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7" r:id="rId2"/>
    <p:sldId id="289" r:id="rId3"/>
    <p:sldId id="288" r:id="rId4"/>
    <p:sldId id="29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CC33"/>
    <a:srgbClr val="FF0000"/>
    <a:srgbClr val="CC0000"/>
    <a:srgbClr val="0000FF"/>
    <a:srgbClr val="FF6600"/>
    <a:srgbClr val="DDDDDD"/>
    <a:srgbClr val="FFFF66"/>
    <a:srgbClr val="FF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>
        <p:scale>
          <a:sx n="125" d="100"/>
          <a:sy n="125" d="100"/>
        </p:scale>
        <p:origin x="1290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北米の国々の国旗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5ECCBC-1C69-4CE9-8EF4-4B31B63E16A9}"/>
              </a:ext>
            </a:extLst>
          </p:cNvPr>
          <p:cNvGrpSpPr/>
          <p:nvPr/>
        </p:nvGrpSpPr>
        <p:grpSpPr>
          <a:xfrm>
            <a:off x="559621" y="835320"/>
            <a:ext cx="1981200" cy="1320920"/>
            <a:chOff x="559621" y="835320"/>
            <a:chExt cx="1981200" cy="1320920"/>
          </a:xfrm>
        </p:grpSpPr>
        <p:grpSp>
          <p:nvGrpSpPr>
            <p:cNvPr id="38" name="Group 386">
              <a:extLst>
                <a:ext uri="{FF2B5EF4-FFF2-40B4-BE49-F238E27FC236}">
                  <a16:creationId xmlns:a16="http://schemas.microsoft.com/office/drawing/2014/main" id="{84C4DD86-D5E0-46CE-B7D4-8CE306A0E2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39" name="Rectangle 387">
                <a:extLst>
                  <a:ext uri="{FF2B5EF4-FFF2-40B4-BE49-F238E27FC236}">
                    <a16:creationId xmlns:a16="http://schemas.microsoft.com/office/drawing/2014/main" id="{61CA9B90-FDE9-4DAA-9F10-87A08EC65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" name="Group 388">
                <a:extLst>
                  <a:ext uri="{FF2B5EF4-FFF2-40B4-BE49-F238E27FC236}">
                    <a16:creationId xmlns:a16="http://schemas.microsoft.com/office/drawing/2014/main" id="{B263C113-DCB5-4FDB-84F1-85DFA89E5B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93" name="Rectangle 389">
                  <a:extLst>
                    <a:ext uri="{FF2B5EF4-FFF2-40B4-BE49-F238E27FC236}">
                      <a16:creationId xmlns:a16="http://schemas.microsoft.com/office/drawing/2014/main" id="{4330A690-820F-416C-A677-042124BBF6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Rectangle 390">
                  <a:extLst>
                    <a:ext uri="{FF2B5EF4-FFF2-40B4-BE49-F238E27FC236}">
                      <a16:creationId xmlns:a16="http://schemas.microsoft.com/office/drawing/2014/main" id="{4C362169-50D6-4174-B906-EE9EAB2B5B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Rectangle 391">
                  <a:extLst>
                    <a:ext uri="{FF2B5EF4-FFF2-40B4-BE49-F238E27FC236}">
                      <a16:creationId xmlns:a16="http://schemas.microsoft.com/office/drawing/2014/main" id="{D626A3DD-8210-46F5-B2B8-E0CDD846A5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Rectangle 392">
                  <a:extLst>
                    <a:ext uri="{FF2B5EF4-FFF2-40B4-BE49-F238E27FC236}">
                      <a16:creationId xmlns:a16="http://schemas.microsoft.com/office/drawing/2014/main" id="{A791ADCD-FFAA-47BF-8FCF-6D6C54100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Rectangle 393">
                  <a:extLst>
                    <a:ext uri="{FF2B5EF4-FFF2-40B4-BE49-F238E27FC236}">
                      <a16:creationId xmlns:a16="http://schemas.microsoft.com/office/drawing/2014/main" id="{00576393-9FE0-414B-AB82-93FFC732E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Rectangle 394">
                  <a:extLst>
                    <a:ext uri="{FF2B5EF4-FFF2-40B4-BE49-F238E27FC236}">
                      <a16:creationId xmlns:a16="http://schemas.microsoft.com/office/drawing/2014/main" id="{1527F5E6-FBE0-4032-8092-43D3D81F4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Rectangle 395">
                  <a:extLst>
                    <a:ext uri="{FF2B5EF4-FFF2-40B4-BE49-F238E27FC236}">
                      <a16:creationId xmlns:a16="http://schemas.microsoft.com/office/drawing/2014/main" id="{87E185E6-672B-4793-BE66-AA54FE482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1" name="Rectangle 396">
                <a:extLst>
                  <a:ext uri="{FF2B5EF4-FFF2-40B4-BE49-F238E27FC236}">
                    <a16:creationId xmlns:a16="http://schemas.microsoft.com/office/drawing/2014/main" id="{42B720CE-5F6D-4C9C-A760-CE73D2551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97">
                <a:extLst>
                  <a:ext uri="{FF2B5EF4-FFF2-40B4-BE49-F238E27FC236}">
                    <a16:creationId xmlns:a16="http://schemas.microsoft.com/office/drawing/2014/main" id="{DD8686A0-8246-4833-93E1-C6834C155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98">
                <a:extLst>
                  <a:ext uri="{FF2B5EF4-FFF2-40B4-BE49-F238E27FC236}">
                    <a16:creationId xmlns:a16="http://schemas.microsoft.com/office/drawing/2014/main" id="{252B9E19-70A8-4277-8510-11A1F442F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399">
                <a:extLst>
                  <a:ext uri="{FF2B5EF4-FFF2-40B4-BE49-F238E27FC236}">
                    <a16:creationId xmlns:a16="http://schemas.microsoft.com/office/drawing/2014/main" id="{007446F9-E93C-452E-9A3D-2F2243967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400">
                <a:extLst>
                  <a:ext uri="{FF2B5EF4-FFF2-40B4-BE49-F238E27FC236}">
                    <a16:creationId xmlns:a16="http://schemas.microsoft.com/office/drawing/2014/main" id="{EB6C2E25-46B7-4AEF-8BDE-BC1BE439C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401">
                <a:extLst>
                  <a:ext uri="{FF2B5EF4-FFF2-40B4-BE49-F238E27FC236}">
                    <a16:creationId xmlns:a16="http://schemas.microsoft.com/office/drawing/2014/main" id="{C37EBDC8-C5A2-434D-A44B-1C29BABB3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402">
                <a:extLst>
                  <a:ext uri="{FF2B5EF4-FFF2-40B4-BE49-F238E27FC236}">
                    <a16:creationId xmlns:a16="http://schemas.microsoft.com/office/drawing/2014/main" id="{8DA6DBCF-2983-4E3D-990A-60E3A8546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03">
                <a:extLst>
                  <a:ext uri="{FF2B5EF4-FFF2-40B4-BE49-F238E27FC236}">
                    <a16:creationId xmlns:a16="http://schemas.microsoft.com/office/drawing/2014/main" id="{1456A71C-8CBC-4F30-BE9C-ED5747750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404">
                <a:extLst>
                  <a:ext uri="{FF2B5EF4-FFF2-40B4-BE49-F238E27FC236}">
                    <a16:creationId xmlns:a16="http://schemas.microsoft.com/office/drawing/2014/main" id="{C7F03C2B-6411-49DA-95E9-4D4168289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405">
                <a:extLst>
                  <a:ext uri="{FF2B5EF4-FFF2-40B4-BE49-F238E27FC236}">
                    <a16:creationId xmlns:a16="http://schemas.microsoft.com/office/drawing/2014/main" id="{A9CFBB54-BD0E-4A58-9799-6897E5B39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406">
                <a:extLst>
                  <a:ext uri="{FF2B5EF4-FFF2-40B4-BE49-F238E27FC236}">
                    <a16:creationId xmlns:a16="http://schemas.microsoft.com/office/drawing/2014/main" id="{972E6DE6-1406-46C1-9C43-BA67B9154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407">
                <a:extLst>
                  <a:ext uri="{FF2B5EF4-FFF2-40B4-BE49-F238E27FC236}">
                    <a16:creationId xmlns:a16="http://schemas.microsoft.com/office/drawing/2014/main" id="{42A3D9EC-058F-4970-8E5F-D59AB27F2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408">
                <a:extLst>
                  <a:ext uri="{FF2B5EF4-FFF2-40B4-BE49-F238E27FC236}">
                    <a16:creationId xmlns:a16="http://schemas.microsoft.com/office/drawing/2014/main" id="{8BD3E4B1-E784-4311-995E-DAF390C1D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409">
                <a:extLst>
                  <a:ext uri="{FF2B5EF4-FFF2-40B4-BE49-F238E27FC236}">
                    <a16:creationId xmlns:a16="http://schemas.microsoft.com/office/drawing/2014/main" id="{177DAA9D-937A-4303-8E9B-9BD58D826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410">
                <a:extLst>
                  <a:ext uri="{FF2B5EF4-FFF2-40B4-BE49-F238E27FC236}">
                    <a16:creationId xmlns:a16="http://schemas.microsoft.com/office/drawing/2014/main" id="{566795F4-D64A-4B3F-B0B8-19DA8BE56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411">
                <a:extLst>
                  <a:ext uri="{FF2B5EF4-FFF2-40B4-BE49-F238E27FC236}">
                    <a16:creationId xmlns:a16="http://schemas.microsoft.com/office/drawing/2014/main" id="{1D9D001E-B3B1-42DD-984A-3785AE4AF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12">
                <a:extLst>
                  <a:ext uri="{FF2B5EF4-FFF2-40B4-BE49-F238E27FC236}">
                    <a16:creationId xmlns:a16="http://schemas.microsoft.com/office/drawing/2014/main" id="{0ADE92FC-63ED-4CD7-A6DB-507248708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413">
                <a:extLst>
                  <a:ext uri="{FF2B5EF4-FFF2-40B4-BE49-F238E27FC236}">
                    <a16:creationId xmlns:a16="http://schemas.microsoft.com/office/drawing/2014/main" id="{C59E4EED-2468-4236-BAE5-B29F7ED79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414">
                <a:extLst>
                  <a:ext uri="{FF2B5EF4-FFF2-40B4-BE49-F238E27FC236}">
                    <a16:creationId xmlns:a16="http://schemas.microsoft.com/office/drawing/2014/main" id="{9451EFF5-8B18-439E-8890-715AA821E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415">
                <a:extLst>
                  <a:ext uri="{FF2B5EF4-FFF2-40B4-BE49-F238E27FC236}">
                    <a16:creationId xmlns:a16="http://schemas.microsoft.com/office/drawing/2014/main" id="{00A8EF6B-583C-4F9D-9B9B-82E7BB425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416">
                <a:extLst>
                  <a:ext uri="{FF2B5EF4-FFF2-40B4-BE49-F238E27FC236}">
                    <a16:creationId xmlns:a16="http://schemas.microsoft.com/office/drawing/2014/main" id="{36DE2EB7-9062-4EBD-A584-5FCD51940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417">
                <a:extLst>
                  <a:ext uri="{FF2B5EF4-FFF2-40B4-BE49-F238E27FC236}">
                    <a16:creationId xmlns:a16="http://schemas.microsoft.com/office/drawing/2014/main" id="{44BBEE27-A292-4ADB-8F25-890945C3E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418">
                <a:extLst>
                  <a:ext uri="{FF2B5EF4-FFF2-40B4-BE49-F238E27FC236}">
                    <a16:creationId xmlns:a16="http://schemas.microsoft.com/office/drawing/2014/main" id="{2EBCBFDD-CF2A-4BA1-A73F-10926BE0B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419">
                <a:extLst>
                  <a:ext uri="{FF2B5EF4-FFF2-40B4-BE49-F238E27FC236}">
                    <a16:creationId xmlns:a16="http://schemas.microsoft.com/office/drawing/2014/main" id="{42F11C55-3A84-43E7-9F04-69445871D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420">
                <a:extLst>
                  <a:ext uri="{FF2B5EF4-FFF2-40B4-BE49-F238E27FC236}">
                    <a16:creationId xmlns:a16="http://schemas.microsoft.com/office/drawing/2014/main" id="{B0672553-6BB0-4157-89D2-1F9E17E69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421">
                <a:extLst>
                  <a:ext uri="{FF2B5EF4-FFF2-40B4-BE49-F238E27FC236}">
                    <a16:creationId xmlns:a16="http://schemas.microsoft.com/office/drawing/2014/main" id="{8D53DE9E-7CD2-48F6-8B2E-D6EBA1B8A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422">
                <a:extLst>
                  <a:ext uri="{FF2B5EF4-FFF2-40B4-BE49-F238E27FC236}">
                    <a16:creationId xmlns:a16="http://schemas.microsoft.com/office/drawing/2014/main" id="{D53B7645-B7A0-4DAB-A9A7-B6F08ADD7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423">
                <a:extLst>
                  <a:ext uri="{FF2B5EF4-FFF2-40B4-BE49-F238E27FC236}">
                    <a16:creationId xmlns:a16="http://schemas.microsoft.com/office/drawing/2014/main" id="{8657AC45-9A55-4443-84B5-B3D971FBA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424">
                <a:extLst>
                  <a:ext uri="{FF2B5EF4-FFF2-40B4-BE49-F238E27FC236}">
                    <a16:creationId xmlns:a16="http://schemas.microsoft.com/office/drawing/2014/main" id="{3C2C4E1B-3F35-402C-BE1D-D637A5122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425">
                <a:extLst>
                  <a:ext uri="{FF2B5EF4-FFF2-40B4-BE49-F238E27FC236}">
                    <a16:creationId xmlns:a16="http://schemas.microsoft.com/office/drawing/2014/main" id="{EE9E91F5-AEEB-4797-9664-68A745C97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426">
                <a:extLst>
                  <a:ext uri="{FF2B5EF4-FFF2-40B4-BE49-F238E27FC236}">
                    <a16:creationId xmlns:a16="http://schemas.microsoft.com/office/drawing/2014/main" id="{36B06862-2052-42B9-A07E-F54405390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427">
                <a:extLst>
                  <a:ext uri="{FF2B5EF4-FFF2-40B4-BE49-F238E27FC236}">
                    <a16:creationId xmlns:a16="http://schemas.microsoft.com/office/drawing/2014/main" id="{EAD2B007-1703-4BAE-A272-D89852096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428">
                <a:extLst>
                  <a:ext uri="{FF2B5EF4-FFF2-40B4-BE49-F238E27FC236}">
                    <a16:creationId xmlns:a16="http://schemas.microsoft.com/office/drawing/2014/main" id="{493367F1-0543-4BE4-B2B4-3E63E0490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429">
                <a:extLst>
                  <a:ext uri="{FF2B5EF4-FFF2-40B4-BE49-F238E27FC236}">
                    <a16:creationId xmlns:a16="http://schemas.microsoft.com/office/drawing/2014/main" id="{B637BCD5-7F82-4C70-8101-039F5B55C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430">
                <a:extLst>
                  <a:ext uri="{FF2B5EF4-FFF2-40B4-BE49-F238E27FC236}">
                    <a16:creationId xmlns:a16="http://schemas.microsoft.com/office/drawing/2014/main" id="{E4E546BB-F283-4FEF-AF3D-009DA08B0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431">
                <a:extLst>
                  <a:ext uri="{FF2B5EF4-FFF2-40B4-BE49-F238E27FC236}">
                    <a16:creationId xmlns:a16="http://schemas.microsoft.com/office/drawing/2014/main" id="{91FAF221-3DAB-4B06-ABB3-B1C69D6E8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432">
                <a:extLst>
                  <a:ext uri="{FF2B5EF4-FFF2-40B4-BE49-F238E27FC236}">
                    <a16:creationId xmlns:a16="http://schemas.microsoft.com/office/drawing/2014/main" id="{B34BF213-B255-4247-8C97-456701ACC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433">
                <a:extLst>
                  <a:ext uri="{FF2B5EF4-FFF2-40B4-BE49-F238E27FC236}">
                    <a16:creationId xmlns:a16="http://schemas.microsoft.com/office/drawing/2014/main" id="{1B96FD97-F0AB-4E2A-BBD3-9E4DA0821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434">
                <a:extLst>
                  <a:ext uri="{FF2B5EF4-FFF2-40B4-BE49-F238E27FC236}">
                    <a16:creationId xmlns:a16="http://schemas.microsoft.com/office/drawing/2014/main" id="{810B9CE0-595C-4BA8-AF62-382E87D07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435">
                <a:extLst>
                  <a:ext uri="{FF2B5EF4-FFF2-40B4-BE49-F238E27FC236}">
                    <a16:creationId xmlns:a16="http://schemas.microsoft.com/office/drawing/2014/main" id="{9790C753-BB79-475E-B3C8-CDC3FEB1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436">
                <a:extLst>
                  <a:ext uri="{FF2B5EF4-FFF2-40B4-BE49-F238E27FC236}">
                    <a16:creationId xmlns:a16="http://schemas.microsoft.com/office/drawing/2014/main" id="{FEA303B5-494B-4F4A-8674-F8BA10AC3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437">
                <a:extLst>
                  <a:ext uri="{FF2B5EF4-FFF2-40B4-BE49-F238E27FC236}">
                    <a16:creationId xmlns:a16="http://schemas.microsoft.com/office/drawing/2014/main" id="{CEF77AF6-509F-4B4D-8D23-4153BB565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438">
                <a:extLst>
                  <a:ext uri="{FF2B5EF4-FFF2-40B4-BE49-F238E27FC236}">
                    <a16:creationId xmlns:a16="http://schemas.microsoft.com/office/drawing/2014/main" id="{62EBE2EC-D924-42B8-9700-2A5942F16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439">
                <a:extLst>
                  <a:ext uri="{FF2B5EF4-FFF2-40B4-BE49-F238E27FC236}">
                    <a16:creationId xmlns:a16="http://schemas.microsoft.com/office/drawing/2014/main" id="{A982D64A-E041-4722-843C-0B84CBDAA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440">
                <a:extLst>
                  <a:ext uri="{FF2B5EF4-FFF2-40B4-BE49-F238E27FC236}">
                    <a16:creationId xmlns:a16="http://schemas.microsoft.com/office/drawing/2014/main" id="{FDE7C087-F699-4174-ACC6-2E3BD4D59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441">
                <a:extLst>
                  <a:ext uri="{FF2B5EF4-FFF2-40B4-BE49-F238E27FC236}">
                    <a16:creationId xmlns:a16="http://schemas.microsoft.com/office/drawing/2014/main" id="{08D33553-E716-483D-8A15-82F3BCF2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AutoShape 442">
                <a:extLst>
                  <a:ext uri="{FF2B5EF4-FFF2-40B4-BE49-F238E27FC236}">
                    <a16:creationId xmlns:a16="http://schemas.microsoft.com/office/drawing/2014/main" id="{4CB9434F-EA45-4238-8B47-16C99B42E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443">
                <a:extLst>
                  <a:ext uri="{FF2B5EF4-FFF2-40B4-BE49-F238E27FC236}">
                    <a16:creationId xmlns:a16="http://schemas.microsoft.com/office/drawing/2014/main" id="{02E2DE96-722B-4AF1-AA1D-2224DF13F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AutoShape 444">
                <a:extLst>
                  <a:ext uri="{FF2B5EF4-FFF2-40B4-BE49-F238E27FC236}">
                    <a16:creationId xmlns:a16="http://schemas.microsoft.com/office/drawing/2014/main" id="{59FF48FC-FD4E-4716-A6BC-C962618AD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AutoShape 445">
                <a:extLst>
                  <a:ext uri="{FF2B5EF4-FFF2-40B4-BE49-F238E27FC236}">
                    <a16:creationId xmlns:a16="http://schemas.microsoft.com/office/drawing/2014/main" id="{7A18E45A-A32C-4A11-9C45-2E9E6B204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AutoShape 446">
                <a:extLst>
                  <a:ext uri="{FF2B5EF4-FFF2-40B4-BE49-F238E27FC236}">
                    <a16:creationId xmlns:a16="http://schemas.microsoft.com/office/drawing/2014/main" id="{7DECAA63-7AD3-4C5F-B891-8A1F0198C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Rectangle 447">
                <a:extLst>
                  <a:ext uri="{FF2B5EF4-FFF2-40B4-BE49-F238E27FC236}">
                    <a16:creationId xmlns:a16="http://schemas.microsoft.com/office/drawing/2014/main" id="{0C05A59A-882B-407E-BC48-3FA53A1C8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アメリカ合衆国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カナダ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689259C-E057-4B61-8C49-164738198D58}"/>
              </a:ext>
            </a:extLst>
          </p:cNvPr>
          <p:cNvGrpSpPr/>
          <p:nvPr/>
        </p:nvGrpSpPr>
        <p:grpSpPr>
          <a:xfrm>
            <a:off x="2810700" y="836613"/>
            <a:ext cx="1980434" cy="1319627"/>
            <a:chOff x="2810700" y="836613"/>
            <a:chExt cx="1980434" cy="131962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E78C0B7-4206-413F-A5C7-F16F31A9F310}"/>
                </a:ext>
              </a:extLst>
            </p:cNvPr>
            <p:cNvGrpSpPr/>
            <p:nvPr/>
          </p:nvGrpSpPr>
          <p:grpSpPr>
            <a:xfrm>
              <a:off x="2812283" y="837701"/>
              <a:ext cx="1974029" cy="1315359"/>
              <a:chOff x="2812283" y="837701"/>
              <a:chExt cx="1974029" cy="1315359"/>
            </a:xfrm>
          </p:grpSpPr>
          <p:grpSp>
            <p:nvGrpSpPr>
              <p:cNvPr id="32" name="Group 322">
                <a:extLst>
                  <a:ext uri="{FF2B5EF4-FFF2-40B4-BE49-F238E27FC236}">
                    <a16:creationId xmlns:a16="http://schemas.microsoft.com/office/drawing/2014/main" id="{CBA48169-9326-4115-9281-156334BAB3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2283" y="837701"/>
                <a:ext cx="1974029" cy="1315359"/>
                <a:chOff x="1487" y="527"/>
                <a:chExt cx="998" cy="665"/>
              </a:xfrm>
            </p:grpSpPr>
            <p:sp>
              <p:nvSpPr>
                <p:cNvPr id="36" name="Rectangle 321">
                  <a:extLst>
                    <a:ext uri="{FF2B5EF4-FFF2-40B4-BE49-F238E27FC236}">
                      <a16:creationId xmlns:a16="http://schemas.microsoft.com/office/drawing/2014/main" id="{DEAF1D69-A98D-40DE-83B3-727EB180A9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Rectangle 318">
                  <a:extLst>
                    <a:ext uri="{FF2B5EF4-FFF2-40B4-BE49-F238E27FC236}">
                      <a16:creationId xmlns:a16="http://schemas.microsoft.com/office/drawing/2014/main" id="{0008FFBC-24B0-4CBD-96E5-F925FD40F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272" cy="66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Rectangle 320">
                  <a:extLst>
                    <a:ext uri="{FF2B5EF4-FFF2-40B4-BE49-F238E27FC236}">
                      <a16:creationId xmlns:a16="http://schemas.microsoft.com/office/drawing/2014/main" id="{E09762D0-A43B-49C5-9CFD-24048778E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527"/>
                  <a:ext cx="272" cy="66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0" name="Freeform 315">
                <a:extLst>
                  <a:ext uri="{FF2B5EF4-FFF2-40B4-BE49-F238E27FC236}">
                    <a16:creationId xmlns:a16="http://schemas.microsoft.com/office/drawing/2014/main" id="{83B62DE8-7FF5-48CE-AF15-09D1F9DB5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767" y="1077037"/>
                <a:ext cx="775370" cy="838665"/>
              </a:xfrm>
              <a:custGeom>
                <a:avLst/>
                <a:gdLst>
                  <a:gd name="T0" fmla="*/ 1017 w 2045"/>
                  <a:gd name="T1" fmla="*/ 0 h 2204"/>
                  <a:gd name="T2" fmla="*/ 825 w 2045"/>
                  <a:gd name="T3" fmla="*/ 356 h 2204"/>
                  <a:gd name="T4" fmla="*/ 777 w 2045"/>
                  <a:gd name="T5" fmla="*/ 360 h 2204"/>
                  <a:gd name="T6" fmla="*/ 619 w 2045"/>
                  <a:gd name="T7" fmla="*/ 288 h 2204"/>
                  <a:gd name="T8" fmla="*/ 715 w 2045"/>
                  <a:gd name="T9" fmla="*/ 816 h 2204"/>
                  <a:gd name="T10" fmla="*/ 701 w 2045"/>
                  <a:gd name="T11" fmla="*/ 874 h 2204"/>
                  <a:gd name="T12" fmla="*/ 667 w 2045"/>
                  <a:gd name="T13" fmla="*/ 874 h 2204"/>
                  <a:gd name="T14" fmla="*/ 422 w 2045"/>
                  <a:gd name="T15" fmla="*/ 605 h 2204"/>
                  <a:gd name="T16" fmla="*/ 379 w 2045"/>
                  <a:gd name="T17" fmla="*/ 730 h 2204"/>
                  <a:gd name="T18" fmla="*/ 355 w 2045"/>
                  <a:gd name="T19" fmla="*/ 754 h 2204"/>
                  <a:gd name="T20" fmla="*/ 33 w 2045"/>
                  <a:gd name="T21" fmla="*/ 701 h 2204"/>
                  <a:gd name="T22" fmla="*/ 120 w 2045"/>
                  <a:gd name="T23" fmla="*/ 1004 h 2204"/>
                  <a:gd name="T24" fmla="*/ 125 w 2045"/>
                  <a:gd name="T25" fmla="*/ 1047 h 2204"/>
                  <a:gd name="T26" fmla="*/ 0 w 2045"/>
                  <a:gd name="T27" fmla="*/ 1114 h 2204"/>
                  <a:gd name="T28" fmla="*/ 485 w 2045"/>
                  <a:gd name="T29" fmla="*/ 1508 h 2204"/>
                  <a:gd name="T30" fmla="*/ 504 w 2045"/>
                  <a:gd name="T31" fmla="*/ 1536 h 2204"/>
                  <a:gd name="T32" fmla="*/ 509 w 2045"/>
                  <a:gd name="T33" fmla="*/ 1584 h 2204"/>
                  <a:gd name="T34" fmla="*/ 461 w 2045"/>
                  <a:gd name="T35" fmla="*/ 1733 h 2204"/>
                  <a:gd name="T36" fmla="*/ 945 w 2045"/>
                  <a:gd name="T37" fmla="*/ 1661 h 2204"/>
                  <a:gd name="T38" fmla="*/ 979 w 2045"/>
                  <a:gd name="T39" fmla="*/ 1666 h 2204"/>
                  <a:gd name="T40" fmla="*/ 969 w 2045"/>
                  <a:gd name="T41" fmla="*/ 2204 h 2204"/>
                  <a:gd name="T42" fmla="*/ 1065 w 2045"/>
                  <a:gd name="T43" fmla="*/ 2204 h 2204"/>
                  <a:gd name="T44" fmla="*/ 1046 w 2045"/>
                  <a:gd name="T45" fmla="*/ 1680 h 2204"/>
                  <a:gd name="T46" fmla="*/ 1075 w 2045"/>
                  <a:gd name="T47" fmla="*/ 1647 h 2204"/>
                  <a:gd name="T48" fmla="*/ 1565 w 2045"/>
                  <a:gd name="T49" fmla="*/ 1724 h 2204"/>
                  <a:gd name="T50" fmla="*/ 1526 w 2045"/>
                  <a:gd name="T51" fmla="*/ 1584 h 2204"/>
                  <a:gd name="T52" fmla="*/ 1531 w 2045"/>
                  <a:gd name="T53" fmla="*/ 1551 h 2204"/>
                  <a:gd name="T54" fmla="*/ 1550 w 2045"/>
                  <a:gd name="T55" fmla="*/ 1512 h 2204"/>
                  <a:gd name="T56" fmla="*/ 2045 w 2045"/>
                  <a:gd name="T57" fmla="*/ 1114 h 2204"/>
                  <a:gd name="T58" fmla="*/ 1925 w 2045"/>
                  <a:gd name="T59" fmla="*/ 1061 h 2204"/>
                  <a:gd name="T60" fmla="*/ 1901 w 2045"/>
                  <a:gd name="T61" fmla="*/ 1013 h 2204"/>
                  <a:gd name="T62" fmla="*/ 1997 w 2045"/>
                  <a:gd name="T63" fmla="*/ 687 h 2204"/>
                  <a:gd name="T64" fmla="*/ 1699 w 2045"/>
                  <a:gd name="T65" fmla="*/ 759 h 2204"/>
                  <a:gd name="T66" fmla="*/ 1665 w 2045"/>
                  <a:gd name="T67" fmla="*/ 735 h 2204"/>
                  <a:gd name="T68" fmla="*/ 1627 w 2045"/>
                  <a:gd name="T69" fmla="*/ 596 h 2204"/>
                  <a:gd name="T70" fmla="*/ 1382 w 2045"/>
                  <a:gd name="T71" fmla="*/ 855 h 2204"/>
                  <a:gd name="T72" fmla="*/ 1344 w 2045"/>
                  <a:gd name="T73" fmla="*/ 864 h 2204"/>
                  <a:gd name="T74" fmla="*/ 1315 w 2045"/>
                  <a:gd name="T75" fmla="*/ 845 h 2204"/>
                  <a:gd name="T76" fmla="*/ 1416 w 2045"/>
                  <a:gd name="T77" fmla="*/ 284 h 2204"/>
                  <a:gd name="T78" fmla="*/ 1272 w 2045"/>
                  <a:gd name="T79" fmla="*/ 360 h 2204"/>
                  <a:gd name="T80" fmla="*/ 1243 w 2045"/>
                  <a:gd name="T81" fmla="*/ 365 h 2204"/>
                  <a:gd name="T82" fmla="*/ 1214 w 2045"/>
                  <a:gd name="T83" fmla="*/ 356 h 2204"/>
                  <a:gd name="T84" fmla="*/ 1017 w 2045"/>
                  <a:gd name="T85" fmla="*/ 0 h 2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45" h="2204">
                    <a:moveTo>
                      <a:pt x="1017" y="0"/>
                    </a:moveTo>
                    <a:lnTo>
                      <a:pt x="825" y="356"/>
                    </a:lnTo>
                    <a:lnTo>
                      <a:pt x="777" y="360"/>
                    </a:lnTo>
                    <a:lnTo>
                      <a:pt x="619" y="288"/>
                    </a:lnTo>
                    <a:lnTo>
                      <a:pt x="715" y="816"/>
                    </a:lnTo>
                    <a:lnTo>
                      <a:pt x="701" y="874"/>
                    </a:lnTo>
                    <a:lnTo>
                      <a:pt x="667" y="874"/>
                    </a:lnTo>
                    <a:lnTo>
                      <a:pt x="422" y="605"/>
                    </a:lnTo>
                    <a:lnTo>
                      <a:pt x="379" y="730"/>
                    </a:lnTo>
                    <a:lnTo>
                      <a:pt x="355" y="754"/>
                    </a:lnTo>
                    <a:lnTo>
                      <a:pt x="33" y="701"/>
                    </a:lnTo>
                    <a:lnTo>
                      <a:pt x="120" y="1004"/>
                    </a:lnTo>
                    <a:lnTo>
                      <a:pt x="125" y="1047"/>
                    </a:lnTo>
                    <a:lnTo>
                      <a:pt x="0" y="1114"/>
                    </a:lnTo>
                    <a:lnTo>
                      <a:pt x="485" y="1508"/>
                    </a:lnTo>
                    <a:lnTo>
                      <a:pt x="504" y="1536"/>
                    </a:lnTo>
                    <a:lnTo>
                      <a:pt x="509" y="1584"/>
                    </a:lnTo>
                    <a:lnTo>
                      <a:pt x="461" y="1733"/>
                    </a:lnTo>
                    <a:lnTo>
                      <a:pt x="945" y="1661"/>
                    </a:lnTo>
                    <a:lnTo>
                      <a:pt x="979" y="1666"/>
                    </a:lnTo>
                    <a:lnTo>
                      <a:pt x="969" y="2204"/>
                    </a:lnTo>
                    <a:lnTo>
                      <a:pt x="1065" y="2204"/>
                    </a:lnTo>
                    <a:lnTo>
                      <a:pt x="1046" y="1680"/>
                    </a:lnTo>
                    <a:lnTo>
                      <a:pt x="1075" y="1647"/>
                    </a:lnTo>
                    <a:lnTo>
                      <a:pt x="1565" y="1724"/>
                    </a:lnTo>
                    <a:lnTo>
                      <a:pt x="1526" y="1584"/>
                    </a:lnTo>
                    <a:lnTo>
                      <a:pt x="1531" y="1551"/>
                    </a:lnTo>
                    <a:lnTo>
                      <a:pt x="1550" y="1512"/>
                    </a:lnTo>
                    <a:lnTo>
                      <a:pt x="2045" y="1114"/>
                    </a:lnTo>
                    <a:lnTo>
                      <a:pt x="1925" y="1061"/>
                    </a:lnTo>
                    <a:lnTo>
                      <a:pt x="1901" y="1013"/>
                    </a:lnTo>
                    <a:lnTo>
                      <a:pt x="1997" y="687"/>
                    </a:lnTo>
                    <a:lnTo>
                      <a:pt x="1699" y="759"/>
                    </a:lnTo>
                    <a:lnTo>
                      <a:pt x="1665" y="735"/>
                    </a:lnTo>
                    <a:lnTo>
                      <a:pt x="1627" y="596"/>
                    </a:lnTo>
                    <a:lnTo>
                      <a:pt x="1382" y="855"/>
                    </a:lnTo>
                    <a:lnTo>
                      <a:pt x="1344" y="864"/>
                    </a:lnTo>
                    <a:lnTo>
                      <a:pt x="1315" y="845"/>
                    </a:lnTo>
                    <a:lnTo>
                      <a:pt x="1416" y="284"/>
                    </a:lnTo>
                    <a:lnTo>
                      <a:pt x="1272" y="360"/>
                    </a:lnTo>
                    <a:lnTo>
                      <a:pt x="1243" y="365"/>
                    </a:lnTo>
                    <a:lnTo>
                      <a:pt x="1214" y="356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0" name="Rectangle 8">
            <a:extLst>
              <a:ext uri="{FF2B5EF4-FFF2-40B4-BE49-F238E27FC236}">
                <a16:creationId xmlns:a16="http://schemas.microsoft.com/office/drawing/2014/main" id="{FAEB78B7-5FEF-46AA-9272-13865A2B3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03B70A8B-63A0-4BF1-91DA-AABC0ADAE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2" name="Rectangle 10">
            <a:extLst>
              <a:ext uri="{FF2B5EF4-FFF2-40B4-BE49-F238E27FC236}">
                <a16:creationId xmlns:a16="http://schemas.microsoft.com/office/drawing/2014/main" id="{38D790E7-0918-4506-A90B-A4AB09B7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5" name="Rectangle 13">
            <a:extLst>
              <a:ext uri="{FF2B5EF4-FFF2-40B4-BE49-F238E27FC236}">
                <a16:creationId xmlns:a16="http://schemas.microsoft.com/office/drawing/2014/main" id="{CBD1656E-1D38-48BC-BA04-E8D253FBA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228" name="Rectangle 76">
            <a:extLst>
              <a:ext uri="{FF2B5EF4-FFF2-40B4-BE49-F238E27FC236}">
                <a16:creationId xmlns:a16="http://schemas.microsoft.com/office/drawing/2014/main" id="{E1CA1BB9-84FD-4608-831D-A57E98717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836613"/>
            <a:ext cx="1980434" cy="13196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285" name="Rectangle 133">
            <a:extLst>
              <a:ext uri="{FF2B5EF4-FFF2-40B4-BE49-F238E27FC236}">
                <a16:creationId xmlns:a16="http://schemas.microsoft.com/office/drawing/2014/main" id="{C5426F46-346C-40FB-BE7F-E3773A755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57" name="Rectangle 5">
            <a:extLst>
              <a:ext uri="{FF2B5EF4-FFF2-40B4-BE49-F238E27FC236}">
                <a16:creationId xmlns:a16="http://schemas.microsoft.com/office/drawing/2014/main" id="{D5DE8A47-2A16-45E2-8796-56892BDD4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836613"/>
            <a:ext cx="1980434" cy="13196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423" name="Rectangle 271">
            <a:extLst>
              <a:ext uri="{FF2B5EF4-FFF2-40B4-BE49-F238E27FC236}">
                <a16:creationId xmlns:a16="http://schemas.microsoft.com/office/drawing/2014/main" id="{4D343372-9832-41CD-9B38-FFB12859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1EB93D4-48A3-4143-81E1-9E12F52D13B2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690152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中南米の国々の国旗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36BCF6-36D4-41BF-B221-C8C09327D6BF}"/>
              </a:ext>
            </a:extLst>
          </p:cNvPr>
          <p:cNvGrpSpPr/>
          <p:nvPr/>
        </p:nvGrpSpPr>
        <p:grpSpPr>
          <a:xfrm>
            <a:off x="558649" y="836613"/>
            <a:ext cx="1982172" cy="1319627"/>
            <a:chOff x="558649" y="836613"/>
            <a:chExt cx="1982172" cy="13196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94A1284-6AF1-4BA6-9F88-DA61A6571FC3}"/>
                </a:ext>
              </a:extLst>
            </p:cNvPr>
            <p:cNvGrpSpPr/>
            <p:nvPr/>
          </p:nvGrpSpPr>
          <p:grpSpPr>
            <a:xfrm>
              <a:off x="558649" y="836613"/>
              <a:ext cx="1975904" cy="1316610"/>
              <a:chOff x="558649" y="836613"/>
              <a:chExt cx="1975904" cy="1316610"/>
            </a:xfrm>
          </p:grpSpPr>
          <p:grpSp>
            <p:nvGrpSpPr>
              <p:cNvPr id="57" name="Group 206">
                <a:extLst>
                  <a:ext uri="{FF2B5EF4-FFF2-40B4-BE49-F238E27FC236}">
                    <a16:creationId xmlns:a16="http://schemas.microsoft.com/office/drawing/2014/main" id="{409E7BCE-CFA2-479F-AD45-5F3C1686E8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649" y="836613"/>
                <a:ext cx="1975904" cy="1316610"/>
                <a:chOff x="353" y="2341"/>
                <a:chExt cx="182" cy="545"/>
              </a:xfrm>
            </p:grpSpPr>
            <p:sp>
              <p:nvSpPr>
                <p:cNvPr id="63" name="Rectangle 207">
                  <a:extLst>
                    <a:ext uri="{FF2B5EF4-FFF2-40B4-BE49-F238E27FC236}">
                      <a16:creationId xmlns:a16="http://schemas.microsoft.com/office/drawing/2014/main" id="{21DD6F20-79DC-4244-BBF8-D8F8D5E31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208">
                  <a:extLst>
                    <a:ext uri="{FF2B5EF4-FFF2-40B4-BE49-F238E27FC236}">
                      <a16:creationId xmlns:a16="http://schemas.microsoft.com/office/drawing/2014/main" id="{70CBF170-E25C-42E6-9902-D2E38F0988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209">
                  <a:extLst>
                    <a:ext uri="{FF2B5EF4-FFF2-40B4-BE49-F238E27FC236}">
                      <a16:creationId xmlns:a16="http://schemas.microsoft.com/office/drawing/2014/main" id="{231797A7-86C7-42C7-99F6-DE38FB9769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" name="Group 43">
                <a:extLst>
                  <a:ext uri="{FF2B5EF4-FFF2-40B4-BE49-F238E27FC236}">
                    <a16:creationId xmlns:a16="http://schemas.microsoft.com/office/drawing/2014/main" id="{6F5B6E83-46DF-4697-B0DF-351BD3F24C7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362827" y="1312023"/>
                <a:ext cx="367548" cy="368204"/>
                <a:chOff x="2560" y="1042"/>
                <a:chExt cx="1120" cy="1122"/>
              </a:xfrm>
            </p:grpSpPr>
            <p:sp>
              <p:nvSpPr>
                <p:cNvPr id="67" name="Freeform 44">
                  <a:extLst>
                    <a:ext uri="{FF2B5EF4-FFF2-40B4-BE49-F238E27FC236}">
                      <a16:creationId xmlns:a16="http://schemas.microsoft.com/office/drawing/2014/main" id="{9D09D163-4629-45C6-A31B-7B1F6DD50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" y="1379"/>
                  <a:ext cx="448" cy="448"/>
                </a:xfrm>
                <a:custGeom>
                  <a:avLst/>
                  <a:gdLst>
                    <a:gd name="T0" fmla="*/ 0 w 448"/>
                    <a:gd name="T1" fmla="*/ 224 h 448"/>
                    <a:gd name="T2" fmla="*/ 4 w 448"/>
                    <a:gd name="T3" fmla="*/ 178 h 448"/>
                    <a:gd name="T4" fmla="*/ 18 w 448"/>
                    <a:gd name="T5" fmla="*/ 136 h 448"/>
                    <a:gd name="T6" fmla="*/ 38 w 448"/>
                    <a:gd name="T7" fmla="*/ 98 h 448"/>
                    <a:gd name="T8" fmla="*/ 66 w 448"/>
                    <a:gd name="T9" fmla="*/ 66 h 448"/>
                    <a:gd name="T10" fmla="*/ 98 w 448"/>
                    <a:gd name="T11" fmla="*/ 38 h 448"/>
                    <a:gd name="T12" fmla="*/ 136 w 448"/>
                    <a:gd name="T13" fmla="*/ 18 h 448"/>
                    <a:gd name="T14" fmla="*/ 178 w 448"/>
                    <a:gd name="T15" fmla="*/ 4 h 448"/>
                    <a:gd name="T16" fmla="*/ 224 w 448"/>
                    <a:gd name="T17" fmla="*/ 0 h 448"/>
                    <a:gd name="T18" fmla="*/ 246 w 448"/>
                    <a:gd name="T19" fmla="*/ 2 h 448"/>
                    <a:gd name="T20" fmla="*/ 290 w 448"/>
                    <a:gd name="T21" fmla="*/ 10 h 448"/>
                    <a:gd name="T22" fmla="*/ 330 w 448"/>
                    <a:gd name="T23" fmla="*/ 28 h 448"/>
                    <a:gd name="T24" fmla="*/ 366 w 448"/>
                    <a:gd name="T25" fmla="*/ 52 h 448"/>
                    <a:gd name="T26" fmla="*/ 396 w 448"/>
                    <a:gd name="T27" fmla="*/ 82 h 448"/>
                    <a:gd name="T28" fmla="*/ 420 w 448"/>
                    <a:gd name="T29" fmla="*/ 118 h 448"/>
                    <a:gd name="T30" fmla="*/ 438 w 448"/>
                    <a:gd name="T31" fmla="*/ 158 h 448"/>
                    <a:gd name="T32" fmla="*/ 446 w 448"/>
                    <a:gd name="T33" fmla="*/ 202 h 448"/>
                    <a:gd name="T34" fmla="*/ 448 w 448"/>
                    <a:gd name="T35" fmla="*/ 224 h 448"/>
                    <a:gd name="T36" fmla="*/ 444 w 448"/>
                    <a:gd name="T37" fmla="*/ 270 h 448"/>
                    <a:gd name="T38" fmla="*/ 430 w 448"/>
                    <a:gd name="T39" fmla="*/ 312 h 448"/>
                    <a:gd name="T40" fmla="*/ 410 w 448"/>
                    <a:gd name="T41" fmla="*/ 350 h 448"/>
                    <a:gd name="T42" fmla="*/ 382 w 448"/>
                    <a:gd name="T43" fmla="*/ 382 h 448"/>
                    <a:gd name="T44" fmla="*/ 350 w 448"/>
                    <a:gd name="T45" fmla="*/ 410 h 448"/>
                    <a:gd name="T46" fmla="*/ 312 w 448"/>
                    <a:gd name="T47" fmla="*/ 430 h 448"/>
                    <a:gd name="T48" fmla="*/ 270 w 448"/>
                    <a:gd name="T49" fmla="*/ 444 h 448"/>
                    <a:gd name="T50" fmla="*/ 224 w 448"/>
                    <a:gd name="T51" fmla="*/ 448 h 448"/>
                    <a:gd name="T52" fmla="*/ 202 w 448"/>
                    <a:gd name="T53" fmla="*/ 446 h 448"/>
                    <a:gd name="T54" fmla="*/ 158 w 448"/>
                    <a:gd name="T55" fmla="*/ 438 h 448"/>
                    <a:gd name="T56" fmla="*/ 118 w 448"/>
                    <a:gd name="T57" fmla="*/ 420 h 448"/>
                    <a:gd name="T58" fmla="*/ 82 w 448"/>
                    <a:gd name="T59" fmla="*/ 396 h 448"/>
                    <a:gd name="T60" fmla="*/ 52 w 448"/>
                    <a:gd name="T61" fmla="*/ 366 h 448"/>
                    <a:gd name="T62" fmla="*/ 28 w 448"/>
                    <a:gd name="T63" fmla="*/ 330 h 448"/>
                    <a:gd name="T64" fmla="*/ 10 w 448"/>
                    <a:gd name="T65" fmla="*/ 290 h 448"/>
                    <a:gd name="T66" fmla="*/ 2 w 448"/>
                    <a:gd name="T67" fmla="*/ 246 h 448"/>
                    <a:gd name="T68" fmla="*/ 0 w 448"/>
                    <a:gd name="T69" fmla="*/ 224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48" h="448">
                      <a:moveTo>
                        <a:pt x="0" y="224"/>
                      </a:moveTo>
                      <a:lnTo>
                        <a:pt x="0" y="224"/>
                      </a:lnTo>
                      <a:lnTo>
                        <a:pt x="2" y="202"/>
                      </a:lnTo>
                      <a:lnTo>
                        <a:pt x="4" y="178"/>
                      </a:lnTo>
                      <a:lnTo>
                        <a:pt x="10" y="158"/>
                      </a:lnTo>
                      <a:lnTo>
                        <a:pt x="18" y="136"/>
                      </a:lnTo>
                      <a:lnTo>
                        <a:pt x="28" y="118"/>
                      </a:lnTo>
                      <a:lnTo>
                        <a:pt x="38" y="98"/>
                      </a:lnTo>
                      <a:lnTo>
                        <a:pt x="52" y="82"/>
                      </a:lnTo>
                      <a:lnTo>
                        <a:pt x="66" y="66"/>
                      </a:lnTo>
                      <a:lnTo>
                        <a:pt x="82" y="52"/>
                      </a:lnTo>
                      <a:lnTo>
                        <a:pt x="98" y="38"/>
                      </a:lnTo>
                      <a:lnTo>
                        <a:pt x="118" y="28"/>
                      </a:lnTo>
                      <a:lnTo>
                        <a:pt x="136" y="18"/>
                      </a:lnTo>
                      <a:lnTo>
                        <a:pt x="158" y="10"/>
                      </a:lnTo>
                      <a:lnTo>
                        <a:pt x="178" y="4"/>
                      </a:lnTo>
                      <a:lnTo>
                        <a:pt x="202" y="2"/>
                      </a:ln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46" y="2"/>
                      </a:lnTo>
                      <a:lnTo>
                        <a:pt x="270" y="4"/>
                      </a:lnTo>
                      <a:lnTo>
                        <a:pt x="290" y="10"/>
                      </a:lnTo>
                      <a:lnTo>
                        <a:pt x="312" y="18"/>
                      </a:lnTo>
                      <a:lnTo>
                        <a:pt x="330" y="28"/>
                      </a:lnTo>
                      <a:lnTo>
                        <a:pt x="350" y="38"/>
                      </a:lnTo>
                      <a:lnTo>
                        <a:pt x="366" y="52"/>
                      </a:lnTo>
                      <a:lnTo>
                        <a:pt x="382" y="66"/>
                      </a:lnTo>
                      <a:lnTo>
                        <a:pt x="396" y="82"/>
                      </a:lnTo>
                      <a:lnTo>
                        <a:pt x="410" y="98"/>
                      </a:lnTo>
                      <a:lnTo>
                        <a:pt x="420" y="118"/>
                      </a:lnTo>
                      <a:lnTo>
                        <a:pt x="430" y="136"/>
                      </a:lnTo>
                      <a:lnTo>
                        <a:pt x="438" y="158"/>
                      </a:lnTo>
                      <a:lnTo>
                        <a:pt x="444" y="178"/>
                      </a:lnTo>
                      <a:lnTo>
                        <a:pt x="446" y="202"/>
                      </a:lnTo>
                      <a:lnTo>
                        <a:pt x="448" y="224"/>
                      </a:lnTo>
                      <a:lnTo>
                        <a:pt x="448" y="224"/>
                      </a:lnTo>
                      <a:lnTo>
                        <a:pt x="446" y="246"/>
                      </a:lnTo>
                      <a:lnTo>
                        <a:pt x="444" y="270"/>
                      </a:lnTo>
                      <a:lnTo>
                        <a:pt x="438" y="290"/>
                      </a:lnTo>
                      <a:lnTo>
                        <a:pt x="430" y="312"/>
                      </a:lnTo>
                      <a:lnTo>
                        <a:pt x="420" y="330"/>
                      </a:lnTo>
                      <a:lnTo>
                        <a:pt x="410" y="350"/>
                      </a:lnTo>
                      <a:lnTo>
                        <a:pt x="396" y="366"/>
                      </a:lnTo>
                      <a:lnTo>
                        <a:pt x="382" y="382"/>
                      </a:lnTo>
                      <a:lnTo>
                        <a:pt x="366" y="396"/>
                      </a:lnTo>
                      <a:lnTo>
                        <a:pt x="350" y="410"/>
                      </a:lnTo>
                      <a:lnTo>
                        <a:pt x="330" y="420"/>
                      </a:lnTo>
                      <a:lnTo>
                        <a:pt x="312" y="430"/>
                      </a:lnTo>
                      <a:lnTo>
                        <a:pt x="290" y="438"/>
                      </a:lnTo>
                      <a:lnTo>
                        <a:pt x="270" y="444"/>
                      </a:lnTo>
                      <a:lnTo>
                        <a:pt x="246" y="446"/>
                      </a:lnTo>
                      <a:lnTo>
                        <a:pt x="224" y="448"/>
                      </a:lnTo>
                      <a:lnTo>
                        <a:pt x="224" y="448"/>
                      </a:lnTo>
                      <a:lnTo>
                        <a:pt x="202" y="446"/>
                      </a:lnTo>
                      <a:lnTo>
                        <a:pt x="178" y="444"/>
                      </a:lnTo>
                      <a:lnTo>
                        <a:pt x="158" y="438"/>
                      </a:lnTo>
                      <a:lnTo>
                        <a:pt x="136" y="430"/>
                      </a:lnTo>
                      <a:lnTo>
                        <a:pt x="118" y="420"/>
                      </a:lnTo>
                      <a:lnTo>
                        <a:pt x="98" y="410"/>
                      </a:lnTo>
                      <a:lnTo>
                        <a:pt x="82" y="396"/>
                      </a:lnTo>
                      <a:lnTo>
                        <a:pt x="66" y="382"/>
                      </a:lnTo>
                      <a:lnTo>
                        <a:pt x="52" y="366"/>
                      </a:lnTo>
                      <a:lnTo>
                        <a:pt x="38" y="350"/>
                      </a:lnTo>
                      <a:lnTo>
                        <a:pt x="28" y="330"/>
                      </a:lnTo>
                      <a:lnTo>
                        <a:pt x="18" y="312"/>
                      </a:lnTo>
                      <a:lnTo>
                        <a:pt x="10" y="290"/>
                      </a:lnTo>
                      <a:lnTo>
                        <a:pt x="4" y="270"/>
                      </a:lnTo>
                      <a:lnTo>
                        <a:pt x="2" y="246"/>
                      </a:lnTo>
                      <a:lnTo>
                        <a:pt x="0" y="224"/>
                      </a:lnTo>
                      <a:lnTo>
                        <a:pt x="0" y="224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Freeform 45">
                  <a:extLst>
                    <a:ext uri="{FF2B5EF4-FFF2-40B4-BE49-F238E27FC236}">
                      <a16:creationId xmlns:a16="http://schemas.microsoft.com/office/drawing/2014/main" id="{C8E2B6F1-CB95-4741-9DB1-571D602E2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042"/>
                  <a:ext cx="32" cy="345"/>
                </a:xfrm>
                <a:custGeom>
                  <a:avLst/>
                  <a:gdLst>
                    <a:gd name="T0" fmla="*/ 0 w 32"/>
                    <a:gd name="T1" fmla="*/ 345 h 345"/>
                    <a:gd name="T2" fmla="*/ 0 w 32"/>
                    <a:gd name="T3" fmla="*/ 345 h 345"/>
                    <a:gd name="T4" fmla="*/ 0 w 32"/>
                    <a:gd name="T5" fmla="*/ 291 h 345"/>
                    <a:gd name="T6" fmla="*/ 2 w 32"/>
                    <a:gd name="T7" fmla="*/ 172 h 345"/>
                    <a:gd name="T8" fmla="*/ 4 w 32"/>
                    <a:gd name="T9" fmla="*/ 108 h 345"/>
                    <a:gd name="T10" fmla="*/ 8 w 32"/>
                    <a:gd name="T11" fmla="*/ 54 h 345"/>
                    <a:gd name="T12" fmla="*/ 12 w 32"/>
                    <a:gd name="T13" fmla="*/ 14 h 345"/>
                    <a:gd name="T14" fmla="*/ 14 w 32"/>
                    <a:gd name="T15" fmla="*/ 4 h 345"/>
                    <a:gd name="T16" fmla="*/ 16 w 32"/>
                    <a:gd name="T17" fmla="*/ 0 h 345"/>
                    <a:gd name="T18" fmla="*/ 16 w 32"/>
                    <a:gd name="T19" fmla="*/ 0 h 345"/>
                    <a:gd name="T20" fmla="*/ 18 w 32"/>
                    <a:gd name="T21" fmla="*/ 4 h 345"/>
                    <a:gd name="T22" fmla="*/ 22 w 32"/>
                    <a:gd name="T23" fmla="*/ 14 h 345"/>
                    <a:gd name="T24" fmla="*/ 24 w 32"/>
                    <a:gd name="T25" fmla="*/ 54 h 345"/>
                    <a:gd name="T26" fmla="*/ 28 w 32"/>
                    <a:gd name="T27" fmla="*/ 108 h 345"/>
                    <a:gd name="T28" fmla="*/ 30 w 32"/>
                    <a:gd name="T29" fmla="*/ 172 h 345"/>
                    <a:gd name="T30" fmla="*/ 32 w 32"/>
                    <a:gd name="T31" fmla="*/ 291 h 345"/>
                    <a:gd name="T32" fmla="*/ 32 w 32"/>
                    <a:gd name="T33" fmla="*/ 345 h 345"/>
                    <a:gd name="T34" fmla="*/ 0 w 32"/>
                    <a:gd name="T35" fmla="*/ 3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0" y="345"/>
                      </a:moveTo>
                      <a:lnTo>
                        <a:pt x="0" y="345"/>
                      </a:lnTo>
                      <a:lnTo>
                        <a:pt x="0" y="291"/>
                      </a:lnTo>
                      <a:lnTo>
                        <a:pt x="2" y="172"/>
                      </a:lnTo>
                      <a:lnTo>
                        <a:pt x="4" y="108"/>
                      </a:lnTo>
                      <a:lnTo>
                        <a:pt x="8" y="54"/>
                      </a:lnTo>
                      <a:lnTo>
                        <a:pt x="12" y="14"/>
                      </a:lnTo>
                      <a:lnTo>
                        <a:pt x="14" y="4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8" y="4"/>
                      </a:lnTo>
                      <a:lnTo>
                        <a:pt x="22" y="14"/>
                      </a:lnTo>
                      <a:lnTo>
                        <a:pt x="24" y="54"/>
                      </a:lnTo>
                      <a:lnTo>
                        <a:pt x="28" y="108"/>
                      </a:lnTo>
                      <a:lnTo>
                        <a:pt x="30" y="172"/>
                      </a:lnTo>
                      <a:lnTo>
                        <a:pt x="32" y="291"/>
                      </a:lnTo>
                      <a:lnTo>
                        <a:pt x="32" y="345"/>
                      </a:lnTo>
                      <a:lnTo>
                        <a:pt x="0" y="34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Freeform 46">
                  <a:extLst>
                    <a:ext uri="{FF2B5EF4-FFF2-40B4-BE49-F238E27FC236}">
                      <a16:creationId xmlns:a16="http://schemas.microsoft.com/office/drawing/2014/main" id="{2A7BB3B5-E110-4F6E-8265-32B1956B0C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282"/>
                  <a:ext cx="0" cy="105"/>
                </a:xfrm>
                <a:custGeom>
                  <a:avLst/>
                  <a:gdLst>
                    <a:gd name="T0" fmla="*/ 105 h 105"/>
                    <a:gd name="T1" fmla="*/ 0 h 105"/>
                    <a:gd name="T2" fmla="*/ 105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105"/>
                      </a:moveTo>
                      <a:lnTo>
                        <a:pt x="0" y="0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Line 47">
                  <a:extLst>
                    <a:ext uri="{FF2B5EF4-FFF2-40B4-BE49-F238E27FC236}">
                      <a16:creationId xmlns:a16="http://schemas.microsoft.com/office/drawing/2014/main" id="{2F252F44-22D3-4372-BE67-A69B43C0AE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20" y="1282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Freeform 48">
                  <a:extLst>
                    <a:ext uri="{FF2B5EF4-FFF2-40B4-BE49-F238E27FC236}">
                      <a16:creationId xmlns:a16="http://schemas.microsoft.com/office/drawing/2014/main" id="{D5116BC6-5D5B-4DED-BBDC-C5AAB84C2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1066"/>
                  <a:ext cx="88" cy="329"/>
                </a:xfrm>
                <a:custGeom>
                  <a:avLst/>
                  <a:gdLst>
                    <a:gd name="T0" fmla="*/ 0 w 88"/>
                    <a:gd name="T1" fmla="*/ 321 h 329"/>
                    <a:gd name="T2" fmla="*/ 0 w 88"/>
                    <a:gd name="T3" fmla="*/ 321 h 329"/>
                    <a:gd name="T4" fmla="*/ 0 w 88"/>
                    <a:gd name="T5" fmla="*/ 281 h 329"/>
                    <a:gd name="T6" fmla="*/ 2 w 88"/>
                    <a:gd name="T7" fmla="*/ 246 h 329"/>
                    <a:gd name="T8" fmla="*/ 4 w 88"/>
                    <a:gd name="T9" fmla="*/ 230 h 329"/>
                    <a:gd name="T10" fmla="*/ 8 w 88"/>
                    <a:gd name="T11" fmla="*/ 216 h 329"/>
                    <a:gd name="T12" fmla="*/ 8 w 88"/>
                    <a:gd name="T13" fmla="*/ 216 h 329"/>
                    <a:gd name="T14" fmla="*/ 12 w 88"/>
                    <a:gd name="T15" fmla="*/ 204 h 329"/>
                    <a:gd name="T16" fmla="*/ 20 w 88"/>
                    <a:gd name="T17" fmla="*/ 194 h 329"/>
                    <a:gd name="T18" fmla="*/ 34 w 88"/>
                    <a:gd name="T19" fmla="*/ 176 h 329"/>
                    <a:gd name="T20" fmla="*/ 40 w 88"/>
                    <a:gd name="T21" fmla="*/ 166 h 329"/>
                    <a:gd name="T22" fmla="*/ 44 w 88"/>
                    <a:gd name="T23" fmla="*/ 154 h 329"/>
                    <a:gd name="T24" fmla="*/ 48 w 88"/>
                    <a:gd name="T25" fmla="*/ 138 h 329"/>
                    <a:gd name="T26" fmla="*/ 48 w 88"/>
                    <a:gd name="T27" fmla="*/ 120 h 329"/>
                    <a:gd name="T28" fmla="*/ 48 w 88"/>
                    <a:gd name="T29" fmla="*/ 120 h 329"/>
                    <a:gd name="T30" fmla="*/ 46 w 88"/>
                    <a:gd name="T31" fmla="*/ 84 h 329"/>
                    <a:gd name="T32" fmla="*/ 46 w 88"/>
                    <a:gd name="T33" fmla="*/ 56 h 329"/>
                    <a:gd name="T34" fmla="*/ 48 w 88"/>
                    <a:gd name="T35" fmla="*/ 34 h 329"/>
                    <a:gd name="T36" fmla="*/ 52 w 88"/>
                    <a:gd name="T37" fmla="*/ 24 h 329"/>
                    <a:gd name="T38" fmla="*/ 56 w 88"/>
                    <a:gd name="T39" fmla="*/ 16 h 329"/>
                    <a:gd name="T40" fmla="*/ 56 w 88"/>
                    <a:gd name="T41" fmla="*/ 16 h 329"/>
                    <a:gd name="T42" fmla="*/ 62 w 88"/>
                    <a:gd name="T43" fmla="*/ 8 h 329"/>
                    <a:gd name="T44" fmla="*/ 66 w 88"/>
                    <a:gd name="T45" fmla="*/ 4 h 329"/>
                    <a:gd name="T46" fmla="*/ 72 w 88"/>
                    <a:gd name="T47" fmla="*/ 0 h 329"/>
                    <a:gd name="T48" fmla="*/ 76 w 88"/>
                    <a:gd name="T49" fmla="*/ 0 h 329"/>
                    <a:gd name="T50" fmla="*/ 84 w 88"/>
                    <a:gd name="T51" fmla="*/ 0 h 329"/>
                    <a:gd name="T52" fmla="*/ 88 w 88"/>
                    <a:gd name="T53" fmla="*/ 0 h 329"/>
                    <a:gd name="T54" fmla="*/ 88 w 88"/>
                    <a:gd name="T55" fmla="*/ 0 h 329"/>
                    <a:gd name="T56" fmla="*/ 82 w 88"/>
                    <a:gd name="T57" fmla="*/ 8 h 329"/>
                    <a:gd name="T58" fmla="*/ 76 w 88"/>
                    <a:gd name="T59" fmla="*/ 18 h 329"/>
                    <a:gd name="T60" fmla="*/ 72 w 88"/>
                    <a:gd name="T61" fmla="*/ 32 h 329"/>
                    <a:gd name="T62" fmla="*/ 72 w 88"/>
                    <a:gd name="T63" fmla="*/ 32 h 329"/>
                    <a:gd name="T64" fmla="*/ 70 w 88"/>
                    <a:gd name="T65" fmla="*/ 40 h 329"/>
                    <a:gd name="T66" fmla="*/ 70 w 88"/>
                    <a:gd name="T67" fmla="*/ 52 h 329"/>
                    <a:gd name="T68" fmla="*/ 72 w 88"/>
                    <a:gd name="T69" fmla="*/ 82 h 329"/>
                    <a:gd name="T70" fmla="*/ 74 w 88"/>
                    <a:gd name="T71" fmla="*/ 112 h 329"/>
                    <a:gd name="T72" fmla="*/ 74 w 88"/>
                    <a:gd name="T73" fmla="*/ 126 h 329"/>
                    <a:gd name="T74" fmla="*/ 72 w 88"/>
                    <a:gd name="T75" fmla="*/ 136 h 329"/>
                    <a:gd name="T76" fmla="*/ 72 w 88"/>
                    <a:gd name="T77" fmla="*/ 136 h 329"/>
                    <a:gd name="T78" fmla="*/ 66 w 88"/>
                    <a:gd name="T79" fmla="*/ 156 h 329"/>
                    <a:gd name="T80" fmla="*/ 56 w 88"/>
                    <a:gd name="T81" fmla="*/ 178 h 329"/>
                    <a:gd name="T82" fmla="*/ 46 w 88"/>
                    <a:gd name="T83" fmla="*/ 198 h 329"/>
                    <a:gd name="T84" fmla="*/ 40 w 88"/>
                    <a:gd name="T85" fmla="*/ 216 h 329"/>
                    <a:gd name="T86" fmla="*/ 40 w 88"/>
                    <a:gd name="T87" fmla="*/ 216 h 329"/>
                    <a:gd name="T88" fmla="*/ 38 w 88"/>
                    <a:gd name="T89" fmla="*/ 242 h 329"/>
                    <a:gd name="T90" fmla="*/ 34 w 88"/>
                    <a:gd name="T91" fmla="*/ 281 h 329"/>
                    <a:gd name="T92" fmla="*/ 32 w 88"/>
                    <a:gd name="T93" fmla="*/ 329 h 329"/>
                    <a:gd name="T94" fmla="*/ 0 w 88"/>
                    <a:gd name="T95" fmla="*/ 321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0" y="321"/>
                      </a:moveTo>
                      <a:lnTo>
                        <a:pt x="0" y="321"/>
                      </a:lnTo>
                      <a:lnTo>
                        <a:pt x="0" y="281"/>
                      </a:lnTo>
                      <a:lnTo>
                        <a:pt x="2" y="246"/>
                      </a:lnTo>
                      <a:lnTo>
                        <a:pt x="4" y="230"/>
                      </a:lnTo>
                      <a:lnTo>
                        <a:pt x="8" y="216"/>
                      </a:lnTo>
                      <a:lnTo>
                        <a:pt x="8" y="216"/>
                      </a:lnTo>
                      <a:lnTo>
                        <a:pt x="12" y="204"/>
                      </a:lnTo>
                      <a:lnTo>
                        <a:pt x="20" y="194"/>
                      </a:lnTo>
                      <a:lnTo>
                        <a:pt x="34" y="176"/>
                      </a:lnTo>
                      <a:lnTo>
                        <a:pt x="40" y="166"/>
                      </a:lnTo>
                      <a:lnTo>
                        <a:pt x="44" y="154"/>
                      </a:lnTo>
                      <a:lnTo>
                        <a:pt x="48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46" y="84"/>
                      </a:lnTo>
                      <a:lnTo>
                        <a:pt x="46" y="56"/>
                      </a:lnTo>
                      <a:lnTo>
                        <a:pt x="48" y="34"/>
                      </a:lnTo>
                      <a:lnTo>
                        <a:pt x="52" y="24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2" y="8"/>
                      </a:lnTo>
                      <a:lnTo>
                        <a:pt x="66" y="4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4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8"/>
                      </a:lnTo>
                      <a:lnTo>
                        <a:pt x="76" y="18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70" y="40"/>
                      </a:lnTo>
                      <a:lnTo>
                        <a:pt x="70" y="52"/>
                      </a:lnTo>
                      <a:lnTo>
                        <a:pt x="72" y="82"/>
                      </a:lnTo>
                      <a:lnTo>
                        <a:pt x="74" y="112"/>
                      </a:lnTo>
                      <a:lnTo>
                        <a:pt x="74" y="126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66" y="156"/>
                      </a:lnTo>
                      <a:lnTo>
                        <a:pt x="56" y="178"/>
                      </a:lnTo>
                      <a:lnTo>
                        <a:pt x="46" y="198"/>
                      </a:lnTo>
                      <a:lnTo>
                        <a:pt x="40" y="216"/>
                      </a:lnTo>
                      <a:lnTo>
                        <a:pt x="40" y="216"/>
                      </a:lnTo>
                      <a:lnTo>
                        <a:pt x="38" y="242"/>
                      </a:lnTo>
                      <a:lnTo>
                        <a:pt x="34" y="281"/>
                      </a:lnTo>
                      <a:lnTo>
                        <a:pt x="32" y="329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Freeform 49">
                  <a:extLst>
                    <a:ext uri="{FF2B5EF4-FFF2-40B4-BE49-F238E27FC236}">
                      <a16:creationId xmlns:a16="http://schemas.microsoft.com/office/drawing/2014/main" id="{D09FEBDC-55E2-41AE-9761-F8F129868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" y="1290"/>
                  <a:ext cx="8" cy="89"/>
                </a:xfrm>
                <a:custGeom>
                  <a:avLst/>
                  <a:gdLst>
                    <a:gd name="T0" fmla="*/ 0 w 8"/>
                    <a:gd name="T1" fmla="*/ 89 h 89"/>
                    <a:gd name="T2" fmla="*/ 8 w 8"/>
                    <a:gd name="T3" fmla="*/ 0 h 89"/>
                    <a:gd name="T4" fmla="*/ 0 w 8"/>
                    <a:gd name="T5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0" y="89"/>
                      </a:moveTo>
                      <a:lnTo>
                        <a:pt x="8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Line 50">
                  <a:extLst>
                    <a:ext uri="{FF2B5EF4-FFF2-40B4-BE49-F238E27FC236}">
                      <a16:creationId xmlns:a16="http://schemas.microsoft.com/office/drawing/2014/main" id="{CA2EE9F9-C016-437B-9A6E-4B3D745450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68" y="1290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Freeform 51">
                  <a:extLst>
                    <a:ext uri="{FF2B5EF4-FFF2-40B4-BE49-F238E27FC236}">
                      <a16:creationId xmlns:a16="http://schemas.microsoft.com/office/drawing/2014/main" id="{D9E1F8C8-BFDC-4D77-A811-6058D6724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042"/>
                  <a:ext cx="32" cy="345"/>
                </a:xfrm>
                <a:custGeom>
                  <a:avLst/>
                  <a:gdLst>
                    <a:gd name="T0" fmla="*/ 0 w 32"/>
                    <a:gd name="T1" fmla="*/ 345 h 345"/>
                    <a:gd name="T2" fmla="*/ 0 w 32"/>
                    <a:gd name="T3" fmla="*/ 345 h 345"/>
                    <a:gd name="T4" fmla="*/ 0 w 32"/>
                    <a:gd name="T5" fmla="*/ 291 h 345"/>
                    <a:gd name="T6" fmla="*/ 2 w 32"/>
                    <a:gd name="T7" fmla="*/ 172 h 345"/>
                    <a:gd name="T8" fmla="*/ 4 w 32"/>
                    <a:gd name="T9" fmla="*/ 108 h 345"/>
                    <a:gd name="T10" fmla="*/ 8 w 32"/>
                    <a:gd name="T11" fmla="*/ 54 h 345"/>
                    <a:gd name="T12" fmla="*/ 12 w 32"/>
                    <a:gd name="T13" fmla="*/ 14 h 345"/>
                    <a:gd name="T14" fmla="*/ 14 w 32"/>
                    <a:gd name="T15" fmla="*/ 4 h 345"/>
                    <a:gd name="T16" fmla="*/ 16 w 32"/>
                    <a:gd name="T17" fmla="*/ 0 h 345"/>
                    <a:gd name="T18" fmla="*/ 16 w 32"/>
                    <a:gd name="T19" fmla="*/ 0 h 345"/>
                    <a:gd name="T20" fmla="*/ 18 w 32"/>
                    <a:gd name="T21" fmla="*/ 4 h 345"/>
                    <a:gd name="T22" fmla="*/ 22 w 32"/>
                    <a:gd name="T23" fmla="*/ 14 h 345"/>
                    <a:gd name="T24" fmla="*/ 24 w 32"/>
                    <a:gd name="T25" fmla="*/ 54 h 345"/>
                    <a:gd name="T26" fmla="*/ 28 w 32"/>
                    <a:gd name="T27" fmla="*/ 108 h 345"/>
                    <a:gd name="T28" fmla="*/ 30 w 32"/>
                    <a:gd name="T29" fmla="*/ 172 h 345"/>
                    <a:gd name="T30" fmla="*/ 32 w 32"/>
                    <a:gd name="T31" fmla="*/ 291 h 345"/>
                    <a:gd name="T32" fmla="*/ 32 w 32"/>
                    <a:gd name="T33" fmla="*/ 345 h 345"/>
                    <a:gd name="T34" fmla="*/ 0 w 32"/>
                    <a:gd name="T35" fmla="*/ 3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0" y="345"/>
                      </a:moveTo>
                      <a:lnTo>
                        <a:pt x="0" y="345"/>
                      </a:lnTo>
                      <a:lnTo>
                        <a:pt x="0" y="291"/>
                      </a:lnTo>
                      <a:lnTo>
                        <a:pt x="2" y="172"/>
                      </a:lnTo>
                      <a:lnTo>
                        <a:pt x="4" y="108"/>
                      </a:lnTo>
                      <a:lnTo>
                        <a:pt x="8" y="54"/>
                      </a:lnTo>
                      <a:lnTo>
                        <a:pt x="12" y="14"/>
                      </a:lnTo>
                      <a:lnTo>
                        <a:pt x="14" y="4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8" y="4"/>
                      </a:lnTo>
                      <a:lnTo>
                        <a:pt x="22" y="14"/>
                      </a:lnTo>
                      <a:lnTo>
                        <a:pt x="24" y="54"/>
                      </a:lnTo>
                      <a:lnTo>
                        <a:pt x="28" y="108"/>
                      </a:lnTo>
                      <a:lnTo>
                        <a:pt x="30" y="172"/>
                      </a:lnTo>
                      <a:lnTo>
                        <a:pt x="32" y="291"/>
                      </a:lnTo>
                      <a:lnTo>
                        <a:pt x="32" y="345"/>
                      </a:lnTo>
                      <a:lnTo>
                        <a:pt x="0" y="34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Freeform 52">
                  <a:extLst>
                    <a:ext uri="{FF2B5EF4-FFF2-40B4-BE49-F238E27FC236}">
                      <a16:creationId xmlns:a16="http://schemas.microsoft.com/office/drawing/2014/main" id="{B55DD004-FFE7-4D22-AFE4-8AAF90E4EA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282"/>
                  <a:ext cx="0" cy="105"/>
                </a:xfrm>
                <a:custGeom>
                  <a:avLst/>
                  <a:gdLst>
                    <a:gd name="T0" fmla="*/ 105 h 105"/>
                    <a:gd name="T1" fmla="*/ 0 h 105"/>
                    <a:gd name="T2" fmla="*/ 105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105"/>
                      </a:moveTo>
                      <a:lnTo>
                        <a:pt x="0" y="0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Line 53">
                  <a:extLst>
                    <a:ext uri="{FF2B5EF4-FFF2-40B4-BE49-F238E27FC236}">
                      <a16:creationId xmlns:a16="http://schemas.microsoft.com/office/drawing/2014/main" id="{ABB0BD65-778C-4295-B846-1B79CD639E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20" y="1282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54">
                  <a:extLst>
                    <a:ext uri="{FF2B5EF4-FFF2-40B4-BE49-F238E27FC236}">
                      <a16:creationId xmlns:a16="http://schemas.microsoft.com/office/drawing/2014/main" id="{F48079E0-E918-4F3E-8D39-5F7212481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1066"/>
                  <a:ext cx="88" cy="329"/>
                </a:xfrm>
                <a:custGeom>
                  <a:avLst/>
                  <a:gdLst>
                    <a:gd name="T0" fmla="*/ 0 w 88"/>
                    <a:gd name="T1" fmla="*/ 321 h 329"/>
                    <a:gd name="T2" fmla="*/ 0 w 88"/>
                    <a:gd name="T3" fmla="*/ 321 h 329"/>
                    <a:gd name="T4" fmla="*/ 0 w 88"/>
                    <a:gd name="T5" fmla="*/ 281 h 329"/>
                    <a:gd name="T6" fmla="*/ 2 w 88"/>
                    <a:gd name="T7" fmla="*/ 246 h 329"/>
                    <a:gd name="T8" fmla="*/ 4 w 88"/>
                    <a:gd name="T9" fmla="*/ 230 h 329"/>
                    <a:gd name="T10" fmla="*/ 8 w 88"/>
                    <a:gd name="T11" fmla="*/ 216 h 329"/>
                    <a:gd name="T12" fmla="*/ 8 w 88"/>
                    <a:gd name="T13" fmla="*/ 216 h 329"/>
                    <a:gd name="T14" fmla="*/ 12 w 88"/>
                    <a:gd name="T15" fmla="*/ 204 h 329"/>
                    <a:gd name="T16" fmla="*/ 20 w 88"/>
                    <a:gd name="T17" fmla="*/ 194 h 329"/>
                    <a:gd name="T18" fmla="*/ 34 w 88"/>
                    <a:gd name="T19" fmla="*/ 176 h 329"/>
                    <a:gd name="T20" fmla="*/ 40 w 88"/>
                    <a:gd name="T21" fmla="*/ 166 h 329"/>
                    <a:gd name="T22" fmla="*/ 44 w 88"/>
                    <a:gd name="T23" fmla="*/ 154 h 329"/>
                    <a:gd name="T24" fmla="*/ 48 w 88"/>
                    <a:gd name="T25" fmla="*/ 138 h 329"/>
                    <a:gd name="T26" fmla="*/ 48 w 88"/>
                    <a:gd name="T27" fmla="*/ 120 h 329"/>
                    <a:gd name="T28" fmla="*/ 48 w 88"/>
                    <a:gd name="T29" fmla="*/ 120 h 329"/>
                    <a:gd name="T30" fmla="*/ 46 w 88"/>
                    <a:gd name="T31" fmla="*/ 84 h 329"/>
                    <a:gd name="T32" fmla="*/ 46 w 88"/>
                    <a:gd name="T33" fmla="*/ 56 h 329"/>
                    <a:gd name="T34" fmla="*/ 48 w 88"/>
                    <a:gd name="T35" fmla="*/ 34 h 329"/>
                    <a:gd name="T36" fmla="*/ 52 w 88"/>
                    <a:gd name="T37" fmla="*/ 24 h 329"/>
                    <a:gd name="T38" fmla="*/ 56 w 88"/>
                    <a:gd name="T39" fmla="*/ 16 h 329"/>
                    <a:gd name="T40" fmla="*/ 56 w 88"/>
                    <a:gd name="T41" fmla="*/ 16 h 329"/>
                    <a:gd name="T42" fmla="*/ 62 w 88"/>
                    <a:gd name="T43" fmla="*/ 8 h 329"/>
                    <a:gd name="T44" fmla="*/ 66 w 88"/>
                    <a:gd name="T45" fmla="*/ 4 h 329"/>
                    <a:gd name="T46" fmla="*/ 72 w 88"/>
                    <a:gd name="T47" fmla="*/ 0 h 329"/>
                    <a:gd name="T48" fmla="*/ 76 w 88"/>
                    <a:gd name="T49" fmla="*/ 0 h 329"/>
                    <a:gd name="T50" fmla="*/ 84 w 88"/>
                    <a:gd name="T51" fmla="*/ 0 h 329"/>
                    <a:gd name="T52" fmla="*/ 88 w 88"/>
                    <a:gd name="T53" fmla="*/ 0 h 329"/>
                    <a:gd name="T54" fmla="*/ 88 w 88"/>
                    <a:gd name="T55" fmla="*/ 0 h 329"/>
                    <a:gd name="T56" fmla="*/ 82 w 88"/>
                    <a:gd name="T57" fmla="*/ 8 h 329"/>
                    <a:gd name="T58" fmla="*/ 76 w 88"/>
                    <a:gd name="T59" fmla="*/ 18 h 329"/>
                    <a:gd name="T60" fmla="*/ 72 w 88"/>
                    <a:gd name="T61" fmla="*/ 32 h 329"/>
                    <a:gd name="T62" fmla="*/ 72 w 88"/>
                    <a:gd name="T63" fmla="*/ 32 h 329"/>
                    <a:gd name="T64" fmla="*/ 70 w 88"/>
                    <a:gd name="T65" fmla="*/ 40 h 329"/>
                    <a:gd name="T66" fmla="*/ 70 w 88"/>
                    <a:gd name="T67" fmla="*/ 52 h 329"/>
                    <a:gd name="T68" fmla="*/ 72 w 88"/>
                    <a:gd name="T69" fmla="*/ 82 h 329"/>
                    <a:gd name="T70" fmla="*/ 74 w 88"/>
                    <a:gd name="T71" fmla="*/ 112 h 329"/>
                    <a:gd name="T72" fmla="*/ 74 w 88"/>
                    <a:gd name="T73" fmla="*/ 126 h 329"/>
                    <a:gd name="T74" fmla="*/ 72 w 88"/>
                    <a:gd name="T75" fmla="*/ 136 h 329"/>
                    <a:gd name="T76" fmla="*/ 72 w 88"/>
                    <a:gd name="T77" fmla="*/ 136 h 329"/>
                    <a:gd name="T78" fmla="*/ 66 w 88"/>
                    <a:gd name="T79" fmla="*/ 156 h 329"/>
                    <a:gd name="T80" fmla="*/ 56 w 88"/>
                    <a:gd name="T81" fmla="*/ 178 h 329"/>
                    <a:gd name="T82" fmla="*/ 46 w 88"/>
                    <a:gd name="T83" fmla="*/ 198 h 329"/>
                    <a:gd name="T84" fmla="*/ 40 w 88"/>
                    <a:gd name="T85" fmla="*/ 216 h 329"/>
                    <a:gd name="T86" fmla="*/ 40 w 88"/>
                    <a:gd name="T87" fmla="*/ 216 h 329"/>
                    <a:gd name="T88" fmla="*/ 38 w 88"/>
                    <a:gd name="T89" fmla="*/ 242 h 329"/>
                    <a:gd name="T90" fmla="*/ 34 w 88"/>
                    <a:gd name="T91" fmla="*/ 281 h 329"/>
                    <a:gd name="T92" fmla="*/ 32 w 88"/>
                    <a:gd name="T93" fmla="*/ 329 h 329"/>
                    <a:gd name="T94" fmla="*/ 0 w 88"/>
                    <a:gd name="T95" fmla="*/ 321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0" y="321"/>
                      </a:moveTo>
                      <a:lnTo>
                        <a:pt x="0" y="321"/>
                      </a:lnTo>
                      <a:lnTo>
                        <a:pt x="0" y="281"/>
                      </a:lnTo>
                      <a:lnTo>
                        <a:pt x="2" y="246"/>
                      </a:lnTo>
                      <a:lnTo>
                        <a:pt x="4" y="230"/>
                      </a:lnTo>
                      <a:lnTo>
                        <a:pt x="8" y="216"/>
                      </a:lnTo>
                      <a:lnTo>
                        <a:pt x="8" y="216"/>
                      </a:lnTo>
                      <a:lnTo>
                        <a:pt x="12" y="204"/>
                      </a:lnTo>
                      <a:lnTo>
                        <a:pt x="20" y="194"/>
                      </a:lnTo>
                      <a:lnTo>
                        <a:pt x="34" y="176"/>
                      </a:lnTo>
                      <a:lnTo>
                        <a:pt x="40" y="166"/>
                      </a:lnTo>
                      <a:lnTo>
                        <a:pt x="44" y="154"/>
                      </a:lnTo>
                      <a:lnTo>
                        <a:pt x="48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46" y="84"/>
                      </a:lnTo>
                      <a:lnTo>
                        <a:pt x="46" y="56"/>
                      </a:lnTo>
                      <a:lnTo>
                        <a:pt x="48" y="34"/>
                      </a:lnTo>
                      <a:lnTo>
                        <a:pt x="52" y="24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2" y="8"/>
                      </a:lnTo>
                      <a:lnTo>
                        <a:pt x="66" y="4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4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8"/>
                      </a:lnTo>
                      <a:lnTo>
                        <a:pt x="76" y="18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70" y="40"/>
                      </a:lnTo>
                      <a:lnTo>
                        <a:pt x="70" y="52"/>
                      </a:lnTo>
                      <a:lnTo>
                        <a:pt x="72" y="82"/>
                      </a:lnTo>
                      <a:lnTo>
                        <a:pt x="74" y="112"/>
                      </a:lnTo>
                      <a:lnTo>
                        <a:pt x="74" y="126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66" y="156"/>
                      </a:lnTo>
                      <a:lnTo>
                        <a:pt x="56" y="178"/>
                      </a:lnTo>
                      <a:lnTo>
                        <a:pt x="46" y="198"/>
                      </a:lnTo>
                      <a:lnTo>
                        <a:pt x="40" y="216"/>
                      </a:lnTo>
                      <a:lnTo>
                        <a:pt x="40" y="216"/>
                      </a:lnTo>
                      <a:lnTo>
                        <a:pt x="38" y="242"/>
                      </a:lnTo>
                      <a:lnTo>
                        <a:pt x="34" y="281"/>
                      </a:lnTo>
                      <a:lnTo>
                        <a:pt x="32" y="329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55">
                  <a:extLst>
                    <a:ext uri="{FF2B5EF4-FFF2-40B4-BE49-F238E27FC236}">
                      <a16:creationId xmlns:a16="http://schemas.microsoft.com/office/drawing/2014/main" id="{31610C9C-C918-4171-8332-3F4ADA75C4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" y="1290"/>
                  <a:ext cx="8" cy="89"/>
                </a:xfrm>
                <a:custGeom>
                  <a:avLst/>
                  <a:gdLst>
                    <a:gd name="T0" fmla="*/ 0 w 8"/>
                    <a:gd name="T1" fmla="*/ 89 h 89"/>
                    <a:gd name="T2" fmla="*/ 8 w 8"/>
                    <a:gd name="T3" fmla="*/ 0 h 89"/>
                    <a:gd name="T4" fmla="*/ 0 w 8"/>
                    <a:gd name="T5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0" y="89"/>
                      </a:moveTo>
                      <a:lnTo>
                        <a:pt x="8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Line 56">
                  <a:extLst>
                    <a:ext uri="{FF2B5EF4-FFF2-40B4-BE49-F238E27FC236}">
                      <a16:creationId xmlns:a16="http://schemas.microsoft.com/office/drawing/2014/main" id="{884A4A19-C17E-4D68-931B-ACCE982D96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68" y="1290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57">
                  <a:extLst>
                    <a:ext uri="{FF2B5EF4-FFF2-40B4-BE49-F238E27FC236}">
                      <a16:creationId xmlns:a16="http://schemas.microsoft.com/office/drawing/2014/main" id="{99F5F86D-82DE-4077-A47C-7444185240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1587"/>
                  <a:ext cx="344" cy="32"/>
                </a:xfrm>
                <a:custGeom>
                  <a:avLst/>
                  <a:gdLst>
                    <a:gd name="T0" fmla="*/ 0 w 344"/>
                    <a:gd name="T1" fmla="*/ 0 h 32"/>
                    <a:gd name="T2" fmla="*/ 0 w 344"/>
                    <a:gd name="T3" fmla="*/ 0 h 32"/>
                    <a:gd name="T4" fmla="*/ 54 w 344"/>
                    <a:gd name="T5" fmla="*/ 0 h 32"/>
                    <a:gd name="T6" fmla="*/ 172 w 344"/>
                    <a:gd name="T7" fmla="*/ 2 h 32"/>
                    <a:gd name="T8" fmla="*/ 236 w 344"/>
                    <a:gd name="T9" fmla="*/ 4 h 32"/>
                    <a:gd name="T10" fmla="*/ 290 w 344"/>
                    <a:gd name="T11" fmla="*/ 8 h 32"/>
                    <a:gd name="T12" fmla="*/ 330 w 344"/>
                    <a:gd name="T13" fmla="*/ 10 h 32"/>
                    <a:gd name="T14" fmla="*/ 340 w 344"/>
                    <a:gd name="T15" fmla="*/ 14 h 32"/>
                    <a:gd name="T16" fmla="*/ 344 w 344"/>
                    <a:gd name="T17" fmla="*/ 16 h 32"/>
                    <a:gd name="T18" fmla="*/ 344 w 344"/>
                    <a:gd name="T19" fmla="*/ 16 h 32"/>
                    <a:gd name="T20" fmla="*/ 340 w 344"/>
                    <a:gd name="T21" fmla="*/ 18 h 32"/>
                    <a:gd name="T22" fmla="*/ 330 w 344"/>
                    <a:gd name="T23" fmla="*/ 20 h 32"/>
                    <a:gd name="T24" fmla="*/ 290 w 344"/>
                    <a:gd name="T25" fmla="*/ 24 h 32"/>
                    <a:gd name="T26" fmla="*/ 236 w 344"/>
                    <a:gd name="T27" fmla="*/ 28 h 32"/>
                    <a:gd name="T28" fmla="*/ 172 w 344"/>
                    <a:gd name="T29" fmla="*/ 30 h 32"/>
                    <a:gd name="T30" fmla="*/ 54 w 344"/>
                    <a:gd name="T31" fmla="*/ 32 h 32"/>
                    <a:gd name="T32" fmla="*/ 0 w 344"/>
                    <a:gd name="T33" fmla="*/ 32 h 32"/>
                    <a:gd name="T34" fmla="*/ 0 w 344"/>
                    <a:gd name="T3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44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4" y="0"/>
                      </a:lnTo>
                      <a:lnTo>
                        <a:pt x="172" y="2"/>
                      </a:lnTo>
                      <a:lnTo>
                        <a:pt x="236" y="4"/>
                      </a:lnTo>
                      <a:lnTo>
                        <a:pt x="290" y="8"/>
                      </a:lnTo>
                      <a:lnTo>
                        <a:pt x="330" y="10"/>
                      </a:lnTo>
                      <a:lnTo>
                        <a:pt x="340" y="14"/>
                      </a:lnTo>
                      <a:lnTo>
                        <a:pt x="344" y="16"/>
                      </a:lnTo>
                      <a:lnTo>
                        <a:pt x="344" y="16"/>
                      </a:lnTo>
                      <a:lnTo>
                        <a:pt x="340" y="18"/>
                      </a:lnTo>
                      <a:lnTo>
                        <a:pt x="330" y="20"/>
                      </a:lnTo>
                      <a:lnTo>
                        <a:pt x="290" y="24"/>
                      </a:lnTo>
                      <a:lnTo>
                        <a:pt x="236" y="28"/>
                      </a:lnTo>
                      <a:lnTo>
                        <a:pt x="172" y="30"/>
                      </a:lnTo>
                      <a:lnTo>
                        <a:pt x="54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58">
                  <a:extLst>
                    <a:ext uri="{FF2B5EF4-FFF2-40B4-BE49-F238E27FC236}">
                      <a16:creationId xmlns:a16="http://schemas.microsoft.com/office/drawing/2014/main" id="{9864B7DE-6F44-44A4-91B3-889F634AD6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1603"/>
                  <a:ext cx="104" cy="0"/>
                </a:xfrm>
                <a:custGeom>
                  <a:avLst/>
                  <a:gdLst>
                    <a:gd name="T0" fmla="*/ 0 w 104"/>
                    <a:gd name="T1" fmla="*/ 104 w 104"/>
                    <a:gd name="T2" fmla="*/ 0 w 10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04">
                      <a:moveTo>
                        <a:pt x="0" y="0"/>
                      </a:moveTo>
                      <a:lnTo>
                        <a:pt x="10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Line 59">
                  <a:extLst>
                    <a:ext uri="{FF2B5EF4-FFF2-40B4-BE49-F238E27FC236}">
                      <a16:creationId xmlns:a16="http://schemas.microsoft.com/office/drawing/2014/main" id="{934EB575-B078-4E4D-B22A-D2E2B2BEEF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6" y="1603"/>
                  <a:ext cx="104" cy="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60">
                  <a:extLst>
                    <a:ext uri="{FF2B5EF4-FFF2-40B4-BE49-F238E27FC236}">
                      <a16:creationId xmlns:a16="http://schemas.microsoft.com/office/drawing/2014/main" id="{A7AF4BF0-C9ED-4737-831E-D64D9D42F4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8" y="1635"/>
                  <a:ext cx="328" cy="88"/>
                </a:xfrm>
                <a:custGeom>
                  <a:avLst/>
                  <a:gdLst>
                    <a:gd name="T0" fmla="*/ 8 w 328"/>
                    <a:gd name="T1" fmla="*/ 0 h 88"/>
                    <a:gd name="T2" fmla="*/ 8 w 328"/>
                    <a:gd name="T3" fmla="*/ 0 h 88"/>
                    <a:gd name="T4" fmla="*/ 48 w 328"/>
                    <a:gd name="T5" fmla="*/ 0 h 88"/>
                    <a:gd name="T6" fmla="*/ 82 w 328"/>
                    <a:gd name="T7" fmla="*/ 2 h 88"/>
                    <a:gd name="T8" fmla="*/ 98 w 328"/>
                    <a:gd name="T9" fmla="*/ 4 h 88"/>
                    <a:gd name="T10" fmla="*/ 112 w 328"/>
                    <a:gd name="T11" fmla="*/ 8 h 88"/>
                    <a:gd name="T12" fmla="*/ 112 w 328"/>
                    <a:gd name="T13" fmla="*/ 8 h 88"/>
                    <a:gd name="T14" fmla="*/ 124 w 328"/>
                    <a:gd name="T15" fmla="*/ 12 h 88"/>
                    <a:gd name="T16" fmla="*/ 134 w 328"/>
                    <a:gd name="T17" fmla="*/ 20 h 88"/>
                    <a:gd name="T18" fmla="*/ 152 w 328"/>
                    <a:gd name="T19" fmla="*/ 34 h 88"/>
                    <a:gd name="T20" fmla="*/ 162 w 328"/>
                    <a:gd name="T21" fmla="*/ 40 h 88"/>
                    <a:gd name="T22" fmla="*/ 174 w 328"/>
                    <a:gd name="T23" fmla="*/ 44 h 88"/>
                    <a:gd name="T24" fmla="*/ 190 w 328"/>
                    <a:gd name="T25" fmla="*/ 48 h 88"/>
                    <a:gd name="T26" fmla="*/ 208 w 328"/>
                    <a:gd name="T27" fmla="*/ 48 h 88"/>
                    <a:gd name="T28" fmla="*/ 208 w 328"/>
                    <a:gd name="T29" fmla="*/ 48 h 88"/>
                    <a:gd name="T30" fmla="*/ 244 w 328"/>
                    <a:gd name="T31" fmla="*/ 46 h 88"/>
                    <a:gd name="T32" fmla="*/ 272 w 328"/>
                    <a:gd name="T33" fmla="*/ 46 h 88"/>
                    <a:gd name="T34" fmla="*/ 294 w 328"/>
                    <a:gd name="T35" fmla="*/ 48 h 88"/>
                    <a:gd name="T36" fmla="*/ 304 w 328"/>
                    <a:gd name="T37" fmla="*/ 52 h 88"/>
                    <a:gd name="T38" fmla="*/ 312 w 328"/>
                    <a:gd name="T39" fmla="*/ 56 h 88"/>
                    <a:gd name="T40" fmla="*/ 312 w 328"/>
                    <a:gd name="T41" fmla="*/ 56 h 88"/>
                    <a:gd name="T42" fmla="*/ 320 w 328"/>
                    <a:gd name="T43" fmla="*/ 62 h 88"/>
                    <a:gd name="T44" fmla="*/ 324 w 328"/>
                    <a:gd name="T45" fmla="*/ 66 h 88"/>
                    <a:gd name="T46" fmla="*/ 328 w 328"/>
                    <a:gd name="T47" fmla="*/ 72 h 88"/>
                    <a:gd name="T48" fmla="*/ 328 w 328"/>
                    <a:gd name="T49" fmla="*/ 76 h 88"/>
                    <a:gd name="T50" fmla="*/ 328 w 328"/>
                    <a:gd name="T51" fmla="*/ 84 h 88"/>
                    <a:gd name="T52" fmla="*/ 328 w 328"/>
                    <a:gd name="T53" fmla="*/ 88 h 88"/>
                    <a:gd name="T54" fmla="*/ 328 w 328"/>
                    <a:gd name="T55" fmla="*/ 88 h 88"/>
                    <a:gd name="T56" fmla="*/ 320 w 328"/>
                    <a:gd name="T57" fmla="*/ 82 h 88"/>
                    <a:gd name="T58" fmla="*/ 310 w 328"/>
                    <a:gd name="T59" fmla="*/ 76 h 88"/>
                    <a:gd name="T60" fmla="*/ 296 w 328"/>
                    <a:gd name="T61" fmla="*/ 72 h 88"/>
                    <a:gd name="T62" fmla="*/ 296 w 328"/>
                    <a:gd name="T63" fmla="*/ 72 h 88"/>
                    <a:gd name="T64" fmla="*/ 288 w 328"/>
                    <a:gd name="T65" fmla="*/ 70 h 88"/>
                    <a:gd name="T66" fmla="*/ 276 w 328"/>
                    <a:gd name="T67" fmla="*/ 70 h 88"/>
                    <a:gd name="T68" fmla="*/ 246 w 328"/>
                    <a:gd name="T69" fmla="*/ 72 h 88"/>
                    <a:gd name="T70" fmla="*/ 216 w 328"/>
                    <a:gd name="T71" fmla="*/ 74 h 88"/>
                    <a:gd name="T72" fmla="*/ 202 w 328"/>
                    <a:gd name="T73" fmla="*/ 74 h 88"/>
                    <a:gd name="T74" fmla="*/ 192 w 328"/>
                    <a:gd name="T75" fmla="*/ 72 h 88"/>
                    <a:gd name="T76" fmla="*/ 192 w 328"/>
                    <a:gd name="T77" fmla="*/ 72 h 88"/>
                    <a:gd name="T78" fmla="*/ 172 w 328"/>
                    <a:gd name="T79" fmla="*/ 66 h 88"/>
                    <a:gd name="T80" fmla="*/ 150 w 328"/>
                    <a:gd name="T81" fmla="*/ 56 h 88"/>
                    <a:gd name="T82" fmla="*/ 130 w 328"/>
                    <a:gd name="T83" fmla="*/ 46 h 88"/>
                    <a:gd name="T84" fmla="*/ 112 w 328"/>
                    <a:gd name="T85" fmla="*/ 40 h 88"/>
                    <a:gd name="T86" fmla="*/ 112 w 328"/>
                    <a:gd name="T87" fmla="*/ 40 h 88"/>
                    <a:gd name="T88" fmla="*/ 86 w 328"/>
                    <a:gd name="T89" fmla="*/ 38 h 88"/>
                    <a:gd name="T90" fmla="*/ 48 w 328"/>
                    <a:gd name="T91" fmla="*/ 34 h 88"/>
                    <a:gd name="T92" fmla="*/ 0 w 328"/>
                    <a:gd name="T93" fmla="*/ 32 h 88"/>
                    <a:gd name="T94" fmla="*/ 8 w 328"/>
                    <a:gd name="T9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8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8" y="0"/>
                      </a:lnTo>
                      <a:lnTo>
                        <a:pt x="82" y="2"/>
                      </a:lnTo>
                      <a:lnTo>
                        <a:pt x="98" y="4"/>
                      </a:lnTo>
                      <a:lnTo>
                        <a:pt x="112" y="8"/>
                      </a:lnTo>
                      <a:lnTo>
                        <a:pt x="112" y="8"/>
                      </a:lnTo>
                      <a:lnTo>
                        <a:pt x="124" y="12"/>
                      </a:lnTo>
                      <a:lnTo>
                        <a:pt x="134" y="20"/>
                      </a:lnTo>
                      <a:lnTo>
                        <a:pt x="152" y="34"/>
                      </a:lnTo>
                      <a:lnTo>
                        <a:pt x="162" y="40"/>
                      </a:lnTo>
                      <a:lnTo>
                        <a:pt x="174" y="44"/>
                      </a:lnTo>
                      <a:lnTo>
                        <a:pt x="190" y="48"/>
                      </a:lnTo>
                      <a:lnTo>
                        <a:pt x="208" y="48"/>
                      </a:lnTo>
                      <a:lnTo>
                        <a:pt x="208" y="48"/>
                      </a:lnTo>
                      <a:lnTo>
                        <a:pt x="244" y="46"/>
                      </a:lnTo>
                      <a:lnTo>
                        <a:pt x="272" y="46"/>
                      </a:lnTo>
                      <a:lnTo>
                        <a:pt x="294" y="48"/>
                      </a:lnTo>
                      <a:lnTo>
                        <a:pt x="304" y="52"/>
                      </a:lnTo>
                      <a:lnTo>
                        <a:pt x="312" y="56"/>
                      </a:lnTo>
                      <a:lnTo>
                        <a:pt x="312" y="56"/>
                      </a:lnTo>
                      <a:lnTo>
                        <a:pt x="320" y="62"/>
                      </a:lnTo>
                      <a:lnTo>
                        <a:pt x="324" y="66"/>
                      </a:lnTo>
                      <a:lnTo>
                        <a:pt x="328" y="72"/>
                      </a:lnTo>
                      <a:lnTo>
                        <a:pt x="328" y="76"/>
                      </a:lnTo>
                      <a:lnTo>
                        <a:pt x="328" y="84"/>
                      </a:lnTo>
                      <a:lnTo>
                        <a:pt x="328" y="88"/>
                      </a:lnTo>
                      <a:lnTo>
                        <a:pt x="328" y="88"/>
                      </a:lnTo>
                      <a:lnTo>
                        <a:pt x="320" y="82"/>
                      </a:lnTo>
                      <a:lnTo>
                        <a:pt x="310" y="76"/>
                      </a:lnTo>
                      <a:lnTo>
                        <a:pt x="296" y="72"/>
                      </a:lnTo>
                      <a:lnTo>
                        <a:pt x="296" y="72"/>
                      </a:lnTo>
                      <a:lnTo>
                        <a:pt x="288" y="70"/>
                      </a:lnTo>
                      <a:lnTo>
                        <a:pt x="276" y="70"/>
                      </a:lnTo>
                      <a:lnTo>
                        <a:pt x="246" y="72"/>
                      </a:lnTo>
                      <a:lnTo>
                        <a:pt x="216" y="74"/>
                      </a:lnTo>
                      <a:lnTo>
                        <a:pt x="202" y="74"/>
                      </a:lnTo>
                      <a:lnTo>
                        <a:pt x="192" y="72"/>
                      </a:lnTo>
                      <a:lnTo>
                        <a:pt x="192" y="72"/>
                      </a:lnTo>
                      <a:lnTo>
                        <a:pt x="172" y="66"/>
                      </a:lnTo>
                      <a:lnTo>
                        <a:pt x="150" y="56"/>
                      </a:lnTo>
                      <a:lnTo>
                        <a:pt x="130" y="46"/>
                      </a:lnTo>
                      <a:lnTo>
                        <a:pt x="112" y="40"/>
                      </a:lnTo>
                      <a:lnTo>
                        <a:pt x="112" y="40"/>
                      </a:lnTo>
                      <a:lnTo>
                        <a:pt x="86" y="38"/>
                      </a:lnTo>
                      <a:lnTo>
                        <a:pt x="48" y="34"/>
                      </a:lnTo>
                      <a:lnTo>
                        <a:pt x="0" y="3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61">
                  <a:extLst>
                    <a:ext uri="{FF2B5EF4-FFF2-40B4-BE49-F238E27FC236}">
                      <a16:creationId xmlns:a16="http://schemas.microsoft.com/office/drawing/2014/main" id="{C88AB47A-8609-4CC9-9774-A5E19AF63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1651"/>
                  <a:ext cx="88" cy="8"/>
                </a:xfrm>
                <a:custGeom>
                  <a:avLst/>
                  <a:gdLst>
                    <a:gd name="T0" fmla="*/ 0 w 88"/>
                    <a:gd name="T1" fmla="*/ 0 h 8"/>
                    <a:gd name="T2" fmla="*/ 88 w 88"/>
                    <a:gd name="T3" fmla="*/ 8 h 8"/>
                    <a:gd name="T4" fmla="*/ 0 w 8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8" h="8">
                      <a:moveTo>
                        <a:pt x="0" y="0"/>
                      </a:moveTo>
                      <a:lnTo>
                        <a:pt x="88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Line 62">
                  <a:extLst>
                    <a:ext uri="{FF2B5EF4-FFF2-40B4-BE49-F238E27FC236}">
                      <a16:creationId xmlns:a16="http://schemas.microsoft.com/office/drawing/2014/main" id="{340DD603-2BBE-4994-83EA-A3883E3179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4" y="1651"/>
                  <a:ext cx="88" cy="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63">
                  <a:extLst>
                    <a:ext uri="{FF2B5EF4-FFF2-40B4-BE49-F238E27FC236}">
                      <a16:creationId xmlns:a16="http://schemas.microsoft.com/office/drawing/2014/main" id="{93516532-B067-4087-851E-06808CDDA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819"/>
                  <a:ext cx="32" cy="345"/>
                </a:xfrm>
                <a:custGeom>
                  <a:avLst/>
                  <a:gdLst>
                    <a:gd name="T0" fmla="*/ 32 w 32"/>
                    <a:gd name="T1" fmla="*/ 0 h 345"/>
                    <a:gd name="T2" fmla="*/ 32 w 32"/>
                    <a:gd name="T3" fmla="*/ 0 h 345"/>
                    <a:gd name="T4" fmla="*/ 32 w 32"/>
                    <a:gd name="T5" fmla="*/ 54 h 345"/>
                    <a:gd name="T6" fmla="*/ 30 w 32"/>
                    <a:gd name="T7" fmla="*/ 173 h 345"/>
                    <a:gd name="T8" fmla="*/ 28 w 32"/>
                    <a:gd name="T9" fmla="*/ 237 h 345"/>
                    <a:gd name="T10" fmla="*/ 24 w 32"/>
                    <a:gd name="T11" fmla="*/ 291 h 345"/>
                    <a:gd name="T12" fmla="*/ 22 w 32"/>
                    <a:gd name="T13" fmla="*/ 331 h 345"/>
                    <a:gd name="T14" fmla="*/ 18 w 32"/>
                    <a:gd name="T15" fmla="*/ 341 h 345"/>
                    <a:gd name="T16" fmla="*/ 16 w 32"/>
                    <a:gd name="T17" fmla="*/ 345 h 345"/>
                    <a:gd name="T18" fmla="*/ 16 w 32"/>
                    <a:gd name="T19" fmla="*/ 345 h 345"/>
                    <a:gd name="T20" fmla="*/ 14 w 32"/>
                    <a:gd name="T21" fmla="*/ 341 h 345"/>
                    <a:gd name="T22" fmla="*/ 12 w 32"/>
                    <a:gd name="T23" fmla="*/ 331 h 345"/>
                    <a:gd name="T24" fmla="*/ 8 w 32"/>
                    <a:gd name="T25" fmla="*/ 291 h 345"/>
                    <a:gd name="T26" fmla="*/ 4 w 32"/>
                    <a:gd name="T27" fmla="*/ 237 h 345"/>
                    <a:gd name="T28" fmla="*/ 2 w 32"/>
                    <a:gd name="T29" fmla="*/ 173 h 345"/>
                    <a:gd name="T30" fmla="*/ 0 w 32"/>
                    <a:gd name="T31" fmla="*/ 54 h 345"/>
                    <a:gd name="T32" fmla="*/ 0 w 32"/>
                    <a:gd name="T33" fmla="*/ 0 h 345"/>
                    <a:gd name="T34" fmla="*/ 32 w 32"/>
                    <a:gd name="T35" fmla="*/ 0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54"/>
                      </a:lnTo>
                      <a:lnTo>
                        <a:pt x="30" y="173"/>
                      </a:lnTo>
                      <a:lnTo>
                        <a:pt x="28" y="237"/>
                      </a:lnTo>
                      <a:lnTo>
                        <a:pt x="24" y="291"/>
                      </a:lnTo>
                      <a:lnTo>
                        <a:pt x="22" y="331"/>
                      </a:lnTo>
                      <a:lnTo>
                        <a:pt x="18" y="341"/>
                      </a:lnTo>
                      <a:lnTo>
                        <a:pt x="16" y="345"/>
                      </a:lnTo>
                      <a:lnTo>
                        <a:pt x="16" y="345"/>
                      </a:lnTo>
                      <a:lnTo>
                        <a:pt x="14" y="341"/>
                      </a:lnTo>
                      <a:lnTo>
                        <a:pt x="12" y="331"/>
                      </a:lnTo>
                      <a:lnTo>
                        <a:pt x="8" y="291"/>
                      </a:lnTo>
                      <a:lnTo>
                        <a:pt x="4" y="237"/>
                      </a:lnTo>
                      <a:lnTo>
                        <a:pt x="2" y="173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64">
                  <a:extLst>
                    <a:ext uri="{FF2B5EF4-FFF2-40B4-BE49-F238E27FC236}">
                      <a16:creationId xmlns:a16="http://schemas.microsoft.com/office/drawing/2014/main" id="{16F669E1-47EB-4A96-8197-A9C3E3D558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819"/>
                  <a:ext cx="0" cy="105"/>
                </a:xfrm>
                <a:custGeom>
                  <a:avLst/>
                  <a:gdLst>
                    <a:gd name="T0" fmla="*/ 0 h 105"/>
                    <a:gd name="T1" fmla="*/ 105 h 105"/>
                    <a:gd name="T2" fmla="*/ 0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Line 65">
                  <a:extLst>
                    <a:ext uri="{FF2B5EF4-FFF2-40B4-BE49-F238E27FC236}">
                      <a16:creationId xmlns:a16="http://schemas.microsoft.com/office/drawing/2014/main" id="{7901A4E6-C661-43B8-9C55-6272A0B561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20" y="1819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Freeform 66">
                  <a:extLst>
                    <a:ext uri="{FF2B5EF4-FFF2-40B4-BE49-F238E27FC236}">
                      <a16:creationId xmlns:a16="http://schemas.microsoft.com/office/drawing/2014/main" id="{033F6647-30C9-43A3-8AD8-B72F60BEAF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" y="1811"/>
                  <a:ext cx="88" cy="329"/>
                </a:xfrm>
                <a:custGeom>
                  <a:avLst/>
                  <a:gdLst>
                    <a:gd name="T0" fmla="*/ 88 w 88"/>
                    <a:gd name="T1" fmla="*/ 8 h 329"/>
                    <a:gd name="T2" fmla="*/ 88 w 88"/>
                    <a:gd name="T3" fmla="*/ 8 h 329"/>
                    <a:gd name="T4" fmla="*/ 88 w 88"/>
                    <a:gd name="T5" fmla="*/ 48 h 329"/>
                    <a:gd name="T6" fmla="*/ 86 w 88"/>
                    <a:gd name="T7" fmla="*/ 83 h 329"/>
                    <a:gd name="T8" fmla="*/ 84 w 88"/>
                    <a:gd name="T9" fmla="*/ 99 h 329"/>
                    <a:gd name="T10" fmla="*/ 80 w 88"/>
                    <a:gd name="T11" fmla="*/ 113 h 329"/>
                    <a:gd name="T12" fmla="*/ 80 w 88"/>
                    <a:gd name="T13" fmla="*/ 113 h 329"/>
                    <a:gd name="T14" fmla="*/ 76 w 88"/>
                    <a:gd name="T15" fmla="*/ 125 h 329"/>
                    <a:gd name="T16" fmla="*/ 68 w 88"/>
                    <a:gd name="T17" fmla="*/ 135 h 329"/>
                    <a:gd name="T18" fmla="*/ 54 w 88"/>
                    <a:gd name="T19" fmla="*/ 153 h 329"/>
                    <a:gd name="T20" fmla="*/ 48 w 88"/>
                    <a:gd name="T21" fmla="*/ 163 h 329"/>
                    <a:gd name="T22" fmla="*/ 44 w 88"/>
                    <a:gd name="T23" fmla="*/ 175 h 329"/>
                    <a:gd name="T24" fmla="*/ 40 w 88"/>
                    <a:gd name="T25" fmla="*/ 191 h 329"/>
                    <a:gd name="T26" fmla="*/ 40 w 88"/>
                    <a:gd name="T27" fmla="*/ 209 h 329"/>
                    <a:gd name="T28" fmla="*/ 40 w 88"/>
                    <a:gd name="T29" fmla="*/ 209 h 329"/>
                    <a:gd name="T30" fmla="*/ 42 w 88"/>
                    <a:gd name="T31" fmla="*/ 245 h 329"/>
                    <a:gd name="T32" fmla="*/ 42 w 88"/>
                    <a:gd name="T33" fmla="*/ 273 h 329"/>
                    <a:gd name="T34" fmla="*/ 40 w 88"/>
                    <a:gd name="T35" fmla="*/ 295 h 329"/>
                    <a:gd name="T36" fmla="*/ 36 w 88"/>
                    <a:gd name="T37" fmla="*/ 305 h 329"/>
                    <a:gd name="T38" fmla="*/ 32 w 88"/>
                    <a:gd name="T39" fmla="*/ 313 h 329"/>
                    <a:gd name="T40" fmla="*/ 32 w 88"/>
                    <a:gd name="T41" fmla="*/ 313 h 329"/>
                    <a:gd name="T42" fmla="*/ 26 w 88"/>
                    <a:gd name="T43" fmla="*/ 321 h 329"/>
                    <a:gd name="T44" fmla="*/ 22 w 88"/>
                    <a:gd name="T45" fmla="*/ 325 h 329"/>
                    <a:gd name="T46" fmla="*/ 16 w 88"/>
                    <a:gd name="T47" fmla="*/ 329 h 329"/>
                    <a:gd name="T48" fmla="*/ 12 w 88"/>
                    <a:gd name="T49" fmla="*/ 329 h 329"/>
                    <a:gd name="T50" fmla="*/ 4 w 88"/>
                    <a:gd name="T51" fmla="*/ 329 h 329"/>
                    <a:gd name="T52" fmla="*/ 0 w 88"/>
                    <a:gd name="T53" fmla="*/ 329 h 329"/>
                    <a:gd name="T54" fmla="*/ 0 w 88"/>
                    <a:gd name="T55" fmla="*/ 329 h 329"/>
                    <a:gd name="T56" fmla="*/ 6 w 88"/>
                    <a:gd name="T57" fmla="*/ 321 h 329"/>
                    <a:gd name="T58" fmla="*/ 12 w 88"/>
                    <a:gd name="T59" fmla="*/ 309 h 329"/>
                    <a:gd name="T60" fmla="*/ 16 w 88"/>
                    <a:gd name="T61" fmla="*/ 297 h 329"/>
                    <a:gd name="T62" fmla="*/ 16 w 88"/>
                    <a:gd name="T63" fmla="*/ 297 h 329"/>
                    <a:gd name="T64" fmla="*/ 18 w 88"/>
                    <a:gd name="T65" fmla="*/ 289 h 329"/>
                    <a:gd name="T66" fmla="*/ 18 w 88"/>
                    <a:gd name="T67" fmla="*/ 277 h 329"/>
                    <a:gd name="T68" fmla="*/ 16 w 88"/>
                    <a:gd name="T69" fmla="*/ 247 h 329"/>
                    <a:gd name="T70" fmla="*/ 14 w 88"/>
                    <a:gd name="T71" fmla="*/ 217 h 329"/>
                    <a:gd name="T72" fmla="*/ 14 w 88"/>
                    <a:gd name="T73" fmla="*/ 203 h 329"/>
                    <a:gd name="T74" fmla="*/ 16 w 88"/>
                    <a:gd name="T75" fmla="*/ 193 h 329"/>
                    <a:gd name="T76" fmla="*/ 16 w 88"/>
                    <a:gd name="T77" fmla="*/ 193 h 329"/>
                    <a:gd name="T78" fmla="*/ 22 w 88"/>
                    <a:gd name="T79" fmla="*/ 173 h 329"/>
                    <a:gd name="T80" fmla="*/ 32 w 88"/>
                    <a:gd name="T81" fmla="*/ 151 h 329"/>
                    <a:gd name="T82" fmla="*/ 42 w 88"/>
                    <a:gd name="T83" fmla="*/ 131 h 329"/>
                    <a:gd name="T84" fmla="*/ 48 w 88"/>
                    <a:gd name="T85" fmla="*/ 113 h 329"/>
                    <a:gd name="T86" fmla="*/ 48 w 88"/>
                    <a:gd name="T87" fmla="*/ 113 h 329"/>
                    <a:gd name="T88" fmla="*/ 50 w 88"/>
                    <a:gd name="T89" fmla="*/ 87 h 329"/>
                    <a:gd name="T90" fmla="*/ 54 w 88"/>
                    <a:gd name="T91" fmla="*/ 48 h 329"/>
                    <a:gd name="T92" fmla="*/ 56 w 88"/>
                    <a:gd name="T93" fmla="*/ 0 h 329"/>
                    <a:gd name="T94" fmla="*/ 88 w 88"/>
                    <a:gd name="T95" fmla="*/ 8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88" y="8"/>
                      </a:moveTo>
                      <a:lnTo>
                        <a:pt x="88" y="8"/>
                      </a:lnTo>
                      <a:lnTo>
                        <a:pt x="88" y="48"/>
                      </a:lnTo>
                      <a:lnTo>
                        <a:pt x="86" y="83"/>
                      </a:lnTo>
                      <a:lnTo>
                        <a:pt x="84" y="99"/>
                      </a:lnTo>
                      <a:lnTo>
                        <a:pt x="80" y="113"/>
                      </a:lnTo>
                      <a:lnTo>
                        <a:pt x="80" y="113"/>
                      </a:lnTo>
                      <a:lnTo>
                        <a:pt x="76" y="125"/>
                      </a:lnTo>
                      <a:lnTo>
                        <a:pt x="68" y="135"/>
                      </a:lnTo>
                      <a:lnTo>
                        <a:pt x="54" y="153"/>
                      </a:lnTo>
                      <a:lnTo>
                        <a:pt x="48" y="163"/>
                      </a:lnTo>
                      <a:lnTo>
                        <a:pt x="44" y="175"/>
                      </a:lnTo>
                      <a:lnTo>
                        <a:pt x="40" y="191"/>
                      </a:lnTo>
                      <a:lnTo>
                        <a:pt x="40" y="209"/>
                      </a:lnTo>
                      <a:lnTo>
                        <a:pt x="40" y="209"/>
                      </a:lnTo>
                      <a:lnTo>
                        <a:pt x="42" y="245"/>
                      </a:lnTo>
                      <a:lnTo>
                        <a:pt x="42" y="273"/>
                      </a:lnTo>
                      <a:lnTo>
                        <a:pt x="40" y="295"/>
                      </a:lnTo>
                      <a:lnTo>
                        <a:pt x="36" y="305"/>
                      </a:lnTo>
                      <a:lnTo>
                        <a:pt x="32" y="313"/>
                      </a:lnTo>
                      <a:lnTo>
                        <a:pt x="32" y="313"/>
                      </a:lnTo>
                      <a:lnTo>
                        <a:pt x="26" y="321"/>
                      </a:lnTo>
                      <a:lnTo>
                        <a:pt x="22" y="325"/>
                      </a:lnTo>
                      <a:lnTo>
                        <a:pt x="16" y="329"/>
                      </a:lnTo>
                      <a:lnTo>
                        <a:pt x="12" y="329"/>
                      </a:lnTo>
                      <a:lnTo>
                        <a:pt x="4" y="329"/>
                      </a:lnTo>
                      <a:lnTo>
                        <a:pt x="0" y="329"/>
                      </a:lnTo>
                      <a:lnTo>
                        <a:pt x="0" y="329"/>
                      </a:lnTo>
                      <a:lnTo>
                        <a:pt x="6" y="321"/>
                      </a:lnTo>
                      <a:lnTo>
                        <a:pt x="12" y="309"/>
                      </a:lnTo>
                      <a:lnTo>
                        <a:pt x="16" y="297"/>
                      </a:lnTo>
                      <a:lnTo>
                        <a:pt x="16" y="297"/>
                      </a:lnTo>
                      <a:lnTo>
                        <a:pt x="18" y="289"/>
                      </a:lnTo>
                      <a:lnTo>
                        <a:pt x="18" y="277"/>
                      </a:lnTo>
                      <a:lnTo>
                        <a:pt x="16" y="247"/>
                      </a:lnTo>
                      <a:lnTo>
                        <a:pt x="14" y="217"/>
                      </a:lnTo>
                      <a:lnTo>
                        <a:pt x="14" y="203"/>
                      </a:lnTo>
                      <a:lnTo>
                        <a:pt x="16" y="193"/>
                      </a:lnTo>
                      <a:lnTo>
                        <a:pt x="16" y="193"/>
                      </a:lnTo>
                      <a:lnTo>
                        <a:pt x="22" y="173"/>
                      </a:lnTo>
                      <a:lnTo>
                        <a:pt x="32" y="151"/>
                      </a:lnTo>
                      <a:lnTo>
                        <a:pt x="42" y="131"/>
                      </a:lnTo>
                      <a:lnTo>
                        <a:pt x="48" y="113"/>
                      </a:lnTo>
                      <a:lnTo>
                        <a:pt x="48" y="113"/>
                      </a:lnTo>
                      <a:lnTo>
                        <a:pt x="50" y="87"/>
                      </a:lnTo>
                      <a:lnTo>
                        <a:pt x="54" y="48"/>
                      </a:lnTo>
                      <a:lnTo>
                        <a:pt x="56" y="0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Freeform 67">
                  <a:extLst>
                    <a:ext uri="{FF2B5EF4-FFF2-40B4-BE49-F238E27FC236}">
                      <a16:creationId xmlns:a16="http://schemas.microsoft.com/office/drawing/2014/main" id="{BC8631D5-AD45-46E2-81F4-49C7D2537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827"/>
                  <a:ext cx="8" cy="89"/>
                </a:xfrm>
                <a:custGeom>
                  <a:avLst/>
                  <a:gdLst>
                    <a:gd name="T0" fmla="*/ 8 w 8"/>
                    <a:gd name="T1" fmla="*/ 0 h 89"/>
                    <a:gd name="T2" fmla="*/ 0 w 8"/>
                    <a:gd name="T3" fmla="*/ 89 h 89"/>
                    <a:gd name="T4" fmla="*/ 8 w 8"/>
                    <a:gd name="T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8" y="0"/>
                      </a:moveTo>
                      <a:lnTo>
                        <a:pt x="0" y="8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Line 68">
                  <a:extLst>
                    <a:ext uri="{FF2B5EF4-FFF2-40B4-BE49-F238E27FC236}">
                      <a16:creationId xmlns:a16="http://schemas.microsoft.com/office/drawing/2014/main" id="{ABA727D5-CA4F-4DDA-82D5-D5E363ED91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64" y="1827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" name="Freeform 69">
                  <a:extLst>
                    <a:ext uri="{FF2B5EF4-FFF2-40B4-BE49-F238E27FC236}">
                      <a16:creationId xmlns:a16="http://schemas.microsoft.com/office/drawing/2014/main" id="{3F48B06E-B796-4DD2-8CD9-E779D4913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0" y="1587"/>
                  <a:ext cx="344" cy="32"/>
                </a:xfrm>
                <a:custGeom>
                  <a:avLst/>
                  <a:gdLst>
                    <a:gd name="T0" fmla="*/ 344 w 344"/>
                    <a:gd name="T1" fmla="*/ 32 h 32"/>
                    <a:gd name="T2" fmla="*/ 344 w 344"/>
                    <a:gd name="T3" fmla="*/ 32 h 32"/>
                    <a:gd name="T4" fmla="*/ 290 w 344"/>
                    <a:gd name="T5" fmla="*/ 32 h 32"/>
                    <a:gd name="T6" fmla="*/ 172 w 344"/>
                    <a:gd name="T7" fmla="*/ 30 h 32"/>
                    <a:gd name="T8" fmla="*/ 108 w 344"/>
                    <a:gd name="T9" fmla="*/ 28 h 32"/>
                    <a:gd name="T10" fmla="*/ 54 w 344"/>
                    <a:gd name="T11" fmla="*/ 24 h 32"/>
                    <a:gd name="T12" fmla="*/ 14 w 344"/>
                    <a:gd name="T13" fmla="*/ 20 h 32"/>
                    <a:gd name="T14" fmla="*/ 4 w 344"/>
                    <a:gd name="T15" fmla="*/ 18 h 32"/>
                    <a:gd name="T16" fmla="*/ 0 w 344"/>
                    <a:gd name="T17" fmla="*/ 16 h 32"/>
                    <a:gd name="T18" fmla="*/ 0 w 344"/>
                    <a:gd name="T19" fmla="*/ 16 h 32"/>
                    <a:gd name="T20" fmla="*/ 4 w 344"/>
                    <a:gd name="T21" fmla="*/ 14 h 32"/>
                    <a:gd name="T22" fmla="*/ 14 w 344"/>
                    <a:gd name="T23" fmla="*/ 10 h 32"/>
                    <a:gd name="T24" fmla="*/ 54 w 344"/>
                    <a:gd name="T25" fmla="*/ 8 h 32"/>
                    <a:gd name="T26" fmla="*/ 108 w 344"/>
                    <a:gd name="T27" fmla="*/ 4 h 32"/>
                    <a:gd name="T28" fmla="*/ 172 w 344"/>
                    <a:gd name="T29" fmla="*/ 2 h 32"/>
                    <a:gd name="T30" fmla="*/ 290 w 344"/>
                    <a:gd name="T31" fmla="*/ 0 h 32"/>
                    <a:gd name="T32" fmla="*/ 344 w 344"/>
                    <a:gd name="T33" fmla="*/ 0 h 32"/>
                    <a:gd name="T34" fmla="*/ 344 w 344"/>
                    <a:gd name="T3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44" h="32">
                      <a:moveTo>
                        <a:pt x="344" y="32"/>
                      </a:moveTo>
                      <a:lnTo>
                        <a:pt x="344" y="32"/>
                      </a:lnTo>
                      <a:lnTo>
                        <a:pt x="290" y="32"/>
                      </a:lnTo>
                      <a:lnTo>
                        <a:pt x="172" y="30"/>
                      </a:lnTo>
                      <a:lnTo>
                        <a:pt x="108" y="28"/>
                      </a:lnTo>
                      <a:lnTo>
                        <a:pt x="54" y="24"/>
                      </a:lnTo>
                      <a:lnTo>
                        <a:pt x="14" y="20"/>
                      </a:lnTo>
                      <a:lnTo>
                        <a:pt x="4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4" y="14"/>
                      </a:lnTo>
                      <a:lnTo>
                        <a:pt x="14" y="10"/>
                      </a:lnTo>
                      <a:lnTo>
                        <a:pt x="54" y="8"/>
                      </a:lnTo>
                      <a:lnTo>
                        <a:pt x="108" y="4"/>
                      </a:lnTo>
                      <a:lnTo>
                        <a:pt x="172" y="2"/>
                      </a:lnTo>
                      <a:lnTo>
                        <a:pt x="290" y="0"/>
                      </a:lnTo>
                      <a:lnTo>
                        <a:pt x="344" y="0"/>
                      </a:lnTo>
                      <a:lnTo>
                        <a:pt x="344" y="3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" name="Freeform 70">
                  <a:extLst>
                    <a:ext uri="{FF2B5EF4-FFF2-40B4-BE49-F238E27FC236}">
                      <a16:creationId xmlns:a16="http://schemas.microsoft.com/office/drawing/2014/main" id="{5EEC89B1-7E01-4EA4-ABBA-E0114735C0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" y="1603"/>
                  <a:ext cx="104" cy="0"/>
                </a:xfrm>
                <a:custGeom>
                  <a:avLst/>
                  <a:gdLst>
                    <a:gd name="T0" fmla="*/ 104 w 104"/>
                    <a:gd name="T1" fmla="*/ 0 w 104"/>
                    <a:gd name="T2" fmla="*/ 104 w 10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04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Line 71">
                  <a:extLst>
                    <a:ext uri="{FF2B5EF4-FFF2-40B4-BE49-F238E27FC236}">
                      <a16:creationId xmlns:a16="http://schemas.microsoft.com/office/drawing/2014/main" id="{DA104C13-7283-432B-BF8F-6E9D72F4C1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00" y="1603"/>
                  <a:ext cx="104" cy="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Freeform 72">
                  <a:extLst>
                    <a:ext uri="{FF2B5EF4-FFF2-40B4-BE49-F238E27FC236}">
                      <a16:creationId xmlns:a16="http://schemas.microsoft.com/office/drawing/2014/main" id="{4E647428-716D-4B4A-984B-090A4F67B2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4" y="1483"/>
                  <a:ext cx="328" cy="88"/>
                </a:xfrm>
                <a:custGeom>
                  <a:avLst/>
                  <a:gdLst>
                    <a:gd name="T0" fmla="*/ 320 w 328"/>
                    <a:gd name="T1" fmla="*/ 88 h 88"/>
                    <a:gd name="T2" fmla="*/ 320 w 328"/>
                    <a:gd name="T3" fmla="*/ 88 h 88"/>
                    <a:gd name="T4" fmla="*/ 280 w 328"/>
                    <a:gd name="T5" fmla="*/ 88 h 88"/>
                    <a:gd name="T6" fmla="*/ 246 w 328"/>
                    <a:gd name="T7" fmla="*/ 86 h 88"/>
                    <a:gd name="T8" fmla="*/ 230 w 328"/>
                    <a:gd name="T9" fmla="*/ 84 h 88"/>
                    <a:gd name="T10" fmla="*/ 216 w 328"/>
                    <a:gd name="T11" fmla="*/ 80 h 88"/>
                    <a:gd name="T12" fmla="*/ 216 w 328"/>
                    <a:gd name="T13" fmla="*/ 80 h 88"/>
                    <a:gd name="T14" fmla="*/ 204 w 328"/>
                    <a:gd name="T15" fmla="*/ 76 h 88"/>
                    <a:gd name="T16" fmla="*/ 194 w 328"/>
                    <a:gd name="T17" fmla="*/ 68 h 88"/>
                    <a:gd name="T18" fmla="*/ 176 w 328"/>
                    <a:gd name="T19" fmla="*/ 54 h 88"/>
                    <a:gd name="T20" fmla="*/ 166 w 328"/>
                    <a:gd name="T21" fmla="*/ 48 h 88"/>
                    <a:gd name="T22" fmla="*/ 154 w 328"/>
                    <a:gd name="T23" fmla="*/ 44 h 88"/>
                    <a:gd name="T24" fmla="*/ 138 w 328"/>
                    <a:gd name="T25" fmla="*/ 40 h 88"/>
                    <a:gd name="T26" fmla="*/ 120 w 328"/>
                    <a:gd name="T27" fmla="*/ 40 h 88"/>
                    <a:gd name="T28" fmla="*/ 120 w 328"/>
                    <a:gd name="T29" fmla="*/ 40 h 88"/>
                    <a:gd name="T30" fmla="*/ 84 w 328"/>
                    <a:gd name="T31" fmla="*/ 42 h 88"/>
                    <a:gd name="T32" fmla="*/ 56 w 328"/>
                    <a:gd name="T33" fmla="*/ 42 h 88"/>
                    <a:gd name="T34" fmla="*/ 34 w 328"/>
                    <a:gd name="T35" fmla="*/ 40 h 88"/>
                    <a:gd name="T36" fmla="*/ 24 w 328"/>
                    <a:gd name="T37" fmla="*/ 36 h 88"/>
                    <a:gd name="T38" fmla="*/ 16 w 328"/>
                    <a:gd name="T39" fmla="*/ 32 h 88"/>
                    <a:gd name="T40" fmla="*/ 16 w 328"/>
                    <a:gd name="T41" fmla="*/ 32 h 88"/>
                    <a:gd name="T42" fmla="*/ 8 w 328"/>
                    <a:gd name="T43" fmla="*/ 26 h 88"/>
                    <a:gd name="T44" fmla="*/ 4 w 328"/>
                    <a:gd name="T45" fmla="*/ 22 h 88"/>
                    <a:gd name="T46" fmla="*/ 0 w 328"/>
                    <a:gd name="T47" fmla="*/ 16 h 88"/>
                    <a:gd name="T48" fmla="*/ 0 w 328"/>
                    <a:gd name="T49" fmla="*/ 12 h 88"/>
                    <a:gd name="T50" fmla="*/ 0 w 328"/>
                    <a:gd name="T51" fmla="*/ 4 h 88"/>
                    <a:gd name="T52" fmla="*/ 0 w 328"/>
                    <a:gd name="T53" fmla="*/ 0 h 88"/>
                    <a:gd name="T54" fmla="*/ 0 w 328"/>
                    <a:gd name="T55" fmla="*/ 0 h 88"/>
                    <a:gd name="T56" fmla="*/ 8 w 328"/>
                    <a:gd name="T57" fmla="*/ 6 h 88"/>
                    <a:gd name="T58" fmla="*/ 20 w 328"/>
                    <a:gd name="T59" fmla="*/ 12 h 88"/>
                    <a:gd name="T60" fmla="*/ 32 w 328"/>
                    <a:gd name="T61" fmla="*/ 16 h 88"/>
                    <a:gd name="T62" fmla="*/ 32 w 328"/>
                    <a:gd name="T63" fmla="*/ 16 h 88"/>
                    <a:gd name="T64" fmla="*/ 40 w 328"/>
                    <a:gd name="T65" fmla="*/ 18 h 88"/>
                    <a:gd name="T66" fmla="*/ 52 w 328"/>
                    <a:gd name="T67" fmla="*/ 18 h 88"/>
                    <a:gd name="T68" fmla="*/ 82 w 328"/>
                    <a:gd name="T69" fmla="*/ 16 h 88"/>
                    <a:gd name="T70" fmla="*/ 112 w 328"/>
                    <a:gd name="T71" fmla="*/ 14 h 88"/>
                    <a:gd name="T72" fmla="*/ 126 w 328"/>
                    <a:gd name="T73" fmla="*/ 14 h 88"/>
                    <a:gd name="T74" fmla="*/ 136 w 328"/>
                    <a:gd name="T75" fmla="*/ 16 h 88"/>
                    <a:gd name="T76" fmla="*/ 136 w 328"/>
                    <a:gd name="T77" fmla="*/ 16 h 88"/>
                    <a:gd name="T78" fmla="*/ 156 w 328"/>
                    <a:gd name="T79" fmla="*/ 22 h 88"/>
                    <a:gd name="T80" fmla="*/ 178 w 328"/>
                    <a:gd name="T81" fmla="*/ 32 h 88"/>
                    <a:gd name="T82" fmla="*/ 198 w 328"/>
                    <a:gd name="T83" fmla="*/ 42 h 88"/>
                    <a:gd name="T84" fmla="*/ 216 w 328"/>
                    <a:gd name="T85" fmla="*/ 48 h 88"/>
                    <a:gd name="T86" fmla="*/ 216 w 328"/>
                    <a:gd name="T87" fmla="*/ 48 h 88"/>
                    <a:gd name="T88" fmla="*/ 242 w 328"/>
                    <a:gd name="T89" fmla="*/ 50 h 88"/>
                    <a:gd name="T90" fmla="*/ 280 w 328"/>
                    <a:gd name="T91" fmla="*/ 54 h 88"/>
                    <a:gd name="T92" fmla="*/ 328 w 328"/>
                    <a:gd name="T93" fmla="*/ 56 h 88"/>
                    <a:gd name="T94" fmla="*/ 320 w 328"/>
                    <a:gd name="T95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88">
                      <a:moveTo>
                        <a:pt x="320" y="88"/>
                      </a:moveTo>
                      <a:lnTo>
                        <a:pt x="320" y="88"/>
                      </a:lnTo>
                      <a:lnTo>
                        <a:pt x="280" y="88"/>
                      </a:lnTo>
                      <a:lnTo>
                        <a:pt x="246" y="86"/>
                      </a:lnTo>
                      <a:lnTo>
                        <a:pt x="230" y="84"/>
                      </a:lnTo>
                      <a:lnTo>
                        <a:pt x="216" y="80"/>
                      </a:lnTo>
                      <a:lnTo>
                        <a:pt x="216" y="80"/>
                      </a:lnTo>
                      <a:lnTo>
                        <a:pt x="204" y="76"/>
                      </a:lnTo>
                      <a:lnTo>
                        <a:pt x="194" y="68"/>
                      </a:lnTo>
                      <a:lnTo>
                        <a:pt x="176" y="54"/>
                      </a:lnTo>
                      <a:lnTo>
                        <a:pt x="166" y="48"/>
                      </a:lnTo>
                      <a:lnTo>
                        <a:pt x="154" y="44"/>
                      </a:lnTo>
                      <a:lnTo>
                        <a:pt x="138" y="40"/>
                      </a:lnTo>
                      <a:lnTo>
                        <a:pt x="120" y="40"/>
                      </a:lnTo>
                      <a:lnTo>
                        <a:pt x="120" y="40"/>
                      </a:lnTo>
                      <a:lnTo>
                        <a:pt x="84" y="42"/>
                      </a:lnTo>
                      <a:lnTo>
                        <a:pt x="56" y="42"/>
                      </a:lnTo>
                      <a:lnTo>
                        <a:pt x="34" y="40"/>
                      </a:lnTo>
                      <a:lnTo>
                        <a:pt x="24" y="36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6"/>
                      </a:lnTo>
                      <a:lnTo>
                        <a:pt x="20" y="12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40" y="18"/>
                      </a:lnTo>
                      <a:lnTo>
                        <a:pt x="52" y="18"/>
                      </a:lnTo>
                      <a:lnTo>
                        <a:pt x="82" y="16"/>
                      </a:lnTo>
                      <a:lnTo>
                        <a:pt x="112" y="14"/>
                      </a:lnTo>
                      <a:lnTo>
                        <a:pt x="126" y="14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56" y="22"/>
                      </a:lnTo>
                      <a:lnTo>
                        <a:pt x="178" y="32"/>
                      </a:lnTo>
                      <a:lnTo>
                        <a:pt x="198" y="42"/>
                      </a:lnTo>
                      <a:lnTo>
                        <a:pt x="216" y="48"/>
                      </a:lnTo>
                      <a:lnTo>
                        <a:pt x="216" y="48"/>
                      </a:lnTo>
                      <a:lnTo>
                        <a:pt x="242" y="50"/>
                      </a:lnTo>
                      <a:lnTo>
                        <a:pt x="280" y="54"/>
                      </a:lnTo>
                      <a:lnTo>
                        <a:pt x="328" y="56"/>
                      </a:lnTo>
                      <a:lnTo>
                        <a:pt x="320" y="8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Freeform 73">
                  <a:extLst>
                    <a:ext uri="{FF2B5EF4-FFF2-40B4-BE49-F238E27FC236}">
                      <a16:creationId xmlns:a16="http://schemas.microsoft.com/office/drawing/2014/main" id="{F335E7BF-FD6E-48A2-9FE3-A3645A480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8" y="1547"/>
                  <a:ext cx="88" cy="8"/>
                </a:xfrm>
                <a:custGeom>
                  <a:avLst/>
                  <a:gdLst>
                    <a:gd name="T0" fmla="*/ 88 w 88"/>
                    <a:gd name="T1" fmla="*/ 8 h 8"/>
                    <a:gd name="T2" fmla="*/ 0 w 88"/>
                    <a:gd name="T3" fmla="*/ 0 h 8"/>
                    <a:gd name="T4" fmla="*/ 88 w 8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8" h="8">
                      <a:moveTo>
                        <a:pt x="88" y="8"/>
                      </a:moveTo>
                      <a:lnTo>
                        <a:pt x="0" y="0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Line 74">
                  <a:extLst>
                    <a:ext uri="{FF2B5EF4-FFF2-40B4-BE49-F238E27FC236}">
                      <a16:creationId xmlns:a16="http://schemas.microsoft.com/office/drawing/2014/main" id="{8B3B7063-ED48-44CF-84D6-0512EF5FC7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08" y="1547"/>
                  <a:ext cx="88" cy="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8" name="Freeform 75">
                  <a:extLst>
                    <a:ext uri="{FF2B5EF4-FFF2-40B4-BE49-F238E27FC236}">
                      <a16:creationId xmlns:a16="http://schemas.microsoft.com/office/drawing/2014/main" id="{B379E0CB-C0FE-4DA7-9E9B-E844A5793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1206"/>
                  <a:ext cx="254" cy="255"/>
                </a:xfrm>
                <a:custGeom>
                  <a:avLst/>
                  <a:gdLst>
                    <a:gd name="T0" fmla="*/ 0 w 254"/>
                    <a:gd name="T1" fmla="*/ 233 h 255"/>
                    <a:gd name="T2" fmla="*/ 0 w 254"/>
                    <a:gd name="T3" fmla="*/ 233 h 255"/>
                    <a:gd name="T4" fmla="*/ 38 w 254"/>
                    <a:gd name="T5" fmla="*/ 195 h 255"/>
                    <a:gd name="T6" fmla="*/ 122 w 254"/>
                    <a:gd name="T7" fmla="*/ 112 h 255"/>
                    <a:gd name="T8" fmla="*/ 168 w 254"/>
                    <a:gd name="T9" fmla="*/ 68 h 255"/>
                    <a:gd name="T10" fmla="*/ 210 w 254"/>
                    <a:gd name="T11" fmla="*/ 32 h 255"/>
                    <a:gd name="T12" fmla="*/ 240 w 254"/>
                    <a:gd name="T13" fmla="*/ 6 h 255"/>
                    <a:gd name="T14" fmla="*/ 250 w 254"/>
                    <a:gd name="T15" fmla="*/ 0 h 255"/>
                    <a:gd name="T16" fmla="*/ 254 w 254"/>
                    <a:gd name="T17" fmla="*/ 0 h 255"/>
                    <a:gd name="T18" fmla="*/ 254 w 254"/>
                    <a:gd name="T19" fmla="*/ 0 h 255"/>
                    <a:gd name="T20" fmla="*/ 254 w 254"/>
                    <a:gd name="T21" fmla="*/ 4 h 255"/>
                    <a:gd name="T22" fmla="*/ 248 w 254"/>
                    <a:gd name="T23" fmla="*/ 14 h 255"/>
                    <a:gd name="T24" fmla="*/ 222 w 254"/>
                    <a:gd name="T25" fmla="*/ 44 h 255"/>
                    <a:gd name="T26" fmla="*/ 186 w 254"/>
                    <a:gd name="T27" fmla="*/ 86 h 255"/>
                    <a:gd name="T28" fmla="*/ 142 w 254"/>
                    <a:gd name="T29" fmla="*/ 133 h 255"/>
                    <a:gd name="T30" fmla="*/ 60 w 254"/>
                    <a:gd name="T31" fmla="*/ 217 h 255"/>
                    <a:gd name="T32" fmla="*/ 22 w 254"/>
                    <a:gd name="T33" fmla="*/ 255 h 255"/>
                    <a:gd name="T34" fmla="*/ 0 w 254"/>
                    <a:gd name="T35" fmla="*/ 233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0" y="233"/>
                      </a:moveTo>
                      <a:lnTo>
                        <a:pt x="0" y="233"/>
                      </a:lnTo>
                      <a:lnTo>
                        <a:pt x="38" y="195"/>
                      </a:lnTo>
                      <a:lnTo>
                        <a:pt x="122" y="112"/>
                      </a:lnTo>
                      <a:lnTo>
                        <a:pt x="168" y="68"/>
                      </a:lnTo>
                      <a:lnTo>
                        <a:pt x="210" y="32"/>
                      </a:lnTo>
                      <a:lnTo>
                        <a:pt x="240" y="6"/>
                      </a:lnTo>
                      <a:lnTo>
                        <a:pt x="250" y="0"/>
                      </a:lnTo>
                      <a:lnTo>
                        <a:pt x="254" y="0"/>
                      </a:lnTo>
                      <a:lnTo>
                        <a:pt x="254" y="0"/>
                      </a:lnTo>
                      <a:lnTo>
                        <a:pt x="254" y="4"/>
                      </a:lnTo>
                      <a:lnTo>
                        <a:pt x="248" y="14"/>
                      </a:lnTo>
                      <a:lnTo>
                        <a:pt x="222" y="44"/>
                      </a:lnTo>
                      <a:lnTo>
                        <a:pt x="186" y="86"/>
                      </a:lnTo>
                      <a:lnTo>
                        <a:pt x="142" y="133"/>
                      </a:lnTo>
                      <a:lnTo>
                        <a:pt x="60" y="217"/>
                      </a:lnTo>
                      <a:lnTo>
                        <a:pt x="22" y="255"/>
                      </a:lnTo>
                      <a:lnTo>
                        <a:pt x="0" y="233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Freeform 76">
                  <a:extLst>
                    <a:ext uri="{FF2B5EF4-FFF2-40B4-BE49-F238E27FC236}">
                      <a16:creationId xmlns:a16="http://schemas.microsoft.com/office/drawing/2014/main" id="{CA52F0EE-AE03-463B-86AC-4ED4E0358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2" y="1377"/>
                  <a:ext cx="74" cy="74"/>
                </a:xfrm>
                <a:custGeom>
                  <a:avLst/>
                  <a:gdLst>
                    <a:gd name="T0" fmla="*/ 0 w 74"/>
                    <a:gd name="T1" fmla="*/ 74 h 74"/>
                    <a:gd name="T2" fmla="*/ 74 w 74"/>
                    <a:gd name="T3" fmla="*/ 0 h 74"/>
                    <a:gd name="T4" fmla="*/ 0 w 74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0" y="74"/>
                      </a:moveTo>
                      <a:lnTo>
                        <a:pt x="74" y="0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Line 77">
                  <a:extLst>
                    <a:ext uri="{FF2B5EF4-FFF2-40B4-BE49-F238E27FC236}">
                      <a16:creationId xmlns:a16="http://schemas.microsoft.com/office/drawing/2014/main" id="{42457123-DD78-4E56-94BD-EC168196BC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72" y="1377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Freeform 78">
                  <a:extLst>
                    <a:ext uri="{FF2B5EF4-FFF2-40B4-BE49-F238E27FC236}">
                      <a16:creationId xmlns:a16="http://schemas.microsoft.com/office/drawing/2014/main" id="{D4AE3FA5-BCBE-439D-B027-F3F7A7B09A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6" y="1294"/>
                  <a:ext cx="288" cy="207"/>
                </a:xfrm>
                <a:custGeom>
                  <a:avLst/>
                  <a:gdLst>
                    <a:gd name="T0" fmla="*/ 0 w 288"/>
                    <a:gd name="T1" fmla="*/ 179 h 207"/>
                    <a:gd name="T2" fmla="*/ 0 w 288"/>
                    <a:gd name="T3" fmla="*/ 179 h 207"/>
                    <a:gd name="T4" fmla="*/ 28 w 288"/>
                    <a:gd name="T5" fmla="*/ 151 h 207"/>
                    <a:gd name="T6" fmla="*/ 54 w 288"/>
                    <a:gd name="T7" fmla="*/ 129 h 207"/>
                    <a:gd name="T8" fmla="*/ 66 w 288"/>
                    <a:gd name="T9" fmla="*/ 119 h 207"/>
                    <a:gd name="T10" fmla="*/ 78 w 288"/>
                    <a:gd name="T11" fmla="*/ 111 h 207"/>
                    <a:gd name="T12" fmla="*/ 78 w 288"/>
                    <a:gd name="T13" fmla="*/ 111 h 207"/>
                    <a:gd name="T14" fmla="*/ 90 w 288"/>
                    <a:gd name="T15" fmla="*/ 107 h 207"/>
                    <a:gd name="T16" fmla="*/ 102 w 288"/>
                    <a:gd name="T17" fmla="*/ 103 h 207"/>
                    <a:gd name="T18" fmla="*/ 124 w 288"/>
                    <a:gd name="T19" fmla="*/ 101 h 207"/>
                    <a:gd name="T20" fmla="*/ 136 w 288"/>
                    <a:gd name="T21" fmla="*/ 97 h 207"/>
                    <a:gd name="T22" fmla="*/ 148 w 288"/>
                    <a:gd name="T23" fmla="*/ 93 h 207"/>
                    <a:gd name="T24" fmla="*/ 162 w 288"/>
                    <a:gd name="T25" fmla="*/ 85 h 207"/>
                    <a:gd name="T26" fmla="*/ 174 w 288"/>
                    <a:gd name="T27" fmla="*/ 71 h 207"/>
                    <a:gd name="T28" fmla="*/ 174 w 288"/>
                    <a:gd name="T29" fmla="*/ 71 h 207"/>
                    <a:gd name="T30" fmla="*/ 198 w 288"/>
                    <a:gd name="T31" fmla="*/ 45 h 207"/>
                    <a:gd name="T32" fmla="*/ 218 w 288"/>
                    <a:gd name="T33" fmla="*/ 24 h 207"/>
                    <a:gd name="T34" fmla="*/ 236 w 288"/>
                    <a:gd name="T35" fmla="*/ 10 h 207"/>
                    <a:gd name="T36" fmla="*/ 244 w 288"/>
                    <a:gd name="T37" fmla="*/ 6 h 207"/>
                    <a:gd name="T38" fmla="*/ 254 w 288"/>
                    <a:gd name="T39" fmla="*/ 2 h 207"/>
                    <a:gd name="T40" fmla="*/ 254 w 288"/>
                    <a:gd name="T41" fmla="*/ 2 h 207"/>
                    <a:gd name="T42" fmla="*/ 262 w 288"/>
                    <a:gd name="T43" fmla="*/ 0 h 207"/>
                    <a:gd name="T44" fmla="*/ 270 w 288"/>
                    <a:gd name="T45" fmla="*/ 2 h 207"/>
                    <a:gd name="T46" fmla="*/ 276 w 288"/>
                    <a:gd name="T47" fmla="*/ 2 h 207"/>
                    <a:gd name="T48" fmla="*/ 280 w 288"/>
                    <a:gd name="T49" fmla="*/ 6 h 207"/>
                    <a:gd name="T50" fmla="*/ 286 w 288"/>
                    <a:gd name="T51" fmla="*/ 12 h 207"/>
                    <a:gd name="T52" fmla="*/ 288 w 288"/>
                    <a:gd name="T53" fmla="*/ 14 h 207"/>
                    <a:gd name="T54" fmla="*/ 288 w 288"/>
                    <a:gd name="T55" fmla="*/ 14 h 207"/>
                    <a:gd name="T56" fmla="*/ 278 w 288"/>
                    <a:gd name="T57" fmla="*/ 16 h 207"/>
                    <a:gd name="T58" fmla="*/ 266 w 288"/>
                    <a:gd name="T59" fmla="*/ 20 h 207"/>
                    <a:gd name="T60" fmla="*/ 254 w 288"/>
                    <a:gd name="T61" fmla="*/ 27 h 207"/>
                    <a:gd name="T62" fmla="*/ 254 w 288"/>
                    <a:gd name="T63" fmla="*/ 27 h 207"/>
                    <a:gd name="T64" fmla="*/ 246 w 288"/>
                    <a:gd name="T65" fmla="*/ 31 h 207"/>
                    <a:gd name="T66" fmla="*/ 238 w 288"/>
                    <a:gd name="T67" fmla="*/ 39 h 207"/>
                    <a:gd name="T68" fmla="*/ 218 w 288"/>
                    <a:gd name="T69" fmla="*/ 61 h 207"/>
                    <a:gd name="T70" fmla="*/ 198 w 288"/>
                    <a:gd name="T71" fmla="*/ 83 h 207"/>
                    <a:gd name="T72" fmla="*/ 188 w 288"/>
                    <a:gd name="T73" fmla="*/ 93 h 207"/>
                    <a:gd name="T74" fmla="*/ 180 w 288"/>
                    <a:gd name="T75" fmla="*/ 99 h 207"/>
                    <a:gd name="T76" fmla="*/ 180 w 288"/>
                    <a:gd name="T77" fmla="*/ 99 h 207"/>
                    <a:gd name="T78" fmla="*/ 162 w 288"/>
                    <a:gd name="T79" fmla="*/ 109 h 207"/>
                    <a:gd name="T80" fmla="*/ 140 w 288"/>
                    <a:gd name="T81" fmla="*/ 117 h 207"/>
                    <a:gd name="T82" fmla="*/ 118 w 288"/>
                    <a:gd name="T83" fmla="*/ 125 h 207"/>
                    <a:gd name="T84" fmla="*/ 102 w 288"/>
                    <a:gd name="T85" fmla="*/ 133 h 207"/>
                    <a:gd name="T86" fmla="*/ 102 w 288"/>
                    <a:gd name="T87" fmla="*/ 133 h 207"/>
                    <a:gd name="T88" fmla="*/ 80 w 288"/>
                    <a:gd name="T89" fmla="*/ 151 h 207"/>
                    <a:gd name="T90" fmla="*/ 52 w 288"/>
                    <a:gd name="T91" fmla="*/ 175 h 207"/>
                    <a:gd name="T92" fmla="*/ 16 w 288"/>
                    <a:gd name="T93" fmla="*/ 207 h 207"/>
                    <a:gd name="T94" fmla="*/ 0 w 288"/>
                    <a:gd name="T95" fmla="*/ 179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7">
                      <a:moveTo>
                        <a:pt x="0" y="179"/>
                      </a:moveTo>
                      <a:lnTo>
                        <a:pt x="0" y="179"/>
                      </a:lnTo>
                      <a:lnTo>
                        <a:pt x="28" y="151"/>
                      </a:lnTo>
                      <a:lnTo>
                        <a:pt x="54" y="129"/>
                      </a:lnTo>
                      <a:lnTo>
                        <a:pt x="66" y="119"/>
                      </a:lnTo>
                      <a:lnTo>
                        <a:pt x="78" y="111"/>
                      </a:lnTo>
                      <a:lnTo>
                        <a:pt x="78" y="111"/>
                      </a:lnTo>
                      <a:lnTo>
                        <a:pt x="90" y="107"/>
                      </a:lnTo>
                      <a:lnTo>
                        <a:pt x="102" y="103"/>
                      </a:lnTo>
                      <a:lnTo>
                        <a:pt x="124" y="101"/>
                      </a:lnTo>
                      <a:lnTo>
                        <a:pt x="136" y="97"/>
                      </a:lnTo>
                      <a:lnTo>
                        <a:pt x="148" y="93"/>
                      </a:lnTo>
                      <a:lnTo>
                        <a:pt x="162" y="85"/>
                      </a:lnTo>
                      <a:lnTo>
                        <a:pt x="174" y="71"/>
                      </a:lnTo>
                      <a:lnTo>
                        <a:pt x="174" y="71"/>
                      </a:lnTo>
                      <a:lnTo>
                        <a:pt x="198" y="45"/>
                      </a:lnTo>
                      <a:lnTo>
                        <a:pt x="218" y="24"/>
                      </a:lnTo>
                      <a:lnTo>
                        <a:pt x="236" y="10"/>
                      </a:lnTo>
                      <a:lnTo>
                        <a:pt x="244" y="6"/>
                      </a:lnTo>
                      <a:lnTo>
                        <a:pt x="254" y="2"/>
                      </a:lnTo>
                      <a:lnTo>
                        <a:pt x="254" y="2"/>
                      </a:lnTo>
                      <a:lnTo>
                        <a:pt x="262" y="0"/>
                      </a:lnTo>
                      <a:lnTo>
                        <a:pt x="270" y="2"/>
                      </a:lnTo>
                      <a:lnTo>
                        <a:pt x="276" y="2"/>
                      </a:lnTo>
                      <a:lnTo>
                        <a:pt x="280" y="6"/>
                      </a:lnTo>
                      <a:lnTo>
                        <a:pt x="286" y="12"/>
                      </a:lnTo>
                      <a:lnTo>
                        <a:pt x="288" y="14"/>
                      </a:lnTo>
                      <a:lnTo>
                        <a:pt x="288" y="14"/>
                      </a:lnTo>
                      <a:lnTo>
                        <a:pt x="278" y="16"/>
                      </a:lnTo>
                      <a:lnTo>
                        <a:pt x="266" y="20"/>
                      </a:lnTo>
                      <a:lnTo>
                        <a:pt x="254" y="27"/>
                      </a:lnTo>
                      <a:lnTo>
                        <a:pt x="254" y="27"/>
                      </a:lnTo>
                      <a:lnTo>
                        <a:pt x="246" y="31"/>
                      </a:lnTo>
                      <a:lnTo>
                        <a:pt x="238" y="39"/>
                      </a:lnTo>
                      <a:lnTo>
                        <a:pt x="218" y="61"/>
                      </a:lnTo>
                      <a:lnTo>
                        <a:pt x="198" y="83"/>
                      </a:lnTo>
                      <a:lnTo>
                        <a:pt x="188" y="93"/>
                      </a:lnTo>
                      <a:lnTo>
                        <a:pt x="180" y="99"/>
                      </a:lnTo>
                      <a:lnTo>
                        <a:pt x="180" y="99"/>
                      </a:lnTo>
                      <a:lnTo>
                        <a:pt x="162" y="109"/>
                      </a:lnTo>
                      <a:lnTo>
                        <a:pt x="140" y="117"/>
                      </a:lnTo>
                      <a:lnTo>
                        <a:pt x="118" y="125"/>
                      </a:lnTo>
                      <a:lnTo>
                        <a:pt x="102" y="133"/>
                      </a:lnTo>
                      <a:lnTo>
                        <a:pt x="102" y="133"/>
                      </a:lnTo>
                      <a:lnTo>
                        <a:pt x="80" y="151"/>
                      </a:lnTo>
                      <a:lnTo>
                        <a:pt x="52" y="175"/>
                      </a:lnTo>
                      <a:lnTo>
                        <a:pt x="16" y="207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Freeform 79">
                  <a:extLst>
                    <a:ext uri="{FF2B5EF4-FFF2-40B4-BE49-F238E27FC236}">
                      <a16:creationId xmlns:a16="http://schemas.microsoft.com/office/drawing/2014/main" id="{8DD64EE1-E2DC-4DAE-B2B3-6A30020002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2" y="1421"/>
                  <a:ext cx="68" cy="58"/>
                </a:xfrm>
                <a:custGeom>
                  <a:avLst/>
                  <a:gdLst>
                    <a:gd name="T0" fmla="*/ 0 w 68"/>
                    <a:gd name="T1" fmla="*/ 58 h 58"/>
                    <a:gd name="T2" fmla="*/ 68 w 68"/>
                    <a:gd name="T3" fmla="*/ 0 h 58"/>
                    <a:gd name="T4" fmla="*/ 0 w 68"/>
                    <a:gd name="T5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58">
                      <a:moveTo>
                        <a:pt x="0" y="58"/>
                      </a:moveTo>
                      <a:lnTo>
                        <a:pt x="68" y="0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Line 80">
                  <a:extLst>
                    <a:ext uri="{FF2B5EF4-FFF2-40B4-BE49-F238E27FC236}">
                      <a16:creationId xmlns:a16="http://schemas.microsoft.com/office/drawing/2014/main" id="{B63BA301-D570-4614-9B79-7438A97072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12" y="1421"/>
                  <a:ext cx="68" cy="5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Freeform 81">
                  <a:extLst>
                    <a:ext uri="{FF2B5EF4-FFF2-40B4-BE49-F238E27FC236}">
                      <a16:creationId xmlns:a16="http://schemas.microsoft.com/office/drawing/2014/main" id="{51AAB156-3881-42DF-95CC-CFA9D6953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1745"/>
                  <a:ext cx="254" cy="255"/>
                </a:xfrm>
                <a:custGeom>
                  <a:avLst/>
                  <a:gdLst>
                    <a:gd name="T0" fmla="*/ 22 w 254"/>
                    <a:gd name="T1" fmla="*/ 0 h 255"/>
                    <a:gd name="T2" fmla="*/ 22 w 254"/>
                    <a:gd name="T3" fmla="*/ 0 h 255"/>
                    <a:gd name="T4" fmla="*/ 60 w 254"/>
                    <a:gd name="T5" fmla="*/ 38 h 255"/>
                    <a:gd name="T6" fmla="*/ 142 w 254"/>
                    <a:gd name="T7" fmla="*/ 122 h 255"/>
                    <a:gd name="T8" fmla="*/ 186 w 254"/>
                    <a:gd name="T9" fmla="*/ 169 h 255"/>
                    <a:gd name="T10" fmla="*/ 222 w 254"/>
                    <a:gd name="T11" fmla="*/ 211 h 255"/>
                    <a:gd name="T12" fmla="*/ 248 w 254"/>
                    <a:gd name="T13" fmla="*/ 241 h 255"/>
                    <a:gd name="T14" fmla="*/ 254 w 254"/>
                    <a:gd name="T15" fmla="*/ 251 h 255"/>
                    <a:gd name="T16" fmla="*/ 254 w 254"/>
                    <a:gd name="T17" fmla="*/ 255 h 255"/>
                    <a:gd name="T18" fmla="*/ 254 w 254"/>
                    <a:gd name="T19" fmla="*/ 255 h 255"/>
                    <a:gd name="T20" fmla="*/ 250 w 254"/>
                    <a:gd name="T21" fmla="*/ 255 h 255"/>
                    <a:gd name="T22" fmla="*/ 240 w 254"/>
                    <a:gd name="T23" fmla="*/ 249 h 255"/>
                    <a:gd name="T24" fmla="*/ 210 w 254"/>
                    <a:gd name="T25" fmla="*/ 223 h 255"/>
                    <a:gd name="T26" fmla="*/ 168 w 254"/>
                    <a:gd name="T27" fmla="*/ 187 h 255"/>
                    <a:gd name="T28" fmla="*/ 122 w 254"/>
                    <a:gd name="T29" fmla="*/ 143 h 255"/>
                    <a:gd name="T30" fmla="*/ 38 w 254"/>
                    <a:gd name="T31" fmla="*/ 60 h 255"/>
                    <a:gd name="T32" fmla="*/ 0 w 254"/>
                    <a:gd name="T33" fmla="*/ 22 h 255"/>
                    <a:gd name="T34" fmla="*/ 22 w 254"/>
                    <a:gd name="T35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60" y="38"/>
                      </a:lnTo>
                      <a:lnTo>
                        <a:pt x="142" y="122"/>
                      </a:lnTo>
                      <a:lnTo>
                        <a:pt x="186" y="169"/>
                      </a:lnTo>
                      <a:lnTo>
                        <a:pt x="222" y="211"/>
                      </a:lnTo>
                      <a:lnTo>
                        <a:pt x="248" y="241"/>
                      </a:lnTo>
                      <a:lnTo>
                        <a:pt x="254" y="251"/>
                      </a:lnTo>
                      <a:lnTo>
                        <a:pt x="254" y="255"/>
                      </a:lnTo>
                      <a:lnTo>
                        <a:pt x="254" y="255"/>
                      </a:lnTo>
                      <a:lnTo>
                        <a:pt x="250" y="255"/>
                      </a:lnTo>
                      <a:lnTo>
                        <a:pt x="240" y="249"/>
                      </a:lnTo>
                      <a:lnTo>
                        <a:pt x="210" y="223"/>
                      </a:lnTo>
                      <a:lnTo>
                        <a:pt x="168" y="187"/>
                      </a:lnTo>
                      <a:lnTo>
                        <a:pt x="122" y="143"/>
                      </a:lnTo>
                      <a:lnTo>
                        <a:pt x="38" y="60"/>
                      </a:lnTo>
                      <a:lnTo>
                        <a:pt x="0" y="22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Freeform 82">
                  <a:extLst>
                    <a:ext uri="{FF2B5EF4-FFF2-40B4-BE49-F238E27FC236}">
                      <a16:creationId xmlns:a16="http://schemas.microsoft.com/office/drawing/2014/main" id="{56FC112E-A975-4AA7-AE7F-65D0AE92E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2" y="1755"/>
                  <a:ext cx="74" cy="74"/>
                </a:xfrm>
                <a:custGeom>
                  <a:avLst/>
                  <a:gdLst>
                    <a:gd name="T0" fmla="*/ 0 w 74"/>
                    <a:gd name="T1" fmla="*/ 0 h 74"/>
                    <a:gd name="T2" fmla="*/ 74 w 74"/>
                    <a:gd name="T3" fmla="*/ 74 h 74"/>
                    <a:gd name="T4" fmla="*/ 0 w 74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0" y="0"/>
                      </a:moveTo>
                      <a:lnTo>
                        <a:pt x="74" y="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Line 83">
                  <a:extLst>
                    <a:ext uri="{FF2B5EF4-FFF2-40B4-BE49-F238E27FC236}">
                      <a16:creationId xmlns:a16="http://schemas.microsoft.com/office/drawing/2014/main" id="{31E94BCD-A57D-46A2-B0F6-41E455E2D8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72" y="1755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Freeform 84">
                  <a:extLst>
                    <a:ext uri="{FF2B5EF4-FFF2-40B4-BE49-F238E27FC236}">
                      <a16:creationId xmlns:a16="http://schemas.microsoft.com/office/drawing/2014/main" id="{69FED4A6-C816-47F7-9A64-7A3EF384A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2" y="1779"/>
                  <a:ext cx="206" cy="289"/>
                </a:xfrm>
                <a:custGeom>
                  <a:avLst/>
                  <a:gdLst>
                    <a:gd name="T0" fmla="*/ 28 w 206"/>
                    <a:gd name="T1" fmla="*/ 0 h 289"/>
                    <a:gd name="T2" fmla="*/ 28 w 206"/>
                    <a:gd name="T3" fmla="*/ 0 h 289"/>
                    <a:gd name="T4" fmla="*/ 56 w 206"/>
                    <a:gd name="T5" fmla="*/ 28 h 289"/>
                    <a:gd name="T6" fmla="*/ 78 w 206"/>
                    <a:gd name="T7" fmla="*/ 54 h 289"/>
                    <a:gd name="T8" fmla="*/ 88 w 206"/>
                    <a:gd name="T9" fmla="*/ 66 h 289"/>
                    <a:gd name="T10" fmla="*/ 96 w 206"/>
                    <a:gd name="T11" fmla="*/ 78 h 289"/>
                    <a:gd name="T12" fmla="*/ 96 w 206"/>
                    <a:gd name="T13" fmla="*/ 78 h 289"/>
                    <a:gd name="T14" fmla="*/ 100 w 206"/>
                    <a:gd name="T15" fmla="*/ 90 h 289"/>
                    <a:gd name="T16" fmla="*/ 104 w 206"/>
                    <a:gd name="T17" fmla="*/ 102 h 289"/>
                    <a:gd name="T18" fmla="*/ 106 w 206"/>
                    <a:gd name="T19" fmla="*/ 125 h 289"/>
                    <a:gd name="T20" fmla="*/ 110 w 206"/>
                    <a:gd name="T21" fmla="*/ 137 h 289"/>
                    <a:gd name="T22" fmla="*/ 114 w 206"/>
                    <a:gd name="T23" fmla="*/ 149 h 289"/>
                    <a:gd name="T24" fmla="*/ 122 w 206"/>
                    <a:gd name="T25" fmla="*/ 163 h 289"/>
                    <a:gd name="T26" fmla="*/ 136 w 206"/>
                    <a:gd name="T27" fmla="*/ 175 h 289"/>
                    <a:gd name="T28" fmla="*/ 136 w 206"/>
                    <a:gd name="T29" fmla="*/ 175 h 289"/>
                    <a:gd name="T30" fmla="*/ 162 w 206"/>
                    <a:gd name="T31" fmla="*/ 199 h 289"/>
                    <a:gd name="T32" fmla="*/ 182 w 206"/>
                    <a:gd name="T33" fmla="*/ 219 h 289"/>
                    <a:gd name="T34" fmla="*/ 196 w 206"/>
                    <a:gd name="T35" fmla="*/ 237 h 289"/>
                    <a:gd name="T36" fmla="*/ 200 w 206"/>
                    <a:gd name="T37" fmla="*/ 245 h 289"/>
                    <a:gd name="T38" fmla="*/ 204 w 206"/>
                    <a:gd name="T39" fmla="*/ 255 h 289"/>
                    <a:gd name="T40" fmla="*/ 204 w 206"/>
                    <a:gd name="T41" fmla="*/ 255 h 289"/>
                    <a:gd name="T42" fmla="*/ 206 w 206"/>
                    <a:gd name="T43" fmla="*/ 263 h 289"/>
                    <a:gd name="T44" fmla="*/ 204 w 206"/>
                    <a:gd name="T45" fmla="*/ 271 h 289"/>
                    <a:gd name="T46" fmla="*/ 204 w 206"/>
                    <a:gd name="T47" fmla="*/ 277 h 289"/>
                    <a:gd name="T48" fmla="*/ 200 w 206"/>
                    <a:gd name="T49" fmla="*/ 281 h 289"/>
                    <a:gd name="T50" fmla="*/ 194 w 206"/>
                    <a:gd name="T51" fmla="*/ 287 h 289"/>
                    <a:gd name="T52" fmla="*/ 192 w 206"/>
                    <a:gd name="T53" fmla="*/ 289 h 289"/>
                    <a:gd name="T54" fmla="*/ 192 w 206"/>
                    <a:gd name="T55" fmla="*/ 289 h 289"/>
                    <a:gd name="T56" fmla="*/ 190 w 206"/>
                    <a:gd name="T57" fmla="*/ 279 h 289"/>
                    <a:gd name="T58" fmla="*/ 186 w 206"/>
                    <a:gd name="T59" fmla="*/ 267 h 289"/>
                    <a:gd name="T60" fmla="*/ 180 w 206"/>
                    <a:gd name="T61" fmla="*/ 255 h 289"/>
                    <a:gd name="T62" fmla="*/ 180 w 206"/>
                    <a:gd name="T63" fmla="*/ 255 h 289"/>
                    <a:gd name="T64" fmla="*/ 176 w 206"/>
                    <a:gd name="T65" fmla="*/ 247 h 289"/>
                    <a:gd name="T66" fmla="*/ 168 w 206"/>
                    <a:gd name="T67" fmla="*/ 239 h 289"/>
                    <a:gd name="T68" fmla="*/ 146 w 206"/>
                    <a:gd name="T69" fmla="*/ 219 h 289"/>
                    <a:gd name="T70" fmla="*/ 124 w 206"/>
                    <a:gd name="T71" fmla="*/ 199 h 289"/>
                    <a:gd name="T72" fmla="*/ 114 w 206"/>
                    <a:gd name="T73" fmla="*/ 189 h 289"/>
                    <a:gd name="T74" fmla="*/ 108 w 206"/>
                    <a:gd name="T75" fmla="*/ 181 h 289"/>
                    <a:gd name="T76" fmla="*/ 108 w 206"/>
                    <a:gd name="T77" fmla="*/ 181 h 289"/>
                    <a:gd name="T78" fmla="*/ 98 w 206"/>
                    <a:gd name="T79" fmla="*/ 163 h 289"/>
                    <a:gd name="T80" fmla="*/ 90 w 206"/>
                    <a:gd name="T81" fmla="*/ 141 h 289"/>
                    <a:gd name="T82" fmla="*/ 82 w 206"/>
                    <a:gd name="T83" fmla="*/ 119 h 289"/>
                    <a:gd name="T84" fmla="*/ 74 w 206"/>
                    <a:gd name="T85" fmla="*/ 102 h 289"/>
                    <a:gd name="T86" fmla="*/ 74 w 206"/>
                    <a:gd name="T87" fmla="*/ 102 h 289"/>
                    <a:gd name="T88" fmla="*/ 56 w 206"/>
                    <a:gd name="T89" fmla="*/ 80 h 289"/>
                    <a:gd name="T90" fmla="*/ 32 w 206"/>
                    <a:gd name="T91" fmla="*/ 52 h 289"/>
                    <a:gd name="T92" fmla="*/ 0 w 206"/>
                    <a:gd name="T93" fmla="*/ 16 h 289"/>
                    <a:gd name="T94" fmla="*/ 28 w 206"/>
                    <a:gd name="T95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6" h="289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56" y="28"/>
                      </a:lnTo>
                      <a:lnTo>
                        <a:pt x="78" y="54"/>
                      </a:lnTo>
                      <a:lnTo>
                        <a:pt x="88" y="66"/>
                      </a:lnTo>
                      <a:lnTo>
                        <a:pt x="96" y="78"/>
                      </a:lnTo>
                      <a:lnTo>
                        <a:pt x="96" y="78"/>
                      </a:lnTo>
                      <a:lnTo>
                        <a:pt x="100" y="90"/>
                      </a:lnTo>
                      <a:lnTo>
                        <a:pt x="104" y="102"/>
                      </a:lnTo>
                      <a:lnTo>
                        <a:pt x="106" y="125"/>
                      </a:lnTo>
                      <a:lnTo>
                        <a:pt x="110" y="137"/>
                      </a:lnTo>
                      <a:lnTo>
                        <a:pt x="114" y="149"/>
                      </a:lnTo>
                      <a:lnTo>
                        <a:pt x="122" y="163"/>
                      </a:lnTo>
                      <a:lnTo>
                        <a:pt x="136" y="175"/>
                      </a:lnTo>
                      <a:lnTo>
                        <a:pt x="136" y="175"/>
                      </a:lnTo>
                      <a:lnTo>
                        <a:pt x="162" y="199"/>
                      </a:lnTo>
                      <a:lnTo>
                        <a:pt x="182" y="219"/>
                      </a:lnTo>
                      <a:lnTo>
                        <a:pt x="196" y="237"/>
                      </a:lnTo>
                      <a:lnTo>
                        <a:pt x="200" y="245"/>
                      </a:lnTo>
                      <a:lnTo>
                        <a:pt x="204" y="255"/>
                      </a:lnTo>
                      <a:lnTo>
                        <a:pt x="204" y="255"/>
                      </a:lnTo>
                      <a:lnTo>
                        <a:pt x="206" y="263"/>
                      </a:lnTo>
                      <a:lnTo>
                        <a:pt x="204" y="271"/>
                      </a:lnTo>
                      <a:lnTo>
                        <a:pt x="204" y="277"/>
                      </a:lnTo>
                      <a:lnTo>
                        <a:pt x="200" y="281"/>
                      </a:lnTo>
                      <a:lnTo>
                        <a:pt x="194" y="287"/>
                      </a:lnTo>
                      <a:lnTo>
                        <a:pt x="192" y="289"/>
                      </a:lnTo>
                      <a:lnTo>
                        <a:pt x="192" y="289"/>
                      </a:lnTo>
                      <a:lnTo>
                        <a:pt x="190" y="279"/>
                      </a:lnTo>
                      <a:lnTo>
                        <a:pt x="186" y="267"/>
                      </a:lnTo>
                      <a:lnTo>
                        <a:pt x="180" y="255"/>
                      </a:lnTo>
                      <a:lnTo>
                        <a:pt x="180" y="255"/>
                      </a:lnTo>
                      <a:lnTo>
                        <a:pt x="176" y="247"/>
                      </a:lnTo>
                      <a:lnTo>
                        <a:pt x="168" y="239"/>
                      </a:lnTo>
                      <a:lnTo>
                        <a:pt x="146" y="219"/>
                      </a:lnTo>
                      <a:lnTo>
                        <a:pt x="124" y="199"/>
                      </a:lnTo>
                      <a:lnTo>
                        <a:pt x="114" y="189"/>
                      </a:lnTo>
                      <a:lnTo>
                        <a:pt x="108" y="181"/>
                      </a:lnTo>
                      <a:lnTo>
                        <a:pt x="108" y="181"/>
                      </a:lnTo>
                      <a:lnTo>
                        <a:pt x="98" y="163"/>
                      </a:lnTo>
                      <a:lnTo>
                        <a:pt x="90" y="141"/>
                      </a:lnTo>
                      <a:lnTo>
                        <a:pt x="82" y="119"/>
                      </a:lnTo>
                      <a:lnTo>
                        <a:pt x="74" y="102"/>
                      </a:lnTo>
                      <a:lnTo>
                        <a:pt x="74" y="102"/>
                      </a:lnTo>
                      <a:lnTo>
                        <a:pt x="56" y="80"/>
                      </a:lnTo>
                      <a:lnTo>
                        <a:pt x="32" y="52"/>
                      </a:lnTo>
                      <a:lnTo>
                        <a:pt x="0" y="1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Freeform 85">
                  <a:extLst>
                    <a:ext uri="{FF2B5EF4-FFF2-40B4-BE49-F238E27FC236}">
                      <a16:creationId xmlns:a16="http://schemas.microsoft.com/office/drawing/2014/main" id="{C342948A-E1DC-4939-A7F3-CAD7BE5F8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1795"/>
                  <a:ext cx="58" cy="68"/>
                </a:xfrm>
                <a:custGeom>
                  <a:avLst/>
                  <a:gdLst>
                    <a:gd name="T0" fmla="*/ 0 w 58"/>
                    <a:gd name="T1" fmla="*/ 0 h 68"/>
                    <a:gd name="T2" fmla="*/ 58 w 58"/>
                    <a:gd name="T3" fmla="*/ 68 h 68"/>
                    <a:gd name="T4" fmla="*/ 0 w 58"/>
                    <a:gd name="T5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68">
                      <a:moveTo>
                        <a:pt x="0" y="0"/>
                      </a:moveTo>
                      <a:lnTo>
                        <a:pt x="58" y="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Line 86">
                  <a:extLst>
                    <a:ext uri="{FF2B5EF4-FFF2-40B4-BE49-F238E27FC236}">
                      <a16:creationId xmlns:a16="http://schemas.microsoft.com/office/drawing/2014/main" id="{42FFB1B1-706F-4283-AF8F-F6FDE73A86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4" y="1795"/>
                  <a:ext cx="58" cy="6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Freeform 87">
                  <a:extLst>
                    <a:ext uri="{FF2B5EF4-FFF2-40B4-BE49-F238E27FC236}">
                      <a16:creationId xmlns:a16="http://schemas.microsoft.com/office/drawing/2014/main" id="{B4A58C5D-6480-43CE-93E4-243AFABD56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4" y="1745"/>
                  <a:ext cx="254" cy="255"/>
                </a:xfrm>
                <a:custGeom>
                  <a:avLst/>
                  <a:gdLst>
                    <a:gd name="T0" fmla="*/ 254 w 254"/>
                    <a:gd name="T1" fmla="*/ 22 h 255"/>
                    <a:gd name="T2" fmla="*/ 254 w 254"/>
                    <a:gd name="T3" fmla="*/ 22 h 255"/>
                    <a:gd name="T4" fmla="*/ 216 w 254"/>
                    <a:gd name="T5" fmla="*/ 60 h 255"/>
                    <a:gd name="T6" fmla="*/ 132 w 254"/>
                    <a:gd name="T7" fmla="*/ 143 h 255"/>
                    <a:gd name="T8" fmla="*/ 86 w 254"/>
                    <a:gd name="T9" fmla="*/ 187 h 255"/>
                    <a:gd name="T10" fmla="*/ 44 w 254"/>
                    <a:gd name="T11" fmla="*/ 223 h 255"/>
                    <a:gd name="T12" fmla="*/ 14 w 254"/>
                    <a:gd name="T13" fmla="*/ 249 h 255"/>
                    <a:gd name="T14" fmla="*/ 4 w 254"/>
                    <a:gd name="T15" fmla="*/ 255 h 255"/>
                    <a:gd name="T16" fmla="*/ 0 w 254"/>
                    <a:gd name="T17" fmla="*/ 255 h 255"/>
                    <a:gd name="T18" fmla="*/ 0 w 254"/>
                    <a:gd name="T19" fmla="*/ 255 h 255"/>
                    <a:gd name="T20" fmla="*/ 0 w 254"/>
                    <a:gd name="T21" fmla="*/ 251 h 255"/>
                    <a:gd name="T22" fmla="*/ 6 w 254"/>
                    <a:gd name="T23" fmla="*/ 241 h 255"/>
                    <a:gd name="T24" fmla="*/ 32 w 254"/>
                    <a:gd name="T25" fmla="*/ 211 h 255"/>
                    <a:gd name="T26" fmla="*/ 68 w 254"/>
                    <a:gd name="T27" fmla="*/ 169 h 255"/>
                    <a:gd name="T28" fmla="*/ 112 w 254"/>
                    <a:gd name="T29" fmla="*/ 122 h 255"/>
                    <a:gd name="T30" fmla="*/ 194 w 254"/>
                    <a:gd name="T31" fmla="*/ 38 h 255"/>
                    <a:gd name="T32" fmla="*/ 232 w 254"/>
                    <a:gd name="T33" fmla="*/ 0 h 255"/>
                    <a:gd name="T34" fmla="*/ 254 w 254"/>
                    <a:gd name="T35" fmla="*/ 22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54" y="22"/>
                      </a:moveTo>
                      <a:lnTo>
                        <a:pt x="254" y="22"/>
                      </a:lnTo>
                      <a:lnTo>
                        <a:pt x="216" y="60"/>
                      </a:lnTo>
                      <a:lnTo>
                        <a:pt x="132" y="143"/>
                      </a:lnTo>
                      <a:lnTo>
                        <a:pt x="86" y="187"/>
                      </a:lnTo>
                      <a:lnTo>
                        <a:pt x="44" y="223"/>
                      </a:lnTo>
                      <a:lnTo>
                        <a:pt x="14" y="249"/>
                      </a:lnTo>
                      <a:lnTo>
                        <a:pt x="4" y="255"/>
                      </a:lnTo>
                      <a:lnTo>
                        <a:pt x="0" y="255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6" y="241"/>
                      </a:lnTo>
                      <a:lnTo>
                        <a:pt x="32" y="211"/>
                      </a:lnTo>
                      <a:lnTo>
                        <a:pt x="68" y="169"/>
                      </a:lnTo>
                      <a:lnTo>
                        <a:pt x="112" y="122"/>
                      </a:lnTo>
                      <a:lnTo>
                        <a:pt x="194" y="38"/>
                      </a:lnTo>
                      <a:lnTo>
                        <a:pt x="232" y="0"/>
                      </a:lnTo>
                      <a:lnTo>
                        <a:pt x="254" y="2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1" name="Freeform 88">
                  <a:extLst>
                    <a:ext uri="{FF2B5EF4-FFF2-40B4-BE49-F238E27FC236}">
                      <a16:creationId xmlns:a16="http://schemas.microsoft.com/office/drawing/2014/main" id="{33834F01-ADEB-49A9-B757-A15629FAB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1755"/>
                  <a:ext cx="74" cy="74"/>
                </a:xfrm>
                <a:custGeom>
                  <a:avLst/>
                  <a:gdLst>
                    <a:gd name="T0" fmla="*/ 74 w 74"/>
                    <a:gd name="T1" fmla="*/ 0 h 74"/>
                    <a:gd name="T2" fmla="*/ 0 w 74"/>
                    <a:gd name="T3" fmla="*/ 74 h 74"/>
                    <a:gd name="T4" fmla="*/ 74 w 74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74" y="0"/>
                      </a:moveTo>
                      <a:lnTo>
                        <a:pt x="0" y="74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2" name="Line 89">
                  <a:extLst>
                    <a:ext uri="{FF2B5EF4-FFF2-40B4-BE49-F238E27FC236}">
                      <a16:creationId xmlns:a16="http://schemas.microsoft.com/office/drawing/2014/main" id="{AF7534D5-CD30-4DDC-AA24-C891045DD5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94" y="1755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3" name="Freeform 90">
                  <a:extLst>
                    <a:ext uri="{FF2B5EF4-FFF2-40B4-BE49-F238E27FC236}">
                      <a16:creationId xmlns:a16="http://schemas.microsoft.com/office/drawing/2014/main" id="{9E15D926-D7DE-46D0-AE36-73EDD5122C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6" y="1705"/>
                  <a:ext cx="288" cy="207"/>
                </a:xfrm>
                <a:custGeom>
                  <a:avLst/>
                  <a:gdLst>
                    <a:gd name="T0" fmla="*/ 288 w 288"/>
                    <a:gd name="T1" fmla="*/ 28 h 207"/>
                    <a:gd name="T2" fmla="*/ 288 w 288"/>
                    <a:gd name="T3" fmla="*/ 28 h 207"/>
                    <a:gd name="T4" fmla="*/ 260 w 288"/>
                    <a:gd name="T5" fmla="*/ 56 h 207"/>
                    <a:gd name="T6" fmla="*/ 234 w 288"/>
                    <a:gd name="T7" fmla="*/ 78 h 207"/>
                    <a:gd name="T8" fmla="*/ 222 w 288"/>
                    <a:gd name="T9" fmla="*/ 88 h 207"/>
                    <a:gd name="T10" fmla="*/ 210 w 288"/>
                    <a:gd name="T11" fmla="*/ 96 h 207"/>
                    <a:gd name="T12" fmla="*/ 210 w 288"/>
                    <a:gd name="T13" fmla="*/ 96 h 207"/>
                    <a:gd name="T14" fmla="*/ 198 w 288"/>
                    <a:gd name="T15" fmla="*/ 100 h 207"/>
                    <a:gd name="T16" fmla="*/ 186 w 288"/>
                    <a:gd name="T17" fmla="*/ 104 h 207"/>
                    <a:gd name="T18" fmla="*/ 164 w 288"/>
                    <a:gd name="T19" fmla="*/ 106 h 207"/>
                    <a:gd name="T20" fmla="*/ 152 w 288"/>
                    <a:gd name="T21" fmla="*/ 110 h 207"/>
                    <a:gd name="T22" fmla="*/ 140 w 288"/>
                    <a:gd name="T23" fmla="*/ 114 h 207"/>
                    <a:gd name="T24" fmla="*/ 126 w 288"/>
                    <a:gd name="T25" fmla="*/ 122 h 207"/>
                    <a:gd name="T26" fmla="*/ 114 w 288"/>
                    <a:gd name="T27" fmla="*/ 136 h 207"/>
                    <a:gd name="T28" fmla="*/ 114 w 288"/>
                    <a:gd name="T29" fmla="*/ 136 h 207"/>
                    <a:gd name="T30" fmla="*/ 90 w 288"/>
                    <a:gd name="T31" fmla="*/ 162 h 207"/>
                    <a:gd name="T32" fmla="*/ 70 w 288"/>
                    <a:gd name="T33" fmla="*/ 183 h 207"/>
                    <a:gd name="T34" fmla="*/ 52 w 288"/>
                    <a:gd name="T35" fmla="*/ 197 h 207"/>
                    <a:gd name="T36" fmla="*/ 44 w 288"/>
                    <a:gd name="T37" fmla="*/ 201 h 207"/>
                    <a:gd name="T38" fmla="*/ 34 w 288"/>
                    <a:gd name="T39" fmla="*/ 205 h 207"/>
                    <a:gd name="T40" fmla="*/ 34 w 288"/>
                    <a:gd name="T41" fmla="*/ 205 h 207"/>
                    <a:gd name="T42" fmla="*/ 26 w 288"/>
                    <a:gd name="T43" fmla="*/ 207 h 207"/>
                    <a:gd name="T44" fmla="*/ 18 w 288"/>
                    <a:gd name="T45" fmla="*/ 205 h 207"/>
                    <a:gd name="T46" fmla="*/ 12 w 288"/>
                    <a:gd name="T47" fmla="*/ 205 h 207"/>
                    <a:gd name="T48" fmla="*/ 8 w 288"/>
                    <a:gd name="T49" fmla="*/ 201 h 207"/>
                    <a:gd name="T50" fmla="*/ 2 w 288"/>
                    <a:gd name="T51" fmla="*/ 195 h 207"/>
                    <a:gd name="T52" fmla="*/ 0 w 288"/>
                    <a:gd name="T53" fmla="*/ 193 h 207"/>
                    <a:gd name="T54" fmla="*/ 0 w 288"/>
                    <a:gd name="T55" fmla="*/ 193 h 207"/>
                    <a:gd name="T56" fmla="*/ 10 w 288"/>
                    <a:gd name="T57" fmla="*/ 191 h 207"/>
                    <a:gd name="T58" fmla="*/ 22 w 288"/>
                    <a:gd name="T59" fmla="*/ 187 h 207"/>
                    <a:gd name="T60" fmla="*/ 34 w 288"/>
                    <a:gd name="T61" fmla="*/ 181 h 207"/>
                    <a:gd name="T62" fmla="*/ 34 w 288"/>
                    <a:gd name="T63" fmla="*/ 181 h 207"/>
                    <a:gd name="T64" fmla="*/ 42 w 288"/>
                    <a:gd name="T65" fmla="*/ 176 h 207"/>
                    <a:gd name="T66" fmla="*/ 50 w 288"/>
                    <a:gd name="T67" fmla="*/ 168 h 207"/>
                    <a:gd name="T68" fmla="*/ 70 w 288"/>
                    <a:gd name="T69" fmla="*/ 146 h 207"/>
                    <a:gd name="T70" fmla="*/ 90 w 288"/>
                    <a:gd name="T71" fmla="*/ 124 h 207"/>
                    <a:gd name="T72" fmla="*/ 100 w 288"/>
                    <a:gd name="T73" fmla="*/ 114 h 207"/>
                    <a:gd name="T74" fmla="*/ 108 w 288"/>
                    <a:gd name="T75" fmla="*/ 108 h 207"/>
                    <a:gd name="T76" fmla="*/ 108 w 288"/>
                    <a:gd name="T77" fmla="*/ 108 h 207"/>
                    <a:gd name="T78" fmla="*/ 126 w 288"/>
                    <a:gd name="T79" fmla="*/ 98 h 207"/>
                    <a:gd name="T80" fmla="*/ 148 w 288"/>
                    <a:gd name="T81" fmla="*/ 90 h 207"/>
                    <a:gd name="T82" fmla="*/ 170 w 288"/>
                    <a:gd name="T83" fmla="*/ 82 h 207"/>
                    <a:gd name="T84" fmla="*/ 186 w 288"/>
                    <a:gd name="T85" fmla="*/ 74 h 207"/>
                    <a:gd name="T86" fmla="*/ 186 w 288"/>
                    <a:gd name="T87" fmla="*/ 74 h 207"/>
                    <a:gd name="T88" fmla="*/ 208 w 288"/>
                    <a:gd name="T89" fmla="*/ 56 h 207"/>
                    <a:gd name="T90" fmla="*/ 236 w 288"/>
                    <a:gd name="T91" fmla="*/ 32 h 207"/>
                    <a:gd name="T92" fmla="*/ 272 w 288"/>
                    <a:gd name="T93" fmla="*/ 0 h 207"/>
                    <a:gd name="T94" fmla="*/ 288 w 288"/>
                    <a:gd name="T95" fmla="*/ 28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7">
                      <a:moveTo>
                        <a:pt x="288" y="28"/>
                      </a:moveTo>
                      <a:lnTo>
                        <a:pt x="288" y="28"/>
                      </a:lnTo>
                      <a:lnTo>
                        <a:pt x="260" y="56"/>
                      </a:lnTo>
                      <a:lnTo>
                        <a:pt x="234" y="78"/>
                      </a:lnTo>
                      <a:lnTo>
                        <a:pt x="222" y="88"/>
                      </a:lnTo>
                      <a:lnTo>
                        <a:pt x="210" y="96"/>
                      </a:lnTo>
                      <a:lnTo>
                        <a:pt x="210" y="96"/>
                      </a:lnTo>
                      <a:lnTo>
                        <a:pt x="198" y="100"/>
                      </a:lnTo>
                      <a:lnTo>
                        <a:pt x="186" y="104"/>
                      </a:lnTo>
                      <a:lnTo>
                        <a:pt x="164" y="106"/>
                      </a:lnTo>
                      <a:lnTo>
                        <a:pt x="152" y="110"/>
                      </a:lnTo>
                      <a:lnTo>
                        <a:pt x="140" y="114"/>
                      </a:lnTo>
                      <a:lnTo>
                        <a:pt x="126" y="122"/>
                      </a:lnTo>
                      <a:lnTo>
                        <a:pt x="114" y="136"/>
                      </a:lnTo>
                      <a:lnTo>
                        <a:pt x="114" y="136"/>
                      </a:lnTo>
                      <a:lnTo>
                        <a:pt x="90" y="162"/>
                      </a:lnTo>
                      <a:lnTo>
                        <a:pt x="70" y="183"/>
                      </a:lnTo>
                      <a:lnTo>
                        <a:pt x="52" y="197"/>
                      </a:lnTo>
                      <a:lnTo>
                        <a:pt x="44" y="201"/>
                      </a:lnTo>
                      <a:lnTo>
                        <a:pt x="34" y="205"/>
                      </a:lnTo>
                      <a:lnTo>
                        <a:pt x="34" y="205"/>
                      </a:lnTo>
                      <a:lnTo>
                        <a:pt x="26" y="207"/>
                      </a:lnTo>
                      <a:lnTo>
                        <a:pt x="18" y="205"/>
                      </a:lnTo>
                      <a:lnTo>
                        <a:pt x="12" y="205"/>
                      </a:lnTo>
                      <a:lnTo>
                        <a:pt x="8" y="201"/>
                      </a:lnTo>
                      <a:lnTo>
                        <a:pt x="2" y="195"/>
                      </a:lnTo>
                      <a:lnTo>
                        <a:pt x="0" y="193"/>
                      </a:lnTo>
                      <a:lnTo>
                        <a:pt x="0" y="193"/>
                      </a:lnTo>
                      <a:lnTo>
                        <a:pt x="10" y="191"/>
                      </a:lnTo>
                      <a:lnTo>
                        <a:pt x="22" y="187"/>
                      </a:lnTo>
                      <a:lnTo>
                        <a:pt x="34" y="181"/>
                      </a:lnTo>
                      <a:lnTo>
                        <a:pt x="34" y="181"/>
                      </a:lnTo>
                      <a:lnTo>
                        <a:pt x="42" y="176"/>
                      </a:lnTo>
                      <a:lnTo>
                        <a:pt x="50" y="168"/>
                      </a:lnTo>
                      <a:lnTo>
                        <a:pt x="70" y="146"/>
                      </a:lnTo>
                      <a:lnTo>
                        <a:pt x="90" y="124"/>
                      </a:lnTo>
                      <a:lnTo>
                        <a:pt x="100" y="114"/>
                      </a:lnTo>
                      <a:lnTo>
                        <a:pt x="108" y="108"/>
                      </a:lnTo>
                      <a:lnTo>
                        <a:pt x="108" y="108"/>
                      </a:lnTo>
                      <a:lnTo>
                        <a:pt x="126" y="98"/>
                      </a:lnTo>
                      <a:lnTo>
                        <a:pt x="148" y="90"/>
                      </a:lnTo>
                      <a:lnTo>
                        <a:pt x="170" y="82"/>
                      </a:lnTo>
                      <a:lnTo>
                        <a:pt x="186" y="74"/>
                      </a:lnTo>
                      <a:lnTo>
                        <a:pt x="186" y="74"/>
                      </a:lnTo>
                      <a:lnTo>
                        <a:pt x="208" y="56"/>
                      </a:lnTo>
                      <a:lnTo>
                        <a:pt x="236" y="32"/>
                      </a:lnTo>
                      <a:lnTo>
                        <a:pt x="272" y="0"/>
                      </a:lnTo>
                      <a:lnTo>
                        <a:pt x="288" y="2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4" name="Freeform 91">
                  <a:extLst>
                    <a:ext uri="{FF2B5EF4-FFF2-40B4-BE49-F238E27FC236}">
                      <a16:creationId xmlns:a16="http://schemas.microsoft.com/office/drawing/2014/main" id="{8B04DC14-F2EF-4F8C-8906-8ED8066CE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" y="1727"/>
                  <a:ext cx="68" cy="58"/>
                </a:xfrm>
                <a:custGeom>
                  <a:avLst/>
                  <a:gdLst>
                    <a:gd name="T0" fmla="*/ 68 w 68"/>
                    <a:gd name="T1" fmla="*/ 0 h 58"/>
                    <a:gd name="T2" fmla="*/ 0 w 68"/>
                    <a:gd name="T3" fmla="*/ 58 h 58"/>
                    <a:gd name="T4" fmla="*/ 68 w 68"/>
                    <a:gd name="T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58">
                      <a:moveTo>
                        <a:pt x="68" y="0"/>
                      </a:moveTo>
                      <a:lnTo>
                        <a:pt x="0" y="58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" name="Line 92">
                  <a:extLst>
                    <a:ext uri="{FF2B5EF4-FFF2-40B4-BE49-F238E27FC236}">
                      <a16:creationId xmlns:a16="http://schemas.microsoft.com/office/drawing/2014/main" id="{59FF3CEB-DDCE-4899-9ADF-BB523BC79A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60" y="1727"/>
                  <a:ext cx="68" cy="5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Freeform 93">
                  <a:extLst>
                    <a:ext uri="{FF2B5EF4-FFF2-40B4-BE49-F238E27FC236}">
                      <a16:creationId xmlns:a16="http://schemas.microsoft.com/office/drawing/2014/main" id="{2EDB5C22-70D1-4CD4-AB6C-04CEEE6A6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4" y="1206"/>
                  <a:ext cx="254" cy="255"/>
                </a:xfrm>
                <a:custGeom>
                  <a:avLst/>
                  <a:gdLst>
                    <a:gd name="T0" fmla="*/ 232 w 254"/>
                    <a:gd name="T1" fmla="*/ 255 h 255"/>
                    <a:gd name="T2" fmla="*/ 232 w 254"/>
                    <a:gd name="T3" fmla="*/ 255 h 255"/>
                    <a:gd name="T4" fmla="*/ 194 w 254"/>
                    <a:gd name="T5" fmla="*/ 217 h 255"/>
                    <a:gd name="T6" fmla="*/ 112 w 254"/>
                    <a:gd name="T7" fmla="*/ 133 h 255"/>
                    <a:gd name="T8" fmla="*/ 68 w 254"/>
                    <a:gd name="T9" fmla="*/ 86 h 255"/>
                    <a:gd name="T10" fmla="*/ 32 w 254"/>
                    <a:gd name="T11" fmla="*/ 44 h 255"/>
                    <a:gd name="T12" fmla="*/ 6 w 254"/>
                    <a:gd name="T13" fmla="*/ 14 h 255"/>
                    <a:gd name="T14" fmla="*/ 0 w 254"/>
                    <a:gd name="T15" fmla="*/ 4 h 255"/>
                    <a:gd name="T16" fmla="*/ 0 w 254"/>
                    <a:gd name="T17" fmla="*/ 0 h 255"/>
                    <a:gd name="T18" fmla="*/ 0 w 254"/>
                    <a:gd name="T19" fmla="*/ 0 h 255"/>
                    <a:gd name="T20" fmla="*/ 4 w 254"/>
                    <a:gd name="T21" fmla="*/ 0 h 255"/>
                    <a:gd name="T22" fmla="*/ 14 w 254"/>
                    <a:gd name="T23" fmla="*/ 6 h 255"/>
                    <a:gd name="T24" fmla="*/ 44 w 254"/>
                    <a:gd name="T25" fmla="*/ 32 h 255"/>
                    <a:gd name="T26" fmla="*/ 86 w 254"/>
                    <a:gd name="T27" fmla="*/ 68 h 255"/>
                    <a:gd name="T28" fmla="*/ 132 w 254"/>
                    <a:gd name="T29" fmla="*/ 112 h 255"/>
                    <a:gd name="T30" fmla="*/ 216 w 254"/>
                    <a:gd name="T31" fmla="*/ 195 h 255"/>
                    <a:gd name="T32" fmla="*/ 254 w 254"/>
                    <a:gd name="T33" fmla="*/ 233 h 255"/>
                    <a:gd name="T34" fmla="*/ 232 w 254"/>
                    <a:gd name="T35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32" y="255"/>
                      </a:moveTo>
                      <a:lnTo>
                        <a:pt x="232" y="255"/>
                      </a:lnTo>
                      <a:lnTo>
                        <a:pt x="194" y="217"/>
                      </a:lnTo>
                      <a:lnTo>
                        <a:pt x="112" y="133"/>
                      </a:lnTo>
                      <a:lnTo>
                        <a:pt x="68" y="86"/>
                      </a:lnTo>
                      <a:lnTo>
                        <a:pt x="32" y="44"/>
                      </a:lnTo>
                      <a:lnTo>
                        <a:pt x="6" y="1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14" y="6"/>
                      </a:lnTo>
                      <a:lnTo>
                        <a:pt x="44" y="32"/>
                      </a:lnTo>
                      <a:lnTo>
                        <a:pt x="86" y="68"/>
                      </a:lnTo>
                      <a:lnTo>
                        <a:pt x="132" y="112"/>
                      </a:lnTo>
                      <a:lnTo>
                        <a:pt x="216" y="195"/>
                      </a:lnTo>
                      <a:lnTo>
                        <a:pt x="254" y="233"/>
                      </a:lnTo>
                      <a:lnTo>
                        <a:pt x="232" y="25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Freeform 94">
                  <a:extLst>
                    <a:ext uri="{FF2B5EF4-FFF2-40B4-BE49-F238E27FC236}">
                      <a16:creationId xmlns:a16="http://schemas.microsoft.com/office/drawing/2014/main" id="{74A8A9BE-E739-4966-8800-15F75C8645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1377"/>
                  <a:ext cx="74" cy="74"/>
                </a:xfrm>
                <a:custGeom>
                  <a:avLst/>
                  <a:gdLst>
                    <a:gd name="T0" fmla="*/ 74 w 74"/>
                    <a:gd name="T1" fmla="*/ 74 h 74"/>
                    <a:gd name="T2" fmla="*/ 0 w 74"/>
                    <a:gd name="T3" fmla="*/ 0 h 74"/>
                    <a:gd name="T4" fmla="*/ 74 w 74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74" y="74"/>
                      </a:moveTo>
                      <a:lnTo>
                        <a:pt x="0" y="0"/>
                      </a:lnTo>
                      <a:lnTo>
                        <a:pt x="74" y="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Line 95">
                  <a:extLst>
                    <a:ext uri="{FF2B5EF4-FFF2-40B4-BE49-F238E27FC236}">
                      <a16:creationId xmlns:a16="http://schemas.microsoft.com/office/drawing/2014/main" id="{A18D6298-A30F-4DA4-BD3B-D59AC04BA3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94" y="1377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" name="Freeform 96">
                  <a:extLst>
                    <a:ext uri="{FF2B5EF4-FFF2-40B4-BE49-F238E27FC236}">
                      <a16:creationId xmlns:a16="http://schemas.microsoft.com/office/drawing/2014/main" id="{5894E463-B44F-48C5-A77F-4AD0B2F78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2" y="1138"/>
                  <a:ext cx="206" cy="289"/>
                </a:xfrm>
                <a:custGeom>
                  <a:avLst/>
                  <a:gdLst>
                    <a:gd name="T0" fmla="*/ 178 w 206"/>
                    <a:gd name="T1" fmla="*/ 289 h 289"/>
                    <a:gd name="T2" fmla="*/ 178 w 206"/>
                    <a:gd name="T3" fmla="*/ 289 h 289"/>
                    <a:gd name="T4" fmla="*/ 150 w 206"/>
                    <a:gd name="T5" fmla="*/ 261 h 289"/>
                    <a:gd name="T6" fmla="*/ 128 w 206"/>
                    <a:gd name="T7" fmla="*/ 235 h 289"/>
                    <a:gd name="T8" fmla="*/ 118 w 206"/>
                    <a:gd name="T9" fmla="*/ 223 h 289"/>
                    <a:gd name="T10" fmla="*/ 110 w 206"/>
                    <a:gd name="T11" fmla="*/ 211 h 289"/>
                    <a:gd name="T12" fmla="*/ 110 w 206"/>
                    <a:gd name="T13" fmla="*/ 211 h 289"/>
                    <a:gd name="T14" fmla="*/ 106 w 206"/>
                    <a:gd name="T15" fmla="*/ 199 h 289"/>
                    <a:gd name="T16" fmla="*/ 102 w 206"/>
                    <a:gd name="T17" fmla="*/ 187 h 289"/>
                    <a:gd name="T18" fmla="*/ 100 w 206"/>
                    <a:gd name="T19" fmla="*/ 164 h 289"/>
                    <a:gd name="T20" fmla="*/ 96 w 206"/>
                    <a:gd name="T21" fmla="*/ 152 h 289"/>
                    <a:gd name="T22" fmla="*/ 92 w 206"/>
                    <a:gd name="T23" fmla="*/ 140 h 289"/>
                    <a:gd name="T24" fmla="*/ 84 w 206"/>
                    <a:gd name="T25" fmla="*/ 126 h 289"/>
                    <a:gd name="T26" fmla="*/ 70 w 206"/>
                    <a:gd name="T27" fmla="*/ 114 h 289"/>
                    <a:gd name="T28" fmla="*/ 70 w 206"/>
                    <a:gd name="T29" fmla="*/ 114 h 289"/>
                    <a:gd name="T30" fmla="*/ 44 w 206"/>
                    <a:gd name="T31" fmla="*/ 90 h 289"/>
                    <a:gd name="T32" fmla="*/ 24 w 206"/>
                    <a:gd name="T33" fmla="*/ 70 h 289"/>
                    <a:gd name="T34" fmla="*/ 10 w 206"/>
                    <a:gd name="T35" fmla="*/ 52 h 289"/>
                    <a:gd name="T36" fmla="*/ 6 w 206"/>
                    <a:gd name="T37" fmla="*/ 44 h 289"/>
                    <a:gd name="T38" fmla="*/ 2 w 206"/>
                    <a:gd name="T39" fmla="*/ 34 h 289"/>
                    <a:gd name="T40" fmla="*/ 2 w 206"/>
                    <a:gd name="T41" fmla="*/ 34 h 289"/>
                    <a:gd name="T42" fmla="*/ 0 w 206"/>
                    <a:gd name="T43" fmla="*/ 26 h 289"/>
                    <a:gd name="T44" fmla="*/ 2 w 206"/>
                    <a:gd name="T45" fmla="*/ 18 h 289"/>
                    <a:gd name="T46" fmla="*/ 2 w 206"/>
                    <a:gd name="T47" fmla="*/ 12 h 289"/>
                    <a:gd name="T48" fmla="*/ 6 w 206"/>
                    <a:gd name="T49" fmla="*/ 8 h 289"/>
                    <a:gd name="T50" fmla="*/ 12 w 206"/>
                    <a:gd name="T51" fmla="*/ 2 h 289"/>
                    <a:gd name="T52" fmla="*/ 14 w 206"/>
                    <a:gd name="T53" fmla="*/ 0 h 289"/>
                    <a:gd name="T54" fmla="*/ 14 w 206"/>
                    <a:gd name="T55" fmla="*/ 0 h 289"/>
                    <a:gd name="T56" fmla="*/ 16 w 206"/>
                    <a:gd name="T57" fmla="*/ 10 h 289"/>
                    <a:gd name="T58" fmla="*/ 20 w 206"/>
                    <a:gd name="T59" fmla="*/ 22 h 289"/>
                    <a:gd name="T60" fmla="*/ 26 w 206"/>
                    <a:gd name="T61" fmla="*/ 34 h 289"/>
                    <a:gd name="T62" fmla="*/ 26 w 206"/>
                    <a:gd name="T63" fmla="*/ 34 h 289"/>
                    <a:gd name="T64" fmla="*/ 30 w 206"/>
                    <a:gd name="T65" fmla="*/ 42 h 289"/>
                    <a:gd name="T66" fmla="*/ 38 w 206"/>
                    <a:gd name="T67" fmla="*/ 50 h 289"/>
                    <a:gd name="T68" fmla="*/ 60 w 206"/>
                    <a:gd name="T69" fmla="*/ 70 h 289"/>
                    <a:gd name="T70" fmla="*/ 82 w 206"/>
                    <a:gd name="T71" fmla="*/ 90 h 289"/>
                    <a:gd name="T72" fmla="*/ 92 w 206"/>
                    <a:gd name="T73" fmla="*/ 100 h 289"/>
                    <a:gd name="T74" fmla="*/ 98 w 206"/>
                    <a:gd name="T75" fmla="*/ 108 h 289"/>
                    <a:gd name="T76" fmla="*/ 98 w 206"/>
                    <a:gd name="T77" fmla="*/ 108 h 289"/>
                    <a:gd name="T78" fmla="*/ 108 w 206"/>
                    <a:gd name="T79" fmla="*/ 126 h 289"/>
                    <a:gd name="T80" fmla="*/ 116 w 206"/>
                    <a:gd name="T81" fmla="*/ 148 h 289"/>
                    <a:gd name="T82" fmla="*/ 124 w 206"/>
                    <a:gd name="T83" fmla="*/ 170 h 289"/>
                    <a:gd name="T84" fmla="*/ 132 w 206"/>
                    <a:gd name="T85" fmla="*/ 187 h 289"/>
                    <a:gd name="T86" fmla="*/ 132 w 206"/>
                    <a:gd name="T87" fmla="*/ 187 h 289"/>
                    <a:gd name="T88" fmla="*/ 150 w 206"/>
                    <a:gd name="T89" fmla="*/ 209 h 289"/>
                    <a:gd name="T90" fmla="*/ 174 w 206"/>
                    <a:gd name="T91" fmla="*/ 237 h 289"/>
                    <a:gd name="T92" fmla="*/ 206 w 206"/>
                    <a:gd name="T93" fmla="*/ 273 h 289"/>
                    <a:gd name="T94" fmla="*/ 178 w 206"/>
                    <a:gd name="T95" fmla="*/ 28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6" h="289">
                      <a:moveTo>
                        <a:pt x="178" y="289"/>
                      </a:moveTo>
                      <a:lnTo>
                        <a:pt x="178" y="289"/>
                      </a:lnTo>
                      <a:lnTo>
                        <a:pt x="150" y="261"/>
                      </a:lnTo>
                      <a:lnTo>
                        <a:pt x="128" y="235"/>
                      </a:lnTo>
                      <a:lnTo>
                        <a:pt x="118" y="223"/>
                      </a:lnTo>
                      <a:lnTo>
                        <a:pt x="110" y="211"/>
                      </a:lnTo>
                      <a:lnTo>
                        <a:pt x="110" y="211"/>
                      </a:lnTo>
                      <a:lnTo>
                        <a:pt x="106" y="199"/>
                      </a:lnTo>
                      <a:lnTo>
                        <a:pt x="102" y="187"/>
                      </a:lnTo>
                      <a:lnTo>
                        <a:pt x="100" y="164"/>
                      </a:lnTo>
                      <a:lnTo>
                        <a:pt x="96" y="152"/>
                      </a:lnTo>
                      <a:lnTo>
                        <a:pt x="92" y="140"/>
                      </a:lnTo>
                      <a:lnTo>
                        <a:pt x="84" y="126"/>
                      </a:lnTo>
                      <a:lnTo>
                        <a:pt x="70" y="114"/>
                      </a:lnTo>
                      <a:lnTo>
                        <a:pt x="70" y="114"/>
                      </a:lnTo>
                      <a:lnTo>
                        <a:pt x="44" y="90"/>
                      </a:lnTo>
                      <a:lnTo>
                        <a:pt x="24" y="70"/>
                      </a:lnTo>
                      <a:lnTo>
                        <a:pt x="10" y="52"/>
                      </a:lnTo>
                      <a:lnTo>
                        <a:pt x="6" y="44"/>
                      </a:lnTo>
                      <a:lnTo>
                        <a:pt x="2" y="34"/>
                      </a:lnTo>
                      <a:lnTo>
                        <a:pt x="2" y="34"/>
                      </a:lnTo>
                      <a:lnTo>
                        <a:pt x="0" y="26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6" y="10"/>
                      </a:lnTo>
                      <a:lnTo>
                        <a:pt x="20" y="22"/>
                      </a:lnTo>
                      <a:lnTo>
                        <a:pt x="26" y="34"/>
                      </a:lnTo>
                      <a:lnTo>
                        <a:pt x="26" y="34"/>
                      </a:lnTo>
                      <a:lnTo>
                        <a:pt x="30" y="42"/>
                      </a:lnTo>
                      <a:lnTo>
                        <a:pt x="38" y="50"/>
                      </a:lnTo>
                      <a:lnTo>
                        <a:pt x="60" y="70"/>
                      </a:lnTo>
                      <a:lnTo>
                        <a:pt x="82" y="90"/>
                      </a:lnTo>
                      <a:lnTo>
                        <a:pt x="92" y="100"/>
                      </a:lnTo>
                      <a:lnTo>
                        <a:pt x="98" y="108"/>
                      </a:lnTo>
                      <a:lnTo>
                        <a:pt x="98" y="108"/>
                      </a:lnTo>
                      <a:lnTo>
                        <a:pt x="108" y="126"/>
                      </a:lnTo>
                      <a:lnTo>
                        <a:pt x="116" y="148"/>
                      </a:lnTo>
                      <a:lnTo>
                        <a:pt x="124" y="170"/>
                      </a:lnTo>
                      <a:lnTo>
                        <a:pt x="132" y="187"/>
                      </a:lnTo>
                      <a:lnTo>
                        <a:pt x="132" y="187"/>
                      </a:lnTo>
                      <a:lnTo>
                        <a:pt x="150" y="209"/>
                      </a:lnTo>
                      <a:lnTo>
                        <a:pt x="174" y="237"/>
                      </a:lnTo>
                      <a:lnTo>
                        <a:pt x="206" y="273"/>
                      </a:lnTo>
                      <a:lnTo>
                        <a:pt x="178" y="28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Freeform 97">
                  <a:extLst>
                    <a:ext uri="{FF2B5EF4-FFF2-40B4-BE49-F238E27FC236}">
                      <a16:creationId xmlns:a16="http://schemas.microsoft.com/office/drawing/2014/main" id="{272CD5A4-88CB-4861-9E00-483505B47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8" y="1343"/>
                  <a:ext cx="58" cy="68"/>
                </a:xfrm>
                <a:custGeom>
                  <a:avLst/>
                  <a:gdLst>
                    <a:gd name="T0" fmla="*/ 58 w 58"/>
                    <a:gd name="T1" fmla="*/ 68 h 68"/>
                    <a:gd name="T2" fmla="*/ 0 w 58"/>
                    <a:gd name="T3" fmla="*/ 0 h 68"/>
                    <a:gd name="T4" fmla="*/ 58 w 58"/>
                    <a:gd name="T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68">
                      <a:moveTo>
                        <a:pt x="58" y="68"/>
                      </a:moveTo>
                      <a:lnTo>
                        <a:pt x="0" y="0"/>
                      </a:lnTo>
                      <a:lnTo>
                        <a:pt x="58" y="6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Line 98">
                  <a:extLst>
                    <a:ext uri="{FF2B5EF4-FFF2-40B4-BE49-F238E27FC236}">
                      <a16:creationId xmlns:a16="http://schemas.microsoft.com/office/drawing/2014/main" id="{C047A63B-DFF9-46CB-8C23-AF6E1CD22D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38" y="1343"/>
                  <a:ext cx="58" cy="6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Freeform 99">
                  <a:extLst>
                    <a:ext uri="{FF2B5EF4-FFF2-40B4-BE49-F238E27FC236}">
                      <a16:creationId xmlns:a16="http://schemas.microsoft.com/office/drawing/2014/main" id="{262BB737-1798-4048-917F-4310AC9394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6" y="1082"/>
                  <a:ext cx="144" cy="327"/>
                </a:xfrm>
                <a:custGeom>
                  <a:avLst/>
                  <a:gdLst>
                    <a:gd name="T0" fmla="*/ 0 w 144"/>
                    <a:gd name="T1" fmla="*/ 315 h 327"/>
                    <a:gd name="T2" fmla="*/ 0 w 144"/>
                    <a:gd name="T3" fmla="*/ 315 h 327"/>
                    <a:gd name="T4" fmla="*/ 20 w 144"/>
                    <a:gd name="T5" fmla="*/ 265 h 327"/>
                    <a:gd name="T6" fmla="*/ 66 w 144"/>
                    <a:gd name="T7" fmla="*/ 154 h 327"/>
                    <a:gd name="T8" fmla="*/ 90 w 144"/>
                    <a:gd name="T9" fmla="*/ 96 h 327"/>
                    <a:gd name="T10" fmla="*/ 114 w 144"/>
                    <a:gd name="T11" fmla="*/ 46 h 327"/>
                    <a:gd name="T12" fmla="*/ 132 w 144"/>
                    <a:gd name="T13" fmla="*/ 12 h 327"/>
                    <a:gd name="T14" fmla="*/ 138 w 144"/>
                    <a:gd name="T15" fmla="*/ 2 h 327"/>
                    <a:gd name="T16" fmla="*/ 142 w 144"/>
                    <a:gd name="T17" fmla="*/ 0 h 327"/>
                    <a:gd name="T18" fmla="*/ 142 w 144"/>
                    <a:gd name="T19" fmla="*/ 0 h 327"/>
                    <a:gd name="T20" fmla="*/ 144 w 144"/>
                    <a:gd name="T21" fmla="*/ 4 h 327"/>
                    <a:gd name="T22" fmla="*/ 142 w 144"/>
                    <a:gd name="T23" fmla="*/ 16 h 327"/>
                    <a:gd name="T24" fmla="*/ 130 w 144"/>
                    <a:gd name="T25" fmla="*/ 54 h 327"/>
                    <a:gd name="T26" fmla="*/ 112 w 144"/>
                    <a:gd name="T27" fmla="*/ 106 h 327"/>
                    <a:gd name="T28" fmla="*/ 90 w 144"/>
                    <a:gd name="T29" fmla="*/ 164 h 327"/>
                    <a:gd name="T30" fmla="*/ 48 w 144"/>
                    <a:gd name="T31" fmla="*/ 277 h 327"/>
                    <a:gd name="T32" fmla="*/ 30 w 144"/>
                    <a:gd name="T33" fmla="*/ 327 h 327"/>
                    <a:gd name="T34" fmla="*/ 0 w 144"/>
                    <a:gd name="T35" fmla="*/ 315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4" h="327">
                      <a:moveTo>
                        <a:pt x="0" y="315"/>
                      </a:moveTo>
                      <a:lnTo>
                        <a:pt x="0" y="315"/>
                      </a:lnTo>
                      <a:lnTo>
                        <a:pt x="20" y="265"/>
                      </a:lnTo>
                      <a:lnTo>
                        <a:pt x="66" y="154"/>
                      </a:lnTo>
                      <a:lnTo>
                        <a:pt x="90" y="96"/>
                      </a:lnTo>
                      <a:lnTo>
                        <a:pt x="114" y="46"/>
                      </a:lnTo>
                      <a:lnTo>
                        <a:pt x="132" y="12"/>
                      </a:lnTo>
                      <a:lnTo>
                        <a:pt x="138" y="2"/>
                      </a:lnTo>
                      <a:lnTo>
                        <a:pt x="142" y="0"/>
                      </a:lnTo>
                      <a:lnTo>
                        <a:pt x="142" y="0"/>
                      </a:lnTo>
                      <a:lnTo>
                        <a:pt x="144" y="4"/>
                      </a:lnTo>
                      <a:lnTo>
                        <a:pt x="142" y="16"/>
                      </a:lnTo>
                      <a:lnTo>
                        <a:pt x="130" y="54"/>
                      </a:lnTo>
                      <a:lnTo>
                        <a:pt x="112" y="106"/>
                      </a:lnTo>
                      <a:lnTo>
                        <a:pt x="90" y="164"/>
                      </a:lnTo>
                      <a:lnTo>
                        <a:pt x="48" y="277"/>
                      </a:lnTo>
                      <a:lnTo>
                        <a:pt x="30" y="327"/>
                      </a:lnTo>
                      <a:lnTo>
                        <a:pt x="0" y="31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Freeform 100">
                  <a:extLst>
                    <a:ext uri="{FF2B5EF4-FFF2-40B4-BE49-F238E27FC236}">
                      <a16:creationId xmlns:a16="http://schemas.microsoft.com/office/drawing/2014/main" id="{D6B697AE-A722-46BD-909A-FDC8CB144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1304"/>
                  <a:ext cx="38" cy="99"/>
                </a:xfrm>
                <a:custGeom>
                  <a:avLst/>
                  <a:gdLst>
                    <a:gd name="T0" fmla="*/ 0 w 38"/>
                    <a:gd name="T1" fmla="*/ 99 h 99"/>
                    <a:gd name="T2" fmla="*/ 38 w 38"/>
                    <a:gd name="T3" fmla="*/ 0 h 99"/>
                    <a:gd name="T4" fmla="*/ 0 w 38"/>
                    <a:gd name="T5" fmla="*/ 99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9">
                      <a:moveTo>
                        <a:pt x="0" y="99"/>
                      </a:moveTo>
                      <a:lnTo>
                        <a:pt x="38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Line 101">
                  <a:extLst>
                    <a:ext uri="{FF2B5EF4-FFF2-40B4-BE49-F238E27FC236}">
                      <a16:creationId xmlns:a16="http://schemas.microsoft.com/office/drawing/2014/main" id="{4717F7D3-9C59-40D1-99D3-3F10C05EFB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00" y="1304"/>
                  <a:ext cx="38" cy="9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102">
                  <a:extLst>
                    <a:ext uri="{FF2B5EF4-FFF2-40B4-BE49-F238E27FC236}">
                      <a16:creationId xmlns:a16="http://schemas.microsoft.com/office/drawing/2014/main" id="{6F9C5888-03AB-4C2C-9E8D-62D0E7252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0" y="1144"/>
                  <a:ext cx="200" cy="289"/>
                </a:xfrm>
                <a:custGeom>
                  <a:avLst/>
                  <a:gdLst>
                    <a:gd name="T0" fmla="*/ 0 w 200"/>
                    <a:gd name="T1" fmla="*/ 271 h 289"/>
                    <a:gd name="T2" fmla="*/ 0 w 200"/>
                    <a:gd name="T3" fmla="*/ 271 h 289"/>
                    <a:gd name="T4" fmla="*/ 14 w 200"/>
                    <a:gd name="T5" fmla="*/ 233 h 289"/>
                    <a:gd name="T6" fmla="*/ 30 w 200"/>
                    <a:gd name="T7" fmla="*/ 203 h 289"/>
                    <a:gd name="T8" fmla="*/ 38 w 200"/>
                    <a:gd name="T9" fmla="*/ 189 h 289"/>
                    <a:gd name="T10" fmla="*/ 46 w 200"/>
                    <a:gd name="T11" fmla="*/ 177 h 289"/>
                    <a:gd name="T12" fmla="*/ 46 w 200"/>
                    <a:gd name="T13" fmla="*/ 177 h 289"/>
                    <a:gd name="T14" fmla="*/ 54 w 200"/>
                    <a:gd name="T15" fmla="*/ 166 h 289"/>
                    <a:gd name="T16" fmla="*/ 64 w 200"/>
                    <a:gd name="T17" fmla="*/ 160 h 289"/>
                    <a:gd name="T18" fmla="*/ 84 w 200"/>
                    <a:gd name="T19" fmla="*/ 148 h 289"/>
                    <a:gd name="T20" fmla="*/ 94 w 200"/>
                    <a:gd name="T21" fmla="*/ 140 h 289"/>
                    <a:gd name="T22" fmla="*/ 104 w 200"/>
                    <a:gd name="T23" fmla="*/ 132 h 289"/>
                    <a:gd name="T24" fmla="*/ 112 w 200"/>
                    <a:gd name="T25" fmla="*/ 118 h 289"/>
                    <a:gd name="T26" fmla="*/ 118 w 200"/>
                    <a:gd name="T27" fmla="*/ 102 h 289"/>
                    <a:gd name="T28" fmla="*/ 118 w 200"/>
                    <a:gd name="T29" fmla="*/ 102 h 289"/>
                    <a:gd name="T30" fmla="*/ 130 w 200"/>
                    <a:gd name="T31" fmla="*/ 66 h 289"/>
                    <a:gd name="T32" fmla="*/ 140 w 200"/>
                    <a:gd name="T33" fmla="*/ 42 h 289"/>
                    <a:gd name="T34" fmla="*/ 152 w 200"/>
                    <a:gd name="T35" fmla="*/ 22 h 289"/>
                    <a:gd name="T36" fmla="*/ 158 w 200"/>
                    <a:gd name="T37" fmla="*/ 14 h 289"/>
                    <a:gd name="T38" fmla="*/ 164 w 200"/>
                    <a:gd name="T39" fmla="*/ 8 h 289"/>
                    <a:gd name="T40" fmla="*/ 164 w 200"/>
                    <a:gd name="T41" fmla="*/ 8 h 289"/>
                    <a:gd name="T42" fmla="*/ 172 w 200"/>
                    <a:gd name="T43" fmla="*/ 2 h 289"/>
                    <a:gd name="T44" fmla="*/ 180 w 200"/>
                    <a:gd name="T45" fmla="*/ 0 h 289"/>
                    <a:gd name="T46" fmla="*/ 186 w 200"/>
                    <a:gd name="T47" fmla="*/ 0 h 289"/>
                    <a:gd name="T48" fmla="*/ 190 w 200"/>
                    <a:gd name="T49" fmla="*/ 0 h 289"/>
                    <a:gd name="T50" fmla="*/ 198 w 200"/>
                    <a:gd name="T51" fmla="*/ 4 h 289"/>
                    <a:gd name="T52" fmla="*/ 200 w 200"/>
                    <a:gd name="T53" fmla="*/ 4 h 289"/>
                    <a:gd name="T54" fmla="*/ 200 w 200"/>
                    <a:gd name="T55" fmla="*/ 4 h 289"/>
                    <a:gd name="T56" fmla="*/ 192 w 200"/>
                    <a:gd name="T57" fmla="*/ 10 h 289"/>
                    <a:gd name="T58" fmla="*/ 182 w 200"/>
                    <a:gd name="T59" fmla="*/ 18 h 289"/>
                    <a:gd name="T60" fmla="*/ 174 w 200"/>
                    <a:gd name="T61" fmla="*/ 28 h 289"/>
                    <a:gd name="T62" fmla="*/ 174 w 200"/>
                    <a:gd name="T63" fmla="*/ 28 h 289"/>
                    <a:gd name="T64" fmla="*/ 170 w 200"/>
                    <a:gd name="T65" fmla="*/ 36 h 289"/>
                    <a:gd name="T66" fmla="*/ 164 w 200"/>
                    <a:gd name="T67" fmla="*/ 48 h 289"/>
                    <a:gd name="T68" fmla="*/ 156 w 200"/>
                    <a:gd name="T69" fmla="*/ 74 h 289"/>
                    <a:gd name="T70" fmla="*/ 146 w 200"/>
                    <a:gd name="T71" fmla="*/ 104 h 289"/>
                    <a:gd name="T72" fmla="*/ 140 w 200"/>
                    <a:gd name="T73" fmla="*/ 116 h 289"/>
                    <a:gd name="T74" fmla="*/ 136 w 200"/>
                    <a:gd name="T75" fmla="*/ 126 h 289"/>
                    <a:gd name="T76" fmla="*/ 136 w 200"/>
                    <a:gd name="T77" fmla="*/ 126 h 289"/>
                    <a:gd name="T78" fmla="*/ 122 w 200"/>
                    <a:gd name="T79" fmla="*/ 142 h 289"/>
                    <a:gd name="T80" fmla="*/ 104 w 200"/>
                    <a:gd name="T81" fmla="*/ 158 h 289"/>
                    <a:gd name="T82" fmla="*/ 88 w 200"/>
                    <a:gd name="T83" fmla="*/ 174 h 289"/>
                    <a:gd name="T84" fmla="*/ 76 w 200"/>
                    <a:gd name="T85" fmla="*/ 189 h 289"/>
                    <a:gd name="T86" fmla="*/ 76 w 200"/>
                    <a:gd name="T87" fmla="*/ 189 h 289"/>
                    <a:gd name="T88" fmla="*/ 64 w 200"/>
                    <a:gd name="T89" fmla="*/ 211 h 289"/>
                    <a:gd name="T90" fmla="*/ 46 w 200"/>
                    <a:gd name="T91" fmla="*/ 245 h 289"/>
                    <a:gd name="T92" fmla="*/ 26 w 200"/>
                    <a:gd name="T93" fmla="*/ 289 h 289"/>
                    <a:gd name="T94" fmla="*/ 0 w 200"/>
                    <a:gd name="T95" fmla="*/ 271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0" h="289">
                      <a:moveTo>
                        <a:pt x="0" y="271"/>
                      </a:moveTo>
                      <a:lnTo>
                        <a:pt x="0" y="271"/>
                      </a:lnTo>
                      <a:lnTo>
                        <a:pt x="14" y="233"/>
                      </a:lnTo>
                      <a:lnTo>
                        <a:pt x="30" y="203"/>
                      </a:lnTo>
                      <a:lnTo>
                        <a:pt x="38" y="189"/>
                      </a:lnTo>
                      <a:lnTo>
                        <a:pt x="46" y="177"/>
                      </a:lnTo>
                      <a:lnTo>
                        <a:pt x="46" y="177"/>
                      </a:lnTo>
                      <a:lnTo>
                        <a:pt x="54" y="166"/>
                      </a:lnTo>
                      <a:lnTo>
                        <a:pt x="64" y="160"/>
                      </a:lnTo>
                      <a:lnTo>
                        <a:pt x="84" y="148"/>
                      </a:lnTo>
                      <a:lnTo>
                        <a:pt x="94" y="140"/>
                      </a:lnTo>
                      <a:lnTo>
                        <a:pt x="104" y="132"/>
                      </a:lnTo>
                      <a:lnTo>
                        <a:pt x="112" y="118"/>
                      </a:lnTo>
                      <a:lnTo>
                        <a:pt x="118" y="102"/>
                      </a:lnTo>
                      <a:lnTo>
                        <a:pt x="118" y="102"/>
                      </a:lnTo>
                      <a:lnTo>
                        <a:pt x="130" y="66"/>
                      </a:lnTo>
                      <a:lnTo>
                        <a:pt x="140" y="42"/>
                      </a:lnTo>
                      <a:lnTo>
                        <a:pt x="152" y="22"/>
                      </a:lnTo>
                      <a:lnTo>
                        <a:pt x="158" y="14"/>
                      </a:lnTo>
                      <a:lnTo>
                        <a:pt x="164" y="8"/>
                      </a:lnTo>
                      <a:lnTo>
                        <a:pt x="164" y="8"/>
                      </a:lnTo>
                      <a:lnTo>
                        <a:pt x="172" y="2"/>
                      </a:lnTo>
                      <a:lnTo>
                        <a:pt x="180" y="0"/>
                      </a:lnTo>
                      <a:lnTo>
                        <a:pt x="186" y="0"/>
                      </a:lnTo>
                      <a:lnTo>
                        <a:pt x="190" y="0"/>
                      </a:lnTo>
                      <a:lnTo>
                        <a:pt x="198" y="4"/>
                      </a:lnTo>
                      <a:lnTo>
                        <a:pt x="200" y="4"/>
                      </a:lnTo>
                      <a:lnTo>
                        <a:pt x="200" y="4"/>
                      </a:lnTo>
                      <a:lnTo>
                        <a:pt x="192" y="10"/>
                      </a:lnTo>
                      <a:lnTo>
                        <a:pt x="182" y="18"/>
                      </a:lnTo>
                      <a:lnTo>
                        <a:pt x="174" y="28"/>
                      </a:lnTo>
                      <a:lnTo>
                        <a:pt x="174" y="28"/>
                      </a:lnTo>
                      <a:lnTo>
                        <a:pt x="170" y="36"/>
                      </a:lnTo>
                      <a:lnTo>
                        <a:pt x="164" y="48"/>
                      </a:lnTo>
                      <a:lnTo>
                        <a:pt x="156" y="74"/>
                      </a:lnTo>
                      <a:lnTo>
                        <a:pt x="146" y="104"/>
                      </a:lnTo>
                      <a:lnTo>
                        <a:pt x="140" y="116"/>
                      </a:lnTo>
                      <a:lnTo>
                        <a:pt x="136" y="126"/>
                      </a:lnTo>
                      <a:lnTo>
                        <a:pt x="136" y="126"/>
                      </a:lnTo>
                      <a:lnTo>
                        <a:pt x="122" y="142"/>
                      </a:lnTo>
                      <a:lnTo>
                        <a:pt x="104" y="158"/>
                      </a:lnTo>
                      <a:lnTo>
                        <a:pt x="88" y="174"/>
                      </a:lnTo>
                      <a:lnTo>
                        <a:pt x="76" y="189"/>
                      </a:lnTo>
                      <a:lnTo>
                        <a:pt x="76" y="189"/>
                      </a:lnTo>
                      <a:lnTo>
                        <a:pt x="64" y="211"/>
                      </a:lnTo>
                      <a:lnTo>
                        <a:pt x="46" y="245"/>
                      </a:lnTo>
                      <a:lnTo>
                        <a:pt x="26" y="289"/>
                      </a:lnTo>
                      <a:lnTo>
                        <a:pt x="0" y="27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Freeform 103">
                  <a:extLst>
                    <a:ext uri="{FF2B5EF4-FFF2-40B4-BE49-F238E27FC236}">
                      <a16:creationId xmlns:a16="http://schemas.microsoft.com/office/drawing/2014/main" id="{FB4B7F41-E3E1-43D1-9A1E-B5322A475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8" y="1335"/>
                  <a:ext cx="40" cy="78"/>
                </a:xfrm>
                <a:custGeom>
                  <a:avLst/>
                  <a:gdLst>
                    <a:gd name="T0" fmla="*/ 0 w 40"/>
                    <a:gd name="T1" fmla="*/ 78 h 78"/>
                    <a:gd name="T2" fmla="*/ 40 w 40"/>
                    <a:gd name="T3" fmla="*/ 0 h 78"/>
                    <a:gd name="T4" fmla="*/ 0 w 40"/>
                    <a:gd name="T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78">
                      <a:moveTo>
                        <a:pt x="0" y="78"/>
                      </a:moveTo>
                      <a:lnTo>
                        <a:pt x="4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" name="Line 104">
                  <a:extLst>
                    <a:ext uri="{FF2B5EF4-FFF2-40B4-BE49-F238E27FC236}">
                      <a16:creationId xmlns:a16="http://schemas.microsoft.com/office/drawing/2014/main" id="{8A788815-B583-4576-A382-11BD0BFB92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48" y="1335"/>
                  <a:ext cx="40" cy="7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105">
                  <a:extLst>
                    <a:ext uri="{FF2B5EF4-FFF2-40B4-BE49-F238E27FC236}">
                      <a16:creationId xmlns:a16="http://schemas.microsoft.com/office/drawing/2014/main" id="{860D43BF-01B0-4F3A-9CE6-F8765352C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4" y="1669"/>
                  <a:ext cx="326" cy="144"/>
                </a:xfrm>
                <a:custGeom>
                  <a:avLst/>
                  <a:gdLst>
                    <a:gd name="T0" fmla="*/ 12 w 326"/>
                    <a:gd name="T1" fmla="*/ 0 h 144"/>
                    <a:gd name="T2" fmla="*/ 12 w 326"/>
                    <a:gd name="T3" fmla="*/ 0 h 144"/>
                    <a:gd name="T4" fmla="*/ 62 w 326"/>
                    <a:gd name="T5" fmla="*/ 20 h 144"/>
                    <a:gd name="T6" fmla="*/ 172 w 326"/>
                    <a:gd name="T7" fmla="*/ 66 h 144"/>
                    <a:gd name="T8" fmla="*/ 230 w 326"/>
                    <a:gd name="T9" fmla="*/ 90 h 144"/>
                    <a:gd name="T10" fmla="*/ 280 w 326"/>
                    <a:gd name="T11" fmla="*/ 114 h 144"/>
                    <a:gd name="T12" fmla="*/ 314 w 326"/>
                    <a:gd name="T13" fmla="*/ 132 h 144"/>
                    <a:gd name="T14" fmla="*/ 324 w 326"/>
                    <a:gd name="T15" fmla="*/ 138 h 144"/>
                    <a:gd name="T16" fmla="*/ 326 w 326"/>
                    <a:gd name="T17" fmla="*/ 142 h 144"/>
                    <a:gd name="T18" fmla="*/ 326 w 326"/>
                    <a:gd name="T19" fmla="*/ 142 h 144"/>
                    <a:gd name="T20" fmla="*/ 322 w 326"/>
                    <a:gd name="T21" fmla="*/ 144 h 144"/>
                    <a:gd name="T22" fmla="*/ 310 w 326"/>
                    <a:gd name="T23" fmla="*/ 142 h 144"/>
                    <a:gd name="T24" fmla="*/ 272 w 326"/>
                    <a:gd name="T25" fmla="*/ 130 h 144"/>
                    <a:gd name="T26" fmla="*/ 220 w 326"/>
                    <a:gd name="T27" fmla="*/ 112 h 144"/>
                    <a:gd name="T28" fmla="*/ 162 w 326"/>
                    <a:gd name="T29" fmla="*/ 90 h 144"/>
                    <a:gd name="T30" fmla="*/ 50 w 326"/>
                    <a:gd name="T31" fmla="*/ 48 h 144"/>
                    <a:gd name="T32" fmla="*/ 0 w 326"/>
                    <a:gd name="T33" fmla="*/ 30 h 144"/>
                    <a:gd name="T34" fmla="*/ 12 w 326"/>
                    <a:gd name="T3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6" h="144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62" y="20"/>
                      </a:lnTo>
                      <a:lnTo>
                        <a:pt x="172" y="66"/>
                      </a:lnTo>
                      <a:lnTo>
                        <a:pt x="230" y="90"/>
                      </a:lnTo>
                      <a:lnTo>
                        <a:pt x="280" y="114"/>
                      </a:lnTo>
                      <a:lnTo>
                        <a:pt x="314" y="132"/>
                      </a:lnTo>
                      <a:lnTo>
                        <a:pt x="324" y="138"/>
                      </a:lnTo>
                      <a:lnTo>
                        <a:pt x="326" y="142"/>
                      </a:lnTo>
                      <a:lnTo>
                        <a:pt x="326" y="142"/>
                      </a:lnTo>
                      <a:lnTo>
                        <a:pt x="322" y="144"/>
                      </a:lnTo>
                      <a:lnTo>
                        <a:pt x="310" y="142"/>
                      </a:lnTo>
                      <a:lnTo>
                        <a:pt x="272" y="130"/>
                      </a:lnTo>
                      <a:lnTo>
                        <a:pt x="220" y="112"/>
                      </a:lnTo>
                      <a:lnTo>
                        <a:pt x="162" y="90"/>
                      </a:lnTo>
                      <a:lnTo>
                        <a:pt x="50" y="48"/>
                      </a:lnTo>
                      <a:lnTo>
                        <a:pt x="0" y="3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106">
                  <a:extLst>
                    <a:ext uri="{FF2B5EF4-FFF2-40B4-BE49-F238E27FC236}">
                      <a16:creationId xmlns:a16="http://schemas.microsoft.com/office/drawing/2014/main" id="{07A1B2D8-7D48-4EDF-B222-4024A0D53B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0" y="1683"/>
                  <a:ext cx="98" cy="38"/>
                </a:xfrm>
                <a:custGeom>
                  <a:avLst/>
                  <a:gdLst>
                    <a:gd name="T0" fmla="*/ 0 w 98"/>
                    <a:gd name="T1" fmla="*/ 0 h 38"/>
                    <a:gd name="T2" fmla="*/ 98 w 98"/>
                    <a:gd name="T3" fmla="*/ 38 h 38"/>
                    <a:gd name="T4" fmla="*/ 0 w 98"/>
                    <a:gd name="T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8" h="38">
                      <a:moveTo>
                        <a:pt x="0" y="0"/>
                      </a:moveTo>
                      <a:lnTo>
                        <a:pt x="98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Line 107">
                  <a:extLst>
                    <a:ext uri="{FF2B5EF4-FFF2-40B4-BE49-F238E27FC236}">
                      <a16:creationId xmlns:a16="http://schemas.microsoft.com/office/drawing/2014/main" id="{BD9B5D35-1E6C-4190-934E-97E073F54C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20" y="1683"/>
                  <a:ext cx="98" cy="3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Freeform 108">
                  <a:extLst>
                    <a:ext uri="{FF2B5EF4-FFF2-40B4-BE49-F238E27FC236}">
                      <a16:creationId xmlns:a16="http://schemas.microsoft.com/office/drawing/2014/main" id="{B64EC08E-899F-4F5A-A9AE-C16956B7B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0" y="1713"/>
                  <a:ext cx="288" cy="201"/>
                </a:xfrm>
                <a:custGeom>
                  <a:avLst/>
                  <a:gdLst>
                    <a:gd name="T0" fmla="*/ 18 w 288"/>
                    <a:gd name="T1" fmla="*/ 0 h 201"/>
                    <a:gd name="T2" fmla="*/ 18 w 288"/>
                    <a:gd name="T3" fmla="*/ 0 h 201"/>
                    <a:gd name="T4" fmla="*/ 56 w 288"/>
                    <a:gd name="T5" fmla="*/ 14 h 201"/>
                    <a:gd name="T6" fmla="*/ 86 w 288"/>
                    <a:gd name="T7" fmla="*/ 30 h 201"/>
                    <a:gd name="T8" fmla="*/ 100 w 288"/>
                    <a:gd name="T9" fmla="*/ 38 h 201"/>
                    <a:gd name="T10" fmla="*/ 112 w 288"/>
                    <a:gd name="T11" fmla="*/ 46 h 201"/>
                    <a:gd name="T12" fmla="*/ 112 w 288"/>
                    <a:gd name="T13" fmla="*/ 46 h 201"/>
                    <a:gd name="T14" fmla="*/ 122 w 288"/>
                    <a:gd name="T15" fmla="*/ 54 h 201"/>
                    <a:gd name="T16" fmla="*/ 128 w 288"/>
                    <a:gd name="T17" fmla="*/ 64 h 201"/>
                    <a:gd name="T18" fmla="*/ 140 w 288"/>
                    <a:gd name="T19" fmla="*/ 84 h 201"/>
                    <a:gd name="T20" fmla="*/ 148 w 288"/>
                    <a:gd name="T21" fmla="*/ 94 h 201"/>
                    <a:gd name="T22" fmla="*/ 156 w 288"/>
                    <a:gd name="T23" fmla="*/ 104 h 201"/>
                    <a:gd name="T24" fmla="*/ 170 w 288"/>
                    <a:gd name="T25" fmla="*/ 112 h 201"/>
                    <a:gd name="T26" fmla="*/ 186 w 288"/>
                    <a:gd name="T27" fmla="*/ 118 h 201"/>
                    <a:gd name="T28" fmla="*/ 186 w 288"/>
                    <a:gd name="T29" fmla="*/ 118 h 201"/>
                    <a:gd name="T30" fmla="*/ 222 w 288"/>
                    <a:gd name="T31" fmla="*/ 130 h 201"/>
                    <a:gd name="T32" fmla="*/ 246 w 288"/>
                    <a:gd name="T33" fmla="*/ 140 h 201"/>
                    <a:gd name="T34" fmla="*/ 266 w 288"/>
                    <a:gd name="T35" fmla="*/ 152 h 201"/>
                    <a:gd name="T36" fmla="*/ 274 w 288"/>
                    <a:gd name="T37" fmla="*/ 158 h 201"/>
                    <a:gd name="T38" fmla="*/ 280 w 288"/>
                    <a:gd name="T39" fmla="*/ 164 h 201"/>
                    <a:gd name="T40" fmla="*/ 280 w 288"/>
                    <a:gd name="T41" fmla="*/ 164 h 201"/>
                    <a:gd name="T42" fmla="*/ 286 w 288"/>
                    <a:gd name="T43" fmla="*/ 173 h 201"/>
                    <a:gd name="T44" fmla="*/ 288 w 288"/>
                    <a:gd name="T45" fmla="*/ 181 h 201"/>
                    <a:gd name="T46" fmla="*/ 288 w 288"/>
                    <a:gd name="T47" fmla="*/ 187 h 201"/>
                    <a:gd name="T48" fmla="*/ 288 w 288"/>
                    <a:gd name="T49" fmla="*/ 191 h 201"/>
                    <a:gd name="T50" fmla="*/ 284 w 288"/>
                    <a:gd name="T51" fmla="*/ 199 h 201"/>
                    <a:gd name="T52" fmla="*/ 284 w 288"/>
                    <a:gd name="T53" fmla="*/ 201 h 201"/>
                    <a:gd name="T54" fmla="*/ 284 w 288"/>
                    <a:gd name="T55" fmla="*/ 201 h 201"/>
                    <a:gd name="T56" fmla="*/ 278 w 288"/>
                    <a:gd name="T57" fmla="*/ 193 h 201"/>
                    <a:gd name="T58" fmla="*/ 270 w 288"/>
                    <a:gd name="T59" fmla="*/ 183 h 201"/>
                    <a:gd name="T60" fmla="*/ 260 w 288"/>
                    <a:gd name="T61" fmla="*/ 175 h 201"/>
                    <a:gd name="T62" fmla="*/ 260 w 288"/>
                    <a:gd name="T63" fmla="*/ 175 h 201"/>
                    <a:gd name="T64" fmla="*/ 252 w 288"/>
                    <a:gd name="T65" fmla="*/ 170 h 201"/>
                    <a:gd name="T66" fmla="*/ 240 w 288"/>
                    <a:gd name="T67" fmla="*/ 164 h 201"/>
                    <a:gd name="T68" fmla="*/ 214 w 288"/>
                    <a:gd name="T69" fmla="*/ 156 h 201"/>
                    <a:gd name="T70" fmla="*/ 184 w 288"/>
                    <a:gd name="T71" fmla="*/ 146 h 201"/>
                    <a:gd name="T72" fmla="*/ 172 w 288"/>
                    <a:gd name="T73" fmla="*/ 140 h 201"/>
                    <a:gd name="T74" fmla="*/ 162 w 288"/>
                    <a:gd name="T75" fmla="*/ 136 h 201"/>
                    <a:gd name="T76" fmla="*/ 162 w 288"/>
                    <a:gd name="T77" fmla="*/ 136 h 201"/>
                    <a:gd name="T78" fmla="*/ 146 w 288"/>
                    <a:gd name="T79" fmla="*/ 122 h 201"/>
                    <a:gd name="T80" fmla="*/ 130 w 288"/>
                    <a:gd name="T81" fmla="*/ 104 h 201"/>
                    <a:gd name="T82" fmla="*/ 114 w 288"/>
                    <a:gd name="T83" fmla="*/ 88 h 201"/>
                    <a:gd name="T84" fmla="*/ 100 w 288"/>
                    <a:gd name="T85" fmla="*/ 76 h 201"/>
                    <a:gd name="T86" fmla="*/ 100 w 288"/>
                    <a:gd name="T87" fmla="*/ 76 h 201"/>
                    <a:gd name="T88" fmla="*/ 78 w 288"/>
                    <a:gd name="T89" fmla="*/ 64 h 201"/>
                    <a:gd name="T90" fmla="*/ 44 w 288"/>
                    <a:gd name="T91" fmla="*/ 46 h 201"/>
                    <a:gd name="T92" fmla="*/ 0 w 288"/>
                    <a:gd name="T93" fmla="*/ 26 h 201"/>
                    <a:gd name="T94" fmla="*/ 18 w 288"/>
                    <a:gd name="T95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1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56" y="14"/>
                      </a:lnTo>
                      <a:lnTo>
                        <a:pt x="86" y="30"/>
                      </a:lnTo>
                      <a:lnTo>
                        <a:pt x="100" y="38"/>
                      </a:lnTo>
                      <a:lnTo>
                        <a:pt x="112" y="46"/>
                      </a:lnTo>
                      <a:lnTo>
                        <a:pt x="112" y="46"/>
                      </a:lnTo>
                      <a:lnTo>
                        <a:pt x="122" y="54"/>
                      </a:lnTo>
                      <a:lnTo>
                        <a:pt x="128" y="64"/>
                      </a:lnTo>
                      <a:lnTo>
                        <a:pt x="140" y="84"/>
                      </a:lnTo>
                      <a:lnTo>
                        <a:pt x="148" y="94"/>
                      </a:lnTo>
                      <a:lnTo>
                        <a:pt x="156" y="104"/>
                      </a:lnTo>
                      <a:lnTo>
                        <a:pt x="170" y="112"/>
                      </a:lnTo>
                      <a:lnTo>
                        <a:pt x="186" y="118"/>
                      </a:lnTo>
                      <a:lnTo>
                        <a:pt x="186" y="118"/>
                      </a:lnTo>
                      <a:lnTo>
                        <a:pt x="222" y="130"/>
                      </a:lnTo>
                      <a:lnTo>
                        <a:pt x="246" y="140"/>
                      </a:lnTo>
                      <a:lnTo>
                        <a:pt x="266" y="152"/>
                      </a:lnTo>
                      <a:lnTo>
                        <a:pt x="274" y="158"/>
                      </a:lnTo>
                      <a:lnTo>
                        <a:pt x="280" y="164"/>
                      </a:lnTo>
                      <a:lnTo>
                        <a:pt x="280" y="164"/>
                      </a:lnTo>
                      <a:lnTo>
                        <a:pt x="286" y="173"/>
                      </a:lnTo>
                      <a:lnTo>
                        <a:pt x="288" y="181"/>
                      </a:lnTo>
                      <a:lnTo>
                        <a:pt x="288" y="187"/>
                      </a:lnTo>
                      <a:lnTo>
                        <a:pt x="288" y="191"/>
                      </a:lnTo>
                      <a:lnTo>
                        <a:pt x="284" y="199"/>
                      </a:lnTo>
                      <a:lnTo>
                        <a:pt x="284" y="201"/>
                      </a:lnTo>
                      <a:lnTo>
                        <a:pt x="284" y="201"/>
                      </a:lnTo>
                      <a:lnTo>
                        <a:pt x="278" y="193"/>
                      </a:lnTo>
                      <a:lnTo>
                        <a:pt x="270" y="183"/>
                      </a:lnTo>
                      <a:lnTo>
                        <a:pt x="260" y="175"/>
                      </a:lnTo>
                      <a:lnTo>
                        <a:pt x="260" y="175"/>
                      </a:lnTo>
                      <a:lnTo>
                        <a:pt x="252" y="170"/>
                      </a:lnTo>
                      <a:lnTo>
                        <a:pt x="240" y="164"/>
                      </a:lnTo>
                      <a:lnTo>
                        <a:pt x="214" y="156"/>
                      </a:lnTo>
                      <a:lnTo>
                        <a:pt x="184" y="146"/>
                      </a:lnTo>
                      <a:lnTo>
                        <a:pt x="172" y="140"/>
                      </a:lnTo>
                      <a:lnTo>
                        <a:pt x="162" y="136"/>
                      </a:lnTo>
                      <a:lnTo>
                        <a:pt x="162" y="136"/>
                      </a:lnTo>
                      <a:lnTo>
                        <a:pt x="146" y="122"/>
                      </a:lnTo>
                      <a:lnTo>
                        <a:pt x="130" y="104"/>
                      </a:lnTo>
                      <a:lnTo>
                        <a:pt x="114" y="88"/>
                      </a:lnTo>
                      <a:lnTo>
                        <a:pt x="100" y="76"/>
                      </a:lnTo>
                      <a:lnTo>
                        <a:pt x="100" y="76"/>
                      </a:lnTo>
                      <a:lnTo>
                        <a:pt x="78" y="64"/>
                      </a:lnTo>
                      <a:lnTo>
                        <a:pt x="44" y="46"/>
                      </a:lnTo>
                      <a:lnTo>
                        <a:pt x="0" y="26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Freeform 109">
                  <a:extLst>
                    <a:ext uri="{FF2B5EF4-FFF2-40B4-BE49-F238E27FC236}">
                      <a16:creationId xmlns:a16="http://schemas.microsoft.com/office/drawing/2014/main" id="{7004A76C-4758-475C-A2C3-E9BDF07ED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0" y="1731"/>
                  <a:ext cx="78" cy="40"/>
                </a:xfrm>
                <a:custGeom>
                  <a:avLst/>
                  <a:gdLst>
                    <a:gd name="T0" fmla="*/ 0 w 78"/>
                    <a:gd name="T1" fmla="*/ 0 h 40"/>
                    <a:gd name="T2" fmla="*/ 78 w 78"/>
                    <a:gd name="T3" fmla="*/ 40 h 40"/>
                    <a:gd name="T4" fmla="*/ 0 w 78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40">
                      <a:moveTo>
                        <a:pt x="0" y="0"/>
                      </a:moveTo>
                      <a:lnTo>
                        <a:pt x="78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Line 110">
                  <a:extLst>
                    <a:ext uri="{FF2B5EF4-FFF2-40B4-BE49-F238E27FC236}">
                      <a16:creationId xmlns:a16="http://schemas.microsoft.com/office/drawing/2014/main" id="{B014D508-27F9-4C4D-8CE5-835EEA26D8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10" y="1731"/>
                  <a:ext cx="78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111">
                  <a:extLst>
                    <a:ext uri="{FF2B5EF4-FFF2-40B4-BE49-F238E27FC236}">
                      <a16:creationId xmlns:a16="http://schemas.microsoft.com/office/drawing/2014/main" id="{E8DCE669-9179-42E8-A30E-AD4AD5A90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0" y="1797"/>
                  <a:ext cx="144" cy="327"/>
                </a:xfrm>
                <a:custGeom>
                  <a:avLst/>
                  <a:gdLst>
                    <a:gd name="T0" fmla="*/ 144 w 144"/>
                    <a:gd name="T1" fmla="*/ 12 h 327"/>
                    <a:gd name="T2" fmla="*/ 144 w 144"/>
                    <a:gd name="T3" fmla="*/ 12 h 327"/>
                    <a:gd name="T4" fmla="*/ 124 w 144"/>
                    <a:gd name="T5" fmla="*/ 62 h 327"/>
                    <a:gd name="T6" fmla="*/ 78 w 144"/>
                    <a:gd name="T7" fmla="*/ 173 h 327"/>
                    <a:gd name="T8" fmla="*/ 54 w 144"/>
                    <a:gd name="T9" fmla="*/ 231 h 327"/>
                    <a:gd name="T10" fmla="*/ 30 w 144"/>
                    <a:gd name="T11" fmla="*/ 281 h 327"/>
                    <a:gd name="T12" fmla="*/ 12 w 144"/>
                    <a:gd name="T13" fmla="*/ 315 h 327"/>
                    <a:gd name="T14" fmla="*/ 6 w 144"/>
                    <a:gd name="T15" fmla="*/ 325 h 327"/>
                    <a:gd name="T16" fmla="*/ 2 w 144"/>
                    <a:gd name="T17" fmla="*/ 327 h 327"/>
                    <a:gd name="T18" fmla="*/ 2 w 144"/>
                    <a:gd name="T19" fmla="*/ 327 h 327"/>
                    <a:gd name="T20" fmla="*/ 0 w 144"/>
                    <a:gd name="T21" fmla="*/ 323 h 327"/>
                    <a:gd name="T22" fmla="*/ 2 w 144"/>
                    <a:gd name="T23" fmla="*/ 311 h 327"/>
                    <a:gd name="T24" fmla="*/ 14 w 144"/>
                    <a:gd name="T25" fmla="*/ 273 h 327"/>
                    <a:gd name="T26" fmla="*/ 32 w 144"/>
                    <a:gd name="T27" fmla="*/ 221 h 327"/>
                    <a:gd name="T28" fmla="*/ 54 w 144"/>
                    <a:gd name="T29" fmla="*/ 163 h 327"/>
                    <a:gd name="T30" fmla="*/ 96 w 144"/>
                    <a:gd name="T31" fmla="*/ 50 h 327"/>
                    <a:gd name="T32" fmla="*/ 114 w 144"/>
                    <a:gd name="T33" fmla="*/ 0 h 327"/>
                    <a:gd name="T34" fmla="*/ 144 w 144"/>
                    <a:gd name="T35" fmla="*/ 12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4" h="327">
                      <a:moveTo>
                        <a:pt x="144" y="12"/>
                      </a:moveTo>
                      <a:lnTo>
                        <a:pt x="144" y="12"/>
                      </a:lnTo>
                      <a:lnTo>
                        <a:pt x="124" y="62"/>
                      </a:lnTo>
                      <a:lnTo>
                        <a:pt x="78" y="173"/>
                      </a:lnTo>
                      <a:lnTo>
                        <a:pt x="54" y="231"/>
                      </a:lnTo>
                      <a:lnTo>
                        <a:pt x="30" y="281"/>
                      </a:lnTo>
                      <a:lnTo>
                        <a:pt x="12" y="315"/>
                      </a:lnTo>
                      <a:lnTo>
                        <a:pt x="6" y="325"/>
                      </a:lnTo>
                      <a:lnTo>
                        <a:pt x="2" y="327"/>
                      </a:lnTo>
                      <a:lnTo>
                        <a:pt x="2" y="327"/>
                      </a:lnTo>
                      <a:lnTo>
                        <a:pt x="0" y="323"/>
                      </a:lnTo>
                      <a:lnTo>
                        <a:pt x="2" y="311"/>
                      </a:lnTo>
                      <a:lnTo>
                        <a:pt x="14" y="273"/>
                      </a:lnTo>
                      <a:lnTo>
                        <a:pt x="32" y="221"/>
                      </a:lnTo>
                      <a:lnTo>
                        <a:pt x="54" y="163"/>
                      </a:lnTo>
                      <a:lnTo>
                        <a:pt x="96" y="50"/>
                      </a:lnTo>
                      <a:lnTo>
                        <a:pt x="114" y="0"/>
                      </a:lnTo>
                      <a:lnTo>
                        <a:pt x="144" y="1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112">
                  <a:extLst>
                    <a:ext uri="{FF2B5EF4-FFF2-40B4-BE49-F238E27FC236}">
                      <a16:creationId xmlns:a16="http://schemas.microsoft.com/office/drawing/2014/main" id="{0EB99737-7CBE-4843-A120-110248F7C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2" y="1803"/>
                  <a:ext cx="38" cy="99"/>
                </a:xfrm>
                <a:custGeom>
                  <a:avLst/>
                  <a:gdLst>
                    <a:gd name="T0" fmla="*/ 38 w 38"/>
                    <a:gd name="T1" fmla="*/ 0 h 99"/>
                    <a:gd name="T2" fmla="*/ 0 w 38"/>
                    <a:gd name="T3" fmla="*/ 99 h 99"/>
                    <a:gd name="T4" fmla="*/ 38 w 38"/>
                    <a:gd name="T5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9">
                      <a:moveTo>
                        <a:pt x="38" y="0"/>
                      </a:moveTo>
                      <a:lnTo>
                        <a:pt x="0" y="99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Line 113">
                  <a:extLst>
                    <a:ext uri="{FF2B5EF4-FFF2-40B4-BE49-F238E27FC236}">
                      <a16:creationId xmlns:a16="http://schemas.microsoft.com/office/drawing/2014/main" id="{CC6173A2-5C0B-4791-8596-9B7E2D08E4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02" y="1803"/>
                  <a:ext cx="38" cy="9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114">
                  <a:extLst>
                    <a:ext uri="{FF2B5EF4-FFF2-40B4-BE49-F238E27FC236}">
                      <a16:creationId xmlns:a16="http://schemas.microsoft.com/office/drawing/2014/main" id="{BA28F53E-1125-43A2-9DD4-BC018D0FD7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0" y="1773"/>
                  <a:ext cx="200" cy="289"/>
                </a:xfrm>
                <a:custGeom>
                  <a:avLst/>
                  <a:gdLst>
                    <a:gd name="T0" fmla="*/ 200 w 200"/>
                    <a:gd name="T1" fmla="*/ 18 h 289"/>
                    <a:gd name="T2" fmla="*/ 200 w 200"/>
                    <a:gd name="T3" fmla="*/ 18 h 289"/>
                    <a:gd name="T4" fmla="*/ 186 w 200"/>
                    <a:gd name="T5" fmla="*/ 56 h 289"/>
                    <a:gd name="T6" fmla="*/ 170 w 200"/>
                    <a:gd name="T7" fmla="*/ 86 h 289"/>
                    <a:gd name="T8" fmla="*/ 162 w 200"/>
                    <a:gd name="T9" fmla="*/ 100 h 289"/>
                    <a:gd name="T10" fmla="*/ 154 w 200"/>
                    <a:gd name="T11" fmla="*/ 113 h 289"/>
                    <a:gd name="T12" fmla="*/ 154 w 200"/>
                    <a:gd name="T13" fmla="*/ 113 h 289"/>
                    <a:gd name="T14" fmla="*/ 146 w 200"/>
                    <a:gd name="T15" fmla="*/ 123 h 289"/>
                    <a:gd name="T16" fmla="*/ 136 w 200"/>
                    <a:gd name="T17" fmla="*/ 129 h 289"/>
                    <a:gd name="T18" fmla="*/ 116 w 200"/>
                    <a:gd name="T19" fmla="*/ 141 h 289"/>
                    <a:gd name="T20" fmla="*/ 106 w 200"/>
                    <a:gd name="T21" fmla="*/ 149 h 289"/>
                    <a:gd name="T22" fmla="*/ 96 w 200"/>
                    <a:gd name="T23" fmla="*/ 157 h 289"/>
                    <a:gd name="T24" fmla="*/ 88 w 200"/>
                    <a:gd name="T25" fmla="*/ 171 h 289"/>
                    <a:gd name="T26" fmla="*/ 82 w 200"/>
                    <a:gd name="T27" fmla="*/ 187 h 289"/>
                    <a:gd name="T28" fmla="*/ 82 w 200"/>
                    <a:gd name="T29" fmla="*/ 187 h 289"/>
                    <a:gd name="T30" fmla="*/ 70 w 200"/>
                    <a:gd name="T31" fmla="*/ 223 h 289"/>
                    <a:gd name="T32" fmla="*/ 60 w 200"/>
                    <a:gd name="T33" fmla="*/ 247 h 289"/>
                    <a:gd name="T34" fmla="*/ 48 w 200"/>
                    <a:gd name="T35" fmla="*/ 267 h 289"/>
                    <a:gd name="T36" fmla="*/ 42 w 200"/>
                    <a:gd name="T37" fmla="*/ 275 h 289"/>
                    <a:gd name="T38" fmla="*/ 36 w 200"/>
                    <a:gd name="T39" fmla="*/ 281 h 289"/>
                    <a:gd name="T40" fmla="*/ 36 w 200"/>
                    <a:gd name="T41" fmla="*/ 281 h 289"/>
                    <a:gd name="T42" fmla="*/ 28 w 200"/>
                    <a:gd name="T43" fmla="*/ 287 h 289"/>
                    <a:gd name="T44" fmla="*/ 20 w 200"/>
                    <a:gd name="T45" fmla="*/ 289 h 289"/>
                    <a:gd name="T46" fmla="*/ 14 w 200"/>
                    <a:gd name="T47" fmla="*/ 289 h 289"/>
                    <a:gd name="T48" fmla="*/ 10 w 200"/>
                    <a:gd name="T49" fmla="*/ 289 h 289"/>
                    <a:gd name="T50" fmla="*/ 2 w 200"/>
                    <a:gd name="T51" fmla="*/ 285 h 289"/>
                    <a:gd name="T52" fmla="*/ 0 w 200"/>
                    <a:gd name="T53" fmla="*/ 285 h 289"/>
                    <a:gd name="T54" fmla="*/ 0 w 200"/>
                    <a:gd name="T55" fmla="*/ 285 h 289"/>
                    <a:gd name="T56" fmla="*/ 8 w 200"/>
                    <a:gd name="T57" fmla="*/ 279 h 289"/>
                    <a:gd name="T58" fmla="*/ 18 w 200"/>
                    <a:gd name="T59" fmla="*/ 271 h 289"/>
                    <a:gd name="T60" fmla="*/ 26 w 200"/>
                    <a:gd name="T61" fmla="*/ 261 h 289"/>
                    <a:gd name="T62" fmla="*/ 26 w 200"/>
                    <a:gd name="T63" fmla="*/ 261 h 289"/>
                    <a:gd name="T64" fmla="*/ 30 w 200"/>
                    <a:gd name="T65" fmla="*/ 253 h 289"/>
                    <a:gd name="T66" fmla="*/ 36 w 200"/>
                    <a:gd name="T67" fmla="*/ 241 h 289"/>
                    <a:gd name="T68" fmla="*/ 44 w 200"/>
                    <a:gd name="T69" fmla="*/ 215 h 289"/>
                    <a:gd name="T70" fmla="*/ 54 w 200"/>
                    <a:gd name="T71" fmla="*/ 185 h 289"/>
                    <a:gd name="T72" fmla="*/ 60 w 200"/>
                    <a:gd name="T73" fmla="*/ 173 h 289"/>
                    <a:gd name="T74" fmla="*/ 64 w 200"/>
                    <a:gd name="T75" fmla="*/ 163 h 289"/>
                    <a:gd name="T76" fmla="*/ 64 w 200"/>
                    <a:gd name="T77" fmla="*/ 163 h 289"/>
                    <a:gd name="T78" fmla="*/ 78 w 200"/>
                    <a:gd name="T79" fmla="*/ 147 h 289"/>
                    <a:gd name="T80" fmla="*/ 96 w 200"/>
                    <a:gd name="T81" fmla="*/ 131 h 289"/>
                    <a:gd name="T82" fmla="*/ 112 w 200"/>
                    <a:gd name="T83" fmla="*/ 115 h 289"/>
                    <a:gd name="T84" fmla="*/ 124 w 200"/>
                    <a:gd name="T85" fmla="*/ 100 h 289"/>
                    <a:gd name="T86" fmla="*/ 124 w 200"/>
                    <a:gd name="T87" fmla="*/ 100 h 289"/>
                    <a:gd name="T88" fmla="*/ 136 w 200"/>
                    <a:gd name="T89" fmla="*/ 78 h 289"/>
                    <a:gd name="T90" fmla="*/ 154 w 200"/>
                    <a:gd name="T91" fmla="*/ 44 h 289"/>
                    <a:gd name="T92" fmla="*/ 174 w 200"/>
                    <a:gd name="T93" fmla="*/ 0 h 289"/>
                    <a:gd name="T94" fmla="*/ 200 w 200"/>
                    <a:gd name="T95" fmla="*/ 18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0" h="289">
                      <a:moveTo>
                        <a:pt x="200" y="18"/>
                      </a:moveTo>
                      <a:lnTo>
                        <a:pt x="200" y="18"/>
                      </a:lnTo>
                      <a:lnTo>
                        <a:pt x="186" y="56"/>
                      </a:lnTo>
                      <a:lnTo>
                        <a:pt x="170" y="86"/>
                      </a:lnTo>
                      <a:lnTo>
                        <a:pt x="162" y="100"/>
                      </a:lnTo>
                      <a:lnTo>
                        <a:pt x="154" y="113"/>
                      </a:lnTo>
                      <a:lnTo>
                        <a:pt x="154" y="113"/>
                      </a:lnTo>
                      <a:lnTo>
                        <a:pt x="146" y="123"/>
                      </a:lnTo>
                      <a:lnTo>
                        <a:pt x="136" y="129"/>
                      </a:lnTo>
                      <a:lnTo>
                        <a:pt x="116" y="141"/>
                      </a:lnTo>
                      <a:lnTo>
                        <a:pt x="106" y="149"/>
                      </a:lnTo>
                      <a:lnTo>
                        <a:pt x="96" y="157"/>
                      </a:lnTo>
                      <a:lnTo>
                        <a:pt x="88" y="171"/>
                      </a:lnTo>
                      <a:lnTo>
                        <a:pt x="82" y="187"/>
                      </a:lnTo>
                      <a:lnTo>
                        <a:pt x="82" y="187"/>
                      </a:lnTo>
                      <a:lnTo>
                        <a:pt x="70" y="223"/>
                      </a:lnTo>
                      <a:lnTo>
                        <a:pt x="60" y="247"/>
                      </a:lnTo>
                      <a:lnTo>
                        <a:pt x="48" y="267"/>
                      </a:lnTo>
                      <a:lnTo>
                        <a:pt x="42" y="275"/>
                      </a:lnTo>
                      <a:lnTo>
                        <a:pt x="36" y="281"/>
                      </a:lnTo>
                      <a:lnTo>
                        <a:pt x="36" y="281"/>
                      </a:lnTo>
                      <a:lnTo>
                        <a:pt x="28" y="287"/>
                      </a:lnTo>
                      <a:lnTo>
                        <a:pt x="20" y="289"/>
                      </a:lnTo>
                      <a:lnTo>
                        <a:pt x="14" y="289"/>
                      </a:lnTo>
                      <a:lnTo>
                        <a:pt x="10" y="289"/>
                      </a:lnTo>
                      <a:lnTo>
                        <a:pt x="2" y="285"/>
                      </a:lnTo>
                      <a:lnTo>
                        <a:pt x="0" y="285"/>
                      </a:lnTo>
                      <a:lnTo>
                        <a:pt x="0" y="285"/>
                      </a:lnTo>
                      <a:lnTo>
                        <a:pt x="8" y="279"/>
                      </a:lnTo>
                      <a:lnTo>
                        <a:pt x="18" y="271"/>
                      </a:lnTo>
                      <a:lnTo>
                        <a:pt x="26" y="261"/>
                      </a:lnTo>
                      <a:lnTo>
                        <a:pt x="26" y="261"/>
                      </a:lnTo>
                      <a:lnTo>
                        <a:pt x="30" y="253"/>
                      </a:lnTo>
                      <a:lnTo>
                        <a:pt x="36" y="241"/>
                      </a:lnTo>
                      <a:lnTo>
                        <a:pt x="44" y="215"/>
                      </a:lnTo>
                      <a:lnTo>
                        <a:pt x="54" y="185"/>
                      </a:lnTo>
                      <a:lnTo>
                        <a:pt x="60" y="173"/>
                      </a:lnTo>
                      <a:lnTo>
                        <a:pt x="64" y="163"/>
                      </a:lnTo>
                      <a:lnTo>
                        <a:pt x="64" y="163"/>
                      </a:lnTo>
                      <a:lnTo>
                        <a:pt x="78" y="147"/>
                      </a:lnTo>
                      <a:lnTo>
                        <a:pt x="96" y="131"/>
                      </a:lnTo>
                      <a:lnTo>
                        <a:pt x="112" y="115"/>
                      </a:lnTo>
                      <a:lnTo>
                        <a:pt x="124" y="100"/>
                      </a:lnTo>
                      <a:lnTo>
                        <a:pt x="124" y="100"/>
                      </a:lnTo>
                      <a:lnTo>
                        <a:pt x="136" y="78"/>
                      </a:lnTo>
                      <a:lnTo>
                        <a:pt x="154" y="44"/>
                      </a:lnTo>
                      <a:lnTo>
                        <a:pt x="174" y="0"/>
                      </a:lnTo>
                      <a:lnTo>
                        <a:pt x="200" y="1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115">
                  <a:extLst>
                    <a:ext uri="{FF2B5EF4-FFF2-40B4-BE49-F238E27FC236}">
                      <a16:creationId xmlns:a16="http://schemas.microsoft.com/office/drawing/2014/main" id="{8DEAB188-3BCC-49E9-8809-803EAF3F90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2" y="1793"/>
                  <a:ext cx="40" cy="78"/>
                </a:xfrm>
                <a:custGeom>
                  <a:avLst/>
                  <a:gdLst>
                    <a:gd name="T0" fmla="*/ 40 w 40"/>
                    <a:gd name="T1" fmla="*/ 0 h 78"/>
                    <a:gd name="T2" fmla="*/ 0 w 40"/>
                    <a:gd name="T3" fmla="*/ 78 h 78"/>
                    <a:gd name="T4" fmla="*/ 40 w 40"/>
                    <a:gd name="T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78">
                      <a:moveTo>
                        <a:pt x="40" y="0"/>
                      </a:moveTo>
                      <a:lnTo>
                        <a:pt x="0" y="78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Line 116">
                  <a:extLst>
                    <a:ext uri="{FF2B5EF4-FFF2-40B4-BE49-F238E27FC236}">
                      <a16:creationId xmlns:a16="http://schemas.microsoft.com/office/drawing/2014/main" id="{17CC13AD-0C25-4673-A381-8059B151A7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952" y="1793"/>
                  <a:ext cx="40" cy="7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117">
                  <a:extLst>
                    <a:ext uri="{FF2B5EF4-FFF2-40B4-BE49-F238E27FC236}">
                      <a16:creationId xmlns:a16="http://schemas.microsoft.com/office/drawing/2014/main" id="{4E21C13A-C2EC-4B8F-A785-8B9A73C969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0" y="1393"/>
                  <a:ext cx="326" cy="144"/>
                </a:xfrm>
                <a:custGeom>
                  <a:avLst/>
                  <a:gdLst>
                    <a:gd name="T0" fmla="*/ 314 w 326"/>
                    <a:gd name="T1" fmla="*/ 144 h 144"/>
                    <a:gd name="T2" fmla="*/ 314 w 326"/>
                    <a:gd name="T3" fmla="*/ 144 h 144"/>
                    <a:gd name="T4" fmla="*/ 264 w 326"/>
                    <a:gd name="T5" fmla="*/ 124 h 144"/>
                    <a:gd name="T6" fmla="*/ 154 w 326"/>
                    <a:gd name="T7" fmla="*/ 78 h 144"/>
                    <a:gd name="T8" fmla="*/ 96 w 326"/>
                    <a:gd name="T9" fmla="*/ 54 h 144"/>
                    <a:gd name="T10" fmla="*/ 46 w 326"/>
                    <a:gd name="T11" fmla="*/ 30 h 144"/>
                    <a:gd name="T12" fmla="*/ 12 w 326"/>
                    <a:gd name="T13" fmla="*/ 12 h 144"/>
                    <a:gd name="T14" fmla="*/ 2 w 326"/>
                    <a:gd name="T15" fmla="*/ 6 h 144"/>
                    <a:gd name="T16" fmla="*/ 0 w 326"/>
                    <a:gd name="T17" fmla="*/ 2 h 144"/>
                    <a:gd name="T18" fmla="*/ 0 w 326"/>
                    <a:gd name="T19" fmla="*/ 2 h 144"/>
                    <a:gd name="T20" fmla="*/ 4 w 326"/>
                    <a:gd name="T21" fmla="*/ 0 h 144"/>
                    <a:gd name="T22" fmla="*/ 16 w 326"/>
                    <a:gd name="T23" fmla="*/ 2 h 144"/>
                    <a:gd name="T24" fmla="*/ 54 w 326"/>
                    <a:gd name="T25" fmla="*/ 14 h 144"/>
                    <a:gd name="T26" fmla="*/ 106 w 326"/>
                    <a:gd name="T27" fmla="*/ 32 h 144"/>
                    <a:gd name="T28" fmla="*/ 164 w 326"/>
                    <a:gd name="T29" fmla="*/ 54 h 144"/>
                    <a:gd name="T30" fmla="*/ 276 w 326"/>
                    <a:gd name="T31" fmla="*/ 96 h 144"/>
                    <a:gd name="T32" fmla="*/ 326 w 326"/>
                    <a:gd name="T33" fmla="*/ 114 h 144"/>
                    <a:gd name="T34" fmla="*/ 314 w 326"/>
                    <a:gd name="T3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6" h="144">
                      <a:moveTo>
                        <a:pt x="314" y="144"/>
                      </a:moveTo>
                      <a:lnTo>
                        <a:pt x="314" y="144"/>
                      </a:lnTo>
                      <a:lnTo>
                        <a:pt x="264" y="124"/>
                      </a:lnTo>
                      <a:lnTo>
                        <a:pt x="154" y="78"/>
                      </a:lnTo>
                      <a:lnTo>
                        <a:pt x="96" y="54"/>
                      </a:lnTo>
                      <a:lnTo>
                        <a:pt x="46" y="30"/>
                      </a:lnTo>
                      <a:lnTo>
                        <a:pt x="12" y="12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16" y="2"/>
                      </a:lnTo>
                      <a:lnTo>
                        <a:pt x="54" y="14"/>
                      </a:lnTo>
                      <a:lnTo>
                        <a:pt x="106" y="32"/>
                      </a:lnTo>
                      <a:lnTo>
                        <a:pt x="164" y="54"/>
                      </a:lnTo>
                      <a:lnTo>
                        <a:pt x="276" y="96"/>
                      </a:lnTo>
                      <a:lnTo>
                        <a:pt x="326" y="114"/>
                      </a:lnTo>
                      <a:lnTo>
                        <a:pt x="314" y="144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118">
                  <a:extLst>
                    <a:ext uri="{FF2B5EF4-FFF2-40B4-BE49-F238E27FC236}">
                      <a16:creationId xmlns:a16="http://schemas.microsoft.com/office/drawing/2014/main" id="{4650A957-6144-4D94-8D56-8F17DCBC6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2" y="1485"/>
                  <a:ext cx="98" cy="38"/>
                </a:xfrm>
                <a:custGeom>
                  <a:avLst/>
                  <a:gdLst>
                    <a:gd name="T0" fmla="*/ 98 w 98"/>
                    <a:gd name="T1" fmla="*/ 38 h 38"/>
                    <a:gd name="T2" fmla="*/ 0 w 98"/>
                    <a:gd name="T3" fmla="*/ 0 h 38"/>
                    <a:gd name="T4" fmla="*/ 98 w 98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8" h="38">
                      <a:moveTo>
                        <a:pt x="98" y="38"/>
                      </a:moveTo>
                      <a:lnTo>
                        <a:pt x="0" y="0"/>
                      </a:lnTo>
                      <a:lnTo>
                        <a:pt x="98" y="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Line 119">
                  <a:extLst>
                    <a:ext uri="{FF2B5EF4-FFF2-40B4-BE49-F238E27FC236}">
                      <a16:creationId xmlns:a16="http://schemas.microsoft.com/office/drawing/2014/main" id="{31C9A72D-E471-46EB-A3EB-D83021C4E2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22" y="1485"/>
                  <a:ext cx="98" cy="38"/>
                </a:xfrm>
                <a:prstGeom prst="line">
                  <a:avLst/>
                </a:prstGeom>
                <a:noFill/>
                <a:ln w="3175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120">
                  <a:extLst>
                    <a:ext uri="{FF2B5EF4-FFF2-40B4-BE49-F238E27FC236}">
                      <a16:creationId xmlns:a16="http://schemas.microsoft.com/office/drawing/2014/main" id="{44D0024F-65EF-459C-9CAD-418F992DC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2" y="1292"/>
                  <a:ext cx="288" cy="201"/>
                </a:xfrm>
                <a:custGeom>
                  <a:avLst/>
                  <a:gdLst>
                    <a:gd name="T0" fmla="*/ 270 w 288"/>
                    <a:gd name="T1" fmla="*/ 201 h 201"/>
                    <a:gd name="T2" fmla="*/ 270 w 288"/>
                    <a:gd name="T3" fmla="*/ 201 h 201"/>
                    <a:gd name="T4" fmla="*/ 232 w 288"/>
                    <a:gd name="T5" fmla="*/ 187 h 201"/>
                    <a:gd name="T6" fmla="*/ 202 w 288"/>
                    <a:gd name="T7" fmla="*/ 171 h 201"/>
                    <a:gd name="T8" fmla="*/ 188 w 288"/>
                    <a:gd name="T9" fmla="*/ 163 h 201"/>
                    <a:gd name="T10" fmla="*/ 176 w 288"/>
                    <a:gd name="T11" fmla="*/ 155 h 201"/>
                    <a:gd name="T12" fmla="*/ 176 w 288"/>
                    <a:gd name="T13" fmla="*/ 155 h 201"/>
                    <a:gd name="T14" fmla="*/ 166 w 288"/>
                    <a:gd name="T15" fmla="*/ 147 h 201"/>
                    <a:gd name="T16" fmla="*/ 160 w 288"/>
                    <a:gd name="T17" fmla="*/ 137 h 201"/>
                    <a:gd name="T18" fmla="*/ 148 w 288"/>
                    <a:gd name="T19" fmla="*/ 117 h 201"/>
                    <a:gd name="T20" fmla="*/ 140 w 288"/>
                    <a:gd name="T21" fmla="*/ 107 h 201"/>
                    <a:gd name="T22" fmla="*/ 132 w 288"/>
                    <a:gd name="T23" fmla="*/ 97 h 201"/>
                    <a:gd name="T24" fmla="*/ 118 w 288"/>
                    <a:gd name="T25" fmla="*/ 89 h 201"/>
                    <a:gd name="T26" fmla="*/ 102 w 288"/>
                    <a:gd name="T27" fmla="*/ 83 h 201"/>
                    <a:gd name="T28" fmla="*/ 102 w 288"/>
                    <a:gd name="T29" fmla="*/ 83 h 201"/>
                    <a:gd name="T30" fmla="*/ 66 w 288"/>
                    <a:gd name="T31" fmla="*/ 71 h 201"/>
                    <a:gd name="T32" fmla="*/ 42 w 288"/>
                    <a:gd name="T33" fmla="*/ 61 h 201"/>
                    <a:gd name="T34" fmla="*/ 22 w 288"/>
                    <a:gd name="T35" fmla="*/ 49 h 201"/>
                    <a:gd name="T36" fmla="*/ 14 w 288"/>
                    <a:gd name="T37" fmla="*/ 43 h 201"/>
                    <a:gd name="T38" fmla="*/ 8 w 288"/>
                    <a:gd name="T39" fmla="*/ 37 h 201"/>
                    <a:gd name="T40" fmla="*/ 8 w 288"/>
                    <a:gd name="T41" fmla="*/ 37 h 201"/>
                    <a:gd name="T42" fmla="*/ 2 w 288"/>
                    <a:gd name="T43" fmla="*/ 29 h 201"/>
                    <a:gd name="T44" fmla="*/ 0 w 288"/>
                    <a:gd name="T45" fmla="*/ 20 h 201"/>
                    <a:gd name="T46" fmla="*/ 0 w 288"/>
                    <a:gd name="T47" fmla="*/ 14 h 201"/>
                    <a:gd name="T48" fmla="*/ 0 w 288"/>
                    <a:gd name="T49" fmla="*/ 10 h 201"/>
                    <a:gd name="T50" fmla="*/ 4 w 288"/>
                    <a:gd name="T51" fmla="*/ 2 h 201"/>
                    <a:gd name="T52" fmla="*/ 4 w 288"/>
                    <a:gd name="T53" fmla="*/ 0 h 201"/>
                    <a:gd name="T54" fmla="*/ 4 w 288"/>
                    <a:gd name="T55" fmla="*/ 0 h 201"/>
                    <a:gd name="T56" fmla="*/ 10 w 288"/>
                    <a:gd name="T57" fmla="*/ 8 h 201"/>
                    <a:gd name="T58" fmla="*/ 18 w 288"/>
                    <a:gd name="T59" fmla="*/ 18 h 201"/>
                    <a:gd name="T60" fmla="*/ 28 w 288"/>
                    <a:gd name="T61" fmla="*/ 26 h 201"/>
                    <a:gd name="T62" fmla="*/ 28 w 288"/>
                    <a:gd name="T63" fmla="*/ 26 h 201"/>
                    <a:gd name="T64" fmla="*/ 36 w 288"/>
                    <a:gd name="T65" fmla="*/ 31 h 201"/>
                    <a:gd name="T66" fmla="*/ 48 w 288"/>
                    <a:gd name="T67" fmla="*/ 37 h 201"/>
                    <a:gd name="T68" fmla="*/ 74 w 288"/>
                    <a:gd name="T69" fmla="*/ 45 h 201"/>
                    <a:gd name="T70" fmla="*/ 104 w 288"/>
                    <a:gd name="T71" fmla="*/ 55 h 201"/>
                    <a:gd name="T72" fmla="*/ 116 w 288"/>
                    <a:gd name="T73" fmla="*/ 61 h 201"/>
                    <a:gd name="T74" fmla="*/ 126 w 288"/>
                    <a:gd name="T75" fmla="*/ 65 h 201"/>
                    <a:gd name="T76" fmla="*/ 126 w 288"/>
                    <a:gd name="T77" fmla="*/ 65 h 201"/>
                    <a:gd name="T78" fmla="*/ 142 w 288"/>
                    <a:gd name="T79" fmla="*/ 79 h 201"/>
                    <a:gd name="T80" fmla="*/ 158 w 288"/>
                    <a:gd name="T81" fmla="*/ 97 h 201"/>
                    <a:gd name="T82" fmla="*/ 174 w 288"/>
                    <a:gd name="T83" fmla="*/ 113 h 201"/>
                    <a:gd name="T84" fmla="*/ 188 w 288"/>
                    <a:gd name="T85" fmla="*/ 125 h 201"/>
                    <a:gd name="T86" fmla="*/ 188 w 288"/>
                    <a:gd name="T87" fmla="*/ 125 h 201"/>
                    <a:gd name="T88" fmla="*/ 210 w 288"/>
                    <a:gd name="T89" fmla="*/ 137 h 201"/>
                    <a:gd name="T90" fmla="*/ 244 w 288"/>
                    <a:gd name="T91" fmla="*/ 155 h 201"/>
                    <a:gd name="T92" fmla="*/ 288 w 288"/>
                    <a:gd name="T93" fmla="*/ 175 h 201"/>
                    <a:gd name="T94" fmla="*/ 270 w 288"/>
                    <a:gd name="T95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1">
                      <a:moveTo>
                        <a:pt x="270" y="201"/>
                      </a:moveTo>
                      <a:lnTo>
                        <a:pt x="270" y="201"/>
                      </a:lnTo>
                      <a:lnTo>
                        <a:pt x="232" y="187"/>
                      </a:lnTo>
                      <a:lnTo>
                        <a:pt x="202" y="171"/>
                      </a:lnTo>
                      <a:lnTo>
                        <a:pt x="188" y="163"/>
                      </a:lnTo>
                      <a:lnTo>
                        <a:pt x="176" y="155"/>
                      </a:lnTo>
                      <a:lnTo>
                        <a:pt x="176" y="155"/>
                      </a:lnTo>
                      <a:lnTo>
                        <a:pt x="166" y="147"/>
                      </a:lnTo>
                      <a:lnTo>
                        <a:pt x="160" y="137"/>
                      </a:lnTo>
                      <a:lnTo>
                        <a:pt x="148" y="117"/>
                      </a:lnTo>
                      <a:lnTo>
                        <a:pt x="140" y="107"/>
                      </a:lnTo>
                      <a:lnTo>
                        <a:pt x="132" y="97"/>
                      </a:lnTo>
                      <a:lnTo>
                        <a:pt x="118" y="89"/>
                      </a:lnTo>
                      <a:lnTo>
                        <a:pt x="102" y="83"/>
                      </a:lnTo>
                      <a:lnTo>
                        <a:pt x="102" y="83"/>
                      </a:lnTo>
                      <a:lnTo>
                        <a:pt x="66" y="71"/>
                      </a:lnTo>
                      <a:lnTo>
                        <a:pt x="42" y="61"/>
                      </a:lnTo>
                      <a:lnTo>
                        <a:pt x="22" y="49"/>
                      </a:lnTo>
                      <a:lnTo>
                        <a:pt x="14" y="43"/>
                      </a:lnTo>
                      <a:lnTo>
                        <a:pt x="8" y="37"/>
                      </a:lnTo>
                      <a:lnTo>
                        <a:pt x="8" y="37"/>
                      </a:lnTo>
                      <a:lnTo>
                        <a:pt x="2" y="29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10" y="8"/>
                      </a:lnTo>
                      <a:lnTo>
                        <a:pt x="18" y="18"/>
                      </a:lnTo>
                      <a:lnTo>
                        <a:pt x="28" y="26"/>
                      </a:lnTo>
                      <a:lnTo>
                        <a:pt x="28" y="26"/>
                      </a:lnTo>
                      <a:lnTo>
                        <a:pt x="36" y="31"/>
                      </a:lnTo>
                      <a:lnTo>
                        <a:pt x="48" y="37"/>
                      </a:lnTo>
                      <a:lnTo>
                        <a:pt x="74" y="45"/>
                      </a:lnTo>
                      <a:lnTo>
                        <a:pt x="104" y="55"/>
                      </a:lnTo>
                      <a:lnTo>
                        <a:pt x="116" y="61"/>
                      </a:lnTo>
                      <a:lnTo>
                        <a:pt x="126" y="65"/>
                      </a:lnTo>
                      <a:lnTo>
                        <a:pt x="126" y="65"/>
                      </a:lnTo>
                      <a:lnTo>
                        <a:pt x="142" y="79"/>
                      </a:lnTo>
                      <a:lnTo>
                        <a:pt x="158" y="97"/>
                      </a:lnTo>
                      <a:lnTo>
                        <a:pt x="174" y="113"/>
                      </a:lnTo>
                      <a:lnTo>
                        <a:pt x="188" y="125"/>
                      </a:lnTo>
                      <a:lnTo>
                        <a:pt x="188" y="125"/>
                      </a:lnTo>
                      <a:lnTo>
                        <a:pt x="210" y="137"/>
                      </a:lnTo>
                      <a:lnTo>
                        <a:pt x="244" y="155"/>
                      </a:lnTo>
                      <a:lnTo>
                        <a:pt x="288" y="175"/>
                      </a:lnTo>
                      <a:lnTo>
                        <a:pt x="270" y="20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121">
                  <a:extLst>
                    <a:ext uri="{FF2B5EF4-FFF2-40B4-BE49-F238E27FC236}">
                      <a16:creationId xmlns:a16="http://schemas.microsoft.com/office/drawing/2014/main" id="{71AF63A7-F813-4A2E-AB39-561C25D4CD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2" y="1435"/>
                  <a:ext cx="78" cy="40"/>
                </a:xfrm>
                <a:custGeom>
                  <a:avLst/>
                  <a:gdLst>
                    <a:gd name="T0" fmla="*/ 78 w 78"/>
                    <a:gd name="T1" fmla="*/ 40 h 40"/>
                    <a:gd name="T2" fmla="*/ 0 w 78"/>
                    <a:gd name="T3" fmla="*/ 0 h 40"/>
                    <a:gd name="T4" fmla="*/ 78 w 78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40">
                      <a:moveTo>
                        <a:pt x="78" y="40"/>
                      </a:moveTo>
                      <a:lnTo>
                        <a:pt x="0" y="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Line 122">
                  <a:extLst>
                    <a:ext uri="{FF2B5EF4-FFF2-40B4-BE49-F238E27FC236}">
                      <a16:creationId xmlns:a16="http://schemas.microsoft.com/office/drawing/2014/main" id="{E7244A2F-86BD-4B42-A913-AF0EC6C2BA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52" y="1435"/>
                  <a:ext cx="78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123">
                  <a:extLst>
                    <a:ext uri="{FF2B5EF4-FFF2-40B4-BE49-F238E27FC236}">
                      <a16:creationId xmlns:a16="http://schemas.microsoft.com/office/drawing/2014/main" id="{5075FE2A-66BB-47F2-B5D0-A522A3DC4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2" y="1381"/>
                  <a:ext cx="322" cy="152"/>
                </a:xfrm>
                <a:custGeom>
                  <a:avLst/>
                  <a:gdLst>
                    <a:gd name="T0" fmla="*/ 0 w 322"/>
                    <a:gd name="T1" fmla="*/ 122 h 152"/>
                    <a:gd name="T2" fmla="*/ 0 w 322"/>
                    <a:gd name="T3" fmla="*/ 122 h 152"/>
                    <a:gd name="T4" fmla="*/ 50 w 322"/>
                    <a:gd name="T5" fmla="*/ 102 h 152"/>
                    <a:gd name="T6" fmla="*/ 160 w 322"/>
                    <a:gd name="T7" fmla="*/ 56 h 152"/>
                    <a:gd name="T8" fmla="*/ 218 w 322"/>
                    <a:gd name="T9" fmla="*/ 34 h 152"/>
                    <a:gd name="T10" fmla="*/ 270 w 322"/>
                    <a:gd name="T11" fmla="*/ 14 h 152"/>
                    <a:gd name="T12" fmla="*/ 308 w 322"/>
                    <a:gd name="T13" fmla="*/ 2 h 152"/>
                    <a:gd name="T14" fmla="*/ 318 w 322"/>
                    <a:gd name="T15" fmla="*/ 0 h 152"/>
                    <a:gd name="T16" fmla="*/ 322 w 322"/>
                    <a:gd name="T17" fmla="*/ 2 h 152"/>
                    <a:gd name="T18" fmla="*/ 322 w 322"/>
                    <a:gd name="T19" fmla="*/ 2 h 152"/>
                    <a:gd name="T20" fmla="*/ 320 w 322"/>
                    <a:gd name="T21" fmla="*/ 6 h 152"/>
                    <a:gd name="T22" fmla="*/ 312 w 322"/>
                    <a:gd name="T23" fmla="*/ 12 h 152"/>
                    <a:gd name="T24" fmla="*/ 276 w 322"/>
                    <a:gd name="T25" fmla="*/ 30 h 152"/>
                    <a:gd name="T26" fmla="*/ 228 w 322"/>
                    <a:gd name="T27" fmla="*/ 54 h 152"/>
                    <a:gd name="T28" fmla="*/ 170 w 322"/>
                    <a:gd name="T29" fmla="*/ 82 h 152"/>
                    <a:gd name="T30" fmla="*/ 62 w 322"/>
                    <a:gd name="T31" fmla="*/ 130 h 152"/>
                    <a:gd name="T32" fmla="*/ 12 w 322"/>
                    <a:gd name="T33" fmla="*/ 152 h 152"/>
                    <a:gd name="T34" fmla="*/ 0 w 322"/>
                    <a:gd name="T35" fmla="*/ 12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2" h="15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50" y="102"/>
                      </a:lnTo>
                      <a:lnTo>
                        <a:pt x="160" y="56"/>
                      </a:lnTo>
                      <a:lnTo>
                        <a:pt x="218" y="34"/>
                      </a:lnTo>
                      <a:lnTo>
                        <a:pt x="270" y="14"/>
                      </a:lnTo>
                      <a:lnTo>
                        <a:pt x="308" y="2"/>
                      </a:lnTo>
                      <a:lnTo>
                        <a:pt x="318" y="0"/>
                      </a:lnTo>
                      <a:lnTo>
                        <a:pt x="322" y="2"/>
                      </a:lnTo>
                      <a:lnTo>
                        <a:pt x="322" y="2"/>
                      </a:lnTo>
                      <a:lnTo>
                        <a:pt x="320" y="6"/>
                      </a:lnTo>
                      <a:lnTo>
                        <a:pt x="312" y="12"/>
                      </a:lnTo>
                      <a:lnTo>
                        <a:pt x="276" y="30"/>
                      </a:lnTo>
                      <a:lnTo>
                        <a:pt x="228" y="54"/>
                      </a:lnTo>
                      <a:lnTo>
                        <a:pt x="170" y="82"/>
                      </a:lnTo>
                      <a:lnTo>
                        <a:pt x="62" y="130"/>
                      </a:lnTo>
                      <a:lnTo>
                        <a:pt x="12" y="15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124">
                  <a:extLst>
                    <a:ext uri="{FF2B5EF4-FFF2-40B4-BE49-F238E27FC236}">
                      <a16:creationId xmlns:a16="http://schemas.microsoft.com/office/drawing/2014/main" id="{5134D904-ABA5-4628-BFC5-3E7CDA3F94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1477"/>
                  <a:ext cx="96" cy="40"/>
                </a:xfrm>
                <a:custGeom>
                  <a:avLst/>
                  <a:gdLst>
                    <a:gd name="T0" fmla="*/ 0 w 96"/>
                    <a:gd name="T1" fmla="*/ 40 h 40"/>
                    <a:gd name="T2" fmla="*/ 96 w 96"/>
                    <a:gd name="T3" fmla="*/ 0 h 40"/>
                    <a:gd name="T4" fmla="*/ 0 w 96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6" h="40">
                      <a:moveTo>
                        <a:pt x="0" y="40"/>
                      </a:moveTo>
                      <a:lnTo>
                        <a:pt x="96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Line 125">
                  <a:extLst>
                    <a:ext uri="{FF2B5EF4-FFF2-40B4-BE49-F238E27FC236}">
                      <a16:creationId xmlns:a16="http://schemas.microsoft.com/office/drawing/2014/main" id="{A08DF967-1E55-45C9-AADA-AC6BB8C4E7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18" y="1477"/>
                  <a:ext cx="96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126">
                  <a:extLst>
                    <a:ext uri="{FF2B5EF4-FFF2-40B4-BE49-F238E27FC236}">
                      <a16:creationId xmlns:a16="http://schemas.microsoft.com/office/drawing/2014/main" id="{7B018F7C-D99C-4C94-976A-E99AE10DF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2" y="1479"/>
                  <a:ext cx="328" cy="100"/>
                </a:xfrm>
                <a:custGeom>
                  <a:avLst/>
                  <a:gdLst>
                    <a:gd name="T0" fmla="*/ 0 w 328"/>
                    <a:gd name="T1" fmla="*/ 68 h 100"/>
                    <a:gd name="T2" fmla="*/ 0 w 328"/>
                    <a:gd name="T3" fmla="*/ 68 h 100"/>
                    <a:gd name="T4" fmla="*/ 36 w 328"/>
                    <a:gd name="T5" fmla="*/ 54 h 100"/>
                    <a:gd name="T6" fmla="*/ 68 w 328"/>
                    <a:gd name="T7" fmla="*/ 42 h 100"/>
                    <a:gd name="T8" fmla="*/ 84 w 328"/>
                    <a:gd name="T9" fmla="*/ 38 h 100"/>
                    <a:gd name="T10" fmla="*/ 98 w 328"/>
                    <a:gd name="T11" fmla="*/ 34 h 100"/>
                    <a:gd name="T12" fmla="*/ 98 w 328"/>
                    <a:gd name="T13" fmla="*/ 34 h 100"/>
                    <a:gd name="T14" fmla="*/ 110 w 328"/>
                    <a:gd name="T15" fmla="*/ 34 h 100"/>
                    <a:gd name="T16" fmla="*/ 122 w 328"/>
                    <a:gd name="T17" fmla="*/ 36 h 100"/>
                    <a:gd name="T18" fmla="*/ 144 w 328"/>
                    <a:gd name="T19" fmla="*/ 42 h 100"/>
                    <a:gd name="T20" fmla="*/ 156 w 328"/>
                    <a:gd name="T21" fmla="*/ 44 h 100"/>
                    <a:gd name="T22" fmla="*/ 170 w 328"/>
                    <a:gd name="T23" fmla="*/ 44 h 100"/>
                    <a:gd name="T24" fmla="*/ 184 w 328"/>
                    <a:gd name="T25" fmla="*/ 40 h 100"/>
                    <a:gd name="T26" fmla="*/ 202 w 328"/>
                    <a:gd name="T27" fmla="*/ 34 h 100"/>
                    <a:gd name="T28" fmla="*/ 202 w 328"/>
                    <a:gd name="T29" fmla="*/ 34 h 100"/>
                    <a:gd name="T30" fmla="*/ 234 w 328"/>
                    <a:gd name="T31" fmla="*/ 18 h 100"/>
                    <a:gd name="T32" fmla="*/ 260 w 328"/>
                    <a:gd name="T33" fmla="*/ 6 h 100"/>
                    <a:gd name="T34" fmla="*/ 282 w 328"/>
                    <a:gd name="T35" fmla="*/ 0 h 100"/>
                    <a:gd name="T36" fmla="*/ 290 w 328"/>
                    <a:gd name="T37" fmla="*/ 0 h 100"/>
                    <a:gd name="T38" fmla="*/ 300 w 328"/>
                    <a:gd name="T39" fmla="*/ 0 h 100"/>
                    <a:gd name="T40" fmla="*/ 300 w 328"/>
                    <a:gd name="T41" fmla="*/ 0 h 100"/>
                    <a:gd name="T42" fmla="*/ 310 w 328"/>
                    <a:gd name="T43" fmla="*/ 2 h 100"/>
                    <a:gd name="T44" fmla="*/ 316 w 328"/>
                    <a:gd name="T45" fmla="*/ 4 h 100"/>
                    <a:gd name="T46" fmla="*/ 320 w 328"/>
                    <a:gd name="T47" fmla="*/ 8 h 100"/>
                    <a:gd name="T48" fmla="*/ 324 w 328"/>
                    <a:gd name="T49" fmla="*/ 12 h 100"/>
                    <a:gd name="T50" fmla="*/ 328 w 328"/>
                    <a:gd name="T51" fmla="*/ 20 h 100"/>
                    <a:gd name="T52" fmla="*/ 328 w 328"/>
                    <a:gd name="T53" fmla="*/ 24 h 100"/>
                    <a:gd name="T54" fmla="*/ 328 w 328"/>
                    <a:gd name="T55" fmla="*/ 24 h 100"/>
                    <a:gd name="T56" fmla="*/ 318 w 328"/>
                    <a:gd name="T57" fmla="*/ 22 h 100"/>
                    <a:gd name="T58" fmla="*/ 306 w 328"/>
                    <a:gd name="T59" fmla="*/ 20 h 100"/>
                    <a:gd name="T60" fmla="*/ 292 w 328"/>
                    <a:gd name="T61" fmla="*/ 22 h 100"/>
                    <a:gd name="T62" fmla="*/ 292 w 328"/>
                    <a:gd name="T63" fmla="*/ 22 h 100"/>
                    <a:gd name="T64" fmla="*/ 284 w 328"/>
                    <a:gd name="T65" fmla="*/ 24 h 100"/>
                    <a:gd name="T66" fmla="*/ 272 w 328"/>
                    <a:gd name="T67" fmla="*/ 28 h 100"/>
                    <a:gd name="T68" fmla="*/ 246 w 328"/>
                    <a:gd name="T69" fmla="*/ 40 h 100"/>
                    <a:gd name="T70" fmla="*/ 220 w 328"/>
                    <a:gd name="T71" fmla="*/ 54 h 100"/>
                    <a:gd name="T72" fmla="*/ 208 w 328"/>
                    <a:gd name="T73" fmla="*/ 58 h 100"/>
                    <a:gd name="T74" fmla="*/ 196 w 328"/>
                    <a:gd name="T75" fmla="*/ 62 h 100"/>
                    <a:gd name="T76" fmla="*/ 196 w 328"/>
                    <a:gd name="T77" fmla="*/ 62 h 100"/>
                    <a:gd name="T78" fmla="*/ 176 w 328"/>
                    <a:gd name="T79" fmla="*/ 64 h 100"/>
                    <a:gd name="T80" fmla="*/ 152 w 328"/>
                    <a:gd name="T81" fmla="*/ 64 h 100"/>
                    <a:gd name="T82" fmla="*/ 130 w 328"/>
                    <a:gd name="T83" fmla="*/ 62 h 100"/>
                    <a:gd name="T84" fmla="*/ 110 w 328"/>
                    <a:gd name="T85" fmla="*/ 64 h 100"/>
                    <a:gd name="T86" fmla="*/ 110 w 328"/>
                    <a:gd name="T87" fmla="*/ 64 h 100"/>
                    <a:gd name="T88" fmla="*/ 86 w 328"/>
                    <a:gd name="T89" fmla="*/ 72 h 100"/>
                    <a:gd name="T90" fmla="*/ 50 w 328"/>
                    <a:gd name="T91" fmla="*/ 84 h 100"/>
                    <a:gd name="T92" fmla="*/ 4 w 328"/>
                    <a:gd name="T93" fmla="*/ 100 h 100"/>
                    <a:gd name="T94" fmla="*/ 0 w 328"/>
                    <a:gd name="T95" fmla="*/ 6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100">
                      <a:moveTo>
                        <a:pt x="0" y="68"/>
                      </a:moveTo>
                      <a:lnTo>
                        <a:pt x="0" y="68"/>
                      </a:lnTo>
                      <a:lnTo>
                        <a:pt x="36" y="54"/>
                      </a:lnTo>
                      <a:lnTo>
                        <a:pt x="68" y="42"/>
                      </a:lnTo>
                      <a:lnTo>
                        <a:pt x="84" y="38"/>
                      </a:lnTo>
                      <a:lnTo>
                        <a:pt x="98" y="34"/>
                      </a:lnTo>
                      <a:lnTo>
                        <a:pt x="98" y="34"/>
                      </a:lnTo>
                      <a:lnTo>
                        <a:pt x="110" y="34"/>
                      </a:lnTo>
                      <a:lnTo>
                        <a:pt x="122" y="36"/>
                      </a:lnTo>
                      <a:lnTo>
                        <a:pt x="144" y="42"/>
                      </a:lnTo>
                      <a:lnTo>
                        <a:pt x="156" y="44"/>
                      </a:lnTo>
                      <a:lnTo>
                        <a:pt x="170" y="44"/>
                      </a:lnTo>
                      <a:lnTo>
                        <a:pt x="184" y="40"/>
                      </a:lnTo>
                      <a:lnTo>
                        <a:pt x="202" y="34"/>
                      </a:lnTo>
                      <a:lnTo>
                        <a:pt x="202" y="34"/>
                      </a:lnTo>
                      <a:lnTo>
                        <a:pt x="234" y="18"/>
                      </a:lnTo>
                      <a:lnTo>
                        <a:pt x="260" y="6"/>
                      </a:lnTo>
                      <a:lnTo>
                        <a:pt x="282" y="0"/>
                      </a:lnTo>
                      <a:lnTo>
                        <a:pt x="290" y="0"/>
                      </a:lnTo>
                      <a:lnTo>
                        <a:pt x="300" y="0"/>
                      </a:lnTo>
                      <a:lnTo>
                        <a:pt x="300" y="0"/>
                      </a:lnTo>
                      <a:lnTo>
                        <a:pt x="310" y="2"/>
                      </a:lnTo>
                      <a:lnTo>
                        <a:pt x="316" y="4"/>
                      </a:lnTo>
                      <a:lnTo>
                        <a:pt x="320" y="8"/>
                      </a:lnTo>
                      <a:lnTo>
                        <a:pt x="324" y="12"/>
                      </a:lnTo>
                      <a:lnTo>
                        <a:pt x="328" y="20"/>
                      </a:lnTo>
                      <a:lnTo>
                        <a:pt x="328" y="24"/>
                      </a:lnTo>
                      <a:lnTo>
                        <a:pt x="328" y="24"/>
                      </a:lnTo>
                      <a:lnTo>
                        <a:pt x="318" y="22"/>
                      </a:lnTo>
                      <a:lnTo>
                        <a:pt x="306" y="20"/>
                      </a:lnTo>
                      <a:lnTo>
                        <a:pt x="292" y="22"/>
                      </a:lnTo>
                      <a:lnTo>
                        <a:pt x="292" y="22"/>
                      </a:lnTo>
                      <a:lnTo>
                        <a:pt x="284" y="24"/>
                      </a:lnTo>
                      <a:lnTo>
                        <a:pt x="272" y="28"/>
                      </a:lnTo>
                      <a:lnTo>
                        <a:pt x="246" y="40"/>
                      </a:lnTo>
                      <a:lnTo>
                        <a:pt x="220" y="54"/>
                      </a:lnTo>
                      <a:lnTo>
                        <a:pt x="208" y="58"/>
                      </a:lnTo>
                      <a:lnTo>
                        <a:pt x="196" y="62"/>
                      </a:lnTo>
                      <a:lnTo>
                        <a:pt x="196" y="62"/>
                      </a:lnTo>
                      <a:lnTo>
                        <a:pt x="176" y="64"/>
                      </a:lnTo>
                      <a:lnTo>
                        <a:pt x="152" y="64"/>
                      </a:lnTo>
                      <a:lnTo>
                        <a:pt x="130" y="62"/>
                      </a:lnTo>
                      <a:lnTo>
                        <a:pt x="110" y="64"/>
                      </a:lnTo>
                      <a:lnTo>
                        <a:pt x="110" y="64"/>
                      </a:lnTo>
                      <a:lnTo>
                        <a:pt x="86" y="72"/>
                      </a:lnTo>
                      <a:lnTo>
                        <a:pt x="50" y="84"/>
                      </a:lnTo>
                      <a:lnTo>
                        <a:pt x="4" y="100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Freeform 127">
                  <a:extLst>
                    <a:ext uri="{FF2B5EF4-FFF2-40B4-BE49-F238E27FC236}">
                      <a16:creationId xmlns:a16="http://schemas.microsoft.com/office/drawing/2014/main" id="{72C1384F-BB52-464E-9200-005F5A182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1531"/>
                  <a:ext cx="84" cy="28"/>
                </a:xfrm>
                <a:custGeom>
                  <a:avLst/>
                  <a:gdLst>
                    <a:gd name="T0" fmla="*/ 0 w 84"/>
                    <a:gd name="T1" fmla="*/ 28 h 28"/>
                    <a:gd name="T2" fmla="*/ 84 w 84"/>
                    <a:gd name="T3" fmla="*/ 0 h 28"/>
                    <a:gd name="T4" fmla="*/ 0 w 84"/>
                    <a:gd name="T5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28">
                      <a:moveTo>
                        <a:pt x="0" y="28"/>
                      </a:moveTo>
                      <a:lnTo>
                        <a:pt x="84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Line 128">
                  <a:extLst>
                    <a:ext uri="{FF2B5EF4-FFF2-40B4-BE49-F238E27FC236}">
                      <a16:creationId xmlns:a16="http://schemas.microsoft.com/office/drawing/2014/main" id="{5FCD21B8-54D5-4E1D-8732-9CB49A2BE8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44" y="1531"/>
                  <a:ext cx="84" cy="2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Freeform 129">
                  <a:extLst>
                    <a:ext uri="{FF2B5EF4-FFF2-40B4-BE49-F238E27FC236}">
                      <a16:creationId xmlns:a16="http://schemas.microsoft.com/office/drawing/2014/main" id="{B1837C12-D59C-44C5-A179-93A9B1806F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795"/>
                  <a:ext cx="152" cy="323"/>
                </a:xfrm>
                <a:custGeom>
                  <a:avLst/>
                  <a:gdLst>
                    <a:gd name="T0" fmla="*/ 30 w 152"/>
                    <a:gd name="T1" fmla="*/ 0 h 323"/>
                    <a:gd name="T2" fmla="*/ 30 w 152"/>
                    <a:gd name="T3" fmla="*/ 0 h 323"/>
                    <a:gd name="T4" fmla="*/ 50 w 152"/>
                    <a:gd name="T5" fmla="*/ 50 h 323"/>
                    <a:gd name="T6" fmla="*/ 96 w 152"/>
                    <a:gd name="T7" fmla="*/ 161 h 323"/>
                    <a:gd name="T8" fmla="*/ 118 w 152"/>
                    <a:gd name="T9" fmla="*/ 219 h 323"/>
                    <a:gd name="T10" fmla="*/ 138 w 152"/>
                    <a:gd name="T11" fmla="*/ 271 h 323"/>
                    <a:gd name="T12" fmla="*/ 150 w 152"/>
                    <a:gd name="T13" fmla="*/ 309 h 323"/>
                    <a:gd name="T14" fmla="*/ 152 w 152"/>
                    <a:gd name="T15" fmla="*/ 319 h 323"/>
                    <a:gd name="T16" fmla="*/ 150 w 152"/>
                    <a:gd name="T17" fmla="*/ 323 h 323"/>
                    <a:gd name="T18" fmla="*/ 150 w 152"/>
                    <a:gd name="T19" fmla="*/ 323 h 323"/>
                    <a:gd name="T20" fmla="*/ 146 w 152"/>
                    <a:gd name="T21" fmla="*/ 321 h 323"/>
                    <a:gd name="T22" fmla="*/ 140 w 152"/>
                    <a:gd name="T23" fmla="*/ 313 h 323"/>
                    <a:gd name="T24" fmla="*/ 122 w 152"/>
                    <a:gd name="T25" fmla="*/ 277 h 323"/>
                    <a:gd name="T26" fmla="*/ 98 w 152"/>
                    <a:gd name="T27" fmla="*/ 229 h 323"/>
                    <a:gd name="T28" fmla="*/ 70 w 152"/>
                    <a:gd name="T29" fmla="*/ 171 h 323"/>
                    <a:gd name="T30" fmla="*/ 22 w 152"/>
                    <a:gd name="T31" fmla="*/ 62 h 323"/>
                    <a:gd name="T32" fmla="*/ 0 w 152"/>
                    <a:gd name="T33" fmla="*/ 12 h 323"/>
                    <a:gd name="T34" fmla="*/ 30 w 152"/>
                    <a:gd name="T35" fmla="*/ 0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2" h="323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50" y="50"/>
                      </a:lnTo>
                      <a:lnTo>
                        <a:pt x="96" y="161"/>
                      </a:lnTo>
                      <a:lnTo>
                        <a:pt x="118" y="219"/>
                      </a:lnTo>
                      <a:lnTo>
                        <a:pt x="138" y="271"/>
                      </a:lnTo>
                      <a:lnTo>
                        <a:pt x="150" y="309"/>
                      </a:lnTo>
                      <a:lnTo>
                        <a:pt x="152" y="319"/>
                      </a:lnTo>
                      <a:lnTo>
                        <a:pt x="150" y="323"/>
                      </a:lnTo>
                      <a:lnTo>
                        <a:pt x="150" y="323"/>
                      </a:lnTo>
                      <a:lnTo>
                        <a:pt x="146" y="321"/>
                      </a:lnTo>
                      <a:lnTo>
                        <a:pt x="140" y="313"/>
                      </a:lnTo>
                      <a:lnTo>
                        <a:pt x="122" y="277"/>
                      </a:lnTo>
                      <a:lnTo>
                        <a:pt x="98" y="229"/>
                      </a:lnTo>
                      <a:lnTo>
                        <a:pt x="70" y="171"/>
                      </a:lnTo>
                      <a:lnTo>
                        <a:pt x="22" y="62"/>
                      </a:lnTo>
                      <a:lnTo>
                        <a:pt x="0" y="12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130">
                  <a:extLst>
                    <a:ext uri="{FF2B5EF4-FFF2-40B4-BE49-F238E27FC236}">
                      <a16:creationId xmlns:a16="http://schemas.microsoft.com/office/drawing/2014/main" id="{5B0F891C-ACD0-4BFD-A8C5-312BBC2B0E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6" y="1801"/>
                  <a:ext cx="40" cy="97"/>
                </a:xfrm>
                <a:custGeom>
                  <a:avLst/>
                  <a:gdLst>
                    <a:gd name="T0" fmla="*/ 0 w 40"/>
                    <a:gd name="T1" fmla="*/ 0 h 97"/>
                    <a:gd name="T2" fmla="*/ 40 w 40"/>
                    <a:gd name="T3" fmla="*/ 97 h 97"/>
                    <a:gd name="T4" fmla="*/ 0 w 40"/>
                    <a:gd name="T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97">
                      <a:moveTo>
                        <a:pt x="0" y="0"/>
                      </a:moveTo>
                      <a:lnTo>
                        <a:pt x="4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Line 131">
                  <a:extLst>
                    <a:ext uri="{FF2B5EF4-FFF2-40B4-BE49-F238E27FC236}">
                      <a16:creationId xmlns:a16="http://schemas.microsoft.com/office/drawing/2014/main" id="{3F7DFCCB-CCD4-4D63-9902-808A66E132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06" y="1801"/>
                  <a:ext cx="40" cy="97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132">
                  <a:extLst>
                    <a:ext uri="{FF2B5EF4-FFF2-40B4-BE49-F238E27FC236}">
                      <a16:creationId xmlns:a16="http://schemas.microsoft.com/office/drawing/2014/main" id="{B025FCCC-BC13-4FA2-9474-A62837B39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815"/>
                  <a:ext cx="100" cy="329"/>
                </a:xfrm>
                <a:custGeom>
                  <a:avLst/>
                  <a:gdLst>
                    <a:gd name="T0" fmla="*/ 32 w 100"/>
                    <a:gd name="T1" fmla="*/ 0 h 329"/>
                    <a:gd name="T2" fmla="*/ 32 w 100"/>
                    <a:gd name="T3" fmla="*/ 0 h 329"/>
                    <a:gd name="T4" fmla="*/ 46 w 100"/>
                    <a:gd name="T5" fmla="*/ 36 h 329"/>
                    <a:gd name="T6" fmla="*/ 58 w 100"/>
                    <a:gd name="T7" fmla="*/ 68 h 329"/>
                    <a:gd name="T8" fmla="*/ 62 w 100"/>
                    <a:gd name="T9" fmla="*/ 85 h 329"/>
                    <a:gd name="T10" fmla="*/ 66 w 100"/>
                    <a:gd name="T11" fmla="*/ 99 h 329"/>
                    <a:gd name="T12" fmla="*/ 66 w 100"/>
                    <a:gd name="T13" fmla="*/ 99 h 329"/>
                    <a:gd name="T14" fmla="*/ 66 w 100"/>
                    <a:gd name="T15" fmla="*/ 111 h 329"/>
                    <a:gd name="T16" fmla="*/ 64 w 100"/>
                    <a:gd name="T17" fmla="*/ 123 h 329"/>
                    <a:gd name="T18" fmla="*/ 58 w 100"/>
                    <a:gd name="T19" fmla="*/ 145 h 329"/>
                    <a:gd name="T20" fmla="*/ 56 w 100"/>
                    <a:gd name="T21" fmla="*/ 157 h 329"/>
                    <a:gd name="T22" fmla="*/ 56 w 100"/>
                    <a:gd name="T23" fmla="*/ 171 h 329"/>
                    <a:gd name="T24" fmla="*/ 60 w 100"/>
                    <a:gd name="T25" fmla="*/ 185 h 329"/>
                    <a:gd name="T26" fmla="*/ 66 w 100"/>
                    <a:gd name="T27" fmla="*/ 203 h 329"/>
                    <a:gd name="T28" fmla="*/ 66 w 100"/>
                    <a:gd name="T29" fmla="*/ 203 h 329"/>
                    <a:gd name="T30" fmla="*/ 82 w 100"/>
                    <a:gd name="T31" fmla="*/ 235 h 329"/>
                    <a:gd name="T32" fmla="*/ 94 w 100"/>
                    <a:gd name="T33" fmla="*/ 261 h 329"/>
                    <a:gd name="T34" fmla="*/ 100 w 100"/>
                    <a:gd name="T35" fmla="*/ 283 h 329"/>
                    <a:gd name="T36" fmla="*/ 100 w 100"/>
                    <a:gd name="T37" fmla="*/ 291 h 329"/>
                    <a:gd name="T38" fmla="*/ 100 w 100"/>
                    <a:gd name="T39" fmla="*/ 301 h 329"/>
                    <a:gd name="T40" fmla="*/ 100 w 100"/>
                    <a:gd name="T41" fmla="*/ 301 h 329"/>
                    <a:gd name="T42" fmla="*/ 98 w 100"/>
                    <a:gd name="T43" fmla="*/ 311 h 329"/>
                    <a:gd name="T44" fmla="*/ 96 w 100"/>
                    <a:gd name="T45" fmla="*/ 317 h 329"/>
                    <a:gd name="T46" fmla="*/ 92 w 100"/>
                    <a:gd name="T47" fmla="*/ 321 h 329"/>
                    <a:gd name="T48" fmla="*/ 88 w 100"/>
                    <a:gd name="T49" fmla="*/ 325 h 329"/>
                    <a:gd name="T50" fmla="*/ 80 w 100"/>
                    <a:gd name="T51" fmla="*/ 329 h 329"/>
                    <a:gd name="T52" fmla="*/ 76 w 100"/>
                    <a:gd name="T53" fmla="*/ 329 h 329"/>
                    <a:gd name="T54" fmla="*/ 76 w 100"/>
                    <a:gd name="T55" fmla="*/ 329 h 329"/>
                    <a:gd name="T56" fmla="*/ 78 w 100"/>
                    <a:gd name="T57" fmla="*/ 319 h 329"/>
                    <a:gd name="T58" fmla="*/ 80 w 100"/>
                    <a:gd name="T59" fmla="*/ 307 h 329"/>
                    <a:gd name="T60" fmla="*/ 78 w 100"/>
                    <a:gd name="T61" fmla="*/ 293 h 329"/>
                    <a:gd name="T62" fmla="*/ 78 w 100"/>
                    <a:gd name="T63" fmla="*/ 293 h 329"/>
                    <a:gd name="T64" fmla="*/ 76 w 100"/>
                    <a:gd name="T65" fmla="*/ 285 h 329"/>
                    <a:gd name="T66" fmla="*/ 72 w 100"/>
                    <a:gd name="T67" fmla="*/ 273 h 329"/>
                    <a:gd name="T68" fmla="*/ 60 w 100"/>
                    <a:gd name="T69" fmla="*/ 247 h 329"/>
                    <a:gd name="T70" fmla="*/ 46 w 100"/>
                    <a:gd name="T71" fmla="*/ 221 h 329"/>
                    <a:gd name="T72" fmla="*/ 42 w 100"/>
                    <a:gd name="T73" fmla="*/ 209 h 329"/>
                    <a:gd name="T74" fmla="*/ 38 w 100"/>
                    <a:gd name="T75" fmla="*/ 197 h 329"/>
                    <a:gd name="T76" fmla="*/ 38 w 100"/>
                    <a:gd name="T77" fmla="*/ 197 h 329"/>
                    <a:gd name="T78" fmla="*/ 36 w 100"/>
                    <a:gd name="T79" fmla="*/ 177 h 329"/>
                    <a:gd name="T80" fmla="*/ 36 w 100"/>
                    <a:gd name="T81" fmla="*/ 153 h 329"/>
                    <a:gd name="T82" fmla="*/ 38 w 100"/>
                    <a:gd name="T83" fmla="*/ 131 h 329"/>
                    <a:gd name="T84" fmla="*/ 36 w 100"/>
                    <a:gd name="T85" fmla="*/ 111 h 329"/>
                    <a:gd name="T86" fmla="*/ 36 w 100"/>
                    <a:gd name="T87" fmla="*/ 111 h 329"/>
                    <a:gd name="T88" fmla="*/ 28 w 100"/>
                    <a:gd name="T89" fmla="*/ 87 h 329"/>
                    <a:gd name="T90" fmla="*/ 16 w 100"/>
                    <a:gd name="T91" fmla="*/ 50 h 329"/>
                    <a:gd name="T92" fmla="*/ 0 w 100"/>
                    <a:gd name="T93" fmla="*/ 4 h 329"/>
                    <a:gd name="T94" fmla="*/ 32 w 100"/>
                    <a:gd name="T95" fmla="*/ 0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32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6" y="36"/>
                      </a:lnTo>
                      <a:lnTo>
                        <a:pt x="58" y="68"/>
                      </a:lnTo>
                      <a:lnTo>
                        <a:pt x="62" y="85"/>
                      </a:lnTo>
                      <a:lnTo>
                        <a:pt x="66" y="99"/>
                      </a:lnTo>
                      <a:lnTo>
                        <a:pt x="66" y="99"/>
                      </a:lnTo>
                      <a:lnTo>
                        <a:pt x="66" y="111"/>
                      </a:lnTo>
                      <a:lnTo>
                        <a:pt x="64" y="123"/>
                      </a:lnTo>
                      <a:lnTo>
                        <a:pt x="58" y="145"/>
                      </a:lnTo>
                      <a:lnTo>
                        <a:pt x="56" y="157"/>
                      </a:lnTo>
                      <a:lnTo>
                        <a:pt x="56" y="171"/>
                      </a:lnTo>
                      <a:lnTo>
                        <a:pt x="60" y="185"/>
                      </a:lnTo>
                      <a:lnTo>
                        <a:pt x="66" y="203"/>
                      </a:lnTo>
                      <a:lnTo>
                        <a:pt x="66" y="203"/>
                      </a:lnTo>
                      <a:lnTo>
                        <a:pt x="82" y="235"/>
                      </a:lnTo>
                      <a:lnTo>
                        <a:pt x="94" y="261"/>
                      </a:lnTo>
                      <a:lnTo>
                        <a:pt x="100" y="283"/>
                      </a:lnTo>
                      <a:lnTo>
                        <a:pt x="100" y="291"/>
                      </a:lnTo>
                      <a:lnTo>
                        <a:pt x="100" y="301"/>
                      </a:lnTo>
                      <a:lnTo>
                        <a:pt x="100" y="301"/>
                      </a:lnTo>
                      <a:lnTo>
                        <a:pt x="98" y="311"/>
                      </a:lnTo>
                      <a:lnTo>
                        <a:pt x="96" y="317"/>
                      </a:lnTo>
                      <a:lnTo>
                        <a:pt x="92" y="321"/>
                      </a:lnTo>
                      <a:lnTo>
                        <a:pt x="88" y="325"/>
                      </a:lnTo>
                      <a:lnTo>
                        <a:pt x="80" y="329"/>
                      </a:lnTo>
                      <a:lnTo>
                        <a:pt x="76" y="329"/>
                      </a:lnTo>
                      <a:lnTo>
                        <a:pt x="76" y="329"/>
                      </a:lnTo>
                      <a:lnTo>
                        <a:pt x="78" y="319"/>
                      </a:lnTo>
                      <a:lnTo>
                        <a:pt x="80" y="307"/>
                      </a:lnTo>
                      <a:lnTo>
                        <a:pt x="78" y="293"/>
                      </a:lnTo>
                      <a:lnTo>
                        <a:pt x="78" y="293"/>
                      </a:lnTo>
                      <a:lnTo>
                        <a:pt x="76" y="285"/>
                      </a:lnTo>
                      <a:lnTo>
                        <a:pt x="72" y="273"/>
                      </a:lnTo>
                      <a:lnTo>
                        <a:pt x="60" y="247"/>
                      </a:lnTo>
                      <a:lnTo>
                        <a:pt x="46" y="221"/>
                      </a:lnTo>
                      <a:lnTo>
                        <a:pt x="42" y="209"/>
                      </a:lnTo>
                      <a:lnTo>
                        <a:pt x="38" y="197"/>
                      </a:lnTo>
                      <a:lnTo>
                        <a:pt x="38" y="197"/>
                      </a:lnTo>
                      <a:lnTo>
                        <a:pt x="36" y="177"/>
                      </a:lnTo>
                      <a:lnTo>
                        <a:pt x="36" y="153"/>
                      </a:lnTo>
                      <a:lnTo>
                        <a:pt x="38" y="131"/>
                      </a:lnTo>
                      <a:lnTo>
                        <a:pt x="36" y="111"/>
                      </a:lnTo>
                      <a:lnTo>
                        <a:pt x="36" y="111"/>
                      </a:lnTo>
                      <a:lnTo>
                        <a:pt x="28" y="87"/>
                      </a:lnTo>
                      <a:lnTo>
                        <a:pt x="16" y="50"/>
                      </a:lnTo>
                      <a:lnTo>
                        <a:pt x="0" y="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133">
                  <a:extLst>
                    <a:ext uri="{FF2B5EF4-FFF2-40B4-BE49-F238E27FC236}">
                      <a16:creationId xmlns:a16="http://schemas.microsoft.com/office/drawing/2014/main" id="{99080D1E-C578-4B1B-8A54-CCCF03EF78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4" y="1827"/>
                  <a:ext cx="28" cy="85"/>
                </a:xfrm>
                <a:custGeom>
                  <a:avLst/>
                  <a:gdLst>
                    <a:gd name="T0" fmla="*/ 0 w 28"/>
                    <a:gd name="T1" fmla="*/ 0 h 85"/>
                    <a:gd name="T2" fmla="*/ 28 w 28"/>
                    <a:gd name="T3" fmla="*/ 85 h 85"/>
                    <a:gd name="T4" fmla="*/ 0 w 28"/>
                    <a:gd name="T5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" h="85">
                      <a:moveTo>
                        <a:pt x="0" y="0"/>
                      </a:moveTo>
                      <a:lnTo>
                        <a:pt x="2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Line 134">
                  <a:extLst>
                    <a:ext uri="{FF2B5EF4-FFF2-40B4-BE49-F238E27FC236}">
                      <a16:creationId xmlns:a16="http://schemas.microsoft.com/office/drawing/2014/main" id="{3BF999CC-1F66-42F4-B387-365A230262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4" y="1827"/>
                  <a:ext cx="28" cy="8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135">
                  <a:extLst>
                    <a:ext uri="{FF2B5EF4-FFF2-40B4-BE49-F238E27FC236}">
                      <a16:creationId xmlns:a16="http://schemas.microsoft.com/office/drawing/2014/main" id="{F7AB48F3-415E-40F5-A11D-D8119CE2D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6" y="1673"/>
                  <a:ext cx="322" cy="152"/>
                </a:xfrm>
                <a:custGeom>
                  <a:avLst/>
                  <a:gdLst>
                    <a:gd name="T0" fmla="*/ 322 w 322"/>
                    <a:gd name="T1" fmla="*/ 30 h 152"/>
                    <a:gd name="T2" fmla="*/ 322 w 322"/>
                    <a:gd name="T3" fmla="*/ 30 h 152"/>
                    <a:gd name="T4" fmla="*/ 272 w 322"/>
                    <a:gd name="T5" fmla="*/ 50 h 152"/>
                    <a:gd name="T6" fmla="*/ 162 w 322"/>
                    <a:gd name="T7" fmla="*/ 96 h 152"/>
                    <a:gd name="T8" fmla="*/ 104 w 322"/>
                    <a:gd name="T9" fmla="*/ 118 h 152"/>
                    <a:gd name="T10" fmla="*/ 52 w 322"/>
                    <a:gd name="T11" fmla="*/ 138 h 152"/>
                    <a:gd name="T12" fmla="*/ 14 w 322"/>
                    <a:gd name="T13" fmla="*/ 150 h 152"/>
                    <a:gd name="T14" fmla="*/ 4 w 322"/>
                    <a:gd name="T15" fmla="*/ 152 h 152"/>
                    <a:gd name="T16" fmla="*/ 0 w 322"/>
                    <a:gd name="T17" fmla="*/ 150 h 152"/>
                    <a:gd name="T18" fmla="*/ 0 w 322"/>
                    <a:gd name="T19" fmla="*/ 150 h 152"/>
                    <a:gd name="T20" fmla="*/ 2 w 322"/>
                    <a:gd name="T21" fmla="*/ 146 h 152"/>
                    <a:gd name="T22" fmla="*/ 10 w 322"/>
                    <a:gd name="T23" fmla="*/ 140 h 152"/>
                    <a:gd name="T24" fmla="*/ 46 w 322"/>
                    <a:gd name="T25" fmla="*/ 122 h 152"/>
                    <a:gd name="T26" fmla="*/ 94 w 322"/>
                    <a:gd name="T27" fmla="*/ 98 h 152"/>
                    <a:gd name="T28" fmla="*/ 152 w 322"/>
                    <a:gd name="T29" fmla="*/ 70 h 152"/>
                    <a:gd name="T30" fmla="*/ 260 w 322"/>
                    <a:gd name="T31" fmla="*/ 22 h 152"/>
                    <a:gd name="T32" fmla="*/ 310 w 322"/>
                    <a:gd name="T33" fmla="*/ 0 h 152"/>
                    <a:gd name="T34" fmla="*/ 322 w 322"/>
                    <a:gd name="T35" fmla="*/ 3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2" h="152">
                      <a:moveTo>
                        <a:pt x="322" y="30"/>
                      </a:moveTo>
                      <a:lnTo>
                        <a:pt x="322" y="30"/>
                      </a:lnTo>
                      <a:lnTo>
                        <a:pt x="272" y="50"/>
                      </a:lnTo>
                      <a:lnTo>
                        <a:pt x="162" y="96"/>
                      </a:lnTo>
                      <a:lnTo>
                        <a:pt x="104" y="118"/>
                      </a:lnTo>
                      <a:lnTo>
                        <a:pt x="52" y="138"/>
                      </a:lnTo>
                      <a:lnTo>
                        <a:pt x="14" y="150"/>
                      </a:lnTo>
                      <a:lnTo>
                        <a:pt x="4" y="152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2" y="146"/>
                      </a:lnTo>
                      <a:lnTo>
                        <a:pt x="10" y="140"/>
                      </a:lnTo>
                      <a:lnTo>
                        <a:pt x="46" y="122"/>
                      </a:lnTo>
                      <a:lnTo>
                        <a:pt x="94" y="98"/>
                      </a:lnTo>
                      <a:lnTo>
                        <a:pt x="152" y="70"/>
                      </a:lnTo>
                      <a:lnTo>
                        <a:pt x="260" y="22"/>
                      </a:lnTo>
                      <a:lnTo>
                        <a:pt x="310" y="0"/>
                      </a:lnTo>
                      <a:lnTo>
                        <a:pt x="322" y="3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136">
                  <a:extLst>
                    <a:ext uri="{FF2B5EF4-FFF2-40B4-BE49-F238E27FC236}">
                      <a16:creationId xmlns:a16="http://schemas.microsoft.com/office/drawing/2014/main" id="{BCAB620E-0F8F-4B5F-9C6E-7B18AF3C83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6" y="1689"/>
                  <a:ext cx="96" cy="40"/>
                </a:xfrm>
                <a:custGeom>
                  <a:avLst/>
                  <a:gdLst>
                    <a:gd name="T0" fmla="*/ 96 w 96"/>
                    <a:gd name="T1" fmla="*/ 0 h 40"/>
                    <a:gd name="T2" fmla="*/ 0 w 96"/>
                    <a:gd name="T3" fmla="*/ 40 h 40"/>
                    <a:gd name="T4" fmla="*/ 96 w 96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6" h="40">
                      <a:moveTo>
                        <a:pt x="96" y="0"/>
                      </a:moveTo>
                      <a:lnTo>
                        <a:pt x="0" y="40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Line 137">
                  <a:extLst>
                    <a:ext uri="{FF2B5EF4-FFF2-40B4-BE49-F238E27FC236}">
                      <a16:creationId xmlns:a16="http://schemas.microsoft.com/office/drawing/2014/main" id="{B2DC6E27-5A5C-4F0C-80B8-96EE041746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26" y="1689"/>
                  <a:ext cx="96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138">
                  <a:extLst>
                    <a:ext uri="{FF2B5EF4-FFF2-40B4-BE49-F238E27FC236}">
                      <a16:creationId xmlns:a16="http://schemas.microsoft.com/office/drawing/2014/main" id="{BCF8C040-9244-4065-9345-327EC0C800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1627"/>
                  <a:ext cx="328" cy="100"/>
                </a:xfrm>
                <a:custGeom>
                  <a:avLst/>
                  <a:gdLst>
                    <a:gd name="T0" fmla="*/ 328 w 328"/>
                    <a:gd name="T1" fmla="*/ 32 h 100"/>
                    <a:gd name="T2" fmla="*/ 328 w 328"/>
                    <a:gd name="T3" fmla="*/ 32 h 100"/>
                    <a:gd name="T4" fmla="*/ 292 w 328"/>
                    <a:gd name="T5" fmla="*/ 46 h 100"/>
                    <a:gd name="T6" fmla="*/ 260 w 328"/>
                    <a:gd name="T7" fmla="*/ 58 h 100"/>
                    <a:gd name="T8" fmla="*/ 244 w 328"/>
                    <a:gd name="T9" fmla="*/ 62 h 100"/>
                    <a:gd name="T10" fmla="*/ 230 w 328"/>
                    <a:gd name="T11" fmla="*/ 66 h 100"/>
                    <a:gd name="T12" fmla="*/ 230 w 328"/>
                    <a:gd name="T13" fmla="*/ 66 h 100"/>
                    <a:gd name="T14" fmla="*/ 218 w 328"/>
                    <a:gd name="T15" fmla="*/ 66 h 100"/>
                    <a:gd name="T16" fmla="*/ 206 w 328"/>
                    <a:gd name="T17" fmla="*/ 64 h 100"/>
                    <a:gd name="T18" fmla="*/ 184 w 328"/>
                    <a:gd name="T19" fmla="*/ 58 h 100"/>
                    <a:gd name="T20" fmla="*/ 172 w 328"/>
                    <a:gd name="T21" fmla="*/ 56 h 100"/>
                    <a:gd name="T22" fmla="*/ 158 w 328"/>
                    <a:gd name="T23" fmla="*/ 56 h 100"/>
                    <a:gd name="T24" fmla="*/ 144 w 328"/>
                    <a:gd name="T25" fmla="*/ 60 h 100"/>
                    <a:gd name="T26" fmla="*/ 126 w 328"/>
                    <a:gd name="T27" fmla="*/ 66 h 100"/>
                    <a:gd name="T28" fmla="*/ 126 w 328"/>
                    <a:gd name="T29" fmla="*/ 66 h 100"/>
                    <a:gd name="T30" fmla="*/ 94 w 328"/>
                    <a:gd name="T31" fmla="*/ 82 h 100"/>
                    <a:gd name="T32" fmla="*/ 68 w 328"/>
                    <a:gd name="T33" fmla="*/ 94 h 100"/>
                    <a:gd name="T34" fmla="*/ 46 w 328"/>
                    <a:gd name="T35" fmla="*/ 100 h 100"/>
                    <a:gd name="T36" fmla="*/ 38 w 328"/>
                    <a:gd name="T37" fmla="*/ 100 h 100"/>
                    <a:gd name="T38" fmla="*/ 28 w 328"/>
                    <a:gd name="T39" fmla="*/ 100 h 100"/>
                    <a:gd name="T40" fmla="*/ 28 w 328"/>
                    <a:gd name="T41" fmla="*/ 100 h 100"/>
                    <a:gd name="T42" fmla="*/ 18 w 328"/>
                    <a:gd name="T43" fmla="*/ 98 h 100"/>
                    <a:gd name="T44" fmla="*/ 12 w 328"/>
                    <a:gd name="T45" fmla="*/ 96 h 100"/>
                    <a:gd name="T46" fmla="*/ 8 w 328"/>
                    <a:gd name="T47" fmla="*/ 92 h 100"/>
                    <a:gd name="T48" fmla="*/ 4 w 328"/>
                    <a:gd name="T49" fmla="*/ 88 h 100"/>
                    <a:gd name="T50" fmla="*/ 0 w 328"/>
                    <a:gd name="T51" fmla="*/ 80 h 100"/>
                    <a:gd name="T52" fmla="*/ 0 w 328"/>
                    <a:gd name="T53" fmla="*/ 76 h 100"/>
                    <a:gd name="T54" fmla="*/ 0 w 328"/>
                    <a:gd name="T55" fmla="*/ 76 h 100"/>
                    <a:gd name="T56" fmla="*/ 10 w 328"/>
                    <a:gd name="T57" fmla="*/ 78 h 100"/>
                    <a:gd name="T58" fmla="*/ 22 w 328"/>
                    <a:gd name="T59" fmla="*/ 80 h 100"/>
                    <a:gd name="T60" fmla="*/ 36 w 328"/>
                    <a:gd name="T61" fmla="*/ 78 h 100"/>
                    <a:gd name="T62" fmla="*/ 36 w 328"/>
                    <a:gd name="T63" fmla="*/ 78 h 100"/>
                    <a:gd name="T64" fmla="*/ 44 w 328"/>
                    <a:gd name="T65" fmla="*/ 76 h 100"/>
                    <a:gd name="T66" fmla="*/ 56 w 328"/>
                    <a:gd name="T67" fmla="*/ 72 h 100"/>
                    <a:gd name="T68" fmla="*/ 82 w 328"/>
                    <a:gd name="T69" fmla="*/ 60 h 100"/>
                    <a:gd name="T70" fmla="*/ 108 w 328"/>
                    <a:gd name="T71" fmla="*/ 46 h 100"/>
                    <a:gd name="T72" fmla="*/ 120 w 328"/>
                    <a:gd name="T73" fmla="*/ 42 h 100"/>
                    <a:gd name="T74" fmla="*/ 132 w 328"/>
                    <a:gd name="T75" fmla="*/ 38 h 100"/>
                    <a:gd name="T76" fmla="*/ 132 w 328"/>
                    <a:gd name="T77" fmla="*/ 38 h 100"/>
                    <a:gd name="T78" fmla="*/ 152 w 328"/>
                    <a:gd name="T79" fmla="*/ 36 h 100"/>
                    <a:gd name="T80" fmla="*/ 176 w 328"/>
                    <a:gd name="T81" fmla="*/ 36 h 100"/>
                    <a:gd name="T82" fmla="*/ 198 w 328"/>
                    <a:gd name="T83" fmla="*/ 38 h 100"/>
                    <a:gd name="T84" fmla="*/ 218 w 328"/>
                    <a:gd name="T85" fmla="*/ 36 h 100"/>
                    <a:gd name="T86" fmla="*/ 218 w 328"/>
                    <a:gd name="T87" fmla="*/ 36 h 100"/>
                    <a:gd name="T88" fmla="*/ 242 w 328"/>
                    <a:gd name="T89" fmla="*/ 28 h 100"/>
                    <a:gd name="T90" fmla="*/ 278 w 328"/>
                    <a:gd name="T91" fmla="*/ 16 h 100"/>
                    <a:gd name="T92" fmla="*/ 324 w 328"/>
                    <a:gd name="T93" fmla="*/ 0 h 100"/>
                    <a:gd name="T94" fmla="*/ 328 w 328"/>
                    <a:gd name="T95" fmla="*/ 3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100">
                      <a:moveTo>
                        <a:pt x="328" y="32"/>
                      </a:moveTo>
                      <a:lnTo>
                        <a:pt x="328" y="32"/>
                      </a:lnTo>
                      <a:lnTo>
                        <a:pt x="292" y="46"/>
                      </a:lnTo>
                      <a:lnTo>
                        <a:pt x="260" y="58"/>
                      </a:lnTo>
                      <a:lnTo>
                        <a:pt x="244" y="62"/>
                      </a:lnTo>
                      <a:lnTo>
                        <a:pt x="230" y="66"/>
                      </a:lnTo>
                      <a:lnTo>
                        <a:pt x="230" y="66"/>
                      </a:lnTo>
                      <a:lnTo>
                        <a:pt x="218" y="66"/>
                      </a:lnTo>
                      <a:lnTo>
                        <a:pt x="206" y="64"/>
                      </a:lnTo>
                      <a:lnTo>
                        <a:pt x="184" y="58"/>
                      </a:lnTo>
                      <a:lnTo>
                        <a:pt x="172" y="56"/>
                      </a:lnTo>
                      <a:lnTo>
                        <a:pt x="158" y="56"/>
                      </a:lnTo>
                      <a:lnTo>
                        <a:pt x="144" y="60"/>
                      </a:lnTo>
                      <a:lnTo>
                        <a:pt x="126" y="66"/>
                      </a:lnTo>
                      <a:lnTo>
                        <a:pt x="126" y="66"/>
                      </a:lnTo>
                      <a:lnTo>
                        <a:pt x="94" y="82"/>
                      </a:lnTo>
                      <a:lnTo>
                        <a:pt x="68" y="94"/>
                      </a:lnTo>
                      <a:lnTo>
                        <a:pt x="46" y="100"/>
                      </a:lnTo>
                      <a:lnTo>
                        <a:pt x="38" y="100"/>
                      </a:lnTo>
                      <a:lnTo>
                        <a:pt x="28" y="100"/>
                      </a:lnTo>
                      <a:lnTo>
                        <a:pt x="28" y="100"/>
                      </a:lnTo>
                      <a:lnTo>
                        <a:pt x="18" y="98"/>
                      </a:lnTo>
                      <a:lnTo>
                        <a:pt x="12" y="96"/>
                      </a:lnTo>
                      <a:lnTo>
                        <a:pt x="8" y="92"/>
                      </a:lnTo>
                      <a:lnTo>
                        <a:pt x="4" y="88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0" y="76"/>
                      </a:lnTo>
                      <a:lnTo>
                        <a:pt x="10" y="78"/>
                      </a:lnTo>
                      <a:lnTo>
                        <a:pt x="22" y="80"/>
                      </a:lnTo>
                      <a:lnTo>
                        <a:pt x="36" y="78"/>
                      </a:lnTo>
                      <a:lnTo>
                        <a:pt x="36" y="78"/>
                      </a:lnTo>
                      <a:lnTo>
                        <a:pt x="44" y="76"/>
                      </a:lnTo>
                      <a:lnTo>
                        <a:pt x="56" y="72"/>
                      </a:lnTo>
                      <a:lnTo>
                        <a:pt x="82" y="60"/>
                      </a:lnTo>
                      <a:lnTo>
                        <a:pt x="108" y="46"/>
                      </a:lnTo>
                      <a:lnTo>
                        <a:pt x="120" y="42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52" y="36"/>
                      </a:lnTo>
                      <a:lnTo>
                        <a:pt x="176" y="36"/>
                      </a:lnTo>
                      <a:lnTo>
                        <a:pt x="198" y="38"/>
                      </a:lnTo>
                      <a:lnTo>
                        <a:pt x="218" y="36"/>
                      </a:lnTo>
                      <a:lnTo>
                        <a:pt x="218" y="36"/>
                      </a:lnTo>
                      <a:lnTo>
                        <a:pt x="242" y="28"/>
                      </a:lnTo>
                      <a:lnTo>
                        <a:pt x="278" y="16"/>
                      </a:lnTo>
                      <a:lnTo>
                        <a:pt x="324" y="0"/>
                      </a:lnTo>
                      <a:lnTo>
                        <a:pt x="328" y="3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139">
                  <a:extLst>
                    <a:ext uri="{FF2B5EF4-FFF2-40B4-BE49-F238E27FC236}">
                      <a16:creationId xmlns:a16="http://schemas.microsoft.com/office/drawing/2014/main" id="{DBC609B2-7DFA-487F-8BCC-BF697A66B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2" y="1647"/>
                  <a:ext cx="84" cy="28"/>
                </a:xfrm>
                <a:custGeom>
                  <a:avLst/>
                  <a:gdLst>
                    <a:gd name="T0" fmla="*/ 84 w 84"/>
                    <a:gd name="T1" fmla="*/ 0 h 28"/>
                    <a:gd name="T2" fmla="*/ 0 w 84"/>
                    <a:gd name="T3" fmla="*/ 28 h 28"/>
                    <a:gd name="T4" fmla="*/ 84 w 84"/>
                    <a:gd name="T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28">
                      <a:moveTo>
                        <a:pt x="84" y="0"/>
                      </a:moveTo>
                      <a:lnTo>
                        <a:pt x="0" y="28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Line 140">
                  <a:extLst>
                    <a:ext uri="{FF2B5EF4-FFF2-40B4-BE49-F238E27FC236}">
                      <a16:creationId xmlns:a16="http://schemas.microsoft.com/office/drawing/2014/main" id="{0E9B4E69-2893-4DA7-9E5D-A44AAF7232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12" y="1647"/>
                  <a:ext cx="84" cy="2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141">
                  <a:extLst>
                    <a:ext uri="{FF2B5EF4-FFF2-40B4-BE49-F238E27FC236}">
                      <a16:creationId xmlns:a16="http://schemas.microsoft.com/office/drawing/2014/main" id="{52B2B64C-A473-4E08-9B22-DF609C269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8" y="1088"/>
                  <a:ext cx="152" cy="323"/>
                </a:xfrm>
                <a:custGeom>
                  <a:avLst/>
                  <a:gdLst>
                    <a:gd name="T0" fmla="*/ 122 w 152"/>
                    <a:gd name="T1" fmla="*/ 323 h 323"/>
                    <a:gd name="T2" fmla="*/ 122 w 152"/>
                    <a:gd name="T3" fmla="*/ 323 h 323"/>
                    <a:gd name="T4" fmla="*/ 102 w 152"/>
                    <a:gd name="T5" fmla="*/ 273 h 323"/>
                    <a:gd name="T6" fmla="*/ 56 w 152"/>
                    <a:gd name="T7" fmla="*/ 162 h 323"/>
                    <a:gd name="T8" fmla="*/ 34 w 152"/>
                    <a:gd name="T9" fmla="*/ 104 h 323"/>
                    <a:gd name="T10" fmla="*/ 14 w 152"/>
                    <a:gd name="T11" fmla="*/ 52 h 323"/>
                    <a:gd name="T12" fmla="*/ 2 w 152"/>
                    <a:gd name="T13" fmla="*/ 14 h 323"/>
                    <a:gd name="T14" fmla="*/ 0 w 152"/>
                    <a:gd name="T15" fmla="*/ 4 h 323"/>
                    <a:gd name="T16" fmla="*/ 2 w 152"/>
                    <a:gd name="T17" fmla="*/ 0 h 323"/>
                    <a:gd name="T18" fmla="*/ 2 w 152"/>
                    <a:gd name="T19" fmla="*/ 0 h 323"/>
                    <a:gd name="T20" fmla="*/ 6 w 152"/>
                    <a:gd name="T21" fmla="*/ 2 h 323"/>
                    <a:gd name="T22" fmla="*/ 12 w 152"/>
                    <a:gd name="T23" fmla="*/ 10 h 323"/>
                    <a:gd name="T24" fmla="*/ 30 w 152"/>
                    <a:gd name="T25" fmla="*/ 46 h 323"/>
                    <a:gd name="T26" fmla="*/ 54 w 152"/>
                    <a:gd name="T27" fmla="*/ 94 h 323"/>
                    <a:gd name="T28" fmla="*/ 82 w 152"/>
                    <a:gd name="T29" fmla="*/ 152 h 323"/>
                    <a:gd name="T30" fmla="*/ 130 w 152"/>
                    <a:gd name="T31" fmla="*/ 261 h 323"/>
                    <a:gd name="T32" fmla="*/ 152 w 152"/>
                    <a:gd name="T33" fmla="*/ 311 h 323"/>
                    <a:gd name="T34" fmla="*/ 122 w 152"/>
                    <a:gd name="T35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2" h="323">
                      <a:moveTo>
                        <a:pt x="122" y="323"/>
                      </a:moveTo>
                      <a:lnTo>
                        <a:pt x="122" y="323"/>
                      </a:lnTo>
                      <a:lnTo>
                        <a:pt x="102" y="273"/>
                      </a:lnTo>
                      <a:lnTo>
                        <a:pt x="56" y="162"/>
                      </a:lnTo>
                      <a:lnTo>
                        <a:pt x="34" y="104"/>
                      </a:lnTo>
                      <a:lnTo>
                        <a:pt x="14" y="52"/>
                      </a:lnTo>
                      <a:lnTo>
                        <a:pt x="2" y="1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12" y="10"/>
                      </a:lnTo>
                      <a:lnTo>
                        <a:pt x="30" y="46"/>
                      </a:lnTo>
                      <a:lnTo>
                        <a:pt x="54" y="94"/>
                      </a:lnTo>
                      <a:lnTo>
                        <a:pt x="82" y="152"/>
                      </a:lnTo>
                      <a:lnTo>
                        <a:pt x="130" y="261"/>
                      </a:lnTo>
                      <a:lnTo>
                        <a:pt x="152" y="311"/>
                      </a:lnTo>
                      <a:lnTo>
                        <a:pt x="122" y="323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142">
                  <a:extLst>
                    <a:ext uri="{FF2B5EF4-FFF2-40B4-BE49-F238E27FC236}">
                      <a16:creationId xmlns:a16="http://schemas.microsoft.com/office/drawing/2014/main" id="{6DF2E5DB-FF77-4944-B449-B2C7ABE81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4" y="1308"/>
                  <a:ext cx="40" cy="97"/>
                </a:xfrm>
                <a:custGeom>
                  <a:avLst/>
                  <a:gdLst>
                    <a:gd name="T0" fmla="*/ 40 w 40"/>
                    <a:gd name="T1" fmla="*/ 97 h 97"/>
                    <a:gd name="T2" fmla="*/ 0 w 40"/>
                    <a:gd name="T3" fmla="*/ 0 h 97"/>
                    <a:gd name="T4" fmla="*/ 40 w 40"/>
                    <a:gd name="T5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97">
                      <a:moveTo>
                        <a:pt x="40" y="97"/>
                      </a:moveTo>
                      <a:lnTo>
                        <a:pt x="0" y="0"/>
                      </a:lnTo>
                      <a:lnTo>
                        <a:pt x="40" y="9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Line 143">
                  <a:extLst>
                    <a:ext uri="{FF2B5EF4-FFF2-40B4-BE49-F238E27FC236}">
                      <a16:creationId xmlns:a16="http://schemas.microsoft.com/office/drawing/2014/main" id="{8C9A91B6-AE16-427E-B611-8976614DAC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94" y="1308"/>
                  <a:ext cx="40" cy="97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144">
                  <a:extLst>
                    <a:ext uri="{FF2B5EF4-FFF2-40B4-BE49-F238E27FC236}">
                      <a16:creationId xmlns:a16="http://schemas.microsoft.com/office/drawing/2014/main" id="{94D09B77-6B76-4738-B522-95BEE7630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6" y="1062"/>
                  <a:ext cx="100" cy="329"/>
                </a:xfrm>
                <a:custGeom>
                  <a:avLst/>
                  <a:gdLst>
                    <a:gd name="T0" fmla="*/ 68 w 100"/>
                    <a:gd name="T1" fmla="*/ 329 h 329"/>
                    <a:gd name="T2" fmla="*/ 68 w 100"/>
                    <a:gd name="T3" fmla="*/ 329 h 329"/>
                    <a:gd name="T4" fmla="*/ 54 w 100"/>
                    <a:gd name="T5" fmla="*/ 293 h 329"/>
                    <a:gd name="T6" fmla="*/ 42 w 100"/>
                    <a:gd name="T7" fmla="*/ 261 h 329"/>
                    <a:gd name="T8" fmla="*/ 38 w 100"/>
                    <a:gd name="T9" fmla="*/ 244 h 329"/>
                    <a:gd name="T10" fmla="*/ 34 w 100"/>
                    <a:gd name="T11" fmla="*/ 230 h 329"/>
                    <a:gd name="T12" fmla="*/ 34 w 100"/>
                    <a:gd name="T13" fmla="*/ 230 h 329"/>
                    <a:gd name="T14" fmla="*/ 34 w 100"/>
                    <a:gd name="T15" fmla="*/ 218 h 329"/>
                    <a:gd name="T16" fmla="*/ 36 w 100"/>
                    <a:gd name="T17" fmla="*/ 206 h 329"/>
                    <a:gd name="T18" fmla="*/ 42 w 100"/>
                    <a:gd name="T19" fmla="*/ 184 h 329"/>
                    <a:gd name="T20" fmla="*/ 44 w 100"/>
                    <a:gd name="T21" fmla="*/ 172 h 329"/>
                    <a:gd name="T22" fmla="*/ 44 w 100"/>
                    <a:gd name="T23" fmla="*/ 158 h 329"/>
                    <a:gd name="T24" fmla="*/ 40 w 100"/>
                    <a:gd name="T25" fmla="*/ 144 h 329"/>
                    <a:gd name="T26" fmla="*/ 34 w 100"/>
                    <a:gd name="T27" fmla="*/ 126 h 329"/>
                    <a:gd name="T28" fmla="*/ 34 w 100"/>
                    <a:gd name="T29" fmla="*/ 126 h 329"/>
                    <a:gd name="T30" fmla="*/ 18 w 100"/>
                    <a:gd name="T31" fmla="*/ 94 h 329"/>
                    <a:gd name="T32" fmla="*/ 6 w 100"/>
                    <a:gd name="T33" fmla="*/ 68 h 329"/>
                    <a:gd name="T34" fmla="*/ 0 w 100"/>
                    <a:gd name="T35" fmla="*/ 46 h 329"/>
                    <a:gd name="T36" fmla="*/ 0 w 100"/>
                    <a:gd name="T37" fmla="*/ 38 h 329"/>
                    <a:gd name="T38" fmla="*/ 0 w 100"/>
                    <a:gd name="T39" fmla="*/ 28 h 329"/>
                    <a:gd name="T40" fmla="*/ 0 w 100"/>
                    <a:gd name="T41" fmla="*/ 28 h 329"/>
                    <a:gd name="T42" fmla="*/ 2 w 100"/>
                    <a:gd name="T43" fmla="*/ 18 h 329"/>
                    <a:gd name="T44" fmla="*/ 4 w 100"/>
                    <a:gd name="T45" fmla="*/ 12 h 329"/>
                    <a:gd name="T46" fmla="*/ 8 w 100"/>
                    <a:gd name="T47" fmla="*/ 8 h 329"/>
                    <a:gd name="T48" fmla="*/ 12 w 100"/>
                    <a:gd name="T49" fmla="*/ 4 h 329"/>
                    <a:gd name="T50" fmla="*/ 20 w 100"/>
                    <a:gd name="T51" fmla="*/ 0 h 329"/>
                    <a:gd name="T52" fmla="*/ 24 w 100"/>
                    <a:gd name="T53" fmla="*/ 0 h 329"/>
                    <a:gd name="T54" fmla="*/ 24 w 100"/>
                    <a:gd name="T55" fmla="*/ 0 h 329"/>
                    <a:gd name="T56" fmla="*/ 22 w 100"/>
                    <a:gd name="T57" fmla="*/ 10 h 329"/>
                    <a:gd name="T58" fmla="*/ 20 w 100"/>
                    <a:gd name="T59" fmla="*/ 22 h 329"/>
                    <a:gd name="T60" fmla="*/ 22 w 100"/>
                    <a:gd name="T61" fmla="*/ 36 h 329"/>
                    <a:gd name="T62" fmla="*/ 22 w 100"/>
                    <a:gd name="T63" fmla="*/ 36 h 329"/>
                    <a:gd name="T64" fmla="*/ 24 w 100"/>
                    <a:gd name="T65" fmla="*/ 44 h 329"/>
                    <a:gd name="T66" fmla="*/ 28 w 100"/>
                    <a:gd name="T67" fmla="*/ 56 h 329"/>
                    <a:gd name="T68" fmla="*/ 40 w 100"/>
                    <a:gd name="T69" fmla="*/ 82 h 329"/>
                    <a:gd name="T70" fmla="*/ 54 w 100"/>
                    <a:gd name="T71" fmla="*/ 108 h 329"/>
                    <a:gd name="T72" fmla="*/ 58 w 100"/>
                    <a:gd name="T73" fmla="*/ 120 h 329"/>
                    <a:gd name="T74" fmla="*/ 62 w 100"/>
                    <a:gd name="T75" fmla="*/ 132 h 329"/>
                    <a:gd name="T76" fmla="*/ 62 w 100"/>
                    <a:gd name="T77" fmla="*/ 132 h 329"/>
                    <a:gd name="T78" fmla="*/ 64 w 100"/>
                    <a:gd name="T79" fmla="*/ 152 h 329"/>
                    <a:gd name="T80" fmla="*/ 64 w 100"/>
                    <a:gd name="T81" fmla="*/ 176 h 329"/>
                    <a:gd name="T82" fmla="*/ 62 w 100"/>
                    <a:gd name="T83" fmla="*/ 198 h 329"/>
                    <a:gd name="T84" fmla="*/ 64 w 100"/>
                    <a:gd name="T85" fmla="*/ 218 h 329"/>
                    <a:gd name="T86" fmla="*/ 64 w 100"/>
                    <a:gd name="T87" fmla="*/ 218 h 329"/>
                    <a:gd name="T88" fmla="*/ 72 w 100"/>
                    <a:gd name="T89" fmla="*/ 242 h 329"/>
                    <a:gd name="T90" fmla="*/ 84 w 100"/>
                    <a:gd name="T91" fmla="*/ 279 h 329"/>
                    <a:gd name="T92" fmla="*/ 100 w 100"/>
                    <a:gd name="T93" fmla="*/ 325 h 329"/>
                    <a:gd name="T94" fmla="*/ 68 w 100"/>
                    <a:gd name="T95" fmla="*/ 329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329">
                      <a:moveTo>
                        <a:pt x="68" y="329"/>
                      </a:moveTo>
                      <a:lnTo>
                        <a:pt x="68" y="329"/>
                      </a:lnTo>
                      <a:lnTo>
                        <a:pt x="54" y="293"/>
                      </a:lnTo>
                      <a:lnTo>
                        <a:pt x="42" y="261"/>
                      </a:lnTo>
                      <a:lnTo>
                        <a:pt x="38" y="244"/>
                      </a:lnTo>
                      <a:lnTo>
                        <a:pt x="34" y="230"/>
                      </a:lnTo>
                      <a:lnTo>
                        <a:pt x="34" y="230"/>
                      </a:lnTo>
                      <a:lnTo>
                        <a:pt x="34" y="218"/>
                      </a:lnTo>
                      <a:lnTo>
                        <a:pt x="36" y="206"/>
                      </a:lnTo>
                      <a:lnTo>
                        <a:pt x="42" y="184"/>
                      </a:lnTo>
                      <a:lnTo>
                        <a:pt x="44" y="172"/>
                      </a:lnTo>
                      <a:lnTo>
                        <a:pt x="44" y="158"/>
                      </a:lnTo>
                      <a:lnTo>
                        <a:pt x="40" y="144"/>
                      </a:lnTo>
                      <a:lnTo>
                        <a:pt x="34" y="126"/>
                      </a:lnTo>
                      <a:lnTo>
                        <a:pt x="34" y="126"/>
                      </a:lnTo>
                      <a:lnTo>
                        <a:pt x="18" y="94"/>
                      </a:lnTo>
                      <a:lnTo>
                        <a:pt x="6" y="68"/>
                      </a:ln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2" y="10"/>
                      </a:lnTo>
                      <a:lnTo>
                        <a:pt x="20" y="22"/>
                      </a:lnTo>
                      <a:lnTo>
                        <a:pt x="22" y="36"/>
                      </a:lnTo>
                      <a:lnTo>
                        <a:pt x="22" y="36"/>
                      </a:lnTo>
                      <a:lnTo>
                        <a:pt x="24" y="44"/>
                      </a:lnTo>
                      <a:lnTo>
                        <a:pt x="28" y="56"/>
                      </a:lnTo>
                      <a:lnTo>
                        <a:pt x="40" y="82"/>
                      </a:lnTo>
                      <a:lnTo>
                        <a:pt x="54" y="108"/>
                      </a:lnTo>
                      <a:lnTo>
                        <a:pt x="58" y="120"/>
                      </a:lnTo>
                      <a:lnTo>
                        <a:pt x="62" y="132"/>
                      </a:lnTo>
                      <a:lnTo>
                        <a:pt x="62" y="132"/>
                      </a:lnTo>
                      <a:lnTo>
                        <a:pt x="64" y="152"/>
                      </a:lnTo>
                      <a:lnTo>
                        <a:pt x="64" y="176"/>
                      </a:lnTo>
                      <a:lnTo>
                        <a:pt x="62" y="198"/>
                      </a:lnTo>
                      <a:lnTo>
                        <a:pt x="64" y="218"/>
                      </a:lnTo>
                      <a:lnTo>
                        <a:pt x="64" y="218"/>
                      </a:lnTo>
                      <a:lnTo>
                        <a:pt x="72" y="242"/>
                      </a:lnTo>
                      <a:lnTo>
                        <a:pt x="84" y="279"/>
                      </a:lnTo>
                      <a:lnTo>
                        <a:pt x="100" y="325"/>
                      </a:lnTo>
                      <a:lnTo>
                        <a:pt x="68" y="32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145">
                  <a:extLst>
                    <a:ext uri="{FF2B5EF4-FFF2-40B4-BE49-F238E27FC236}">
                      <a16:creationId xmlns:a16="http://schemas.microsoft.com/office/drawing/2014/main" id="{23AD7000-0162-4C05-84D7-04B1DB5F1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8" y="1294"/>
                  <a:ext cx="28" cy="85"/>
                </a:xfrm>
                <a:custGeom>
                  <a:avLst/>
                  <a:gdLst>
                    <a:gd name="T0" fmla="*/ 28 w 28"/>
                    <a:gd name="T1" fmla="*/ 85 h 85"/>
                    <a:gd name="T2" fmla="*/ 0 w 28"/>
                    <a:gd name="T3" fmla="*/ 0 h 85"/>
                    <a:gd name="T4" fmla="*/ 28 w 28"/>
                    <a:gd name="T5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" h="85">
                      <a:moveTo>
                        <a:pt x="28" y="85"/>
                      </a:moveTo>
                      <a:lnTo>
                        <a:pt x="0" y="0"/>
                      </a:lnTo>
                      <a:lnTo>
                        <a:pt x="28" y="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Line 146">
                  <a:extLst>
                    <a:ext uri="{FF2B5EF4-FFF2-40B4-BE49-F238E27FC236}">
                      <a16:creationId xmlns:a16="http://schemas.microsoft.com/office/drawing/2014/main" id="{9587A413-6137-46FB-B1B9-5FA01AA41C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048" y="1294"/>
                  <a:ext cx="28" cy="8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147">
                  <a:extLst>
                    <a:ext uri="{FF2B5EF4-FFF2-40B4-BE49-F238E27FC236}">
                      <a16:creationId xmlns:a16="http://schemas.microsoft.com/office/drawing/2014/main" id="{A6E6F508-8D07-4EF7-9AB5-494969D17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1643"/>
                  <a:ext cx="96" cy="16"/>
                </a:xfrm>
                <a:custGeom>
                  <a:avLst/>
                  <a:gdLst>
                    <a:gd name="T0" fmla="*/ 0 w 96"/>
                    <a:gd name="T1" fmla="*/ 0 h 16"/>
                    <a:gd name="T2" fmla="*/ 0 w 96"/>
                    <a:gd name="T3" fmla="*/ 0 h 16"/>
                    <a:gd name="T4" fmla="*/ 4 w 96"/>
                    <a:gd name="T5" fmla="*/ 8 h 16"/>
                    <a:gd name="T6" fmla="*/ 10 w 96"/>
                    <a:gd name="T7" fmla="*/ 14 h 16"/>
                    <a:gd name="T8" fmla="*/ 12 w 96"/>
                    <a:gd name="T9" fmla="*/ 16 h 16"/>
                    <a:gd name="T10" fmla="*/ 16 w 96"/>
                    <a:gd name="T11" fmla="*/ 16 h 16"/>
                    <a:gd name="T12" fmla="*/ 16 w 96"/>
                    <a:gd name="T13" fmla="*/ 16 h 16"/>
                    <a:gd name="T14" fmla="*/ 22 w 96"/>
                    <a:gd name="T15" fmla="*/ 14 h 16"/>
                    <a:gd name="T16" fmla="*/ 28 w 96"/>
                    <a:gd name="T17" fmla="*/ 12 h 16"/>
                    <a:gd name="T18" fmla="*/ 32 w 96"/>
                    <a:gd name="T19" fmla="*/ 8 h 16"/>
                    <a:gd name="T20" fmla="*/ 32 w 96"/>
                    <a:gd name="T21" fmla="*/ 8 h 16"/>
                    <a:gd name="T22" fmla="*/ 32 w 96"/>
                    <a:gd name="T23" fmla="*/ 10 h 16"/>
                    <a:gd name="T24" fmla="*/ 34 w 96"/>
                    <a:gd name="T25" fmla="*/ 12 h 16"/>
                    <a:gd name="T26" fmla="*/ 38 w 96"/>
                    <a:gd name="T27" fmla="*/ 14 h 16"/>
                    <a:gd name="T28" fmla="*/ 48 w 96"/>
                    <a:gd name="T29" fmla="*/ 16 h 16"/>
                    <a:gd name="T30" fmla="*/ 48 w 96"/>
                    <a:gd name="T31" fmla="*/ 16 h 16"/>
                    <a:gd name="T32" fmla="*/ 58 w 96"/>
                    <a:gd name="T33" fmla="*/ 14 h 16"/>
                    <a:gd name="T34" fmla="*/ 62 w 96"/>
                    <a:gd name="T35" fmla="*/ 12 h 16"/>
                    <a:gd name="T36" fmla="*/ 64 w 96"/>
                    <a:gd name="T37" fmla="*/ 10 h 16"/>
                    <a:gd name="T38" fmla="*/ 64 w 96"/>
                    <a:gd name="T39" fmla="*/ 8 h 16"/>
                    <a:gd name="T40" fmla="*/ 64 w 96"/>
                    <a:gd name="T41" fmla="*/ 8 h 16"/>
                    <a:gd name="T42" fmla="*/ 66 w 96"/>
                    <a:gd name="T43" fmla="*/ 12 h 16"/>
                    <a:gd name="T44" fmla="*/ 72 w 96"/>
                    <a:gd name="T45" fmla="*/ 14 h 16"/>
                    <a:gd name="T46" fmla="*/ 80 w 96"/>
                    <a:gd name="T47" fmla="*/ 16 h 16"/>
                    <a:gd name="T48" fmla="*/ 80 w 96"/>
                    <a:gd name="T49" fmla="*/ 16 h 16"/>
                    <a:gd name="T50" fmla="*/ 84 w 96"/>
                    <a:gd name="T51" fmla="*/ 16 h 16"/>
                    <a:gd name="T52" fmla="*/ 88 w 96"/>
                    <a:gd name="T53" fmla="*/ 14 h 16"/>
                    <a:gd name="T54" fmla="*/ 94 w 96"/>
                    <a:gd name="T55" fmla="*/ 8 h 16"/>
                    <a:gd name="T56" fmla="*/ 96 w 96"/>
                    <a:gd name="T57" fmla="*/ 2 h 16"/>
                    <a:gd name="T58" fmla="*/ 96 w 96"/>
                    <a:gd name="T5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6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8"/>
                      </a:lnTo>
                      <a:lnTo>
                        <a:pt x="10" y="14"/>
                      </a:lnTo>
                      <a:lnTo>
                        <a:pt x="12" y="16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2" y="14"/>
                      </a:lnTo>
                      <a:lnTo>
                        <a:pt x="28" y="1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2" y="10"/>
                      </a:lnTo>
                      <a:lnTo>
                        <a:pt x="34" y="12"/>
                      </a:lnTo>
                      <a:lnTo>
                        <a:pt x="38" y="1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8" y="14"/>
                      </a:lnTo>
                      <a:lnTo>
                        <a:pt x="62" y="12"/>
                      </a:lnTo>
                      <a:lnTo>
                        <a:pt x="6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6" y="12"/>
                      </a:lnTo>
                      <a:lnTo>
                        <a:pt x="72" y="14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84" y="16"/>
                      </a:lnTo>
                      <a:lnTo>
                        <a:pt x="88" y="14"/>
                      </a:lnTo>
                      <a:lnTo>
                        <a:pt x="94" y="8"/>
                      </a:lnTo>
                      <a:lnTo>
                        <a:pt x="96" y="2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148">
                  <a:extLst>
                    <a:ext uri="{FF2B5EF4-FFF2-40B4-BE49-F238E27FC236}">
                      <a16:creationId xmlns:a16="http://schemas.microsoft.com/office/drawing/2014/main" id="{BBE3DB92-DAD4-4850-A321-5A58BF41D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675"/>
                  <a:ext cx="112" cy="26"/>
                </a:xfrm>
                <a:custGeom>
                  <a:avLst/>
                  <a:gdLst>
                    <a:gd name="T0" fmla="*/ 0 w 112"/>
                    <a:gd name="T1" fmla="*/ 24 h 26"/>
                    <a:gd name="T2" fmla="*/ 0 w 112"/>
                    <a:gd name="T3" fmla="*/ 24 h 26"/>
                    <a:gd name="T4" fmla="*/ 20 w 112"/>
                    <a:gd name="T5" fmla="*/ 12 h 26"/>
                    <a:gd name="T6" fmla="*/ 34 w 112"/>
                    <a:gd name="T7" fmla="*/ 2 h 26"/>
                    <a:gd name="T8" fmla="*/ 40 w 112"/>
                    <a:gd name="T9" fmla="*/ 0 h 26"/>
                    <a:gd name="T10" fmla="*/ 44 w 112"/>
                    <a:gd name="T11" fmla="*/ 2 h 26"/>
                    <a:gd name="T12" fmla="*/ 44 w 112"/>
                    <a:gd name="T13" fmla="*/ 2 h 26"/>
                    <a:gd name="T14" fmla="*/ 46 w 112"/>
                    <a:gd name="T15" fmla="*/ 4 h 26"/>
                    <a:gd name="T16" fmla="*/ 52 w 112"/>
                    <a:gd name="T17" fmla="*/ 8 h 26"/>
                    <a:gd name="T18" fmla="*/ 60 w 112"/>
                    <a:gd name="T19" fmla="*/ 10 h 26"/>
                    <a:gd name="T20" fmla="*/ 60 w 112"/>
                    <a:gd name="T21" fmla="*/ 10 h 26"/>
                    <a:gd name="T22" fmla="*/ 66 w 112"/>
                    <a:gd name="T23" fmla="*/ 2 h 26"/>
                    <a:gd name="T24" fmla="*/ 72 w 112"/>
                    <a:gd name="T25" fmla="*/ 0 h 26"/>
                    <a:gd name="T26" fmla="*/ 74 w 112"/>
                    <a:gd name="T27" fmla="*/ 0 h 26"/>
                    <a:gd name="T28" fmla="*/ 78 w 112"/>
                    <a:gd name="T29" fmla="*/ 2 h 26"/>
                    <a:gd name="T30" fmla="*/ 78 w 112"/>
                    <a:gd name="T31" fmla="*/ 2 h 26"/>
                    <a:gd name="T32" fmla="*/ 98 w 112"/>
                    <a:gd name="T33" fmla="*/ 14 h 26"/>
                    <a:gd name="T34" fmla="*/ 112 w 112"/>
                    <a:gd name="T35" fmla="*/ 24 h 26"/>
                    <a:gd name="T36" fmla="*/ 112 w 112"/>
                    <a:gd name="T37" fmla="*/ 24 h 26"/>
                    <a:gd name="T38" fmla="*/ 56 w 112"/>
                    <a:gd name="T39" fmla="*/ 26 h 26"/>
                    <a:gd name="T40" fmla="*/ 0 w 112"/>
                    <a:gd name="T41" fmla="*/ 24 h 26"/>
                    <a:gd name="T42" fmla="*/ 0 w 112"/>
                    <a:gd name="T4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26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0" y="12"/>
                      </a:lnTo>
                      <a:lnTo>
                        <a:pt x="34" y="2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4" y="2"/>
                      </a:lnTo>
                      <a:lnTo>
                        <a:pt x="46" y="4"/>
                      </a:lnTo>
                      <a:lnTo>
                        <a:pt x="52" y="8"/>
                      </a:lnTo>
                      <a:lnTo>
                        <a:pt x="60" y="10"/>
                      </a:lnTo>
                      <a:lnTo>
                        <a:pt x="60" y="10"/>
                      </a:lnTo>
                      <a:lnTo>
                        <a:pt x="66" y="2"/>
                      </a:lnTo>
                      <a:lnTo>
                        <a:pt x="72" y="0"/>
                      </a:lnTo>
                      <a:lnTo>
                        <a:pt x="74" y="0"/>
                      </a:lnTo>
                      <a:lnTo>
                        <a:pt x="78" y="2"/>
                      </a:lnTo>
                      <a:lnTo>
                        <a:pt x="78" y="2"/>
                      </a:lnTo>
                      <a:lnTo>
                        <a:pt x="98" y="1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56" y="26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149">
                  <a:extLst>
                    <a:ext uri="{FF2B5EF4-FFF2-40B4-BE49-F238E27FC236}">
                      <a16:creationId xmlns:a16="http://schemas.microsoft.com/office/drawing/2014/main" id="{8F0B9B4B-FCC2-44C2-BF49-D1EA31159A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707"/>
                  <a:ext cx="112" cy="16"/>
                </a:xfrm>
                <a:custGeom>
                  <a:avLst/>
                  <a:gdLst>
                    <a:gd name="T0" fmla="*/ 0 w 112"/>
                    <a:gd name="T1" fmla="*/ 0 h 16"/>
                    <a:gd name="T2" fmla="*/ 0 w 112"/>
                    <a:gd name="T3" fmla="*/ 0 h 16"/>
                    <a:gd name="T4" fmla="*/ 4 w 112"/>
                    <a:gd name="T5" fmla="*/ 2 h 16"/>
                    <a:gd name="T6" fmla="*/ 16 w 112"/>
                    <a:gd name="T7" fmla="*/ 8 h 16"/>
                    <a:gd name="T8" fmla="*/ 34 w 112"/>
                    <a:gd name="T9" fmla="*/ 14 h 16"/>
                    <a:gd name="T10" fmla="*/ 44 w 112"/>
                    <a:gd name="T11" fmla="*/ 16 h 16"/>
                    <a:gd name="T12" fmla="*/ 56 w 112"/>
                    <a:gd name="T13" fmla="*/ 16 h 16"/>
                    <a:gd name="T14" fmla="*/ 56 w 112"/>
                    <a:gd name="T15" fmla="*/ 16 h 16"/>
                    <a:gd name="T16" fmla="*/ 68 w 112"/>
                    <a:gd name="T17" fmla="*/ 16 h 16"/>
                    <a:gd name="T18" fmla="*/ 78 w 112"/>
                    <a:gd name="T19" fmla="*/ 14 h 16"/>
                    <a:gd name="T20" fmla="*/ 96 w 112"/>
                    <a:gd name="T21" fmla="*/ 8 h 16"/>
                    <a:gd name="T22" fmla="*/ 108 w 112"/>
                    <a:gd name="T23" fmla="*/ 2 h 16"/>
                    <a:gd name="T24" fmla="*/ 112 w 112"/>
                    <a:gd name="T2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2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16" y="8"/>
                      </a:lnTo>
                      <a:lnTo>
                        <a:pt x="34" y="14"/>
                      </a:lnTo>
                      <a:lnTo>
                        <a:pt x="4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8" y="16"/>
                      </a:lnTo>
                      <a:lnTo>
                        <a:pt x="78" y="14"/>
                      </a:lnTo>
                      <a:lnTo>
                        <a:pt x="96" y="8"/>
                      </a:lnTo>
                      <a:lnTo>
                        <a:pt x="108" y="2"/>
                      </a:lnTo>
                      <a:lnTo>
                        <a:pt x="112" y="0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150">
                  <a:extLst>
                    <a:ext uri="{FF2B5EF4-FFF2-40B4-BE49-F238E27FC236}">
                      <a16:creationId xmlns:a16="http://schemas.microsoft.com/office/drawing/2014/main" id="{69CBB0CB-7887-4E5F-A3F8-F40469969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8" y="1731"/>
                  <a:ext cx="64" cy="24"/>
                </a:xfrm>
                <a:custGeom>
                  <a:avLst/>
                  <a:gdLst>
                    <a:gd name="T0" fmla="*/ 0 w 64"/>
                    <a:gd name="T1" fmla="*/ 16 h 24"/>
                    <a:gd name="T2" fmla="*/ 0 w 64"/>
                    <a:gd name="T3" fmla="*/ 16 h 24"/>
                    <a:gd name="T4" fmla="*/ 2 w 64"/>
                    <a:gd name="T5" fmla="*/ 14 h 24"/>
                    <a:gd name="T6" fmla="*/ 8 w 64"/>
                    <a:gd name="T7" fmla="*/ 8 h 24"/>
                    <a:gd name="T8" fmla="*/ 18 w 64"/>
                    <a:gd name="T9" fmla="*/ 2 h 24"/>
                    <a:gd name="T10" fmla="*/ 26 w 64"/>
                    <a:gd name="T11" fmla="*/ 0 h 24"/>
                    <a:gd name="T12" fmla="*/ 32 w 64"/>
                    <a:gd name="T13" fmla="*/ 0 h 24"/>
                    <a:gd name="T14" fmla="*/ 32 w 64"/>
                    <a:gd name="T15" fmla="*/ 0 h 24"/>
                    <a:gd name="T16" fmla="*/ 38 w 64"/>
                    <a:gd name="T17" fmla="*/ 2 h 24"/>
                    <a:gd name="T18" fmla="*/ 46 w 64"/>
                    <a:gd name="T19" fmla="*/ 4 h 24"/>
                    <a:gd name="T20" fmla="*/ 56 w 64"/>
                    <a:gd name="T21" fmla="*/ 12 h 24"/>
                    <a:gd name="T22" fmla="*/ 62 w 64"/>
                    <a:gd name="T23" fmla="*/ 20 h 24"/>
                    <a:gd name="T24" fmla="*/ 64 w 64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" h="24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2" y="14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6" y="4"/>
                      </a:lnTo>
                      <a:lnTo>
                        <a:pt x="56" y="12"/>
                      </a:lnTo>
                      <a:lnTo>
                        <a:pt x="62" y="20"/>
                      </a:lnTo>
                      <a:lnTo>
                        <a:pt x="64" y="24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151">
                  <a:extLst>
                    <a:ext uri="{FF2B5EF4-FFF2-40B4-BE49-F238E27FC236}">
                      <a16:creationId xmlns:a16="http://schemas.microsoft.com/office/drawing/2014/main" id="{CD4E8470-0EAE-47C8-B3D2-D5501B219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4" y="1515"/>
                  <a:ext cx="128" cy="112"/>
                </a:xfrm>
                <a:custGeom>
                  <a:avLst/>
                  <a:gdLst>
                    <a:gd name="T0" fmla="*/ 112 w 128"/>
                    <a:gd name="T1" fmla="*/ 112 h 112"/>
                    <a:gd name="T2" fmla="*/ 112 w 128"/>
                    <a:gd name="T3" fmla="*/ 112 h 112"/>
                    <a:gd name="T4" fmla="*/ 120 w 128"/>
                    <a:gd name="T5" fmla="*/ 94 h 112"/>
                    <a:gd name="T6" fmla="*/ 126 w 128"/>
                    <a:gd name="T7" fmla="*/ 76 h 112"/>
                    <a:gd name="T8" fmla="*/ 128 w 128"/>
                    <a:gd name="T9" fmla="*/ 66 h 112"/>
                    <a:gd name="T10" fmla="*/ 128 w 128"/>
                    <a:gd name="T11" fmla="*/ 56 h 112"/>
                    <a:gd name="T12" fmla="*/ 128 w 128"/>
                    <a:gd name="T13" fmla="*/ 56 h 112"/>
                    <a:gd name="T14" fmla="*/ 128 w 128"/>
                    <a:gd name="T15" fmla="*/ 46 h 112"/>
                    <a:gd name="T16" fmla="*/ 124 w 128"/>
                    <a:gd name="T17" fmla="*/ 36 h 112"/>
                    <a:gd name="T18" fmla="*/ 120 w 128"/>
                    <a:gd name="T19" fmla="*/ 26 h 112"/>
                    <a:gd name="T20" fmla="*/ 116 w 128"/>
                    <a:gd name="T21" fmla="*/ 18 h 112"/>
                    <a:gd name="T22" fmla="*/ 108 w 128"/>
                    <a:gd name="T23" fmla="*/ 10 h 112"/>
                    <a:gd name="T24" fmla="*/ 98 w 128"/>
                    <a:gd name="T25" fmla="*/ 6 h 112"/>
                    <a:gd name="T26" fmla="*/ 86 w 128"/>
                    <a:gd name="T27" fmla="*/ 2 h 112"/>
                    <a:gd name="T28" fmla="*/ 72 w 128"/>
                    <a:gd name="T29" fmla="*/ 0 h 112"/>
                    <a:gd name="T30" fmla="*/ 72 w 128"/>
                    <a:gd name="T31" fmla="*/ 0 h 112"/>
                    <a:gd name="T32" fmla="*/ 58 w 128"/>
                    <a:gd name="T33" fmla="*/ 2 h 112"/>
                    <a:gd name="T34" fmla="*/ 44 w 128"/>
                    <a:gd name="T35" fmla="*/ 4 h 112"/>
                    <a:gd name="T36" fmla="*/ 32 w 128"/>
                    <a:gd name="T37" fmla="*/ 10 h 112"/>
                    <a:gd name="T38" fmla="*/ 20 w 128"/>
                    <a:gd name="T39" fmla="*/ 16 h 112"/>
                    <a:gd name="T40" fmla="*/ 6 w 128"/>
                    <a:gd name="T41" fmla="*/ 26 h 112"/>
                    <a:gd name="T42" fmla="*/ 0 w 128"/>
                    <a:gd name="T43" fmla="*/ 32 h 112"/>
                    <a:gd name="T44" fmla="*/ 0 w 128"/>
                    <a:gd name="T45" fmla="*/ 32 h 112"/>
                    <a:gd name="T46" fmla="*/ 6 w 128"/>
                    <a:gd name="T47" fmla="*/ 28 h 112"/>
                    <a:gd name="T48" fmla="*/ 22 w 128"/>
                    <a:gd name="T49" fmla="*/ 20 h 112"/>
                    <a:gd name="T50" fmla="*/ 42 w 128"/>
                    <a:gd name="T51" fmla="*/ 12 h 112"/>
                    <a:gd name="T52" fmla="*/ 54 w 128"/>
                    <a:gd name="T53" fmla="*/ 10 h 112"/>
                    <a:gd name="T54" fmla="*/ 64 w 128"/>
                    <a:gd name="T55" fmla="*/ 8 h 112"/>
                    <a:gd name="T56" fmla="*/ 64 w 128"/>
                    <a:gd name="T57" fmla="*/ 8 h 112"/>
                    <a:gd name="T58" fmla="*/ 76 w 128"/>
                    <a:gd name="T59" fmla="*/ 10 h 112"/>
                    <a:gd name="T60" fmla="*/ 86 w 128"/>
                    <a:gd name="T61" fmla="*/ 12 h 112"/>
                    <a:gd name="T62" fmla="*/ 96 w 128"/>
                    <a:gd name="T63" fmla="*/ 16 h 112"/>
                    <a:gd name="T64" fmla="*/ 104 w 128"/>
                    <a:gd name="T65" fmla="*/ 20 h 112"/>
                    <a:gd name="T66" fmla="*/ 116 w 128"/>
                    <a:gd name="T67" fmla="*/ 28 h 112"/>
                    <a:gd name="T68" fmla="*/ 120 w 128"/>
                    <a:gd name="T69" fmla="*/ 3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8" h="112">
                      <a:moveTo>
                        <a:pt x="112" y="112"/>
                      </a:moveTo>
                      <a:lnTo>
                        <a:pt x="112" y="112"/>
                      </a:lnTo>
                      <a:lnTo>
                        <a:pt x="120" y="94"/>
                      </a:lnTo>
                      <a:lnTo>
                        <a:pt x="126" y="76"/>
                      </a:lnTo>
                      <a:lnTo>
                        <a:pt x="128" y="66"/>
                      </a:lnTo>
                      <a:lnTo>
                        <a:pt x="128" y="56"/>
                      </a:lnTo>
                      <a:lnTo>
                        <a:pt x="128" y="56"/>
                      </a:lnTo>
                      <a:lnTo>
                        <a:pt x="128" y="46"/>
                      </a:lnTo>
                      <a:lnTo>
                        <a:pt x="124" y="36"/>
                      </a:lnTo>
                      <a:lnTo>
                        <a:pt x="120" y="26"/>
                      </a:lnTo>
                      <a:lnTo>
                        <a:pt x="116" y="18"/>
                      </a:lnTo>
                      <a:lnTo>
                        <a:pt x="108" y="10"/>
                      </a:lnTo>
                      <a:lnTo>
                        <a:pt x="98" y="6"/>
                      </a:lnTo>
                      <a:lnTo>
                        <a:pt x="86" y="2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58" y="2"/>
                      </a:lnTo>
                      <a:lnTo>
                        <a:pt x="44" y="4"/>
                      </a:lnTo>
                      <a:lnTo>
                        <a:pt x="32" y="10"/>
                      </a:lnTo>
                      <a:lnTo>
                        <a:pt x="20" y="16"/>
                      </a:lnTo>
                      <a:lnTo>
                        <a:pt x="6" y="26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6" y="28"/>
                      </a:lnTo>
                      <a:lnTo>
                        <a:pt x="22" y="20"/>
                      </a:lnTo>
                      <a:lnTo>
                        <a:pt x="42" y="12"/>
                      </a:lnTo>
                      <a:lnTo>
                        <a:pt x="5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76" y="10"/>
                      </a:lnTo>
                      <a:lnTo>
                        <a:pt x="86" y="12"/>
                      </a:lnTo>
                      <a:lnTo>
                        <a:pt x="96" y="16"/>
                      </a:lnTo>
                      <a:lnTo>
                        <a:pt x="104" y="20"/>
                      </a:lnTo>
                      <a:lnTo>
                        <a:pt x="116" y="28"/>
                      </a:lnTo>
                      <a:lnTo>
                        <a:pt x="120" y="32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152">
                  <a:extLst>
                    <a:ext uri="{FF2B5EF4-FFF2-40B4-BE49-F238E27FC236}">
                      <a16:creationId xmlns:a16="http://schemas.microsoft.com/office/drawing/2014/main" id="{4BEC4F9F-837A-4304-96F9-242F4189D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8" y="1515"/>
                  <a:ext cx="128" cy="112"/>
                </a:xfrm>
                <a:custGeom>
                  <a:avLst/>
                  <a:gdLst>
                    <a:gd name="T0" fmla="*/ 16 w 128"/>
                    <a:gd name="T1" fmla="*/ 112 h 112"/>
                    <a:gd name="T2" fmla="*/ 16 w 128"/>
                    <a:gd name="T3" fmla="*/ 112 h 112"/>
                    <a:gd name="T4" fmla="*/ 8 w 128"/>
                    <a:gd name="T5" fmla="*/ 94 h 112"/>
                    <a:gd name="T6" fmla="*/ 2 w 128"/>
                    <a:gd name="T7" fmla="*/ 76 h 112"/>
                    <a:gd name="T8" fmla="*/ 0 w 128"/>
                    <a:gd name="T9" fmla="*/ 66 h 112"/>
                    <a:gd name="T10" fmla="*/ 0 w 128"/>
                    <a:gd name="T11" fmla="*/ 56 h 112"/>
                    <a:gd name="T12" fmla="*/ 0 w 128"/>
                    <a:gd name="T13" fmla="*/ 56 h 112"/>
                    <a:gd name="T14" fmla="*/ 0 w 128"/>
                    <a:gd name="T15" fmla="*/ 46 h 112"/>
                    <a:gd name="T16" fmla="*/ 4 w 128"/>
                    <a:gd name="T17" fmla="*/ 36 h 112"/>
                    <a:gd name="T18" fmla="*/ 8 w 128"/>
                    <a:gd name="T19" fmla="*/ 26 h 112"/>
                    <a:gd name="T20" fmla="*/ 12 w 128"/>
                    <a:gd name="T21" fmla="*/ 18 h 112"/>
                    <a:gd name="T22" fmla="*/ 20 w 128"/>
                    <a:gd name="T23" fmla="*/ 10 h 112"/>
                    <a:gd name="T24" fmla="*/ 30 w 128"/>
                    <a:gd name="T25" fmla="*/ 6 h 112"/>
                    <a:gd name="T26" fmla="*/ 42 w 128"/>
                    <a:gd name="T27" fmla="*/ 2 h 112"/>
                    <a:gd name="T28" fmla="*/ 56 w 128"/>
                    <a:gd name="T29" fmla="*/ 0 h 112"/>
                    <a:gd name="T30" fmla="*/ 56 w 128"/>
                    <a:gd name="T31" fmla="*/ 0 h 112"/>
                    <a:gd name="T32" fmla="*/ 70 w 128"/>
                    <a:gd name="T33" fmla="*/ 2 h 112"/>
                    <a:gd name="T34" fmla="*/ 84 w 128"/>
                    <a:gd name="T35" fmla="*/ 4 h 112"/>
                    <a:gd name="T36" fmla="*/ 96 w 128"/>
                    <a:gd name="T37" fmla="*/ 10 h 112"/>
                    <a:gd name="T38" fmla="*/ 108 w 128"/>
                    <a:gd name="T39" fmla="*/ 16 h 112"/>
                    <a:gd name="T40" fmla="*/ 122 w 128"/>
                    <a:gd name="T41" fmla="*/ 26 h 112"/>
                    <a:gd name="T42" fmla="*/ 128 w 128"/>
                    <a:gd name="T43" fmla="*/ 32 h 112"/>
                    <a:gd name="T44" fmla="*/ 128 w 128"/>
                    <a:gd name="T45" fmla="*/ 32 h 112"/>
                    <a:gd name="T46" fmla="*/ 122 w 128"/>
                    <a:gd name="T47" fmla="*/ 28 h 112"/>
                    <a:gd name="T48" fmla="*/ 106 w 128"/>
                    <a:gd name="T49" fmla="*/ 20 h 112"/>
                    <a:gd name="T50" fmla="*/ 86 w 128"/>
                    <a:gd name="T51" fmla="*/ 12 h 112"/>
                    <a:gd name="T52" fmla="*/ 74 w 128"/>
                    <a:gd name="T53" fmla="*/ 10 h 112"/>
                    <a:gd name="T54" fmla="*/ 64 w 128"/>
                    <a:gd name="T55" fmla="*/ 8 h 112"/>
                    <a:gd name="T56" fmla="*/ 64 w 128"/>
                    <a:gd name="T57" fmla="*/ 8 h 112"/>
                    <a:gd name="T58" fmla="*/ 52 w 128"/>
                    <a:gd name="T59" fmla="*/ 10 h 112"/>
                    <a:gd name="T60" fmla="*/ 42 w 128"/>
                    <a:gd name="T61" fmla="*/ 12 h 112"/>
                    <a:gd name="T62" fmla="*/ 32 w 128"/>
                    <a:gd name="T63" fmla="*/ 16 h 112"/>
                    <a:gd name="T64" fmla="*/ 24 w 128"/>
                    <a:gd name="T65" fmla="*/ 20 h 112"/>
                    <a:gd name="T66" fmla="*/ 12 w 128"/>
                    <a:gd name="T67" fmla="*/ 28 h 112"/>
                    <a:gd name="T68" fmla="*/ 8 w 128"/>
                    <a:gd name="T69" fmla="*/ 3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8" h="112">
                      <a:moveTo>
                        <a:pt x="16" y="112"/>
                      </a:moveTo>
                      <a:lnTo>
                        <a:pt x="16" y="112"/>
                      </a:lnTo>
                      <a:lnTo>
                        <a:pt x="8" y="94"/>
                      </a:lnTo>
                      <a:lnTo>
                        <a:pt x="2" y="76"/>
                      </a:lnTo>
                      <a:lnTo>
                        <a:pt x="0" y="66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46"/>
                      </a:lnTo>
                      <a:lnTo>
                        <a:pt x="4" y="36"/>
                      </a:lnTo>
                      <a:lnTo>
                        <a:pt x="8" y="26"/>
                      </a:lnTo>
                      <a:lnTo>
                        <a:pt x="12" y="18"/>
                      </a:lnTo>
                      <a:lnTo>
                        <a:pt x="20" y="10"/>
                      </a:lnTo>
                      <a:lnTo>
                        <a:pt x="30" y="6"/>
                      </a:lnTo>
                      <a:lnTo>
                        <a:pt x="42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70" y="2"/>
                      </a:lnTo>
                      <a:lnTo>
                        <a:pt x="84" y="4"/>
                      </a:lnTo>
                      <a:lnTo>
                        <a:pt x="96" y="10"/>
                      </a:lnTo>
                      <a:lnTo>
                        <a:pt x="108" y="16"/>
                      </a:lnTo>
                      <a:lnTo>
                        <a:pt x="122" y="26"/>
                      </a:lnTo>
                      <a:lnTo>
                        <a:pt x="128" y="32"/>
                      </a:lnTo>
                      <a:lnTo>
                        <a:pt x="128" y="32"/>
                      </a:lnTo>
                      <a:lnTo>
                        <a:pt x="122" y="28"/>
                      </a:lnTo>
                      <a:lnTo>
                        <a:pt x="106" y="20"/>
                      </a:lnTo>
                      <a:lnTo>
                        <a:pt x="86" y="12"/>
                      </a:lnTo>
                      <a:lnTo>
                        <a:pt x="7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52" y="10"/>
                      </a:lnTo>
                      <a:lnTo>
                        <a:pt x="42" y="12"/>
                      </a:lnTo>
                      <a:lnTo>
                        <a:pt x="32" y="16"/>
                      </a:lnTo>
                      <a:lnTo>
                        <a:pt x="24" y="20"/>
                      </a:lnTo>
                      <a:lnTo>
                        <a:pt x="12" y="28"/>
                      </a:lnTo>
                      <a:lnTo>
                        <a:pt x="8" y="32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153">
                  <a:extLst>
                    <a:ext uri="{FF2B5EF4-FFF2-40B4-BE49-F238E27FC236}">
                      <a16:creationId xmlns:a16="http://schemas.microsoft.com/office/drawing/2014/main" id="{97F56EC0-F953-4509-B94F-EBBA4661B3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1547"/>
                  <a:ext cx="104" cy="50"/>
                </a:xfrm>
                <a:custGeom>
                  <a:avLst/>
                  <a:gdLst>
                    <a:gd name="T0" fmla="*/ 0 w 104"/>
                    <a:gd name="T1" fmla="*/ 24 h 50"/>
                    <a:gd name="T2" fmla="*/ 0 w 104"/>
                    <a:gd name="T3" fmla="*/ 24 h 50"/>
                    <a:gd name="T4" fmla="*/ 4 w 104"/>
                    <a:gd name="T5" fmla="*/ 22 h 50"/>
                    <a:gd name="T6" fmla="*/ 10 w 104"/>
                    <a:gd name="T7" fmla="*/ 20 h 50"/>
                    <a:gd name="T8" fmla="*/ 16 w 104"/>
                    <a:gd name="T9" fmla="*/ 16 h 50"/>
                    <a:gd name="T10" fmla="*/ 16 w 104"/>
                    <a:gd name="T11" fmla="*/ 16 h 50"/>
                    <a:gd name="T12" fmla="*/ 24 w 104"/>
                    <a:gd name="T13" fmla="*/ 10 h 50"/>
                    <a:gd name="T14" fmla="*/ 32 w 104"/>
                    <a:gd name="T15" fmla="*/ 6 h 50"/>
                    <a:gd name="T16" fmla="*/ 42 w 104"/>
                    <a:gd name="T17" fmla="*/ 2 h 50"/>
                    <a:gd name="T18" fmla="*/ 56 w 104"/>
                    <a:gd name="T19" fmla="*/ 0 h 50"/>
                    <a:gd name="T20" fmla="*/ 56 w 104"/>
                    <a:gd name="T21" fmla="*/ 0 h 50"/>
                    <a:gd name="T22" fmla="*/ 64 w 104"/>
                    <a:gd name="T23" fmla="*/ 2 h 50"/>
                    <a:gd name="T24" fmla="*/ 72 w 104"/>
                    <a:gd name="T25" fmla="*/ 4 h 50"/>
                    <a:gd name="T26" fmla="*/ 86 w 104"/>
                    <a:gd name="T27" fmla="*/ 12 h 50"/>
                    <a:gd name="T28" fmla="*/ 98 w 104"/>
                    <a:gd name="T29" fmla="*/ 22 h 50"/>
                    <a:gd name="T30" fmla="*/ 104 w 104"/>
                    <a:gd name="T31" fmla="*/ 24 h 50"/>
                    <a:gd name="T32" fmla="*/ 104 w 104"/>
                    <a:gd name="T33" fmla="*/ 24 h 50"/>
                    <a:gd name="T34" fmla="*/ 102 w 104"/>
                    <a:gd name="T35" fmla="*/ 28 h 50"/>
                    <a:gd name="T36" fmla="*/ 92 w 104"/>
                    <a:gd name="T37" fmla="*/ 36 h 50"/>
                    <a:gd name="T38" fmla="*/ 86 w 104"/>
                    <a:gd name="T39" fmla="*/ 42 h 50"/>
                    <a:gd name="T40" fmla="*/ 78 w 104"/>
                    <a:gd name="T41" fmla="*/ 46 h 50"/>
                    <a:gd name="T42" fmla="*/ 68 w 104"/>
                    <a:gd name="T43" fmla="*/ 48 h 50"/>
                    <a:gd name="T44" fmla="*/ 56 w 104"/>
                    <a:gd name="T45" fmla="*/ 50 h 50"/>
                    <a:gd name="T46" fmla="*/ 56 w 104"/>
                    <a:gd name="T47" fmla="*/ 50 h 50"/>
                    <a:gd name="T48" fmla="*/ 46 w 104"/>
                    <a:gd name="T49" fmla="*/ 48 h 50"/>
                    <a:gd name="T50" fmla="*/ 36 w 104"/>
                    <a:gd name="T51" fmla="*/ 48 h 50"/>
                    <a:gd name="T52" fmla="*/ 28 w 104"/>
                    <a:gd name="T53" fmla="*/ 44 h 50"/>
                    <a:gd name="T54" fmla="*/ 22 w 104"/>
                    <a:gd name="T55" fmla="*/ 42 h 50"/>
                    <a:gd name="T56" fmla="*/ 14 w 104"/>
                    <a:gd name="T57" fmla="*/ 34 h 50"/>
                    <a:gd name="T58" fmla="*/ 10 w 104"/>
                    <a:gd name="T5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4" h="50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4" y="22"/>
                      </a:lnTo>
                      <a:lnTo>
                        <a:pt x="10" y="20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4" y="10"/>
                      </a:lnTo>
                      <a:lnTo>
                        <a:pt x="32" y="6"/>
                      </a:lnTo>
                      <a:lnTo>
                        <a:pt x="42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4" y="2"/>
                      </a:lnTo>
                      <a:lnTo>
                        <a:pt x="72" y="4"/>
                      </a:lnTo>
                      <a:lnTo>
                        <a:pt x="86" y="12"/>
                      </a:lnTo>
                      <a:lnTo>
                        <a:pt x="98" y="22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2" y="28"/>
                      </a:lnTo>
                      <a:lnTo>
                        <a:pt x="92" y="36"/>
                      </a:lnTo>
                      <a:lnTo>
                        <a:pt x="86" y="42"/>
                      </a:lnTo>
                      <a:lnTo>
                        <a:pt x="78" y="46"/>
                      </a:lnTo>
                      <a:lnTo>
                        <a:pt x="68" y="48"/>
                      </a:lnTo>
                      <a:lnTo>
                        <a:pt x="56" y="50"/>
                      </a:lnTo>
                      <a:lnTo>
                        <a:pt x="56" y="50"/>
                      </a:lnTo>
                      <a:lnTo>
                        <a:pt x="46" y="48"/>
                      </a:lnTo>
                      <a:lnTo>
                        <a:pt x="36" y="48"/>
                      </a:lnTo>
                      <a:lnTo>
                        <a:pt x="28" y="44"/>
                      </a:lnTo>
                      <a:lnTo>
                        <a:pt x="22" y="42"/>
                      </a:lnTo>
                      <a:lnTo>
                        <a:pt x="14" y="34"/>
                      </a:lnTo>
                      <a:lnTo>
                        <a:pt x="10" y="28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154">
                  <a:extLst>
                    <a:ext uri="{FF2B5EF4-FFF2-40B4-BE49-F238E27FC236}">
                      <a16:creationId xmlns:a16="http://schemas.microsoft.com/office/drawing/2014/main" id="{1DC7F7FB-5A7E-47CB-A424-FCFE0B182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547"/>
                  <a:ext cx="104" cy="50"/>
                </a:xfrm>
                <a:custGeom>
                  <a:avLst/>
                  <a:gdLst>
                    <a:gd name="T0" fmla="*/ 104 w 104"/>
                    <a:gd name="T1" fmla="*/ 24 h 50"/>
                    <a:gd name="T2" fmla="*/ 104 w 104"/>
                    <a:gd name="T3" fmla="*/ 24 h 50"/>
                    <a:gd name="T4" fmla="*/ 100 w 104"/>
                    <a:gd name="T5" fmla="*/ 22 h 50"/>
                    <a:gd name="T6" fmla="*/ 94 w 104"/>
                    <a:gd name="T7" fmla="*/ 20 h 50"/>
                    <a:gd name="T8" fmla="*/ 88 w 104"/>
                    <a:gd name="T9" fmla="*/ 16 h 50"/>
                    <a:gd name="T10" fmla="*/ 88 w 104"/>
                    <a:gd name="T11" fmla="*/ 16 h 50"/>
                    <a:gd name="T12" fmla="*/ 80 w 104"/>
                    <a:gd name="T13" fmla="*/ 10 h 50"/>
                    <a:gd name="T14" fmla="*/ 72 w 104"/>
                    <a:gd name="T15" fmla="*/ 6 h 50"/>
                    <a:gd name="T16" fmla="*/ 62 w 104"/>
                    <a:gd name="T17" fmla="*/ 2 h 50"/>
                    <a:gd name="T18" fmla="*/ 48 w 104"/>
                    <a:gd name="T19" fmla="*/ 0 h 50"/>
                    <a:gd name="T20" fmla="*/ 48 w 104"/>
                    <a:gd name="T21" fmla="*/ 0 h 50"/>
                    <a:gd name="T22" fmla="*/ 40 w 104"/>
                    <a:gd name="T23" fmla="*/ 2 h 50"/>
                    <a:gd name="T24" fmla="*/ 32 w 104"/>
                    <a:gd name="T25" fmla="*/ 4 h 50"/>
                    <a:gd name="T26" fmla="*/ 18 w 104"/>
                    <a:gd name="T27" fmla="*/ 12 h 50"/>
                    <a:gd name="T28" fmla="*/ 6 w 104"/>
                    <a:gd name="T29" fmla="*/ 22 h 50"/>
                    <a:gd name="T30" fmla="*/ 0 w 104"/>
                    <a:gd name="T31" fmla="*/ 24 h 50"/>
                    <a:gd name="T32" fmla="*/ 0 w 104"/>
                    <a:gd name="T33" fmla="*/ 24 h 50"/>
                    <a:gd name="T34" fmla="*/ 2 w 104"/>
                    <a:gd name="T35" fmla="*/ 28 h 50"/>
                    <a:gd name="T36" fmla="*/ 12 w 104"/>
                    <a:gd name="T37" fmla="*/ 36 h 50"/>
                    <a:gd name="T38" fmla="*/ 18 w 104"/>
                    <a:gd name="T39" fmla="*/ 42 h 50"/>
                    <a:gd name="T40" fmla="*/ 26 w 104"/>
                    <a:gd name="T41" fmla="*/ 46 h 50"/>
                    <a:gd name="T42" fmla="*/ 36 w 104"/>
                    <a:gd name="T43" fmla="*/ 48 h 50"/>
                    <a:gd name="T44" fmla="*/ 48 w 104"/>
                    <a:gd name="T45" fmla="*/ 50 h 50"/>
                    <a:gd name="T46" fmla="*/ 48 w 104"/>
                    <a:gd name="T47" fmla="*/ 50 h 50"/>
                    <a:gd name="T48" fmla="*/ 58 w 104"/>
                    <a:gd name="T49" fmla="*/ 48 h 50"/>
                    <a:gd name="T50" fmla="*/ 68 w 104"/>
                    <a:gd name="T51" fmla="*/ 48 h 50"/>
                    <a:gd name="T52" fmla="*/ 76 w 104"/>
                    <a:gd name="T53" fmla="*/ 44 h 50"/>
                    <a:gd name="T54" fmla="*/ 82 w 104"/>
                    <a:gd name="T55" fmla="*/ 42 h 50"/>
                    <a:gd name="T56" fmla="*/ 90 w 104"/>
                    <a:gd name="T57" fmla="*/ 34 h 50"/>
                    <a:gd name="T58" fmla="*/ 94 w 104"/>
                    <a:gd name="T5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4" h="50">
                      <a:moveTo>
                        <a:pt x="104" y="24"/>
                      </a:moveTo>
                      <a:lnTo>
                        <a:pt x="104" y="24"/>
                      </a:lnTo>
                      <a:lnTo>
                        <a:pt x="100" y="22"/>
                      </a:lnTo>
                      <a:lnTo>
                        <a:pt x="94" y="20"/>
                      </a:lnTo>
                      <a:lnTo>
                        <a:pt x="88" y="16"/>
                      </a:lnTo>
                      <a:lnTo>
                        <a:pt x="88" y="16"/>
                      </a:lnTo>
                      <a:lnTo>
                        <a:pt x="80" y="10"/>
                      </a:lnTo>
                      <a:lnTo>
                        <a:pt x="72" y="6"/>
                      </a:lnTo>
                      <a:lnTo>
                        <a:pt x="62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0" y="2"/>
                      </a:lnTo>
                      <a:lnTo>
                        <a:pt x="32" y="4"/>
                      </a:lnTo>
                      <a:lnTo>
                        <a:pt x="18" y="12"/>
                      </a:lnTo>
                      <a:lnTo>
                        <a:pt x="6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28"/>
                      </a:lnTo>
                      <a:lnTo>
                        <a:pt x="12" y="36"/>
                      </a:lnTo>
                      <a:lnTo>
                        <a:pt x="18" y="42"/>
                      </a:lnTo>
                      <a:lnTo>
                        <a:pt x="26" y="46"/>
                      </a:lnTo>
                      <a:lnTo>
                        <a:pt x="36" y="4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58" y="48"/>
                      </a:lnTo>
                      <a:lnTo>
                        <a:pt x="68" y="48"/>
                      </a:lnTo>
                      <a:lnTo>
                        <a:pt x="76" y="44"/>
                      </a:lnTo>
                      <a:lnTo>
                        <a:pt x="82" y="42"/>
                      </a:lnTo>
                      <a:lnTo>
                        <a:pt x="90" y="34"/>
                      </a:lnTo>
                      <a:lnTo>
                        <a:pt x="94" y="28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155">
                  <a:extLst>
                    <a:ext uri="{FF2B5EF4-FFF2-40B4-BE49-F238E27FC236}">
                      <a16:creationId xmlns:a16="http://schemas.microsoft.com/office/drawing/2014/main" id="{1D089277-6763-47D6-8B08-D9F81FDE07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" y="1555"/>
                  <a:ext cx="24" cy="32"/>
                </a:xfrm>
                <a:custGeom>
                  <a:avLst/>
                  <a:gdLst>
                    <a:gd name="T0" fmla="*/ 0 w 24"/>
                    <a:gd name="T1" fmla="*/ 16 h 32"/>
                    <a:gd name="T2" fmla="*/ 0 w 24"/>
                    <a:gd name="T3" fmla="*/ 16 h 32"/>
                    <a:gd name="T4" fmla="*/ 0 w 24"/>
                    <a:gd name="T5" fmla="*/ 10 h 32"/>
                    <a:gd name="T6" fmla="*/ 4 w 24"/>
                    <a:gd name="T7" fmla="*/ 4 h 32"/>
                    <a:gd name="T8" fmla="*/ 8 w 24"/>
                    <a:gd name="T9" fmla="*/ 2 h 32"/>
                    <a:gd name="T10" fmla="*/ 12 w 24"/>
                    <a:gd name="T11" fmla="*/ 0 h 32"/>
                    <a:gd name="T12" fmla="*/ 12 w 24"/>
                    <a:gd name="T13" fmla="*/ 0 h 32"/>
                    <a:gd name="T14" fmla="*/ 16 w 24"/>
                    <a:gd name="T15" fmla="*/ 2 h 32"/>
                    <a:gd name="T16" fmla="*/ 20 w 24"/>
                    <a:gd name="T17" fmla="*/ 4 h 32"/>
                    <a:gd name="T18" fmla="*/ 24 w 24"/>
                    <a:gd name="T19" fmla="*/ 10 h 32"/>
                    <a:gd name="T20" fmla="*/ 24 w 24"/>
                    <a:gd name="T21" fmla="*/ 16 h 32"/>
                    <a:gd name="T22" fmla="*/ 24 w 24"/>
                    <a:gd name="T23" fmla="*/ 16 h 32"/>
                    <a:gd name="T24" fmla="*/ 24 w 24"/>
                    <a:gd name="T25" fmla="*/ 22 h 32"/>
                    <a:gd name="T26" fmla="*/ 20 w 24"/>
                    <a:gd name="T27" fmla="*/ 28 h 32"/>
                    <a:gd name="T28" fmla="*/ 16 w 24"/>
                    <a:gd name="T29" fmla="*/ 30 h 32"/>
                    <a:gd name="T30" fmla="*/ 12 w 24"/>
                    <a:gd name="T31" fmla="*/ 32 h 32"/>
                    <a:gd name="T32" fmla="*/ 12 w 24"/>
                    <a:gd name="T33" fmla="*/ 32 h 32"/>
                    <a:gd name="T34" fmla="*/ 8 w 24"/>
                    <a:gd name="T35" fmla="*/ 30 h 32"/>
                    <a:gd name="T36" fmla="*/ 4 w 24"/>
                    <a:gd name="T37" fmla="*/ 28 h 32"/>
                    <a:gd name="T38" fmla="*/ 0 w 24"/>
                    <a:gd name="T39" fmla="*/ 22 h 32"/>
                    <a:gd name="T40" fmla="*/ 0 w 24"/>
                    <a:gd name="T41" fmla="*/ 16 h 32"/>
                    <a:gd name="T42" fmla="*/ 0 w 24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32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0" y="4"/>
                      </a:lnTo>
                      <a:lnTo>
                        <a:pt x="24" y="10"/>
                      </a:lnTo>
                      <a:lnTo>
                        <a:pt x="24" y="16"/>
                      </a:lnTo>
                      <a:lnTo>
                        <a:pt x="24" y="16"/>
                      </a:lnTo>
                      <a:lnTo>
                        <a:pt x="24" y="22"/>
                      </a:lnTo>
                      <a:lnTo>
                        <a:pt x="20" y="28"/>
                      </a:lnTo>
                      <a:lnTo>
                        <a:pt x="16" y="30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8" y="30"/>
                      </a:lnTo>
                      <a:lnTo>
                        <a:pt x="4" y="28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156">
                  <a:extLst>
                    <a:ext uri="{FF2B5EF4-FFF2-40B4-BE49-F238E27FC236}">
                      <a16:creationId xmlns:a16="http://schemas.microsoft.com/office/drawing/2014/main" id="{32F777DA-F964-4685-A2DE-DC8B484C57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4" y="1555"/>
                  <a:ext cx="24" cy="32"/>
                </a:xfrm>
                <a:custGeom>
                  <a:avLst/>
                  <a:gdLst>
                    <a:gd name="T0" fmla="*/ 24 w 24"/>
                    <a:gd name="T1" fmla="*/ 16 h 32"/>
                    <a:gd name="T2" fmla="*/ 24 w 24"/>
                    <a:gd name="T3" fmla="*/ 16 h 32"/>
                    <a:gd name="T4" fmla="*/ 24 w 24"/>
                    <a:gd name="T5" fmla="*/ 10 h 32"/>
                    <a:gd name="T6" fmla="*/ 20 w 24"/>
                    <a:gd name="T7" fmla="*/ 4 h 32"/>
                    <a:gd name="T8" fmla="*/ 16 w 24"/>
                    <a:gd name="T9" fmla="*/ 2 h 32"/>
                    <a:gd name="T10" fmla="*/ 12 w 24"/>
                    <a:gd name="T11" fmla="*/ 0 h 32"/>
                    <a:gd name="T12" fmla="*/ 12 w 24"/>
                    <a:gd name="T13" fmla="*/ 0 h 32"/>
                    <a:gd name="T14" fmla="*/ 8 w 24"/>
                    <a:gd name="T15" fmla="*/ 2 h 32"/>
                    <a:gd name="T16" fmla="*/ 4 w 24"/>
                    <a:gd name="T17" fmla="*/ 4 h 32"/>
                    <a:gd name="T18" fmla="*/ 0 w 24"/>
                    <a:gd name="T19" fmla="*/ 10 h 32"/>
                    <a:gd name="T20" fmla="*/ 0 w 24"/>
                    <a:gd name="T21" fmla="*/ 16 h 32"/>
                    <a:gd name="T22" fmla="*/ 0 w 24"/>
                    <a:gd name="T23" fmla="*/ 16 h 32"/>
                    <a:gd name="T24" fmla="*/ 0 w 24"/>
                    <a:gd name="T25" fmla="*/ 22 h 32"/>
                    <a:gd name="T26" fmla="*/ 4 w 24"/>
                    <a:gd name="T27" fmla="*/ 28 h 32"/>
                    <a:gd name="T28" fmla="*/ 8 w 24"/>
                    <a:gd name="T29" fmla="*/ 30 h 32"/>
                    <a:gd name="T30" fmla="*/ 12 w 24"/>
                    <a:gd name="T31" fmla="*/ 32 h 32"/>
                    <a:gd name="T32" fmla="*/ 12 w 24"/>
                    <a:gd name="T33" fmla="*/ 32 h 32"/>
                    <a:gd name="T34" fmla="*/ 16 w 24"/>
                    <a:gd name="T35" fmla="*/ 30 h 32"/>
                    <a:gd name="T36" fmla="*/ 20 w 24"/>
                    <a:gd name="T37" fmla="*/ 28 h 32"/>
                    <a:gd name="T38" fmla="*/ 24 w 24"/>
                    <a:gd name="T39" fmla="*/ 22 h 32"/>
                    <a:gd name="T40" fmla="*/ 24 w 24"/>
                    <a:gd name="T41" fmla="*/ 16 h 32"/>
                    <a:gd name="T42" fmla="*/ 24 w 24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32">
                      <a:moveTo>
                        <a:pt x="24" y="16"/>
                      </a:moveTo>
                      <a:lnTo>
                        <a:pt x="24" y="16"/>
                      </a:lnTo>
                      <a:lnTo>
                        <a:pt x="24" y="10"/>
                      </a:lnTo>
                      <a:lnTo>
                        <a:pt x="20" y="4"/>
                      </a:lnTo>
                      <a:lnTo>
                        <a:pt x="1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8" y="30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6" y="30"/>
                      </a:lnTo>
                      <a:lnTo>
                        <a:pt x="20" y="28"/>
                      </a:lnTo>
                      <a:lnTo>
                        <a:pt x="24" y="22"/>
                      </a:lnTo>
                      <a:lnTo>
                        <a:pt x="24" y="16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157">
                  <a:extLst>
                    <a:ext uri="{FF2B5EF4-FFF2-40B4-BE49-F238E27FC236}">
                      <a16:creationId xmlns:a16="http://schemas.microsoft.com/office/drawing/2014/main" id="{3EF41E10-72FF-48ED-8996-5547E84256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96" y="1379"/>
                  <a:ext cx="448" cy="448"/>
                </a:xfrm>
                <a:custGeom>
                  <a:avLst/>
                  <a:gdLst>
                    <a:gd name="T0" fmla="*/ 2 w 448"/>
                    <a:gd name="T1" fmla="*/ 246 h 448"/>
                    <a:gd name="T2" fmla="*/ 18 w 448"/>
                    <a:gd name="T3" fmla="*/ 312 h 448"/>
                    <a:gd name="T4" fmla="*/ 52 w 448"/>
                    <a:gd name="T5" fmla="*/ 366 h 448"/>
                    <a:gd name="T6" fmla="*/ 98 w 448"/>
                    <a:gd name="T7" fmla="*/ 410 h 448"/>
                    <a:gd name="T8" fmla="*/ 158 w 448"/>
                    <a:gd name="T9" fmla="*/ 438 h 448"/>
                    <a:gd name="T10" fmla="*/ 224 w 448"/>
                    <a:gd name="T11" fmla="*/ 448 h 448"/>
                    <a:gd name="T12" fmla="*/ 270 w 448"/>
                    <a:gd name="T13" fmla="*/ 444 h 448"/>
                    <a:gd name="T14" fmla="*/ 330 w 448"/>
                    <a:gd name="T15" fmla="*/ 420 h 448"/>
                    <a:gd name="T16" fmla="*/ 382 w 448"/>
                    <a:gd name="T17" fmla="*/ 382 h 448"/>
                    <a:gd name="T18" fmla="*/ 420 w 448"/>
                    <a:gd name="T19" fmla="*/ 330 h 448"/>
                    <a:gd name="T20" fmla="*/ 444 w 448"/>
                    <a:gd name="T21" fmla="*/ 270 h 448"/>
                    <a:gd name="T22" fmla="*/ 448 w 448"/>
                    <a:gd name="T23" fmla="*/ 224 h 448"/>
                    <a:gd name="T24" fmla="*/ 438 w 448"/>
                    <a:gd name="T25" fmla="*/ 158 h 448"/>
                    <a:gd name="T26" fmla="*/ 410 w 448"/>
                    <a:gd name="T27" fmla="*/ 98 h 448"/>
                    <a:gd name="T28" fmla="*/ 366 w 448"/>
                    <a:gd name="T29" fmla="*/ 52 h 448"/>
                    <a:gd name="T30" fmla="*/ 312 w 448"/>
                    <a:gd name="T31" fmla="*/ 18 h 448"/>
                    <a:gd name="T32" fmla="*/ 246 w 448"/>
                    <a:gd name="T33" fmla="*/ 2 h 448"/>
                    <a:gd name="T34" fmla="*/ 202 w 448"/>
                    <a:gd name="T35" fmla="*/ 2 h 448"/>
                    <a:gd name="T36" fmla="*/ 136 w 448"/>
                    <a:gd name="T37" fmla="*/ 18 h 448"/>
                    <a:gd name="T38" fmla="*/ 82 w 448"/>
                    <a:gd name="T39" fmla="*/ 52 h 448"/>
                    <a:gd name="T40" fmla="*/ 38 w 448"/>
                    <a:gd name="T41" fmla="*/ 98 h 448"/>
                    <a:gd name="T42" fmla="*/ 10 w 448"/>
                    <a:gd name="T43" fmla="*/ 158 h 448"/>
                    <a:gd name="T44" fmla="*/ 0 w 448"/>
                    <a:gd name="T45" fmla="*/ 224 h 448"/>
                    <a:gd name="T46" fmla="*/ 16 w 448"/>
                    <a:gd name="T47" fmla="*/ 224 h 448"/>
                    <a:gd name="T48" fmla="*/ 26 w 448"/>
                    <a:gd name="T49" fmla="*/ 162 h 448"/>
                    <a:gd name="T50" fmla="*/ 52 w 448"/>
                    <a:gd name="T51" fmla="*/ 108 h 448"/>
                    <a:gd name="T52" fmla="*/ 92 w 448"/>
                    <a:gd name="T53" fmla="*/ 64 h 448"/>
                    <a:gd name="T54" fmla="*/ 144 w 448"/>
                    <a:gd name="T55" fmla="*/ 32 h 448"/>
                    <a:gd name="T56" fmla="*/ 202 w 448"/>
                    <a:gd name="T57" fmla="*/ 18 h 448"/>
                    <a:gd name="T58" fmla="*/ 246 w 448"/>
                    <a:gd name="T59" fmla="*/ 18 h 448"/>
                    <a:gd name="T60" fmla="*/ 304 w 448"/>
                    <a:gd name="T61" fmla="*/ 32 h 448"/>
                    <a:gd name="T62" fmla="*/ 356 w 448"/>
                    <a:gd name="T63" fmla="*/ 64 h 448"/>
                    <a:gd name="T64" fmla="*/ 396 w 448"/>
                    <a:gd name="T65" fmla="*/ 108 h 448"/>
                    <a:gd name="T66" fmla="*/ 422 w 448"/>
                    <a:gd name="T67" fmla="*/ 162 h 448"/>
                    <a:gd name="T68" fmla="*/ 432 w 448"/>
                    <a:gd name="T69" fmla="*/ 224 h 448"/>
                    <a:gd name="T70" fmla="*/ 428 w 448"/>
                    <a:gd name="T71" fmla="*/ 266 h 448"/>
                    <a:gd name="T72" fmla="*/ 406 w 448"/>
                    <a:gd name="T73" fmla="*/ 324 h 448"/>
                    <a:gd name="T74" fmla="*/ 372 w 448"/>
                    <a:gd name="T75" fmla="*/ 372 h 448"/>
                    <a:gd name="T76" fmla="*/ 324 w 448"/>
                    <a:gd name="T77" fmla="*/ 406 h 448"/>
                    <a:gd name="T78" fmla="*/ 266 w 448"/>
                    <a:gd name="T79" fmla="*/ 428 h 448"/>
                    <a:gd name="T80" fmla="*/ 224 w 448"/>
                    <a:gd name="T81" fmla="*/ 432 h 448"/>
                    <a:gd name="T82" fmla="*/ 162 w 448"/>
                    <a:gd name="T83" fmla="*/ 422 h 448"/>
                    <a:gd name="T84" fmla="*/ 108 w 448"/>
                    <a:gd name="T85" fmla="*/ 396 h 448"/>
                    <a:gd name="T86" fmla="*/ 64 w 448"/>
                    <a:gd name="T87" fmla="*/ 356 h 448"/>
                    <a:gd name="T88" fmla="*/ 32 w 448"/>
                    <a:gd name="T89" fmla="*/ 304 h 448"/>
                    <a:gd name="T90" fmla="*/ 18 w 448"/>
                    <a:gd name="T91" fmla="*/ 246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48" h="448">
                      <a:moveTo>
                        <a:pt x="0" y="224"/>
                      </a:moveTo>
                      <a:lnTo>
                        <a:pt x="0" y="224"/>
                      </a:lnTo>
                      <a:lnTo>
                        <a:pt x="2" y="246"/>
                      </a:lnTo>
                      <a:lnTo>
                        <a:pt x="4" y="270"/>
                      </a:lnTo>
                      <a:lnTo>
                        <a:pt x="10" y="290"/>
                      </a:lnTo>
                      <a:lnTo>
                        <a:pt x="18" y="312"/>
                      </a:lnTo>
                      <a:lnTo>
                        <a:pt x="28" y="330"/>
                      </a:lnTo>
                      <a:lnTo>
                        <a:pt x="38" y="350"/>
                      </a:lnTo>
                      <a:lnTo>
                        <a:pt x="52" y="366"/>
                      </a:lnTo>
                      <a:lnTo>
                        <a:pt x="66" y="382"/>
                      </a:lnTo>
                      <a:lnTo>
                        <a:pt x="82" y="396"/>
                      </a:lnTo>
                      <a:lnTo>
                        <a:pt x="98" y="410"/>
                      </a:lnTo>
                      <a:lnTo>
                        <a:pt x="118" y="420"/>
                      </a:lnTo>
                      <a:lnTo>
                        <a:pt x="136" y="430"/>
                      </a:lnTo>
                      <a:lnTo>
                        <a:pt x="158" y="438"/>
                      </a:lnTo>
                      <a:lnTo>
                        <a:pt x="178" y="444"/>
                      </a:lnTo>
                      <a:lnTo>
                        <a:pt x="202" y="446"/>
                      </a:lnTo>
                      <a:lnTo>
                        <a:pt x="224" y="448"/>
                      </a:lnTo>
                      <a:lnTo>
                        <a:pt x="224" y="448"/>
                      </a:lnTo>
                      <a:lnTo>
                        <a:pt x="246" y="446"/>
                      </a:lnTo>
                      <a:lnTo>
                        <a:pt x="270" y="444"/>
                      </a:lnTo>
                      <a:lnTo>
                        <a:pt x="290" y="438"/>
                      </a:lnTo>
                      <a:lnTo>
                        <a:pt x="312" y="430"/>
                      </a:lnTo>
                      <a:lnTo>
                        <a:pt x="330" y="420"/>
                      </a:lnTo>
                      <a:lnTo>
                        <a:pt x="350" y="410"/>
                      </a:lnTo>
                      <a:lnTo>
                        <a:pt x="366" y="396"/>
                      </a:lnTo>
                      <a:lnTo>
                        <a:pt x="382" y="382"/>
                      </a:lnTo>
                      <a:lnTo>
                        <a:pt x="396" y="366"/>
                      </a:lnTo>
                      <a:lnTo>
                        <a:pt x="410" y="350"/>
                      </a:lnTo>
                      <a:lnTo>
                        <a:pt x="420" y="330"/>
                      </a:lnTo>
                      <a:lnTo>
                        <a:pt x="430" y="312"/>
                      </a:lnTo>
                      <a:lnTo>
                        <a:pt x="438" y="290"/>
                      </a:lnTo>
                      <a:lnTo>
                        <a:pt x="444" y="270"/>
                      </a:lnTo>
                      <a:lnTo>
                        <a:pt x="446" y="246"/>
                      </a:lnTo>
                      <a:lnTo>
                        <a:pt x="448" y="224"/>
                      </a:lnTo>
                      <a:lnTo>
                        <a:pt x="448" y="224"/>
                      </a:lnTo>
                      <a:lnTo>
                        <a:pt x="446" y="202"/>
                      </a:lnTo>
                      <a:lnTo>
                        <a:pt x="444" y="178"/>
                      </a:lnTo>
                      <a:lnTo>
                        <a:pt x="438" y="158"/>
                      </a:lnTo>
                      <a:lnTo>
                        <a:pt x="430" y="136"/>
                      </a:lnTo>
                      <a:lnTo>
                        <a:pt x="420" y="118"/>
                      </a:lnTo>
                      <a:lnTo>
                        <a:pt x="410" y="98"/>
                      </a:lnTo>
                      <a:lnTo>
                        <a:pt x="396" y="82"/>
                      </a:lnTo>
                      <a:lnTo>
                        <a:pt x="382" y="66"/>
                      </a:lnTo>
                      <a:lnTo>
                        <a:pt x="366" y="52"/>
                      </a:lnTo>
                      <a:lnTo>
                        <a:pt x="350" y="38"/>
                      </a:lnTo>
                      <a:lnTo>
                        <a:pt x="330" y="28"/>
                      </a:lnTo>
                      <a:lnTo>
                        <a:pt x="312" y="18"/>
                      </a:lnTo>
                      <a:lnTo>
                        <a:pt x="290" y="10"/>
                      </a:lnTo>
                      <a:lnTo>
                        <a:pt x="270" y="4"/>
                      </a:lnTo>
                      <a:lnTo>
                        <a:pt x="246" y="2"/>
                      </a:ln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02" y="2"/>
                      </a:lnTo>
                      <a:lnTo>
                        <a:pt x="178" y="4"/>
                      </a:lnTo>
                      <a:lnTo>
                        <a:pt x="158" y="10"/>
                      </a:lnTo>
                      <a:lnTo>
                        <a:pt x="136" y="18"/>
                      </a:lnTo>
                      <a:lnTo>
                        <a:pt x="118" y="28"/>
                      </a:lnTo>
                      <a:lnTo>
                        <a:pt x="98" y="38"/>
                      </a:lnTo>
                      <a:lnTo>
                        <a:pt x="82" y="52"/>
                      </a:lnTo>
                      <a:lnTo>
                        <a:pt x="66" y="66"/>
                      </a:lnTo>
                      <a:lnTo>
                        <a:pt x="52" y="82"/>
                      </a:lnTo>
                      <a:lnTo>
                        <a:pt x="38" y="98"/>
                      </a:lnTo>
                      <a:lnTo>
                        <a:pt x="28" y="118"/>
                      </a:lnTo>
                      <a:lnTo>
                        <a:pt x="18" y="136"/>
                      </a:lnTo>
                      <a:lnTo>
                        <a:pt x="10" y="158"/>
                      </a:lnTo>
                      <a:lnTo>
                        <a:pt x="4" y="178"/>
                      </a:lnTo>
                      <a:lnTo>
                        <a:pt x="2" y="202"/>
                      </a:lnTo>
                      <a:lnTo>
                        <a:pt x="0" y="224"/>
                      </a:lnTo>
                      <a:lnTo>
                        <a:pt x="0" y="224"/>
                      </a:lnTo>
                      <a:close/>
                      <a:moveTo>
                        <a:pt x="16" y="224"/>
                      </a:moveTo>
                      <a:lnTo>
                        <a:pt x="16" y="224"/>
                      </a:lnTo>
                      <a:lnTo>
                        <a:pt x="18" y="202"/>
                      </a:lnTo>
                      <a:lnTo>
                        <a:pt x="20" y="182"/>
                      </a:lnTo>
                      <a:lnTo>
                        <a:pt x="26" y="162"/>
                      </a:lnTo>
                      <a:lnTo>
                        <a:pt x="32" y="144"/>
                      </a:lnTo>
                      <a:lnTo>
                        <a:pt x="42" y="124"/>
                      </a:lnTo>
                      <a:lnTo>
                        <a:pt x="52" y="108"/>
                      </a:lnTo>
                      <a:lnTo>
                        <a:pt x="64" y="92"/>
                      </a:lnTo>
                      <a:lnTo>
                        <a:pt x="76" y="76"/>
                      </a:lnTo>
                      <a:lnTo>
                        <a:pt x="92" y="64"/>
                      </a:lnTo>
                      <a:lnTo>
                        <a:pt x="108" y="52"/>
                      </a:lnTo>
                      <a:lnTo>
                        <a:pt x="124" y="42"/>
                      </a:lnTo>
                      <a:lnTo>
                        <a:pt x="144" y="32"/>
                      </a:lnTo>
                      <a:lnTo>
                        <a:pt x="162" y="26"/>
                      </a:lnTo>
                      <a:lnTo>
                        <a:pt x="182" y="20"/>
                      </a:lnTo>
                      <a:lnTo>
                        <a:pt x="202" y="18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46" y="18"/>
                      </a:lnTo>
                      <a:lnTo>
                        <a:pt x="266" y="20"/>
                      </a:lnTo>
                      <a:lnTo>
                        <a:pt x="286" y="26"/>
                      </a:lnTo>
                      <a:lnTo>
                        <a:pt x="304" y="32"/>
                      </a:lnTo>
                      <a:lnTo>
                        <a:pt x="324" y="42"/>
                      </a:lnTo>
                      <a:lnTo>
                        <a:pt x="340" y="52"/>
                      </a:lnTo>
                      <a:lnTo>
                        <a:pt x="356" y="64"/>
                      </a:lnTo>
                      <a:lnTo>
                        <a:pt x="372" y="76"/>
                      </a:lnTo>
                      <a:lnTo>
                        <a:pt x="384" y="92"/>
                      </a:lnTo>
                      <a:lnTo>
                        <a:pt x="396" y="108"/>
                      </a:lnTo>
                      <a:lnTo>
                        <a:pt x="406" y="124"/>
                      </a:lnTo>
                      <a:lnTo>
                        <a:pt x="416" y="144"/>
                      </a:lnTo>
                      <a:lnTo>
                        <a:pt x="422" y="162"/>
                      </a:lnTo>
                      <a:lnTo>
                        <a:pt x="428" y="182"/>
                      </a:lnTo>
                      <a:lnTo>
                        <a:pt x="430" y="202"/>
                      </a:lnTo>
                      <a:lnTo>
                        <a:pt x="432" y="224"/>
                      </a:lnTo>
                      <a:lnTo>
                        <a:pt x="432" y="224"/>
                      </a:lnTo>
                      <a:lnTo>
                        <a:pt x="430" y="246"/>
                      </a:lnTo>
                      <a:lnTo>
                        <a:pt x="428" y="266"/>
                      </a:lnTo>
                      <a:lnTo>
                        <a:pt x="422" y="286"/>
                      </a:lnTo>
                      <a:lnTo>
                        <a:pt x="416" y="304"/>
                      </a:lnTo>
                      <a:lnTo>
                        <a:pt x="406" y="324"/>
                      </a:lnTo>
                      <a:lnTo>
                        <a:pt x="396" y="340"/>
                      </a:lnTo>
                      <a:lnTo>
                        <a:pt x="384" y="356"/>
                      </a:lnTo>
                      <a:lnTo>
                        <a:pt x="372" y="372"/>
                      </a:lnTo>
                      <a:lnTo>
                        <a:pt x="356" y="384"/>
                      </a:lnTo>
                      <a:lnTo>
                        <a:pt x="340" y="396"/>
                      </a:lnTo>
                      <a:lnTo>
                        <a:pt x="324" y="406"/>
                      </a:lnTo>
                      <a:lnTo>
                        <a:pt x="304" y="416"/>
                      </a:lnTo>
                      <a:lnTo>
                        <a:pt x="286" y="422"/>
                      </a:lnTo>
                      <a:lnTo>
                        <a:pt x="266" y="428"/>
                      </a:lnTo>
                      <a:lnTo>
                        <a:pt x="246" y="430"/>
                      </a:lnTo>
                      <a:lnTo>
                        <a:pt x="224" y="432"/>
                      </a:lnTo>
                      <a:lnTo>
                        <a:pt x="224" y="432"/>
                      </a:lnTo>
                      <a:lnTo>
                        <a:pt x="202" y="430"/>
                      </a:lnTo>
                      <a:lnTo>
                        <a:pt x="182" y="428"/>
                      </a:lnTo>
                      <a:lnTo>
                        <a:pt x="162" y="422"/>
                      </a:lnTo>
                      <a:lnTo>
                        <a:pt x="144" y="416"/>
                      </a:lnTo>
                      <a:lnTo>
                        <a:pt x="124" y="406"/>
                      </a:lnTo>
                      <a:lnTo>
                        <a:pt x="108" y="396"/>
                      </a:lnTo>
                      <a:lnTo>
                        <a:pt x="92" y="384"/>
                      </a:lnTo>
                      <a:lnTo>
                        <a:pt x="76" y="372"/>
                      </a:lnTo>
                      <a:lnTo>
                        <a:pt x="64" y="356"/>
                      </a:lnTo>
                      <a:lnTo>
                        <a:pt x="52" y="340"/>
                      </a:lnTo>
                      <a:lnTo>
                        <a:pt x="42" y="324"/>
                      </a:lnTo>
                      <a:lnTo>
                        <a:pt x="32" y="304"/>
                      </a:lnTo>
                      <a:lnTo>
                        <a:pt x="26" y="286"/>
                      </a:lnTo>
                      <a:lnTo>
                        <a:pt x="20" y="266"/>
                      </a:lnTo>
                      <a:lnTo>
                        <a:pt x="18" y="246"/>
                      </a:lnTo>
                      <a:lnTo>
                        <a:pt x="16" y="224"/>
                      </a:lnTo>
                      <a:lnTo>
                        <a:pt x="16" y="224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アルゼンチン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アンティグア・バーブーダ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ウルグアイ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エクアドル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エルサルバドル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ガイアナ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キューバ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グアテマラ</a:t>
            </a:r>
          </a:p>
        </p:txBody>
      </p:sp>
      <p:sp>
        <p:nvSpPr>
          <p:cNvPr id="49186" name="Text Box 34">
            <a:extLst>
              <a:ext uri="{FF2B5EF4-FFF2-40B4-BE49-F238E27FC236}">
                <a16:creationId xmlns:a16="http://schemas.microsoft.com/office/drawing/2014/main" id="{E3F2DE83-85DD-41E7-BA75-D1ED600FA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グレナダ</a:t>
            </a:r>
          </a:p>
        </p:txBody>
      </p:sp>
      <p:sp>
        <p:nvSpPr>
          <p:cNvPr id="49187" name="Text Box 35">
            <a:extLst>
              <a:ext uri="{FF2B5EF4-FFF2-40B4-BE49-F238E27FC236}">
                <a16:creationId xmlns:a16="http://schemas.microsoft.com/office/drawing/2014/main" id="{95DF1A09-3FB3-49AE-B377-B38F29BFD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コスタリカ</a:t>
            </a:r>
          </a:p>
        </p:txBody>
      </p:sp>
      <p:sp>
        <p:nvSpPr>
          <p:cNvPr id="49188" name="Text Box 36">
            <a:extLst>
              <a:ext uri="{FF2B5EF4-FFF2-40B4-BE49-F238E27FC236}">
                <a16:creationId xmlns:a16="http://schemas.microsoft.com/office/drawing/2014/main" id="{7B2F7F74-5B4F-4367-AEAD-20A07216F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コロンビア</a:t>
            </a:r>
          </a:p>
        </p:txBody>
      </p:sp>
      <p:sp>
        <p:nvSpPr>
          <p:cNvPr id="49189" name="Text Box 37">
            <a:extLst>
              <a:ext uri="{FF2B5EF4-FFF2-40B4-BE49-F238E27FC236}">
                <a16:creationId xmlns:a16="http://schemas.microsoft.com/office/drawing/2014/main" id="{8A6DEBE1-2845-47F4-8C19-1C7CE07F6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ジャマイカ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0A36224-8C9E-4822-8EEF-DABB5BC44486}"/>
              </a:ext>
            </a:extLst>
          </p:cNvPr>
          <p:cNvGrpSpPr/>
          <p:nvPr/>
        </p:nvGrpSpPr>
        <p:grpSpPr>
          <a:xfrm>
            <a:off x="2810700" y="836613"/>
            <a:ext cx="1980434" cy="1322387"/>
            <a:chOff x="2810700" y="836613"/>
            <a:chExt cx="1980434" cy="1322387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6FE0D97F-28FB-4DDB-BE06-3B95E590476A}"/>
                </a:ext>
              </a:extLst>
            </p:cNvPr>
            <p:cNvGrpSpPr/>
            <p:nvPr/>
          </p:nvGrpSpPr>
          <p:grpSpPr>
            <a:xfrm>
              <a:off x="2819574" y="850775"/>
              <a:ext cx="1968326" cy="1308225"/>
              <a:chOff x="1568624" y="3212975"/>
              <a:chExt cx="1980434" cy="1291655"/>
            </a:xfrm>
          </p:grpSpPr>
          <p:sp>
            <p:nvSpPr>
              <p:cNvPr id="185" name="Rectangle 13">
                <a:extLst>
                  <a:ext uri="{FF2B5EF4-FFF2-40B4-BE49-F238E27FC236}">
                    <a16:creationId xmlns:a16="http://schemas.microsoft.com/office/drawing/2014/main" id="{D51420B5-AA61-45FD-8880-DDD6D033C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8624" y="3212976"/>
                <a:ext cx="1980434" cy="1291654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FA5746D-B4A3-4A45-9834-249B4594091B}"/>
                  </a:ext>
                </a:extLst>
              </p:cNvPr>
              <p:cNvSpPr/>
              <p:nvPr/>
            </p:nvSpPr>
            <p:spPr bwMode="auto">
              <a:xfrm>
                <a:off x="1568624" y="3212975"/>
                <a:ext cx="1980434" cy="525412"/>
              </a:xfrm>
              <a:custGeom>
                <a:avLst/>
                <a:gdLst>
                  <a:gd name="connsiteX0" fmla="*/ 0 w 1980434"/>
                  <a:gd name="connsiteY0" fmla="*/ 0 h 525412"/>
                  <a:gd name="connsiteX1" fmla="*/ 1980434 w 1980434"/>
                  <a:gd name="connsiteY1" fmla="*/ 0 h 525412"/>
                  <a:gd name="connsiteX2" fmla="*/ 1577639 w 1980434"/>
                  <a:gd name="connsiteY2" fmla="*/ 525412 h 525412"/>
                  <a:gd name="connsiteX3" fmla="*/ 402795 w 1980434"/>
                  <a:gd name="connsiteY3" fmla="*/ 525412 h 525412"/>
                  <a:gd name="connsiteX4" fmla="*/ 0 w 1980434"/>
                  <a:gd name="connsiteY4" fmla="*/ 0 h 525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0434" h="525412">
                    <a:moveTo>
                      <a:pt x="0" y="0"/>
                    </a:moveTo>
                    <a:lnTo>
                      <a:pt x="1980434" y="0"/>
                    </a:lnTo>
                    <a:lnTo>
                      <a:pt x="1577639" y="525412"/>
                    </a:lnTo>
                    <a:lnTo>
                      <a:pt x="402795" y="5254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D8EBD95-F0FB-43B5-B640-947D19E1B8D4}"/>
                  </a:ext>
                </a:extLst>
              </p:cNvPr>
              <p:cNvSpPr/>
              <p:nvPr/>
            </p:nvSpPr>
            <p:spPr bwMode="auto">
              <a:xfrm>
                <a:off x="2186965" y="4019549"/>
                <a:ext cx="743752" cy="485081"/>
              </a:xfrm>
              <a:custGeom>
                <a:avLst/>
                <a:gdLst>
                  <a:gd name="connsiteX0" fmla="*/ 0 w 743752"/>
                  <a:gd name="connsiteY0" fmla="*/ 0 h 485081"/>
                  <a:gd name="connsiteX1" fmla="*/ 743752 w 743752"/>
                  <a:gd name="connsiteY1" fmla="*/ 0 h 485081"/>
                  <a:gd name="connsiteX2" fmla="*/ 371876 w 743752"/>
                  <a:gd name="connsiteY2" fmla="*/ 485081 h 485081"/>
                  <a:gd name="connsiteX3" fmla="*/ 0 w 743752"/>
                  <a:gd name="connsiteY3" fmla="*/ 0 h 485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3752" h="485081">
                    <a:moveTo>
                      <a:pt x="0" y="0"/>
                    </a:moveTo>
                    <a:lnTo>
                      <a:pt x="743752" y="0"/>
                    </a:lnTo>
                    <a:lnTo>
                      <a:pt x="371876" y="4850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ECC0FD5F-E41E-480B-AE39-340ADC1D5436}"/>
                  </a:ext>
                </a:extLst>
              </p:cNvPr>
              <p:cNvSpPr/>
              <p:nvPr/>
            </p:nvSpPr>
            <p:spPr bwMode="auto">
              <a:xfrm>
                <a:off x="2131372" y="3312521"/>
                <a:ext cx="861860" cy="442711"/>
              </a:xfrm>
              <a:custGeom>
                <a:avLst/>
                <a:gdLst>
                  <a:gd name="connsiteX0" fmla="*/ 430930 w 861860"/>
                  <a:gd name="connsiteY0" fmla="*/ 0 h 442711"/>
                  <a:gd name="connsiteX1" fmla="*/ 475240 w 861860"/>
                  <a:gd name="connsiteY1" fmla="*/ 206346 h 442711"/>
                  <a:gd name="connsiteX2" fmla="*/ 594717 w 861860"/>
                  <a:gd name="connsiteY2" fmla="*/ 33163 h 442711"/>
                  <a:gd name="connsiteX3" fmla="*/ 556673 w 861860"/>
                  <a:gd name="connsiteY3" fmla="*/ 241214 h 442711"/>
                  <a:gd name="connsiteX4" fmla="*/ 734565 w 861860"/>
                  <a:gd name="connsiteY4" fmla="*/ 126217 h 442711"/>
                  <a:gd name="connsiteX5" fmla="*/ 619406 w 861860"/>
                  <a:gd name="connsiteY5" fmla="*/ 304357 h 442711"/>
                  <a:gd name="connsiteX6" fmla="*/ 829005 w 861860"/>
                  <a:gd name="connsiteY6" fmla="*/ 265893 h 442711"/>
                  <a:gd name="connsiteX7" fmla="*/ 654548 w 861860"/>
                  <a:gd name="connsiteY7" fmla="*/ 386413 h 442711"/>
                  <a:gd name="connsiteX8" fmla="*/ 861860 w 861860"/>
                  <a:gd name="connsiteY8" fmla="*/ 430930 h 442711"/>
                  <a:gd name="connsiteX9" fmla="*/ 806997 w 861860"/>
                  <a:gd name="connsiteY9" fmla="*/ 442711 h 442711"/>
                  <a:gd name="connsiteX10" fmla="*/ 54862 w 861860"/>
                  <a:gd name="connsiteY10" fmla="*/ 442711 h 442711"/>
                  <a:gd name="connsiteX11" fmla="*/ 0 w 861860"/>
                  <a:gd name="connsiteY11" fmla="*/ 430930 h 442711"/>
                  <a:gd name="connsiteX12" fmla="*/ 205917 w 861860"/>
                  <a:gd name="connsiteY12" fmla="*/ 386713 h 442711"/>
                  <a:gd name="connsiteX13" fmla="*/ 31754 w 861860"/>
                  <a:gd name="connsiteY13" fmla="*/ 266561 h 442711"/>
                  <a:gd name="connsiteX14" fmla="*/ 240543 w 861860"/>
                  <a:gd name="connsiteY14" fmla="*/ 304739 h 442711"/>
                  <a:gd name="connsiteX15" fmla="*/ 125138 w 861860"/>
                  <a:gd name="connsiteY15" fmla="*/ 126217 h 442711"/>
                  <a:gd name="connsiteX16" fmla="*/ 304278 w 861860"/>
                  <a:gd name="connsiteY16" fmla="*/ 242021 h 442711"/>
                  <a:gd name="connsiteX17" fmla="*/ 265893 w 861860"/>
                  <a:gd name="connsiteY17" fmla="*/ 32855 h 442711"/>
                  <a:gd name="connsiteX18" fmla="*/ 386413 w 861860"/>
                  <a:gd name="connsiteY18" fmla="*/ 207312 h 44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1860" h="442711">
                    <a:moveTo>
                      <a:pt x="430930" y="0"/>
                    </a:moveTo>
                    <a:lnTo>
                      <a:pt x="475240" y="206346"/>
                    </a:lnTo>
                    <a:lnTo>
                      <a:pt x="594717" y="33163"/>
                    </a:lnTo>
                    <a:lnTo>
                      <a:pt x="556673" y="241214"/>
                    </a:lnTo>
                    <a:lnTo>
                      <a:pt x="734565" y="126217"/>
                    </a:lnTo>
                    <a:lnTo>
                      <a:pt x="619406" y="304357"/>
                    </a:lnTo>
                    <a:lnTo>
                      <a:pt x="829005" y="265893"/>
                    </a:lnTo>
                    <a:lnTo>
                      <a:pt x="654548" y="386413"/>
                    </a:lnTo>
                    <a:lnTo>
                      <a:pt x="861860" y="430930"/>
                    </a:lnTo>
                    <a:lnTo>
                      <a:pt x="806997" y="442711"/>
                    </a:lnTo>
                    <a:lnTo>
                      <a:pt x="54862" y="442711"/>
                    </a:lnTo>
                    <a:lnTo>
                      <a:pt x="0" y="430930"/>
                    </a:lnTo>
                    <a:lnTo>
                      <a:pt x="205917" y="386713"/>
                    </a:lnTo>
                    <a:lnTo>
                      <a:pt x="31754" y="266561"/>
                    </a:lnTo>
                    <a:lnTo>
                      <a:pt x="240543" y="304739"/>
                    </a:lnTo>
                    <a:lnTo>
                      <a:pt x="125138" y="126217"/>
                    </a:lnTo>
                    <a:lnTo>
                      <a:pt x="304278" y="242021"/>
                    </a:lnTo>
                    <a:lnTo>
                      <a:pt x="265893" y="32855"/>
                    </a:lnTo>
                    <a:lnTo>
                      <a:pt x="386413" y="207312"/>
                    </a:lnTo>
                    <a:close/>
                  </a:path>
                </a:pathLst>
              </a:cu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C11426F-39F2-4D64-B557-2CE0607DFCF6}"/>
                  </a:ext>
                </a:extLst>
              </p:cNvPr>
              <p:cNvSpPr/>
              <p:nvPr/>
            </p:nvSpPr>
            <p:spPr bwMode="auto">
              <a:xfrm>
                <a:off x="1971419" y="3738388"/>
                <a:ext cx="1174844" cy="281161"/>
              </a:xfrm>
              <a:custGeom>
                <a:avLst/>
                <a:gdLst>
                  <a:gd name="connsiteX0" fmla="*/ 0 w 1174844"/>
                  <a:gd name="connsiteY0" fmla="*/ 0 h 281161"/>
                  <a:gd name="connsiteX1" fmla="*/ 1174844 w 1174844"/>
                  <a:gd name="connsiteY1" fmla="*/ 0 h 281161"/>
                  <a:gd name="connsiteX2" fmla="*/ 959298 w 1174844"/>
                  <a:gd name="connsiteY2" fmla="*/ 281161 h 281161"/>
                  <a:gd name="connsiteX3" fmla="*/ 215546 w 1174844"/>
                  <a:gd name="connsiteY3" fmla="*/ 281161 h 281161"/>
                  <a:gd name="connsiteX4" fmla="*/ 0 w 1174844"/>
                  <a:gd name="connsiteY4" fmla="*/ 0 h 2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4844" h="281161">
                    <a:moveTo>
                      <a:pt x="0" y="0"/>
                    </a:moveTo>
                    <a:lnTo>
                      <a:pt x="1174844" y="0"/>
                    </a:lnTo>
                    <a:lnTo>
                      <a:pt x="959298" y="281161"/>
                    </a:lnTo>
                    <a:lnTo>
                      <a:pt x="215546" y="2811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A192A3F-5EEA-48DF-9FBF-482466234991}"/>
              </a:ext>
            </a:extLst>
          </p:cNvPr>
          <p:cNvGrpSpPr/>
          <p:nvPr/>
        </p:nvGrpSpPr>
        <p:grpSpPr>
          <a:xfrm>
            <a:off x="558649" y="2636466"/>
            <a:ext cx="1982172" cy="1319629"/>
            <a:chOff x="558649" y="2636466"/>
            <a:chExt cx="1982172" cy="131962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7CC1BF8-8341-4DE1-9976-A400ABAEAE57}"/>
                </a:ext>
              </a:extLst>
            </p:cNvPr>
            <p:cNvGrpSpPr/>
            <p:nvPr/>
          </p:nvGrpSpPr>
          <p:grpSpPr>
            <a:xfrm>
              <a:off x="558649" y="2637931"/>
              <a:ext cx="1975904" cy="1316610"/>
              <a:chOff x="558649" y="2637931"/>
              <a:chExt cx="1975904" cy="1316610"/>
            </a:xfrm>
          </p:grpSpPr>
          <p:grpSp>
            <p:nvGrpSpPr>
              <p:cNvPr id="372" name="Group 206">
                <a:extLst>
                  <a:ext uri="{FF2B5EF4-FFF2-40B4-BE49-F238E27FC236}">
                    <a16:creationId xmlns:a16="http://schemas.microsoft.com/office/drawing/2014/main" id="{6A567F8B-4D9F-4D8B-894E-4A74333F5D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649" y="2637931"/>
                <a:ext cx="1975904" cy="1316610"/>
                <a:chOff x="353" y="2341"/>
                <a:chExt cx="182" cy="545"/>
              </a:xfrm>
            </p:grpSpPr>
            <p:sp>
              <p:nvSpPr>
                <p:cNvPr id="488" name="Rectangle 207">
                  <a:extLst>
                    <a:ext uri="{FF2B5EF4-FFF2-40B4-BE49-F238E27FC236}">
                      <a16:creationId xmlns:a16="http://schemas.microsoft.com/office/drawing/2014/main" id="{226BA775-F554-4DD2-8D83-DD769DC517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9" name="Rectangle 208">
                  <a:extLst>
                    <a:ext uri="{FF2B5EF4-FFF2-40B4-BE49-F238E27FC236}">
                      <a16:creationId xmlns:a16="http://schemas.microsoft.com/office/drawing/2014/main" id="{B281383F-479F-418F-AB04-AA0EF8C78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0" name="Rectangle 209">
                  <a:extLst>
                    <a:ext uri="{FF2B5EF4-FFF2-40B4-BE49-F238E27FC236}">
                      <a16:creationId xmlns:a16="http://schemas.microsoft.com/office/drawing/2014/main" id="{E1ED932C-BD24-4EBB-8091-C9D86CDF5A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8233B6D-C364-4955-A0F2-F38453ADE234}"/>
                  </a:ext>
                </a:extLst>
              </p:cNvPr>
              <p:cNvGrpSpPr/>
              <p:nvPr/>
            </p:nvGrpSpPr>
            <p:grpSpPr>
              <a:xfrm>
                <a:off x="1354748" y="3116295"/>
                <a:ext cx="383706" cy="366714"/>
                <a:chOff x="1323416" y="3025618"/>
                <a:chExt cx="584200" cy="558328"/>
              </a:xfrm>
            </p:grpSpPr>
            <p:grpSp>
              <p:nvGrpSpPr>
                <p:cNvPr id="492" name="Group 4">
                  <a:extLst>
                    <a:ext uri="{FF2B5EF4-FFF2-40B4-BE49-F238E27FC236}">
                      <a16:creationId xmlns:a16="http://schemas.microsoft.com/office/drawing/2014/main" id="{EB24CD99-262C-4FC0-A124-57564192D43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1323416" y="3025618"/>
                  <a:ext cx="584200" cy="558328"/>
                  <a:chOff x="1660" y="822"/>
                  <a:chExt cx="2800" cy="2676"/>
                </a:xfrm>
              </p:grpSpPr>
              <p:sp>
                <p:nvSpPr>
                  <p:cNvPr id="581" name="Freeform 5">
                    <a:extLst>
                      <a:ext uri="{FF2B5EF4-FFF2-40B4-BE49-F238E27FC236}">
                        <a16:creationId xmlns:a16="http://schemas.microsoft.com/office/drawing/2014/main" id="{654B28F1-43BF-42FA-B6A9-06713B0BEEA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76" y="3288"/>
                    <a:ext cx="176" cy="210"/>
                  </a:xfrm>
                  <a:custGeom>
                    <a:avLst/>
                    <a:gdLst>
                      <a:gd name="T0" fmla="*/ 104 w 176"/>
                      <a:gd name="T1" fmla="*/ 136 h 210"/>
                      <a:gd name="T2" fmla="*/ 78 w 176"/>
                      <a:gd name="T3" fmla="*/ 120 h 210"/>
                      <a:gd name="T4" fmla="*/ 70 w 176"/>
                      <a:gd name="T5" fmla="*/ 118 h 210"/>
                      <a:gd name="T6" fmla="*/ 64 w 176"/>
                      <a:gd name="T7" fmla="*/ 114 h 210"/>
                      <a:gd name="T8" fmla="*/ 58 w 176"/>
                      <a:gd name="T9" fmla="*/ 112 h 210"/>
                      <a:gd name="T10" fmla="*/ 54 w 176"/>
                      <a:gd name="T11" fmla="*/ 112 h 210"/>
                      <a:gd name="T12" fmla="*/ 48 w 176"/>
                      <a:gd name="T13" fmla="*/ 112 h 210"/>
                      <a:gd name="T14" fmla="*/ 42 w 176"/>
                      <a:gd name="T15" fmla="*/ 116 h 210"/>
                      <a:gd name="T16" fmla="*/ 38 w 176"/>
                      <a:gd name="T17" fmla="*/ 120 h 210"/>
                      <a:gd name="T18" fmla="*/ 34 w 176"/>
                      <a:gd name="T19" fmla="*/ 128 h 210"/>
                      <a:gd name="T20" fmla="*/ 34 w 176"/>
                      <a:gd name="T21" fmla="*/ 134 h 210"/>
                      <a:gd name="T22" fmla="*/ 36 w 176"/>
                      <a:gd name="T23" fmla="*/ 140 h 210"/>
                      <a:gd name="T24" fmla="*/ 40 w 176"/>
                      <a:gd name="T25" fmla="*/ 144 h 210"/>
                      <a:gd name="T26" fmla="*/ 44 w 176"/>
                      <a:gd name="T27" fmla="*/ 148 h 210"/>
                      <a:gd name="T28" fmla="*/ 48 w 176"/>
                      <a:gd name="T29" fmla="*/ 152 h 210"/>
                      <a:gd name="T30" fmla="*/ 52 w 176"/>
                      <a:gd name="T31" fmla="*/ 152 h 210"/>
                      <a:gd name="T32" fmla="*/ 58 w 176"/>
                      <a:gd name="T33" fmla="*/ 158 h 210"/>
                      <a:gd name="T34" fmla="*/ 86 w 176"/>
                      <a:gd name="T35" fmla="*/ 170 h 210"/>
                      <a:gd name="T36" fmla="*/ 102 w 176"/>
                      <a:gd name="T37" fmla="*/ 210 h 210"/>
                      <a:gd name="T38" fmla="*/ 36 w 176"/>
                      <a:gd name="T39" fmla="*/ 176 h 210"/>
                      <a:gd name="T40" fmla="*/ 26 w 176"/>
                      <a:gd name="T41" fmla="*/ 170 h 210"/>
                      <a:gd name="T42" fmla="*/ 18 w 176"/>
                      <a:gd name="T43" fmla="*/ 164 h 210"/>
                      <a:gd name="T44" fmla="*/ 12 w 176"/>
                      <a:gd name="T45" fmla="*/ 160 h 210"/>
                      <a:gd name="T46" fmla="*/ 8 w 176"/>
                      <a:gd name="T47" fmla="*/ 152 h 210"/>
                      <a:gd name="T48" fmla="*/ 2 w 176"/>
                      <a:gd name="T49" fmla="*/ 142 h 210"/>
                      <a:gd name="T50" fmla="*/ 0 w 176"/>
                      <a:gd name="T51" fmla="*/ 128 h 210"/>
                      <a:gd name="T52" fmla="*/ 2 w 176"/>
                      <a:gd name="T53" fmla="*/ 116 h 210"/>
                      <a:gd name="T54" fmla="*/ 10 w 176"/>
                      <a:gd name="T55" fmla="*/ 102 h 210"/>
                      <a:gd name="T56" fmla="*/ 22 w 176"/>
                      <a:gd name="T57" fmla="*/ 92 h 210"/>
                      <a:gd name="T58" fmla="*/ 36 w 176"/>
                      <a:gd name="T59" fmla="*/ 86 h 210"/>
                      <a:gd name="T60" fmla="*/ 46 w 176"/>
                      <a:gd name="T61" fmla="*/ 86 h 210"/>
                      <a:gd name="T62" fmla="*/ 54 w 176"/>
                      <a:gd name="T63" fmla="*/ 88 h 210"/>
                      <a:gd name="T64" fmla="*/ 64 w 176"/>
                      <a:gd name="T65" fmla="*/ 88 h 210"/>
                      <a:gd name="T66" fmla="*/ 58 w 176"/>
                      <a:gd name="T67" fmla="*/ 80 h 210"/>
                      <a:gd name="T68" fmla="*/ 56 w 176"/>
                      <a:gd name="T69" fmla="*/ 70 h 210"/>
                      <a:gd name="T70" fmla="*/ 52 w 176"/>
                      <a:gd name="T71" fmla="*/ 56 h 210"/>
                      <a:gd name="T72" fmla="*/ 50 w 176"/>
                      <a:gd name="T73" fmla="*/ 38 h 210"/>
                      <a:gd name="T74" fmla="*/ 82 w 176"/>
                      <a:gd name="T75" fmla="*/ 18 h 210"/>
                      <a:gd name="T76" fmla="*/ 88 w 176"/>
                      <a:gd name="T77" fmla="*/ 66 h 210"/>
                      <a:gd name="T78" fmla="*/ 88 w 176"/>
                      <a:gd name="T79" fmla="*/ 74 h 210"/>
                      <a:gd name="T80" fmla="*/ 88 w 176"/>
                      <a:gd name="T81" fmla="*/ 82 h 210"/>
                      <a:gd name="T82" fmla="*/ 90 w 176"/>
                      <a:gd name="T83" fmla="*/ 88 h 210"/>
                      <a:gd name="T84" fmla="*/ 94 w 176"/>
                      <a:gd name="T85" fmla="*/ 96 h 210"/>
                      <a:gd name="T86" fmla="*/ 98 w 176"/>
                      <a:gd name="T87" fmla="*/ 102 h 210"/>
                      <a:gd name="T88" fmla="*/ 104 w 176"/>
                      <a:gd name="T89" fmla="*/ 106 h 210"/>
                      <a:gd name="T90" fmla="*/ 116 w 176"/>
                      <a:gd name="T91" fmla="*/ 112 h 210"/>
                      <a:gd name="T92" fmla="*/ 176 w 176"/>
                      <a:gd name="T93" fmla="*/ 66 h 210"/>
                      <a:gd name="T94" fmla="*/ 102 w 176"/>
                      <a:gd name="T95" fmla="*/ 210 h 2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76" h="210">
                        <a:moveTo>
                          <a:pt x="86" y="170"/>
                        </a:moveTo>
                        <a:lnTo>
                          <a:pt x="104" y="136"/>
                        </a:lnTo>
                        <a:lnTo>
                          <a:pt x="82" y="124"/>
                        </a:lnTo>
                        <a:lnTo>
                          <a:pt x="78" y="120"/>
                        </a:lnTo>
                        <a:lnTo>
                          <a:pt x="72" y="120"/>
                        </a:lnTo>
                        <a:lnTo>
                          <a:pt x="70" y="118"/>
                        </a:lnTo>
                        <a:lnTo>
                          <a:pt x="66" y="116"/>
                        </a:lnTo>
                        <a:lnTo>
                          <a:pt x="64" y="114"/>
                        </a:lnTo>
                        <a:lnTo>
                          <a:pt x="60" y="112"/>
                        </a:lnTo>
                        <a:lnTo>
                          <a:pt x="58" y="112"/>
                        </a:lnTo>
                        <a:lnTo>
                          <a:pt x="56" y="112"/>
                        </a:lnTo>
                        <a:lnTo>
                          <a:pt x="54" y="112"/>
                        </a:lnTo>
                        <a:lnTo>
                          <a:pt x="50" y="112"/>
                        </a:lnTo>
                        <a:lnTo>
                          <a:pt x="48" y="112"/>
                        </a:lnTo>
                        <a:lnTo>
                          <a:pt x="46" y="114"/>
                        </a:lnTo>
                        <a:lnTo>
                          <a:pt x="42" y="116"/>
                        </a:lnTo>
                        <a:lnTo>
                          <a:pt x="40" y="118"/>
                        </a:lnTo>
                        <a:lnTo>
                          <a:pt x="38" y="120"/>
                        </a:lnTo>
                        <a:lnTo>
                          <a:pt x="36" y="122"/>
                        </a:lnTo>
                        <a:lnTo>
                          <a:pt x="34" y="128"/>
                        </a:lnTo>
                        <a:lnTo>
                          <a:pt x="34" y="130"/>
                        </a:lnTo>
                        <a:lnTo>
                          <a:pt x="34" y="134"/>
                        </a:lnTo>
                        <a:lnTo>
                          <a:pt x="34" y="136"/>
                        </a:lnTo>
                        <a:lnTo>
                          <a:pt x="36" y="140"/>
                        </a:lnTo>
                        <a:lnTo>
                          <a:pt x="38" y="144"/>
                        </a:lnTo>
                        <a:lnTo>
                          <a:pt x="40" y="144"/>
                        </a:lnTo>
                        <a:lnTo>
                          <a:pt x="42" y="148"/>
                        </a:lnTo>
                        <a:lnTo>
                          <a:pt x="44" y="148"/>
                        </a:lnTo>
                        <a:lnTo>
                          <a:pt x="46" y="150"/>
                        </a:lnTo>
                        <a:lnTo>
                          <a:pt x="48" y="152"/>
                        </a:lnTo>
                        <a:lnTo>
                          <a:pt x="48" y="152"/>
                        </a:lnTo>
                        <a:lnTo>
                          <a:pt x="52" y="152"/>
                        </a:lnTo>
                        <a:lnTo>
                          <a:pt x="56" y="154"/>
                        </a:lnTo>
                        <a:lnTo>
                          <a:pt x="58" y="158"/>
                        </a:lnTo>
                        <a:lnTo>
                          <a:pt x="64" y="160"/>
                        </a:lnTo>
                        <a:lnTo>
                          <a:pt x="86" y="170"/>
                        </a:lnTo>
                        <a:lnTo>
                          <a:pt x="86" y="170"/>
                        </a:lnTo>
                        <a:close/>
                        <a:moveTo>
                          <a:pt x="102" y="210"/>
                        </a:moveTo>
                        <a:lnTo>
                          <a:pt x="40" y="178"/>
                        </a:lnTo>
                        <a:lnTo>
                          <a:pt x="36" y="176"/>
                        </a:lnTo>
                        <a:lnTo>
                          <a:pt x="32" y="172"/>
                        </a:lnTo>
                        <a:lnTo>
                          <a:pt x="26" y="170"/>
                        </a:lnTo>
                        <a:lnTo>
                          <a:pt x="22" y="168"/>
                        </a:lnTo>
                        <a:lnTo>
                          <a:pt x="18" y="164"/>
                        </a:lnTo>
                        <a:lnTo>
                          <a:pt x="16" y="162"/>
                        </a:lnTo>
                        <a:lnTo>
                          <a:pt x="12" y="160"/>
                        </a:lnTo>
                        <a:lnTo>
                          <a:pt x="10" y="158"/>
                        </a:lnTo>
                        <a:lnTo>
                          <a:pt x="8" y="152"/>
                        </a:lnTo>
                        <a:lnTo>
                          <a:pt x="4" y="148"/>
                        </a:lnTo>
                        <a:lnTo>
                          <a:pt x="2" y="142"/>
                        </a:lnTo>
                        <a:lnTo>
                          <a:pt x="0" y="136"/>
                        </a:lnTo>
                        <a:lnTo>
                          <a:pt x="0" y="128"/>
                        </a:lnTo>
                        <a:lnTo>
                          <a:pt x="0" y="122"/>
                        </a:lnTo>
                        <a:lnTo>
                          <a:pt x="2" y="116"/>
                        </a:lnTo>
                        <a:lnTo>
                          <a:pt x="6" y="110"/>
                        </a:lnTo>
                        <a:lnTo>
                          <a:pt x="10" y="102"/>
                        </a:lnTo>
                        <a:lnTo>
                          <a:pt x="16" y="96"/>
                        </a:lnTo>
                        <a:lnTo>
                          <a:pt x="22" y="92"/>
                        </a:lnTo>
                        <a:lnTo>
                          <a:pt x="30" y="88"/>
                        </a:lnTo>
                        <a:lnTo>
                          <a:pt x="36" y="86"/>
                        </a:lnTo>
                        <a:lnTo>
                          <a:pt x="40" y="86"/>
                        </a:lnTo>
                        <a:lnTo>
                          <a:pt x="46" y="86"/>
                        </a:lnTo>
                        <a:lnTo>
                          <a:pt x="50" y="86"/>
                        </a:lnTo>
                        <a:lnTo>
                          <a:pt x="54" y="88"/>
                        </a:lnTo>
                        <a:lnTo>
                          <a:pt x="58" y="88"/>
                        </a:lnTo>
                        <a:lnTo>
                          <a:pt x="64" y="88"/>
                        </a:lnTo>
                        <a:lnTo>
                          <a:pt x="62" y="84"/>
                        </a:lnTo>
                        <a:lnTo>
                          <a:pt x="58" y="80"/>
                        </a:lnTo>
                        <a:lnTo>
                          <a:pt x="56" y="74"/>
                        </a:lnTo>
                        <a:lnTo>
                          <a:pt x="56" y="70"/>
                        </a:lnTo>
                        <a:lnTo>
                          <a:pt x="54" y="64"/>
                        </a:lnTo>
                        <a:lnTo>
                          <a:pt x="52" y="56"/>
                        </a:lnTo>
                        <a:lnTo>
                          <a:pt x="50" y="48"/>
                        </a:lnTo>
                        <a:lnTo>
                          <a:pt x="50" y="38"/>
                        </a:lnTo>
                        <a:lnTo>
                          <a:pt x="48" y="0"/>
                        </a:lnTo>
                        <a:lnTo>
                          <a:pt x="82" y="18"/>
                        </a:lnTo>
                        <a:lnTo>
                          <a:pt x="88" y="60"/>
                        </a:lnTo>
                        <a:lnTo>
                          <a:pt x="88" y="66"/>
                        </a:lnTo>
                        <a:lnTo>
                          <a:pt x="88" y="72"/>
                        </a:lnTo>
                        <a:lnTo>
                          <a:pt x="88" y="74"/>
                        </a:lnTo>
                        <a:lnTo>
                          <a:pt x="88" y="80"/>
                        </a:lnTo>
                        <a:lnTo>
                          <a:pt x="88" y="82"/>
                        </a:lnTo>
                        <a:lnTo>
                          <a:pt x="90" y="86"/>
                        </a:lnTo>
                        <a:lnTo>
                          <a:pt x="90" y="88"/>
                        </a:lnTo>
                        <a:lnTo>
                          <a:pt x="90" y="88"/>
                        </a:lnTo>
                        <a:lnTo>
                          <a:pt x="94" y="96"/>
                        </a:lnTo>
                        <a:lnTo>
                          <a:pt x="96" y="100"/>
                        </a:lnTo>
                        <a:lnTo>
                          <a:pt x="98" y="102"/>
                        </a:lnTo>
                        <a:lnTo>
                          <a:pt x="102" y="104"/>
                        </a:lnTo>
                        <a:lnTo>
                          <a:pt x="104" y="106"/>
                        </a:lnTo>
                        <a:lnTo>
                          <a:pt x="110" y="110"/>
                        </a:lnTo>
                        <a:lnTo>
                          <a:pt x="116" y="112"/>
                        </a:lnTo>
                        <a:lnTo>
                          <a:pt x="146" y="52"/>
                        </a:lnTo>
                        <a:lnTo>
                          <a:pt x="176" y="66"/>
                        </a:lnTo>
                        <a:lnTo>
                          <a:pt x="102" y="210"/>
                        </a:lnTo>
                        <a:lnTo>
                          <a:pt x="102" y="21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" name="Freeform 6">
                    <a:extLst>
                      <a:ext uri="{FF2B5EF4-FFF2-40B4-BE49-F238E27FC236}">
                        <a16:creationId xmlns:a16="http://schemas.microsoft.com/office/drawing/2014/main" id="{A5F244E2-E4DB-459F-BFA7-CECCD17625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8" y="3216"/>
                    <a:ext cx="188" cy="200"/>
                  </a:xfrm>
                  <a:custGeom>
                    <a:avLst/>
                    <a:gdLst>
                      <a:gd name="T0" fmla="*/ 98 w 188"/>
                      <a:gd name="T1" fmla="*/ 200 h 200"/>
                      <a:gd name="T2" fmla="*/ 0 w 188"/>
                      <a:gd name="T3" fmla="*/ 134 h 200"/>
                      <a:gd name="T4" fmla="*/ 14 w 188"/>
                      <a:gd name="T5" fmla="*/ 112 h 200"/>
                      <a:gd name="T6" fmla="*/ 86 w 188"/>
                      <a:gd name="T7" fmla="*/ 160 h 200"/>
                      <a:gd name="T8" fmla="*/ 106 w 188"/>
                      <a:gd name="T9" fmla="*/ 130 h 200"/>
                      <a:gd name="T10" fmla="*/ 40 w 188"/>
                      <a:gd name="T11" fmla="*/ 86 h 200"/>
                      <a:gd name="T12" fmla="*/ 54 w 188"/>
                      <a:gd name="T13" fmla="*/ 64 h 200"/>
                      <a:gd name="T14" fmla="*/ 122 w 188"/>
                      <a:gd name="T15" fmla="*/ 108 h 200"/>
                      <a:gd name="T16" fmla="*/ 146 w 188"/>
                      <a:gd name="T17" fmla="*/ 72 h 200"/>
                      <a:gd name="T18" fmla="*/ 72 w 188"/>
                      <a:gd name="T19" fmla="*/ 22 h 200"/>
                      <a:gd name="T20" fmla="*/ 86 w 188"/>
                      <a:gd name="T21" fmla="*/ 0 h 200"/>
                      <a:gd name="T22" fmla="*/ 188 w 188"/>
                      <a:gd name="T23" fmla="*/ 68 h 200"/>
                      <a:gd name="T24" fmla="*/ 98 w 188"/>
                      <a:gd name="T25" fmla="*/ 200 h 2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8" h="200">
                        <a:moveTo>
                          <a:pt x="98" y="200"/>
                        </a:moveTo>
                        <a:lnTo>
                          <a:pt x="0" y="134"/>
                        </a:lnTo>
                        <a:lnTo>
                          <a:pt x="14" y="112"/>
                        </a:lnTo>
                        <a:lnTo>
                          <a:pt x="86" y="160"/>
                        </a:lnTo>
                        <a:lnTo>
                          <a:pt x="106" y="130"/>
                        </a:lnTo>
                        <a:lnTo>
                          <a:pt x="40" y="86"/>
                        </a:lnTo>
                        <a:lnTo>
                          <a:pt x="54" y="64"/>
                        </a:lnTo>
                        <a:lnTo>
                          <a:pt x="122" y="108"/>
                        </a:lnTo>
                        <a:lnTo>
                          <a:pt x="146" y="72"/>
                        </a:lnTo>
                        <a:lnTo>
                          <a:pt x="72" y="22"/>
                        </a:lnTo>
                        <a:lnTo>
                          <a:pt x="86" y="0"/>
                        </a:lnTo>
                        <a:lnTo>
                          <a:pt x="188" y="68"/>
                        </a:lnTo>
                        <a:lnTo>
                          <a:pt x="98" y="20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" name="Freeform 7">
                    <a:extLst>
                      <a:ext uri="{FF2B5EF4-FFF2-40B4-BE49-F238E27FC236}">
                        <a16:creationId xmlns:a16="http://schemas.microsoft.com/office/drawing/2014/main" id="{9B18FDCE-1F4D-409C-BDBD-7133F2FF7A9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120" y="3182"/>
                    <a:ext cx="180" cy="144"/>
                  </a:xfrm>
                  <a:custGeom>
                    <a:avLst/>
                    <a:gdLst>
                      <a:gd name="T0" fmla="*/ 98 w 180"/>
                      <a:gd name="T1" fmla="*/ 66 h 144"/>
                      <a:gd name="T2" fmla="*/ 78 w 180"/>
                      <a:gd name="T3" fmla="*/ 50 h 144"/>
                      <a:gd name="T4" fmla="*/ 66 w 180"/>
                      <a:gd name="T5" fmla="*/ 42 h 144"/>
                      <a:gd name="T6" fmla="*/ 60 w 180"/>
                      <a:gd name="T7" fmla="*/ 40 h 144"/>
                      <a:gd name="T8" fmla="*/ 54 w 180"/>
                      <a:gd name="T9" fmla="*/ 40 h 144"/>
                      <a:gd name="T10" fmla="*/ 48 w 180"/>
                      <a:gd name="T11" fmla="*/ 42 h 144"/>
                      <a:gd name="T12" fmla="*/ 42 w 180"/>
                      <a:gd name="T13" fmla="*/ 44 h 144"/>
                      <a:gd name="T14" fmla="*/ 36 w 180"/>
                      <a:gd name="T15" fmla="*/ 50 h 144"/>
                      <a:gd name="T16" fmla="*/ 34 w 180"/>
                      <a:gd name="T17" fmla="*/ 58 h 144"/>
                      <a:gd name="T18" fmla="*/ 34 w 180"/>
                      <a:gd name="T19" fmla="*/ 66 h 144"/>
                      <a:gd name="T20" fmla="*/ 38 w 180"/>
                      <a:gd name="T21" fmla="*/ 72 h 144"/>
                      <a:gd name="T22" fmla="*/ 40 w 180"/>
                      <a:gd name="T23" fmla="*/ 78 h 144"/>
                      <a:gd name="T24" fmla="*/ 50 w 180"/>
                      <a:gd name="T25" fmla="*/ 86 h 144"/>
                      <a:gd name="T26" fmla="*/ 68 w 180"/>
                      <a:gd name="T27" fmla="*/ 100 h 144"/>
                      <a:gd name="T28" fmla="*/ 74 w 180"/>
                      <a:gd name="T29" fmla="*/ 144 h 144"/>
                      <a:gd name="T30" fmla="*/ 30 w 180"/>
                      <a:gd name="T31" fmla="*/ 106 h 144"/>
                      <a:gd name="T32" fmla="*/ 22 w 180"/>
                      <a:gd name="T33" fmla="*/ 96 h 144"/>
                      <a:gd name="T34" fmla="*/ 14 w 180"/>
                      <a:gd name="T35" fmla="*/ 90 h 144"/>
                      <a:gd name="T36" fmla="*/ 8 w 180"/>
                      <a:gd name="T37" fmla="*/ 84 h 144"/>
                      <a:gd name="T38" fmla="*/ 4 w 180"/>
                      <a:gd name="T39" fmla="*/ 76 h 144"/>
                      <a:gd name="T40" fmla="*/ 0 w 180"/>
                      <a:gd name="T41" fmla="*/ 62 h 144"/>
                      <a:gd name="T42" fmla="*/ 0 w 180"/>
                      <a:gd name="T43" fmla="*/ 48 h 144"/>
                      <a:gd name="T44" fmla="*/ 8 w 180"/>
                      <a:gd name="T45" fmla="*/ 34 h 144"/>
                      <a:gd name="T46" fmla="*/ 18 w 180"/>
                      <a:gd name="T47" fmla="*/ 20 h 144"/>
                      <a:gd name="T48" fmla="*/ 28 w 180"/>
                      <a:gd name="T49" fmla="*/ 12 h 144"/>
                      <a:gd name="T50" fmla="*/ 40 w 180"/>
                      <a:gd name="T51" fmla="*/ 8 h 144"/>
                      <a:gd name="T52" fmla="*/ 48 w 180"/>
                      <a:gd name="T53" fmla="*/ 6 h 144"/>
                      <a:gd name="T54" fmla="*/ 60 w 180"/>
                      <a:gd name="T55" fmla="*/ 8 h 144"/>
                      <a:gd name="T56" fmla="*/ 68 w 180"/>
                      <a:gd name="T57" fmla="*/ 10 h 144"/>
                      <a:gd name="T58" fmla="*/ 78 w 180"/>
                      <a:gd name="T59" fmla="*/ 16 h 144"/>
                      <a:gd name="T60" fmla="*/ 92 w 180"/>
                      <a:gd name="T61" fmla="*/ 26 h 144"/>
                      <a:gd name="T62" fmla="*/ 116 w 180"/>
                      <a:gd name="T63" fmla="*/ 46 h 144"/>
                      <a:gd name="T64" fmla="*/ 180 w 180"/>
                      <a:gd name="T65" fmla="*/ 20 h 144"/>
                      <a:gd name="T66" fmla="*/ 74 w 180"/>
                      <a:gd name="T67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80" h="144">
                        <a:moveTo>
                          <a:pt x="68" y="100"/>
                        </a:moveTo>
                        <a:lnTo>
                          <a:pt x="98" y="66"/>
                        </a:lnTo>
                        <a:lnTo>
                          <a:pt x="84" y="56"/>
                        </a:lnTo>
                        <a:lnTo>
                          <a:pt x="78" y="50"/>
                        </a:lnTo>
                        <a:lnTo>
                          <a:pt x="72" y="44"/>
                        </a:lnTo>
                        <a:lnTo>
                          <a:pt x="66" y="42"/>
                        </a:lnTo>
                        <a:lnTo>
                          <a:pt x="64" y="40"/>
                        </a:lnTo>
                        <a:lnTo>
                          <a:pt x="60" y="40"/>
                        </a:lnTo>
                        <a:lnTo>
                          <a:pt x="56" y="40"/>
                        </a:lnTo>
                        <a:lnTo>
                          <a:pt x="54" y="40"/>
                        </a:lnTo>
                        <a:lnTo>
                          <a:pt x="50" y="40"/>
                        </a:lnTo>
                        <a:lnTo>
                          <a:pt x="48" y="42"/>
                        </a:lnTo>
                        <a:lnTo>
                          <a:pt x="44" y="42"/>
                        </a:lnTo>
                        <a:lnTo>
                          <a:pt x="42" y="44"/>
                        </a:lnTo>
                        <a:lnTo>
                          <a:pt x="40" y="46"/>
                        </a:lnTo>
                        <a:lnTo>
                          <a:pt x="36" y="50"/>
                        </a:lnTo>
                        <a:lnTo>
                          <a:pt x="34" y="54"/>
                        </a:lnTo>
                        <a:lnTo>
                          <a:pt x="34" y="58"/>
                        </a:lnTo>
                        <a:lnTo>
                          <a:pt x="34" y="60"/>
                        </a:lnTo>
                        <a:lnTo>
                          <a:pt x="34" y="66"/>
                        </a:lnTo>
                        <a:lnTo>
                          <a:pt x="36" y="68"/>
                        </a:lnTo>
                        <a:lnTo>
                          <a:pt x="38" y="72"/>
                        </a:lnTo>
                        <a:lnTo>
                          <a:pt x="40" y="74"/>
                        </a:lnTo>
                        <a:lnTo>
                          <a:pt x="40" y="78"/>
                        </a:lnTo>
                        <a:lnTo>
                          <a:pt x="46" y="82"/>
                        </a:lnTo>
                        <a:lnTo>
                          <a:pt x="50" y="86"/>
                        </a:lnTo>
                        <a:lnTo>
                          <a:pt x="56" y="90"/>
                        </a:lnTo>
                        <a:lnTo>
                          <a:pt x="68" y="100"/>
                        </a:lnTo>
                        <a:lnTo>
                          <a:pt x="68" y="100"/>
                        </a:lnTo>
                        <a:close/>
                        <a:moveTo>
                          <a:pt x="74" y="144"/>
                        </a:moveTo>
                        <a:lnTo>
                          <a:pt x="36" y="108"/>
                        </a:lnTo>
                        <a:lnTo>
                          <a:pt x="30" y="106"/>
                        </a:lnTo>
                        <a:lnTo>
                          <a:pt x="24" y="100"/>
                        </a:lnTo>
                        <a:lnTo>
                          <a:pt x="22" y="96"/>
                        </a:lnTo>
                        <a:lnTo>
                          <a:pt x="16" y="92"/>
                        </a:lnTo>
                        <a:lnTo>
                          <a:pt x="14" y="90"/>
                        </a:lnTo>
                        <a:lnTo>
                          <a:pt x="12" y="86"/>
                        </a:lnTo>
                        <a:lnTo>
                          <a:pt x="8" y="84"/>
                        </a:lnTo>
                        <a:lnTo>
                          <a:pt x="8" y="82"/>
                        </a:lnTo>
                        <a:lnTo>
                          <a:pt x="4" y="76"/>
                        </a:lnTo>
                        <a:lnTo>
                          <a:pt x="2" y="70"/>
                        </a:lnTo>
                        <a:lnTo>
                          <a:pt x="0" y="62"/>
                        </a:lnTo>
                        <a:lnTo>
                          <a:pt x="0" y="56"/>
                        </a:lnTo>
                        <a:lnTo>
                          <a:pt x="0" y="48"/>
                        </a:lnTo>
                        <a:lnTo>
                          <a:pt x="4" y="40"/>
                        </a:lnTo>
                        <a:lnTo>
                          <a:pt x="8" y="34"/>
                        </a:lnTo>
                        <a:lnTo>
                          <a:pt x="14" y="26"/>
                        </a:lnTo>
                        <a:lnTo>
                          <a:pt x="18" y="20"/>
                        </a:lnTo>
                        <a:lnTo>
                          <a:pt x="24" y="16"/>
                        </a:lnTo>
                        <a:lnTo>
                          <a:pt x="28" y="12"/>
                        </a:lnTo>
                        <a:lnTo>
                          <a:pt x="34" y="10"/>
                        </a:lnTo>
                        <a:lnTo>
                          <a:pt x="40" y="8"/>
                        </a:lnTo>
                        <a:lnTo>
                          <a:pt x="44" y="8"/>
                        </a:lnTo>
                        <a:lnTo>
                          <a:pt x="48" y="6"/>
                        </a:lnTo>
                        <a:lnTo>
                          <a:pt x="56" y="8"/>
                        </a:lnTo>
                        <a:lnTo>
                          <a:pt x="60" y="8"/>
                        </a:lnTo>
                        <a:lnTo>
                          <a:pt x="64" y="10"/>
                        </a:lnTo>
                        <a:lnTo>
                          <a:pt x="68" y="10"/>
                        </a:lnTo>
                        <a:lnTo>
                          <a:pt x="72" y="12"/>
                        </a:lnTo>
                        <a:lnTo>
                          <a:pt x="78" y="16"/>
                        </a:lnTo>
                        <a:lnTo>
                          <a:pt x="84" y="20"/>
                        </a:lnTo>
                        <a:lnTo>
                          <a:pt x="92" y="26"/>
                        </a:lnTo>
                        <a:lnTo>
                          <a:pt x="100" y="32"/>
                        </a:lnTo>
                        <a:lnTo>
                          <a:pt x="116" y="46"/>
                        </a:lnTo>
                        <a:lnTo>
                          <a:pt x="154" y="0"/>
                        </a:lnTo>
                        <a:lnTo>
                          <a:pt x="180" y="20"/>
                        </a:lnTo>
                        <a:lnTo>
                          <a:pt x="74" y="144"/>
                        </a:lnTo>
                        <a:lnTo>
                          <a:pt x="74" y="14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4" name="Freeform 8">
                    <a:extLst>
                      <a:ext uri="{FF2B5EF4-FFF2-40B4-BE49-F238E27FC236}">
                        <a16:creationId xmlns:a16="http://schemas.microsoft.com/office/drawing/2014/main" id="{3485A662-53A2-4A7B-AC00-E6D1F39F58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8" y="3036"/>
                    <a:ext cx="186" cy="182"/>
                  </a:xfrm>
                  <a:custGeom>
                    <a:avLst/>
                    <a:gdLst>
                      <a:gd name="T0" fmla="*/ 66 w 186"/>
                      <a:gd name="T1" fmla="*/ 158 h 182"/>
                      <a:gd name="T2" fmla="*/ 136 w 186"/>
                      <a:gd name="T3" fmla="*/ 94 h 182"/>
                      <a:gd name="T4" fmla="*/ 146 w 186"/>
                      <a:gd name="T5" fmla="*/ 84 h 182"/>
                      <a:gd name="T6" fmla="*/ 150 w 186"/>
                      <a:gd name="T7" fmla="*/ 76 h 182"/>
                      <a:gd name="T8" fmla="*/ 154 w 186"/>
                      <a:gd name="T9" fmla="*/ 68 h 182"/>
                      <a:gd name="T10" fmla="*/ 152 w 186"/>
                      <a:gd name="T11" fmla="*/ 60 h 182"/>
                      <a:gd name="T12" fmla="*/ 148 w 186"/>
                      <a:gd name="T13" fmla="*/ 48 h 182"/>
                      <a:gd name="T14" fmla="*/ 138 w 186"/>
                      <a:gd name="T15" fmla="*/ 38 h 182"/>
                      <a:gd name="T16" fmla="*/ 130 w 186"/>
                      <a:gd name="T17" fmla="*/ 34 h 182"/>
                      <a:gd name="T18" fmla="*/ 120 w 186"/>
                      <a:gd name="T19" fmla="*/ 32 h 182"/>
                      <a:gd name="T20" fmla="*/ 112 w 186"/>
                      <a:gd name="T21" fmla="*/ 34 h 182"/>
                      <a:gd name="T22" fmla="*/ 104 w 186"/>
                      <a:gd name="T23" fmla="*/ 38 h 182"/>
                      <a:gd name="T24" fmla="*/ 94 w 186"/>
                      <a:gd name="T25" fmla="*/ 46 h 182"/>
                      <a:gd name="T26" fmla="*/ 22 w 186"/>
                      <a:gd name="T27" fmla="*/ 112 h 182"/>
                      <a:gd name="T28" fmla="*/ 62 w 186"/>
                      <a:gd name="T29" fmla="*/ 32 h 182"/>
                      <a:gd name="T30" fmla="*/ 72 w 186"/>
                      <a:gd name="T31" fmla="*/ 22 h 182"/>
                      <a:gd name="T32" fmla="*/ 82 w 186"/>
                      <a:gd name="T33" fmla="*/ 16 h 182"/>
                      <a:gd name="T34" fmla="*/ 88 w 186"/>
                      <a:gd name="T35" fmla="*/ 10 h 182"/>
                      <a:gd name="T36" fmla="*/ 94 w 186"/>
                      <a:gd name="T37" fmla="*/ 6 h 182"/>
                      <a:gd name="T38" fmla="*/ 106 w 186"/>
                      <a:gd name="T39" fmla="*/ 2 h 182"/>
                      <a:gd name="T40" fmla="*/ 116 w 186"/>
                      <a:gd name="T41" fmla="*/ 0 h 182"/>
                      <a:gd name="T42" fmla="*/ 126 w 186"/>
                      <a:gd name="T43" fmla="*/ 0 h 182"/>
                      <a:gd name="T44" fmla="*/ 138 w 186"/>
                      <a:gd name="T45" fmla="*/ 4 h 182"/>
                      <a:gd name="T46" fmla="*/ 150 w 186"/>
                      <a:gd name="T47" fmla="*/ 12 h 182"/>
                      <a:gd name="T48" fmla="*/ 164 w 186"/>
                      <a:gd name="T49" fmla="*/ 24 h 182"/>
                      <a:gd name="T50" fmla="*/ 174 w 186"/>
                      <a:gd name="T51" fmla="*/ 40 h 182"/>
                      <a:gd name="T52" fmla="*/ 182 w 186"/>
                      <a:gd name="T53" fmla="*/ 52 h 182"/>
                      <a:gd name="T54" fmla="*/ 184 w 186"/>
                      <a:gd name="T55" fmla="*/ 66 h 182"/>
                      <a:gd name="T56" fmla="*/ 184 w 186"/>
                      <a:gd name="T57" fmla="*/ 76 h 182"/>
                      <a:gd name="T58" fmla="*/ 182 w 186"/>
                      <a:gd name="T59" fmla="*/ 86 h 182"/>
                      <a:gd name="T60" fmla="*/ 178 w 186"/>
                      <a:gd name="T61" fmla="*/ 96 h 182"/>
                      <a:gd name="T62" fmla="*/ 166 w 186"/>
                      <a:gd name="T63" fmla="*/ 108 h 182"/>
                      <a:gd name="T64" fmla="*/ 150 w 186"/>
                      <a:gd name="T65" fmla="*/ 124 h 182"/>
                      <a:gd name="T66" fmla="*/ 86 w 186"/>
                      <a:gd name="T67" fmla="*/ 182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86" h="182">
                        <a:moveTo>
                          <a:pt x="86" y="182"/>
                        </a:moveTo>
                        <a:lnTo>
                          <a:pt x="66" y="158"/>
                        </a:lnTo>
                        <a:lnTo>
                          <a:pt x="130" y="100"/>
                        </a:lnTo>
                        <a:lnTo>
                          <a:pt x="136" y="94"/>
                        </a:lnTo>
                        <a:lnTo>
                          <a:pt x="140" y="88"/>
                        </a:lnTo>
                        <a:lnTo>
                          <a:pt x="146" y="84"/>
                        </a:lnTo>
                        <a:lnTo>
                          <a:pt x="148" y="82"/>
                        </a:lnTo>
                        <a:lnTo>
                          <a:pt x="150" y="76"/>
                        </a:lnTo>
                        <a:lnTo>
                          <a:pt x="152" y="72"/>
                        </a:lnTo>
                        <a:lnTo>
                          <a:pt x="154" y="68"/>
                        </a:lnTo>
                        <a:lnTo>
                          <a:pt x="152" y="64"/>
                        </a:lnTo>
                        <a:lnTo>
                          <a:pt x="152" y="60"/>
                        </a:lnTo>
                        <a:lnTo>
                          <a:pt x="150" y="52"/>
                        </a:lnTo>
                        <a:lnTo>
                          <a:pt x="148" y="48"/>
                        </a:lnTo>
                        <a:lnTo>
                          <a:pt x="142" y="44"/>
                        </a:lnTo>
                        <a:lnTo>
                          <a:pt x="138" y="38"/>
                        </a:lnTo>
                        <a:lnTo>
                          <a:pt x="132" y="36"/>
                        </a:lnTo>
                        <a:lnTo>
                          <a:pt x="130" y="34"/>
                        </a:lnTo>
                        <a:lnTo>
                          <a:pt x="124" y="32"/>
                        </a:lnTo>
                        <a:lnTo>
                          <a:pt x="120" y="32"/>
                        </a:lnTo>
                        <a:lnTo>
                          <a:pt x="116" y="32"/>
                        </a:lnTo>
                        <a:lnTo>
                          <a:pt x="112" y="34"/>
                        </a:lnTo>
                        <a:lnTo>
                          <a:pt x="108" y="36"/>
                        </a:lnTo>
                        <a:lnTo>
                          <a:pt x="104" y="38"/>
                        </a:lnTo>
                        <a:lnTo>
                          <a:pt x="100" y="42"/>
                        </a:lnTo>
                        <a:lnTo>
                          <a:pt x="94" y="46"/>
                        </a:lnTo>
                        <a:lnTo>
                          <a:pt x="88" y="52"/>
                        </a:lnTo>
                        <a:lnTo>
                          <a:pt x="22" y="112"/>
                        </a:lnTo>
                        <a:lnTo>
                          <a:pt x="0" y="88"/>
                        </a:lnTo>
                        <a:lnTo>
                          <a:pt x="62" y="32"/>
                        </a:lnTo>
                        <a:lnTo>
                          <a:pt x="68" y="28"/>
                        </a:lnTo>
                        <a:lnTo>
                          <a:pt x="72" y="22"/>
                        </a:lnTo>
                        <a:lnTo>
                          <a:pt x="76" y="20"/>
                        </a:lnTo>
                        <a:lnTo>
                          <a:pt x="82" y="16"/>
                        </a:lnTo>
                        <a:lnTo>
                          <a:pt x="84" y="12"/>
                        </a:lnTo>
                        <a:lnTo>
                          <a:pt x="88" y="10"/>
                        </a:lnTo>
                        <a:lnTo>
                          <a:pt x="92" y="8"/>
                        </a:lnTo>
                        <a:lnTo>
                          <a:pt x="94" y="6"/>
                        </a:lnTo>
                        <a:lnTo>
                          <a:pt x="100" y="4"/>
                        </a:lnTo>
                        <a:lnTo>
                          <a:pt x="106" y="2"/>
                        </a:lnTo>
                        <a:lnTo>
                          <a:pt x="110" y="0"/>
                        </a:lnTo>
                        <a:lnTo>
                          <a:pt x="116" y="0"/>
                        </a:lnTo>
                        <a:lnTo>
                          <a:pt x="122" y="0"/>
                        </a:lnTo>
                        <a:lnTo>
                          <a:pt x="126" y="0"/>
                        </a:lnTo>
                        <a:lnTo>
                          <a:pt x="132" y="2"/>
                        </a:lnTo>
                        <a:lnTo>
                          <a:pt x="138" y="4"/>
                        </a:lnTo>
                        <a:lnTo>
                          <a:pt x="144" y="8"/>
                        </a:lnTo>
                        <a:lnTo>
                          <a:pt x="150" y="12"/>
                        </a:lnTo>
                        <a:lnTo>
                          <a:pt x="156" y="18"/>
                        </a:lnTo>
                        <a:lnTo>
                          <a:pt x="164" y="24"/>
                        </a:lnTo>
                        <a:lnTo>
                          <a:pt x="170" y="32"/>
                        </a:lnTo>
                        <a:lnTo>
                          <a:pt x="174" y="40"/>
                        </a:lnTo>
                        <a:lnTo>
                          <a:pt x="180" y="46"/>
                        </a:lnTo>
                        <a:lnTo>
                          <a:pt x="182" y="52"/>
                        </a:lnTo>
                        <a:lnTo>
                          <a:pt x="184" y="60"/>
                        </a:lnTo>
                        <a:lnTo>
                          <a:pt x="184" y="66"/>
                        </a:lnTo>
                        <a:lnTo>
                          <a:pt x="186" y="70"/>
                        </a:lnTo>
                        <a:lnTo>
                          <a:pt x="184" y="76"/>
                        </a:lnTo>
                        <a:lnTo>
                          <a:pt x="184" y="82"/>
                        </a:lnTo>
                        <a:lnTo>
                          <a:pt x="182" y="86"/>
                        </a:lnTo>
                        <a:lnTo>
                          <a:pt x="180" y="92"/>
                        </a:lnTo>
                        <a:lnTo>
                          <a:pt x="178" y="96"/>
                        </a:lnTo>
                        <a:lnTo>
                          <a:pt x="172" y="100"/>
                        </a:lnTo>
                        <a:lnTo>
                          <a:pt x="166" y="108"/>
                        </a:lnTo>
                        <a:lnTo>
                          <a:pt x="158" y="116"/>
                        </a:lnTo>
                        <a:lnTo>
                          <a:pt x="150" y="124"/>
                        </a:lnTo>
                        <a:lnTo>
                          <a:pt x="86" y="182"/>
                        </a:lnTo>
                        <a:lnTo>
                          <a:pt x="86" y="18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5" name="Freeform 9">
                    <a:extLst>
                      <a:ext uri="{FF2B5EF4-FFF2-40B4-BE49-F238E27FC236}">
                        <a16:creationId xmlns:a16="http://schemas.microsoft.com/office/drawing/2014/main" id="{48DE2063-D7EE-4E13-A0AC-73C6ED6792C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904" y="2904"/>
                    <a:ext cx="186" cy="184"/>
                  </a:xfrm>
                  <a:custGeom>
                    <a:avLst/>
                    <a:gdLst>
                      <a:gd name="T0" fmla="*/ 144 w 186"/>
                      <a:gd name="T1" fmla="*/ 80 h 184"/>
                      <a:gd name="T2" fmla="*/ 124 w 186"/>
                      <a:gd name="T3" fmla="*/ 50 h 184"/>
                      <a:gd name="T4" fmla="*/ 116 w 186"/>
                      <a:gd name="T5" fmla="*/ 42 h 184"/>
                      <a:gd name="T6" fmla="*/ 112 w 186"/>
                      <a:gd name="T7" fmla="*/ 38 h 184"/>
                      <a:gd name="T8" fmla="*/ 106 w 186"/>
                      <a:gd name="T9" fmla="*/ 34 h 184"/>
                      <a:gd name="T10" fmla="*/ 98 w 186"/>
                      <a:gd name="T11" fmla="*/ 34 h 184"/>
                      <a:gd name="T12" fmla="*/ 92 w 186"/>
                      <a:gd name="T13" fmla="*/ 36 h 184"/>
                      <a:gd name="T14" fmla="*/ 86 w 186"/>
                      <a:gd name="T15" fmla="*/ 40 h 184"/>
                      <a:gd name="T16" fmla="*/ 82 w 186"/>
                      <a:gd name="T17" fmla="*/ 46 h 184"/>
                      <a:gd name="T18" fmla="*/ 80 w 186"/>
                      <a:gd name="T19" fmla="*/ 50 h 184"/>
                      <a:gd name="T20" fmla="*/ 80 w 186"/>
                      <a:gd name="T21" fmla="*/ 56 h 184"/>
                      <a:gd name="T22" fmla="*/ 82 w 186"/>
                      <a:gd name="T23" fmla="*/ 64 h 184"/>
                      <a:gd name="T24" fmla="*/ 90 w 186"/>
                      <a:gd name="T25" fmla="*/ 78 h 184"/>
                      <a:gd name="T26" fmla="*/ 112 w 186"/>
                      <a:gd name="T27" fmla="*/ 106 h 184"/>
                      <a:gd name="T28" fmla="*/ 58 w 186"/>
                      <a:gd name="T29" fmla="*/ 144 h 184"/>
                      <a:gd name="T30" fmla="*/ 76 w 186"/>
                      <a:gd name="T31" fmla="*/ 104 h 184"/>
                      <a:gd name="T32" fmla="*/ 68 w 186"/>
                      <a:gd name="T33" fmla="*/ 92 h 184"/>
                      <a:gd name="T34" fmla="*/ 62 w 186"/>
                      <a:gd name="T35" fmla="*/ 86 h 184"/>
                      <a:gd name="T36" fmla="*/ 56 w 186"/>
                      <a:gd name="T37" fmla="*/ 80 h 184"/>
                      <a:gd name="T38" fmla="*/ 50 w 186"/>
                      <a:gd name="T39" fmla="*/ 80 h 184"/>
                      <a:gd name="T40" fmla="*/ 44 w 186"/>
                      <a:gd name="T41" fmla="*/ 80 h 184"/>
                      <a:gd name="T42" fmla="*/ 38 w 186"/>
                      <a:gd name="T43" fmla="*/ 82 h 184"/>
                      <a:gd name="T44" fmla="*/ 32 w 186"/>
                      <a:gd name="T45" fmla="*/ 88 h 184"/>
                      <a:gd name="T46" fmla="*/ 30 w 186"/>
                      <a:gd name="T47" fmla="*/ 92 h 184"/>
                      <a:gd name="T48" fmla="*/ 30 w 186"/>
                      <a:gd name="T49" fmla="*/ 98 h 184"/>
                      <a:gd name="T50" fmla="*/ 32 w 186"/>
                      <a:gd name="T51" fmla="*/ 104 h 184"/>
                      <a:gd name="T52" fmla="*/ 34 w 186"/>
                      <a:gd name="T53" fmla="*/ 108 h 184"/>
                      <a:gd name="T54" fmla="*/ 38 w 186"/>
                      <a:gd name="T55" fmla="*/ 112 h 184"/>
                      <a:gd name="T56" fmla="*/ 42 w 186"/>
                      <a:gd name="T57" fmla="*/ 120 h 184"/>
                      <a:gd name="T58" fmla="*/ 48 w 186"/>
                      <a:gd name="T59" fmla="*/ 128 h 184"/>
                      <a:gd name="T60" fmla="*/ 58 w 186"/>
                      <a:gd name="T61" fmla="*/ 144 h 184"/>
                      <a:gd name="T62" fmla="*/ 18 w 186"/>
                      <a:gd name="T63" fmla="*/ 134 h 184"/>
                      <a:gd name="T64" fmla="*/ 8 w 186"/>
                      <a:gd name="T65" fmla="*/ 120 h 184"/>
                      <a:gd name="T66" fmla="*/ 2 w 186"/>
                      <a:gd name="T67" fmla="*/ 110 h 184"/>
                      <a:gd name="T68" fmla="*/ 0 w 186"/>
                      <a:gd name="T69" fmla="*/ 100 h 184"/>
                      <a:gd name="T70" fmla="*/ 0 w 186"/>
                      <a:gd name="T71" fmla="*/ 92 h 184"/>
                      <a:gd name="T72" fmla="*/ 0 w 186"/>
                      <a:gd name="T73" fmla="*/ 82 h 184"/>
                      <a:gd name="T74" fmla="*/ 2 w 186"/>
                      <a:gd name="T75" fmla="*/ 74 h 184"/>
                      <a:gd name="T76" fmla="*/ 8 w 186"/>
                      <a:gd name="T77" fmla="*/ 64 h 184"/>
                      <a:gd name="T78" fmla="*/ 16 w 186"/>
                      <a:gd name="T79" fmla="*/ 58 h 184"/>
                      <a:gd name="T80" fmla="*/ 24 w 186"/>
                      <a:gd name="T81" fmla="*/ 54 h 184"/>
                      <a:gd name="T82" fmla="*/ 36 w 186"/>
                      <a:gd name="T83" fmla="*/ 52 h 184"/>
                      <a:gd name="T84" fmla="*/ 46 w 186"/>
                      <a:gd name="T85" fmla="*/ 54 h 184"/>
                      <a:gd name="T86" fmla="*/ 56 w 186"/>
                      <a:gd name="T87" fmla="*/ 56 h 184"/>
                      <a:gd name="T88" fmla="*/ 54 w 186"/>
                      <a:gd name="T89" fmla="*/ 42 h 184"/>
                      <a:gd name="T90" fmla="*/ 56 w 186"/>
                      <a:gd name="T91" fmla="*/ 30 h 184"/>
                      <a:gd name="T92" fmla="*/ 62 w 186"/>
                      <a:gd name="T93" fmla="*/ 18 h 184"/>
                      <a:gd name="T94" fmla="*/ 72 w 186"/>
                      <a:gd name="T95" fmla="*/ 10 h 184"/>
                      <a:gd name="T96" fmla="*/ 80 w 186"/>
                      <a:gd name="T97" fmla="*/ 4 h 184"/>
                      <a:gd name="T98" fmla="*/ 90 w 186"/>
                      <a:gd name="T99" fmla="*/ 0 h 184"/>
                      <a:gd name="T100" fmla="*/ 102 w 186"/>
                      <a:gd name="T101" fmla="*/ 0 h 184"/>
                      <a:gd name="T102" fmla="*/ 112 w 186"/>
                      <a:gd name="T103" fmla="*/ 4 h 184"/>
                      <a:gd name="T104" fmla="*/ 122 w 186"/>
                      <a:gd name="T105" fmla="*/ 8 h 184"/>
                      <a:gd name="T106" fmla="*/ 130 w 186"/>
                      <a:gd name="T107" fmla="*/ 16 h 184"/>
                      <a:gd name="T108" fmla="*/ 136 w 186"/>
                      <a:gd name="T109" fmla="*/ 22 h 184"/>
                      <a:gd name="T110" fmla="*/ 140 w 186"/>
                      <a:gd name="T111" fmla="*/ 28 h 184"/>
                      <a:gd name="T112" fmla="*/ 146 w 186"/>
                      <a:gd name="T113" fmla="*/ 36 h 184"/>
                      <a:gd name="T114" fmla="*/ 154 w 186"/>
                      <a:gd name="T115" fmla="*/ 48 h 184"/>
                      <a:gd name="T116" fmla="*/ 56 w 186"/>
                      <a:gd name="T11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186" h="184">
                        <a:moveTo>
                          <a:pt x="112" y="106"/>
                        </a:moveTo>
                        <a:lnTo>
                          <a:pt x="144" y="80"/>
                        </a:lnTo>
                        <a:lnTo>
                          <a:pt x="128" y="56"/>
                        </a:lnTo>
                        <a:lnTo>
                          <a:pt x="124" y="50"/>
                        </a:lnTo>
                        <a:lnTo>
                          <a:pt x="120" y="46"/>
                        </a:lnTo>
                        <a:lnTo>
                          <a:pt x="116" y="42"/>
                        </a:lnTo>
                        <a:lnTo>
                          <a:pt x="114" y="40"/>
                        </a:lnTo>
                        <a:lnTo>
                          <a:pt x="112" y="38"/>
                        </a:lnTo>
                        <a:lnTo>
                          <a:pt x="108" y="36"/>
                        </a:lnTo>
                        <a:lnTo>
                          <a:pt x="106" y="34"/>
                        </a:lnTo>
                        <a:lnTo>
                          <a:pt x="102" y="34"/>
                        </a:lnTo>
                        <a:lnTo>
                          <a:pt x="98" y="34"/>
                        </a:lnTo>
                        <a:lnTo>
                          <a:pt x="96" y="34"/>
                        </a:lnTo>
                        <a:lnTo>
                          <a:pt x="92" y="36"/>
                        </a:lnTo>
                        <a:lnTo>
                          <a:pt x="88" y="38"/>
                        </a:lnTo>
                        <a:lnTo>
                          <a:pt x="86" y="40"/>
                        </a:lnTo>
                        <a:lnTo>
                          <a:pt x="84" y="42"/>
                        </a:lnTo>
                        <a:lnTo>
                          <a:pt x="82" y="46"/>
                        </a:lnTo>
                        <a:lnTo>
                          <a:pt x="80" y="48"/>
                        </a:lnTo>
                        <a:lnTo>
                          <a:pt x="80" y="50"/>
                        </a:lnTo>
                        <a:lnTo>
                          <a:pt x="80" y="54"/>
                        </a:lnTo>
                        <a:lnTo>
                          <a:pt x="80" y="56"/>
                        </a:lnTo>
                        <a:lnTo>
                          <a:pt x="80" y="60"/>
                        </a:lnTo>
                        <a:lnTo>
                          <a:pt x="82" y="64"/>
                        </a:lnTo>
                        <a:lnTo>
                          <a:pt x="86" y="70"/>
                        </a:lnTo>
                        <a:lnTo>
                          <a:pt x="90" y="78"/>
                        </a:lnTo>
                        <a:lnTo>
                          <a:pt x="96" y="86"/>
                        </a:lnTo>
                        <a:lnTo>
                          <a:pt x="112" y="106"/>
                        </a:lnTo>
                        <a:lnTo>
                          <a:pt x="112" y="106"/>
                        </a:lnTo>
                        <a:close/>
                        <a:moveTo>
                          <a:pt x="58" y="144"/>
                        </a:moveTo>
                        <a:lnTo>
                          <a:pt x="88" y="122"/>
                        </a:lnTo>
                        <a:lnTo>
                          <a:pt x="76" y="104"/>
                        </a:lnTo>
                        <a:lnTo>
                          <a:pt x="72" y="98"/>
                        </a:lnTo>
                        <a:lnTo>
                          <a:pt x="68" y="92"/>
                        </a:lnTo>
                        <a:lnTo>
                          <a:pt x="64" y="88"/>
                        </a:lnTo>
                        <a:lnTo>
                          <a:pt x="62" y="86"/>
                        </a:lnTo>
                        <a:lnTo>
                          <a:pt x="60" y="82"/>
                        </a:lnTo>
                        <a:lnTo>
                          <a:pt x="56" y="80"/>
                        </a:lnTo>
                        <a:lnTo>
                          <a:pt x="54" y="80"/>
                        </a:lnTo>
                        <a:lnTo>
                          <a:pt x="50" y="80"/>
                        </a:lnTo>
                        <a:lnTo>
                          <a:pt x="48" y="78"/>
                        </a:lnTo>
                        <a:lnTo>
                          <a:pt x="44" y="80"/>
                        </a:lnTo>
                        <a:lnTo>
                          <a:pt x="40" y="80"/>
                        </a:lnTo>
                        <a:lnTo>
                          <a:pt x="38" y="82"/>
                        </a:lnTo>
                        <a:lnTo>
                          <a:pt x="34" y="84"/>
                        </a:lnTo>
                        <a:lnTo>
                          <a:pt x="32" y="88"/>
                        </a:lnTo>
                        <a:lnTo>
                          <a:pt x="32" y="88"/>
                        </a:lnTo>
                        <a:lnTo>
                          <a:pt x="30" y="92"/>
                        </a:lnTo>
                        <a:lnTo>
                          <a:pt x="30" y="96"/>
                        </a:lnTo>
                        <a:lnTo>
                          <a:pt x="30" y="98"/>
                        </a:lnTo>
                        <a:lnTo>
                          <a:pt x="32" y="102"/>
                        </a:lnTo>
                        <a:lnTo>
                          <a:pt x="32" y="104"/>
                        </a:lnTo>
                        <a:lnTo>
                          <a:pt x="32" y="106"/>
                        </a:lnTo>
                        <a:lnTo>
                          <a:pt x="34" y="108"/>
                        </a:lnTo>
                        <a:lnTo>
                          <a:pt x="36" y="112"/>
                        </a:lnTo>
                        <a:lnTo>
                          <a:pt x="38" y="112"/>
                        </a:lnTo>
                        <a:lnTo>
                          <a:pt x="40" y="116"/>
                        </a:lnTo>
                        <a:lnTo>
                          <a:pt x="42" y="120"/>
                        </a:lnTo>
                        <a:lnTo>
                          <a:pt x="44" y="124"/>
                        </a:lnTo>
                        <a:lnTo>
                          <a:pt x="48" y="128"/>
                        </a:lnTo>
                        <a:lnTo>
                          <a:pt x="58" y="144"/>
                        </a:lnTo>
                        <a:lnTo>
                          <a:pt x="58" y="144"/>
                        </a:lnTo>
                        <a:close/>
                        <a:moveTo>
                          <a:pt x="56" y="184"/>
                        </a:moveTo>
                        <a:lnTo>
                          <a:pt x="18" y="134"/>
                        </a:lnTo>
                        <a:lnTo>
                          <a:pt x="14" y="126"/>
                        </a:lnTo>
                        <a:lnTo>
                          <a:pt x="8" y="120"/>
                        </a:lnTo>
                        <a:lnTo>
                          <a:pt x="6" y="114"/>
                        </a:lnTo>
                        <a:lnTo>
                          <a:pt x="2" y="110"/>
                        </a:lnTo>
                        <a:lnTo>
                          <a:pt x="0" y="104"/>
                        </a:lnTo>
                        <a:lnTo>
                          <a:pt x="0" y="100"/>
                        </a:lnTo>
                        <a:lnTo>
                          <a:pt x="0" y="96"/>
                        </a:lnTo>
                        <a:lnTo>
                          <a:pt x="0" y="92"/>
                        </a:lnTo>
                        <a:lnTo>
                          <a:pt x="0" y="88"/>
                        </a:lnTo>
                        <a:lnTo>
                          <a:pt x="0" y="82"/>
                        </a:lnTo>
                        <a:lnTo>
                          <a:pt x="0" y="78"/>
                        </a:lnTo>
                        <a:lnTo>
                          <a:pt x="2" y="74"/>
                        </a:lnTo>
                        <a:lnTo>
                          <a:pt x="6" y="70"/>
                        </a:lnTo>
                        <a:lnTo>
                          <a:pt x="8" y="64"/>
                        </a:lnTo>
                        <a:lnTo>
                          <a:pt x="10" y="62"/>
                        </a:lnTo>
                        <a:lnTo>
                          <a:pt x="16" y="58"/>
                        </a:lnTo>
                        <a:lnTo>
                          <a:pt x="20" y="56"/>
                        </a:lnTo>
                        <a:lnTo>
                          <a:pt x="24" y="54"/>
                        </a:lnTo>
                        <a:lnTo>
                          <a:pt x="30" y="52"/>
                        </a:lnTo>
                        <a:lnTo>
                          <a:pt x="36" y="52"/>
                        </a:lnTo>
                        <a:lnTo>
                          <a:pt x="40" y="52"/>
                        </a:lnTo>
                        <a:lnTo>
                          <a:pt x="46" y="54"/>
                        </a:lnTo>
                        <a:lnTo>
                          <a:pt x="52" y="56"/>
                        </a:lnTo>
                        <a:lnTo>
                          <a:pt x="56" y="56"/>
                        </a:lnTo>
                        <a:lnTo>
                          <a:pt x="56" y="50"/>
                        </a:lnTo>
                        <a:lnTo>
                          <a:pt x="54" y="42"/>
                        </a:lnTo>
                        <a:lnTo>
                          <a:pt x="54" y="36"/>
                        </a:lnTo>
                        <a:lnTo>
                          <a:pt x="56" y="30"/>
                        </a:lnTo>
                        <a:lnTo>
                          <a:pt x="58" y="24"/>
                        </a:lnTo>
                        <a:lnTo>
                          <a:pt x="62" y="18"/>
                        </a:lnTo>
                        <a:lnTo>
                          <a:pt x="64" y="14"/>
                        </a:lnTo>
                        <a:lnTo>
                          <a:pt x="72" y="10"/>
                        </a:lnTo>
                        <a:lnTo>
                          <a:pt x="74" y="8"/>
                        </a:lnTo>
                        <a:lnTo>
                          <a:pt x="80" y="4"/>
                        </a:lnTo>
                        <a:lnTo>
                          <a:pt x="86" y="2"/>
                        </a:lnTo>
                        <a:lnTo>
                          <a:pt x="90" y="0"/>
                        </a:lnTo>
                        <a:lnTo>
                          <a:pt x="96" y="0"/>
                        </a:lnTo>
                        <a:lnTo>
                          <a:pt x="102" y="0"/>
                        </a:lnTo>
                        <a:lnTo>
                          <a:pt x="106" y="2"/>
                        </a:lnTo>
                        <a:lnTo>
                          <a:pt x="112" y="4"/>
                        </a:lnTo>
                        <a:lnTo>
                          <a:pt x="118" y="6"/>
                        </a:lnTo>
                        <a:lnTo>
                          <a:pt x="122" y="8"/>
                        </a:lnTo>
                        <a:lnTo>
                          <a:pt x="128" y="12"/>
                        </a:lnTo>
                        <a:lnTo>
                          <a:pt x="130" y="16"/>
                        </a:lnTo>
                        <a:lnTo>
                          <a:pt x="132" y="18"/>
                        </a:lnTo>
                        <a:lnTo>
                          <a:pt x="136" y="22"/>
                        </a:lnTo>
                        <a:lnTo>
                          <a:pt x="136" y="24"/>
                        </a:lnTo>
                        <a:lnTo>
                          <a:pt x="140" y="28"/>
                        </a:lnTo>
                        <a:lnTo>
                          <a:pt x="144" y="32"/>
                        </a:lnTo>
                        <a:lnTo>
                          <a:pt x="146" y="36"/>
                        </a:lnTo>
                        <a:lnTo>
                          <a:pt x="150" y="42"/>
                        </a:lnTo>
                        <a:lnTo>
                          <a:pt x="154" y="48"/>
                        </a:lnTo>
                        <a:lnTo>
                          <a:pt x="186" y="92"/>
                        </a:lnTo>
                        <a:lnTo>
                          <a:pt x="56" y="184"/>
                        </a:lnTo>
                        <a:lnTo>
                          <a:pt x="56" y="18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6" name="Freeform 10">
                    <a:extLst>
                      <a:ext uri="{FF2B5EF4-FFF2-40B4-BE49-F238E27FC236}">
                        <a16:creationId xmlns:a16="http://schemas.microsoft.com/office/drawing/2014/main" id="{BF87A148-DF0D-498A-9D22-130F9951D7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8" y="2769"/>
                    <a:ext cx="154" cy="177"/>
                  </a:xfrm>
                  <a:custGeom>
                    <a:avLst/>
                    <a:gdLst>
                      <a:gd name="T0" fmla="*/ 16 w 154"/>
                      <a:gd name="T1" fmla="*/ 177 h 177"/>
                      <a:gd name="T2" fmla="*/ 0 w 154"/>
                      <a:gd name="T3" fmla="*/ 149 h 177"/>
                      <a:gd name="T4" fmla="*/ 114 w 154"/>
                      <a:gd name="T5" fmla="*/ 85 h 177"/>
                      <a:gd name="T6" fmla="*/ 76 w 154"/>
                      <a:gd name="T7" fmla="*/ 14 h 177"/>
                      <a:gd name="T8" fmla="*/ 100 w 154"/>
                      <a:gd name="T9" fmla="*/ 0 h 177"/>
                      <a:gd name="T10" fmla="*/ 154 w 154"/>
                      <a:gd name="T11" fmla="*/ 101 h 177"/>
                      <a:gd name="T12" fmla="*/ 16 w 154"/>
                      <a:gd name="T13" fmla="*/ 177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4" h="177">
                        <a:moveTo>
                          <a:pt x="16" y="177"/>
                        </a:moveTo>
                        <a:lnTo>
                          <a:pt x="0" y="149"/>
                        </a:lnTo>
                        <a:lnTo>
                          <a:pt x="114" y="85"/>
                        </a:lnTo>
                        <a:lnTo>
                          <a:pt x="76" y="14"/>
                        </a:lnTo>
                        <a:lnTo>
                          <a:pt x="100" y="0"/>
                        </a:lnTo>
                        <a:lnTo>
                          <a:pt x="154" y="101"/>
                        </a:lnTo>
                        <a:lnTo>
                          <a:pt x="16" y="17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7" name="Freeform 11">
                    <a:extLst>
                      <a:ext uri="{FF2B5EF4-FFF2-40B4-BE49-F238E27FC236}">
                        <a16:creationId xmlns:a16="http://schemas.microsoft.com/office/drawing/2014/main" id="{5235BCE5-AEDC-44FD-96D2-5A2D367C76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82" y="2725"/>
                    <a:ext cx="160" cy="96"/>
                  </a:xfrm>
                  <a:custGeom>
                    <a:avLst/>
                    <a:gdLst>
                      <a:gd name="T0" fmla="*/ 14 w 160"/>
                      <a:gd name="T1" fmla="*/ 96 h 96"/>
                      <a:gd name="T2" fmla="*/ 0 w 160"/>
                      <a:gd name="T3" fmla="*/ 66 h 96"/>
                      <a:gd name="T4" fmla="*/ 146 w 160"/>
                      <a:gd name="T5" fmla="*/ 0 h 96"/>
                      <a:gd name="T6" fmla="*/ 160 w 160"/>
                      <a:gd name="T7" fmla="*/ 28 h 96"/>
                      <a:gd name="T8" fmla="*/ 14 w 160"/>
                      <a:gd name="T9" fmla="*/ 9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0" h="96">
                        <a:moveTo>
                          <a:pt x="14" y="96"/>
                        </a:moveTo>
                        <a:lnTo>
                          <a:pt x="0" y="66"/>
                        </a:lnTo>
                        <a:lnTo>
                          <a:pt x="146" y="0"/>
                        </a:lnTo>
                        <a:lnTo>
                          <a:pt x="160" y="28"/>
                        </a:lnTo>
                        <a:lnTo>
                          <a:pt x="14" y="9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" name="Freeform 12">
                    <a:extLst>
                      <a:ext uri="{FF2B5EF4-FFF2-40B4-BE49-F238E27FC236}">
                        <a16:creationId xmlns:a16="http://schemas.microsoft.com/office/drawing/2014/main" id="{C84A0430-3B04-44A5-A33C-80C7AE272D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6" y="2591"/>
                    <a:ext cx="166" cy="150"/>
                  </a:xfrm>
                  <a:custGeom>
                    <a:avLst/>
                    <a:gdLst>
                      <a:gd name="T0" fmla="*/ 2 w 166"/>
                      <a:gd name="T1" fmla="*/ 94 h 150"/>
                      <a:gd name="T2" fmla="*/ 0 w 166"/>
                      <a:gd name="T3" fmla="*/ 80 h 150"/>
                      <a:gd name="T4" fmla="*/ 0 w 166"/>
                      <a:gd name="T5" fmla="*/ 68 h 150"/>
                      <a:gd name="T6" fmla="*/ 2 w 166"/>
                      <a:gd name="T7" fmla="*/ 56 h 150"/>
                      <a:gd name="T8" fmla="*/ 8 w 166"/>
                      <a:gd name="T9" fmla="*/ 42 h 150"/>
                      <a:gd name="T10" fmla="*/ 18 w 166"/>
                      <a:gd name="T11" fmla="*/ 30 h 150"/>
                      <a:gd name="T12" fmla="*/ 44 w 166"/>
                      <a:gd name="T13" fmla="*/ 52 h 150"/>
                      <a:gd name="T14" fmla="*/ 36 w 166"/>
                      <a:gd name="T15" fmla="*/ 60 h 150"/>
                      <a:gd name="T16" fmla="*/ 30 w 166"/>
                      <a:gd name="T17" fmla="*/ 70 h 150"/>
                      <a:gd name="T18" fmla="*/ 28 w 166"/>
                      <a:gd name="T19" fmla="*/ 80 h 150"/>
                      <a:gd name="T20" fmla="*/ 32 w 166"/>
                      <a:gd name="T21" fmla="*/ 92 h 150"/>
                      <a:gd name="T22" fmla="*/ 40 w 166"/>
                      <a:gd name="T23" fmla="*/ 106 h 150"/>
                      <a:gd name="T24" fmla="*/ 52 w 166"/>
                      <a:gd name="T25" fmla="*/ 116 h 150"/>
                      <a:gd name="T26" fmla="*/ 62 w 166"/>
                      <a:gd name="T27" fmla="*/ 118 h 150"/>
                      <a:gd name="T28" fmla="*/ 72 w 166"/>
                      <a:gd name="T29" fmla="*/ 118 h 150"/>
                      <a:gd name="T30" fmla="*/ 82 w 166"/>
                      <a:gd name="T31" fmla="*/ 116 h 150"/>
                      <a:gd name="T32" fmla="*/ 96 w 166"/>
                      <a:gd name="T33" fmla="*/ 112 h 150"/>
                      <a:gd name="T34" fmla="*/ 108 w 166"/>
                      <a:gd name="T35" fmla="*/ 106 h 150"/>
                      <a:gd name="T36" fmla="*/ 120 w 166"/>
                      <a:gd name="T37" fmla="*/ 100 h 150"/>
                      <a:gd name="T38" fmla="*/ 128 w 166"/>
                      <a:gd name="T39" fmla="*/ 94 h 150"/>
                      <a:gd name="T40" fmla="*/ 132 w 166"/>
                      <a:gd name="T41" fmla="*/ 88 h 150"/>
                      <a:gd name="T42" fmla="*/ 136 w 166"/>
                      <a:gd name="T43" fmla="*/ 80 h 150"/>
                      <a:gd name="T44" fmla="*/ 136 w 166"/>
                      <a:gd name="T45" fmla="*/ 72 h 150"/>
                      <a:gd name="T46" fmla="*/ 136 w 166"/>
                      <a:gd name="T47" fmla="*/ 64 h 150"/>
                      <a:gd name="T48" fmla="*/ 136 w 166"/>
                      <a:gd name="T49" fmla="*/ 56 h 150"/>
                      <a:gd name="T50" fmla="*/ 128 w 166"/>
                      <a:gd name="T51" fmla="*/ 46 h 150"/>
                      <a:gd name="T52" fmla="*/ 120 w 166"/>
                      <a:gd name="T53" fmla="*/ 38 h 150"/>
                      <a:gd name="T54" fmla="*/ 106 w 166"/>
                      <a:gd name="T55" fmla="*/ 34 h 150"/>
                      <a:gd name="T56" fmla="*/ 90 w 166"/>
                      <a:gd name="T57" fmla="*/ 34 h 150"/>
                      <a:gd name="T58" fmla="*/ 96 w 166"/>
                      <a:gd name="T59" fmla="*/ 0 h 150"/>
                      <a:gd name="T60" fmla="*/ 108 w 166"/>
                      <a:gd name="T61" fmla="*/ 0 h 150"/>
                      <a:gd name="T62" fmla="*/ 120 w 166"/>
                      <a:gd name="T63" fmla="*/ 4 h 150"/>
                      <a:gd name="T64" fmla="*/ 130 w 166"/>
                      <a:gd name="T65" fmla="*/ 8 h 150"/>
                      <a:gd name="T66" fmla="*/ 144 w 166"/>
                      <a:gd name="T67" fmla="*/ 16 h 150"/>
                      <a:gd name="T68" fmla="*/ 156 w 166"/>
                      <a:gd name="T69" fmla="*/ 34 h 150"/>
                      <a:gd name="T70" fmla="*/ 162 w 166"/>
                      <a:gd name="T71" fmla="*/ 54 h 150"/>
                      <a:gd name="T72" fmla="*/ 166 w 166"/>
                      <a:gd name="T73" fmla="*/ 68 h 150"/>
                      <a:gd name="T74" fmla="*/ 164 w 166"/>
                      <a:gd name="T75" fmla="*/ 82 h 150"/>
                      <a:gd name="T76" fmla="*/ 160 w 166"/>
                      <a:gd name="T77" fmla="*/ 96 h 150"/>
                      <a:gd name="T78" fmla="*/ 154 w 166"/>
                      <a:gd name="T79" fmla="*/ 110 h 150"/>
                      <a:gd name="T80" fmla="*/ 144 w 166"/>
                      <a:gd name="T81" fmla="*/ 120 h 150"/>
                      <a:gd name="T82" fmla="*/ 132 w 166"/>
                      <a:gd name="T83" fmla="*/ 130 h 150"/>
                      <a:gd name="T84" fmla="*/ 118 w 166"/>
                      <a:gd name="T85" fmla="*/ 138 h 150"/>
                      <a:gd name="T86" fmla="*/ 100 w 166"/>
                      <a:gd name="T87" fmla="*/ 144 h 150"/>
                      <a:gd name="T88" fmla="*/ 82 w 166"/>
                      <a:gd name="T89" fmla="*/ 150 h 150"/>
                      <a:gd name="T90" fmla="*/ 64 w 166"/>
                      <a:gd name="T91" fmla="*/ 150 h 150"/>
                      <a:gd name="T92" fmla="*/ 50 w 166"/>
                      <a:gd name="T93" fmla="*/ 146 h 150"/>
                      <a:gd name="T94" fmla="*/ 36 w 166"/>
                      <a:gd name="T95" fmla="*/ 140 h 150"/>
                      <a:gd name="T96" fmla="*/ 24 w 166"/>
                      <a:gd name="T97" fmla="*/ 132 h 150"/>
                      <a:gd name="T98" fmla="*/ 16 w 166"/>
                      <a:gd name="T99" fmla="*/ 120 h 150"/>
                      <a:gd name="T100" fmla="*/ 8 w 166"/>
                      <a:gd name="T101" fmla="*/ 108 h 150"/>
                      <a:gd name="T102" fmla="*/ 4 w 166"/>
                      <a:gd name="T103" fmla="*/ 10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66" h="150">
                        <a:moveTo>
                          <a:pt x="4" y="100"/>
                        </a:moveTo>
                        <a:lnTo>
                          <a:pt x="2" y="94"/>
                        </a:lnTo>
                        <a:lnTo>
                          <a:pt x="0" y="88"/>
                        </a:lnTo>
                        <a:lnTo>
                          <a:pt x="0" y="80"/>
                        </a:lnTo>
                        <a:lnTo>
                          <a:pt x="0" y="74"/>
                        </a:lnTo>
                        <a:lnTo>
                          <a:pt x="0" y="68"/>
                        </a:lnTo>
                        <a:lnTo>
                          <a:pt x="0" y="62"/>
                        </a:lnTo>
                        <a:lnTo>
                          <a:pt x="2" y="56"/>
                        </a:lnTo>
                        <a:lnTo>
                          <a:pt x="4" y="48"/>
                        </a:lnTo>
                        <a:lnTo>
                          <a:pt x="8" y="42"/>
                        </a:lnTo>
                        <a:lnTo>
                          <a:pt x="12" y="36"/>
                        </a:lnTo>
                        <a:lnTo>
                          <a:pt x="18" y="30"/>
                        </a:lnTo>
                        <a:lnTo>
                          <a:pt x="26" y="24"/>
                        </a:lnTo>
                        <a:lnTo>
                          <a:pt x="44" y="52"/>
                        </a:lnTo>
                        <a:lnTo>
                          <a:pt x="40" y="56"/>
                        </a:lnTo>
                        <a:lnTo>
                          <a:pt x="36" y="60"/>
                        </a:lnTo>
                        <a:lnTo>
                          <a:pt x="32" y="64"/>
                        </a:lnTo>
                        <a:lnTo>
                          <a:pt x="30" y="70"/>
                        </a:lnTo>
                        <a:lnTo>
                          <a:pt x="28" y="74"/>
                        </a:lnTo>
                        <a:lnTo>
                          <a:pt x="28" y="80"/>
                        </a:lnTo>
                        <a:lnTo>
                          <a:pt x="30" y="88"/>
                        </a:lnTo>
                        <a:lnTo>
                          <a:pt x="32" y="92"/>
                        </a:lnTo>
                        <a:lnTo>
                          <a:pt x="34" y="100"/>
                        </a:lnTo>
                        <a:lnTo>
                          <a:pt x="40" y="106"/>
                        </a:lnTo>
                        <a:lnTo>
                          <a:pt x="46" y="112"/>
                        </a:lnTo>
                        <a:lnTo>
                          <a:pt x="52" y="116"/>
                        </a:lnTo>
                        <a:lnTo>
                          <a:pt x="56" y="116"/>
                        </a:lnTo>
                        <a:lnTo>
                          <a:pt x="62" y="118"/>
                        </a:lnTo>
                        <a:lnTo>
                          <a:pt x="66" y="118"/>
                        </a:lnTo>
                        <a:lnTo>
                          <a:pt x="72" y="118"/>
                        </a:lnTo>
                        <a:lnTo>
                          <a:pt x="76" y="118"/>
                        </a:lnTo>
                        <a:lnTo>
                          <a:pt x="82" y="116"/>
                        </a:lnTo>
                        <a:lnTo>
                          <a:pt x="88" y="114"/>
                        </a:lnTo>
                        <a:lnTo>
                          <a:pt x="96" y="112"/>
                        </a:lnTo>
                        <a:lnTo>
                          <a:pt x="102" y="110"/>
                        </a:lnTo>
                        <a:lnTo>
                          <a:pt x="108" y="106"/>
                        </a:lnTo>
                        <a:lnTo>
                          <a:pt x="114" y="104"/>
                        </a:lnTo>
                        <a:lnTo>
                          <a:pt x="120" y="100"/>
                        </a:lnTo>
                        <a:lnTo>
                          <a:pt x="122" y="96"/>
                        </a:lnTo>
                        <a:lnTo>
                          <a:pt x="128" y="94"/>
                        </a:lnTo>
                        <a:lnTo>
                          <a:pt x="130" y="90"/>
                        </a:lnTo>
                        <a:lnTo>
                          <a:pt x="132" y="88"/>
                        </a:lnTo>
                        <a:lnTo>
                          <a:pt x="134" y="84"/>
                        </a:lnTo>
                        <a:lnTo>
                          <a:pt x="136" y="80"/>
                        </a:lnTo>
                        <a:lnTo>
                          <a:pt x="136" y="76"/>
                        </a:lnTo>
                        <a:lnTo>
                          <a:pt x="136" y="72"/>
                        </a:lnTo>
                        <a:lnTo>
                          <a:pt x="136" y="68"/>
                        </a:lnTo>
                        <a:lnTo>
                          <a:pt x="136" y="64"/>
                        </a:lnTo>
                        <a:lnTo>
                          <a:pt x="136" y="60"/>
                        </a:lnTo>
                        <a:lnTo>
                          <a:pt x="136" y="56"/>
                        </a:lnTo>
                        <a:lnTo>
                          <a:pt x="132" y="50"/>
                        </a:lnTo>
                        <a:lnTo>
                          <a:pt x="128" y="46"/>
                        </a:lnTo>
                        <a:lnTo>
                          <a:pt x="124" y="40"/>
                        </a:lnTo>
                        <a:lnTo>
                          <a:pt x="120" y="38"/>
                        </a:lnTo>
                        <a:lnTo>
                          <a:pt x="114" y="36"/>
                        </a:lnTo>
                        <a:lnTo>
                          <a:pt x="106" y="34"/>
                        </a:lnTo>
                        <a:lnTo>
                          <a:pt x="100" y="32"/>
                        </a:lnTo>
                        <a:lnTo>
                          <a:pt x="90" y="34"/>
                        </a:lnTo>
                        <a:lnTo>
                          <a:pt x="88" y="0"/>
                        </a:lnTo>
                        <a:lnTo>
                          <a:pt x="96" y="0"/>
                        </a:lnTo>
                        <a:lnTo>
                          <a:pt x="104" y="0"/>
                        </a:lnTo>
                        <a:lnTo>
                          <a:pt x="108" y="0"/>
                        </a:lnTo>
                        <a:lnTo>
                          <a:pt x="114" y="2"/>
                        </a:lnTo>
                        <a:lnTo>
                          <a:pt x="120" y="4"/>
                        </a:lnTo>
                        <a:lnTo>
                          <a:pt x="126" y="6"/>
                        </a:lnTo>
                        <a:lnTo>
                          <a:pt x="130" y="8"/>
                        </a:lnTo>
                        <a:lnTo>
                          <a:pt x="134" y="10"/>
                        </a:lnTo>
                        <a:lnTo>
                          <a:pt x="144" y="16"/>
                        </a:lnTo>
                        <a:lnTo>
                          <a:pt x="150" y="24"/>
                        </a:lnTo>
                        <a:lnTo>
                          <a:pt x="156" y="34"/>
                        </a:lnTo>
                        <a:lnTo>
                          <a:pt x="160" y="46"/>
                        </a:lnTo>
                        <a:lnTo>
                          <a:pt x="162" y="54"/>
                        </a:lnTo>
                        <a:lnTo>
                          <a:pt x="164" y="62"/>
                        </a:lnTo>
                        <a:lnTo>
                          <a:pt x="166" y="68"/>
                        </a:lnTo>
                        <a:lnTo>
                          <a:pt x="166" y="76"/>
                        </a:lnTo>
                        <a:lnTo>
                          <a:pt x="164" y="82"/>
                        </a:lnTo>
                        <a:lnTo>
                          <a:pt x="162" y="88"/>
                        </a:lnTo>
                        <a:lnTo>
                          <a:pt x="160" y="96"/>
                        </a:lnTo>
                        <a:lnTo>
                          <a:pt x="158" y="104"/>
                        </a:lnTo>
                        <a:lnTo>
                          <a:pt x="154" y="110"/>
                        </a:lnTo>
                        <a:lnTo>
                          <a:pt x="150" y="116"/>
                        </a:lnTo>
                        <a:lnTo>
                          <a:pt x="144" y="120"/>
                        </a:lnTo>
                        <a:lnTo>
                          <a:pt x="138" y="126"/>
                        </a:lnTo>
                        <a:lnTo>
                          <a:pt x="132" y="130"/>
                        </a:lnTo>
                        <a:lnTo>
                          <a:pt x="126" y="136"/>
                        </a:lnTo>
                        <a:lnTo>
                          <a:pt x="118" y="138"/>
                        </a:lnTo>
                        <a:lnTo>
                          <a:pt x="108" y="144"/>
                        </a:lnTo>
                        <a:lnTo>
                          <a:pt x="100" y="144"/>
                        </a:lnTo>
                        <a:lnTo>
                          <a:pt x="90" y="148"/>
                        </a:lnTo>
                        <a:lnTo>
                          <a:pt x="82" y="150"/>
                        </a:lnTo>
                        <a:lnTo>
                          <a:pt x="72" y="150"/>
                        </a:lnTo>
                        <a:lnTo>
                          <a:pt x="64" y="150"/>
                        </a:lnTo>
                        <a:lnTo>
                          <a:pt x="58" y="148"/>
                        </a:lnTo>
                        <a:lnTo>
                          <a:pt x="50" y="146"/>
                        </a:lnTo>
                        <a:lnTo>
                          <a:pt x="42" y="144"/>
                        </a:lnTo>
                        <a:lnTo>
                          <a:pt x="36" y="140"/>
                        </a:lnTo>
                        <a:lnTo>
                          <a:pt x="30" y="136"/>
                        </a:lnTo>
                        <a:lnTo>
                          <a:pt x="24" y="132"/>
                        </a:lnTo>
                        <a:lnTo>
                          <a:pt x="20" y="128"/>
                        </a:lnTo>
                        <a:lnTo>
                          <a:pt x="16" y="120"/>
                        </a:lnTo>
                        <a:lnTo>
                          <a:pt x="10" y="114"/>
                        </a:lnTo>
                        <a:lnTo>
                          <a:pt x="8" y="108"/>
                        </a:lnTo>
                        <a:lnTo>
                          <a:pt x="4" y="100"/>
                        </a:lnTo>
                        <a:lnTo>
                          <a:pt x="4" y="100"/>
                        </a:lnTo>
                        <a:lnTo>
                          <a:pt x="4" y="10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9" name="Freeform 13">
                    <a:extLst>
                      <a:ext uri="{FF2B5EF4-FFF2-40B4-BE49-F238E27FC236}">
                        <a16:creationId xmlns:a16="http://schemas.microsoft.com/office/drawing/2014/main" id="{244CEC96-515A-4B67-832B-C1DB53482F4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692" y="2415"/>
                    <a:ext cx="178" cy="158"/>
                  </a:xfrm>
                  <a:custGeom>
                    <a:avLst/>
                    <a:gdLst>
                      <a:gd name="T0" fmla="*/ 40 w 178"/>
                      <a:gd name="T1" fmla="*/ 108 h 158"/>
                      <a:gd name="T2" fmla="*/ 104 w 178"/>
                      <a:gd name="T3" fmla="*/ 116 h 158"/>
                      <a:gd name="T4" fmla="*/ 94 w 178"/>
                      <a:gd name="T5" fmla="*/ 72 h 158"/>
                      <a:gd name="T6" fmla="*/ 40 w 178"/>
                      <a:gd name="T7" fmla="*/ 108 h 158"/>
                      <a:gd name="T8" fmla="*/ 40 w 178"/>
                      <a:gd name="T9" fmla="*/ 108 h 158"/>
                      <a:gd name="T10" fmla="*/ 8 w 178"/>
                      <a:gd name="T11" fmla="*/ 132 h 158"/>
                      <a:gd name="T12" fmla="*/ 0 w 178"/>
                      <a:gd name="T13" fmla="*/ 98 h 158"/>
                      <a:gd name="T14" fmla="*/ 142 w 178"/>
                      <a:gd name="T15" fmla="*/ 0 h 158"/>
                      <a:gd name="T16" fmla="*/ 150 w 178"/>
                      <a:gd name="T17" fmla="*/ 34 h 158"/>
                      <a:gd name="T18" fmla="*/ 118 w 178"/>
                      <a:gd name="T19" fmla="*/ 56 h 158"/>
                      <a:gd name="T20" fmla="*/ 132 w 178"/>
                      <a:gd name="T21" fmla="*/ 120 h 158"/>
                      <a:gd name="T22" fmla="*/ 172 w 178"/>
                      <a:gd name="T23" fmla="*/ 124 h 158"/>
                      <a:gd name="T24" fmla="*/ 178 w 178"/>
                      <a:gd name="T25" fmla="*/ 158 h 158"/>
                      <a:gd name="T26" fmla="*/ 8 w 178"/>
                      <a:gd name="T27" fmla="*/ 132 h 158"/>
                      <a:gd name="T28" fmla="*/ 8 w 178"/>
                      <a:gd name="T29" fmla="*/ 132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78" h="158">
                        <a:moveTo>
                          <a:pt x="40" y="108"/>
                        </a:moveTo>
                        <a:lnTo>
                          <a:pt x="104" y="116"/>
                        </a:lnTo>
                        <a:lnTo>
                          <a:pt x="94" y="72"/>
                        </a:lnTo>
                        <a:lnTo>
                          <a:pt x="40" y="108"/>
                        </a:lnTo>
                        <a:lnTo>
                          <a:pt x="40" y="108"/>
                        </a:lnTo>
                        <a:close/>
                        <a:moveTo>
                          <a:pt x="8" y="132"/>
                        </a:moveTo>
                        <a:lnTo>
                          <a:pt x="0" y="98"/>
                        </a:lnTo>
                        <a:lnTo>
                          <a:pt x="142" y="0"/>
                        </a:lnTo>
                        <a:lnTo>
                          <a:pt x="150" y="34"/>
                        </a:lnTo>
                        <a:lnTo>
                          <a:pt x="118" y="56"/>
                        </a:lnTo>
                        <a:lnTo>
                          <a:pt x="132" y="120"/>
                        </a:lnTo>
                        <a:lnTo>
                          <a:pt x="172" y="124"/>
                        </a:lnTo>
                        <a:lnTo>
                          <a:pt x="178" y="158"/>
                        </a:lnTo>
                        <a:lnTo>
                          <a:pt x="8" y="132"/>
                        </a:lnTo>
                        <a:lnTo>
                          <a:pt x="8" y="13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0" name="Freeform 14">
                    <a:extLst>
                      <a:ext uri="{FF2B5EF4-FFF2-40B4-BE49-F238E27FC236}">
                        <a16:creationId xmlns:a16="http://schemas.microsoft.com/office/drawing/2014/main" id="{A93DCC73-0EEF-4C20-9839-88D388DB337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660" y="2101"/>
                    <a:ext cx="164" cy="136"/>
                  </a:xfrm>
                  <a:custGeom>
                    <a:avLst/>
                    <a:gdLst>
                      <a:gd name="T0" fmla="*/ 134 w 164"/>
                      <a:gd name="T1" fmla="*/ 104 h 136"/>
                      <a:gd name="T2" fmla="*/ 136 w 164"/>
                      <a:gd name="T3" fmla="*/ 74 h 136"/>
                      <a:gd name="T4" fmla="*/ 136 w 164"/>
                      <a:gd name="T5" fmla="*/ 64 h 136"/>
                      <a:gd name="T6" fmla="*/ 132 w 164"/>
                      <a:gd name="T7" fmla="*/ 54 h 136"/>
                      <a:gd name="T8" fmla="*/ 128 w 164"/>
                      <a:gd name="T9" fmla="*/ 48 h 136"/>
                      <a:gd name="T10" fmla="*/ 124 w 164"/>
                      <a:gd name="T11" fmla="*/ 42 h 136"/>
                      <a:gd name="T12" fmla="*/ 114 w 164"/>
                      <a:gd name="T13" fmla="*/ 38 h 136"/>
                      <a:gd name="T14" fmla="*/ 100 w 164"/>
                      <a:gd name="T15" fmla="*/ 34 h 136"/>
                      <a:gd name="T16" fmla="*/ 84 w 164"/>
                      <a:gd name="T17" fmla="*/ 32 h 136"/>
                      <a:gd name="T18" fmla="*/ 68 w 164"/>
                      <a:gd name="T19" fmla="*/ 34 h 136"/>
                      <a:gd name="T20" fmla="*/ 56 w 164"/>
                      <a:gd name="T21" fmla="*/ 36 h 136"/>
                      <a:gd name="T22" fmla="*/ 46 w 164"/>
                      <a:gd name="T23" fmla="*/ 40 h 136"/>
                      <a:gd name="T24" fmla="*/ 40 w 164"/>
                      <a:gd name="T25" fmla="*/ 44 h 136"/>
                      <a:gd name="T26" fmla="*/ 36 w 164"/>
                      <a:gd name="T27" fmla="*/ 50 h 136"/>
                      <a:gd name="T28" fmla="*/ 32 w 164"/>
                      <a:gd name="T29" fmla="*/ 58 h 136"/>
                      <a:gd name="T30" fmla="*/ 30 w 164"/>
                      <a:gd name="T31" fmla="*/ 64 h 136"/>
                      <a:gd name="T32" fmla="*/ 30 w 164"/>
                      <a:gd name="T33" fmla="*/ 70 h 136"/>
                      <a:gd name="T34" fmla="*/ 28 w 164"/>
                      <a:gd name="T35" fmla="*/ 76 h 136"/>
                      <a:gd name="T36" fmla="*/ 28 w 164"/>
                      <a:gd name="T37" fmla="*/ 86 h 136"/>
                      <a:gd name="T38" fmla="*/ 28 w 164"/>
                      <a:gd name="T39" fmla="*/ 100 h 136"/>
                      <a:gd name="T40" fmla="*/ 2 w 164"/>
                      <a:gd name="T41" fmla="*/ 72 h 136"/>
                      <a:gd name="T42" fmla="*/ 4 w 164"/>
                      <a:gd name="T43" fmla="*/ 56 h 136"/>
                      <a:gd name="T44" fmla="*/ 6 w 164"/>
                      <a:gd name="T45" fmla="*/ 42 h 136"/>
                      <a:gd name="T46" fmla="*/ 12 w 164"/>
                      <a:gd name="T47" fmla="*/ 30 h 136"/>
                      <a:gd name="T48" fmla="*/ 22 w 164"/>
                      <a:gd name="T49" fmla="*/ 18 h 136"/>
                      <a:gd name="T50" fmla="*/ 34 w 164"/>
                      <a:gd name="T51" fmla="*/ 10 h 136"/>
                      <a:gd name="T52" fmla="*/ 48 w 164"/>
                      <a:gd name="T53" fmla="*/ 4 h 136"/>
                      <a:gd name="T54" fmla="*/ 66 w 164"/>
                      <a:gd name="T55" fmla="*/ 0 h 136"/>
                      <a:gd name="T56" fmla="*/ 86 w 164"/>
                      <a:gd name="T57" fmla="*/ 0 h 136"/>
                      <a:gd name="T58" fmla="*/ 106 w 164"/>
                      <a:gd name="T59" fmla="*/ 2 h 136"/>
                      <a:gd name="T60" fmla="*/ 120 w 164"/>
                      <a:gd name="T61" fmla="*/ 6 h 136"/>
                      <a:gd name="T62" fmla="*/ 136 w 164"/>
                      <a:gd name="T63" fmla="*/ 14 h 136"/>
                      <a:gd name="T64" fmla="*/ 148 w 164"/>
                      <a:gd name="T65" fmla="*/ 24 h 136"/>
                      <a:gd name="T66" fmla="*/ 156 w 164"/>
                      <a:gd name="T67" fmla="*/ 34 h 136"/>
                      <a:gd name="T68" fmla="*/ 160 w 164"/>
                      <a:gd name="T69" fmla="*/ 48 h 136"/>
                      <a:gd name="T70" fmla="*/ 164 w 164"/>
                      <a:gd name="T71" fmla="*/ 60 h 136"/>
                      <a:gd name="T72" fmla="*/ 164 w 164"/>
                      <a:gd name="T73" fmla="*/ 76 h 136"/>
                      <a:gd name="T74" fmla="*/ 0 w 164"/>
                      <a:gd name="T75" fmla="*/ 132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64" h="136">
                        <a:moveTo>
                          <a:pt x="28" y="100"/>
                        </a:moveTo>
                        <a:lnTo>
                          <a:pt x="134" y="104"/>
                        </a:lnTo>
                        <a:lnTo>
                          <a:pt x="136" y="80"/>
                        </a:lnTo>
                        <a:lnTo>
                          <a:pt x="136" y="74"/>
                        </a:lnTo>
                        <a:lnTo>
                          <a:pt x="136" y="68"/>
                        </a:lnTo>
                        <a:lnTo>
                          <a:pt x="136" y="64"/>
                        </a:lnTo>
                        <a:lnTo>
                          <a:pt x="134" y="60"/>
                        </a:lnTo>
                        <a:lnTo>
                          <a:pt x="132" y="54"/>
                        </a:lnTo>
                        <a:lnTo>
                          <a:pt x="132" y="50"/>
                        </a:lnTo>
                        <a:lnTo>
                          <a:pt x="128" y="48"/>
                        </a:lnTo>
                        <a:lnTo>
                          <a:pt x="126" y="44"/>
                        </a:lnTo>
                        <a:lnTo>
                          <a:pt x="124" y="42"/>
                        </a:lnTo>
                        <a:lnTo>
                          <a:pt x="118" y="40"/>
                        </a:lnTo>
                        <a:lnTo>
                          <a:pt x="114" y="38"/>
                        </a:lnTo>
                        <a:lnTo>
                          <a:pt x="108" y="36"/>
                        </a:lnTo>
                        <a:lnTo>
                          <a:pt x="100" y="34"/>
                        </a:lnTo>
                        <a:lnTo>
                          <a:pt x="92" y="34"/>
                        </a:lnTo>
                        <a:lnTo>
                          <a:pt x="84" y="32"/>
                        </a:lnTo>
                        <a:lnTo>
                          <a:pt x="76" y="32"/>
                        </a:lnTo>
                        <a:lnTo>
                          <a:pt x="68" y="34"/>
                        </a:lnTo>
                        <a:lnTo>
                          <a:pt x="60" y="34"/>
                        </a:lnTo>
                        <a:lnTo>
                          <a:pt x="56" y="36"/>
                        </a:lnTo>
                        <a:lnTo>
                          <a:pt x="52" y="38"/>
                        </a:lnTo>
                        <a:lnTo>
                          <a:pt x="46" y="40"/>
                        </a:lnTo>
                        <a:lnTo>
                          <a:pt x="44" y="42"/>
                        </a:lnTo>
                        <a:lnTo>
                          <a:pt x="40" y="44"/>
                        </a:lnTo>
                        <a:lnTo>
                          <a:pt x="36" y="48"/>
                        </a:lnTo>
                        <a:lnTo>
                          <a:pt x="36" y="50"/>
                        </a:lnTo>
                        <a:lnTo>
                          <a:pt x="34" y="56"/>
                        </a:lnTo>
                        <a:lnTo>
                          <a:pt x="32" y="58"/>
                        </a:lnTo>
                        <a:lnTo>
                          <a:pt x="30" y="62"/>
                        </a:lnTo>
                        <a:lnTo>
                          <a:pt x="30" y="64"/>
                        </a:lnTo>
                        <a:lnTo>
                          <a:pt x="30" y="66"/>
                        </a:lnTo>
                        <a:lnTo>
                          <a:pt x="30" y="70"/>
                        </a:lnTo>
                        <a:lnTo>
                          <a:pt x="30" y="72"/>
                        </a:lnTo>
                        <a:lnTo>
                          <a:pt x="28" y="76"/>
                        </a:lnTo>
                        <a:lnTo>
                          <a:pt x="28" y="80"/>
                        </a:lnTo>
                        <a:lnTo>
                          <a:pt x="28" y="86"/>
                        </a:lnTo>
                        <a:lnTo>
                          <a:pt x="28" y="100"/>
                        </a:lnTo>
                        <a:lnTo>
                          <a:pt x="28" y="100"/>
                        </a:lnTo>
                        <a:close/>
                        <a:moveTo>
                          <a:pt x="0" y="132"/>
                        </a:moveTo>
                        <a:lnTo>
                          <a:pt x="2" y="72"/>
                        </a:lnTo>
                        <a:lnTo>
                          <a:pt x="4" y="64"/>
                        </a:lnTo>
                        <a:lnTo>
                          <a:pt x="4" y="56"/>
                        </a:lnTo>
                        <a:lnTo>
                          <a:pt x="4" y="48"/>
                        </a:lnTo>
                        <a:lnTo>
                          <a:pt x="6" y="42"/>
                        </a:lnTo>
                        <a:lnTo>
                          <a:pt x="10" y="34"/>
                        </a:lnTo>
                        <a:lnTo>
                          <a:pt x="12" y="30"/>
                        </a:lnTo>
                        <a:lnTo>
                          <a:pt x="18" y="24"/>
                        </a:lnTo>
                        <a:lnTo>
                          <a:pt x="22" y="18"/>
                        </a:lnTo>
                        <a:lnTo>
                          <a:pt x="28" y="14"/>
                        </a:lnTo>
                        <a:lnTo>
                          <a:pt x="34" y="10"/>
                        </a:lnTo>
                        <a:lnTo>
                          <a:pt x="42" y="8"/>
                        </a:lnTo>
                        <a:lnTo>
                          <a:pt x="48" y="4"/>
                        </a:lnTo>
                        <a:lnTo>
                          <a:pt x="58" y="2"/>
                        </a:lnTo>
                        <a:lnTo>
                          <a:pt x="66" y="0"/>
                        </a:lnTo>
                        <a:lnTo>
                          <a:pt x="76" y="0"/>
                        </a:lnTo>
                        <a:lnTo>
                          <a:pt x="86" y="0"/>
                        </a:lnTo>
                        <a:lnTo>
                          <a:pt x="96" y="0"/>
                        </a:lnTo>
                        <a:lnTo>
                          <a:pt x="106" y="2"/>
                        </a:lnTo>
                        <a:lnTo>
                          <a:pt x="114" y="4"/>
                        </a:lnTo>
                        <a:lnTo>
                          <a:pt x="120" y="6"/>
                        </a:lnTo>
                        <a:lnTo>
                          <a:pt x="130" y="10"/>
                        </a:lnTo>
                        <a:lnTo>
                          <a:pt x="136" y="14"/>
                        </a:lnTo>
                        <a:lnTo>
                          <a:pt x="142" y="18"/>
                        </a:lnTo>
                        <a:lnTo>
                          <a:pt x="148" y="24"/>
                        </a:lnTo>
                        <a:lnTo>
                          <a:pt x="152" y="30"/>
                        </a:lnTo>
                        <a:lnTo>
                          <a:pt x="156" y="34"/>
                        </a:lnTo>
                        <a:lnTo>
                          <a:pt x="158" y="40"/>
                        </a:lnTo>
                        <a:lnTo>
                          <a:pt x="160" y="48"/>
                        </a:lnTo>
                        <a:lnTo>
                          <a:pt x="162" y="54"/>
                        </a:lnTo>
                        <a:lnTo>
                          <a:pt x="164" y="60"/>
                        </a:lnTo>
                        <a:lnTo>
                          <a:pt x="164" y="68"/>
                        </a:lnTo>
                        <a:lnTo>
                          <a:pt x="164" y="76"/>
                        </a:lnTo>
                        <a:lnTo>
                          <a:pt x="160" y="136"/>
                        </a:lnTo>
                        <a:lnTo>
                          <a:pt x="0" y="132"/>
                        </a:lnTo>
                        <a:lnTo>
                          <a:pt x="0" y="13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1" name="Freeform 15">
                    <a:extLst>
                      <a:ext uri="{FF2B5EF4-FFF2-40B4-BE49-F238E27FC236}">
                        <a16:creationId xmlns:a16="http://schemas.microsoft.com/office/drawing/2014/main" id="{E67F842B-26B2-42C8-BD19-03D20B0207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0" y="1941"/>
                    <a:ext cx="178" cy="144"/>
                  </a:xfrm>
                  <a:custGeom>
                    <a:avLst/>
                    <a:gdLst>
                      <a:gd name="T0" fmla="*/ 0 w 178"/>
                      <a:gd name="T1" fmla="*/ 120 h 144"/>
                      <a:gd name="T2" fmla="*/ 18 w 178"/>
                      <a:gd name="T3" fmla="*/ 0 h 144"/>
                      <a:gd name="T4" fmla="*/ 44 w 178"/>
                      <a:gd name="T5" fmla="*/ 6 h 144"/>
                      <a:gd name="T6" fmla="*/ 32 w 178"/>
                      <a:gd name="T7" fmla="*/ 90 h 144"/>
                      <a:gd name="T8" fmla="*/ 66 w 178"/>
                      <a:gd name="T9" fmla="*/ 96 h 144"/>
                      <a:gd name="T10" fmla="*/ 80 w 178"/>
                      <a:gd name="T11" fmla="*/ 16 h 144"/>
                      <a:gd name="T12" fmla="*/ 106 w 178"/>
                      <a:gd name="T13" fmla="*/ 22 h 144"/>
                      <a:gd name="T14" fmla="*/ 94 w 178"/>
                      <a:gd name="T15" fmla="*/ 102 h 144"/>
                      <a:gd name="T16" fmla="*/ 136 w 178"/>
                      <a:gd name="T17" fmla="*/ 108 h 144"/>
                      <a:gd name="T18" fmla="*/ 150 w 178"/>
                      <a:gd name="T19" fmla="*/ 20 h 144"/>
                      <a:gd name="T20" fmla="*/ 178 w 178"/>
                      <a:gd name="T21" fmla="*/ 24 h 144"/>
                      <a:gd name="T22" fmla="*/ 158 w 178"/>
                      <a:gd name="T23" fmla="*/ 144 h 144"/>
                      <a:gd name="T24" fmla="*/ 0 w 178"/>
                      <a:gd name="T25" fmla="*/ 12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8" h="144">
                        <a:moveTo>
                          <a:pt x="0" y="120"/>
                        </a:moveTo>
                        <a:lnTo>
                          <a:pt x="18" y="0"/>
                        </a:lnTo>
                        <a:lnTo>
                          <a:pt x="44" y="6"/>
                        </a:lnTo>
                        <a:lnTo>
                          <a:pt x="32" y="90"/>
                        </a:lnTo>
                        <a:lnTo>
                          <a:pt x="66" y="96"/>
                        </a:lnTo>
                        <a:lnTo>
                          <a:pt x="80" y="16"/>
                        </a:lnTo>
                        <a:lnTo>
                          <a:pt x="106" y="22"/>
                        </a:lnTo>
                        <a:lnTo>
                          <a:pt x="94" y="102"/>
                        </a:lnTo>
                        <a:lnTo>
                          <a:pt x="136" y="108"/>
                        </a:lnTo>
                        <a:lnTo>
                          <a:pt x="150" y="20"/>
                        </a:lnTo>
                        <a:lnTo>
                          <a:pt x="178" y="24"/>
                        </a:lnTo>
                        <a:lnTo>
                          <a:pt x="158" y="144"/>
                        </a:lnTo>
                        <a:lnTo>
                          <a:pt x="0" y="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2" name="Freeform 16">
                    <a:extLst>
                      <a:ext uri="{FF2B5EF4-FFF2-40B4-BE49-F238E27FC236}">
                        <a16:creationId xmlns:a16="http://schemas.microsoft.com/office/drawing/2014/main" id="{B684313C-50A0-4693-8E49-7B9E6951B4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14" y="1725"/>
                    <a:ext cx="190" cy="164"/>
                  </a:xfrm>
                  <a:custGeom>
                    <a:avLst/>
                    <a:gdLst>
                      <a:gd name="T0" fmla="*/ 0 w 190"/>
                      <a:gd name="T1" fmla="*/ 112 h 164"/>
                      <a:gd name="T2" fmla="*/ 38 w 190"/>
                      <a:gd name="T3" fmla="*/ 0 h 164"/>
                      <a:gd name="T4" fmla="*/ 62 w 190"/>
                      <a:gd name="T5" fmla="*/ 8 h 164"/>
                      <a:gd name="T6" fmla="*/ 36 w 190"/>
                      <a:gd name="T7" fmla="*/ 90 h 164"/>
                      <a:gd name="T8" fmla="*/ 70 w 190"/>
                      <a:gd name="T9" fmla="*/ 102 h 164"/>
                      <a:gd name="T10" fmla="*/ 94 w 190"/>
                      <a:gd name="T11" fmla="*/ 24 h 164"/>
                      <a:gd name="T12" fmla="*/ 120 w 190"/>
                      <a:gd name="T13" fmla="*/ 34 h 164"/>
                      <a:gd name="T14" fmla="*/ 94 w 190"/>
                      <a:gd name="T15" fmla="*/ 112 h 164"/>
                      <a:gd name="T16" fmla="*/ 136 w 190"/>
                      <a:gd name="T17" fmla="*/ 124 h 164"/>
                      <a:gd name="T18" fmla="*/ 166 w 190"/>
                      <a:gd name="T19" fmla="*/ 40 h 164"/>
                      <a:gd name="T20" fmla="*/ 190 w 190"/>
                      <a:gd name="T21" fmla="*/ 48 h 164"/>
                      <a:gd name="T22" fmla="*/ 152 w 190"/>
                      <a:gd name="T23" fmla="*/ 164 h 164"/>
                      <a:gd name="T24" fmla="*/ 0 w 190"/>
                      <a:gd name="T25" fmla="*/ 112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0" h="164">
                        <a:moveTo>
                          <a:pt x="0" y="112"/>
                        </a:moveTo>
                        <a:lnTo>
                          <a:pt x="38" y="0"/>
                        </a:lnTo>
                        <a:lnTo>
                          <a:pt x="62" y="8"/>
                        </a:lnTo>
                        <a:lnTo>
                          <a:pt x="36" y="90"/>
                        </a:lnTo>
                        <a:lnTo>
                          <a:pt x="70" y="102"/>
                        </a:lnTo>
                        <a:lnTo>
                          <a:pt x="94" y="24"/>
                        </a:lnTo>
                        <a:lnTo>
                          <a:pt x="120" y="34"/>
                        </a:lnTo>
                        <a:lnTo>
                          <a:pt x="94" y="112"/>
                        </a:lnTo>
                        <a:lnTo>
                          <a:pt x="136" y="124"/>
                        </a:lnTo>
                        <a:lnTo>
                          <a:pt x="166" y="40"/>
                        </a:lnTo>
                        <a:lnTo>
                          <a:pt x="190" y="48"/>
                        </a:lnTo>
                        <a:lnTo>
                          <a:pt x="152" y="164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3" name="Freeform 17">
                    <a:extLst>
                      <a:ext uri="{FF2B5EF4-FFF2-40B4-BE49-F238E27FC236}">
                        <a16:creationId xmlns:a16="http://schemas.microsoft.com/office/drawing/2014/main" id="{A7D20B60-9054-40AC-9FEC-D0FE055C12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68" y="1639"/>
                    <a:ext cx="192" cy="114"/>
                  </a:xfrm>
                  <a:custGeom>
                    <a:avLst/>
                    <a:gdLst>
                      <a:gd name="T0" fmla="*/ 0 w 192"/>
                      <a:gd name="T1" fmla="*/ 48 h 114"/>
                      <a:gd name="T2" fmla="*/ 14 w 192"/>
                      <a:gd name="T3" fmla="*/ 18 h 114"/>
                      <a:gd name="T4" fmla="*/ 134 w 192"/>
                      <a:gd name="T5" fmla="*/ 72 h 114"/>
                      <a:gd name="T6" fmla="*/ 168 w 192"/>
                      <a:gd name="T7" fmla="*/ 0 h 114"/>
                      <a:gd name="T8" fmla="*/ 192 w 192"/>
                      <a:gd name="T9" fmla="*/ 12 h 114"/>
                      <a:gd name="T10" fmla="*/ 144 w 192"/>
                      <a:gd name="T11" fmla="*/ 114 h 114"/>
                      <a:gd name="T12" fmla="*/ 0 w 192"/>
                      <a:gd name="T13" fmla="*/ 48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2" h="114">
                        <a:moveTo>
                          <a:pt x="0" y="48"/>
                        </a:moveTo>
                        <a:lnTo>
                          <a:pt x="14" y="18"/>
                        </a:lnTo>
                        <a:lnTo>
                          <a:pt x="134" y="72"/>
                        </a:lnTo>
                        <a:lnTo>
                          <a:pt x="168" y="0"/>
                        </a:lnTo>
                        <a:lnTo>
                          <a:pt x="192" y="12"/>
                        </a:lnTo>
                        <a:lnTo>
                          <a:pt x="144" y="114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" name="Freeform 18">
                    <a:extLst>
                      <a:ext uri="{FF2B5EF4-FFF2-40B4-BE49-F238E27FC236}">
                        <a16:creationId xmlns:a16="http://schemas.microsoft.com/office/drawing/2014/main" id="{12D56CFD-63C8-4E2F-B9FD-D91278B2A8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50" y="1314"/>
                    <a:ext cx="166" cy="160"/>
                  </a:xfrm>
                  <a:custGeom>
                    <a:avLst/>
                    <a:gdLst>
                      <a:gd name="T0" fmla="*/ 26 w 166"/>
                      <a:gd name="T1" fmla="*/ 16 h 160"/>
                      <a:gd name="T2" fmla="*/ 42 w 166"/>
                      <a:gd name="T3" fmla="*/ 6 h 160"/>
                      <a:gd name="T4" fmla="*/ 56 w 166"/>
                      <a:gd name="T5" fmla="*/ 0 h 160"/>
                      <a:gd name="T6" fmla="*/ 70 w 166"/>
                      <a:gd name="T7" fmla="*/ 0 h 160"/>
                      <a:gd name="T8" fmla="*/ 84 w 166"/>
                      <a:gd name="T9" fmla="*/ 4 h 160"/>
                      <a:gd name="T10" fmla="*/ 74 w 166"/>
                      <a:gd name="T11" fmla="*/ 36 h 160"/>
                      <a:gd name="T12" fmla="*/ 58 w 166"/>
                      <a:gd name="T13" fmla="*/ 32 h 160"/>
                      <a:gd name="T14" fmla="*/ 46 w 166"/>
                      <a:gd name="T15" fmla="*/ 36 h 160"/>
                      <a:gd name="T16" fmla="*/ 34 w 166"/>
                      <a:gd name="T17" fmla="*/ 50 h 160"/>
                      <a:gd name="T18" fmla="*/ 28 w 166"/>
                      <a:gd name="T19" fmla="*/ 66 h 160"/>
                      <a:gd name="T20" fmla="*/ 30 w 166"/>
                      <a:gd name="T21" fmla="*/ 74 h 160"/>
                      <a:gd name="T22" fmla="*/ 38 w 166"/>
                      <a:gd name="T23" fmla="*/ 78 h 160"/>
                      <a:gd name="T24" fmla="*/ 46 w 166"/>
                      <a:gd name="T25" fmla="*/ 78 h 160"/>
                      <a:gd name="T26" fmla="*/ 54 w 166"/>
                      <a:gd name="T27" fmla="*/ 74 h 160"/>
                      <a:gd name="T28" fmla="*/ 66 w 166"/>
                      <a:gd name="T29" fmla="*/ 66 h 160"/>
                      <a:gd name="T30" fmla="*/ 88 w 166"/>
                      <a:gd name="T31" fmla="*/ 48 h 160"/>
                      <a:gd name="T32" fmla="*/ 106 w 166"/>
                      <a:gd name="T33" fmla="*/ 40 h 160"/>
                      <a:gd name="T34" fmla="*/ 124 w 166"/>
                      <a:gd name="T35" fmla="*/ 38 h 160"/>
                      <a:gd name="T36" fmla="*/ 144 w 166"/>
                      <a:gd name="T37" fmla="*/ 44 h 160"/>
                      <a:gd name="T38" fmla="*/ 158 w 166"/>
                      <a:gd name="T39" fmla="*/ 58 h 160"/>
                      <a:gd name="T40" fmla="*/ 166 w 166"/>
                      <a:gd name="T41" fmla="*/ 78 h 160"/>
                      <a:gd name="T42" fmla="*/ 164 w 166"/>
                      <a:gd name="T43" fmla="*/ 98 h 160"/>
                      <a:gd name="T44" fmla="*/ 154 w 166"/>
                      <a:gd name="T45" fmla="*/ 122 h 160"/>
                      <a:gd name="T46" fmla="*/ 138 w 166"/>
                      <a:gd name="T47" fmla="*/ 140 h 160"/>
                      <a:gd name="T48" fmla="*/ 122 w 166"/>
                      <a:gd name="T49" fmla="*/ 154 h 160"/>
                      <a:gd name="T50" fmla="*/ 106 w 166"/>
                      <a:gd name="T51" fmla="*/ 158 h 160"/>
                      <a:gd name="T52" fmla="*/ 90 w 166"/>
                      <a:gd name="T53" fmla="*/ 158 h 160"/>
                      <a:gd name="T54" fmla="*/ 74 w 166"/>
                      <a:gd name="T55" fmla="*/ 154 h 160"/>
                      <a:gd name="T56" fmla="*/ 80 w 166"/>
                      <a:gd name="T57" fmla="*/ 122 h 160"/>
                      <a:gd name="T58" fmla="*/ 100 w 166"/>
                      <a:gd name="T59" fmla="*/ 128 h 160"/>
                      <a:gd name="T60" fmla="*/ 116 w 166"/>
                      <a:gd name="T61" fmla="*/ 122 h 160"/>
                      <a:gd name="T62" fmla="*/ 130 w 166"/>
                      <a:gd name="T63" fmla="*/ 106 h 160"/>
                      <a:gd name="T64" fmla="*/ 136 w 166"/>
                      <a:gd name="T65" fmla="*/ 90 h 160"/>
                      <a:gd name="T66" fmla="*/ 132 w 166"/>
                      <a:gd name="T67" fmla="*/ 78 h 160"/>
                      <a:gd name="T68" fmla="*/ 124 w 166"/>
                      <a:gd name="T69" fmla="*/ 72 h 160"/>
                      <a:gd name="T70" fmla="*/ 116 w 166"/>
                      <a:gd name="T71" fmla="*/ 72 h 160"/>
                      <a:gd name="T72" fmla="*/ 106 w 166"/>
                      <a:gd name="T73" fmla="*/ 76 h 160"/>
                      <a:gd name="T74" fmla="*/ 92 w 166"/>
                      <a:gd name="T75" fmla="*/ 86 h 160"/>
                      <a:gd name="T76" fmla="*/ 74 w 166"/>
                      <a:gd name="T77" fmla="*/ 98 h 160"/>
                      <a:gd name="T78" fmla="*/ 60 w 166"/>
                      <a:gd name="T79" fmla="*/ 106 h 160"/>
                      <a:gd name="T80" fmla="*/ 50 w 166"/>
                      <a:gd name="T81" fmla="*/ 110 h 160"/>
                      <a:gd name="T82" fmla="*/ 34 w 166"/>
                      <a:gd name="T83" fmla="*/ 110 h 160"/>
                      <a:gd name="T84" fmla="*/ 22 w 166"/>
                      <a:gd name="T85" fmla="*/ 106 h 160"/>
                      <a:gd name="T86" fmla="*/ 10 w 166"/>
                      <a:gd name="T87" fmla="*/ 98 h 160"/>
                      <a:gd name="T88" fmla="*/ 2 w 166"/>
                      <a:gd name="T89" fmla="*/ 82 h 160"/>
                      <a:gd name="T90" fmla="*/ 0 w 166"/>
                      <a:gd name="T91" fmla="*/ 64 h 160"/>
                      <a:gd name="T92" fmla="*/ 8 w 166"/>
                      <a:gd name="T93" fmla="*/ 42 h 160"/>
                      <a:gd name="T94" fmla="*/ 18 w 166"/>
                      <a:gd name="T95" fmla="*/ 28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66" h="160">
                        <a:moveTo>
                          <a:pt x="18" y="28"/>
                        </a:moveTo>
                        <a:lnTo>
                          <a:pt x="22" y="22"/>
                        </a:lnTo>
                        <a:lnTo>
                          <a:pt x="26" y="16"/>
                        </a:lnTo>
                        <a:lnTo>
                          <a:pt x="32" y="14"/>
                        </a:lnTo>
                        <a:lnTo>
                          <a:pt x="36" y="8"/>
                        </a:lnTo>
                        <a:lnTo>
                          <a:pt x="42" y="6"/>
                        </a:lnTo>
                        <a:lnTo>
                          <a:pt x="46" y="4"/>
                        </a:lnTo>
                        <a:lnTo>
                          <a:pt x="50" y="2"/>
                        </a:lnTo>
                        <a:lnTo>
                          <a:pt x="56" y="0"/>
                        </a:lnTo>
                        <a:lnTo>
                          <a:pt x="60" y="0"/>
                        </a:lnTo>
                        <a:lnTo>
                          <a:pt x="66" y="0"/>
                        </a:lnTo>
                        <a:lnTo>
                          <a:pt x="70" y="0"/>
                        </a:lnTo>
                        <a:lnTo>
                          <a:pt x="74" y="0"/>
                        </a:lnTo>
                        <a:lnTo>
                          <a:pt x="80" y="2"/>
                        </a:lnTo>
                        <a:lnTo>
                          <a:pt x="84" y="4"/>
                        </a:lnTo>
                        <a:lnTo>
                          <a:pt x="90" y="8"/>
                        </a:lnTo>
                        <a:lnTo>
                          <a:pt x="92" y="10"/>
                        </a:lnTo>
                        <a:lnTo>
                          <a:pt x="74" y="36"/>
                        </a:lnTo>
                        <a:lnTo>
                          <a:pt x="68" y="34"/>
                        </a:lnTo>
                        <a:lnTo>
                          <a:pt x="64" y="32"/>
                        </a:lnTo>
                        <a:lnTo>
                          <a:pt x="58" y="32"/>
                        </a:lnTo>
                        <a:lnTo>
                          <a:pt x="54" y="32"/>
                        </a:lnTo>
                        <a:lnTo>
                          <a:pt x="50" y="32"/>
                        </a:lnTo>
                        <a:lnTo>
                          <a:pt x="46" y="36"/>
                        </a:lnTo>
                        <a:lnTo>
                          <a:pt x="42" y="40"/>
                        </a:lnTo>
                        <a:lnTo>
                          <a:pt x="38" y="44"/>
                        </a:lnTo>
                        <a:lnTo>
                          <a:pt x="34" y="50"/>
                        </a:lnTo>
                        <a:lnTo>
                          <a:pt x="30" y="56"/>
                        </a:lnTo>
                        <a:lnTo>
                          <a:pt x="28" y="60"/>
                        </a:lnTo>
                        <a:lnTo>
                          <a:pt x="28" y="66"/>
                        </a:lnTo>
                        <a:lnTo>
                          <a:pt x="28" y="68"/>
                        </a:lnTo>
                        <a:lnTo>
                          <a:pt x="28" y="72"/>
                        </a:lnTo>
                        <a:lnTo>
                          <a:pt x="30" y="74"/>
                        </a:lnTo>
                        <a:lnTo>
                          <a:pt x="34" y="76"/>
                        </a:lnTo>
                        <a:lnTo>
                          <a:pt x="34" y="78"/>
                        </a:lnTo>
                        <a:lnTo>
                          <a:pt x="38" y="78"/>
                        </a:lnTo>
                        <a:lnTo>
                          <a:pt x="40" y="80"/>
                        </a:lnTo>
                        <a:lnTo>
                          <a:pt x="42" y="78"/>
                        </a:lnTo>
                        <a:lnTo>
                          <a:pt x="46" y="78"/>
                        </a:lnTo>
                        <a:lnTo>
                          <a:pt x="48" y="76"/>
                        </a:lnTo>
                        <a:lnTo>
                          <a:pt x="50" y="74"/>
                        </a:lnTo>
                        <a:lnTo>
                          <a:pt x="54" y="74"/>
                        </a:lnTo>
                        <a:lnTo>
                          <a:pt x="58" y="72"/>
                        </a:lnTo>
                        <a:lnTo>
                          <a:pt x="62" y="68"/>
                        </a:lnTo>
                        <a:lnTo>
                          <a:pt x="66" y="66"/>
                        </a:lnTo>
                        <a:lnTo>
                          <a:pt x="70" y="62"/>
                        </a:lnTo>
                        <a:lnTo>
                          <a:pt x="80" y="56"/>
                        </a:lnTo>
                        <a:lnTo>
                          <a:pt x="88" y="48"/>
                        </a:lnTo>
                        <a:lnTo>
                          <a:pt x="94" y="44"/>
                        </a:lnTo>
                        <a:lnTo>
                          <a:pt x="100" y="42"/>
                        </a:lnTo>
                        <a:lnTo>
                          <a:pt x="106" y="40"/>
                        </a:lnTo>
                        <a:lnTo>
                          <a:pt x="114" y="38"/>
                        </a:lnTo>
                        <a:lnTo>
                          <a:pt x="120" y="38"/>
                        </a:lnTo>
                        <a:lnTo>
                          <a:pt x="124" y="38"/>
                        </a:lnTo>
                        <a:lnTo>
                          <a:pt x="130" y="40"/>
                        </a:lnTo>
                        <a:lnTo>
                          <a:pt x="138" y="40"/>
                        </a:lnTo>
                        <a:lnTo>
                          <a:pt x="144" y="44"/>
                        </a:lnTo>
                        <a:lnTo>
                          <a:pt x="148" y="48"/>
                        </a:lnTo>
                        <a:lnTo>
                          <a:pt x="154" y="54"/>
                        </a:lnTo>
                        <a:lnTo>
                          <a:pt x="158" y="58"/>
                        </a:lnTo>
                        <a:lnTo>
                          <a:pt x="162" y="66"/>
                        </a:lnTo>
                        <a:lnTo>
                          <a:pt x="164" y="72"/>
                        </a:lnTo>
                        <a:lnTo>
                          <a:pt x="166" y="78"/>
                        </a:lnTo>
                        <a:lnTo>
                          <a:pt x="166" y="86"/>
                        </a:lnTo>
                        <a:lnTo>
                          <a:pt x="166" y="92"/>
                        </a:lnTo>
                        <a:lnTo>
                          <a:pt x="164" y="98"/>
                        </a:lnTo>
                        <a:lnTo>
                          <a:pt x="162" y="106"/>
                        </a:lnTo>
                        <a:lnTo>
                          <a:pt x="158" y="114"/>
                        </a:lnTo>
                        <a:lnTo>
                          <a:pt x="154" y="122"/>
                        </a:lnTo>
                        <a:lnTo>
                          <a:pt x="146" y="130"/>
                        </a:lnTo>
                        <a:lnTo>
                          <a:pt x="142" y="136"/>
                        </a:lnTo>
                        <a:lnTo>
                          <a:pt x="138" y="140"/>
                        </a:lnTo>
                        <a:lnTo>
                          <a:pt x="132" y="146"/>
                        </a:lnTo>
                        <a:lnTo>
                          <a:pt x="128" y="150"/>
                        </a:lnTo>
                        <a:lnTo>
                          <a:pt x="122" y="154"/>
                        </a:lnTo>
                        <a:lnTo>
                          <a:pt x="118" y="154"/>
                        </a:lnTo>
                        <a:lnTo>
                          <a:pt x="114" y="156"/>
                        </a:lnTo>
                        <a:lnTo>
                          <a:pt x="106" y="158"/>
                        </a:lnTo>
                        <a:lnTo>
                          <a:pt x="102" y="160"/>
                        </a:lnTo>
                        <a:lnTo>
                          <a:pt x="98" y="160"/>
                        </a:lnTo>
                        <a:lnTo>
                          <a:pt x="90" y="158"/>
                        </a:lnTo>
                        <a:lnTo>
                          <a:pt x="86" y="158"/>
                        </a:lnTo>
                        <a:lnTo>
                          <a:pt x="80" y="156"/>
                        </a:lnTo>
                        <a:lnTo>
                          <a:pt x="74" y="154"/>
                        </a:lnTo>
                        <a:lnTo>
                          <a:pt x="68" y="152"/>
                        </a:lnTo>
                        <a:lnTo>
                          <a:pt x="64" y="148"/>
                        </a:lnTo>
                        <a:lnTo>
                          <a:pt x="80" y="122"/>
                        </a:lnTo>
                        <a:lnTo>
                          <a:pt x="88" y="124"/>
                        </a:lnTo>
                        <a:lnTo>
                          <a:pt x="94" y="126"/>
                        </a:lnTo>
                        <a:lnTo>
                          <a:pt x="100" y="128"/>
                        </a:lnTo>
                        <a:lnTo>
                          <a:pt x="106" y="126"/>
                        </a:lnTo>
                        <a:lnTo>
                          <a:pt x="112" y="124"/>
                        </a:lnTo>
                        <a:lnTo>
                          <a:pt x="116" y="122"/>
                        </a:lnTo>
                        <a:lnTo>
                          <a:pt x="122" y="118"/>
                        </a:lnTo>
                        <a:lnTo>
                          <a:pt x="126" y="114"/>
                        </a:lnTo>
                        <a:lnTo>
                          <a:pt x="130" y="106"/>
                        </a:lnTo>
                        <a:lnTo>
                          <a:pt x="134" y="102"/>
                        </a:lnTo>
                        <a:lnTo>
                          <a:pt x="136" y="96"/>
                        </a:lnTo>
                        <a:lnTo>
                          <a:pt x="136" y="90"/>
                        </a:lnTo>
                        <a:lnTo>
                          <a:pt x="136" y="86"/>
                        </a:lnTo>
                        <a:lnTo>
                          <a:pt x="134" y="82"/>
                        </a:lnTo>
                        <a:lnTo>
                          <a:pt x="132" y="78"/>
                        </a:lnTo>
                        <a:lnTo>
                          <a:pt x="130" y="74"/>
                        </a:lnTo>
                        <a:lnTo>
                          <a:pt x="126" y="74"/>
                        </a:lnTo>
                        <a:lnTo>
                          <a:pt x="124" y="72"/>
                        </a:lnTo>
                        <a:lnTo>
                          <a:pt x="122" y="72"/>
                        </a:lnTo>
                        <a:lnTo>
                          <a:pt x="120" y="72"/>
                        </a:lnTo>
                        <a:lnTo>
                          <a:pt x="116" y="72"/>
                        </a:lnTo>
                        <a:lnTo>
                          <a:pt x="114" y="74"/>
                        </a:lnTo>
                        <a:lnTo>
                          <a:pt x="110" y="74"/>
                        </a:lnTo>
                        <a:lnTo>
                          <a:pt x="106" y="76"/>
                        </a:lnTo>
                        <a:lnTo>
                          <a:pt x="104" y="78"/>
                        </a:lnTo>
                        <a:lnTo>
                          <a:pt x="98" y="82"/>
                        </a:lnTo>
                        <a:lnTo>
                          <a:pt x="92" y="86"/>
                        </a:lnTo>
                        <a:lnTo>
                          <a:pt x="84" y="92"/>
                        </a:lnTo>
                        <a:lnTo>
                          <a:pt x="80" y="96"/>
                        </a:lnTo>
                        <a:lnTo>
                          <a:pt x="74" y="98"/>
                        </a:lnTo>
                        <a:lnTo>
                          <a:pt x="70" y="102"/>
                        </a:lnTo>
                        <a:lnTo>
                          <a:pt x="66" y="106"/>
                        </a:lnTo>
                        <a:lnTo>
                          <a:pt x="60" y="106"/>
                        </a:lnTo>
                        <a:lnTo>
                          <a:pt x="58" y="108"/>
                        </a:lnTo>
                        <a:lnTo>
                          <a:pt x="52" y="110"/>
                        </a:lnTo>
                        <a:lnTo>
                          <a:pt x="50" y="110"/>
                        </a:lnTo>
                        <a:lnTo>
                          <a:pt x="44" y="112"/>
                        </a:lnTo>
                        <a:lnTo>
                          <a:pt x="40" y="112"/>
                        </a:lnTo>
                        <a:lnTo>
                          <a:pt x="34" y="110"/>
                        </a:lnTo>
                        <a:lnTo>
                          <a:pt x="32" y="110"/>
                        </a:lnTo>
                        <a:lnTo>
                          <a:pt x="26" y="108"/>
                        </a:lnTo>
                        <a:lnTo>
                          <a:pt x="22" y="106"/>
                        </a:lnTo>
                        <a:lnTo>
                          <a:pt x="18" y="106"/>
                        </a:lnTo>
                        <a:lnTo>
                          <a:pt x="16" y="102"/>
                        </a:lnTo>
                        <a:lnTo>
                          <a:pt x="10" y="98"/>
                        </a:lnTo>
                        <a:lnTo>
                          <a:pt x="6" y="92"/>
                        </a:lnTo>
                        <a:lnTo>
                          <a:pt x="4" y="88"/>
                        </a:lnTo>
                        <a:lnTo>
                          <a:pt x="2" y="82"/>
                        </a:lnTo>
                        <a:lnTo>
                          <a:pt x="0" y="76"/>
                        </a:lnTo>
                        <a:lnTo>
                          <a:pt x="0" y="70"/>
                        </a:lnTo>
                        <a:lnTo>
                          <a:pt x="0" y="64"/>
                        </a:lnTo>
                        <a:lnTo>
                          <a:pt x="2" y="56"/>
                        </a:lnTo>
                        <a:lnTo>
                          <a:pt x="4" y="48"/>
                        </a:lnTo>
                        <a:lnTo>
                          <a:pt x="8" y="42"/>
                        </a:lnTo>
                        <a:lnTo>
                          <a:pt x="10" y="34"/>
                        </a:lnTo>
                        <a:lnTo>
                          <a:pt x="18" y="28"/>
                        </a:lnTo>
                        <a:lnTo>
                          <a:pt x="18" y="28"/>
                        </a:lnTo>
                        <a:lnTo>
                          <a:pt x="18" y="28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" name="Freeform 19">
                    <a:extLst>
                      <a:ext uri="{FF2B5EF4-FFF2-40B4-BE49-F238E27FC236}">
                        <a16:creationId xmlns:a16="http://schemas.microsoft.com/office/drawing/2014/main" id="{46F2AA48-1FCF-4210-BE3A-197A3F8645B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068" y="1208"/>
                    <a:ext cx="184" cy="182"/>
                  </a:xfrm>
                  <a:custGeom>
                    <a:avLst/>
                    <a:gdLst>
                      <a:gd name="T0" fmla="*/ 38 w 184"/>
                      <a:gd name="T1" fmla="*/ 38 h 182"/>
                      <a:gd name="T2" fmla="*/ 66 w 184"/>
                      <a:gd name="T3" fmla="*/ 96 h 182"/>
                      <a:gd name="T4" fmla="*/ 96 w 184"/>
                      <a:gd name="T5" fmla="*/ 66 h 182"/>
                      <a:gd name="T6" fmla="*/ 38 w 184"/>
                      <a:gd name="T7" fmla="*/ 38 h 182"/>
                      <a:gd name="T8" fmla="*/ 38 w 184"/>
                      <a:gd name="T9" fmla="*/ 38 h 182"/>
                      <a:gd name="T10" fmla="*/ 0 w 184"/>
                      <a:gd name="T11" fmla="*/ 24 h 182"/>
                      <a:gd name="T12" fmla="*/ 26 w 184"/>
                      <a:gd name="T13" fmla="*/ 0 h 182"/>
                      <a:gd name="T14" fmla="*/ 184 w 184"/>
                      <a:gd name="T15" fmla="*/ 68 h 182"/>
                      <a:gd name="T16" fmla="*/ 158 w 184"/>
                      <a:gd name="T17" fmla="*/ 94 h 182"/>
                      <a:gd name="T18" fmla="*/ 124 w 184"/>
                      <a:gd name="T19" fmla="*/ 78 h 182"/>
                      <a:gd name="T20" fmla="*/ 76 w 184"/>
                      <a:gd name="T21" fmla="*/ 122 h 182"/>
                      <a:gd name="T22" fmla="*/ 92 w 184"/>
                      <a:gd name="T23" fmla="*/ 158 h 182"/>
                      <a:gd name="T24" fmla="*/ 68 w 184"/>
                      <a:gd name="T25" fmla="*/ 182 h 182"/>
                      <a:gd name="T26" fmla="*/ 0 w 184"/>
                      <a:gd name="T27" fmla="*/ 24 h 182"/>
                      <a:gd name="T28" fmla="*/ 0 w 184"/>
                      <a:gd name="T29" fmla="*/ 24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84" h="182">
                        <a:moveTo>
                          <a:pt x="38" y="38"/>
                        </a:moveTo>
                        <a:lnTo>
                          <a:pt x="66" y="96"/>
                        </a:lnTo>
                        <a:lnTo>
                          <a:pt x="96" y="66"/>
                        </a:lnTo>
                        <a:lnTo>
                          <a:pt x="38" y="38"/>
                        </a:lnTo>
                        <a:lnTo>
                          <a:pt x="38" y="38"/>
                        </a:lnTo>
                        <a:close/>
                        <a:moveTo>
                          <a:pt x="0" y="24"/>
                        </a:moveTo>
                        <a:lnTo>
                          <a:pt x="26" y="0"/>
                        </a:lnTo>
                        <a:lnTo>
                          <a:pt x="184" y="68"/>
                        </a:lnTo>
                        <a:lnTo>
                          <a:pt x="158" y="94"/>
                        </a:lnTo>
                        <a:lnTo>
                          <a:pt x="124" y="78"/>
                        </a:lnTo>
                        <a:lnTo>
                          <a:pt x="76" y="122"/>
                        </a:lnTo>
                        <a:lnTo>
                          <a:pt x="92" y="158"/>
                        </a:lnTo>
                        <a:lnTo>
                          <a:pt x="68" y="182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" name="Freeform 20">
                    <a:extLst>
                      <a:ext uri="{FF2B5EF4-FFF2-40B4-BE49-F238E27FC236}">
                        <a16:creationId xmlns:a16="http://schemas.microsoft.com/office/drawing/2014/main" id="{C2E2F0AD-DCB8-43E9-B082-31D80B97F0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62" y="1126"/>
                    <a:ext cx="188" cy="146"/>
                  </a:xfrm>
                  <a:custGeom>
                    <a:avLst/>
                    <a:gdLst>
                      <a:gd name="T0" fmla="*/ 0 w 188"/>
                      <a:gd name="T1" fmla="*/ 20 h 146"/>
                      <a:gd name="T2" fmla="*/ 26 w 188"/>
                      <a:gd name="T3" fmla="*/ 0 h 146"/>
                      <a:gd name="T4" fmla="*/ 108 w 188"/>
                      <a:gd name="T5" fmla="*/ 104 h 146"/>
                      <a:gd name="T6" fmla="*/ 170 w 188"/>
                      <a:gd name="T7" fmla="*/ 54 h 146"/>
                      <a:gd name="T8" fmla="*/ 188 w 188"/>
                      <a:gd name="T9" fmla="*/ 76 h 146"/>
                      <a:gd name="T10" fmla="*/ 98 w 188"/>
                      <a:gd name="T11" fmla="*/ 146 h 146"/>
                      <a:gd name="T12" fmla="*/ 0 w 188"/>
                      <a:gd name="T13" fmla="*/ 20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8" h="146">
                        <a:moveTo>
                          <a:pt x="0" y="20"/>
                        </a:moveTo>
                        <a:lnTo>
                          <a:pt x="26" y="0"/>
                        </a:lnTo>
                        <a:lnTo>
                          <a:pt x="108" y="104"/>
                        </a:lnTo>
                        <a:lnTo>
                          <a:pt x="170" y="54"/>
                        </a:lnTo>
                        <a:lnTo>
                          <a:pt x="188" y="76"/>
                        </a:lnTo>
                        <a:lnTo>
                          <a:pt x="98" y="146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7" name="Freeform 21">
                    <a:extLst>
                      <a:ext uri="{FF2B5EF4-FFF2-40B4-BE49-F238E27FC236}">
                        <a16:creationId xmlns:a16="http://schemas.microsoft.com/office/drawing/2014/main" id="{17D8B3CB-633E-441E-9585-D4F4E9F3B3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0" y="994"/>
                    <a:ext cx="164" cy="186"/>
                  </a:xfrm>
                  <a:custGeom>
                    <a:avLst/>
                    <a:gdLst>
                      <a:gd name="T0" fmla="*/ 0 w 164"/>
                      <a:gd name="T1" fmla="*/ 82 h 186"/>
                      <a:gd name="T2" fmla="*/ 30 w 164"/>
                      <a:gd name="T3" fmla="*/ 64 h 186"/>
                      <a:gd name="T4" fmla="*/ 126 w 164"/>
                      <a:gd name="T5" fmla="*/ 142 h 186"/>
                      <a:gd name="T6" fmla="*/ 96 w 164"/>
                      <a:gd name="T7" fmla="*/ 20 h 186"/>
                      <a:gd name="T8" fmla="*/ 126 w 164"/>
                      <a:gd name="T9" fmla="*/ 0 h 186"/>
                      <a:gd name="T10" fmla="*/ 164 w 164"/>
                      <a:gd name="T11" fmla="*/ 168 h 186"/>
                      <a:gd name="T12" fmla="*/ 134 w 164"/>
                      <a:gd name="T13" fmla="*/ 186 h 186"/>
                      <a:gd name="T14" fmla="*/ 0 w 164"/>
                      <a:gd name="T15" fmla="*/ 82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4" h="186">
                        <a:moveTo>
                          <a:pt x="0" y="82"/>
                        </a:moveTo>
                        <a:lnTo>
                          <a:pt x="30" y="64"/>
                        </a:lnTo>
                        <a:lnTo>
                          <a:pt x="126" y="142"/>
                        </a:lnTo>
                        <a:lnTo>
                          <a:pt x="96" y="20"/>
                        </a:lnTo>
                        <a:lnTo>
                          <a:pt x="126" y="0"/>
                        </a:lnTo>
                        <a:lnTo>
                          <a:pt x="164" y="168"/>
                        </a:lnTo>
                        <a:lnTo>
                          <a:pt x="134" y="186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" name="Freeform 22">
                    <a:extLst>
                      <a:ext uri="{FF2B5EF4-FFF2-40B4-BE49-F238E27FC236}">
                        <a16:creationId xmlns:a16="http://schemas.microsoft.com/office/drawing/2014/main" id="{FF81B566-C8B9-407F-87EE-3BE345A2AA4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426" y="956"/>
                    <a:ext cx="160" cy="186"/>
                  </a:xfrm>
                  <a:custGeom>
                    <a:avLst/>
                    <a:gdLst>
                      <a:gd name="T0" fmla="*/ 32 w 160"/>
                      <a:gd name="T1" fmla="*/ 40 h 186"/>
                      <a:gd name="T2" fmla="*/ 38 w 160"/>
                      <a:gd name="T3" fmla="*/ 104 h 186"/>
                      <a:gd name="T4" fmla="*/ 78 w 160"/>
                      <a:gd name="T5" fmla="*/ 86 h 186"/>
                      <a:gd name="T6" fmla="*/ 32 w 160"/>
                      <a:gd name="T7" fmla="*/ 40 h 186"/>
                      <a:gd name="T8" fmla="*/ 32 w 160"/>
                      <a:gd name="T9" fmla="*/ 40 h 186"/>
                      <a:gd name="T10" fmla="*/ 0 w 160"/>
                      <a:gd name="T11" fmla="*/ 14 h 186"/>
                      <a:gd name="T12" fmla="*/ 30 w 160"/>
                      <a:gd name="T13" fmla="*/ 0 h 186"/>
                      <a:gd name="T14" fmla="*/ 160 w 160"/>
                      <a:gd name="T15" fmla="*/ 116 h 186"/>
                      <a:gd name="T16" fmla="*/ 128 w 160"/>
                      <a:gd name="T17" fmla="*/ 130 h 186"/>
                      <a:gd name="T18" fmla="*/ 100 w 160"/>
                      <a:gd name="T19" fmla="*/ 104 h 186"/>
                      <a:gd name="T20" fmla="*/ 42 w 160"/>
                      <a:gd name="T21" fmla="*/ 134 h 186"/>
                      <a:gd name="T22" fmla="*/ 46 w 160"/>
                      <a:gd name="T23" fmla="*/ 172 h 186"/>
                      <a:gd name="T24" fmla="*/ 14 w 160"/>
                      <a:gd name="T25" fmla="*/ 186 h 186"/>
                      <a:gd name="T26" fmla="*/ 0 w 160"/>
                      <a:gd name="T27" fmla="*/ 14 h 186"/>
                      <a:gd name="T28" fmla="*/ 0 w 160"/>
                      <a:gd name="T29" fmla="*/ 14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60" h="186">
                        <a:moveTo>
                          <a:pt x="32" y="40"/>
                        </a:moveTo>
                        <a:lnTo>
                          <a:pt x="38" y="104"/>
                        </a:lnTo>
                        <a:lnTo>
                          <a:pt x="78" y="86"/>
                        </a:lnTo>
                        <a:lnTo>
                          <a:pt x="32" y="40"/>
                        </a:lnTo>
                        <a:lnTo>
                          <a:pt x="32" y="40"/>
                        </a:lnTo>
                        <a:close/>
                        <a:moveTo>
                          <a:pt x="0" y="14"/>
                        </a:moveTo>
                        <a:lnTo>
                          <a:pt x="30" y="0"/>
                        </a:lnTo>
                        <a:lnTo>
                          <a:pt x="160" y="116"/>
                        </a:lnTo>
                        <a:lnTo>
                          <a:pt x="128" y="130"/>
                        </a:lnTo>
                        <a:lnTo>
                          <a:pt x="100" y="104"/>
                        </a:lnTo>
                        <a:lnTo>
                          <a:pt x="42" y="134"/>
                        </a:lnTo>
                        <a:lnTo>
                          <a:pt x="46" y="172"/>
                        </a:lnTo>
                        <a:lnTo>
                          <a:pt x="14" y="186"/>
                        </a:lnTo>
                        <a:lnTo>
                          <a:pt x="0" y="14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99" name="Freeform 23">
                    <a:extLst>
                      <a:ext uri="{FF2B5EF4-FFF2-40B4-BE49-F238E27FC236}">
                        <a16:creationId xmlns:a16="http://schemas.microsoft.com/office/drawing/2014/main" id="{69120355-7ECB-4A7F-8480-8C5D666CF70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42" y="890"/>
                    <a:ext cx="160" cy="178"/>
                  </a:xfrm>
                  <a:custGeom>
                    <a:avLst/>
                    <a:gdLst>
                      <a:gd name="T0" fmla="*/ 74 w 160"/>
                      <a:gd name="T1" fmla="*/ 144 h 178"/>
                      <a:gd name="T2" fmla="*/ 102 w 160"/>
                      <a:gd name="T3" fmla="*/ 132 h 178"/>
                      <a:gd name="T4" fmla="*/ 112 w 160"/>
                      <a:gd name="T5" fmla="*/ 128 h 178"/>
                      <a:gd name="T6" fmla="*/ 122 w 160"/>
                      <a:gd name="T7" fmla="*/ 122 h 178"/>
                      <a:gd name="T8" fmla="*/ 126 w 160"/>
                      <a:gd name="T9" fmla="*/ 112 h 178"/>
                      <a:gd name="T10" fmla="*/ 128 w 160"/>
                      <a:gd name="T11" fmla="*/ 104 h 178"/>
                      <a:gd name="T12" fmla="*/ 128 w 160"/>
                      <a:gd name="T13" fmla="*/ 94 h 178"/>
                      <a:gd name="T14" fmla="*/ 124 w 160"/>
                      <a:gd name="T15" fmla="*/ 80 h 178"/>
                      <a:gd name="T16" fmla="*/ 118 w 160"/>
                      <a:gd name="T17" fmla="*/ 62 h 178"/>
                      <a:gd name="T18" fmla="*/ 112 w 160"/>
                      <a:gd name="T19" fmla="*/ 48 h 178"/>
                      <a:gd name="T20" fmla="*/ 106 w 160"/>
                      <a:gd name="T21" fmla="*/ 40 h 178"/>
                      <a:gd name="T22" fmla="*/ 100 w 160"/>
                      <a:gd name="T23" fmla="*/ 34 h 178"/>
                      <a:gd name="T24" fmla="*/ 92 w 160"/>
                      <a:gd name="T25" fmla="*/ 32 h 178"/>
                      <a:gd name="T26" fmla="*/ 84 w 160"/>
                      <a:gd name="T27" fmla="*/ 30 h 178"/>
                      <a:gd name="T28" fmla="*/ 76 w 160"/>
                      <a:gd name="T29" fmla="*/ 32 h 178"/>
                      <a:gd name="T30" fmla="*/ 62 w 160"/>
                      <a:gd name="T31" fmla="*/ 34 h 178"/>
                      <a:gd name="T32" fmla="*/ 40 w 160"/>
                      <a:gd name="T33" fmla="*/ 42 h 178"/>
                      <a:gd name="T34" fmla="*/ 0 w 160"/>
                      <a:gd name="T35" fmla="*/ 28 h 178"/>
                      <a:gd name="T36" fmla="*/ 64 w 160"/>
                      <a:gd name="T37" fmla="*/ 6 h 178"/>
                      <a:gd name="T38" fmla="*/ 80 w 160"/>
                      <a:gd name="T39" fmla="*/ 0 h 178"/>
                      <a:gd name="T40" fmla="*/ 92 w 160"/>
                      <a:gd name="T41" fmla="*/ 0 h 178"/>
                      <a:gd name="T42" fmla="*/ 108 w 160"/>
                      <a:gd name="T43" fmla="*/ 4 h 178"/>
                      <a:gd name="T44" fmla="*/ 120 w 160"/>
                      <a:gd name="T45" fmla="*/ 10 h 178"/>
                      <a:gd name="T46" fmla="*/ 132 w 160"/>
                      <a:gd name="T47" fmla="*/ 20 h 178"/>
                      <a:gd name="T48" fmla="*/ 140 w 160"/>
                      <a:gd name="T49" fmla="*/ 32 h 178"/>
                      <a:gd name="T50" fmla="*/ 150 w 160"/>
                      <a:gd name="T51" fmla="*/ 50 h 178"/>
                      <a:gd name="T52" fmla="*/ 156 w 160"/>
                      <a:gd name="T53" fmla="*/ 70 h 178"/>
                      <a:gd name="T54" fmla="*/ 160 w 160"/>
                      <a:gd name="T55" fmla="*/ 88 h 178"/>
                      <a:gd name="T56" fmla="*/ 160 w 160"/>
                      <a:gd name="T57" fmla="*/ 104 h 178"/>
                      <a:gd name="T58" fmla="*/ 156 w 160"/>
                      <a:gd name="T59" fmla="*/ 120 h 178"/>
                      <a:gd name="T60" fmla="*/ 150 w 160"/>
                      <a:gd name="T61" fmla="*/ 132 h 178"/>
                      <a:gd name="T62" fmla="*/ 142 w 160"/>
                      <a:gd name="T63" fmla="*/ 142 h 178"/>
                      <a:gd name="T64" fmla="*/ 132 w 160"/>
                      <a:gd name="T65" fmla="*/ 150 h 178"/>
                      <a:gd name="T66" fmla="*/ 118 w 160"/>
                      <a:gd name="T67" fmla="*/ 156 h 178"/>
                      <a:gd name="T68" fmla="*/ 52 w 160"/>
                      <a:gd name="T69" fmla="*/ 178 h 178"/>
                      <a:gd name="T70" fmla="*/ 0 w 160"/>
                      <a:gd name="T71" fmla="*/ 28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60" h="178">
                        <a:moveTo>
                          <a:pt x="40" y="42"/>
                        </a:moveTo>
                        <a:lnTo>
                          <a:pt x="74" y="144"/>
                        </a:lnTo>
                        <a:lnTo>
                          <a:pt x="98" y="136"/>
                        </a:lnTo>
                        <a:lnTo>
                          <a:pt x="102" y="132"/>
                        </a:lnTo>
                        <a:lnTo>
                          <a:pt x="108" y="130"/>
                        </a:lnTo>
                        <a:lnTo>
                          <a:pt x="112" y="128"/>
                        </a:lnTo>
                        <a:lnTo>
                          <a:pt x="116" y="128"/>
                        </a:lnTo>
                        <a:lnTo>
                          <a:pt x="122" y="122"/>
                        </a:lnTo>
                        <a:lnTo>
                          <a:pt x="124" y="116"/>
                        </a:lnTo>
                        <a:lnTo>
                          <a:pt x="126" y="112"/>
                        </a:lnTo>
                        <a:lnTo>
                          <a:pt x="128" y="110"/>
                        </a:lnTo>
                        <a:lnTo>
                          <a:pt x="128" y="104"/>
                        </a:lnTo>
                        <a:lnTo>
                          <a:pt x="128" y="98"/>
                        </a:lnTo>
                        <a:lnTo>
                          <a:pt x="128" y="94"/>
                        </a:lnTo>
                        <a:lnTo>
                          <a:pt x="126" y="86"/>
                        </a:lnTo>
                        <a:lnTo>
                          <a:pt x="124" y="80"/>
                        </a:lnTo>
                        <a:lnTo>
                          <a:pt x="122" y="70"/>
                        </a:lnTo>
                        <a:lnTo>
                          <a:pt x="118" y="62"/>
                        </a:lnTo>
                        <a:lnTo>
                          <a:pt x="116" y="56"/>
                        </a:lnTo>
                        <a:lnTo>
                          <a:pt x="112" y="48"/>
                        </a:lnTo>
                        <a:lnTo>
                          <a:pt x="108" y="44"/>
                        </a:lnTo>
                        <a:lnTo>
                          <a:pt x="106" y="40"/>
                        </a:lnTo>
                        <a:lnTo>
                          <a:pt x="102" y="38"/>
                        </a:lnTo>
                        <a:lnTo>
                          <a:pt x="100" y="34"/>
                        </a:lnTo>
                        <a:lnTo>
                          <a:pt x="96" y="32"/>
                        </a:lnTo>
                        <a:lnTo>
                          <a:pt x="92" y="32"/>
                        </a:lnTo>
                        <a:lnTo>
                          <a:pt x="88" y="30"/>
                        </a:lnTo>
                        <a:lnTo>
                          <a:pt x="84" y="30"/>
                        </a:lnTo>
                        <a:lnTo>
                          <a:pt x="78" y="30"/>
                        </a:lnTo>
                        <a:lnTo>
                          <a:pt x="76" y="32"/>
                        </a:lnTo>
                        <a:lnTo>
                          <a:pt x="68" y="32"/>
                        </a:lnTo>
                        <a:lnTo>
                          <a:pt x="62" y="34"/>
                        </a:lnTo>
                        <a:lnTo>
                          <a:pt x="52" y="38"/>
                        </a:lnTo>
                        <a:lnTo>
                          <a:pt x="40" y="42"/>
                        </a:lnTo>
                        <a:lnTo>
                          <a:pt x="40" y="42"/>
                        </a:lnTo>
                        <a:close/>
                        <a:moveTo>
                          <a:pt x="0" y="28"/>
                        </a:moveTo>
                        <a:lnTo>
                          <a:pt x="56" y="8"/>
                        </a:lnTo>
                        <a:lnTo>
                          <a:pt x="64" y="6"/>
                        </a:lnTo>
                        <a:lnTo>
                          <a:pt x="72" y="2"/>
                        </a:lnTo>
                        <a:lnTo>
                          <a:pt x="80" y="0"/>
                        </a:lnTo>
                        <a:lnTo>
                          <a:pt x="86" y="0"/>
                        </a:lnTo>
                        <a:lnTo>
                          <a:pt x="92" y="0"/>
                        </a:lnTo>
                        <a:lnTo>
                          <a:pt x="100" y="2"/>
                        </a:lnTo>
                        <a:lnTo>
                          <a:pt x="108" y="4"/>
                        </a:lnTo>
                        <a:lnTo>
                          <a:pt x="114" y="8"/>
                        </a:lnTo>
                        <a:lnTo>
                          <a:pt x="120" y="10"/>
                        </a:lnTo>
                        <a:lnTo>
                          <a:pt x="126" y="16"/>
                        </a:lnTo>
                        <a:lnTo>
                          <a:pt x="132" y="20"/>
                        </a:lnTo>
                        <a:lnTo>
                          <a:pt x="136" y="26"/>
                        </a:lnTo>
                        <a:lnTo>
                          <a:pt x="140" y="32"/>
                        </a:lnTo>
                        <a:lnTo>
                          <a:pt x="146" y="40"/>
                        </a:lnTo>
                        <a:lnTo>
                          <a:pt x="150" y="50"/>
                        </a:lnTo>
                        <a:lnTo>
                          <a:pt x="154" y="60"/>
                        </a:lnTo>
                        <a:lnTo>
                          <a:pt x="156" y="70"/>
                        </a:lnTo>
                        <a:lnTo>
                          <a:pt x="158" y="78"/>
                        </a:lnTo>
                        <a:lnTo>
                          <a:pt x="160" y="88"/>
                        </a:lnTo>
                        <a:lnTo>
                          <a:pt x="160" y="94"/>
                        </a:lnTo>
                        <a:lnTo>
                          <a:pt x="160" y="104"/>
                        </a:lnTo>
                        <a:lnTo>
                          <a:pt x="158" y="112"/>
                        </a:lnTo>
                        <a:lnTo>
                          <a:pt x="156" y="120"/>
                        </a:lnTo>
                        <a:lnTo>
                          <a:pt x="154" y="128"/>
                        </a:lnTo>
                        <a:lnTo>
                          <a:pt x="150" y="132"/>
                        </a:lnTo>
                        <a:lnTo>
                          <a:pt x="148" y="136"/>
                        </a:lnTo>
                        <a:lnTo>
                          <a:pt x="142" y="142"/>
                        </a:lnTo>
                        <a:lnTo>
                          <a:pt x="136" y="146"/>
                        </a:lnTo>
                        <a:lnTo>
                          <a:pt x="132" y="150"/>
                        </a:lnTo>
                        <a:lnTo>
                          <a:pt x="124" y="152"/>
                        </a:lnTo>
                        <a:lnTo>
                          <a:pt x="118" y="156"/>
                        </a:lnTo>
                        <a:lnTo>
                          <a:pt x="110" y="160"/>
                        </a:lnTo>
                        <a:lnTo>
                          <a:pt x="52" y="178"/>
                        </a:lnTo>
                        <a:lnTo>
                          <a:pt x="0" y="2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" name="Freeform 24">
                    <a:extLst>
                      <a:ext uri="{FF2B5EF4-FFF2-40B4-BE49-F238E27FC236}">
                        <a16:creationId xmlns:a16="http://schemas.microsoft.com/office/drawing/2014/main" id="{91E4D684-F9A9-4E8C-B6C3-5C4CD2F2656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714" y="842"/>
                    <a:ext cx="158" cy="168"/>
                  </a:xfrm>
                  <a:custGeom>
                    <a:avLst/>
                    <a:gdLst>
                      <a:gd name="T0" fmla="*/ 58 w 158"/>
                      <a:gd name="T1" fmla="*/ 32 h 168"/>
                      <a:gd name="T2" fmla="*/ 44 w 158"/>
                      <a:gd name="T3" fmla="*/ 44 h 168"/>
                      <a:gd name="T4" fmla="*/ 38 w 158"/>
                      <a:gd name="T5" fmla="*/ 56 h 168"/>
                      <a:gd name="T6" fmla="*/ 34 w 158"/>
                      <a:gd name="T7" fmla="*/ 64 h 168"/>
                      <a:gd name="T8" fmla="*/ 32 w 158"/>
                      <a:gd name="T9" fmla="*/ 74 h 168"/>
                      <a:gd name="T10" fmla="*/ 34 w 158"/>
                      <a:gd name="T11" fmla="*/ 88 h 168"/>
                      <a:gd name="T12" fmla="*/ 38 w 158"/>
                      <a:gd name="T13" fmla="*/ 100 h 168"/>
                      <a:gd name="T14" fmla="*/ 40 w 158"/>
                      <a:gd name="T15" fmla="*/ 112 h 168"/>
                      <a:gd name="T16" fmla="*/ 46 w 158"/>
                      <a:gd name="T17" fmla="*/ 120 h 168"/>
                      <a:gd name="T18" fmla="*/ 52 w 158"/>
                      <a:gd name="T19" fmla="*/ 128 h 168"/>
                      <a:gd name="T20" fmla="*/ 60 w 158"/>
                      <a:gd name="T21" fmla="*/ 134 h 168"/>
                      <a:gd name="T22" fmla="*/ 68 w 158"/>
                      <a:gd name="T23" fmla="*/ 138 h 168"/>
                      <a:gd name="T24" fmla="*/ 76 w 158"/>
                      <a:gd name="T25" fmla="*/ 140 h 168"/>
                      <a:gd name="T26" fmla="*/ 86 w 158"/>
                      <a:gd name="T27" fmla="*/ 140 h 168"/>
                      <a:gd name="T28" fmla="*/ 100 w 158"/>
                      <a:gd name="T29" fmla="*/ 136 h 168"/>
                      <a:gd name="T30" fmla="*/ 112 w 158"/>
                      <a:gd name="T31" fmla="*/ 126 h 168"/>
                      <a:gd name="T32" fmla="*/ 120 w 158"/>
                      <a:gd name="T33" fmla="*/ 114 h 168"/>
                      <a:gd name="T34" fmla="*/ 124 w 158"/>
                      <a:gd name="T35" fmla="*/ 104 h 168"/>
                      <a:gd name="T36" fmla="*/ 124 w 158"/>
                      <a:gd name="T37" fmla="*/ 94 h 168"/>
                      <a:gd name="T38" fmla="*/ 124 w 158"/>
                      <a:gd name="T39" fmla="*/ 82 h 168"/>
                      <a:gd name="T40" fmla="*/ 120 w 158"/>
                      <a:gd name="T41" fmla="*/ 68 h 168"/>
                      <a:gd name="T42" fmla="*/ 116 w 158"/>
                      <a:gd name="T43" fmla="*/ 56 h 168"/>
                      <a:gd name="T44" fmla="*/ 112 w 158"/>
                      <a:gd name="T45" fmla="*/ 48 h 168"/>
                      <a:gd name="T46" fmla="*/ 104 w 158"/>
                      <a:gd name="T47" fmla="*/ 40 h 168"/>
                      <a:gd name="T48" fmla="*/ 98 w 158"/>
                      <a:gd name="T49" fmla="*/ 34 h 168"/>
                      <a:gd name="T50" fmla="*/ 90 w 158"/>
                      <a:gd name="T51" fmla="*/ 32 h 168"/>
                      <a:gd name="T52" fmla="*/ 82 w 158"/>
                      <a:gd name="T53" fmla="*/ 30 h 168"/>
                      <a:gd name="T54" fmla="*/ 72 w 158"/>
                      <a:gd name="T55" fmla="*/ 30 h 168"/>
                      <a:gd name="T56" fmla="*/ 68 w 158"/>
                      <a:gd name="T57" fmla="*/ 32 h 168"/>
                      <a:gd name="T58" fmla="*/ 62 w 158"/>
                      <a:gd name="T59" fmla="*/ 4 h 168"/>
                      <a:gd name="T60" fmla="*/ 80 w 158"/>
                      <a:gd name="T61" fmla="*/ 0 h 168"/>
                      <a:gd name="T62" fmla="*/ 94 w 158"/>
                      <a:gd name="T63" fmla="*/ 2 h 168"/>
                      <a:gd name="T64" fmla="*/ 108 w 158"/>
                      <a:gd name="T65" fmla="*/ 6 h 168"/>
                      <a:gd name="T66" fmla="*/ 122 w 158"/>
                      <a:gd name="T67" fmla="*/ 14 h 168"/>
                      <a:gd name="T68" fmla="*/ 134 w 158"/>
                      <a:gd name="T69" fmla="*/ 24 h 168"/>
                      <a:gd name="T70" fmla="*/ 144 w 158"/>
                      <a:gd name="T71" fmla="*/ 36 h 168"/>
                      <a:gd name="T72" fmla="*/ 150 w 158"/>
                      <a:gd name="T73" fmla="*/ 50 h 168"/>
                      <a:gd name="T74" fmla="*/ 154 w 158"/>
                      <a:gd name="T75" fmla="*/ 70 h 168"/>
                      <a:gd name="T76" fmla="*/ 158 w 158"/>
                      <a:gd name="T77" fmla="*/ 88 h 168"/>
                      <a:gd name="T78" fmla="*/ 158 w 158"/>
                      <a:gd name="T79" fmla="*/ 104 h 168"/>
                      <a:gd name="T80" fmla="*/ 152 w 158"/>
                      <a:gd name="T81" fmla="*/ 120 h 168"/>
                      <a:gd name="T82" fmla="*/ 146 w 158"/>
                      <a:gd name="T83" fmla="*/ 132 h 168"/>
                      <a:gd name="T84" fmla="*/ 136 w 158"/>
                      <a:gd name="T85" fmla="*/ 144 h 168"/>
                      <a:gd name="T86" fmla="*/ 126 w 158"/>
                      <a:gd name="T87" fmla="*/ 154 h 168"/>
                      <a:gd name="T88" fmla="*/ 112 w 158"/>
                      <a:gd name="T89" fmla="*/ 160 h 168"/>
                      <a:gd name="T90" fmla="*/ 96 w 158"/>
                      <a:gd name="T91" fmla="*/ 166 h 168"/>
                      <a:gd name="T92" fmla="*/ 80 w 158"/>
                      <a:gd name="T93" fmla="*/ 168 h 168"/>
                      <a:gd name="T94" fmla="*/ 64 w 158"/>
                      <a:gd name="T95" fmla="*/ 168 h 168"/>
                      <a:gd name="T96" fmla="*/ 48 w 158"/>
                      <a:gd name="T97" fmla="*/ 162 h 168"/>
                      <a:gd name="T98" fmla="*/ 36 w 158"/>
                      <a:gd name="T99" fmla="*/ 156 h 168"/>
                      <a:gd name="T100" fmla="*/ 24 w 158"/>
                      <a:gd name="T101" fmla="*/ 146 h 168"/>
                      <a:gd name="T102" fmla="*/ 16 w 158"/>
                      <a:gd name="T103" fmla="*/ 134 h 168"/>
                      <a:gd name="T104" fmla="*/ 8 w 158"/>
                      <a:gd name="T105" fmla="*/ 120 h 168"/>
                      <a:gd name="T106" fmla="*/ 2 w 158"/>
                      <a:gd name="T107" fmla="*/ 102 h 168"/>
                      <a:gd name="T108" fmla="*/ 0 w 158"/>
                      <a:gd name="T109" fmla="*/ 80 h 168"/>
                      <a:gd name="T110" fmla="*/ 2 w 158"/>
                      <a:gd name="T111" fmla="*/ 60 h 168"/>
                      <a:gd name="T112" fmla="*/ 6 w 158"/>
                      <a:gd name="T113" fmla="*/ 48 h 168"/>
                      <a:gd name="T114" fmla="*/ 12 w 158"/>
                      <a:gd name="T115" fmla="*/ 34 h 168"/>
                      <a:gd name="T116" fmla="*/ 20 w 158"/>
                      <a:gd name="T117" fmla="*/ 24 h 168"/>
                      <a:gd name="T118" fmla="*/ 30 w 158"/>
                      <a:gd name="T119" fmla="*/ 16 h 168"/>
                      <a:gd name="T120" fmla="*/ 44 w 158"/>
                      <a:gd name="T121" fmla="*/ 8 h 168"/>
                      <a:gd name="T122" fmla="*/ 62 w 158"/>
                      <a:gd name="T123" fmla="*/ 4 h 168"/>
                      <a:gd name="T124" fmla="*/ 62 w 158"/>
                      <a:gd name="T125" fmla="*/ 4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58" h="168">
                        <a:moveTo>
                          <a:pt x="68" y="32"/>
                        </a:moveTo>
                        <a:lnTo>
                          <a:pt x="58" y="32"/>
                        </a:lnTo>
                        <a:lnTo>
                          <a:pt x="50" y="38"/>
                        </a:lnTo>
                        <a:lnTo>
                          <a:pt x="44" y="44"/>
                        </a:lnTo>
                        <a:lnTo>
                          <a:pt x="40" y="50"/>
                        </a:lnTo>
                        <a:lnTo>
                          <a:pt x="38" y="56"/>
                        </a:lnTo>
                        <a:lnTo>
                          <a:pt x="36" y="60"/>
                        </a:lnTo>
                        <a:lnTo>
                          <a:pt x="34" y="64"/>
                        </a:lnTo>
                        <a:lnTo>
                          <a:pt x="32" y="70"/>
                        </a:lnTo>
                        <a:lnTo>
                          <a:pt x="32" y="74"/>
                        </a:lnTo>
                        <a:lnTo>
                          <a:pt x="32" y="80"/>
                        </a:lnTo>
                        <a:lnTo>
                          <a:pt x="34" y="88"/>
                        </a:lnTo>
                        <a:lnTo>
                          <a:pt x="36" y="94"/>
                        </a:lnTo>
                        <a:lnTo>
                          <a:pt x="38" y="100"/>
                        </a:lnTo>
                        <a:lnTo>
                          <a:pt x="40" y="106"/>
                        </a:lnTo>
                        <a:lnTo>
                          <a:pt x="40" y="112"/>
                        </a:lnTo>
                        <a:lnTo>
                          <a:pt x="44" y="116"/>
                        </a:lnTo>
                        <a:lnTo>
                          <a:pt x="46" y="120"/>
                        </a:lnTo>
                        <a:lnTo>
                          <a:pt x="48" y="126"/>
                        </a:lnTo>
                        <a:lnTo>
                          <a:pt x="52" y="128"/>
                        </a:lnTo>
                        <a:lnTo>
                          <a:pt x="56" y="132"/>
                        </a:lnTo>
                        <a:lnTo>
                          <a:pt x="60" y="134"/>
                        </a:lnTo>
                        <a:lnTo>
                          <a:pt x="64" y="136"/>
                        </a:lnTo>
                        <a:lnTo>
                          <a:pt x="68" y="138"/>
                        </a:lnTo>
                        <a:lnTo>
                          <a:pt x="72" y="138"/>
                        </a:lnTo>
                        <a:lnTo>
                          <a:pt x="76" y="140"/>
                        </a:lnTo>
                        <a:lnTo>
                          <a:pt x="80" y="140"/>
                        </a:lnTo>
                        <a:lnTo>
                          <a:pt x="86" y="140"/>
                        </a:lnTo>
                        <a:lnTo>
                          <a:pt x="90" y="138"/>
                        </a:lnTo>
                        <a:lnTo>
                          <a:pt x="100" y="136"/>
                        </a:lnTo>
                        <a:lnTo>
                          <a:pt x="106" y="132"/>
                        </a:lnTo>
                        <a:lnTo>
                          <a:pt x="112" y="126"/>
                        </a:lnTo>
                        <a:lnTo>
                          <a:pt x="120" y="120"/>
                        </a:lnTo>
                        <a:lnTo>
                          <a:pt x="120" y="114"/>
                        </a:lnTo>
                        <a:lnTo>
                          <a:pt x="122" y="110"/>
                        </a:lnTo>
                        <a:lnTo>
                          <a:pt x="124" y="104"/>
                        </a:lnTo>
                        <a:lnTo>
                          <a:pt x="124" y="100"/>
                        </a:lnTo>
                        <a:lnTo>
                          <a:pt x="124" y="94"/>
                        </a:lnTo>
                        <a:lnTo>
                          <a:pt x="124" y="88"/>
                        </a:lnTo>
                        <a:lnTo>
                          <a:pt x="124" y="82"/>
                        </a:lnTo>
                        <a:lnTo>
                          <a:pt x="122" y="74"/>
                        </a:lnTo>
                        <a:lnTo>
                          <a:pt x="120" y="68"/>
                        </a:lnTo>
                        <a:lnTo>
                          <a:pt x="120" y="64"/>
                        </a:lnTo>
                        <a:lnTo>
                          <a:pt x="116" y="56"/>
                        </a:lnTo>
                        <a:lnTo>
                          <a:pt x="114" y="52"/>
                        </a:lnTo>
                        <a:lnTo>
                          <a:pt x="112" y="48"/>
                        </a:lnTo>
                        <a:lnTo>
                          <a:pt x="108" y="44"/>
                        </a:lnTo>
                        <a:lnTo>
                          <a:pt x="104" y="40"/>
                        </a:lnTo>
                        <a:lnTo>
                          <a:pt x="102" y="38"/>
                        </a:lnTo>
                        <a:lnTo>
                          <a:pt x="98" y="34"/>
                        </a:lnTo>
                        <a:lnTo>
                          <a:pt x="94" y="32"/>
                        </a:lnTo>
                        <a:lnTo>
                          <a:pt x="90" y="32"/>
                        </a:lnTo>
                        <a:lnTo>
                          <a:pt x="86" y="30"/>
                        </a:lnTo>
                        <a:lnTo>
                          <a:pt x="82" y="30"/>
                        </a:lnTo>
                        <a:lnTo>
                          <a:pt x="78" y="30"/>
                        </a:lnTo>
                        <a:lnTo>
                          <a:pt x="72" y="30"/>
                        </a:lnTo>
                        <a:lnTo>
                          <a:pt x="68" y="32"/>
                        </a:lnTo>
                        <a:lnTo>
                          <a:pt x="68" y="32"/>
                        </a:lnTo>
                        <a:lnTo>
                          <a:pt x="68" y="32"/>
                        </a:lnTo>
                        <a:close/>
                        <a:moveTo>
                          <a:pt x="62" y="4"/>
                        </a:moveTo>
                        <a:lnTo>
                          <a:pt x="70" y="2"/>
                        </a:lnTo>
                        <a:lnTo>
                          <a:pt x="80" y="0"/>
                        </a:lnTo>
                        <a:lnTo>
                          <a:pt x="88" y="0"/>
                        </a:lnTo>
                        <a:lnTo>
                          <a:pt x="94" y="2"/>
                        </a:lnTo>
                        <a:lnTo>
                          <a:pt x="102" y="4"/>
                        </a:lnTo>
                        <a:lnTo>
                          <a:pt x="108" y="6"/>
                        </a:lnTo>
                        <a:lnTo>
                          <a:pt x="116" y="8"/>
                        </a:lnTo>
                        <a:lnTo>
                          <a:pt x="122" y="14"/>
                        </a:lnTo>
                        <a:lnTo>
                          <a:pt x="128" y="18"/>
                        </a:lnTo>
                        <a:lnTo>
                          <a:pt x="134" y="24"/>
                        </a:lnTo>
                        <a:lnTo>
                          <a:pt x="138" y="30"/>
                        </a:lnTo>
                        <a:lnTo>
                          <a:pt x="144" y="36"/>
                        </a:lnTo>
                        <a:lnTo>
                          <a:pt x="146" y="42"/>
                        </a:lnTo>
                        <a:lnTo>
                          <a:pt x="150" y="50"/>
                        </a:lnTo>
                        <a:lnTo>
                          <a:pt x="152" y="60"/>
                        </a:lnTo>
                        <a:lnTo>
                          <a:pt x="154" y="70"/>
                        </a:lnTo>
                        <a:lnTo>
                          <a:pt x="156" y="78"/>
                        </a:lnTo>
                        <a:lnTo>
                          <a:pt x="158" y="88"/>
                        </a:lnTo>
                        <a:lnTo>
                          <a:pt x="158" y="96"/>
                        </a:lnTo>
                        <a:lnTo>
                          <a:pt x="158" y="104"/>
                        </a:lnTo>
                        <a:lnTo>
                          <a:pt x="156" y="112"/>
                        </a:lnTo>
                        <a:lnTo>
                          <a:pt x="152" y="120"/>
                        </a:lnTo>
                        <a:lnTo>
                          <a:pt x="152" y="126"/>
                        </a:lnTo>
                        <a:lnTo>
                          <a:pt x="146" y="132"/>
                        </a:lnTo>
                        <a:lnTo>
                          <a:pt x="144" y="138"/>
                        </a:lnTo>
                        <a:lnTo>
                          <a:pt x="136" y="144"/>
                        </a:lnTo>
                        <a:lnTo>
                          <a:pt x="132" y="150"/>
                        </a:lnTo>
                        <a:lnTo>
                          <a:pt x="126" y="154"/>
                        </a:lnTo>
                        <a:lnTo>
                          <a:pt x="120" y="158"/>
                        </a:lnTo>
                        <a:lnTo>
                          <a:pt x="112" y="160"/>
                        </a:lnTo>
                        <a:lnTo>
                          <a:pt x="104" y="164"/>
                        </a:lnTo>
                        <a:lnTo>
                          <a:pt x="96" y="166"/>
                        </a:lnTo>
                        <a:lnTo>
                          <a:pt x="88" y="168"/>
                        </a:lnTo>
                        <a:lnTo>
                          <a:pt x="80" y="168"/>
                        </a:lnTo>
                        <a:lnTo>
                          <a:pt x="72" y="168"/>
                        </a:lnTo>
                        <a:lnTo>
                          <a:pt x="64" y="168"/>
                        </a:lnTo>
                        <a:lnTo>
                          <a:pt x="56" y="166"/>
                        </a:lnTo>
                        <a:lnTo>
                          <a:pt x="48" y="162"/>
                        </a:lnTo>
                        <a:lnTo>
                          <a:pt x="42" y="160"/>
                        </a:lnTo>
                        <a:lnTo>
                          <a:pt x="36" y="156"/>
                        </a:lnTo>
                        <a:lnTo>
                          <a:pt x="30" y="152"/>
                        </a:lnTo>
                        <a:lnTo>
                          <a:pt x="24" y="146"/>
                        </a:lnTo>
                        <a:lnTo>
                          <a:pt x="20" y="140"/>
                        </a:lnTo>
                        <a:lnTo>
                          <a:pt x="16" y="134"/>
                        </a:lnTo>
                        <a:lnTo>
                          <a:pt x="12" y="128"/>
                        </a:lnTo>
                        <a:lnTo>
                          <a:pt x="8" y="120"/>
                        </a:lnTo>
                        <a:lnTo>
                          <a:pt x="6" y="112"/>
                        </a:lnTo>
                        <a:lnTo>
                          <a:pt x="2" y="102"/>
                        </a:lnTo>
                        <a:lnTo>
                          <a:pt x="0" y="90"/>
                        </a:lnTo>
                        <a:lnTo>
                          <a:pt x="0" y="80"/>
                        </a:lnTo>
                        <a:lnTo>
                          <a:pt x="0" y="70"/>
                        </a:lnTo>
                        <a:lnTo>
                          <a:pt x="2" y="60"/>
                        </a:lnTo>
                        <a:lnTo>
                          <a:pt x="4" y="54"/>
                        </a:lnTo>
                        <a:lnTo>
                          <a:pt x="6" y="48"/>
                        </a:lnTo>
                        <a:lnTo>
                          <a:pt x="8" y="40"/>
                        </a:lnTo>
                        <a:lnTo>
                          <a:pt x="12" y="34"/>
                        </a:lnTo>
                        <a:lnTo>
                          <a:pt x="16" y="30"/>
                        </a:lnTo>
                        <a:lnTo>
                          <a:pt x="20" y="24"/>
                        </a:lnTo>
                        <a:lnTo>
                          <a:pt x="24" y="20"/>
                        </a:lnTo>
                        <a:lnTo>
                          <a:pt x="30" y="16"/>
                        </a:lnTo>
                        <a:lnTo>
                          <a:pt x="36" y="12"/>
                        </a:lnTo>
                        <a:lnTo>
                          <a:pt x="44" y="8"/>
                        </a:lnTo>
                        <a:lnTo>
                          <a:pt x="52" y="6"/>
                        </a:lnTo>
                        <a:lnTo>
                          <a:pt x="62" y="4"/>
                        </a:lnTo>
                        <a:lnTo>
                          <a:pt x="62" y="4"/>
                        </a:lnTo>
                        <a:lnTo>
                          <a:pt x="62" y="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" name="Freeform 25">
                    <a:extLst>
                      <a:ext uri="{FF2B5EF4-FFF2-40B4-BE49-F238E27FC236}">
                        <a16:creationId xmlns:a16="http://schemas.microsoft.com/office/drawing/2014/main" id="{54FB1EDC-7D0C-43B7-B6ED-46C2ABC09FC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890" y="822"/>
                    <a:ext cx="156" cy="166"/>
                  </a:xfrm>
                  <a:custGeom>
                    <a:avLst/>
                    <a:gdLst>
                      <a:gd name="T0" fmla="*/ 38 w 156"/>
                      <a:gd name="T1" fmla="*/ 70 h 166"/>
                      <a:gd name="T2" fmla="*/ 66 w 156"/>
                      <a:gd name="T3" fmla="*/ 68 h 166"/>
                      <a:gd name="T4" fmla="*/ 76 w 156"/>
                      <a:gd name="T5" fmla="*/ 68 h 166"/>
                      <a:gd name="T6" fmla="*/ 84 w 156"/>
                      <a:gd name="T7" fmla="*/ 68 h 166"/>
                      <a:gd name="T8" fmla="*/ 88 w 156"/>
                      <a:gd name="T9" fmla="*/ 66 h 166"/>
                      <a:gd name="T10" fmla="*/ 96 w 156"/>
                      <a:gd name="T11" fmla="*/ 62 h 166"/>
                      <a:gd name="T12" fmla="*/ 100 w 156"/>
                      <a:gd name="T13" fmla="*/ 54 h 166"/>
                      <a:gd name="T14" fmla="*/ 102 w 156"/>
                      <a:gd name="T15" fmla="*/ 48 h 166"/>
                      <a:gd name="T16" fmla="*/ 100 w 156"/>
                      <a:gd name="T17" fmla="*/ 42 h 166"/>
                      <a:gd name="T18" fmla="*/ 96 w 156"/>
                      <a:gd name="T19" fmla="*/ 36 h 166"/>
                      <a:gd name="T20" fmla="*/ 94 w 156"/>
                      <a:gd name="T21" fmla="*/ 30 h 166"/>
                      <a:gd name="T22" fmla="*/ 88 w 156"/>
                      <a:gd name="T23" fmla="*/ 28 h 166"/>
                      <a:gd name="T24" fmla="*/ 80 w 156"/>
                      <a:gd name="T25" fmla="*/ 28 h 166"/>
                      <a:gd name="T26" fmla="*/ 78 w 156"/>
                      <a:gd name="T27" fmla="*/ 28 h 166"/>
                      <a:gd name="T28" fmla="*/ 72 w 156"/>
                      <a:gd name="T29" fmla="*/ 28 h 166"/>
                      <a:gd name="T30" fmla="*/ 64 w 156"/>
                      <a:gd name="T31" fmla="*/ 28 h 166"/>
                      <a:gd name="T32" fmla="*/ 34 w 156"/>
                      <a:gd name="T33" fmla="*/ 30 h 166"/>
                      <a:gd name="T34" fmla="*/ 0 w 156"/>
                      <a:gd name="T35" fmla="*/ 6 h 166"/>
                      <a:gd name="T36" fmla="*/ 74 w 156"/>
                      <a:gd name="T37" fmla="*/ 0 h 166"/>
                      <a:gd name="T38" fmla="*/ 86 w 156"/>
                      <a:gd name="T39" fmla="*/ 0 h 166"/>
                      <a:gd name="T40" fmla="*/ 94 w 156"/>
                      <a:gd name="T41" fmla="*/ 0 h 166"/>
                      <a:gd name="T42" fmla="*/ 102 w 156"/>
                      <a:gd name="T43" fmla="*/ 2 h 166"/>
                      <a:gd name="T44" fmla="*/ 112 w 156"/>
                      <a:gd name="T45" fmla="*/ 4 h 166"/>
                      <a:gd name="T46" fmla="*/ 120 w 156"/>
                      <a:gd name="T47" fmla="*/ 12 h 166"/>
                      <a:gd name="T48" fmla="*/ 128 w 156"/>
                      <a:gd name="T49" fmla="*/ 20 h 166"/>
                      <a:gd name="T50" fmla="*/ 134 w 156"/>
                      <a:gd name="T51" fmla="*/ 34 h 166"/>
                      <a:gd name="T52" fmla="*/ 134 w 156"/>
                      <a:gd name="T53" fmla="*/ 50 h 166"/>
                      <a:gd name="T54" fmla="*/ 130 w 156"/>
                      <a:gd name="T55" fmla="*/ 64 h 166"/>
                      <a:gd name="T56" fmla="*/ 120 w 156"/>
                      <a:gd name="T57" fmla="*/ 76 h 166"/>
                      <a:gd name="T58" fmla="*/ 104 w 156"/>
                      <a:gd name="T59" fmla="*/ 84 h 166"/>
                      <a:gd name="T60" fmla="*/ 100 w 156"/>
                      <a:gd name="T61" fmla="*/ 92 h 166"/>
                      <a:gd name="T62" fmla="*/ 110 w 156"/>
                      <a:gd name="T63" fmla="*/ 98 h 166"/>
                      <a:gd name="T64" fmla="*/ 118 w 156"/>
                      <a:gd name="T65" fmla="*/ 104 h 166"/>
                      <a:gd name="T66" fmla="*/ 128 w 156"/>
                      <a:gd name="T67" fmla="*/ 116 h 166"/>
                      <a:gd name="T68" fmla="*/ 156 w 156"/>
                      <a:gd name="T69" fmla="*/ 156 h 166"/>
                      <a:gd name="T70" fmla="*/ 90 w 156"/>
                      <a:gd name="T71" fmla="*/ 124 h 166"/>
                      <a:gd name="T72" fmla="*/ 84 w 156"/>
                      <a:gd name="T73" fmla="*/ 116 h 166"/>
                      <a:gd name="T74" fmla="*/ 80 w 156"/>
                      <a:gd name="T75" fmla="*/ 110 h 166"/>
                      <a:gd name="T76" fmla="*/ 76 w 156"/>
                      <a:gd name="T77" fmla="*/ 106 h 166"/>
                      <a:gd name="T78" fmla="*/ 72 w 156"/>
                      <a:gd name="T79" fmla="*/ 102 h 166"/>
                      <a:gd name="T80" fmla="*/ 68 w 156"/>
                      <a:gd name="T81" fmla="*/ 100 h 166"/>
                      <a:gd name="T82" fmla="*/ 58 w 156"/>
                      <a:gd name="T83" fmla="*/ 96 h 166"/>
                      <a:gd name="T84" fmla="*/ 50 w 156"/>
                      <a:gd name="T85" fmla="*/ 96 h 166"/>
                      <a:gd name="T86" fmla="*/ 40 w 156"/>
                      <a:gd name="T87" fmla="*/ 96 h 166"/>
                      <a:gd name="T88" fmla="*/ 12 w 156"/>
                      <a:gd name="T89" fmla="*/ 166 h 166"/>
                      <a:gd name="T90" fmla="*/ 0 w 156"/>
                      <a:gd name="T91" fmla="*/ 6 h 1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56" h="166">
                        <a:moveTo>
                          <a:pt x="34" y="30"/>
                        </a:moveTo>
                        <a:lnTo>
                          <a:pt x="38" y="70"/>
                        </a:lnTo>
                        <a:lnTo>
                          <a:pt x="62" y="68"/>
                        </a:lnTo>
                        <a:lnTo>
                          <a:pt x="66" y="68"/>
                        </a:lnTo>
                        <a:lnTo>
                          <a:pt x="72" y="68"/>
                        </a:lnTo>
                        <a:lnTo>
                          <a:pt x="76" y="68"/>
                        </a:lnTo>
                        <a:lnTo>
                          <a:pt x="80" y="68"/>
                        </a:lnTo>
                        <a:lnTo>
                          <a:pt x="84" y="68"/>
                        </a:lnTo>
                        <a:lnTo>
                          <a:pt x="86" y="66"/>
                        </a:lnTo>
                        <a:lnTo>
                          <a:pt x="88" y="66"/>
                        </a:lnTo>
                        <a:lnTo>
                          <a:pt x="90" y="66"/>
                        </a:lnTo>
                        <a:lnTo>
                          <a:pt x="96" y="62"/>
                        </a:lnTo>
                        <a:lnTo>
                          <a:pt x="98" y="58"/>
                        </a:lnTo>
                        <a:lnTo>
                          <a:pt x="100" y="54"/>
                        </a:lnTo>
                        <a:lnTo>
                          <a:pt x="100" y="52"/>
                        </a:lnTo>
                        <a:lnTo>
                          <a:pt x="102" y="48"/>
                        </a:lnTo>
                        <a:lnTo>
                          <a:pt x="100" y="44"/>
                        </a:lnTo>
                        <a:lnTo>
                          <a:pt x="100" y="42"/>
                        </a:lnTo>
                        <a:lnTo>
                          <a:pt x="98" y="38"/>
                        </a:lnTo>
                        <a:lnTo>
                          <a:pt x="96" y="36"/>
                        </a:lnTo>
                        <a:lnTo>
                          <a:pt x="96" y="32"/>
                        </a:lnTo>
                        <a:lnTo>
                          <a:pt x="94" y="30"/>
                        </a:lnTo>
                        <a:lnTo>
                          <a:pt x="90" y="28"/>
                        </a:lnTo>
                        <a:lnTo>
                          <a:pt x="88" y="28"/>
                        </a:lnTo>
                        <a:lnTo>
                          <a:pt x="82" y="28"/>
                        </a:lnTo>
                        <a:lnTo>
                          <a:pt x="80" y="28"/>
                        </a:lnTo>
                        <a:lnTo>
                          <a:pt x="80" y="28"/>
                        </a:lnTo>
                        <a:lnTo>
                          <a:pt x="78" y="28"/>
                        </a:lnTo>
                        <a:lnTo>
                          <a:pt x="74" y="28"/>
                        </a:lnTo>
                        <a:lnTo>
                          <a:pt x="72" y="28"/>
                        </a:lnTo>
                        <a:lnTo>
                          <a:pt x="68" y="28"/>
                        </a:lnTo>
                        <a:lnTo>
                          <a:pt x="64" y="28"/>
                        </a:lnTo>
                        <a:lnTo>
                          <a:pt x="60" y="28"/>
                        </a:lnTo>
                        <a:lnTo>
                          <a:pt x="34" y="30"/>
                        </a:lnTo>
                        <a:lnTo>
                          <a:pt x="34" y="30"/>
                        </a:lnTo>
                        <a:close/>
                        <a:moveTo>
                          <a:pt x="0" y="6"/>
                        </a:moveTo>
                        <a:lnTo>
                          <a:pt x="68" y="0"/>
                        </a:lnTo>
                        <a:lnTo>
                          <a:pt x="74" y="0"/>
                        </a:lnTo>
                        <a:lnTo>
                          <a:pt x="80" y="0"/>
                        </a:lnTo>
                        <a:lnTo>
                          <a:pt x="86" y="0"/>
                        </a:lnTo>
                        <a:lnTo>
                          <a:pt x="90" y="0"/>
                        </a:lnTo>
                        <a:lnTo>
                          <a:pt x="94" y="0"/>
                        </a:lnTo>
                        <a:lnTo>
                          <a:pt x="98" y="0"/>
                        </a:lnTo>
                        <a:lnTo>
                          <a:pt x="102" y="2"/>
                        </a:lnTo>
                        <a:lnTo>
                          <a:pt x="104" y="2"/>
                        </a:lnTo>
                        <a:lnTo>
                          <a:pt x="112" y="4"/>
                        </a:lnTo>
                        <a:lnTo>
                          <a:pt x="116" y="8"/>
                        </a:lnTo>
                        <a:lnTo>
                          <a:pt x="120" y="12"/>
                        </a:lnTo>
                        <a:lnTo>
                          <a:pt x="126" y="16"/>
                        </a:lnTo>
                        <a:lnTo>
                          <a:pt x="128" y="20"/>
                        </a:lnTo>
                        <a:lnTo>
                          <a:pt x="130" y="28"/>
                        </a:lnTo>
                        <a:lnTo>
                          <a:pt x="134" y="34"/>
                        </a:lnTo>
                        <a:lnTo>
                          <a:pt x="134" y="40"/>
                        </a:lnTo>
                        <a:lnTo>
                          <a:pt x="134" y="50"/>
                        </a:lnTo>
                        <a:lnTo>
                          <a:pt x="132" y="58"/>
                        </a:lnTo>
                        <a:lnTo>
                          <a:pt x="130" y="64"/>
                        </a:lnTo>
                        <a:lnTo>
                          <a:pt x="126" y="70"/>
                        </a:lnTo>
                        <a:lnTo>
                          <a:pt x="120" y="76"/>
                        </a:lnTo>
                        <a:lnTo>
                          <a:pt x="112" y="82"/>
                        </a:lnTo>
                        <a:lnTo>
                          <a:pt x="104" y="84"/>
                        </a:lnTo>
                        <a:lnTo>
                          <a:pt x="96" y="88"/>
                        </a:lnTo>
                        <a:lnTo>
                          <a:pt x="100" y="92"/>
                        </a:lnTo>
                        <a:lnTo>
                          <a:pt x="104" y="94"/>
                        </a:lnTo>
                        <a:lnTo>
                          <a:pt x="110" y="98"/>
                        </a:lnTo>
                        <a:lnTo>
                          <a:pt x="112" y="100"/>
                        </a:lnTo>
                        <a:lnTo>
                          <a:pt x="118" y="104"/>
                        </a:lnTo>
                        <a:lnTo>
                          <a:pt x="122" y="110"/>
                        </a:lnTo>
                        <a:lnTo>
                          <a:pt x="128" y="116"/>
                        </a:lnTo>
                        <a:lnTo>
                          <a:pt x="134" y="124"/>
                        </a:lnTo>
                        <a:lnTo>
                          <a:pt x="156" y="156"/>
                        </a:lnTo>
                        <a:lnTo>
                          <a:pt x="118" y="158"/>
                        </a:lnTo>
                        <a:lnTo>
                          <a:pt x="90" y="124"/>
                        </a:lnTo>
                        <a:lnTo>
                          <a:pt x="88" y="120"/>
                        </a:lnTo>
                        <a:lnTo>
                          <a:pt x="84" y="116"/>
                        </a:lnTo>
                        <a:lnTo>
                          <a:pt x="82" y="114"/>
                        </a:lnTo>
                        <a:lnTo>
                          <a:pt x="80" y="110"/>
                        </a:lnTo>
                        <a:lnTo>
                          <a:pt x="78" y="108"/>
                        </a:lnTo>
                        <a:lnTo>
                          <a:pt x="76" y="106"/>
                        </a:lnTo>
                        <a:lnTo>
                          <a:pt x="74" y="104"/>
                        </a:lnTo>
                        <a:lnTo>
                          <a:pt x="72" y="102"/>
                        </a:lnTo>
                        <a:lnTo>
                          <a:pt x="70" y="100"/>
                        </a:lnTo>
                        <a:lnTo>
                          <a:pt x="68" y="100"/>
                        </a:lnTo>
                        <a:lnTo>
                          <a:pt x="62" y="96"/>
                        </a:lnTo>
                        <a:lnTo>
                          <a:pt x="58" y="96"/>
                        </a:lnTo>
                        <a:lnTo>
                          <a:pt x="56" y="96"/>
                        </a:lnTo>
                        <a:lnTo>
                          <a:pt x="50" y="96"/>
                        </a:lnTo>
                        <a:lnTo>
                          <a:pt x="46" y="96"/>
                        </a:lnTo>
                        <a:lnTo>
                          <a:pt x="40" y="96"/>
                        </a:lnTo>
                        <a:lnTo>
                          <a:pt x="44" y="164"/>
                        </a:lnTo>
                        <a:lnTo>
                          <a:pt x="12" y="166"/>
                        </a:lnTo>
                        <a:lnTo>
                          <a:pt x="0" y="6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" name="Freeform 26">
                    <a:extLst>
                      <a:ext uri="{FF2B5EF4-FFF2-40B4-BE49-F238E27FC236}">
                        <a16:creationId xmlns:a16="http://schemas.microsoft.com/office/drawing/2014/main" id="{5F7B9CBD-2FA2-4DBC-A51C-C18FBF70B2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0" y="832"/>
                    <a:ext cx="148" cy="180"/>
                  </a:xfrm>
                  <a:custGeom>
                    <a:avLst/>
                    <a:gdLst>
                      <a:gd name="T0" fmla="*/ 30 w 148"/>
                      <a:gd name="T1" fmla="*/ 0 h 180"/>
                      <a:gd name="T2" fmla="*/ 148 w 148"/>
                      <a:gd name="T3" fmla="*/ 22 h 180"/>
                      <a:gd name="T4" fmla="*/ 142 w 148"/>
                      <a:gd name="T5" fmla="*/ 50 h 180"/>
                      <a:gd name="T6" fmla="*/ 58 w 148"/>
                      <a:gd name="T7" fmla="*/ 34 h 180"/>
                      <a:gd name="T8" fmla="*/ 50 w 148"/>
                      <a:gd name="T9" fmla="*/ 68 h 180"/>
                      <a:gd name="T10" fmla="*/ 130 w 148"/>
                      <a:gd name="T11" fmla="*/ 82 h 180"/>
                      <a:gd name="T12" fmla="*/ 124 w 148"/>
                      <a:gd name="T13" fmla="*/ 108 h 180"/>
                      <a:gd name="T14" fmla="*/ 44 w 148"/>
                      <a:gd name="T15" fmla="*/ 94 h 180"/>
                      <a:gd name="T16" fmla="*/ 36 w 148"/>
                      <a:gd name="T17" fmla="*/ 138 h 180"/>
                      <a:gd name="T18" fmla="*/ 124 w 148"/>
                      <a:gd name="T19" fmla="*/ 154 h 180"/>
                      <a:gd name="T20" fmla="*/ 120 w 148"/>
                      <a:gd name="T21" fmla="*/ 180 h 180"/>
                      <a:gd name="T22" fmla="*/ 0 w 148"/>
                      <a:gd name="T23" fmla="*/ 158 h 180"/>
                      <a:gd name="T24" fmla="*/ 30 w 148"/>
                      <a:gd name="T25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8" h="180">
                        <a:moveTo>
                          <a:pt x="30" y="0"/>
                        </a:moveTo>
                        <a:lnTo>
                          <a:pt x="148" y="22"/>
                        </a:lnTo>
                        <a:lnTo>
                          <a:pt x="142" y="50"/>
                        </a:lnTo>
                        <a:lnTo>
                          <a:pt x="58" y="34"/>
                        </a:lnTo>
                        <a:lnTo>
                          <a:pt x="50" y="68"/>
                        </a:lnTo>
                        <a:lnTo>
                          <a:pt x="130" y="82"/>
                        </a:lnTo>
                        <a:lnTo>
                          <a:pt x="124" y="108"/>
                        </a:lnTo>
                        <a:lnTo>
                          <a:pt x="44" y="94"/>
                        </a:lnTo>
                        <a:lnTo>
                          <a:pt x="36" y="138"/>
                        </a:lnTo>
                        <a:lnTo>
                          <a:pt x="124" y="154"/>
                        </a:lnTo>
                        <a:lnTo>
                          <a:pt x="120" y="180"/>
                        </a:lnTo>
                        <a:lnTo>
                          <a:pt x="0" y="158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3" name="Freeform 27">
                    <a:extLst>
                      <a:ext uri="{FF2B5EF4-FFF2-40B4-BE49-F238E27FC236}">
                        <a16:creationId xmlns:a16="http://schemas.microsoft.com/office/drawing/2014/main" id="{4E9E0717-1CB1-4F53-86D3-F332872059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70" y="864"/>
                    <a:ext cx="168" cy="192"/>
                  </a:xfrm>
                  <a:custGeom>
                    <a:avLst/>
                    <a:gdLst>
                      <a:gd name="T0" fmla="*/ 48 w 168"/>
                      <a:gd name="T1" fmla="*/ 0 h 192"/>
                      <a:gd name="T2" fmla="*/ 78 w 168"/>
                      <a:gd name="T3" fmla="*/ 10 h 192"/>
                      <a:gd name="T4" fmla="*/ 108 w 168"/>
                      <a:gd name="T5" fmla="*/ 130 h 192"/>
                      <a:gd name="T6" fmla="*/ 140 w 168"/>
                      <a:gd name="T7" fmla="*/ 30 h 192"/>
                      <a:gd name="T8" fmla="*/ 168 w 168"/>
                      <a:gd name="T9" fmla="*/ 38 h 192"/>
                      <a:gd name="T10" fmla="*/ 120 w 168"/>
                      <a:gd name="T11" fmla="*/ 192 h 192"/>
                      <a:gd name="T12" fmla="*/ 88 w 168"/>
                      <a:gd name="T13" fmla="*/ 182 h 192"/>
                      <a:gd name="T14" fmla="*/ 60 w 168"/>
                      <a:gd name="T15" fmla="*/ 62 h 192"/>
                      <a:gd name="T16" fmla="*/ 28 w 168"/>
                      <a:gd name="T17" fmla="*/ 162 h 192"/>
                      <a:gd name="T18" fmla="*/ 0 w 168"/>
                      <a:gd name="T19" fmla="*/ 154 h 192"/>
                      <a:gd name="T20" fmla="*/ 48 w 168"/>
                      <a:gd name="T21" fmla="*/ 0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68" h="192">
                        <a:moveTo>
                          <a:pt x="48" y="0"/>
                        </a:moveTo>
                        <a:lnTo>
                          <a:pt x="78" y="10"/>
                        </a:lnTo>
                        <a:lnTo>
                          <a:pt x="108" y="130"/>
                        </a:lnTo>
                        <a:lnTo>
                          <a:pt x="140" y="30"/>
                        </a:lnTo>
                        <a:lnTo>
                          <a:pt x="168" y="38"/>
                        </a:lnTo>
                        <a:lnTo>
                          <a:pt x="120" y="192"/>
                        </a:lnTo>
                        <a:lnTo>
                          <a:pt x="88" y="182"/>
                        </a:lnTo>
                        <a:lnTo>
                          <a:pt x="60" y="62"/>
                        </a:lnTo>
                        <a:lnTo>
                          <a:pt x="28" y="162"/>
                        </a:lnTo>
                        <a:lnTo>
                          <a:pt x="0" y="154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4" name="Freeform 28">
                    <a:extLst>
                      <a:ext uri="{FF2B5EF4-FFF2-40B4-BE49-F238E27FC236}">
                        <a16:creationId xmlns:a16="http://schemas.microsoft.com/office/drawing/2014/main" id="{66C69D6E-5D18-4537-8439-54FEE5526E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6" y="1008"/>
                    <a:ext cx="112" cy="194"/>
                  </a:xfrm>
                  <a:custGeom>
                    <a:avLst/>
                    <a:gdLst>
                      <a:gd name="T0" fmla="*/ 86 w 112"/>
                      <a:gd name="T1" fmla="*/ 0 h 194"/>
                      <a:gd name="T2" fmla="*/ 112 w 112"/>
                      <a:gd name="T3" fmla="*/ 18 h 194"/>
                      <a:gd name="T4" fmla="*/ 42 w 112"/>
                      <a:gd name="T5" fmla="*/ 130 h 194"/>
                      <a:gd name="T6" fmla="*/ 110 w 112"/>
                      <a:gd name="T7" fmla="*/ 172 h 194"/>
                      <a:gd name="T8" fmla="*/ 94 w 112"/>
                      <a:gd name="T9" fmla="*/ 194 h 194"/>
                      <a:gd name="T10" fmla="*/ 0 w 112"/>
                      <a:gd name="T11" fmla="*/ 134 h 194"/>
                      <a:gd name="T12" fmla="*/ 86 w 112"/>
                      <a:gd name="T13" fmla="*/ 0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2" h="194">
                        <a:moveTo>
                          <a:pt x="86" y="0"/>
                        </a:moveTo>
                        <a:lnTo>
                          <a:pt x="112" y="18"/>
                        </a:lnTo>
                        <a:lnTo>
                          <a:pt x="42" y="130"/>
                        </a:lnTo>
                        <a:lnTo>
                          <a:pt x="110" y="172"/>
                        </a:lnTo>
                        <a:lnTo>
                          <a:pt x="94" y="194"/>
                        </a:lnTo>
                        <a:lnTo>
                          <a:pt x="0" y="134"/>
                        </a:lnTo>
                        <a:lnTo>
                          <a:pt x="86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5" name="Freeform 29">
                    <a:extLst>
                      <a:ext uri="{FF2B5EF4-FFF2-40B4-BE49-F238E27FC236}">
                        <a16:creationId xmlns:a16="http://schemas.microsoft.com/office/drawing/2014/main" id="{8E99DE1B-CB25-41EA-9EB7-C21BE3027E6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770" y="1114"/>
                    <a:ext cx="176" cy="188"/>
                  </a:xfrm>
                  <a:custGeom>
                    <a:avLst/>
                    <a:gdLst>
                      <a:gd name="T0" fmla="*/ 140 w 176"/>
                      <a:gd name="T1" fmla="*/ 40 h 188"/>
                      <a:gd name="T2" fmla="*/ 86 w 176"/>
                      <a:gd name="T3" fmla="*/ 74 h 188"/>
                      <a:gd name="T4" fmla="*/ 120 w 176"/>
                      <a:gd name="T5" fmla="*/ 102 h 188"/>
                      <a:gd name="T6" fmla="*/ 140 w 176"/>
                      <a:gd name="T7" fmla="*/ 40 h 188"/>
                      <a:gd name="T8" fmla="*/ 140 w 176"/>
                      <a:gd name="T9" fmla="*/ 40 h 188"/>
                      <a:gd name="T10" fmla="*/ 150 w 176"/>
                      <a:gd name="T11" fmla="*/ 0 h 188"/>
                      <a:gd name="T12" fmla="*/ 176 w 176"/>
                      <a:gd name="T13" fmla="*/ 24 h 188"/>
                      <a:gd name="T14" fmla="*/ 128 w 176"/>
                      <a:gd name="T15" fmla="*/ 188 h 188"/>
                      <a:gd name="T16" fmla="*/ 100 w 176"/>
                      <a:gd name="T17" fmla="*/ 166 h 188"/>
                      <a:gd name="T18" fmla="*/ 112 w 176"/>
                      <a:gd name="T19" fmla="*/ 128 h 188"/>
                      <a:gd name="T20" fmla="*/ 62 w 176"/>
                      <a:gd name="T21" fmla="*/ 88 h 188"/>
                      <a:gd name="T22" fmla="*/ 28 w 176"/>
                      <a:gd name="T23" fmla="*/ 110 h 188"/>
                      <a:gd name="T24" fmla="*/ 0 w 176"/>
                      <a:gd name="T25" fmla="*/ 88 h 188"/>
                      <a:gd name="T26" fmla="*/ 150 w 176"/>
                      <a:gd name="T27" fmla="*/ 0 h 188"/>
                      <a:gd name="T28" fmla="*/ 150 w 176"/>
                      <a:gd name="T29" fmla="*/ 0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76" h="188">
                        <a:moveTo>
                          <a:pt x="140" y="40"/>
                        </a:moveTo>
                        <a:lnTo>
                          <a:pt x="86" y="74"/>
                        </a:lnTo>
                        <a:lnTo>
                          <a:pt x="120" y="102"/>
                        </a:lnTo>
                        <a:lnTo>
                          <a:pt x="140" y="40"/>
                        </a:lnTo>
                        <a:lnTo>
                          <a:pt x="140" y="40"/>
                        </a:lnTo>
                        <a:close/>
                        <a:moveTo>
                          <a:pt x="150" y="0"/>
                        </a:moveTo>
                        <a:lnTo>
                          <a:pt x="176" y="24"/>
                        </a:lnTo>
                        <a:lnTo>
                          <a:pt x="128" y="188"/>
                        </a:lnTo>
                        <a:lnTo>
                          <a:pt x="100" y="166"/>
                        </a:lnTo>
                        <a:lnTo>
                          <a:pt x="112" y="128"/>
                        </a:lnTo>
                        <a:lnTo>
                          <a:pt x="62" y="88"/>
                        </a:lnTo>
                        <a:lnTo>
                          <a:pt x="28" y="110"/>
                        </a:lnTo>
                        <a:lnTo>
                          <a:pt x="0" y="88"/>
                        </a:lnTo>
                        <a:lnTo>
                          <a:pt x="150" y="0"/>
                        </a:lnTo>
                        <a:lnTo>
                          <a:pt x="15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6" name="Freeform 30">
                    <a:extLst>
                      <a:ext uri="{FF2B5EF4-FFF2-40B4-BE49-F238E27FC236}">
                        <a16:creationId xmlns:a16="http://schemas.microsoft.com/office/drawing/2014/main" id="{F9C4523A-E1BB-44D3-A062-C01064EAD87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004" y="1368"/>
                    <a:ext cx="186" cy="175"/>
                  </a:xfrm>
                  <a:custGeom>
                    <a:avLst/>
                    <a:gdLst>
                      <a:gd name="T0" fmla="*/ 146 w 186"/>
                      <a:gd name="T1" fmla="*/ 36 h 175"/>
                      <a:gd name="T2" fmla="*/ 86 w 186"/>
                      <a:gd name="T3" fmla="*/ 52 h 175"/>
                      <a:gd name="T4" fmla="*/ 110 w 186"/>
                      <a:gd name="T5" fmla="*/ 88 h 175"/>
                      <a:gd name="T6" fmla="*/ 146 w 186"/>
                      <a:gd name="T7" fmla="*/ 36 h 175"/>
                      <a:gd name="T8" fmla="*/ 146 w 186"/>
                      <a:gd name="T9" fmla="*/ 36 h 175"/>
                      <a:gd name="T10" fmla="*/ 166 w 186"/>
                      <a:gd name="T11" fmla="*/ 0 h 175"/>
                      <a:gd name="T12" fmla="*/ 186 w 186"/>
                      <a:gd name="T13" fmla="*/ 28 h 175"/>
                      <a:gd name="T14" fmla="*/ 96 w 186"/>
                      <a:gd name="T15" fmla="*/ 175 h 175"/>
                      <a:gd name="T16" fmla="*/ 76 w 186"/>
                      <a:gd name="T17" fmla="*/ 147 h 175"/>
                      <a:gd name="T18" fmla="*/ 96 w 186"/>
                      <a:gd name="T19" fmla="*/ 114 h 175"/>
                      <a:gd name="T20" fmla="*/ 58 w 186"/>
                      <a:gd name="T21" fmla="*/ 62 h 175"/>
                      <a:gd name="T22" fmla="*/ 20 w 186"/>
                      <a:gd name="T23" fmla="*/ 72 h 175"/>
                      <a:gd name="T24" fmla="*/ 0 w 186"/>
                      <a:gd name="T25" fmla="*/ 44 h 175"/>
                      <a:gd name="T26" fmla="*/ 166 w 186"/>
                      <a:gd name="T27" fmla="*/ 0 h 175"/>
                      <a:gd name="T28" fmla="*/ 166 w 186"/>
                      <a:gd name="T29" fmla="*/ 0 h 1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86" h="175">
                        <a:moveTo>
                          <a:pt x="146" y="36"/>
                        </a:moveTo>
                        <a:lnTo>
                          <a:pt x="86" y="52"/>
                        </a:lnTo>
                        <a:lnTo>
                          <a:pt x="110" y="88"/>
                        </a:lnTo>
                        <a:lnTo>
                          <a:pt x="146" y="36"/>
                        </a:lnTo>
                        <a:lnTo>
                          <a:pt x="146" y="36"/>
                        </a:lnTo>
                        <a:close/>
                        <a:moveTo>
                          <a:pt x="166" y="0"/>
                        </a:moveTo>
                        <a:lnTo>
                          <a:pt x="186" y="28"/>
                        </a:lnTo>
                        <a:lnTo>
                          <a:pt x="96" y="175"/>
                        </a:lnTo>
                        <a:lnTo>
                          <a:pt x="76" y="147"/>
                        </a:lnTo>
                        <a:lnTo>
                          <a:pt x="96" y="114"/>
                        </a:lnTo>
                        <a:lnTo>
                          <a:pt x="58" y="62"/>
                        </a:lnTo>
                        <a:lnTo>
                          <a:pt x="20" y="72"/>
                        </a:lnTo>
                        <a:lnTo>
                          <a:pt x="0" y="44"/>
                        </a:lnTo>
                        <a:lnTo>
                          <a:pt x="166" y="0"/>
                        </a:lnTo>
                        <a:lnTo>
                          <a:pt x="166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7" name="Freeform 31">
                    <a:extLst>
                      <a:ext uri="{FF2B5EF4-FFF2-40B4-BE49-F238E27FC236}">
                        <a16:creationId xmlns:a16="http://schemas.microsoft.com/office/drawing/2014/main" id="{110D81CB-704E-4DCA-8A73-9D1AC5BB98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04" y="1470"/>
                    <a:ext cx="216" cy="215"/>
                  </a:xfrm>
                  <a:custGeom>
                    <a:avLst/>
                    <a:gdLst>
                      <a:gd name="T0" fmla="*/ 140 w 216"/>
                      <a:gd name="T1" fmla="*/ 0 h 215"/>
                      <a:gd name="T2" fmla="*/ 164 w 216"/>
                      <a:gd name="T3" fmla="*/ 45 h 215"/>
                      <a:gd name="T4" fmla="*/ 82 w 216"/>
                      <a:gd name="T5" fmla="*/ 123 h 215"/>
                      <a:gd name="T6" fmla="*/ 192 w 216"/>
                      <a:gd name="T7" fmla="*/ 95 h 215"/>
                      <a:gd name="T8" fmla="*/ 216 w 216"/>
                      <a:gd name="T9" fmla="*/ 137 h 215"/>
                      <a:gd name="T10" fmla="*/ 74 w 216"/>
                      <a:gd name="T11" fmla="*/ 215 h 215"/>
                      <a:gd name="T12" fmla="*/ 60 w 216"/>
                      <a:gd name="T13" fmla="*/ 189 h 215"/>
                      <a:gd name="T14" fmla="*/ 170 w 216"/>
                      <a:gd name="T15" fmla="*/ 127 h 215"/>
                      <a:gd name="T16" fmla="*/ 44 w 216"/>
                      <a:gd name="T17" fmla="*/ 161 h 215"/>
                      <a:gd name="T18" fmla="*/ 30 w 216"/>
                      <a:gd name="T19" fmla="*/ 135 h 215"/>
                      <a:gd name="T20" fmla="*/ 124 w 216"/>
                      <a:gd name="T21" fmla="*/ 45 h 215"/>
                      <a:gd name="T22" fmla="*/ 14 w 216"/>
                      <a:gd name="T23" fmla="*/ 105 h 215"/>
                      <a:gd name="T24" fmla="*/ 0 w 216"/>
                      <a:gd name="T25" fmla="*/ 79 h 215"/>
                      <a:gd name="T26" fmla="*/ 140 w 216"/>
                      <a:gd name="T27" fmla="*/ 0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6" h="215">
                        <a:moveTo>
                          <a:pt x="140" y="0"/>
                        </a:moveTo>
                        <a:lnTo>
                          <a:pt x="164" y="45"/>
                        </a:lnTo>
                        <a:lnTo>
                          <a:pt x="82" y="123"/>
                        </a:lnTo>
                        <a:lnTo>
                          <a:pt x="192" y="95"/>
                        </a:lnTo>
                        <a:lnTo>
                          <a:pt x="216" y="137"/>
                        </a:lnTo>
                        <a:lnTo>
                          <a:pt x="74" y="215"/>
                        </a:lnTo>
                        <a:lnTo>
                          <a:pt x="60" y="189"/>
                        </a:lnTo>
                        <a:lnTo>
                          <a:pt x="170" y="127"/>
                        </a:lnTo>
                        <a:lnTo>
                          <a:pt x="44" y="161"/>
                        </a:lnTo>
                        <a:lnTo>
                          <a:pt x="30" y="135"/>
                        </a:lnTo>
                        <a:lnTo>
                          <a:pt x="124" y="45"/>
                        </a:lnTo>
                        <a:lnTo>
                          <a:pt x="14" y="105"/>
                        </a:lnTo>
                        <a:lnTo>
                          <a:pt x="0" y="79"/>
                        </a:lnTo>
                        <a:lnTo>
                          <a:pt x="14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8" name="Freeform 32">
                    <a:extLst>
                      <a:ext uri="{FF2B5EF4-FFF2-40B4-BE49-F238E27FC236}">
                        <a16:creationId xmlns:a16="http://schemas.microsoft.com/office/drawing/2014/main" id="{CD327BD7-83F0-4CA7-861C-77B4E3F221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88" y="1647"/>
                    <a:ext cx="192" cy="174"/>
                  </a:xfrm>
                  <a:custGeom>
                    <a:avLst/>
                    <a:gdLst>
                      <a:gd name="T0" fmla="*/ 150 w 192"/>
                      <a:gd name="T1" fmla="*/ 0 h 174"/>
                      <a:gd name="T2" fmla="*/ 192 w 192"/>
                      <a:gd name="T3" fmla="*/ 110 h 174"/>
                      <a:gd name="T4" fmla="*/ 168 w 192"/>
                      <a:gd name="T5" fmla="*/ 122 h 174"/>
                      <a:gd name="T6" fmla="*/ 136 w 192"/>
                      <a:gd name="T7" fmla="*/ 40 h 174"/>
                      <a:gd name="T8" fmla="*/ 102 w 192"/>
                      <a:gd name="T9" fmla="*/ 54 h 174"/>
                      <a:gd name="T10" fmla="*/ 134 w 192"/>
                      <a:gd name="T11" fmla="*/ 128 h 174"/>
                      <a:gd name="T12" fmla="*/ 108 w 192"/>
                      <a:gd name="T13" fmla="*/ 140 h 174"/>
                      <a:gd name="T14" fmla="*/ 78 w 192"/>
                      <a:gd name="T15" fmla="*/ 64 h 174"/>
                      <a:gd name="T16" fmla="*/ 38 w 192"/>
                      <a:gd name="T17" fmla="*/ 80 h 174"/>
                      <a:gd name="T18" fmla="*/ 70 w 192"/>
                      <a:gd name="T19" fmla="*/ 164 h 174"/>
                      <a:gd name="T20" fmla="*/ 46 w 192"/>
                      <a:gd name="T21" fmla="*/ 174 h 174"/>
                      <a:gd name="T22" fmla="*/ 0 w 192"/>
                      <a:gd name="T23" fmla="*/ 60 h 174"/>
                      <a:gd name="T24" fmla="*/ 150 w 192"/>
                      <a:gd name="T25" fmla="*/ 0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2" h="174">
                        <a:moveTo>
                          <a:pt x="150" y="0"/>
                        </a:moveTo>
                        <a:lnTo>
                          <a:pt x="192" y="110"/>
                        </a:lnTo>
                        <a:lnTo>
                          <a:pt x="168" y="122"/>
                        </a:lnTo>
                        <a:lnTo>
                          <a:pt x="136" y="40"/>
                        </a:lnTo>
                        <a:lnTo>
                          <a:pt x="102" y="54"/>
                        </a:lnTo>
                        <a:lnTo>
                          <a:pt x="134" y="128"/>
                        </a:lnTo>
                        <a:lnTo>
                          <a:pt x="108" y="140"/>
                        </a:lnTo>
                        <a:lnTo>
                          <a:pt x="78" y="64"/>
                        </a:lnTo>
                        <a:lnTo>
                          <a:pt x="38" y="80"/>
                        </a:lnTo>
                        <a:lnTo>
                          <a:pt x="70" y="164"/>
                        </a:lnTo>
                        <a:lnTo>
                          <a:pt x="46" y="174"/>
                        </a:lnTo>
                        <a:lnTo>
                          <a:pt x="0" y="60"/>
                        </a:lnTo>
                        <a:lnTo>
                          <a:pt x="15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09" name="Freeform 33">
                    <a:extLst>
                      <a:ext uri="{FF2B5EF4-FFF2-40B4-BE49-F238E27FC236}">
                        <a16:creationId xmlns:a16="http://schemas.microsoft.com/office/drawing/2014/main" id="{34691681-6F50-4335-830D-0713AAE0BAF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240" y="1797"/>
                    <a:ext cx="178" cy="182"/>
                  </a:xfrm>
                  <a:custGeom>
                    <a:avLst/>
                    <a:gdLst>
                      <a:gd name="T0" fmla="*/ 98 w 178"/>
                      <a:gd name="T1" fmla="*/ 48 h 182"/>
                      <a:gd name="T2" fmla="*/ 106 w 178"/>
                      <a:gd name="T3" fmla="*/ 78 h 182"/>
                      <a:gd name="T4" fmla="*/ 106 w 178"/>
                      <a:gd name="T5" fmla="*/ 88 h 182"/>
                      <a:gd name="T6" fmla="*/ 110 w 178"/>
                      <a:gd name="T7" fmla="*/ 94 h 182"/>
                      <a:gd name="T8" fmla="*/ 112 w 178"/>
                      <a:gd name="T9" fmla="*/ 98 h 182"/>
                      <a:gd name="T10" fmla="*/ 114 w 178"/>
                      <a:gd name="T11" fmla="*/ 102 h 182"/>
                      <a:gd name="T12" fmla="*/ 120 w 178"/>
                      <a:gd name="T13" fmla="*/ 106 h 182"/>
                      <a:gd name="T14" fmla="*/ 124 w 178"/>
                      <a:gd name="T15" fmla="*/ 108 h 182"/>
                      <a:gd name="T16" fmla="*/ 130 w 178"/>
                      <a:gd name="T17" fmla="*/ 108 h 182"/>
                      <a:gd name="T18" fmla="*/ 138 w 178"/>
                      <a:gd name="T19" fmla="*/ 106 h 182"/>
                      <a:gd name="T20" fmla="*/ 144 w 178"/>
                      <a:gd name="T21" fmla="*/ 102 h 182"/>
                      <a:gd name="T22" fmla="*/ 146 w 178"/>
                      <a:gd name="T23" fmla="*/ 96 h 182"/>
                      <a:gd name="T24" fmla="*/ 148 w 178"/>
                      <a:gd name="T25" fmla="*/ 90 h 182"/>
                      <a:gd name="T26" fmla="*/ 148 w 178"/>
                      <a:gd name="T27" fmla="*/ 86 h 182"/>
                      <a:gd name="T28" fmla="*/ 146 w 178"/>
                      <a:gd name="T29" fmla="*/ 80 h 182"/>
                      <a:gd name="T30" fmla="*/ 146 w 178"/>
                      <a:gd name="T31" fmla="*/ 74 h 182"/>
                      <a:gd name="T32" fmla="*/ 144 w 178"/>
                      <a:gd name="T33" fmla="*/ 68 h 182"/>
                      <a:gd name="T34" fmla="*/ 138 w 178"/>
                      <a:gd name="T35" fmla="*/ 40 h 182"/>
                      <a:gd name="T36" fmla="*/ 154 w 178"/>
                      <a:gd name="T37" fmla="*/ 0 h 182"/>
                      <a:gd name="T38" fmla="*/ 174 w 178"/>
                      <a:gd name="T39" fmla="*/ 78 h 182"/>
                      <a:gd name="T40" fmla="*/ 178 w 178"/>
                      <a:gd name="T41" fmla="*/ 96 h 182"/>
                      <a:gd name="T42" fmla="*/ 176 w 178"/>
                      <a:gd name="T43" fmla="*/ 110 h 182"/>
                      <a:gd name="T44" fmla="*/ 170 w 178"/>
                      <a:gd name="T45" fmla="*/ 120 h 182"/>
                      <a:gd name="T46" fmla="*/ 162 w 178"/>
                      <a:gd name="T47" fmla="*/ 130 h 182"/>
                      <a:gd name="T48" fmla="*/ 152 w 178"/>
                      <a:gd name="T49" fmla="*/ 136 h 182"/>
                      <a:gd name="T50" fmla="*/ 136 w 178"/>
                      <a:gd name="T51" fmla="*/ 140 h 182"/>
                      <a:gd name="T52" fmla="*/ 120 w 178"/>
                      <a:gd name="T53" fmla="*/ 138 h 182"/>
                      <a:gd name="T54" fmla="*/ 106 w 178"/>
                      <a:gd name="T55" fmla="*/ 132 h 182"/>
                      <a:gd name="T56" fmla="*/ 98 w 178"/>
                      <a:gd name="T57" fmla="*/ 122 h 182"/>
                      <a:gd name="T58" fmla="*/ 92 w 178"/>
                      <a:gd name="T59" fmla="*/ 114 h 182"/>
                      <a:gd name="T60" fmla="*/ 90 w 178"/>
                      <a:gd name="T61" fmla="*/ 114 h 182"/>
                      <a:gd name="T62" fmla="*/ 84 w 178"/>
                      <a:gd name="T63" fmla="*/ 126 h 182"/>
                      <a:gd name="T64" fmla="*/ 78 w 178"/>
                      <a:gd name="T65" fmla="*/ 134 h 182"/>
                      <a:gd name="T66" fmla="*/ 68 w 178"/>
                      <a:gd name="T67" fmla="*/ 146 h 182"/>
                      <a:gd name="T68" fmla="*/ 36 w 178"/>
                      <a:gd name="T69" fmla="*/ 182 h 182"/>
                      <a:gd name="T70" fmla="*/ 54 w 178"/>
                      <a:gd name="T71" fmla="*/ 112 h 182"/>
                      <a:gd name="T72" fmla="*/ 66 w 178"/>
                      <a:gd name="T73" fmla="*/ 98 h 182"/>
                      <a:gd name="T74" fmla="*/ 74 w 178"/>
                      <a:gd name="T75" fmla="*/ 88 h 182"/>
                      <a:gd name="T76" fmla="*/ 74 w 178"/>
                      <a:gd name="T77" fmla="*/ 84 h 182"/>
                      <a:gd name="T78" fmla="*/ 76 w 178"/>
                      <a:gd name="T79" fmla="*/ 78 h 182"/>
                      <a:gd name="T80" fmla="*/ 76 w 178"/>
                      <a:gd name="T81" fmla="*/ 72 h 182"/>
                      <a:gd name="T82" fmla="*/ 74 w 178"/>
                      <a:gd name="T83" fmla="*/ 62 h 182"/>
                      <a:gd name="T84" fmla="*/ 8 w 178"/>
                      <a:gd name="T85" fmla="*/ 72 h 182"/>
                      <a:gd name="T86" fmla="*/ 154 w 178"/>
                      <a:gd name="T87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78" h="182">
                        <a:moveTo>
                          <a:pt x="138" y="40"/>
                        </a:moveTo>
                        <a:lnTo>
                          <a:pt x="98" y="48"/>
                        </a:lnTo>
                        <a:lnTo>
                          <a:pt x="104" y="72"/>
                        </a:lnTo>
                        <a:lnTo>
                          <a:pt x="106" y="78"/>
                        </a:lnTo>
                        <a:lnTo>
                          <a:pt x="106" y="82"/>
                        </a:lnTo>
                        <a:lnTo>
                          <a:pt x="106" y="88"/>
                        </a:lnTo>
                        <a:lnTo>
                          <a:pt x="108" y="90"/>
                        </a:lnTo>
                        <a:lnTo>
                          <a:pt x="110" y="94"/>
                        </a:lnTo>
                        <a:lnTo>
                          <a:pt x="110" y="96"/>
                        </a:lnTo>
                        <a:lnTo>
                          <a:pt x="112" y="98"/>
                        </a:lnTo>
                        <a:lnTo>
                          <a:pt x="114" y="100"/>
                        </a:lnTo>
                        <a:lnTo>
                          <a:pt x="114" y="102"/>
                        </a:lnTo>
                        <a:lnTo>
                          <a:pt x="116" y="104"/>
                        </a:lnTo>
                        <a:lnTo>
                          <a:pt x="120" y="106"/>
                        </a:lnTo>
                        <a:lnTo>
                          <a:pt x="122" y="106"/>
                        </a:lnTo>
                        <a:lnTo>
                          <a:pt x="124" y="108"/>
                        </a:lnTo>
                        <a:lnTo>
                          <a:pt x="128" y="108"/>
                        </a:lnTo>
                        <a:lnTo>
                          <a:pt x="130" y="108"/>
                        </a:lnTo>
                        <a:lnTo>
                          <a:pt x="134" y="106"/>
                        </a:lnTo>
                        <a:lnTo>
                          <a:pt x="138" y="106"/>
                        </a:lnTo>
                        <a:lnTo>
                          <a:pt x="140" y="104"/>
                        </a:lnTo>
                        <a:lnTo>
                          <a:pt x="144" y="102"/>
                        </a:lnTo>
                        <a:lnTo>
                          <a:pt x="146" y="100"/>
                        </a:lnTo>
                        <a:lnTo>
                          <a:pt x="146" y="96"/>
                        </a:lnTo>
                        <a:lnTo>
                          <a:pt x="148" y="94"/>
                        </a:lnTo>
                        <a:lnTo>
                          <a:pt x="148" y="90"/>
                        </a:lnTo>
                        <a:lnTo>
                          <a:pt x="148" y="86"/>
                        </a:lnTo>
                        <a:lnTo>
                          <a:pt x="148" y="86"/>
                        </a:lnTo>
                        <a:lnTo>
                          <a:pt x="148" y="82"/>
                        </a:lnTo>
                        <a:lnTo>
                          <a:pt x="146" y="80"/>
                        </a:lnTo>
                        <a:lnTo>
                          <a:pt x="146" y="78"/>
                        </a:lnTo>
                        <a:lnTo>
                          <a:pt x="146" y="74"/>
                        </a:lnTo>
                        <a:lnTo>
                          <a:pt x="146" y="72"/>
                        </a:lnTo>
                        <a:lnTo>
                          <a:pt x="144" y="68"/>
                        </a:lnTo>
                        <a:lnTo>
                          <a:pt x="144" y="64"/>
                        </a:lnTo>
                        <a:lnTo>
                          <a:pt x="138" y="40"/>
                        </a:lnTo>
                        <a:lnTo>
                          <a:pt x="138" y="40"/>
                        </a:lnTo>
                        <a:close/>
                        <a:moveTo>
                          <a:pt x="154" y="0"/>
                        </a:moveTo>
                        <a:lnTo>
                          <a:pt x="172" y="66"/>
                        </a:lnTo>
                        <a:lnTo>
                          <a:pt x="174" y="78"/>
                        </a:lnTo>
                        <a:lnTo>
                          <a:pt x="178" y="88"/>
                        </a:lnTo>
                        <a:lnTo>
                          <a:pt x="178" y="96"/>
                        </a:lnTo>
                        <a:lnTo>
                          <a:pt x="178" y="104"/>
                        </a:lnTo>
                        <a:lnTo>
                          <a:pt x="176" y="110"/>
                        </a:lnTo>
                        <a:lnTo>
                          <a:pt x="174" y="114"/>
                        </a:lnTo>
                        <a:lnTo>
                          <a:pt x="170" y="120"/>
                        </a:lnTo>
                        <a:lnTo>
                          <a:pt x="168" y="126"/>
                        </a:lnTo>
                        <a:lnTo>
                          <a:pt x="162" y="130"/>
                        </a:lnTo>
                        <a:lnTo>
                          <a:pt x="156" y="134"/>
                        </a:lnTo>
                        <a:lnTo>
                          <a:pt x="152" y="136"/>
                        </a:lnTo>
                        <a:lnTo>
                          <a:pt x="146" y="138"/>
                        </a:lnTo>
                        <a:lnTo>
                          <a:pt x="136" y="140"/>
                        </a:lnTo>
                        <a:lnTo>
                          <a:pt x="128" y="140"/>
                        </a:lnTo>
                        <a:lnTo>
                          <a:pt x="120" y="138"/>
                        </a:lnTo>
                        <a:lnTo>
                          <a:pt x="114" y="136"/>
                        </a:lnTo>
                        <a:lnTo>
                          <a:pt x="106" y="132"/>
                        </a:lnTo>
                        <a:lnTo>
                          <a:pt x="100" y="126"/>
                        </a:lnTo>
                        <a:lnTo>
                          <a:pt x="98" y="122"/>
                        </a:lnTo>
                        <a:lnTo>
                          <a:pt x="96" y="118"/>
                        </a:lnTo>
                        <a:lnTo>
                          <a:pt x="92" y="114"/>
                        </a:lnTo>
                        <a:lnTo>
                          <a:pt x="90" y="110"/>
                        </a:lnTo>
                        <a:lnTo>
                          <a:pt x="90" y="114"/>
                        </a:lnTo>
                        <a:lnTo>
                          <a:pt x="88" y="120"/>
                        </a:lnTo>
                        <a:lnTo>
                          <a:pt x="84" y="126"/>
                        </a:lnTo>
                        <a:lnTo>
                          <a:pt x="82" y="128"/>
                        </a:lnTo>
                        <a:lnTo>
                          <a:pt x="78" y="134"/>
                        </a:lnTo>
                        <a:lnTo>
                          <a:pt x="74" y="140"/>
                        </a:lnTo>
                        <a:lnTo>
                          <a:pt x="68" y="146"/>
                        </a:lnTo>
                        <a:lnTo>
                          <a:pt x="62" y="154"/>
                        </a:lnTo>
                        <a:lnTo>
                          <a:pt x="36" y="182"/>
                        </a:lnTo>
                        <a:lnTo>
                          <a:pt x="26" y="144"/>
                        </a:lnTo>
                        <a:lnTo>
                          <a:pt x="54" y="112"/>
                        </a:lnTo>
                        <a:lnTo>
                          <a:pt x="60" y="104"/>
                        </a:lnTo>
                        <a:lnTo>
                          <a:pt x="66" y="98"/>
                        </a:lnTo>
                        <a:lnTo>
                          <a:pt x="70" y="94"/>
                        </a:lnTo>
                        <a:lnTo>
                          <a:pt x="74" y="88"/>
                        </a:lnTo>
                        <a:lnTo>
                          <a:pt x="74" y="88"/>
                        </a:lnTo>
                        <a:lnTo>
                          <a:pt x="74" y="84"/>
                        </a:lnTo>
                        <a:lnTo>
                          <a:pt x="76" y="80"/>
                        </a:lnTo>
                        <a:lnTo>
                          <a:pt x="76" y="78"/>
                        </a:lnTo>
                        <a:lnTo>
                          <a:pt x="76" y="74"/>
                        </a:lnTo>
                        <a:lnTo>
                          <a:pt x="76" y="72"/>
                        </a:lnTo>
                        <a:lnTo>
                          <a:pt x="74" y="66"/>
                        </a:lnTo>
                        <a:lnTo>
                          <a:pt x="74" y="62"/>
                        </a:lnTo>
                        <a:lnTo>
                          <a:pt x="72" y="56"/>
                        </a:lnTo>
                        <a:lnTo>
                          <a:pt x="8" y="72"/>
                        </a:lnTo>
                        <a:lnTo>
                          <a:pt x="0" y="42"/>
                        </a:lnTo>
                        <a:lnTo>
                          <a:pt x="154" y="0"/>
                        </a:lnTo>
                        <a:lnTo>
                          <a:pt x="154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0" name="Freeform 34">
                    <a:extLst>
                      <a:ext uri="{FF2B5EF4-FFF2-40B4-BE49-F238E27FC236}">
                        <a16:creationId xmlns:a16="http://schemas.microsoft.com/office/drawing/2014/main" id="{A87B3D6E-16C0-48F1-A9CC-2455154335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76" y="1961"/>
                    <a:ext cx="164" cy="60"/>
                  </a:xfrm>
                  <a:custGeom>
                    <a:avLst/>
                    <a:gdLst>
                      <a:gd name="T0" fmla="*/ 158 w 164"/>
                      <a:gd name="T1" fmla="*/ 0 h 60"/>
                      <a:gd name="T2" fmla="*/ 164 w 164"/>
                      <a:gd name="T3" fmla="*/ 32 h 60"/>
                      <a:gd name="T4" fmla="*/ 6 w 164"/>
                      <a:gd name="T5" fmla="*/ 60 h 60"/>
                      <a:gd name="T6" fmla="*/ 0 w 164"/>
                      <a:gd name="T7" fmla="*/ 28 h 60"/>
                      <a:gd name="T8" fmla="*/ 158 w 164"/>
                      <a:gd name="T9" fmla="*/ 0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4" h="60">
                        <a:moveTo>
                          <a:pt x="158" y="0"/>
                        </a:moveTo>
                        <a:lnTo>
                          <a:pt x="164" y="32"/>
                        </a:lnTo>
                        <a:lnTo>
                          <a:pt x="6" y="60"/>
                        </a:lnTo>
                        <a:lnTo>
                          <a:pt x="0" y="28"/>
                        </a:lnTo>
                        <a:lnTo>
                          <a:pt x="158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" name="Freeform 35">
                    <a:extLst>
                      <a:ext uri="{FF2B5EF4-FFF2-40B4-BE49-F238E27FC236}">
                        <a16:creationId xmlns:a16="http://schemas.microsoft.com/office/drawing/2014/main" id="{F8F22356-A09F-4241-853A-D6AF66F9B4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0" y="2031"/>
                    <a:ext cx="166" cy="142"/>
                  </a:xfrm>
                  <a:custGeom>
                    <a:avLst/>
                    <a:gdLst>
                      <a:gd name="T0" fmla="*/ 166 w 166"/>
                      <a:gd name="T1" fmla="*/ 76 h 142"/>
                      <a:gd name="T2" fmla="*/ 166 w 166"/>
                      <a:gd name="T3" fmla="*/ 90 h 142"/>
                      <a:gd name="T4" fmla="*/ 162 w 166"/>
                      <a:gd name="T5" fmla="*/ 102 h 142"/>
                      <a:gd name="T6" fmla="*/ 156 w 166"/>
                      <a:gd name="T7" fmla="*/ 112 h 142"/>
                      <a:gd name="T8" fmla="*/ 148 w 166"/>
                      <a:gd name="T9" fmla="*/ 124 h 142"/>
                      <a:gd name="T10" fmla="*/ 134 w 166"/>
                      <a:gd name="T11" fmla="*/ 134 h 142"/>
                      <a:gd name="T12" fmla="*/ 114 w 166"/>
                      <a:gd name="T13" fmla="*/ 106 h 142"/>
                      <a:gd name="T14" fmla="*/ 126 w 166"/>
                      <a:gd name="T15" fmla="*/ 100 h 142"/>
                      <a:gd name="T16" fmla="*/ 134 w 166"/>
                      <a:gd name="T17" fmla="*/ 92 h 142"/>
                      <a:gd name="T18" fmla="*/ 136 w 166"/>
                      <a:gd name="T19" fmla="*/ 82 h 142"/>
                      <a:gd name="T20" fmla="*/ 138 w 166"/>
                      <a:gd name="T21" fmla="*/ 70 h 142"/>
                      <a:gd name="T22" fmla="*/ 134 w 166"/>
                      <a:gd name="T23" fmla="*/ 54 h 142"/>
                      <a:gd name="T24" fmla="*/ 122 w 166"/>
                      <a:gd name="T25" fmla="*/ 42 h 142"/>
                      <a:gd name="T26" fmla="*/ 114 w 166"/>
                      <a:gd name="T27" fmla="*/ 38 h 142"/>
                      <a:gd name="T28" fmla="*/ 104 w 166"/>
                      <a:gd name="T29" fmla="*/ 36 h 142"/>
                      <a:gd name="T30" fmla="*/ 94 w 166"/>
                      <a:gd name="T31" fmla="*/ 34 h 142"/>
                      <a:gd name="T32" fmla="*/ 80 w 166"/>
                      <a:gd name="T33" fmla="*/ 34 h 142"/>
                      <a:gd name="T34" fmla="*/ 66 w 166"/>
                      <a:gd name="T35" fmla="*/ 38 h 142"/>
                      <a:gd name="T36" fmla="*/ 56 w 166"/>
                      <a:gd name="T37" fmla="*/ 40 h 142"/>
                      <a:gd name="T38" fmla="*/ 46 w 166"/>
                      <a:gd name="T39" fmla="*/ 44 h 142"/>
                      <a:gd name="T40" fmla="*/ 40 w 166"/>
                      <a:gd name="T41" fmla="*/ 50 h 142"/>
                      <a:gd name="T42" fmla="*/ 32 w 166"/>
                      <a:gd name="T43" fmla="*/ 56 h 142"/>
                      <a:gd name="T44" fmla="*/ 30 w 166"/>
                      <a:gd name="T45" fmla="*/ 62 h 142"/>
                      <a:gd name="T46" fmla="*/ 28 w 166"/>
                      <a:gd name="T47" fmla="*/ 70 h 142"/>
                      <a:gd name="T48" fmla="*/ 28 w 166"/>
                      <a:gd name="T49" fmla="*/ 78 h 142"/>
                      <a:gd name="T50" fmla="*/ 32 w 166"/>
                      <a:gd name="T51" fmla="*/ 90 h 142"/>
                      <a:gd name="T52" fmla="*/ 38 w 166"/>
                      <a:gd name="T53" fmla="*/ 100 h 142"/>
                      <a:gd name="T54" fmla="*/ 48 w 166"/>
                      <a:gd name="T55" fmla="*/ 108 h 142"/>
                      <a:gd name="T56" fmla="*/ 64 w 166"/>
                      <a:gd name="T57" fmla="*/ 110 h 142"/>
                      <a:gd name="T58" fmla="*/ 46 w 166"/>
                      <a:gd name="T59" fmla="*/ 140 h 142"/>
                      <a:gd name="T60" fmla="*/ 24 w 166"/>
                      <a:gd name="T61" fmla="*/ 130 h 142"/>
                      <a:gd name="T62" fmla="*/ 10 w 166"/>
                      <a:gd name="T63" fmla="*/ 114 h 142"/>
                      <a:gd name="T64" fmla="*/ 2 w 166"/>
                      <a:gd name="T65" fmla="*/ 94 h 142"/>
                      <a:gd name="T66" fmla="*/ 0 w 166"/>
                      <a:gd name="T67" fmla="*/ 74 h 142"/>
                      <a:gd name="T68" fmla="*/ 0 w 166"/>
                      <a:gd name="T69" fmla="*/ 60 h 142"/>
                      <a:gd name="T70" fmla="*/ 6 w 166"/>
                      <a:gd name="T71" fmla="*/ 46 h 142"/>
                      <a:gd name="T72" fmla="*/ 14 w 166"/>
                      <a:gd name="T73" fmla="*/ 32 h 142"/>
                      <a:gd name="T74" fmla="*/ 24 w 166"/>
                      <a:gd name="T75" fmla="*/ 22 h 142"/>
                      <a:gd name="T76" fmla="*/ 34 w 166"/>
                      <a:gd name="T77" fmla="*/ 14 h 142"/>
                      <a:gd name="T78" fmla="*/ 48 w 166"/>
                      <a:gd name="T79" fmla="*/ 6 h 142"/>
                      <a:gd name="T80" fmla="*/ 66 w 166"/>
                      <a:gd name="T81" fmla="*/ 2 h 142"/>
                      <a:gd name="T82" fmla="*/ 84 w 166"/>
                      <a:gd name="T83" fmla="*/ 0 h 142"/>
                      <a:gd name="T84" fmla="*/ 104 w 166"/>
                      <a:gd name="T85" fmla="*/ 2 h 142"/>
                      <a:gd name="T86" fmla="*/ 120 w 166"/>
                      <a:gd name="T87" fmla="*/ 6 h 142"/>
                      <a:gd name="T88" fmla="*/ 132 w 166"/>
                      <a:gd name="T89" fmla="*/ 12 h 142"/>
                      <a:gd name="T90" fmla="*/ 144 w 166"/>
                      <a:gd name="T91" fmla="*/ 22 h 142"/>
                      <a:gd name="T92" fmla="*/ 154 w 166"/>
                      <a:gd name="T93" fmla="*/ 32 h 142"/>
                      <a:gd name="T94" fmla="*/ 162 w 166"/>
                      <a:gd name="T95" fmla="*/ 46 h 142"/>
                      <a:gd name="T96" fmla="*/ 164 w 166"/>
                      <a:gd name="T97" fmla="*/ 62 h 142"/>
                      <a:gd name="T98" fmla="*/ 166 w 166"/>
                      <a:gd name="T99" fmla="*/ 70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66" h="142">
                        <a:moveTo>
                          <a:pt x="166" y="70"/>
                        </a:moveTo>
                        <a:lnTo>
                          <a:pt x="166" y="76"/>
                        </a:lnTo>
                        <a:lnTo>
                          <a:pt x="166" y="82"/>
                        </a:lnTo>
                        <a:lnTo>
                          <a:pt x="166" y="90"/>
                        </a:lnTo>
                        <a:lnTo>
                          <a:pt x="164" y="96"/>
                        </a:lnTo>
                        <a:lnTo>
                          <a:pt x="162" y="102"/>
                        </a:lnTo>
                        <a:lnTo>
                          <a:pt x="160" y="108"/>
                        </a:lnTo>
                        <a:lnTo>
                          <a:pt x="156" y="112"/>
                        </a:lnTo>
                        <a:lnTo>
                          <a:pt x="154" y="118"/>
                        </a:lnTo>
                        <a:lnTo>
                          <a:pt x="148" y="124"/>
                        </a:lnTo>
                        <a:lnTo>
                          <a:pt x="142" y="128"/>
                        </a:lnTo>
                        <a:lnTo>
                          <a:pt x="134" y="134"/>
                        </a:lnTo>
                        <a:lnTo>
                          <a:pt x="126" y="136"/>
                        </a:lnTo>
                        <a:lnTo>
                          <a:pt x="114" y="106"/>
                        </a:lnTo>
                        <a:lnTo>
                          <a:pt x="120" y="102"/>
                        </a:lnTo>
                        <a:lnTo>
                          <a:pt x="126" y="100"/>
                        </a:lnTo>
                        <a:lnTo>
                          <a:pt x="128" y="96"/>
                        </a:lnTo>
                        <a:lnTo>
                          <a:pt x="134" y="92"/>
                        </a:lnTo>
                        <a:lnTo>
                          <a:pt x="136" y="86"/>
                        </a:lnTo>
                        <a:lnTo>
                          <a:pt x="136" y="82"/>
                        </a:lnTo>
                        <a:lnTo>
                          <a:pt x="138" y="76"/>
                        </a:lnTo>
                        <a:lnTo>
                          <a:pt x="138" y="70"/>
                        </a:lnTo>
                        <a:lnTo>
                          <a:pt x="136" y="62"/>
                        </a:lnTo>
                        <a:lnTo>
                          <a:pt x="134" y="54"/>
                        </a:lnTo>
                        <a:lnTo>
                          <a:pt x="128" y="46"/>
                        </a:lnTo>
                        <a:lnTo>
                          <a:pt x="122" y="42"/>
                        </a:lnTo>
                        <a:lnTo>
                          <a:pt x="120" y="38"/>
                        </a:lnTo>
                        <a:lnTo>
                          <a:pt x="114" y="38"/>
                        </a:lnTo>
                        <a:lnTo>
                          <a:pt x="112" y="36"/>
                        </a:lnTo>
                        <a:lnTo>
                          <a:pt x="104" y="36"/>
                        </a:lnTo>
                        <a:lnTo>
                          <a:pt x="100" y="34"/>
                        </a:lnTo>
                        <a:lnTo>
                          <a:pt x="94" y="34"/>
                        </a:lnTo>
                        <a:lnTo>
                          <a:pt x="88" y="34"/>
                        </a:lnTo>
                        <a:lnTo>
                          <a:pt x="80" y="34"/>
                        </a:lnTo>
                        <a:lnTo>
                          <a:pt x="72" y="36"/>
                        </a:lnTo>
                        <a:lnTo>
                          <a:pt x="66" y="38"/>
                        </a:lnTo>
                        <a:lnTo>
                          <a:pt x="60" y="38"/>
                        </a:lnTo>
                        <a:lnTo>
                          <a:pt x="56" y="40"/>
                        </a:lnTo>
                        <a:lnTo>
                          <a:pt x="50" y="42"/>
                        </a:lnTo>
                        <a:lnTo>
                          <a:pt x="46" y="44"/>
                        </a:lnTo>
                        <a:lnTo>
                          <a:pt x="42" y="46"/>
                        </a:lnTo>
                        <a:lnTo>
                          <a:pt x="40" y="50"/>
                        </a:lnTo>
                        <a:lnTo>
                          <a:pt x="36" y="54"/>
                        </a:lnTo>
                        <a:lnTo>
                          <a:pt x="32" y="56"/>
                        </a:lnTo>
                        <a:lnTo>
                          <a:pt x="32" y="60"/>
                        </a:lnTo>
                        <a:lnTo>
                          <a:pt x="30" y="62"/>
                        </a:lnTo>
                        <a:lnTo>
                          <a:pt x="28" y="66"/>
                        </a:lnTo>
                        <a:lnTo>
                          <a:pt x="28" y="70"/>
                        </a:lnTo>
                        <a:lnTo>
                          <a:pt x="28" y="74"/>
                        </a:lnTo>
                        <a:lnTo>
                          <a:pt x="28" y="78"/>
                        </a:lnTo>
                        <a:lnTo>
                          <a:pt x="30" y="86"/>
                        </a:lnTo>
                        <a:lnTo>
                          <a:pt x="32" y="90"/>
                        </a:lnTo>
                        <a:lnTo>
                          <a:pt x="34" y="96"/>
                        </a:lnTo>
                        <a:lnTo>
                          <a:pt x="38" y="100"/>
                        </a:lnTo>
                        <a:lnTo>
                          <a:pt x="44" y="104"/>
                        </a:lnTo>
                        <a:lnTo>
                          <a:pt x="48" y="108"/>
                        </a:lnTo>
                        <a:lnTo>
                          <a:pt x="56" y="110"/>
                        </a:lnTo>
                        <a:lnTo>
                          <a:pt x="64" y="110"/>
                        </a:lnTo>
                        <a:lnTo>
                          <a:pt x="58" y="142"/>
                        </a:lnTo>
                        <a:lnTo>
                          <a:pt x="46" y="140"/>
                        </a:lnTo>
                        <a:lnTo>
                          <a:pt x="34" y="136"/>
                        </a:lnTo>
                        <a:lnTo>
                          <a:pt x="24" y="130"/>
                        </a:lnTo>
                        <a:lnTo>
                          <a:pt x="16" y="124"/>
                        </a:lnTo>
                        <a:lnTo>
                          <a:pt x="10" y="114"/>
                        </a:lnTo>
                        <a:lnTo>
                          <a:pt x="6" y="104"/>
                        </a:lnTo>
                        <a:lnTo>
                          <a:pt x="2" y="94"/>
                        </a:lnTo>
                        <a:lnTo>
                          <a:pt x="0" y="82"/>
                        </a:lnTo>
                        <a:lnTo>
                          <a:pt x="0" y="74"/>
                        </a:lnTo>
                        <a:lnTo>
                          <a:pt x="0" y="66"/>
                        </a:lnTo>
                        <a:lnTo>
                          <a:pt x="0" y="60"/>
                        </a:lnTo>
                        <a:lnTo>
                          <a:pt x="4" y="52"/>
                        </a:lnTo>
                        <a:lnTo>
                          <a:pt x="6" y="46"/>
                        </a:lnTo>
                        <a:lnTo>
                          <a:pt x="8" y="38"/>
                        </a:lnTo>
                        <a:lnTo>
                          <a:pt x="14" y="32"/>
                        </a:lnTo>
                        <a:lnTo>
                          <a:pt x="16" y="28"/>
                        </a:lnTo>
                        <a:lnTo>
                          <a:pt x="24" y="22"/>
                        </a:lnTo>
                        <a:lnTo>
                          <a:pt x="28" y="18"/>
                        </a:lnTo>
                        <a:lnTo>
                          <a:pt x="34" y="14"/>
                        </a:lnTo>
                        <a:lnTo>
                          <a:pt x="42" y="10"/>
                        </a:lnTo>
                        <a:lnTo>
                          <a:pt x="48" y="6"/>
                        </a:lnTo>
                        <a:lnTo>
                          <a:pt x="56" y="6"/>
                        </a:lnTo>
                        <a:lnTo>
                          <a:pt x="66" y="2"/>
                        </a:lnTo>
                        <a:lnTo>
                          <a:pt x="74" y="2"/>
                        </a:lnTo>
                        <a:lnTo>
                          <a:pt x="84" y="0"/>
                        </a:lnTo>
                        <a:lnTo>
                          <a:pt x="94" y="0"/>
                        </a:lnTo>
                        <a:lnTo>
                          <a:pt x="104" y="2"/>
                        </a:lnTo>
                        <a:lnTo>
                          <a:pt x="112" y="4"/>
                        </a:lnTo>
                        <a:lnTo>
                          <a:pt x="120" y="6"/>
                        </a:lnTo>
                        <a:lnTo>
                          <a:pt x="126" y="8"/>
                        </a:lnTo>
                        <a:lnTo>
                          <a:pt x="132" y="12"/>
                        </a:lnTo>
                        <a:lnTo>
                          <a:pt x="138" y="16"/>
                        </a:lnTo>
                        <a:lnTo>
                          <a:pt x="144" y="22"/>
                        </a:lnTo>
                        <a:lnTo>
                          <a:pt x="150" y="26"/>
                        </a:lnTo>
                        <a:lnTo>
                          <a:pt x="154" y="32"/>
                        </a:lnTo>
                        <a:lnTo>
                          <a:pt x="158" y="38"/>
                        </a:lnTo>
                        <a:lnTo>
                          <a:pt x="162" y="46"/>
                        </a:lnTo>
                        <a:lnTo>
                          <a:pt x="162" y="54"/>
                        </a:lnTo>
                        <a:lnTo>
                          <a:pt x="164" y="62"/>
                        </a:lnTo>
                        <a:lnTo>
                          <a:pt x="166" y="70"/>
                        </a:lnTo>
                        <a:lnTo>
                          <a:pt x="166" y="70"/>
                        </a:lnTo>
                        <a:lnTo>
                          <a:pt x="166" y="7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2" name="Freeform 36">
                    <a:extLst>
                      <a:ext uri="{FF2B5EF4-FFF2-40B4-BE49-F238E27FC236}">
                        <a16:creationId xmlns:a16="http://schemas.microsoft.com/office/drawing/2014/main" id="{03CE28C1-4F89-4898-90B7-E29528739B6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296" y="2181"/>
                    <a:ext cx="164" cy="162"/>
                  </a:xfrm>
                  <a:custGeom>
                    <a:avLst/>
                    <a:gdLst>
                      <a:gd name="T0" fmla="*/ 124 w 164"/>
                      <a:gd name="T1" fmla="*/ 84 h 162"/>
                      <a:gd name="T2" fmla="*/ 66 w 164"/>
                      <a:gd name="T3" fmla="*/ 60 h 162"/>
                      <a:gd name="T4" fmla="*/ 64 w 164"/>
                      <a:gd name="T5" fmla="*/ 104 h 162"/>
                      <a:gd name="T6" fmla="*/ 124 w 164"/>
                      <a:gd name="T7" fmla="*/ 84 h 162"/>
                      <a:gd name="T8" fmla="*/ 124 w 164"/>
                      <a:gd name="T9" fmla="*/ 84 h 162"/>
                      <a:gd name="T10" fmla="*/ 164 w 164"/>
                      <a:gd name="T11" fmla="*/ 68 h 162"/>
                      <a:gd name="T12" fmla="*/ 162 w 164"/>
                      <a:gd name="T13" fmla="*/ 104 h 162"/>
                      <a:gd name="T14" fmla="*/ 0 w 164"/>
                      <a:gd name="T15" fmla="*/ 162 h 162"/>
                      <a:gd name="T16" fmla="*/ 0 w 164"/>
                      <a:gd name="T17" fmla="*/ 128 h 162"/>
                      <a:gd name="T18" fmla="*/ 36 w 164"/>
                      <a:gd name="T19" fmla="*/ 114 h 162"/>
                      <a:gd name="T20" fmla="*/ 40 w 164"/>
                      <a:gd name="T21" fmla="*/ 50 h 162"/>
                      <a:gd name="T22" fmla="*/ 2 w 164"/>
                      <a:gd name="T23" fmla="*/ 36 h 162"/>
                      <a:gd name="T24" fmla="*/ 4 w 164"/>
                      <a:gd name="T25" fmla="*/ 0 h 162"/>
                      <a:gd name="T26" fmla="*/ 164 w 164"/>
                      <a:gd name="T27" fmla="*/ 68 h 162"/>
                      <a:gd name="T28" fmla="*/ 164 w 164"/>
                      <a:gd name="T29" fmla="*/ 68 h 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64" h="162">
                        <a:moveTo>
                          <a:pt x="124" y="84"/>
                        </a:moveTo>
                        <a:lnTo>
                          <a:pt x="66" y="60"/>
                        </a:lnTo>
                        <a:lnTo>
                          <a:pt x="64" y="104"/>
                        </a:lnTo>
                        <a:lnTo>
                          <a:pt x="124" y="84"/>
                        </a:lnTo>
                        <a:lnTo>
                          <a:pt x="124" y="84"/>
                        </a:lnTo>
                        <a:close/>
                        <a:moveTo>
                          <a:pt x="164" y="68"/>
                        </a:moveTo>
                        <a:lnTo>
                          <a:pt x="162" y="104"/>
                        </a:lnTo>
                        <a:lnTo>
                          <a:pt x="0" y="162"/>
                        </a:lnTo>
                        <a:lnTo>
                          <a:pt x="0" y="128"/>
                        </a:lnTo>
                        <a:lnTo>
                          <a:pt x="36" y="114"/>
                        </a:lnTo>
                        <a:lnTo>
                          <a:pt x="40" y="50"/>
                        </a:lnTo>
                        <a:lnTo>
                          <a:pt x="2" y="36"/>
                        </a:lnTo>
                        <a:lnTo>
                          <a:pt x="4" y="0"/>
                        </a:lnTo>
                        <a:lnTo>
                          <a:pt x="164" y="68"/>
                        </a:lnTo>
                        <a:lnTo>
                          <a:pt x="164" y="68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3" name="Freeform 37">
                    <a:extLst>
                      <a:ext uri="{FF2B5EF4-FFF2-40B4-BE49-F238E27FC236}">
                        <a16:creationId xmlns:a16="http://schemas.microsoft.com/office/drawing/2014/main" id="{3C3A9084-CDE0-43C9-BCB0-C6259DC909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56" y="2471"/>
                    <a:ext cx="164" cy="146"/>
                  </a:xfrm>
                  <a:custGeom>
                    <a:avLst/>
                    <a:gdLst>
                      <a:gd name="T0" fmla="*/ 160 w 164"/>
                      <a:gd name="T1" fmla="*/ 104 h 146"/>
                      <a:gd name="T2" fmla="*/ 154 w 164"/>
                      <a:gd name="T3" fmla="*/ 116 h 146"/>
                      <a:gd name="T4" fmla="*/ 146 w 164"/>
                      <a:gd name="T5" fmla="*/ 126 h 146"/>
                      <a:gd name="T6" fmla="*/ 138 w 164"/>
                      <a:gd name="T7" fmla="*/ 136 h 146"/>
                      <a:gd name="T8" fmla="*/ 126 w 164"/>
                      <a:gd name="T9" fmla="*/ 142 h 146"/>
                      <a:gd name="T10" fmla="*/ 110 w 164"/>
                      <a:gd name="T11" fmla="*/ 146 h 146"/>
                      <a:gd name="T12" fmla="*/ 102 w 164"/>
                      <a:gd name="T13" fmla="*/ 114 h 146"/>
                      <a:gd name="T14" fmla="*/ 114 w 164"/>
                      <a:gd name="T15" fmla="*/ 112 h 146"/>
                      <a:gd name="T16" fmla="*/ 122 w 164"/>
                      <a:gd name="T17" fmla="*/ 108 h 146"/>
                      <a:gd name="T18" fmla="*/ 130 w 164"/>
                      <a:gd name="T19" fmla="*/ 98 h 146"/>
                      <a:gd name="T20" fmla="*/ 136 w 164"/>
                      <a:gd name="T21" fmla="*/ 88 h 146"/>
                      <a:gd name="T22" fmla="*/ 138 w 164"/>
                      <a:gd name="T23" fmla="*/ 80 h 146"/>
                      <a:gd name="T24" fmla="*/ 136 w 164"/>
                      <a:gd name="T25" fmla="*/ 72 h 146"/>
                      <a:gd name="T26" fmla="*/ 134 w 164"/>
                      <a:gd name="T27" fmla="*/ 64 h 146"/>
                      <a:gd name="T28" fmla="*/ 130 w 164"/>
                      <a:gd name="T29" fmla="*/ 56 h 146"/>
                      <a:gd name="T30" fmla="*/ 124 w 164"/>
                      <a:gd name="T31" fmla="*/ 50 h 146"/>
                      <a:gd name="T32" fmla="*/ 116 w 164"/>
                      <a:gd name="T33" fmla="*/ 44 h 146"/>
                      <a:gd name="T34" fmla="*/ 106 w 164"/>
                      <a:gd name="T35" fmla="*/ 40 h 146"/>
                      <a:gd name="T36" fmla="*/ 92 w 164"/>
                      <a:gd name="T37" fmla="*/ 36 h 146"/>
                      <a:gd name="T38" fmla="*/ 80 w 164"/>
                      <a:gd name="T39" fmla="*/ 32 h 146"/>
                      <a:gd name="T40" fmla="*/ 66 w 164"/>
                      <a:gd name="T41" fmla="*/ 32 h 146"/>
                      <a:gd name="T42" fmla="*/ 58 w 164"/>
                      <a:gd name="T43" fmla="*/ 32 h 146"/>
                      <a:gd name="T44" fmla="*/ 48 w 164"/>
                      <a:gd name="T45" fmla="*/ 36 h 146"/>
                      <a:gd name="T46" fmla="*/ 34 w 164"/>
                      <a:gd name="T47" fmla="*/ 46 h 146"/>
                      <a:gd name="T48" fmla="*/ 28 w 164"/>
                      <a:gd name="T49" fmla="*/ 60 h 146"/>
                      <a:gd name="T50" fmla="*/ 26 w 164"/>
                      <a:gd name="T51" fmla="*/ 72 h 146"/>
                      <a:gd name="T52" fmla="*/ 32 w 164"/>
                      <a:gd name="T53" fmla="*/ 84 h 146"/>
                      <a:gd name="T54" fmla="*/ 40 w 164"/>
                      <a:gd name="T55" fmla="*/ 94 h 146"/>
                      <a:gd name="T56" fmla="*/ 52 w 164"/>
                      <a:gd name="T57" fmla="*/ 104 h 146"/>
                      <a:gd name="T58" fmla="*/ 30 w 164"/>
                      <a:gd name="T59" fmla="*/ 128 h 146"/>
                      <a:gd name="T60" fmla="*/ 20 w 164"/>
                      <a:gd name="T61" fmla="*/ 120 h 146"/>
                      <a:gd name="T62" fmla="*/ 12 w 164"/>
                      <a:gd name="T63" fmla="*/ 112 h 146"/>
                      <a:gd name="T64" fmla="*/ 6 w 164"/>
                      <a:gd name="T65" fmla="*/ 104 h 146"/>
                      <a:gd name="T66" fmla="*/ 2 w 164"/>
                      <a:gd name="T67" fmla="*/ 94 h 146"/>
                      <a:gd name="T68" fmla="*/ 0 w 164"/>
                      <a:gd name="T69" fmla="*/ 82 h 146"/>
                      <a:gd name="T70" fmla="*/ 0 w 164"/>
                      <a:gd name="T71" fmla="*/ 72 h 146"/>
                      <a:gd name="T72" fmla="*/ 0 w 164"/>
                      <a:gd name="T73" fmla="*/ 60 h 146"/>
                      <a:gd name="T74" fmla="*/ 4 w 164"/>
                      <a:gd name="T75" fmla="*/ 46 h 146"/>
                      <a:gd name="T76" fmla="*/ 10 w 164"/>
                      <a:gd name="T77" fmla="*/ 32 h 146"/>
                      <a:gd name="T78" fmla="*/ 18 w 164"/>
                      <a:gd name="T79" fmla="*/ 22 h 146"/>
                      <a:gd name="T80" fmla="*/ 30 w 164"/>
                      <a:gd name="T81" fmla="*/ 12 h 146"/>
                      <a:gd name="T82" fmla="*/ 42 w 164"/>
                      <a:gd name="T83" fmla="*/ 6 h 146"/>
                      <a:gd name="T84" fmla="*/ 58 w 164"/>
                      <a:gd name="T85" fmla="*/ 0 h 146"/>
                      <a:gd name="T86" fmla="*/ 74 w 164"/>
                      <a:gd name="T87" fmla="*/ 0 h 146"/>
                      <a:gd name="T88" fmla="*/ 90 w 164"/>
                      <a:gd name="T89" fmla="*/ 0 h 146"/>
                      <a:gd name="T90" fmla="*/ 108 w 164"/>
                      <a:gd name="T91" fmla="*/ 6 h 146"/>
                      <a:gd name="T92" fmla="*/ 124 w 164"/>
                      <a:gd name="T93" fmla="*/ 12 h 146"/>
                      <a:gd name="T94" fmla="*/ 138 w 164"/>
                      <a:gd name="T95" fmla="*/ 22 h 146"/>
                      <a:gd name="T96" fmla="*/ 150 w 164"/>
                      <a:gd name="T97" fmla="*/ 32 h 146"/>
                      <a:gd name="T98" fmla="*/ 158 w 164"/>
                      <a:gd name="T99" fmla="*/ 44 h 146"/>
                      <a:gd name="T100" fmla="*/ 162 w 164"/>
                      <a:gd name="T101" fmla="*/ 58 h 146"/>
                      <a:gd name="T102" fmla="*/ 164 w 164"/>
                      <a:gd name="T103" fmla="*/ 72 h 146"/>
                      <a:gd name="T104" fmla="*/ 164 w 164"/>
                      <a:gd name="T105" fmla="*/ 88 h 146"/>
                      <a:gd name="T106" fmla="*/ 162 w 164"/>
                      <a:gd name="T107" fmla="*/ 96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64" h="146">
                        <a:moveTo>
                          <a:pt x="162" y="96"/>
                        </a:moveTo>
                        <a:lnTo>
                          <a:pt x="160" y="104"/>
                        </a:lnTo>
                        <a:lnTo>
                          <a:pt x="158" y="110"/>
                        </a:lnTo>
                        <a:lnTo>
                          <a:pt x="154" y="116"/>
                        </a:lnTo>
                        <a:lnTo>
                          <a:pt x="152" y="120"/>
                        </a:lnTo>
                        <a:lnTo>
                          <a:pt x="146" y="126"/>
                        </a:lnTo>
                        <a:lnTo>
                          <a:pt x="144" y="130"/>
                        </a:lnTo>
                        <a:lnTo>
                          <a:pt x="138" y="136"/>
                        </a:lnTo>
                        <a:lnTo>
                          <a:pt x="134" y="138"/>
                        </a:lnTo>
                        <a:lnTo>
                          <a:pt x="126" y="142"/>
                        </a:lnTo>
                        <a:lnTo>
                          <a:pt x="120" y="144"/>
                        </a:lnTo>
                        <a:lnTo>
                          <a:pt x="110" y="146"/>
                        </a:lnTo>
                        <a:lnTo>
                          <a:pt x="100" y="146"/>
                        </a:lnTo>
                        <a:lnTo>
                          <a:pt x="102" y="114"/>
                        </a:lnTo>
                        <a:lnTo>
                          <a:pt x="106" y="114"/>
                        </a:lnTo>
                        <a:lnTo>
                          <a:pt x="114" y="112"/>
                        </a:lnTo>
                        <a:lnTo>
                          <a:pt x="118" y="112"/>
                        </a:lnTo>
                        <a:lnTo>
                          <a:pt x="122" y="108"/>
                        </a:lnTo>
                        <a:lnTo>
                          <a:pt x="128" y="104"/>
                        </a:lnTo>
                        <a:lnTo>
                          <a:pt x="130" y="98"/>
                        </a:lnTo>
                        <a:lnTo>
                          <a:pt x="134" y="94"/>
                        </a:lnTo>
                        <a:lnTo>
                          <a:pt x="136" y="88"/>
                        </a:lnTo>
                        <a:lnTo>
                          <a:pt x="136" y="84"/>
                        </a:lnTo>
                        <a:lnTo>
                          <a:pt x="138" y="80"/>
                        </a:lnTo>
                        <a:lnTo>
                          <a:pt x="138" y="76"/>
                        </a:lnTo>
                        <a:lnTo>
                          <a:pt x="136" y="72"/>
                        </a:lnTo>
                        <a:lnTo>
                          <a:pt x="136" y="68"/>
                        </a:lnTo>
                        <a:lnTo>
                          <a:pt x="134" y="64"/>
                        </a:lnTo>
                        <a:lnTo>
                          <a:pt x="132" y="60"/>
                        </a:lnTo>
                        <a:lnTo>
                          <a:pt x="130" y="56"/>
                        </a:lnTo>
                        <a:lnTo>
                          <a:pt x="128" y="54"/>
                        </a:lnTo>
                        <a:lnTo>
                          <a:pt x="124" y="50"/>
                        </a:lnTo>
                        <a:lnTo>
                          <a:pt x="120" y="48"/>
                        </a:lnTo>
                        <a:lnTo>
                          <a:pt x="116" y="44"/>
                        </a:lnTo>
                        <a:lnTo>
                          <a:pt x="112" y="42"/>
                        </a:lnTo>
                        <a:lnTo>
                          <a:pt x="106" y="40"/>
                        </a:lnTo>
                        <a:lnTo>
                          <a:pt x="98" y="38"/>
                        </a:lnTo>
                        <a:lnTo>
                          <a:pt x="92" y="36"/>
                        </a:lnTo>
                        <a:lnTo>
                          <a:pt x="86" y="34"/>
                        </a:lnTo>
                        <a:lnTo>
                          <a:pt x="80" y="32"/>
                        </a:lnTo>
                        <a:lnTo>
                          <a:pt x="74" y="32"/>
                        </a:lnTo>
                        <a:lnTo>
                          <a:pt x="66" y="32"/>
                        </a:lnTo>
                        <a:lnTo>
                          <a:pt x="62" y="32"/>
                        </a:lnTo>
                        <a:lnTo>
                          <a:pt x="58" y="32"/>
                        </a:lnTo>
                        <a:lnTo>
                          <a:pt x="52" y="34"/>
                        </a:lnTo>
                        <a:lnTo>
                          <a:pt x="48" y="36"/>
                        </a:lnTo>
                        <a:lnTo>
                          <a:pt x="42" y="40"/>
                        </a:lnTo>
                        <a:lnTo>
                          <a:pt x="34" y="46"/>
                        </a:lnTo>
                        <a:lnTo>
                          <a:pt x="32" y="52"/>
                        </a:lnTo>
                        <a:lnTo>
                          <a:pt x="28" y="60"/>
                        </a:lnTo>
                        <a:lnTo>
                          <a:pt x="26" y="66"/>
                        </a:lnTo>
                        <a:lnTo>
                          <a:pt x="26" y="72"/>
                        </a:lnTo>
                        <a:lnTo>
                          <a:pt x="28" y="78"/>
                        </a:lnTo>
                        <a:lnTo>
                          <a:pt x="32" y="84"/>
                        </a:lnTo>
                        <a:lnTo>
                          <a:pt x="34" y="88"/>
                        </a:lnTo>
                        <a:lnTo>
                          <a:pt x="40" y="94"/>
                        </a:lnTo>
                        <a:lnTo>
                          <a:pt x="46" y="98"/>
                        </a:lnTo>
                        <a:lnTo>
                          <a:pt x="52" y="104"/>
                        </a:lnTo>
                        <a:lnTo>
                          <a:pt x="34" y="130"/>
                        </a:lnTo>
                        <a:lnTo>
                          <a:pt x="30" y="128"/>
                        </a:lnTo>
                        <a:lnTo>
                          <a:pt x="26" y="124"/>
                        </a:lnTo>
                        <a:lnTo>
                          <a:pt x="20" y="120"/>
                        </a:lnTo>
                        <a:lnTo>
                          <a:pt x="16" y="116"/>
                        </a:lnTo>
                        <a:lnTo>
                          <a:pt x="12" y="112"/>
                        </a:lnTo>
                        <a:lnTo>
                          <a:pt x="10" y="108"/>
                        </a:lnTo>
                        <a:lnTo>
                          <a:pt x="6" y="104"/>
                        </a:lnTo>
                        <a:lnTo>
                          <a:pt x="2" y="98"/>
                        </a:lnTo>
                        <a:lnTo>
                          <a:pt x="2" y="94"/>
                        </a:lnTo>
                        <a:lnTo>
                          <a:pt x="0" y="88"/>
                        </a:lnTo>
                        <a:lnTo>
                          <a:pt x="0" y="82"/>
                        </a:lnTo>
                        <a:lnTo>
                          <a:pt x="0" y="78"/>
                        </a:lnTo>
                        <a:lnTo>
                          <a:pt x="0" y="72"/>
                        </a:lnTo>
                        <a:lnTo>
                          <a:pt x="0" y="66"/>
                        </a:lnTo>
                        <a:lnTo>
                          <a:pt x="0" y="60"/>
                        </a:lnTo>
                        <a:lnTo>
                          <a:pt x="2" y="54"/>
                        </a:lnTo>
                        <a:lnTo>
                          <a:pt x="4" y="46"/>
                        </a:lnTo>
                        <a:lnTo>
                          <a:pt x="6" y="40"/>
                        </a:lnTo>
                        <a:lnTo>
                          <a:pt x="10" y="32"/>
                        </a:lnTo>
                        <a:lnTo>
                          <a:pt x="14" y="26"/>
                        </a:lnTo>
                        <a:lnTo>
                          <a:pt x="18" y="22"/>
                        </a:lnTo>
                        <a:lnTo>
                          <a:pt x="24" y="16"/>
                        </a:lnTo>
                        <a:lnTo>
                          <a:pt x="30" y="12"/>
                        </a:lnTo>
                        <a:lnTo>
                          <a:pt x="36" y="8"/>
                        </a:lnTo>
                        <a:lnTo>
                          <a:pt x="42" y="6"/>
                        </a:lnTo>
                        <a:lnTo>
                          <a:pt x="50" y="2"/>
                        </a:lnTo>
                        <a:lnTo>
                          <a:pt x="58" y="0"/>
                        </a:lnTo>
                        <a:lnTo>
                          <a:pt x="66" y="0"/>
                        </a:lnTo>
                        <a:lnTo>
                          <a:pt x="74" y="0"/>
                        </a:lnTo>
                        <a:lnTo>
                          <a:pt x="82" y="0"/>
                        </a:lnTo>
                        <a:lnTo>
                          <a:pt x="90" y="0"/>
                        </a:lnTo>
                        <a:lnTo>
                          <a:pt x="98" y="2"/>
                        </a:lnTo>
                        <a:lnTo>
                          <a:pt x="108" y="6"/>
                        </a:lnTo>
                        <a:lnTo>
                          <a:pt x="116" y="8"/>
                        </a:lnTo>
                        <a:lnTo>
                          <a:pt x="124" y="12"/>
                        </a:lnTo>
                        <a:lnTo>
                          <a:pt x="132" y="16"/>
                        </a:lnTo>
                        <a:lnTo>
                          <a:pt x="138" y="22"/>
                        </a:lnTo>
                        <a:lnTo>
                          <a:pt x="144" y="26"/>
                        </a:lnTo>
                        <a:lnTo>
                          <a:pt x="150" y="32"/>
                        </a:lnTo>
                        <a:lnTo>
                          <a:pt x="154" y="38"/>
                        </a:lnTo>
                        <a:lnTo>
                          <a:pt x="158" y="44"/>
                        </a:lnTo>
                        <a:lnTo>
                          <a:pt x="160" y="52"/>
                        </a:lnTo>
                        <a:lnTo>
                          <a:pt x="162" y="58"/>
                        </a:lnTo>
                        <a:lnTo>
                          <a:pt x="164" y="64"/>
                        </a:lnTo>
                        <a:lnTo>
                          <a:pt x="164" y="72"/>
                        </a:lnTo>
                        <a:lnTo>
                          <a:pt x="164" y="80"/>
                        </a:lnTo>
                        <a:lnTo>
                          <a:pt x="164" y="88"/>
                        </a:lnTo>
                        <a:lnTo>
                          <a:pt x="162" y="96"/>
                        </a:lnTo>
                        <a:lnTo>
                          <a:pt x="162" y="96"/>
                        </a:lnTo>
                        <a:lnTo>
                          <a:pt x="162" y="9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" name="Freeform 38">
                    <a:extLst>
                      <a:ext uri="{FF2B5EF4-FFF2-40B4-BE49-F238E27FC236}">
                        <a16:creationId xmlns:a16="http://schemas.microsoft.com/office/drawing/2014/main" id="{54ACB063-8C3D-43E4-B03D-8C31F59BE2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4" y="2609"/>
                    <a:ext cx="192" cy="168"/>
                  </a:xfrm>
                  <a:custGeom>
                    <a:avLst/>
                    <a:gdLst>
                      <a:gd name="T0" fmla="*/ 192 w 192"/>
                      <a:gd name="T1" fmla="*/ 56 h 168"/>
                      <a:gd name="T2" fmla="*/ 152 w 192"/>
                      <a:gd name="T3" fmla="*/ 168 h 168"/>
                      <a:gd name="T4" fmla="*/ 126 w 192"/>
                      <a:gd name="T5" fmla="*/ 158 h 168"/>
                      <a:gd name="T6" fmla="*/ 156 w 192"/>
                      <a:gd name="T7" fmla="*/ 78 h 168"/>
                      <a:gd name="T8" fmla="*/ 124 w 192"/>
                      <a:gd name="T9" fmla="*/ 64 h 168"/>
                      <a:gd name="T10" fmla="*/ 96 w 192"/>
                      <a:gd name="T11" fmla="*/ 140 h 168"/>
                      <a:gd name="T12" fmla="*/ 70 w 192"/>
                      <a:gd name="T13" fmla="*/ 130 h 168"/>
                      <a:gd name="T14" fmla="*/ 98 w 192"/>
                      <a:gd name="T15" fmla="*/ 54 h 168"/>
                      <a:gd name="T16" fmla="*/ 56 w 192"/>
                      <a:gd name="T17" fmla="*/ 40 h 168"/>
                      <a:gd name="T18" fmla="*/ 24 w 192"/>
                      <a:gd name="T19" fmla="*/ 124 h 168"/>
                      <a:gd name="T20" fmla="*/ 0 w 192"/>
                      <a:gd name="T21" fmla="*/ 114 h 168"/>
                      <a:gd name="T22" fmla="*/ 44 w 192"/>
                      <a:gd name="T23" fmla="*/ 0 h 168"/>
                      <a:gd name="T24" fmla="*/ 192 w 192"/>
                      <a:gd name="T25" fmla="*/ 56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2" h="168">
                        <a:moveTo>
                          <a:pt x="192" y="56"/>
                        </a:moveTo>
                        <a:lnTo>
                          <a:pt x="152" y="168"/>
                        </a:lnTo>
                        <a:lnTo>
                          <a:pt x="126" y="158"/>
                        </a:lnTo>
                        <a:lnTo>
                          <a:pt x="156" y="78"/>
                        </a:lnTo>
                        <a:lnTo>
                          <a:pt x="124" y="64"/>
                        </a:lnTo>
                        <a:lnTo>
                          <a:pt x="96" y="140"/>
                        </a:lnTo>
                        <a:lnTo>
                          <a:pt x="70" y="130"/>
                        </a:lnTo>
                        <a:lnTo>
                          <a:pt x="98" y="54"/>
                        </a:lnTo>
                        <a:lnTo>
                          <a:pt x="56" y="40"/>
                        </a:lnTo>
                        <a:lnTo>
                          <a:pt x="24" y="124"/>
                        </a:lnTo>
                        <a:lnTo>
                          <a:pt x="0" y="114"/>
                        </a:lnTo>
                        <a:lnTo>
                          <a:pt x="44" y="0"/>
                        </a:lnTo>
                        <a:lnTo>
                          <a:pt x="192" y="5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Freeform 39">
                    <a:extLst>
                      <a:ext uri="{FF2B5EF4-FFF2-40B4-BE49-F238E27FC236}">
                        <a16:creationId xmlns:a16="http://schemas.microsoft.com/office/drawing/2014/main" id="{46EA21A9-C485-4B34-8508-B751314555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26" y="2743"/>
                    <a:ext cx="202" cy="187"/>
                  </a:xfrm>
                  <a:custGeom>
                    <a:avLst/>
                    <a:gdLst>
                      <a:gd name="T0" fmla="*/ 202 w 202"/>
                      <a:gd name="T1" fmla="*/ 74 h 187"/>
                      <a:gd name="T2" fmla="*/ 188 w 202"/>
                      <a:gd name="T3" fmla="*/ 103 h 187"/>
                      <a:gd name="T4" fmla="*/ 60 w 202"/>
                      <a:gd name="T5" fmla="*/ 111 h 187"/>
                      <a:gd name="T6" fmla="*/ 156 w 202"/>
                      <a:gd name="T7" fmla="*/ 161 h 187"/>
                      <a:gd name="T8" fmla="*/ 142 w 202"/>
                      <a:gd name="T9" fmla="*/ 187 h 187"/>
                      <a:gd name="T10" fmla="*/ 0 w 202"/>
                      <a:gd name="T11" fmla="*/ 113 h 187"/>
                      <a:gd name="T12" fmla="*/ 16 w 202"/>
                      <a:gd name="T13" fmla="*/ 82 h 187"/>
                      <a:gd name="T14" fmla="*/ 138 w 202"/>
                      <a:gd name="T15" fmla="*/ 74 h 187"/>
                      <a:gd name="T16" fmla="*/ 44 w 202"/>
                      <a:gd name="T17" fmla="*/ 26 h 187"/>
                      <a:gd name="T18" fmla="*/ 60 w 202"/>
                      <a:gd name="T19" fmla="*/ 0 h 187"/>
                      <a:gd name="T20" fmla="*/ 202 w 202"/>
                      <a:gd name="T21" fmla="*/ 74 h 1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2" h="187">
                        <a:moveTo>
                          <a:pt x="202" y="74"/>
                        </a:moveTo>
                        <a:lnTo>
                          <a:pt x="188" y="103"/>
                        </a:lnTo>
                        <a:lnTo>
                          <a:pt x="60" y="111"/>
                        </a:lnTo>
                        <a:lnTo>
                          <a:pt x="156" y="161"/>
                        </a:lnTo>
                        <a:lnTo>
                          <a:pt x="142" y="187"/>
                        </a:lnTo>
                        <a:lnTo>
                          <a:pt x="0" y="113"/>
                        </a:lnTo>
                        <a:lnTo>
                          <a:pt x="16" y="82"/>
                        </a:lnTo>
                        <a:lnTo>
                          <a:pt x="138" y="74"/>
                        </a:lnTo>
                        <a:lnTo>
                          <a:pt x="44" y="26"/>
                        </a:lnTo>
                        <a:lnTo>
                          <a:pt x="60" y="0"/>
                        </a:lnTo>
                        <a:lnTo>
                          <a:pt x="202" y="7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6" name="Freeform 40">
                    <a:extLst>
                      <a:ext uri="{FF2B5EF4-FFF2-40B4-BE49-F238E27FC236}">
                        <a16:creationId xmlns:a16="http://schemas.microsoft.com/office/drawing/2014/main" id="{57964D4C-79FE-453E-BBA1-02981F8371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74" y="2906"/>
                    <a:ext cx="178" cy="158"/>
                  </a:xfrm>
                  <a:custGeom>
                    <a:avLst/>
                    <a:gdLst>
                      <a:gd name="T0" fmla="*/ 178 w 178"/>
                      <a:gd name="T1" fmla="*/ 52 h 158"/>
                      <a:gd name="T2" fmla="*/ 106 w 178"/>
                      <a:gd name="T3" fmla="*/ 158 h 158"/>
                      <a:gd name="T4" fmla="*/ 84 w 178"/>
                      <a:gd name="T5" fmla="*/ 142 h 158"/>
                      <a:gd name="T6" fmla="*/ 110 w 178"/>
                      <a:gd name="T7" fmla="*/ 102 h 158"/>
                      <a:gd name="T8" fmla="*/ 0 w 178"/>
                      <a:gd name="T9" fmla="*/ 28 h 158"/>
                      <a:gd name="T10" fmla="*/ 18 w 178"/>
                      <a:gd name="T11" fmla="*/ 0 h 158"/>
                      <a:gd name="T12" fmla="*/ 128 w 178"/>
                      <a:gd name="T13" fmla="*/ 76 h 158"/>
                      <a:gd name="T14" fmla="*/ 156 w 178"/>
                      <a:gd name="T15" fmla="*/ 38 h 158"/>
                      <a:gd name="T16" fmla="*/ 178 w 178"/>
                      <a:gd name="T17" fmla="*/ 52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8" h="158">
                        <a:moveTo>
                          <a:pt x="178" y="52"/>
                        </a:moveTo>
                        <a:lnTo>
                          <a:pt x="106" y="158"/>
                        </a:lnTo>
                        <a:lnTo>
                          <a:pt x="84" y="142"/>
                        </a:lnTo>
                        <a:lnTo>
                          <a:pt x="110" y="102"/>
                        </a:lnTo>
                        <a:lnTo>
                          <a:pt x="0" y="28"/>
                        </a:lnTo>
                        <a:lnTo>
                          <a:pt x="18" y="0"/>
                        </a:lnTo>
                        <a:lnTo>
                          <a:pt x="128" y="76"/>
                        </a:lnTo>
                        <a:lnTo>
                          <a:pt x="156" y="38"/>
                        </a:lnTo>
                        <a:lnTo>
                          <a:pt x="178" y="5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7" name="Freeform 41">
                    <a:extLst>
                      <a:ext uri="{FF2B5EF4-FFF2-40B4-BE49-F238E27FC236}">
                        <a16:creationId xmlns:a16="http://schemas.microsoft.com/office/drawing/2014/main" id="{1299D844-E0B5-4A81-8A09-548F709FB8B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946" y="2984"/>
                    <a:ext cx="216" cy="186"/>
                  </a:xfrm>
                  <a:custGeom>
                    <a:avLst/>
                    <a:gdLst>
                      <a:gd name="T0" fmla="*/ 144 w 216"/>
                      <a:gd name="T1" fmla="*/ 84 h 186"/>
                      <a:gd name="T2" fmla="*/ 124 w 216"/>
                      <a:gd name="T3" fmla="*/ 106 h 186"/>
                      <a:gd name="T4" fmla="*/ 118 w 216"/>
                      <a:gd name="T5" fmla="*/ 114 h 186"/>
                      <a:gd name="T6" fmla="*/ 112 w 216"/>
                      <a:gd name="T7" fmla="*/ 120 h 186"/>
                      <a:gd name="T8" fmla="*/ 110 w 216"/>
                      <a:gd name="T9" fmla="*/ 126 h 186"/>
                      <a:gd name="T10" fmla="*/ 108 w 216"/>
                      <a:gd name="T11" fmla="*/ 132 h 186"/>
                      <a:gd name="T12" fmla="*/ 108 w 216"/>
                      <a:gd name="T13" fmla="*/ 136 h 186"/>
                      <a:gd name="T14" fmla="*/ 112 w 216"/>
                      <a:gd name="T15" fmla="*/ 144 h 186"/>
                      <a:gd name="T16" fmla="*/ 116 w 216"/>
                      <a:gd name="T17" fmla="*/ 148 h 186"/>
                      <a:gd name="T18" fmla="*/ 122 w 216"/>
                      <a:gd name="T19" fmla="*/ 152 h 186"/>
                      <a:gd name="T20" fmla="*/ 128 w 216"/>
                      <a:gd name="T21" fmla="*/ 152 h 186"/>
                      <a:gd name="T22" fmla="*/ 136 w 216"/>
                      <a:gd name="T23" fmla="*/ 152 h 186"/>
                      <a:gd name="T24" fmla="*/ 142 w 216"/>
                      <a:gd name="T25" fmla="*/ 148 h 186"/>
                      <a:gd name="T26" fmla="*/ 146 w 216"/>
                      <a:gd name="T27" fmla="*/ 142 h 186"/>
                      <a:gd name="T28" fmla="*/ 158 w 216"/>
                      <a:gd name="T29" fmla="*/ 130 h 186"/>
                      <a:gd name="T30" fmla="*/ 174 w 216"/>
                      <a:gd name="T31" fmla="*/ 112 h 186"/>
                      <a:gd name="T32" fmla="*/ 170 w 216"/>
                      <a:gd name="T33" fmla="*/ 156 h 186"/>
                      <a:gd name="T34" fmla="*/ 162 w 216"/>
                      <a:gd name="T35" fmla="*/ 166 h 186"/>
                      <a:gd name="T36" fmla="*/ 154 w 216"/>
                      <a:gd name="T37" fmla="*/ 172 h 186"/>
                      <a:gd name="T38" fmla="*/ 148 w 216"/>
                      <a:gd name="T39" fmla="*/ 178 h 186"/>
                      <a:gd name="T40" fmla="*/ 144 w 216"/>
                      <a:gd name="T41" fmla="*/ 182 h 186"/>
                      <a:gd name="T42" fmla="*/ 132 w 216"/>
                      <a:gd name="T43" fmla="*/ 184 h 186"/>
                      <a:gd name="T44" fmla="*/ 120 w 216"/>
                      <a:gd name="T45" fmla="*/ 186 h 186"/>
                      <a:gd name="T46" fmla="*/ 106 w 216"/>
                      <a:gd name="T47" fmla="*/ 182 h 186"/>
                      <a:gd name="T48" fmla="*/ 96 w 216"/>
                      <a:gd name="T49" fmla="*/ 176 h 186"/>
                      <a:gd name="T50" fmla="*/ 84 w 216"/>
                      <a:gd name="T51" fmla="*/ 162 h 186"/>
                      <a:gd name="T52" fmla="*/ 80 w 216"/>
                      <a:gd name="T53" fmla="*/ 146 h 186"/>
                      <a:gd name="T54" fmla="*/ 80 w 216"/>
                      <a:gd name="T55" fmla="*/ 138 h 186"/>
                      <a:gd name="T56" fmla="*/ 80 w 216"/>
                      <a:gd name="T57" fmla="*/ 130 h 186"/>
                      <a:gd name="T58" fmla="*/ 84 w 216"/>
                      <a:gd name="T59" fmla="*/ 122 h 186"/>
                      <a:gd name="T60" fmla="*/ 88 w 216"/>
                      <a:gd name="T61" fmla="*/ 112 h 186"/>
                      <a:gd name="T62" fmla="*/ 78 w 216"/>
                      <a:gd name="T63" fmla="*/ 116 h 186"/>
                      <a:gd name="T64" fmla="*/ 68 w 216"/>
                      <a:gd name="T65" fmla="*/ 118 h 186"/>
                      <a:gd name="T66" fmla="*/ 56 w 216"/>
                      <a:gd name="T67" fmla="*/ 118 h 186"/>
                      <a:gd name="T68" fmla="*/ 36 w 216"/>
                      <a:gd name="T69" fmla="*/ 114 h 186"/>
                      <a:gd name="T70" fmla="*/ 24 w 216"/>
                      <a:gd name="T71" fmla="*/ 80 h 186"/>
                      <a:gd name="T72" fmla="*/ 72 w 216"/>
                      <a:gd name="T73" fmla="*/ 86 h 186"/>
                      <a:gd name="T74" fmla="*/ 80 w 216"/>
                      <a:gd name="T75" fmla="*/ 86 h 186"/>
                      <a:gd name="T76" fmla="*/ 88 w 216"/>
                      <a:gd name="T77" fmla="*/ 88 h 186"/>
                      <a:gd name="T78" fmla="*/ 94 w 216"/>
                      <a:gd name="T79" fmla="*/ 88 h 186"/>
                      <a:gd name="T80" fmla="*/ 102 w 216"/>
                      <a:gd name="T81" fmla="*/ 86 h 186"/>
                      <a:gd name="T82" fmla="*/ 110 w 216"/>
                      <a:gd name="T83" fmla="*/ 82 h 186"/>
                      <a:gd name="T84" fmla="*/ 116 w 216"/>
                      <a:gd name="T85" fmla="*/ 76 h 186"/>
                      <a:gd name="T86" fmla="*/ 122 w 216"/>
                      <a:gd name="T87" fmla="*/ 68 h 186"/>
                      <a:gd name="T88" fmla="*/ 94 w 216"/>
                      <a:gd name="T89" fmla="*/ 0 h 186"/>
                      <a:gd name="T90" fmla="*/ 216 w 216"/>
                      <a:gd name="T91" fmla="*/ 104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216" h="186">
                        <a:moveTo>
                          <a:pt x="174" y="112"/>
                        </a:moveTo>
                        <a:lnTo>
                          <a:pt x="144" y="84"/>
                        </a:lnTo>
                        <a:lnTo>
                          <a:pt x="128" y="104"/>
                        </a:lnTo>
                        <a:lnTo>
                          <a:pt x="124" y="106"/>
                        </a:lnTo>
                        <a:lnTo>
                          <a:pt x="120" y="112"/>
                        </a:lnTo>
                        <a:lnTo>
                          <a:pt x="118" y="114"/>
                        </a:lnTo>
                        <a:lnTo>
                          <a:pt x="114" y="118"/>
                        </a:lnTo>
                        <a:lnTo>
                          <a:pt x="112" y="120"/>
                        </a:lnTo>
                        <a:lnTo>
                          <a:pt x="112" y="122"/>
                        </a:lnTo>
                        <a:lnTo>
                          <a:pt x="110" y="126"/>
                        </a:lnTo>
                        <a:lnTo>
                          <a:pt x="108" y="128"/>
                        </a:lnTo>
                        <a:lnTo>
                          <a:pt x="108" y="132"/>
                        </a:lnTo>
                        <a:lnTo>
                          <a:pt x="108" y="136"/>
                        </a:lnTo>
                        <a:lnTo>
                          <a:pt x="108" y="136"/>
                        </a:lnTo>
                        <a:lnTo>
                          <a:pt x="110" y="140"/>
                        </a:lnTo>
                        <a:lnTo>
                          <a:pt x="112" y="144"/>
                        </a:lnTo>
                        <a:lnTo>
                          <a:pt x="112" y="144"/>
                        </a:lnTo>
                        <a:lnTo>
                          <a:pt x="116" y="148"/>
                        </a:lnTo>
                        <a:lnTo>
                          <a:pt x="120" y="150"/>
                        </a:lnTo>
                        <a:lnTo>
                          <a:pt x="122" y="152"/>
                        </a:lnTo>
                        <a:lnTo>
                          <a:pt x="126" y="152"/>
                        </a:lnTo>
                        <a:lnTo>
                          <a:pt x="128" y="152"/>
                        </a:lnTo>
                        <a:lnTo>
                          <a:pt x="132" y="152"/>
                        </a:lnTo>
                        <a:lnTo>
                          <a:pt x="136" y="152"/>
                        </a:lnTo>
                        <a:lnTo>
                          <a:pt x="138" y="150"/>
                        </a:lnTo>
                        <a:lnTo>
                          <a:pt x="142" y="148"/>
                        </a:lnTo>
                        <a:lnTo>
                          <a:pt x="144" y="146"/>
                        </a:lnTo>
                        <a:lnTo>
                          <a:pt x="146" y="142"/>
                        </a:lnTo>
                        <a:lnTo>
                          <a:pt x="152" y="136"/>
                        </a:lnTo>
                        <a:lnTo>
                          <a:pt x="158" y="130"/>
                        </a:lnTo>
                        <a:lnTo>
                          <a:pt x="174" y="112"/>
                        </a:lnTo>
                        <a:lnTo>
                          <a:pt x="174" y="112"/>
                        </a:lnTo>
                        <a:close/>
                        <a:moveTo>
                          <a:pt x="216" y="104"/>
                        </a:moveTo>
                        <a:lnTo>
                          <a:pt x="170" y="156"/>
                        </a:lnTo>
                        <a:lnTo>
                          <a:pt x="166" y="160"/>
                        </a:lnTo>
                        <a:lnTo>
                          <a:pt x="162" y="166"/>
                        </a:lnTo>
                        <a:lnTo>
                          <a:pt x="160" y="168"/>
                        </a:lnTo>
                        <a:lnTo>
                          <a:pt x="154" y="172"/>
                        </a:lnTo>
                        <a:lnTo>
                          <a:pt x="152" y="176"/>
                        </a:lnTo>
                        <a:lnTo>
                          <a:pt x="148" y="178"/>
                        </a:lnTo>
                        <a:lnTo>
                          <a:pt x="146" y="180"/>
                        </a:lnTo>
                        <a:lnTo>
                          <a:pt x="144" y="182"/>
                        </a:lnTo>
                        <a:lnTo>
                          <a:pt x="136" y="184"/>
                        </a:lnTo>
                        <a:lnTo>
                          <a:pt x="132" y="184"/>
                        </a:lnTo>
                        <a:lnTo>
                          <a:pt x="126" y="186"/>
                        </a:lnTo>
                        <a:lnTo>
                          <a:pt x="120" y="186"/>
                        </a:lnTo>
                        <a:lnTo>
                          <a:pt x="112" y="184"/>
                        </a:lnTo>
                        <a:lnTo>
                          <a:pt x="106" y="182"/>
                        </a:lnTo>
                        <a:lnTo>
                          <a:pt x="100" y="178"/>
                        </a:lnTo>
                        <a:lnTo>
                          <a:pt x="96" y="176"/>
                        </a:lnTo>
                        <a:lnTo>
                          <a:pt x="88" y="168"/>
                        </a:lnTo>
                        <a:lnTo>
                          <a:pt x="84" y="162"/>
                        </a:lnTo>
                        <a:lnTo>
                          <a:pt x="80" y="154"/>
                        </a:lnTo>
                        <a:lnTo>
                          <a:pt x="80" y="146"/>
                        </a:lnTo>
                        <a:lnTo>
                          <a:pt x="80" y="144"/>
                        </a:lnTo>
                        <a:lnTo>
                          <a:pt x="80" y="138"/>
                        </a:lnTo>
                        <a:lnTo>
                          <a:pt x="80" y="136"/>
                        </a:lnTo>
                        <a:lnTo>
                          <a:pt x="80" y="130"/>
                        </a:lnTo>
                        <a:lnTo>
                          <a:pt x="82" y="126"/>
                        </a:lnTo>
                        <a:lnTo>
                          <a:pt x="84" y="122"/>
                        </a:lnTo>
                        <a:lnTo>
                          <a:pt x="86" y="118"/>
                        </a:lnTo>
                        <a:lnTo>
                          <a:pt x="88" y="112"/>
                        </a:lnTo>
                        <a:lnTo>
                          <a:pt x="84" y="114"/>
                        </a:lnTo>
                        <a:lnTo>
                          <a:pt x="78" y="116"/>
                        </a:lnTo>
                        <a:lnTo>
                          <a:pt x="72" y="118"/>
                        </a:lnTo>
                        <a:lnTo>
                          <a:pt x="68" y="118"/>
                        </a:lnTo>
                        <a:lnTo>
                          <a:pt x="62" y="118"/>
                        </a:lnTo>
                        <a:lnTo>
                          <a:pt x="56" y="118"/>
                        </a:lnTo>
                        <a:lnTo>
                          <a:pt x="46" y="116"/>
                        </a:lnTo>
                        <a:lnTo>
                          <a:pt x="36" y="114"/>
                        </a:lnTo>
                        <a:lnTo>
                          <a:pt x="0" y="110"/>
                        </a:lnTo>
                        <a:lnTo>
                          <a:pt x="24" y="80"/>
                        </a:lnTo>
                        <a:lnTo>
                          <a:pt x="66" y="84"/>
                        </a:lnTo>
                        <a:lnTo>
                          <a:pt x="72" y="86"/>
                        </a:lnTo>
                        <a:lnTo>
                          <a:pt x="76" y="86"/>
                        </a:lnTo>
                        <a:lnTo>
                          <a:pt x="80" y="86"/>
                        </a:lnTo>
                        <a:lnTo>
                          <a:pt x="84" y="88"/>
                        </a:lnTo>
                        <a:lnTo>
                          <a:pt x="88" y="88"/>
                        </a:lnTo>
                        <a:lnTo>
                          <a:pt x="90" y="88"/>
                        </a:lnTo>
                        <a:lnTo>
                          <a:pt x="94" y="88"/>
                        </a:lnTo>
                        <a:lnTo>
                          <a:pt x="96" y="88"/>
                        </a:lnTo>
                        <a:lnTo>
                          <a:pt x="102" y="86"/>
                        </a:lnTo>
                        <a:lnTo>
                          <a:pt x="106" y="84"/>
                        </a:lnTo>
                        <a:lnTo>
                          <a:pt x="110" y="82"/>
                        </a:lnTo>
                        <a:lnTo>
                          <a:pt x="112" y="80"/>
                        </a:lnTo>
                        <a:lnTo>
                          <a:pt x="116" y="76"/>
                        </a:lnTo>
                        <a:lnTo>
                          <a:pt x="120" y="72"/>
                        </a:lnTo>
                        <a:lnTo>
                          <a:pt x="122" y="68"/>
                        </a:lnTo>
                        <a:lnTo>
                          <a:pt x="72" y="24"/>
                        </a:lnTo>
                        <a:lnTo>
                          <a:pt x="94" y="0"/>
                        </a:lnTo>
                        <a:lnTo>
                          <a:pt x="216" y="104"/>
                        </a:lnTo>
                        <a:lnTo>
                          <a:pt x="216" y="1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8" name="Freeform 42">
                    <a:extLst>
                      <a:ext uri="{FF2B5EF4-FFF2-40B4-BE49-F238E27FC236}">
                        <a16:creationId xmlns:a16="http://schemas.microsoft.com/office/drawing/2014/main" id="{6186B46A-3709-4FF5-955E-98774269A8C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832" y="3088"/>
                    <a:ext cx="180" cy="184"/>
                  </a:xfrm>
                  <a:custGeom>
                    <a:avLst/>
                    <a:gdLst>
                      <a:gd name="T0" fmla="*/ 142 w 180"/>
                      <a:gd name="T1" fmla="*/ 144 h 184"/>
                      <a:gd name="T2" fmla="*/ 118 w 180"/>
                      <a:gd name="T3" fmla="*/ 86 h 184"/>
                      <a:gd name="T4" fmla="*/ 86 w 180"/>
                      <a:gd name="T5" fmla="*/ 114 h 184"/>
                      <a:gd name="T6" fmla="*/ 142 w 180"/>
                      <a:gd name="T7" fmla="*/ 144 h 184"/>
                      <a:gd name="T8" fmla="*/ 142 w 180"/>
                      <a:gd name="T9" fmla="*/ 144 h 184"/>
                      <a:gd name="T10" fmla="*/ 180 w 180"/>
                      <a:gd name="T11" fmla="*/ 160 h 184"/>
                      <a:gd name="T12" fmla="*/ 154 w 180"/>
                      <a:gd name="T13" fmla="*/ 184 h 184"/>
                      <a:gd name="T14" fmla="*/ 0 w 180"/>
                      <a:gd name="T15" fmla="*/ 108 h 184"/>
                      <a:gd name="T16" fmla="*/ 26 w 180"/>
                      <a:gd name="T17" fmla="*/ 84 h 184"/>
                      <a:gd name="T18" fmla="*/ 60 w 180"/>
                      <a:gd name="T19" fmla="*/ 102 h 184"/>
                      <a:gd name="T20" fmla="*/ 108 w 180"/>
                      <a:gd name="T21" fmla="*/ 58 h 184"/>
                      <a:gd name="T22" fmla="*/ 92 w 180"/>
                      <a:gd name="T23" fmla="*/ 24 h 184"/>
                      <a:gd name="T24" fmla="*/ 118 w 180"/>
                      <a:gd name="T25" fmla="*/ 0 h 184"/>
                      <a:gd name="T26" fmla="*/ 180 w 180"/>
                      <a:gd name="T27" fmla="*/ 160 h 184"/>
                      <a:gd name="T28" fmla="*/ 180 w 180"/>
                      <a:gd name="T29" fmla="*/ 1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80" h="184">
                        <a:moveTo>
                          <a:pt x="142" y="144"/>
                        </a:moveTo>
                        <a:lnTo>
                          <a:pt x="118" y="86"/>
                        </a:lnTo>
                        <a:lnTo>
                          <a:pt x="86" y="114"/>
                        </a:lnTo>
                        <a:lnTo>
                          <a:pt x="142" y="144"/>
                        </a:lnTo>
                        <a:lnTo>
                          <a:pt x="142" y="144"/>
                        </a:lnTo>
                        <a:close/>
                        <a:moveTo>
                          <a:pt x="180" y="160"/>
                        </a:moveTo>
                        <a:lnTo>
                          <a:pt x="154" y="184"/>
                        </a:lnTo>
                        <a:lnTo>
                          <a:pt x="0" y="108"/>
                        </a:lnTo>
                        <a:lnTo>
                          <a:pt x="26" y="84"/>
                        </a:lnTo>
                        <a:lnTo>
                          <a:pt x="60" y="102"/>
                        </a:lnTo>
                        <a:lnTo>
                          <a:pt x="108" y="58"/>
                        </a:lnTo>
                        <a:lnTo>
                          <a:pt x="92" y="24"/>
                        </a:lnTo>
                        <a:lnTo>
                          <a:pt x="118" y="0"/>
                        </a:lnTo>
                        <a:lnTo>
                          <a:pt x="180" y="160"/>
                        </a:lnTo>
                        <a:lnTo>
                          <a:pt x="180" y="16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9" name="Freeform 43">
                    <a:extLst>
                      <a:ext uri="{FF2B5EF4-FFF2-40B4-BE49-F238E27FC236}">
                        <a16:creationId xmlns:a16="http://schemas.microsoft.com/office/drawing/2014/main" id="{106A7D3F-7E94-4C4A-8B1F-48C08857FF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30" y="3200"/>
                    <a:ext cx="184" cy="150"/>
                  </a:xfrm>
                  <a:custGeom>
                    <a:avLst/>
                    <a:gdLst>
                      <a:gd name="T0" fmla="*/ 184 w 184"/>
                      <a:gd name="T1" fmla="*/ 130 h 150"/>
                      <a:gd name="T2" fmla="*/ 160 w 184"/>
                      <a:gd name="T3" fmla="*/ 150 h 150"/>
                      <a:gd name="T4" fmla="*/ 82 w 184"/>
                      <a:gd name="T5" fmla="*/ 42 h 150"/>
                      <a:gd name="T6" fmla="*/ 16 w 184"/>
                      <a:gd name="T7" fmla="*/ 88 h 150"/>
                      <a:gd name="T8" fmla="*/ 0 w 184"/>
                      <a:gd name="T9" fmla="*/ 66 h 150"/>
                      <a:gd name="T10" fmla="*/ 92 w 184"/>
                      <a:gd name="T11" fmla="*/ 0 h 150"/>
                      <a:gd name="T12" fmla="*/ 184 w 184"/>
                      <a:gd name="T13" fmla="*/ 13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4" h="150">
                        <a:moveTo>
                          <a:pt x="184" y="130"/>
                        </a:moveTo>
                        <a:lnTo>
                          <a:pt x="160" y="150"/>
                        </a:lnTo>
                        <a:lnTo>
                          <a:pt x="82" y="42"/>
                        </a:lnTo>
                        <a:lnTo>
                          <a:pt x="16" y="88"/>
                        </a:lnTo>
                        <a:lnTo>
                          <a:pt x="0" y="66"/>
                        </a:lnTo>
                        <a:lnTo>
                          <a:pt x="92" y="0"/>
                        </a:lnTo>
                        <a:lnTo>
                          <a:pt x="184" y="13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3" name="Group 46">
                  <a:extLst>
                    <a:ext uri="{FF2B5EF4-FFF2-40B4-BE49-F238E27FC236}">
                      <a16:creationId xmlns:a16="http://schemas.microsoft.com/office/drawing/2014/main" id="{EA75C25C-1E2A-4F1C-BA7A-DF1905E0421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1378623" y="3068285"/>
                  <a:ext cx="468403" cy="495944"/>
                  <a:chOff x="1963" y="1005"/>
                  <a:chExt cx="2245" cy="2377"/>
                </a:xfrm>
              </p:grpSpPr>
              <p:sp>
                <p:nvSpPr>
                  <p:cNvPr id="494" name="Freeform 47">
                    <a:extLst>
                      <a:ext uri="{FF2B5EF4-FFF2-40B4-BE49-F238E27FC236}">
                        <a16:creationId xmlns:a16="http://schemas.microsoft.com/office/drawing/2014/main" id="{5F48FCE1-9F3E-46E6-B514-B95B233F1E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11" y="1669"/>
                    <a:ext cx="792" cy="1519"/>
                  </a:xfrm>
                  <a:custGeom>
                    <a:avLst/>
                    <a:gdLst>
                      <a:gd name="T0" fmla="*/ 160 w 792"/>
                      <a:gd name="T1" fmla="*/ 0 h 1519"/>
                      <a:gd name="T2" fmla="*/ 146 w 792"/>
                      <a:gd name="T3" fmla="*/ 12 h 1519"/>
                      <a:gd name="T4" fmla="*/ 116 w 792"/>
                      <a:gd name="T5" fmla="*/ 50 h 1519"/>
                      <a:gd name="T6" fmla="*/ 76 w 792"/>
                      <a:gd name="T7" fmla="*/ 114 h 1519"/>
                      <a:gd name="T8" fmla="*/ 40 w 792"/>
                      <a:gd name="T9" fmla="*/ 208 h 1519"/>
                      <a:gd name="T10" fmla="*/ 26 w 792"/>
                      <a:gd name="T11" fmla="*/ 258 h 1519"/>
                      <a:gd name="T12" fmla="*/ 8 w 792"/>
                      <a:gd name="T13" fmla="*/ 340 h 1519"/>
                      <a:gd name="T14" fmla="*/ 2 w 792"/>
                      <a:gd name="T15" fmla="*/ 408 h 1519"/>
                      <a:gd name="T16" fmla="*/ 0 w 792"/>
                      <a:gd name="T17" fmla="*/ 512 h 1519"/>
                      <a:gd name="T18" fmla="*/ 0 w 792"/>
                      <a:gd name="T19" fmla="*/ 531 h 1519"/>
                      <a:gd name="T20" fmla="*/ 10 w 792"/>
                      <a:gd name="T21" fmla="*/ 605 h 1519"/>
                      <a:gd name="T22" fmla="*/ 34 w 792"/>
                      <a:gd name="T23" fmla="*/ 715 h 1519"/>
                      <a:gd name="T24" fmla="*/ 66 w 792"/>
                      <a:gd name="T25" fmla="*/ 857 h 1519"/>
                      <a:gd name="T26" fmla="*/ 72 w 792"/>
                      <a:gd name="T27" fmla="*/ 887 h 1519"/>
                      <a:gd name="T28" fmla="*/ 86 w 792"/>
                      <a:gd name="T29" fmla="*/ 943 h 1519"/>
                      <a:gd name="T30" fmla="*/ 114 w 792"/>
                      <a:gd name="T31" fmla="*/ 1013 h 1519"/>
                      <a:gd name="T32" fmla="*/ 152 w 792"/>
                      <a:gd name="T33" fmla="*/ 1085 h 1519"/>
                      <a:gd name="T34" fmla="*/ 192 w 792"/>
                      <a:gd name="T35" fmla="*/ 1143 h 1519"/>
                      <a:gd name="T36" fmla="*/ 238 w 792"/>
                      <a:gd name="T37" fmla="*/ 1195 h 1519"/>
                      <a:gd name="T38" fmla="*/ 316 w 792"/>
                      <a:gd name="T39" fmla="*/ 1279 h 1519"/>
                      <a:gd name="T40" fmla="*/ 368 w 792"/>
                      <a:gd name="T41" fmla="*/ 1325 h 1519"/>
                      <a:gd name="T42" fmla="*/ 392 w 792"/>
                      <a:gd name="T43" fmla="*/ 1343 h 1519"/>
                      <a:gd name="T44" fmla="*/ 482 w 792"/>
                      <a:gd name="T45" fmla="*/ 1387 h 1519"/>
                      <a:gd name="T46" fmla="*/ 740 w 792"/>
                      <a:gd name="T47" fmla="*/ 1497 h 1519"/>
                      <a:gd name="T48" fmla="*/ 792 w 792"/>
                      <a:gd name="T49" fmla="*/ 1519 h 1519"/>
                      <a:gd name="T50" fmla="*/ 772 w 792"/>
                      <a:gd name="T51" fmla="*/ 1507 h 1519"/>
                      <a:gd name="T52" fmla="*/ 680 w 792"/>
                      <a:gd name="T53" fmla="*/ 1439 h 1519"/>
                      <a:gd name="T54" fmla="*/ 668 w 792"/>
                      <a:gd name="T55" fmla="*/ 1437 h 1519"/>
                      <a:gd name="T56" fmla="*/ 614 w 792"/>
                      <a:gd name="T57" fmla="*/ 1425 h 1519"/>
                      <a:gd name="T58" fmla="*/ 562 w 792"/>
                      <a:gd name="T59" fmla="*/ 1405 h 1519"/>
                      <a:gd name="T60" fmla="*/ 536 w 792"/>
                      <a:gd name="T61" fmla="*/ 1391 h 1519"/>
                      <a:gd name="T62" fmla="*/ 490 w 792"/>
                      <a:gd name="T63" fmla="*/ 1363 h 1519"/>
                      <a:gd name="T64" fmla="*/ 416 w 792"/>
                      <a:gd name="T65" fmla="*/ 1295 h 1519"/>
                      <a:gd name="T66" fmla="*/ 380 w 792"/>
                      <a:gd name="T67" fmla="*/ 1265 h 1519"/>
                      <a:gd name="T68" fmla="*/ 326 w 792"/>
                      <a:gd name="T69" fmla="*/ 1229 h 1519"/>
                      <a:gd name="T70" fmla="*/ 274 w 792"/>
                      <a:gd name="T71" fmla="*/ 1205 h 1519"/>
                      <a:gd name="T72" fmla="*/ 256 w 792"/>
                      <a:gd name="T73" fmla="*/ 1191 h 1519"/>
                      <a:gd name="T74" fmla="*/ 234 w 792"/>
                      <a:gd name="T75" fmla="*/ 1165 h 1519"/>
                      <a:gd name="T76" fmla="*/ 168 w 792"/>
                      <a:gd name="T77" fmla="*/ 1087 h 1519"/>
                      <a:gd name="T78" fmla="*/ 120 w 792"/>
                      <a:gd name="T79" fmla="*/ 965 h 1519"/>
                      <a:gd name="T80" fmla="*/ 72 w 792"/>
                      <a:gd name="T81" fmla="*/ 839 h 1519"/>
                      <a:gd name="T82" fmla="*/ 70 w 792"/>
                      <a:gd name="T83" fmla="*/ 821 h 1519"/>
                      <a:gd name="T84" fmla="*/ 56 w 792"/>
                      <a:gd name="T85" fmla="*/ 735 h 1519"/>
                      <a:gd name="T86" fmla="*/ 38 w 792"/>
                      <a:gd name="T87" fmla="*/ 653 h 1519"/>
                      <a:gd name="T88" fmla="*/ 16 w 792"/>
                      <a:gd name="T89" fmla="*/ 535 h 1519"/>
                      <a:gd name="T90" fmla="*/ 12 w 792"/>
                      <a:gd name="T91" fmla="*/ 488 h 1519"/>
                      <a:gd name="T92" fmla="*/ 12 w 792"/>
                      <a:gd name="T93" fmla="*/ 372 h 1519"/>
                      <a:gd name="T94" fmla="*/ 16 w 792"/>
                      <a:gd name="T95" fmla="*/ 344 h 1519"/>
                      <a:gd name="T96" fmla="*/ 24 w 792"/>
                      <a:gd name="T97" fmla="*/ 322 h 1519"/>
                      <a:gd name="T98" fmla="*/ 56 w 792"/>
                      <a:gd name="T99" fmla="*/ 232 h 1519"/>
                      <a:gd name="T100" fmla="*/ 108 w 792"/>
                      <a:gd name="T101" fmla="*/ 116 h 1519"/>
                      <a:gd name="T102" fmla="*/ 156 w 792"/>
                      <a:gd name="T103" fmla="*/ 10 h 1519"/>
                      <a:gd name="T104" fmla="*/ 160 w 792"/>
                      <a:gd name="T105" fmla="*/ 0 h 15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792" h="1519">
                        <a:moveTo>
                          <a:pt x="160" y="0"/>
                        </a:moveTo>
                        <a:lnTo>
                          <a:pt x="160" y="0"/>
                        </a:lnTo>
                        <a:lnTo>
                          <a:pt x="156" y="2"/>
                        </a:lnTo>
                        <a:lnTo>
                          <a:pt x="146" y="12"/>
                        </a:lnTo>
                        <a:lnTo>
                          <a:pt x="132" y="28"/>
                        </a:lnTo>
                        <a:lnTo>
                          <a:pt x="116" y="50"/>
                        </a:lnTo>
                        <a:lnTo>
                          <a:pt x="96" y="78"/>
                        </a:lnTo>
                        <a:lnTo>
                          <a:pt x="76" y="114"/>
                        </a:lnTo>
                        <a:lnTo>
                          <a:pt x="58" y="158"/>
                        </a:lnTo>
                        <a:lnTo>
                          <a:pt x="40" y="208"/>
                        </a:lnTo>
                        <a:lnTo>
                          <a:pt x="40" y="208"/>
                        </a:lnTo>
                        <a:lnTo>
                          <a:pt x="26" y="258"/>
                        </a:lnTo>
                        <a:lnTo>
                          <a:pt x="16" y="302"/>
                        </a:lnTo>
                        <a:lnTo>
                          <a:pt x="8" y="340"/>
                        </a:lnTo>
                        <a:lnTo>
                          <a:pt x="4" y="376"/>
                        </a:lnTo>
                        <a:lnTo>
                          <a:pt x="2" y="408"/>
                        </a:lnTo>
                        <a:lnTo>
                          <a:pt x="0" y="442"/>
                        </a:lnTo>
                        <a:lnTo>
                          <a:pt x="0" y="512"/>
                        </a:lnTo>
                        <a:lnTo>
                          <a:pt x="0" y="512"/>
                        </a:lnTo>
                        <a:lnTo>
                          <a:pt x="0" y="531"/>
                        </a:lnTo>
                        <a:lnTo>
                          <a:pt x="2" y="553"/>
                        </a:lnTo>
                        <a:lnTo>
                          <a:pt x="10" y="605"/>
                        </a:lnTo>
                        <a:lnTo>
                          <a:pt x="22" y="659"/>
                        </a:lnTo>
                        <a:lnTo>
                          <a:pt x="34" y="715"/>
                        </a:lnTo>
                        <a:lnTo>
                          <a:pt x="58" y="817"/>
                        </a:lnTo>
                        <a:lnTo>
                          <a:pt x="66" y="857"/>
                        </a:lnTo>
                        <a:lnTo>
                          <a:pt x="72" y="887"/>
                        </a:lnTo>
                        <a:lnTo>
                          <a:pt x="72" y="887"/>
                        </a:lnTo>
                        <a:lnTo>
                          <a:pt x="76" y="913"/>
                        </a:lnTo>
                        <a:lnTo>
                          <a:pt x="86" y="943"/>
                        </a:lnTo>
                        <a:lnTo>
                          <a:pt x="98" y="977"/>
                        </a:lnTo>
                        <a:lnTo>
                          <a:pt x="114" y="1013"/>
                        </a:lnTo>
                        <a:lnTo>
                          <a:pt x="132" y="1049"/>
                        </a:lnTo>
                        <a:lnTo>
                          <a:pt x="152" y="1085"/>
                        </a:lnTo>
                        <a:lnTo>
                          <a:pt x="172" y="1117"/>
                        </a:lnTo>
                        <a:lnTo>
                          <a:pt x="192" y="1143"/>
                        </a:lnTo>
                        <a:lnTo>
                          <a:pt x="192" y="1143"/>
                        </a:lnTo>
                        <a:lnTo>
                          <a:pt x="238" y="1195"/>
                        </a:lnTo>
                        <a:lnTo>
                          <a:pt x="290" y="1253"/>
                        </a:lnTo>
                        <a:lnTo>
                          <a:pt x="316" y="1279"/>
                        </a:lnTo>
                        <a:lnTo>
                          <a:pt x="342" y="1305"/>
                        </a:lnTo>
                        <a:lnTo>
                          <a:pt x="368" y="1325"/>
                        </a:lnTo>
                        <a:lnTo>
                          <a:pt x="392" y="1343"/>
                        </a:lnTo>
                        <a:lnTo>
                          <a:pt x="392" y="1343"/>
                        </a:lnTo>
                        <a:lnTo>
                          <a:pt x="428" y="1361"/>
                        </a:lnTo>
                        <a:lnTo>
                          <a:pt x="482" y="1387"/>
                        </a:lnTo>
                        <a:lnTo>
                          <a:pt x="618" y="1445"/>
                        </a:lnTo>
                        <a:lnTo>
                          <a:pt x="740" y="1497"/>
                        </a:lnTo>
                        <a:lnTo>
                          <a:pt x="792" y="1519"/>
                        </a:lnTo>
                        <a:lnTo>
                          <a:pt x="792" y="1519"/>
                        </a:lnTo>
                        <a:lnTo>
                          <a:pt x="786" y="1515"/>
                        </a:lnTo>
                        <a:lnTo>
                          <a:pt x="772" y="1507"/>
                        </a:lnTo>
                        <a:lnTo>
                          <a:pt x="734" y="1479"/>
                        </a:lnTo>
                        <a:lnTo>
                          <a:pt x="680" y="1439"/>
                        </a:lnTo>
                        <a:lnTo>
                          <a:pt x="680" y="1439"/>
                        </a:lnTo>
                        <a:lnTo>
                          <a:pt x="668" y="1437"/>
                        </a:lnTo>
                        <a:lnTo>
                          <a:pt x="636" y="1431"/>
                        </a:lnTo>
                        <a:lnTo>
                          <a:pt x="614" y="1425"/>
                        </a:lnTo>
                        <a:lnTo>
                          <a:pt x="588" y="1417"/>
                        </a:lnTo>
                        <a:lnTo>
                          <a:pt x="562" y="1405"/>
                        </a:lnTo>
                        <a:lnTo>
                          <a:pt x="536" y="1391"/>
                        </a:lnTo>
                        <a:lnTo>
                          <a:pt x="536" y="1391"/>
                        </a:lnTo>
                        <a:lnTo>
                          <a:pt x="490" y="1363"/>
                        </a:lnTo>
                        <a:lnTo>
                          <a:pt x="490" y="1363"/>
                        </a:lnTo>
                        <a:lnTo>
                          <a:pt x="472" y="1347"/>
                        </a:lnTo>
                        <a:lnTo>
                          <a:pt x="416" y="1295"/>
                        </a:lnTo>
                        <a:lnTo>
                          <a:pt x="416" y="1295"/>
                        </a:lnTo>
                        <a:lnTo>
                          <a:pt x="380" y="1265"/>
                        </a:lnTo>
                        <a:lnTo>
                          <a:pt x="350" y="1243"/>
                        </a:lnTo>
                        <a:lnTo>
                          <a:pt x="326" y="1229"/>
                        </a:lnTo>
                        <a:lnTo>
                          <a:pt x="304" y="1219"/>
                        </a:lnTo>
                        <a:lnTo>
                          <a:pt x="274" y="1205"/>
                        </a:lnTo>
                        <a:lnTo>
                          <a:pt x="264" y="1199"/>
                        </a:lnTo>
                        <a:lnTo>
                          <a:pt x="256" y="1191"/>
                        </a:lnTo>
                        <a:lnTo>
                          <a:pt x="256" y="1191"/>
                        </a:lnTo>
                        <a:lnTo>
                          <a:pt x="234" y="1165"/>
                        </a:lnTo>
                        <a:lnTo>
                          <a:pt x="206" y="1129"/>
                        </a:lnTo>
                        <a:lnTo>
                          <a:pt x="168" y="1087"/>
                        </a:lnTo>
                        <a:lnTo>
                          <a:pt x="168" y="1087"/>
                        </a:lnTo>
                        <a:lnTo>
                          <a:pt x="120" y="965"/>
                        </a:lnTo>
                        <a:lnTo>
                          <a:pt x="86" y="881"/>
                        </a:lnTo>
                        <a:lnTo>
                          <a:pt x="72" y="839"/>
                        </a:lnTo>
                        <a:lnTo>
                          <a:pt x="72" y="839"/>
                        </a:lnTo>
                        <a:lnTo>
                          <a:pt x="70" y="821"/>
                        </a:lnTo>
                        <a:lnTo>
                          <a:pt x="64" y="785"/>
                        </a:lnTo>
                        <a:lnTo>
                          <a:pt x="56" y="735"/>
                        </a:lnTo>
                        <a:lnTo>
                          <a:pt x="56" y="735"/>
                        </a:lnTo>
                        <a:lnTo>
                          <a:pt x="38" y="653"/>
                        </a:lnTo>
                        <a:lnTo>
                          <a:pt x="24" y="587"/>
                        </a:lnTo>
                        <a:lnTo>
                          <a:pt x="16" y="535"/>
                        </a:lnTo>
                        <a:lnTo>
                          <a:pt x="16" y="535"/>
                        </a:lnTo>
                        <a:lnTo>
                          <a:pt x="12" y="488"/>
                        </a:lnTo>
                        <a:lnTo>
                          <a:pt x="12" y="426"/>
                        </a:lnTo>
                        <a:lnTo>
                          <a:pt x="12" y="372"/>
                        </a:lnTo>
                        <a:lnTo>
                          <a:pt x="14" y="352"/>
                        </a:lnTo>
                        <a:lnTo>
                          <a:pt x="16" y="344"/>
                        </a:lnTo>
                        <a:lnTo>
                          <a:pt x="16" y="344"/>
                        </a:lnTo>
                        <a:lnTo>
                          <a:pt x="24" y="322"/>
                        </a:lnTo>
                        <a:lnTo>
                          <a:pt x="38" y="284"/>
                        </a:lnTo>
                        <a:lnTo>
                          <a:pt x="56" y="232"/>
                        </a:lnTo>
                        <a:lnTo>
                          <a:pt x="56" y="232"/>
                        </a:lnTo>
                        <a:lnTo>
                          <a:pt x="108" y="116"/>
                        </a:lnTo>
                        <a:lnTo>
                          <a:pt x="144" y="38"/>
                        </a:lnTo>
                        <a:lnTo>
                          <a:pt x="156" y="10"/>
                        </a:lnTo>
                        <a:lnTo>
                          <a:pt x="160" y="0"/>
                        </a:lnTo>
                        <a:lnTo>
                          <a:pt x="160" y="0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95" name="Freeform 48">
                    <a:extLst>
                      <a:ext uri="{FF2B5EF4-FFF2-40B4-BE49-F238E27FC236}">
                        <a16:creationId xmlns:a16="http://schemas.microsoft.com/office/drawing/2014/main" id="{A685A107-DF54-4AD1-BCC3-51BBF553C2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3" y="2908"/>
                    <a:ext cx="432" cy="390"/>
                  </a:xfrm>
                  <a:custGeom>
                    <a:avLst/>
                    <a:gdLst>
                      <a:gd name="T0" fmla="*/ 400 w 432"/>
                      <a:gd name="T1" fmla="*/ 240 h 390"/>
                      <a:gd name="T2" fmla="*/ 396 w 432"/>
                      <a:gd name="T3" fmla="*/ 204 h 390"/>
                      <a:gd name="T4" fmla="*/ 384 w 432"/>
                      <a:gd name="T5" fmla="*/ 148 h 390"/>
                      <a:gd name="T6" fmla="*/ 376 w 432"/>
                      <a:gd name="T7" fmla="*/ 128 h 390"/>
                      <a:gd name="T8" fmla="*/ 350 w 432"/>
                      <a:gd name="T9" fmla="*/ 84 h 390"/>
                      <a:gd name="T10" fmla="*/ 312 w 432"/>
                      <a:gd name="T11" fmla="*/ 42 h 390"/>
                      <a:gd name="T12" fmla="*/ 276 w 432"/>
                      <a:gd name="T13" fmla="*/ 12 h 390"/>
                      <a:gd name="T14" fmla="*/ 254 w 432"/>
                      <a:gd name="T15" fmla="*/ 0 h 390"/>
                      <a:gd name="T16" fmla="*/ 248 w 432"/>
                      <a:gd name="T17" fmla="*/ 0 h 390"/>
                      <a:gd name="T18" fmla="*/ 216 w 432"/>
                      <a:gd name="T19" fmla="*/ 0 h 390"/>
                      <a:gd name="T20" fmla="*/ 216 w 432"/>
                      <a:gd name="T21" fmla="*/ 56 h 390"/>
                      <a:gd name="T22" fmla="*/ 140 w 432"/>
                      <a:gd name="T23" fmla="*/ 30 h 390"/>
                      <a:gd name="T24" fmla="*/ 128 w 432"/>
                      <a:gd name="T25" fmla="*/ 30 h 390"/>
                      <a:gd name="T26" fmla="*/ 128 w 432"/>
                      <a:gd name="T27" fmla="*/ 32 h 390"/>
                      <a:gd name="T28" fmla="*/ 150 w 432"/>
                      <a:gd name="T29" fmla="*/ 74 h 390"/>
                      <a:gd name="T30" fmla="*/ 168 w 432"/>
                      <a:gd name="T31" fmla="*/ 104 h 390"/>
                      <a:gd name="T32" fmla="*/ 126 w 432"/>
                      <a:gd name="T33" fmla="*/ 110 h 390"/>
                      <a:gd name="T34" fmla="*/ 120 w 432"/>
                      <a:gd name="T35" fmla="*/ 112 h 390"/>
                      <a:gd name="T36" fmla="*/ 128 w 432"/>
                      <a:gd name="T37" fmla="*/ 124 h 390"/>
                      <a:gd name="T38" fmla="*/ 164 w 432"/>
                      <a:gd name="T39" fmla="*/ 180 h 390"/>
                      <a:gd name="T40" fmla="*/ 184 w 432"/>
                      <a:gd name="T41" fmla="*/ 200 h 390"/>
                      <a:gd name="T42" fmla="*/ 208 w 432"/>
                      <a:gd name="T43" fmla="*/ 216 h 390"/>
                      <a:gd name="T44" fmla="*/ 160 w 432"/>
                      <a:gd name="T45" fmla="*/ 210 h 390"/>
                      <a:gd name="T46" fmla="*/ 106 w 432"/>
                      <a:gd name="T47" fmla="*/ 208 h 390"/>
                      <a:gd name="T48" fmla="*/ 96 w 432"/>
                      <a:gd name="T49" fmla="*/ 208 h 390"/>
                      <a:gd name="T50" fmla="*/ 48 w 432"/>
                      <a:gd name="T51" fmla="*/ 216 h 390"/>
                      <a:gd name="T52" fmla="*/ 84 w 432"/>
                      <a:gd name="T53" fmla="*/ 248 h 390"/>
                      <a:gd name="T54" fmla="*/ 88 w 432"/>
                      <a:gd name="T55" fmla="*/ 256 h 390"/>
                      <a:gd name="T56" fmla="*/ 88 w 432"/>
                      <a:gd name="T57" fmla="*/ 256 h 390"/>
                      <a:gd name="T58" fmla="*/ 42 w 432"/>
                      <a:gd name="T59" fmla="*/ 256 h 390"/>
                      <a:gd name="T60" fmla="*/ 0 w 432"/>
                      <a:gd name="T61" fmla="*/ 256 h 390"/>
                      <a:gd name="T62" fmla="*/ 28 w 432"/>
                      <a:gd name="T63" fmla="*/ 294 h 390"/>
                      <a:gd name="T64" fmla="*/ 40 w 432"/>
                      <a:gd name="T65" fmla="*/ 304 h 390"/>
                      <a:gd name="T66" fmla="*/ 72 w 432"/>
                      <a:gd name="T67" fmla="*/ 320 h 390"/>
                      <a:gd name="T68" fmla="*/ 32 w 432"/>
                      <a:gd name="T69" fmla="*/ 344 h 390"/>
                      <a:gd name="T70" fmla="*/ 54 w 432"/>
                      <a:gd name="T71" fmla="*/ 360 h 390"/>
                      <a:gd name="T72" fmla="*/ 82 w 432"/>
                      <a:gd name="T73" fmla="*/ 374 h 390"/>
                      <a:gd name="T74" fmla="*/ 120 w 432"/>
                      <a:gd name="T75" fmla="*/ 384 h 390"/>
                      <a:gd name="T76" fmla="*/ 156 w 432"/>
                      <a:gd name="T77" fmla="*/ 388 h 390"/>
                      <a:gd name="T78" fmla="*/ 188 w 432"/>
                      <a:gd name="T79" fmla="*/ 388 h 390"/>
                      <a:gd name="T80" fmla="*/ 226 w 432"/>
                      <a:gd name="T81" fmla="*/ 380 h 390"/>
                      <a:gd name="T82" fmla="*/ 280 w 432"/>
                      <a:gd name="T83" fmla="*/ 360 h 390"/>
                      <a:gd name="T84" fmla="*/ 386 w 432"/>
                      <a:gd name="T85" fmla="*/ 316 h 390"/>
                      <a:gd name="T86" fmla="*/ 424 w 432"/>
                      <a:gd name="T87" fmla="*/ 296 h 390"/>
                      <a:gd name="T88" fmla="*/ 426 w 432"/>
                      <a:gd name="T89" fmla="*/ 290 h 390"/>
                      <a:gd name="T90" fmla="*/ 432 w 432"/>
                      <a:gd name="T91" fmla="*/ 270 h 390"/>
                      <a:gd name="T92" fmla="*/ 432 w 432"/>
                      <a:gd name="T93" fmla="*/ 264 h 390"/>
                      <a:gd name="T94" fmla="*/ 400 w 432"/>
                      <a:gd name="T95" fmla="*/ 240 h 3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432" h="390">
                        <a:moveTo>
                          <a:pt x="400" y="240"/>
                        </a:moveTo>
                        <a:lnTo>
                          <a:pt x="400" y="240"/>
                        </a:lnTo>
                        <a:lnTo>
                          <a:pt x="400" y="230"/>
                        </a:lnTo>
                        <a:lnTo>
                          <a:pt x="396" y="204"/>
                        </a:lnTo>
                        <a:lnTo>
                          <a:pt x="388" y="168"/>
                        </a:lnTo>
                        <a:lnTo>
                          <a:pt x="384" y="148"/>
                        </a:lnTo>
                        <a:lnTo>
                          <a:pt x="376" y="128"/>
                        </a:lnTo>
                        <a:lnTo>
                          <a:pt x="376" y="128"/>
                        </a:lnTo>
                        <a:lnTo>
                          <a:pt x="366" y="106"/>
                        </a:lnTo>
                        <a:lnTo>
                          <a:pt x="350" y="84"/>
                        </a:lnTo>
                        <a:lnTo>
                          <a:pt x="332" y="64"/>
                        </a:lnTo>
                        <a:lnTo>
                          <a:pt x="312" y="42"/>
                        </a:lnTo>
                        <a:lnTo>
                          <a:pt x="294" y="26"/>
                        </a:lnTo>
                        <a:lnTo>
                          <a:pt x="276" y="12"/>
                        </a:lnTo>
                        <a:lnTo>
                          <a:pt x="260" y="2"/>
                        </a:lnTo>
                        <a:lnTo>
                          <a:pt x="254" y="0"/>
                        </a:lnTo>
                        <a:lnTo>
                          <a:pt x="248" y="0"/>
                        </a:lnTo>
                        <a:lnTo>
                          <a:pt x="248" y="0"/>
                        </a:lnTo>
                        <a:lnTo>
                          <a:pt x="224" y="0"/>
                        </a:lnTo>
                        <a:lnTo>
                          <a:pt x="216" y="0"/>
                        </a:lnTo>
                        <a:lnTo>
                          <a:pt x="216" y="56"/>
                        </a:lnTo>
                        <a:lnTo>
                          <a:pt x="216" y="56"/>
                        </a:lnTo>
                        <a:lnTo>
                          <a:pt x="170" y="38"/>
                        </a:lnTo>
                        <a:lnTo>
                          <a:pt x="140" y="30"/>
                        </a:lnTo>
                        <a:lnTo>
                          <a:pt x="130" y="30"/>
                        </a:lnTo>
                        <a:lnTo>
                          <a:pt x="128" y="30"/>
                        </a:lnTo>
                        <a:lnTo>
                          <a:pt x="128" y="32"/>
                        </a:lnTo>
                        <a:lnTo>
                          <a:pt x="128" y="32"/>
                        </a:lnTo>
                        <a:lnTo>
                          <a:pt x="136" y="48"/>
                        </a:lnTo>
                        <a:lnTo>
                          <a:pt x="150" y="74"/>
                        </a:lnTo>
                        <a:lnTo>
                          <a:pt x="168" y="104"/>
                        </a:lnTo>
                        <a:lnTo>
                          <a:pt x="168" y="104"/>
                        </a:lnTo>
                        <a:lnTo>
                          <a:pt x="142" y="108"/>
                        </a:lnTo>
                        <a:lnTo>
                          <a:pt x="126" y="110"/>
                        </a:lnTo>
                        <a:lnTo>
                          <a:pt x="120" y="110"/>
                        </a:lnTo>
                        <a:lnTo>
                          <a:pt x="120" y="112"/>
                        </a:lnTo>
                        <a:lnTo>
                          <a:pt x="120" y="112"/>
                        </a:lnTo>
                        <a:lnTo>
                          <a:pt x="128" y="124"/>
                        </a:lnTo>
                        <a:lnTo>
                          <a:pt x="144" y="150"/>
                        </a:lnTo>
                        <a:lnTo>
                          <a:pt x="164" y="180"/>
                        </a:lnTo>
                        <a:lnTo>
                          <a:pt x="174" y="192"/>
                        </a:lnTo>
                        <a:lnTo>
                          <a:pt x="184" y="200"/>
                        </a:lnTo>
                        <a:lnTo>
                          <a:pt x="184" y="200"/>
                        </a:lnTo>
                        <a:lnTo>
                          <a:pt x="208" y="216"/>
                        </a:lnTo>
                        <a:lnTo>
                          <a:pt x="208" y="216"/>
                        </a:lnTo>
                        <a:lnTo>
                          <a:pt x="160" y="210"/>
                        </a:lnTo>
                        <a:lnTo>
                          <a:pt x="122" y="208"/>
                        </a:lnTo>
                        <a:lnTo>
                          <a:pt x="106" y="208"/>
                        </a:lnTo>
                        <a:lnTo>
                          <a:pt x="96" y="208"/>
                        </a:lnTo>
                        <a:lnTo>
                          <a:pt x="96" y="208"/>
                        </a:lnTo>
                        <a:lnTo>
                          <a:pt x="48" y="216"/>
                        </a:lnTo>
                        <a:lnTo>
                          <a:pt x="48" y="216"/>
                        </a:lnTo>
                        <a:lnTo>
                          <a:pt x="70" y="236"/>
                        </a:lnTo>
                        <a:lnTo>
                          <a:pt x="84" y="248"/>
                        </a:lnTo>
                        <a:lnTo>
                          <a:pt x="88" y="254"/>
                        </a:lnTo>
                        <a:lnTo>
                          <a:pt x="88" y="256"/>
                        </a:lnTo>
                        <a:lnTo>
                          <a:pt x="88" y="256"/>
                        </a:lnTo>
                        <a:lnTo>
                          <a:pt x="88" y="256"/>
                        </a:lnTo>
                        <a:lnTo>
                          <a:pt x="72" y="258"/>
                        </a:lnTo>
                        <a:lnTo>
                          <a:pt x="42" y="256"/>
                        </a:lnTo>
                        <a:lnTo>
                          <a:pt x="0" y="256"/>
                        </a:lnTo>
                        <a:lnTo>
                          <a:pt x="0" y="256"/>
                        </a:lnTo>
                        <a:lnTo>
                          <a:pt x="14" y="278"/>
                        </a:lnTo>
                        <a:lnTo>
                          <a:pt x="28" y="294"/>
                        </a:lnTo>
                        <a:lnTo>
                          <a:pt x="34" y="300"/>
                        </a:lnTo>
                        <a:lnTo>
                          <a:pt x="40" y="304"/>
                        </a:lnTo>
                        <a:lnTo>
                          <a:pt x="40" y="304"/>
                        </a:lnTo>
                        <a:lnTo>
                          <a:pt x="72" y="320"/>
                        </a:lnTo>
                        <a:lnTo>
                          <a:pt x="32" y="344"/>
                        </a:lnTo>
                        <a:lnTo>
                          <a:pt x="32" y="344"/>
                        </a:lnTo>
                        <a:lnTo>
                          <a:pt x="38" y="348"/>
                        </a:lnTo>
                        <a:lnTo>
                          <a:pt x="54" y="360"/>
                        </a:lnTo>
                        <a:lnTo>
                          <a:pt x="66" y="368"/>
                        </a:lnTo>
                        <a:lnTo>
                          <a:pt x="82" y="374"/>
                        </a:lnTo>
                        <a:lnTo>
                          <a:pt x="100" y="380"/>
                        </a:lnTo>
                        <a:lnTo>
                          <a:pt x="120" y="384"/>
                        </a:lnTo>
                        <a:lnTo>
                          <a:pt x="120" y="384"/>
                        </a:lnTo>
                        <a:lnTo>
                          <a:pt x="156" y="388"/>
                        </a:lnTo>
                        <a:lnTo>
                          <a:pt x="172" y="390"/>
                        </a:lnTo>
                        <a:lnTo>
                          <a:pt x="188" y="388"/>
                        </a:lnTo>
                        <a:lnTo>
                          <a:pt x="206" y="384"/>
                        </a:lnTo>
                        <a:lnTo>
                          <a:pt x="226" y="380"/>
                        </a:lnTo>
                        <a:lnTo>
                          <a:pt x="280" y="360"/>
                        </a:lnTo>
                        <a:lnTo>
                          <a:pt x="280" y="360"/>
                        </a:lnTo>
                        <a:lnTo>
                          <a:pt x="340" y="336"/>
                        </a:lnTo>
                        <a:lnTo>
                          <a:pt x="386" y="316"/>
                        </a:lnTo>
                        <a:lnTo>
                          <a:pt x="414" y="302"/>
                        </a:lnTo>
                        <a:lnTo>
                          <a:pt x="424" y="296"/>
                        </a:lnTo>
                        <a:lnTo>
                          <a:pt x="424" y="296"/>
                        </a:lnTo>
                        <a:lnTo>
                          <a:pt x="426" y="290"/>
                        </a:lnTo>
                        <a:lnTo>
                          <a:pt x="430" y="280"/>
                        </a:lnTo>
                        <a:lnTo>
                          <a:pt x="432" y="270"/>
                        </a:lnTo>
                        <a:lnTo>
                          <a:pt x="432" y="264"/>
                        </a:lnTo>
                        <a:lnTo>
                          <a:pt x="432" y="264"/>
                        </a:lnTo>
                        <a:lnTo>
                          <a:pt x="416" y="252"/>
                        </a:lnTo>
                        <a:lnTo>
                          <a:pt x="400" y="240"/>
                        </a:lnTo>
                        <a:lnTo>
                          <a:pt x="400" y="240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96" name="Freeform 49">
                    <a:extLst>
                      <a:ext uri="{FF2B5EF4-FFF2-40B4-BE49-F238E27FC236}">
                        <a16:creationId xmlns:a16="http://schemas.microsoft.com/office/drawing/2014/main" id="{36F11B45-1254-4333-BEB5-626A0A3271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39" y="2700"/>
                    <a:ext cx="356" cy="386"/>
                  </a:xfrm>
                  <a:custGeom>
                    <a:avLst/>
                    <a:gdLst>
                      <a:gd name="T0" fmla="*/ 328 w 356"/>
                      <a:gd name="T1" fmla="*/ 328 h 386"/>
                      <a:gd name="T2" fmla="*/ 302 w 356"/>
                      <a:gd name="T3" fmla="*/ 350 h 386"/>
                      <a:gd name="T4" fmla="*/ 264 w 356"/>
                      <a:gd name="T5" fmla="*/ 372 h 386"/>
                      <a:gd name="T6" fmla="*/ 226 w 356"/>
                      <a:gd name="T7" fmla="*/ 384 h 386"/>
                      <a:gd name="T8" fmla="*/ 198 w 356"/>
                      <a:gd name="T9" fmla="*/ 386 h 386"/>
                      <a:gd name="T10" fmla="*/ 184 w 356"/>
                      <a:gd name="T11" fmla="*/ 384 h 386"/>
                      <a:gd name="T12" fmla="*/ 126 w 356"/>
                      <a:gd name="T13" fmla="*/ 368 h 386"/>
                      <a:gd name="T14" fmla="*/ 72 w 356"/>
                      <a:gd name="T15" fmla="*/ 344 h 386"/>
                      <a:gd name="T16" fmla="*/ 8 w 356"/>
                      <a:gd name="T17" fmla="*/ 304 h 386"/>
                      <a:gd name="T18" fmla="*/ 2 w 356"/>
                      <a:gd name="T19" fmla="*/ 300 h 386"/>
                      <a:gd name="T20" fmla="*/ 0 w 356"/>
                      <a:gd name="T21" fmla="*/ 294 h 386"/>
                      <a:gd name="T22" fmla="*/ 10 w 356"/>
                      <a:gd name="T23" fmla="*/ 290 h 386"/>
                      <a:gd name="T24" fmla="*/ 24 w 356"/>
                      <a:gd name="T25" fmla="*/ 288 h 386"/>
                      <a:gd name="T26" fmla="*/ 56 w 356"/>
                      <a:gd name="T27" fmla="*/ 284 h 386"/>
                      <a:gd name="T28" fmla="*/ 72 w 356"/>
                      <a:gd name="T29" fmla="*/ 280 h 386"/>
                      <a:gd name="T30" fmla="*/ 34 w 356"/>
                      <a:gd name="T31" fmla="*/ 218 h 386"/>
                      <a:gd name="T32" fmla="*/ 24 w 356"/>
                      <a:gd name="T33" fmla="*/ 200 h 386"/>
                      <a:gd name="T34" fmla="*/ 20 w 356"/>
                      <a:gd name="T35" fmla="*/ 182 h 386"/>
                      <a:gd name="T36" fmla="*/ 24 w 356"/>
                      <a:gd name="T37" fmla="*/ 184 h 386"/>
                      <a:gd name="T38" fmla="*/ 56 w 356"/>
                      <a:gd name="T39" fmla="*/ 194 h 386"/>
                      <a:gd name="T40" fmla="*/ 80 w 356"/>
                      <a:gd name="T41" fmla="*/ 200 h 386"/>
                      <a:gd name="T42" fmla="*/ 58 w 356"/>
                      <a:gd name="T43" fmla="*/ 152 h 386"/>
                      <a:gd name="T44" fmla="*/ 56 w 356"/>
                      <a:gd name="T45" fmla="*/ 144 h 386"/>
                      <a:gd name="T46" fmla="*/ 144 w 356"/>
                      <a:gd name="T47" fmla="*/ 176 h 386"/>
                      <a:gd name="T48" fmla="*/ 142 w 356"/>
                      <a:gd name="T49" fmla="*/ 170 h 386"/>
                      <a:gd name="T50" fmla="*/ 142 w 356"/>
                      <a:gd name="T51" fmla="*/ 136 h 386"/>
                      <a:gd name="T52" fmla="*/ 146 w 356"/>
                      <a:gd name="T53" fmla="*/ 100 h 386"/>
                      <a:gd name="T54" fmla="*/ 152 w 356"/>
                      <a:gd name="T55" fmla="*/ 80 h 386"/>
                      <a:gd name="T56" fmla="*/ 174 w 356"/>
                      <a:gd name="T57" fmla="*/ 18 h 386"/>
                      <a:gd name="T58" fmla="*/ 184 w 356"/>
                      <a:gd name="T59" fmla="*/ 0 h 386"/>
                      <a:gd name="T60" fmla="*/ 190 w 356"/>
                      <a:gd name="T61" fmla="*/ 14 h 386"/>
                      <a:gd name="T62" fmla="*/ 218 w 356"/>
                      <a:gd name="T63" fmla="*/ 82 h 386"/>
                      <a:gd name="T64" fmla="*/ 232 w 356"/>
                      <a:gd name="T65" fmla="*/ 112 h 386"/>
                      <a:gd name="T66" fmla="*/ 240 w 356"/>
                      <a:gd name="T67" fmla="*/ 126 h 386"/>
                      <a:gd name="T68" fmla="*/ 242 w 356"/>
                      <a:gd name="T69" fmla="*/ 102 h 386"/>
                      <a:gd name="T70" fmla="*/ 248 w 356"/>
                      <a:gd name="T71" fmla="*/ 88 h 386"/>
                      <a:gd name="T72" fmla="*/ 276 w 356"/>
                      <a:gd name="T73" fmla="*/ 54 h 386"/>
                      <a:gd name="T74" fmla="*/ 288 w 356"/>
                      <a:gd name="T75" fmla="*/ 42 h 386"/>
                      <a:gd name="T76" fmla="*/ 288 w 356"/>
                      <a:gd name="T77" fmla="*/ 40 h 386"/>
                      <a:gd name="T78" fmla="*/ 320 w 356"/>
                      <a:gd name="T79" fmla="*/ 128 h 386"/>
                      <a:gd name="T80" fmla="*/ 336 w 356"/>
                      <a:gd name="T81" fmla="*/ 168 h 386"/>
                      <a:gd name="T82" fmla="*/ 348 w 356"/>
                      <a:gd name="T83" fmla="*/ 202 h 386"/>
                      <a:gd name="T84" fmla="*/ 354 w 356"/>
                      <a:gd name="T85" fmla="*/ 234 h 386"/>
                      <a:gd name="T86" fmla="*/ 354 w 356"/>
                      <a:gd name="T87" fmla="*/ 272 h 386"/>
                      <a:gd name="T88" fmla="*/ 352 w 356"/>
                      <a:gd name="T89" fmla="*/ 280 h 386"/>
                      <a:gd name="T90" fmla="*/ 328 w 356"/>
                      <a:gd name="T91" fmla="*/ 328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356" h="386">
                        <a:moveTo>
                          <a:pt x="328" y="328"/>
                        </a:moveTo>
                        <a:lnTo>
                          <a:pt x="328" y="328"/>
                        </a:lnTo>
                        <a:lnTo>
                          <a:pt x="316" y="340"/>
                        </a:lnTo>
                        <a:lnTo>
                          <a:pt x="302" y="350"/>
                        </a:lnTo>
                        <a:lnTo>
                          <a:pt x="284" y="362"/>
                        </a:lnTo>
                        <a:lnTo>
                          <a:pt x="264" y="372"/>
                        </a:lnTo>
                        <a:lnTo>
                          <a:pt x="240" y="380"/>
                        </a:lnTo>
                        <a:lnTo>
                          <a:pt x="226" y="384"/>
                        </a:lnTo>
                        <a:lnTo>
                          <a:pt x="212" y="384"/>
                        </a:lnTo>
                        <a:lnTo>
                          <a:pt x="198" y="386"/>
                        </a:lnTo>
                        <a:lnTo>
                          <a:pt x="184" y="384"/>
                        </a:lnTo>
                        <a:lnTo>
                          <a:pt x="184" y="384"/>
                        </a:lnTo>
                        <a:lnTo>
                          <a:pt x="154" y="378"/>
                        </a:lnTo>
                        <a:lnTo>
                          <a:pt x="126" y="368"/>
                        </a:lnTo>
                        <a:lnTo>
                          <a:pt x="98" y="356"/>
                        </a:lnTo>
                        <a:lnTo>
                          <a:pt x="72" y="344"/>
                        </a:lnTo>
                        <a:lnTo>
                          <a:pt x="32" y="320"/>
                        </a:lnTo>
                        <a:lnTo>
                          <a:pt x="8" y="304"/>
                        </a:lnTo>
                        <a:lnTo>
                          <a:pt x="8" y="304"/>
                        </a:lnTo>
                        <a:lnTo>
                          <a:pt x="2" y="300"/>
                        </a:lnTo>
                        <a:lnTo>
                          <a:pt x="0" y="298"/>
                        </a:lnTo>
                        <a:lnTo>
                          <a:pt x="0" y="294"/>
                        </a:lnTo>
                        <a:lnTo>
                          <a:pt x="2" y="292"/>
                        </a:lnTo>
                        <a:lnTo>
                          <a:pt x="10" y="290"/>
                        </a:lnTo>
                        <a:lnTo>
                          <a:pt x="24" y="288"/>
                        </a:lnTo>
                        <a:lnTo>
                          <a:pt x="24" y="288"/>
                        </a:lnTo>
                        <a:lnTo>
                          <a:pt x="40" y="286"/>
                        </a:lnTo>
                        <a:lnTo>
                          <a:pt x="56" y="284"/>
                        </a:lnTo>
                        <a:lnTo>
                          <a:pt x="72" y="280"/>
                        </a:lnTo>
                        <a:lnTo>
                          <a:pt x="72" y="280"/>
                        </a:lnTo>
                        <a:lnTo>
                          <a:pt x="50" y="246"/>
                        </a:lnTo>
                        <a:lnTo>
                          <a:pt x="34" y="218"/>
                        </a:lnTo>
                        <a:lnTo>
                          <a:pt x="24" y="200"/>
                        </a:lnTo>
                        <a:lnTo>
                          <a:pt x="24" y="200"/>
                        </a:lnTo>
                        <a:lnTo>
                          <a:pt x="18" y="184"/>
                        </a:lnTo>
                        <a:lnTo>
                          <a:pt x="20" y="182"/>
                        </a:lnTo>
                        <a:lnTo>
                          <a:pt x="24" y="184"/>
                        </a:lnTo>
                        <a:lnTo>
                          <a:pt x="24" y="184"/>
                        </a:lnTo>
                        <a:lnTo>
                          <a:pt x="36" y="190"/>
                        </a:lnTo>
                        <a:lnTo>
                          <a:pt x="56" y="194"/>
                        </a:lnTo>
                        <a:lnTo>
                          <a:pt x="80" y="200"/>
                        </a:lnTo>
                        <a:lnTo>
                          <a:pt x="80" y="200"/>
                        </a:lnTo>
                        <a:lnTo>
                          <a:pt x="66" y="172"/>
                        </a:lnTo>
                        <a:lnTo>
                          <a:pt x="58" y="152"/>
                        </a:lnTo>
                        <a:lnTo>
                          <a:pt x="56" y="146"/>
                        </a:lnTo>
                        <a:lnTo>
                          <a:pt x="56" y="144"/>
                        </a:lnTo>
                        <a:lnTo>
                          <a:pt x="56" y="144"/>
                        </a:lnTo>
                        <a:lnTo>
                          <a:pt x="144" y="176"/>
                        </a:lnTo>
                        <a:lnTo>
                          <a:pt x="144" y="176"/>
                        </a:lnTo>
                        <a:lnTo>
                          <a:pt x="142" y="170"/>
                        </a:lnTo>
                        <a:lnTo>
                          <a:pt x="142" y="150"/>
                        </a:lnTo>
                        <a:lnTo>
                          <a:pt x="142" y="136"/>
                        </a:lnTo>
                        <a:lnTo>
                          <a:pt x="142" y="120"/>
                        </a:lnTo>
                        <a:lnTo>
                          <a:pt x="146" y="100"/>
                        </a:lnTo>
                        <a:lnTo>
                          <a:pt x="152" y="80"/>
                        </a:lnTo>
                        <a:lnTo>
                          <a:pt x="152" y="80"/>
                        </a:lnTo>
                        <a:lnTo>
                          <a:pt x="164" y="44"/>
                        </a:lnTo>
                        <a:lnTo>
                          <a:pt x="174" y="18"/>
                        </a:lnTo>
                        <a:lnTo>
                          <a:pt x="180" y="4"/>
                        </a:lnTo>
                        <a:lnTo>
                          <a:pt x="184" y="0"/>
                        </a:lnTo>
                        <a:lnTo>
                          <a:pt x="184" y="0"/>
                        </a:lnTo>
                        <a:lnTo>
                          <a:pt x="190" y="14"/>
                        </a:lnTo>
                        <a:lnTo>
                          <a:pt x="202" y="46"/>
                        </a:lnTo>
                        <a:lnTo>
                          <a:pt x="218" y="82"/>
                        </a:lnTo>
                        <a:lnTo>
                          <a:pt x="232" y="112"/>
                        </a:lnTo>
                        <a:lnTo>
                          <a:pt x="232" y="112"/>
                        </a:lnTo>
                        <a:lnTo>
                          <a:pt x="240" y="126"/>
                        </a:lnTo>
                        <a:lnTo>
                          <a:pt x="240" y="126"/>
                        </a:lnTo>
                        <a:lnTo>
                          <a:pt x="240" y="114"/>
                        </a:lnTo>
                        <a:lnTo>
                          <a:pt x="242" y="102"/>
                        </a:lnTo>
                        <a:lnTo>
                          <a:pt x="248" y="88"/>
                        </a:lnTo>
                        <a:lnTo>
                          <a:pt x="248" y="88"/>
                        </a:lnTo>
                        <a:lnTo>
                          <a:pt x="262" y="68"/>
                        </a:lnTo>
                        <a:lnTo>
                          <a:pt x="276" y="54"/>
                        </a:lnTo>
                        <a:lnTo>
                          <a:pt x="286" y="44"/>
                        </a:lnTo>
                        <a:lnTo>
                          <a:pt x="288" y="42"/>
                        </a:lnTo>
                        <a:lnTo>
                          <a:pt x="288" y="40"/>
                        </a:lnTo>
                        <a:lnTo>
                          <a:pt x="288" y="40"/>
                        </a:lnTo>
                        <a:lnTo>
                          <a:pt x="304" y="86"/>
                        </a:lnTo>
                        <a:lnTo>
                          <a:pt x="320" y="128"/>
                        </a:lnTo>
                        <a:lnTo>
                          <a:pt x="336" y="168"/>
                        </a:lnTo>
                        <a:lnTo>
                          <a:pt x="336" y="168"/>
                        </a:lnTo>
                        <a:lnTo>
                          <a:pt x="342" y="186"/>
                        </a:lnTo>
                        <a:lnTo>
                          <a:pt x="348" y="202"/>
                        </a:lnTo>
                        <a:lnTo>
                          <a:pt x="352" y="218"/>
                        </a:lnTo>
                        <a:lnTo>
                          <a:pt x="354" y="234"/>
                        </a:lnTo>
                        <a:lnTo>
                          <a:pt x="356" y="262"/>
                        </a:lnTo>
                        <a:lnTo>
                          <a:pt x="354" y="272"/>
                        </a:lnTo>
                        <a:lnTo>
                          <a:pt x="352" y="280"/>
                        </a:lnTo>
                        <a:lnTo>
                          <a:pt x="352" y="280"/>
                        </a:lnTo>
                        <a:lnTo>
                          <a:pt x="340" y="310"/>
                        </a:lnTo>
                        <a:lnTo>
                          <a:pt x="328" y="328"/>
                        </a:lnTo>
                        <a:lnTo>
                          <a:pt x="328" y="328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97" name="Freeform 50">
                    <a:extLst>
                      <a:ext uri="{FF2B5EF4-FFF2-40B4-BE49-F238E27FC236}">
                        <a16:creationId xmlns:a16="http://schemas.microsoft.com/office/drawing/2014/main" id="{323D704C-3FBF-494A-B604-47A23D6FBB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07" y="2484"/>
                    <a:ext cx="338" cy="318"/>
                  </a:xfrm>
                  <a:custGeom>
                    <a:avLst/>
                    <a:gdLst>
                      <a:gd name="T0" fmla="*/ 288 w 338"/>
                      <a:gd name="T1" fmla="*/ 304 h 318"/>
                      <a:gd name="T2" fmla="*/ 294 w 338"/>
                      <a:gd name="T3" fmla="*/ 298 h 318"/>
                      <a:gd name="T4" fmla="*/ 320 w 338"/>
                      <a:gd name="T5" fmla="*/ 256 h 318"/>
                      <a:gd name="T6" fmla="*/ 328 w 338"/>
                      <a:gd name="T7" fmla="*/ 234 h 318"/>
                      <a:gd name="T8" fmla="*/ 336 w 338"/>
                      <a:gd name="T9" fmla="*/ 188 h 318"/>
                      <a:gd name="T10" fmla="*/ 336 w 338"/>
                      <a:gd name="T11" fmla="*/ 140 h 318"/>
                      <a:gd name="T12" fmla="*/ 332 w 338"/>
                      <a:gd name="T13" fmla="*/ 106 h 318"/>
                      <a:gd name="T14" fmla="*/ 328 w 338"/>
                      <a:gd name="T15" fmla="*/ 96 h 318"/>
                      <a:gd name="T16" fmla="*/ 308 w 338"/>
                      <a:gd name="T17" fmla="*/ 60 h 318"/>
                      <a:gd name="T18" fmla="*/ 304 w 338"/>
                      <a:gd name="T19" fmla="*/ 56 h 318"/>
                      <a:gd name="T20" fmla="*/ 302 w 338"/>
                      <a:gd name="T21" fmla="*/ 58 h 318"/>
                      <a:gd name="T22" fmla="*/ 294 w 338"/>
                      <a:gd name="T23" fmla="*/ 72 h 318"/>
                      <a:gd name="T24" fmla="*/ 264 w 338"/>
                      <a:gd name="T25" fmla="*/ 0 h 318"/>
                      <a:gd name="T26" fmla="*/ 258 w 338"/>
                      <a:gd name="T27" fmla="*/ 6 h 318"/>
                      <a:gd name="T28" fmla="*/ 230 w 338"/>
                      <a:gd name="T29" fmla="*/ 40 h 318"/>
                      <a:gd name="T30" fmla="*/ 216 w 338"/>
                      <a:gd name="T31" fmla="*/ 64 h 318"/>
                      <a:gd name="T32" fmla="*/ 212 w 338"/>
                      <a:gd name="T33" fmla="*/ 76 h 318"/>
                      <a:gd name="T34" fmla="*/ 204 w 338"/>
                      <a:gd name="T35" fmla="*/ 110 h 318"/>
                      <a:gd name="T36" fmla="*/ 202 w 338"/>
                      <a:gd name="T37" fmla="*/ 128 h 318"/>
                      <a:gd name="T38" fmla="*/ 200 w 338"/>
                      <a:gd name="T39" fmla="*/ 128 h 318"/>
                      <a:gd name="T40" fmla="*/ 186 w 338"/>
                      <a:gd name="T41" fmla="*/ 114 h 318"/>
                      <a:gd name="T42" fmla="*/ 164 w 338"/>
                      <a:gd name="T43" fmla="*/ 94 h 318"/>
                      <a:gd name="T44" fmla="*/ 152 w 338"/>
                      <a:gd name="T45" fmla="*/ 88 h 318"/>
                      <a:gd name="T46" fmla="*/ 96 w 338"/>
                      <a:gd name="T47" fmla="*/ 66 h 318"/>
                      <a:gd name="T48" fmla="*/ 88 w 338"/>
                      <a:gd name="T49" fmla="*/ 144 h 318"/>
                      <a:gd name="T50" fmla="*/ 0 w 338"/>
                      <a:gd name="T51" fmla="*/ 128 h 318"/>
                      <a:gd name="T52" fmla="*/ 32 w 338"/>
                      <a:gd name="T53" fmla="*/ 158 h 318"/>
                      <a:gd name="T54" fmla="*/ 76 w 338"/>
                      <a:gd name="T55" fmla="*/ 206 h 318"/>
                      <a:gd name="T56" fmla="*/ 88 w 338"/>
                      <a:gd name="T57" fmla="*/ 224 h 318"/>
                      <a:gd name="T58" fmla="*/ 114 w 338"/>
                      <a:gd name="T59" fmla="*/ 268 h 318"/>
                      <a:gd name="T60" fmla="*/ 130 w 338"/>
                      <a:gd name="T61" fmla="*/ 288 h 318"/>
                      <a:gd name="T62" fmla="*/ 156 w 338"/>
                      <a:gd name="T63" fmla="*/ 304 h 318"/>
                      <a:gd name="T64" fmla="*/ 176 w 338"/>
                      <a:gd name="T65" fmla="*/ 312 h 318"/>
                      <a:gd name="T66" fmla="*/ 218 w 338"/>
                      <a:gd name="T67" fmla="*/ 318 h 318"/>
                      <a:gd name="T68" fmla="*/ 254 w 338"/>
                      <a:gd name="T69" fmla="*/ 316 h 318"/>
                      <a:gd name="T70" fmla="*/ 278 w 338"/>
                      <a:gd name="T71" fmla="*/ 308 h 318"/>
                      <a:gd name="T72" fmla="*/ 288 w 338"/>
                      <a:gd name="T73" fmla="*/ 304 h 3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38" h="318">
                        <a:moveTo>
                          <a:pt x="288" y="304"/>
                        </a:moveTo>
                        <a:lnTo>
                          <a:pt x="288" y="304"/>
                        </a:lnTo>
                        <a:lnTo>
                          <a:pt x="290" y="302"/>
                        </a:lnTo>
                        <a:lnTo>
                          <a:pt x="294" y="298"/>
                        </a:lnTo>
                        <a:lnTo>
                          <a:pt x="304" y="286"/>
                        </a:lnTo>
                        <a:lnTo>
                          <a:pt x="320" y="256"/>
                        </a:lnTo>
                        <a:lnTo>
                          <a:pt x="320" y="256"/>
                        </a:lnTo>
                        <a:lnTo>
                          <a:pt x="328" y="234"/>
                        </a:lnTo>
                        <a:lnTo>
                          <a:pt x="334" y="212"/>
                        </a:lnTo>
                        <a:lnTo>
                          <a:pt x="336" y="188"/>
                        </a:lnTo>
                        <a:lnTo>
                          <a:pt x="338" y="164"/>
                        </a:lnTo>
                        <a:lnTo>
                          <a:pt x="336" y="140"/>
                        </a:lnTo>
                        <a:lnTo>
                          <a:pt x="334" y="122"/>
                        </a:lnTo>
                        <a:lnTo>
                          <a:pt x="332" y="106"/>
                        </a:lnTo>
                        <a:lnTo>
                          <a:pt x="328" y="96"/>
                        </a:lnTo>
                        <a:lnTo>
                          <a:pt x="328" y="96"/>
                        </a:lnTo>
                        <a:lnTo>
                          <a:pt x="316" y="70"/>
                        </a:lnTo>
                        <a:lnTo>
                          <a:pt x="308" y="60"/>
                        </a:lnTo>
                        <a:lnTo>
                          <a:pt x="306" y="58"/>
                        </a:lnTo>
                        <a:lnTo>
                          <a:pt x="304" y="56"/>
                        </a:lnTo>
                        <a:lnTo>
                          <a:pt x="304" y="56"/>
                        </a:lnTo>
                        <a:lnTo>
                          <a:pt x="302" y="58"/>
                        </a:lnTo>
                        <a:lnTo>
                          <a:pt x="300" y="60"/>
                        </a:lnTo>
                        <a:lnTo>
                          <a:pt x="294" y="72"/>
                        </a:lnTo>
                        <a:lnTo>
                          <a:pt x="288" y="88"/>
                        </a:lnTo>
                        <a:lnTo>
                          <a:pt x="264" y="0"/>
                        </a:lnTo>
                        <a:lnTo>
                          <a:pt x="264" y="0"/>
                        </a:lnTo>
                        <a:lnTo>
                          <a:pt x="258" y="6"/>
                        </a:lnTo>
                        <a:lnTo>
                          <a:pt x="246" y="20"/>
                        </a:lnTo>
                        <a:lnTo>
                          <a:pt x="230" y="40"/>
                        </a:lnTo>
                        <a:lnTo>
                          <a:pt x="222" y="52"/>
                        </a:lnTo>
                        <a:lnTo>
                          <a:pt x="216" y="64"/>
                        </a:lnTo>
                        <a:lnTo>
                          <a:pt x="216" y="64"/>
                        </a:lnTo>
                        <a:lnTo>
                          <a:pt x="212" y="76"/>
                        </a:lnTo>
                        <a:lnTo>
                          <a:pt x="208" y="88"/>
                        </a:lnTo>
                        <a:lnTo>
                          <a:pt x="204" y="110"/>
                        </a:lnTo>
                        <a:lnTo>
                          <a:pt x="202" y="124"/>
                        </a:lnTo>
                        <a:lnTo>
                          <a:pt x="202" y="128"/>
                        </a:lnTo>
                        <a:lnTo>
                          <a:pt x="200" y="128"/>
                        </a:lnTo>
                        <a:lnTo>
                          <a:pt x="200" y="128"/>
                        </a:lnTo>
                        <a:lnTo>
                          <a:pt x="194" y="124"/>
                        </a:lnTo>
                        <a:lnTo>
                          <a:pt x="186" y="114"/>
                        </a:lnTo>
                        <a:lnTo>
                          <a:pt x="172" y="100"/>
                        </a:lnTo>
                        <a:lnTo>
                          <a:pt x="164" y="94"/>
                        </a:lnTo>
                        <a:lnTo>
                          <a:pt x="152" y="88"/>
                        </a:lnTo>
                        <a:lnTo>
                          <a:pt x="152" y="88"/>
                        </a:lnTo>
                        <a:lnTo>
                          <a:pt x="124" y="76"/>
                        </a:lnTo>
                        <a:lnTo>
                          <a:pt x="96" y="66"/>
                        </a:lnTo>
                        <a:lnTo>
                          <a:pt x="64" y="56"/>
                        </a:lnTo>
                        <a:lnTo>
                          <a:pt x="88" y="144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0" y="136"/>
                        </a:lnTo>
                        <a:lnTo>
                          <a:pt x="32" y="158"/>
                        </a:lnTo>
                        <a:lnTo>
                          <a:pt x="60" y="188"/>
                        </a:lnTo>
                        <a:lnTo>
                          <a:pt x="76" y="206"/>
                        </a:lnTo>
                        <a:lnTo>
                          <a:pt x="88" y="224"/>
                        </a:lnTo>
                        <a:lnTo>
                          <a:pt x="88" y="224"/>
                        </a:lnTo>
                        <a:lnTo>
                          <a:pt x="108" y="256"/>
                        </a:lnTo>
                        <a:lnTo>
                          <a:pt x="114" y="268"/>
                        </a:lnTo>
                        <a:lnTo>
                          <a:pt x="122" y="280"/>
                        </a:lnTo>
                        <a:lnTo>
                          <a:pt x="130" y="288"/>
                        </a:lnTo>
                        <a:lnTo>
                          <a:pt x="142" y="298"/>
                        </a:lnTo>
                        <a:lnTo>
                          <a:pt x="156" y="304"/>
                        </a:lnTo>
                        <a:lnTo>
                          <a:pt x="176" y="312"/>
                        </a:lnTo>
                        <a:lnTo>
                          <a:pt x="176" y="312"/>
                        </a:lnTo>
                        <a:lnTo>
                          <a:pt x="198" y="318"/>
                        </a:lnTo>
                        <a:lnTo>
                          <a:pt x="218" y="318"/>
                        </a:lnTo>
                        <a:lnTo>
                          <a:pt x="236" y="318"/>
                        </a:lnTo>
                        <a:lnTo>
                          <a:pt x="254" y="316"/>
                        </a:lnTo>
                        <a:lnTo>
                          <a:pt x="266" y="312"/>
                        </a:lnTo>
                        <a:lnTo>
                          <a:pt x="278" y="308"/>
                        </a:lnTo>
                        <a:lnTo>
                          <a:pt x="288" y="304"/>
                        </a:lnTo>
                        <a:lnTo>
                          <a:pt x="288" y="30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98" name="Freeform 51">
                    <a:extLst>
                      <a:ext uri="{FF2B5EF4-FFF2-40B4-BE49-F238E27FC236}">
                        <a16:creationId xmlns:a16="http://schemas.microsoft.com/office/drawing/2014/main" id="{69148A74-2BC5-4348-A2E3-7B15FB4BEB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63" y="2204"/>
                    <a:ext cx="290" cy="266"/>
                  </a:xfrm>
                  <a:custGeom>
                    <a:avLst/>
                    <a:gdLst>
                      <a:gd name="T0" fmla="*/ 220 w 290"/>
                      <a:gd name="T1" fmla="*/ 264 h 266"/>
                      <a:gd name="T2" fmla="*/ 238 w 290"/>
                      <a:gd name="T3" fmla="*/ 256 h 266"/>
                      <a:gd name="T4" fmla="*/ 258 w 290"/>
                      <a:gd name="T5" fmla="*/ 238 h 266"/>
                      <a:gd name="T6" fmla="*/ 278 w 290"/>
                      <a:gd name="T7" fmla="*/ 202 h 266"/>
                      <a:gd name="T8" fmla="*/ 284 w 290"/>
                      <a:gd name="T9" fmla="*/ 176 h 266"/>
                      <a:gd name="T10" fmla="*/ 290 w 290"/>
                      <a:gd name="T11" fmla="*/ 130 h 266"/>
                      <a:gd name="T12" fmla="*/ 288 w 290"/>
                      <a:gd name="T13" fmla="*/ 102 h 266"/>
                      <a:gd name="T14" fmla="*/ 284 w 290"/>
                      <a:gd name="T15" fmla="*/ 88 h 266"/>
                      <a:gd name="T16" fmla="*/ 272 w 290"/>
                      <a:gd name="T17" fmla="*/ 90 h 266"/>
                      <a:gd name="T18" fmla="*/ 260 w 290"/>
                      <a:gd name="T19" fmla="*/ 94 h 266"/>
                      <a:gd name="T20" fmla="*/ 260 w 290"/>
                      <a:gd name="T21" fmla="*/ 96 h 266"/>
                      <a:gd name="T22" fmla="*/ 264 w 290"/>
                      <a:gd name="T23" fmla="*/ 84 h 266"/>
                      <a:gd name="T24" fmla="*/ 276 w 290"/>
                      <a:gd name="T25" fmla="*/ 22 h 266"/>
                      <a:gd name="T26" fmla="*/ 276 w 290"/>
                      <a:gd name="T27" fmla="*/ 8 h 266"/>
                      <a:gd name="T28" fmla="*/ 260 w 290"/>
                      <a:gd name="T29" fmla="*/ 16 h 266"/>
                      <a:gd name="T30" fmla="*/ 208 w 290"/>
                      <a:gd name="T31" fmla="*/ 44 h 266"/>
                      <a:gd name="T32" fmla="*/ 184 w 290"/>
                      <a:gd name="T33" fmla="*/ 68 h 266"/>
                      <a:gd name="T34" fmla="*/ 180 w 290"/>
                      <a:gd name="T35" fmla="*/ 80 h 266"/>
                      <a:gd name="T36" fmla="*/ 180 w 290"/>
                      <a:gd name="T37" fmla="*/ 128 h 266"/>
                      <a:gd name="T38" fmla="*/ 180 w 290"/>
                      <a:gd name="T39" fmla="*/ 152 h 266"/>
                      <a:gd name="T40" fmla="*/ 160 w 290"/>
                      <a:gd name="T41" fmla="*/ 114 h 266"/>
                      <a:gd name="T42" fmla="*/ 148 w 290"/>
                      <a:gd name="T43" fmla="*/ 96 h 266"/>
                      <a:gd name="T44" fmla="*/ 126 w 290"/>
                      <a:gd name="T45" fmla="*/ 78 h 266"/>
                      <a:gd name="T46" fmla="*/ 100 w 290"/>
                      <a:gd name="T47" fmla="*/ 56 h 266"/>
                      <a:gd name="T48" fmla="*/ 52 w 290"/>
                      <a:gd name="T49" fmla="*/ 0 h 266"/>
                      <a:gd name="T50" fmla="*/ 48 w 290"/>
                      <a:gd name="T51" fmla="*/ 20 h 266"/>
                      <a:gd name="T52" fmla="*/ 44 w 290"/>
                      <a:gd name="T53" fmla="*/ 48 h 266"/>
                      <a:gd name="T54" fmla="*/ 54 w 290"/>
                      <a:gd name="T55" fmla="*/ 76 h 266"/>
                      <a:gd name="T56" fmla="*/ 68 w 290"/>
                      <a:gd name="T57" fmla="*/ 104 h 266"/>
                      <a:gd name="T58" fmla="*/ 66 w 290"/>
                      <a:gd name="T59" fmla="*/ 104 h 266"/>
                      <a:gd name="T60" fmla="*/ 38 w 290"/>
                      <a:gd name="T61" fmla="*/ 92 h 266"/>
                      <a:gd name="T62" fmla="*/ 8 w 290"/>
                      <a:gd name="T63" fmla="*/ 78 h 266"/>
                      <a:gd name="T64" fmla="*/ 4 w 290"/>
                      <a:gd name="T65" fmla="*/ 80 h 266"/>
                      <a:gd name="T66" fmla="*/ 2 w 290"/>
                      <a:gd name="T67" fmla="*/ 96 h 266"/>
                      <a:gd name="T68" fmla="*/ 2 w 290"/>
                      <a:gd name="T69" fmla="*/ 124 h 266"/>
                      <a:gd name="T70" fmla="*/ 8 w 290"/>
                      <a:gd name="T71" fmla="*/ 160 h 266"/>
                      <a:gd name="T72" fmla="*/ 28 w 290"/>
                      <a:gd name="T73" fmla="*/ 200 h 266"/>
                      <a:gd name="T74" fmla="*/ 42 w 290"/>
                      <a:gd name="T75" fmla="*/ 218 h 266"/>
                      <a:gd name="T76" fmla="*/ 68 w 290"/>
                      <a:gd name="T77" fmla="*/ 242 h 266"/>
                      <a:gd name="T78" fmla="*/ 92 w 290"/>
                      <a:gd name="T79" fmla="*/ 254 h 266"/>
                      <a:gd name="T80" fmla="*/ 132 w 290"/>
                      <a:gd name="T81" fmla="*/ 264 h 266"/>
                      <a:gd name="T82" fmla="*/ 162 w 290"/>
                      <a:gd name="T83" fmla="*/ 266 h 266"/>
                      <a:gd name="T84" fmla="*/ 220 w 290"/>
                      <a:gd name="T85" fmla="*/ 264 h 2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90" h="266">
                        <a:moveTo>
                          <a:pt x="220" y="264"/>
                        </a:moveTo>
                        <a:lnTo>
                          <a:pt x="220" y="264"/>
                        </a:lnTo>
                        <a:lnTo>
                          <a:pt x="228" y="262"/>
                        </a:lnTo>
                        <a:lnTo>
                          <a:pt x="238" y="256"/>
                        </a:lnTo>
                        <a:lnTo>
                          <a:pt x="248" y="250"/>
                        </a:lnTo>
                        <a:lnTo>
                          <a:pt x="258" y="238"/>
                        </a:lnTo>
                        <a:lnTo>
                          <a:pt x="268" y="222"/>
                        </a:lnTo>
                        <a:lnTo>
                          <a:pt x="278" y="202"/>
                        </a:lnTo>
                        <a:lnTo>
                          <a:pt x="284" y="176"/>
                        </a:lnTo>
                        <a:lnTo>
                          <a:pt x="284" y="176"/>
                        </a:lnTo>
                        <a:lnTo>
                          <a:pt x="288" y="150"/>
                        </a:lnTo>
                        <a:lnTo>
                          <a:pt x="290" y="130"/>
                        </a:lnTo>
                        <a:lnTo>
                          <a:pt x="290" y="114"/>
                        </a:lnTo>
                        <a:lnTo>
                          <a:pt x="288" y="102"/>
                        </a:lnTo>
                        <a:lnTo>
                          <a:pt x="286" y="90"/>
                        </a:lnTo>
                        <a:lnTo>
                          <a:pt x="284" y="88"/>
                        </a:lnTo>
                        <a:lnTo>
                          <a:pt x="284" y="88"/>
                        </a:lnTo>
                        <a:lnTo>
                          <a:pt x="272" y="90"/>
                        </a:lnTo>
                        <a:lnTo>
                          <a:pt x="262" y="94"/>
                        </a:lnTo>
                        <a:lnTo>
                          <a:pt x="260" y="94"/>
                        </a:lnTo>
                        <a:lnTo>
                          <a:pt x="260" y="96"/>
                        </a:lnTo>
                        <a:lnTo>
                          <a:pt x="260" y="96"/>
                        </a:lnTo>
                        <a:lnTo>
                          <a:pt x="262" y="94"/>
                        </a:lnTo>
                        <a:lnTo>
                          <a:pt x="264" y="84"/>
                        </a:lnTo>
                        <a:lnTo>
                          <a:pt x="270" y="52"/>
                        </a:lnTo>
                        <a:lnTo>
                          <a:pt x="276" y="22"/>
                        </a:lnTo>
                        <a:lnTo>
                          <a:pt x="276" y="12"/>
                        </a:lnTo>
                        <a:lnTo>
                          <a:pt x="276" y="8"/>
                        </a:lnTo>
                        <a:lnTo>
                          <a:pt x="276" y="8"/>
                        </a:lnTo>
                        <a:lnTo>
                          <a:pt x="260" y="16"/>
                        </a:lnTo>
                        <a:lnTo>
                          <a:pt x="226" y="34"/>
                        </a:lnTo>
                        <a:lnTo>
                          <a:pt x="208" y="44"/>
                        </a:lnTo>
                        <a:lnTo>
                          <a:pt x="194" y="56"/>
                        </a:lnTo>
                        <a:lnTo>
                          <a:pt x="184" y="68"/>
                        </a:lnTo>
                        <a:lnTo>
                          <a:pt x="180" y="74"/>
                        </a:lnTo>
                        <a:lnTo>
                          <a:pt x="180" y="80"/>
                        </a:lnTo>
                        <a:lnTo>
                          <a:pt x="180" y="80"/>
                        </a:lnTo>
                        <a:lnTo>
                          <a:pt x="180" y="128"/>
                        </a:lnTo>
                        <a:lnTo>
                          <a:pt x="180" y="152"/>
                        </a:lnTo>
                        <a:lnTo>
                          <a:pt x="180" y="152"/>
                        </a:lnTo>
                        <a:lnTo>
                          <a:pt x="170" y="132"/>
                        </a:lnTo>
                        <a:lnTo>
                          <a:pt x="160" y="114"/>
                        </a:lnTo>
                        <a:lnTo>
                          <a:pt x="148" y="96"/>
                        </a:lnTo>
                        <a:lnTo>
                          <a:pt x="148" y="96"/>
                        </a:lnTo>
                        <a:lnTo>
                          <a:pt x="136" y="84"/>
                        </a:lnTo>
                        <a:lnTo>
                          <a:pt x="126" y="78"/>
                        </a:lnTo>
                        <a:lnTo>
                          <a:pt x="114" y="70"/>
                        </a:lnTo>
                        <a:lnTo>
                          <a:pt x="100" y="56"/>
                        </a:lnTo>
                        <a:lnTo>
                          <a:pt x="100" y="56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8" y="20"/>
                        </a:lnTo>
                        <a:lnTo>
                          <a:pt x="44" y="38"/>
                        </a:lnTo>
                        <a:lnTo>
                          <a:pt x="44" y="48"/>
                        </a:lnTo>
                        <a:lnTo>
                          <a:pt x="44" y="48"/>
                        </a:lnTo>
                        <a:lnTo>
                          <a:pt x="54" y="76"/>
                        </a:lnTo>
                        <a:lnTo>
                          <a:pt x="68" y="104"/>
                        </a:lnTo>
                        <a:lnTo>
                          <a:pt x="68" y="104"/>
                        </a:lnTo>
                        <a:lnTo>
                          <a:pt x="68" y="104"/>
                        </a:lnTo>
                        <a:lnTo>
                          <a:pt x="66" y="104"/>
                        </a:lnTo>
                        <a:lnTo>
                          <a:pt x="60" y="102"/>
                        </a:lnTo>
                        <a:lnTo>
                          <a:pt x="38" y="92"/>
                        </a:lnTo>
                        <a:lnTo>
                          <a:pt x="16" y="80"/>
                        </a:lnTo>
                        <a:lnTo>
                          <a:pt x="8" y="78"/>
                        </a:lnTo>
                        <a:lnTo>
                          <a:pt x="6" y="78"/>
                        </a:lnTo>
                        <a:lnTo>
                          <a:pt x="4" y="80"/>
                        </a:lnTo>
                        <a:lnTo>
                          <a:pt x="4" y="80"/>
                        </a:lnTo>
                        <a:lnTo>
                          <a:pt x="2" y="96"/>
                        </a:lnTo>
                        <a:lnTo>
                          <a:pt x="0" y="108"/>
                        </a:lnTo>
                        <a:lnTo>
                          <a:pt x="2" y="124"/>
                        </a:lnTo>
                        <a:lnTo>
                          <a:pt x="4" y="142"/>
                        </a:lnTo>
                        <a:lnTo>
                          <a:pt x="8" y="160"/>
                        </a:lnTo>
                        <a:lnTo>
                          <a:pt x="16" y="180"/>
                        </a:lnTo>
                        <a:lnTo>
                          <a:pt x="28" y="200"/>
                        </a:lnTo>
                        <a:lnTo>
                          <a:pt x="28" y="200"/>
                        </a:lnTo>
                        <a:lnTo>
                          <a:pt x="42" y="218"/>
                        </a:lnTo>
                        <a:lnTo>
                          <a:pt x="56" y="232"/>
                        </a:lnTo>
                        <a:lnTo>
                          <a:pt x="68" y="242"/>
                        </a:lnTo>
                        <a:lnTo>
                          <a:pt x="80" y="250"/>
                        </a:lnTo>
                        <a:lnTo>
                          <a:pt x="92" y="254"/>
                        </a:lnTo>
                        <a:lnTo>
                          <a:pt x="106" y="258"/>
                        </a:lnTo>
                        <a:lnTo>
                          <a:pt x="132" y="264"/>
                        </a:lnTo>
                        <a:lnTo>
                          <a:pt x="132" y="264"/>
                        </a:lnTo>
                        <a:lnTo>
                          <a:pt x="162" y="266"/>
                        </a:lnTo>
                        <a:lnTo>
                          <a:pt x="190" y="266"/>
                        </a:lnTo>
                        <a:lnTo>
                          <a:pt x="220" y="264"/>
                        </a:lnTo>
                        <a:lnTo>
                          <a:pt x="220" y="26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99" name="Freeform 52">
                    <a:extLst>
                      <a:ext uri="{FF2B5EF4-FFF2-40B4-BE49-F238E27FC236}">
                        <a16:creationId xmlns:a16="http://schemas.microsoft.com/office/drawing/2014/main" id="{533CD188-F0A3-4ACA-99B2-2F62C6E9E2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3" y="1925"/>
                    <a:ext cx="264" cy="271"/>
                  </a:xfrm>
                  <a:custGeom>
                    <a:avLst/>
                    <a:gdLst>
                      <a:gd name="T0" fmla="*/ 144 w 264"/>
                      <a:gd name="T1" fmla="*/ 271 h 271"/>
                      <a:gd name="T2" fmla="*/ 144 w 264"/>
                      <a:gd name="T3" fmla="*/ 271 h 271"/>
                      <a:gd name="T4" fmla="*/ 132 w 264"/>
                      <a:gd name="T5" fmla="*/ 269 h 271"/>
                      <a:gd name="T6" fmla="*/ 108 w 264"/>
                      <a:gd name="T7" fmla="*/ 264 h 271"/>
                      <a:gd name="T8" fmla="*/ 94 w 264"/>
                      <a:gd name="T9" fmla="*/ 258 h 271"/>
                      <a:gd name="T10" fmla="*/ 78 w 264"/>
                      <a:gd name="T11" fmla="*/ 250 h 271"/>
                      <a:gd name="T12" fmla="*/ 62 w 264"/>
                      <a:gd name="T13" fmla="*/ 240 h 271"/>
                      <a:gd name="T14" fmla="*/ 48 w 264"/>
                      <a:gd name="T15" fmla="*/ 224 h 271"/>
                      <a:gd name="T16" fmla="*/ 48 w 264"/>
                      <a:gd name="T17" fmla="*/ 224 h 271"/>
                      <a:gd name="T18" fmla="*/ 42 w 264"/>
                      <a:gd name="T19" fmla="*/ 214 h 271"/>
                      <a:gd name="T20" fmla="*/ 36 w 264"/>
                      <a:gd name="T21" fmla="*/ 204 h 271"/>
                      <a:gd name="T22" fmla="*/ 24 w 264"/>
                      <a:gd name="T23" fmla="*/ 176 h 271"/>
                      <a:gd name="T24" fmla="*/ 16 w 264"/>
                      <a:gd name="T25" fmla="*/ 148 h 271"/>
                      <a:gd name="T26" fmla="*/ 10 w 264"/>
                      <a:gd name="T27" fmla="*/ 118 h 271"/>
                      <a:gd name="T28" fmla="*/ 2 w 264"/>
                      <a:gd name="T29" fmla="*/ 68 h 271"/>
                      <a:gd name="T30" fmla="*/ 0 w 264"/>
                      <a:gd name="T31" fmla="*/ 48 h 271"/>
                      <a:gd name="T32" fmla="*/ 0 w 264"/>
                      <a:gd name="T33" fmla="*/ 48 h 271"/>
                      <a:gd name="T34" fmla="*/ 20 w 264"/>
                      <a:gd name="T35" fmla="*/ 66 h 271"/>
                      <a:gd name="T36" fmla="*/ 40 w 264"/>
                      <a:gd name="T37" fmla="*/ 80 h 271"/>
                      <a:gd name="T38" fmla="*/ 40 w 264"/>
                      <a:gd name="T39" fmla="*/ 80 h 271"/>
                      <a:gd name="T40" fmla="*/ 40 w 264"/>
                      <a:gd name="T41" fmla="*/ 76 h 271"/>
                      <a:gd name="T42" fmla="*/ 42 w 264"/>
                      <a:gd name="T43" fmla="*/ 66 h 271"/>
                      <a:gd name="T44" fmla="*/ 50 w 264"/>
                      <a:gd name="T45" fmla="*/ 38 h 271"/>
                      <a:gd name="T46" fmla="*/ 58 w 264"/>
                      <a:gd name="T47" fmla="*/ 12 h 271"/>
                      <a:gd name="T48" fmla="*/ 64 w 264"/>
                      <a:gd name="T49" fmla="*/ 0 h 271"/>
                      <a:gd name="T50" fmla="*/ 64 w 264"/>
                      <a:gd name="T51" fmla="*/ 0 h 271"/>
                      <a:gd name="T52" fmla="*/ 108 w 264"/>
                      <a:gd name="T53" fmla="*/ 64 h 271"/>
                      <a:gd name="T54" fmla="*/ 152 w 264"/>
                      <a:gd name="T55" fmla="*/ 128 h 271"/>
                      <a:gd name="T56" fmla="*/ 216 w 264"/>
                      <a:gd name="T57" fmla="*/ 64 h 271"/>
                      <a:gd name="T58" fmla="*/ 208 w 264"/>
                      <a:gd name="T59" fmla="*/ 128 h 271"/>
                      <a:gd name="T60" fmla="*/ 264 w 264"/>
                      <a:gd name="T61" fmla="*/ 96 h 271"/>
                      <a:gd name="T62" fmla="*/ 264 w 264"/>
                      <a:gd name="T63" fmla="*/ 96 h 271"/>
                      <a:gd name="T64" fmla="*/ 262 w 264"/>
                      <a:gd name="T65" fmla="*/ 106 h 271"/>
                      <a:gd name="T66" fmla="*/ 254 w 264"/>
                      <a:gd name="T67" fmla="*/ 132 h 271"/>
                      <a:gd name="T68" fmla="*/ 240 w 264"/>
                      <a:gd name="T69" fmla="*/ 170 h 271"/>
                      <a:gd name="T70" fmla="*/ 228 w 264"/>
                      <a:gd name="T71" fmla="*/ 192 h 271"/>
                      <a:gd name="T72" fmla="*/ 216 w 264"/>
                      <a:gd name="T73" fmla="*/ 216 h 271"/>
                      <a:gd name="T74" fmla="*/ 216 w 264"/>
                      <a:gd name="T75" fmla="*/ 216 h 271"/>
                      <a:gd name="T76" fmla="*/ 202 w 264"/>
                      <a:gd name="T77" fmla="*/ 236 h 271"/>
                      <a:gd name="T78" fmla="*/ 190 w 264"/>
                      <a:gd name="T79" fmla="*/ 250 h 271"/>
                      <a:gd name="T80" fmla="*/ 180 w 264"/>
                      <a:gd name="T81" fmla="*/ 256 h 271"/>
                      <a:gd name="T82" fmla="*/ 170 w 264"/>
                      <a:gd name="T83" fmla="*/ 260 h 271"/>
                      <a:gd name="T84" fmla="*/ 162 w 264"/>
                      <a:gd name="T85" fmla="*/ 260 h 271"/>
                      <a:gd name="T86" fmla="*/ 156 w 264"/>
                      <a:gd name="T87" fmla="*/ 258 h 271"/>
                      <a:gd name="T88" fmla="*/ 152 w 264"/>
                      <a:gd name="T89" fmla="*/ 256 h 271"/>
                      <a:gd name="T90" fmla="*/ 152 w 264"/>
                      <a:gd name="T91" fmla="*/ 256 h 271"/>
                      <a:gd name="T92" fmla="*/ 150 w 264"/>
                      <a:gd name="T93" fmla="*/ 266 h 271"/>
                      <a:gd name="T94" fmla="*/ 146 w 264"/>
                      <a:gd name="T95" fmla="*/ 271 h 271"/>
                      <a:gd name="T96" fmla="*/ 146 w 264"/>
                      <a:gd name="T97" fmla="*/ 271 h 271"/>
                      <a:gd name="T98" fmla="*/ 144 w 264"/>
                      <a:gd name="T99" fmla="*/ 271 h 271"/>
                      <a:gd name="T100" fmla="*/ 144 w 264"/>
                      <a:gd name="T101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64" h="271">
                        <a:moveTo>
                          <a:pt x="144" y="271"/>
                        </a:moveTo>
                        <a:lnTo>
                          <a:pt x="144" y="271"/>
                        </a:lnTo>
                        <a:lnTo>
                          <a:pt x="132" y="269"/>
                        </a:lnTo>
                        <a:lnTo>
                          <a:pt x="108" y="264"/>
                        </a:lnTo>
                        <a:lnTo>
                          <a:pt x="94" y="258"/>
                        </a:lnTo>
                        <a:lnTo>
                          <a:pt x="78" y="250"/>
                        </a:lnTo>
                        <a:lnTo>
                          <a:pt x="62" y="240"/>
                        </a:lnTo>
                        <a:lnTo>
                          <a:pt x="48" y="224"/>
                        </a:lnTo>
                        <a:lnTo>
                          <a:pt x="48" y="224"/>
                        </a:lnTo>
                        <a:lnTo>
                          <a:pt x="42" y="214"/>
                        </a:lnTo>
                        <a:lnTo>
                          <a:pt x="36" y="204"/>
                        </a:lnTo>
                        <a:lnTo>
                          <a:pt x="24" y="176"/>
                        </a:lnTo>
                        <a:lnTo>
                          <a:pt x="16" y="148"/>
                        </a:lnTo>
                        <a:lnTo>
                          <a:pt x="10" y="118"/>
                        </a:lnTo>
                        <a:lnTo>
                          <a:pt x="2" y="68"/>
                        </a:lnTo>
                        <a:lnTo>
                          <a:pt x="0" y="48"/>
                        </a:lnTo>
                        <a:lnTo>
                          <a:pt x="0" y="48"/>
                        </a:lnTo>
                        <a:lnTo>
                          <a:pt x="20" y="66"/>
                        </a:lnTo>
                        <a:lnTo>
                          <a:pt x="40" y="80"/>
                        </a:lnTo>
                        <a:lnTo>
                          <a:pt x="40" y="80"/>
                        </a:lnTo>
                        <a:lnTo>
                          <a:pt x="40" y="76"/>
                        </a:lnTo>
                        <a:lnTo>
                          <a:pt x="42" y="66"/>
                        </a:lnTo>
                        <a:lnTo>
                          <a:pt x="50" y="38"/>
                        </a:lnTo>
                        <a:lnTo>
                          <a:pt x="58" y="12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108" y="64"/>
                        </a:lnTo>
                        <a:lnTo>
                          <a:pt x="152" y="128"/>
                        </a:lnTo>
                        <a:lnTo>
                          <a:pt x="216" y="64"/>
                        </a:lnTo>
                        <a:lnTo>
                          <a:pt x="208" y="128"/>
                        </a:lnTo>
                        <a:lnTo>
                          <a:pt x="264" y="96"/>
                        </a:lnTo>
                        <a:lnTo>
                          <a:pt x="264" y="96"/>
                        </a:lnTo>
                        <a:lnTo>
                          <a:pt x="262" y="106"/>
                        </a:lnTo>
                        <a:lnTo>
                          <a:pt x="254" y="132"/>
                        </a:lnTo>
                        <a:lnTo>
                          <a:pt x="240" y="170"/>
                        </a:lnTo>
                        <a:lnTo>
                          <a:pt x="228" y="192"/>
                        </a:lnTo>
                        <a:lnTo>
                          <a:pt x="216" y="216"/>
                        </a:lnTo>
                        <a:lnTo>
                          <a:pt x="216" y="216"/>
                        </a:lnTo>
                        <a:lnTo>
                          <a:pt x="202" y="236"/>
                        </a:lnTo>
                        <a:lnTo>
                          <a:pt x="190" y="250"/>
                        </a:lnTo>
                        <a:lnTo>
                          <a:pt x="180" y="256"/>
                        </a:lnTo>
                        <a:lnTo>
                          <a:pt x="170" y="260"/>
                        </a:lnTo>
                        <a:lnTo>
                          <a:pt x="162" y="260"/>
                        </a:lnTo>
                        <a:lnTo>
                          <a:pt x="156" y="258"/>
                        </a:lnTo>
                        <a:lnTo>
                          <a:pt x="152" y="256"/>
                        </a:lnTo>
                        <a:lnTo>
                          <a:pt x="152" y="256"/>
                        </a:lnTo>
                        <a:lnTo>
                          <a:pt x="150" y="266"/>
                        </a:lnTo>
                        <a:lnTo>
                          <a:pt x="146" y="271"/>
                        </a:lnTo>
                        <a:lnTo>
                          <a:pt x="146" y="271"/>
                        </a:lnTo>
                        <a:lnTo>
                          <a:pt x="144" y="271"/>
                        </a:lnTo>
                        <a:lnTo>
                          <a:pt x="144" y="271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0" name="Freeform 53">
                    <a:extLst>
                      <a:ext uri="{FF2B5EF4-FFF2-40B4-BE49-F238E27FC236}">
                        <a16:creationId xmlns:a16="http://schemas.microsoft.com/office/drawing/2014/main" id="{45F7508C-30CD-4AC6-8B1A-C688B8C208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01" y="1725"/>
                    <a:ext cx="202" cy="230"/>
                  </a:xfrm>
                  <a:custGeom>
                    <a:avLst/>
                    <a:gdLst>
                      <a:gd name="T0" fmla="*/ 42 w 202"/>
                      <a:gd name="T1" fmla="*/ 224 h 230"/>
                      <a:gd name="T2" fmla="*/ 42 w 202"/>
                      <a:gd name="T3" fmla="*/ 224 h 230"/>
                      <a:gd name="T4" fmla="*/ 42 w 202"/>
                      <a:gd name="T5" fmla="*/ 210 h 230"/>
                      <a:gd name="T6" fmla="*/ 40 w 202"/>
                      <a:gd name="T7" fmla="*/ 196 h 230"/>
                      <a:gd name="T8" fmla="*/ 36 w 202"/>
                      <a:gd name="T9" fmla="*/ 182 h 230"/>
                      <a:gd name="T10" fmla="*/ 32 w 202"/>
                      <a:gd name="T11" fmla="*/ 174 h 230"/>
                      <a:gd name="T12" fmla="*/ 26 w 202"/>
                      <a:gd name="T13" fmla="*/ 168 h 230"/>
                      <a:gd name="T14" fmla="*/ 26 w 202"/>
                      <a:gd name="T15" fmla="*/ 168 h 230"/>
                      <a:gd name="T16" fmla="*/ 20 w 202"/>
                      <a:gd name="T17" fmla="*/ 158 h 230"/>
                      <a:gd name="T18" fmla="*/ 14 w 202"/>
                      <a:gd name="T19" fmla="*/ 146 h 230"/>
                      <a:gd name="T20" fmla="*/ 10 w 202"/>
                      <a:gd name="T21" fmla="*/ 130 h 230"/>
                      <a:gd name="T22" fmla="*/ 6 w 202"/>
                      <a:gd name="T23" fmla="*/ 112 h 230"/>
                      <a:gd name="T24" fmla="*/ 0 w 202"/>
                      <a:gd name="T25" fmla="*/ 78 h 230"/>
                      <a:gd name="T26" fmla="*/ 0 w 202"/>
                      <a:gd name="T27" fmla="*/ 66 h 230"/>
                      <a:gd name="T28" fmla="*/ 2 w 202"/>
                      <a:gd name="T29" fmla="*/ 56 h 230"/>
                      <a:gd name="T30" fmla="*/ 2 w 202"/>
                      <a:gd name="T31" fmla="*/ 56 h 230"/>
                      <a:gd name="T32" fmla="*/ 10 w 202"/>
                      <a:gd name="T33" fmla="*/ 40 h 230"/>
                      <a:gd name="T34" fmla="*/ 24 w 202"/>
                      <a:gd name="T35" fmla="*/ 22 h 230"/>
                      <a:gd name="T36" fmla="*/ 42 w 202"/>
                      <a:gd name="T37" fmla="*/ 0 h 230"/>
                      <a:gd name="T38" fmla="*/ 42 w 202"/>
                      <a:gd name="T39" fmla="*/ 0 h 230"/>
                      <a:gd name="T40" fmla="*/ 48 w 202"/>
                      <a:gd name="T41" fmla="*/ 6 h 230"/>
                      <a:gd name="T42" fmla="*/ 58 w 202"/>
                      <a:gd name="T43" fmla="*/ 24 h 230"/>
                      <a:gd name="T44" fmla="*/ 74 w 202"/>
                      <a:gd name="T45" fmla="*/ 48 h 230"/>
                      <a:gd name="T46" fmla="*/ 138 w 202"/>
                      <a:gd name="T47" fmla="*/ 8 h 230"/>
                      <a:gd name="T48" fmla="*/ 162 w 202"/>
                      <a:gd name="T49" fmla="*/ 64 h 230"/>
                      <a:gd name="T50" fmla="*/ 194 w 202"/>
                      <a:gd name="T51" fmla="*/ 56 h 230"/>
                      <a:gd name="T52" fmla="*/ 194 w 202"/>
                      <a:gd name="T53" fmla="*/ 56 h 230"/>
                      <a:gd name="T54" fmla="*/ 196 w 202"/>
                      <a:gd name="T55" fmla="*/ 56 h 230"/>
                      <a:gd name="T56" fmla="*/ 200 w 202"/>
                      <a:gd name="T57" fmla="*/ 58 h 230"/>
                      <a:gd name="T58" fmla="*/ 202 w 202"/>
                      <a:gd name="T59" fmla="*/ 60 h 230"/>
                      <a:gd name="T60" fmla="*/ 202 w 202"/>
                      <a:gd name="T61" fmla="*/ 64 h 230"/>
                      <a:gd name="T62" fmla="*/ 202 w 202"/>
                      <a:gd name="T63" fmla="*/ 68 h 230"/>
                      <a:gd name="T64" fmla="*/ 200 w 202"/>
                      <a:gd name="T65" fmla="*/ 78 h 230"/>
                      <a:gd name="T66" fmla="*/ 194 w 202"/>
                      <a:gd name="T67" fmla="*/ 88 h 230"/>
                      <a:gd name="T68" fmla="*/ 194 w 202"/>
                      <a:gd name="T69" fmla="*/ 88 h 230"/>
                      <a:gd name="T70" fmla="*/ 186 w 202"/>
                      <a:gd name="T71" fmla="*/ 100 h 230"/>
                      <a:gd name="T72" fmla="*/ 174 w 202"/>
                      <a:gd name="T73" fmla="*/ 110 h 230"/>
                      <a:gd name="T74" fmla="*/ 162 w 202"/>
                      <a:gd name="T75" fmla="*/ 120 h 230"/>
                      <a:gd name="T76" fmla="*/ 150 w 202"/>
                      <a:gd name="T77" fmla="*/ 128 h 230"/>
                      <a:gd name="T78" fmla="*/ 124 w 202"/>
                      <a:gd name="T79" fmla="*/ 144 h 230"/>
                      <a:gd name="T80" fmla="*/ 114 w 202"/>
                      <a:gd name="T81" fmla="*/ 152 h 230"/>
                      <a:gd name="T82" fmla="*/ 106 w 202"/>
                      <a:gd name="T83" fmla="*/ 160 h 230"/>
                      <a:gd name="T84" fmla="*/ 106 w 202"/>
                      <a:gd name="T85" fmla="*/ 160 h 230"/>
                      <a:gd name="T86" fmla="*/ 92 w 202"/>
                      <a:gd name="T87" fmla="*/ 176 h 230"/>
                      <a:gd name="T88" fmla="*/ 76 w 202"/>
                      <a:gd name="T89" fmla="*/ 190 h 230"/>
                      <a:gd name="T90" fmla="*/ 64 w 202"/>
                      <a:gd name="T91" fmla="*/ 202 h 230"/>
                      <a:gd name="T92" fmla="*/ 58 w 202"/>
                      <a:gd name="T93" fmla="*/ 208 h 230"/>
                      <a:gd name="T94" fmla="*/ 58 w 202"/>
                      <a:gd name="T95" fmla="*/ 208 h 230"/>
                      <a:gd name="T96" fmla="*/ 56 w 202"/>
                      <a:gd name="T97" fmla="*/ 216 h 230"/>
                      <a:gd name="T98" fmla="*/ 50 w 202"/>
                      <a:gd name="T99" fmla="*/ 224 h 230"/>
                      <a:gd name="T100" fmla="*/ 48 w 202"/>
                      <a:gd name="T101" fmla="*/ 228 h 230"/>
                      <a:gd name="T102" fmla="*/ 44 w 202"/>
                      <a:gd name="T103" fmla="*/ 230 h 230"/>
                      <a:gd name="T104" fmla="*/ 44 w 202"/>
                      <a:gd name="T105" fmla="*/ 228 h 230"/>
                      <a:gd name="T106" fmla="*/ 42 w 202"/>
                      <a:gd name="T107" fmla="*/ 224 h 230"/>
                      <a:gd name="T108" fmla="*/ 42 w 202"/>
                      <a:gd name="T109" fmla="*/ 224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02" h="230">
                        <a:moveTo>
                          <a:pt x="42" y="224"/>
                        </a:moveTo>
                        <a:lnTo>
                          <a:pt x="42" y="224"/>
                        </a:lnTo>
                        <a:lnTo>
                          <a:pt x="42" y="210"/>
                        </a:lnTo>
                        <a:lnTo>
                          <a:pt x="40" y="196"/>
                        </a:lnTo>
                        <a:lnTo>
                          <a:pt x="36" y="182"/>
                        </a:lnTo>
                        <a:lnTo>
                          <a:pt x="32" y="174"/>
                        </a:lnTo>
                        <a:lnTo>
                          <a:pt x="26" y="168"/>
                        </a:lnTo>
                        <a:lnTo>
                          <a:pt x="26" y="168"/>
                        </a:lnTo>
                        <a:lnTo>
                          <a:pt x="20" y="158"/>
                        </a:lnTo>
                        <a:lnTo>
                          <a:pt x="14" y="146"/>
                        </a:lnTo>
                        <a:lnTo>
                          <a:pt x="10" y="130"/>
                        </a:lnTo>
                        <a:lnTo>
                          <a:pt x="6" y="112"/>
                        </a:lnTo>
                        <a:lnTo>
                          <a:pt x="0" y="78"/>
                        </a:lnTo>
                        <a:lnTo>
                          <a:pt x="0" y="66"/>
                        </a:lnTo>
                        <a:lnTo>
                          <a:pt x="2" y="56"/>
                        </a:lnTo>
                        <a:lnTo>
                          <a:pt x="2" y="56"/>
                        </a:lnTo>
                        <a:lnTo>
                          <a:pt x="10" y="40"/>
                        </a:lnTo>
                        <a:lnTo>
                          <a:pt x="24" y="22"/>
                        </a:lnTo>
                        <a:lnTo>
                          <a:pt x="42" y="0"/>
                        </a:lnTo>
                        <a:lnTo>
                          <a:pt x="42" y="0"/>
                        </a:lnTo>
                        <a:lnTo>
                          <a:pt x="48" y="6"/>
                        </a:lnTo>
                        <a:lnTo>
                          <a:pt x="58" y="24"/>
                        </a:lnTo>
                        <a:lnTo>
                          <a:pt x="74" y="48"/>
                        </a:lnTo>
                        <a:lnTo>
                          <a:pt x="138" y="8"/>
                        </a:lnTo>
                        <a:lnTo>
                          <a:pt x="162" y="64"/>
                        </a:lnTo>
                        <a:lnTo>
                          <a:pt x="194" y="56"/>
                        </a:lnTo>
                        <a:lnTo>
                          <a:pt x="194" y="56"/>
                        </a:lnTo>
                        <a:lnTo>
                          <a:pt x="196" y="56"/>
                        </a:lnTo>
                        <a:lnTo>
                          <a:pt x="200" y="58"/>
                        </a:lnTo>
                        <a:lnTo>
                          <a:pt x="202" y="60"/>
                        </a:lnTo>
                        <a:lnTo>
                          <a:pt x="202" y="64"/>
                        </a:lnTo>
                        <a:lnTo>
                          <a:pt x="202" y="68"/>
                        </a:lnTo>
                        <a:lnTo>
                          <a:pt x="200" y="78"/>
                        </a:lnTo>
                        <a:lnTo>
                          <a:pt x="194" y="88"/>
                        </a:lnTo>
                        <a:lnTo>
                          <a:pt x="194" y="88"/>
                        </a:lnTo>
                        <a:lnTo>
                          <a:pt x="186" y="100"/>
                        </a:lnTo>
                        <a:lnTo>
                          <a:pt x="174" y="110"/>
                        </a:lnTo>
                        <a:lnTo>
                          <a:pt x="162" y="120"/>
                        </a:lnTo>
                        <a:lnTo>
                          <a:pt x="150" y="128"/>
                        </a:lnTo>
                        <a:lnTo>
                          <a:pt x="124" y="144"/>
                        </a:lnTo>
                        <a:lnTo>
                          <a:pt x="114" y="152"/>
                        </a:lnTo>
                        <a:lnTo>
                          <a:pt x="106" y="160"/>
                        </a:lnTo>
                        <a:lnTo>
                          <a:pt x="106" y="160"/>
                        </a:lnTo>
                        <a:lnTo>
                          <a:pt x="92" y="176"/>
                        </a:lnTo>
                        <a:lnTo>
                          <a:pt x="76" y="190"/>
                        </a:lnTo>
                        <a:lnTo>
                          <a:pt x="64" y="202"/>
                        </a:lnTo>
                        <a:lnTo>
                          <a:pt x="58" y="208"/>
                        </a:lnTo>
                        <a:lnTo>
                          <a:pt x="58" y="208"/>
                        </a:lnTo>
                        <a:lnTo>
                          <a:pt x="56" y="216"/>
                        </a:lnTo>
                        <a:lnTo>
                          <a:pt x="50" y="224"/>
                        </a:lnTo>
                        <a:lnTo>
                          <a:pt x="48" y="228"/>
                        </a:lnTo>
                        <a:lnTo>
                          <a:pt x="44" y="230"/>
                        </a:lnTo>
                        <a:lnTo>
                          <a:pt x="44" y="228"/>
                        </a:lnTo>
                        <a:lnTo>
                          <a:pt x="42" y="224"/>
                        </a:lnTo>
                        <a:lnTo>
                          <a:pt x="42" y="22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Freeform 54">
                    <a:extLst>
                      <a:ext uri="{FF2B5EF4-FFF2-40B4-BE49-F238E27FC236}">
                        <a16:creationId xmlns:a16="http://schemas.microsoft.com/office/drawing/2014/main" id="{24D5C90B-7E13-4499-9BF9-283B920EAD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7" y="1517"/>
                    <a:ext cx="174" cy="186"/>
                  </a:xfrm>
                  <a:custGeom>
                    <a:avLst/>
                    <a:gdLst>
                      <a:gd name="T0" fmla="*/ 6 w 174"/>
                      <a:gd name="T1" fmla="*/ 184 h 186"/>
                      <a:gd name="T2" fmla="*/ 6 w 174"/>
                      <a:gd name="T3" fmla="*/ 184 h 186"/>
                      <a:gd name="T4" fmla="*/ 4 w 174"/>
                      <a:gd name="T5" fmla="*/ 170 h 186"/>
                      <a:gd name="T6" fmla="*/ 0 w 174"/>
                      <a:gd name="T7" fmla="*/ 144 h 186"/>
                      <a:gd name="T8" fmla="*/ 0 w 174"/>
                      <a:gd name="T9" fmla="*/ 126 h 186"/>
                      <a:gd name="T10" fmla="*/ 0 w 174"/>
                      <a:gd name="T11" fmla="*/ 110 h 186"/>
                      <a:gd name="T12" fmla="*/ 2 w 174"/>
                      <a:gd name="T13" fmla="*/ 94 h 186"/>
                      <a:gd name="T14" fmla="*/ 6 w 174"/>
                      <a:gd name="T15" fmla="*/ 80 h 186"/>
                      <a:gd name="T16" fmla="*/ 6 w 174"/>
                      <a:gd name="T17" fmla="*/ 80 h 186"/>
                      <a:gd name="T18" fmla="*/ 12 w 174"/>
                      <a:gd name="T19" fmla="*/ 66 h 186"/>
                      <a:gd name="T20" fmla="*/ 20 w 174"/>
                      <a:gd name="T21" fmla="*/ 52 h 186"/>
                      <a:gd name="T22" fmla="*/ 40 w 174"/>
                      <a:gd name="T23" fmla="*/ 26 h 186"/>
                      <a:gd name="T24" fmla="*/ 56 w 174"/>
                      <a:gd name="T25" fmla="*/ 8 h 186"/>
                      <a:gd name="T26" fmla="*/ 62 w 174"/>
                      <a:gd name="T27" fmla="*/ 0 h 186"/>
                      <a:gd name="T28" fmla="*/ 62 w 174"/>
                      <a:gd name="T29" fmla="*/ 0 h 186"/>
                      <a:gd name="T30" fmla="*/ 70 w 174"/>
                      <a:gd name="T31" fmla="*/ 22 h 186"/>
                      <a:gd name="T32" fmla="*/ 74 w 174"/>
                      <a:gd name="T33" fmla="*/ 36 h 186"/>
                      <a:gd name="T34" fmla="*/ 76 w 174"/>
                      <a:gd name="T35" fmla="*/ 40 h 186"/>
                      <a:gd name="T36" fmla="*/ 78 w 174"/>
                      <a:gd name="T37" fmla="*/ 40 h 186"/>
                      <a:gd name="T38" fmla="*/ 78 w 174"/>
                      <a:gd name="T39" fmla="*/ 40 h 186"/>
                      <a:gd name="T40" fmla="*/ 86 w 174"/>
                      <a:gd name="T41" fmla="*/ 34 h 186"/>
                      <a:gd name="T42" fmla="*/ 98 w 174"/>
                      <a:gd name="T43" fmla="*/ 26 h 186"/>
                      <a:gd name="T44" fmla="*/ 118 w 174"/>
                      <a:gd name="T45" fmla="*/ 16 h 186"/>
                      <a:gd name="T46" fmla="*/ 118 w 174"/>
                      <a:gd name="T47" fmla="*/ 72 h 186"/>
                      <a:gd name="T48" fmla="*/ 174 w 174"/>
                      <a:gd name="T49" fmla="*/ 72 h 186"/>
                      <a:gd name="T50" fmla="*/ 174 w 174"/>
                      <a:gd name="T51" fmla="*/ 72 h 186"/>
                      <a:gd name="T52" fmla="*/ 174 w 174"/>
                      <a:gd name="T53" fmla="*/ 74 h 186"/>
                      <a:gd name="T54" fmla="*/ 170 w 174"/>
                      <a:gd name="T55" fmla="*/ 82 h 186"/>
                      <a:gd name="T56" fmla="*/ 158 w 174"/>
                      <a:gd name="T57" fmla="*/ 96 h 186"/>
                      <a:gd name="T58" fmla="*/ 134 w 174"/>
                      <a:gd name="T59" fmla="*/ 120 h 186"/>
                      <a:gd name="T60" fmla="*/ 134 w 174"/>
                      <a:gd name="T61" fmla="*/ 120 h 186"/>
                      <a:gd name="T62" fmla="*/ 106 w 174"/>
                      <a:gd name="T63" fmla="*/ 144 h 186"/>
                      <a:gd name="T64" fmla="*/ 86 w 174"/>
                      <a:gd name="T65" fmla="*/ 162 h 186"/>
                      <a:gd name="T66" fmla="*/ 70 w 174"/>
                      <a:gd name="T67" fmla="*/ 172 h 186"/>
                      <a:gd name="T68" fmla="*/ 62 w 174"/>
                      <a:gd name="T69" fmla="*/ 176 h 186"/>
                      <a:gd name="T70" fmla="*/ 54 w 174"/>
                      <a:gd name="T71" fmla="*/ 176 h 186"/>
                      <a:gd name="T72" fmla="*/ 54 w 174"/>
                      <a:gd name="T73" fmla="*/ 176 h 186"/>
                      <a:gd name="T74" fmla="*/ 38 w 174"/>
                      <a:gd name="T75" fmla="*/ 178 h 186"/>
                      <a:gd name="T76" fmla="*/ 24 w 174"/>
                      <a:gd name="T77" fmla="*/ 182 h 186"/>
                      <a:gd name="T78" fmla="*/ 12 w 174"/>
                      <a:gd name="T79" fmla="*/ 186 h 186"/>
                      <a:gd name="T80" fmla="*/ 8 w 174"/>
                      <a:gd name="T81" fmla="*/ 186 h 186"/>
                      <a:gd name="T82" fmla="*/ 6 w 174"/>
                      <a:gd name="T83" fmla="*/ 184 h 186"/>
                      <a:gd name="T84" fmla="*/ 6 w 174"/>
                      <a:gd name="T85" fmla="*/ 184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74" h="186">
                        <a:moveTo>
                          <a:pt x="6" y="184"/>
                        </a:moveTo>
                        <a:lnTo>
                          <a:pt x="6" y="184"/>
                        </a:lnTo>
                        <a:lnTo>
                          <a:pt x="4" y="170"/>
                        </a:lnTo>
                        <a:lnTo>
                          <a:pt x="0" y="144"/>
                        </a:lnTo>
                        <a:lnTo>
                          <a:pt x="0" y="126"/>
                        </a:lnTo>
                        <a:lnTo>
                          <a:pt x="0" y="110"/>
                        </a:lnTo>
                        <a:lnTo>
                          <a:pt x="2" y="94"/>
                        </a:lnTo>
                        <a:lnTo>
                          <a:pt x="6" y="80"/>
                        </a:lnTo>
                        <a:lnTo>
                          <a:pt x="6" y="80"/>
                        </a:lnTo>
                        <a:lnTo>
                          <a:pt x="12" y="66"/>
                        </a:lnTo>
                        <a:lnTo>
                          <a:pt x="20" y="52"/>
                        </a:lnTo>
                        <a:lnTo>
                          <a:pt x="40" y="26"/>
                        </a:lnTo>
                        <a:lnTo>
                          <a:pt x="56" y="8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22"/>
                        </a:lnTo>
                        <a:lnTo>
                          <a:pt x="74" y="36"/>
                        </a:lnTo>
                        <a:lnTo>
                          <a:pt x="76" y="40"/>
                        </a:lnTo>
                        <a:lnTo>
                          <a:pt x="78" y="40"/>
                        </a:lnTo>
                        <a:lnTo>
                          <a:pt x="78" y="40"/>
                        </a:lnTo>
                        <a:lnTo>
                          <a:pt x="86" y="34"/>
                        </a:lnTo>
                        <a:lnTo>
                          <a:pt x="98" y="26"/>
                        </a:lnTo>
                        <a:lnTo>
                          <a:pt x="118" y="16"/>
                        </a:lnTo>
                        <a:lnTo>
                          <a:pt x="118" y="72"/>
                        </a:lnTo>
                        <a:lnTo>
                          <a:pt x="174" y="72"/>
                        </a:lnTo>
                        <a:lnTo>
                          <a:pt x="174" y="72"/>
                        </a:lnTo>
                        <a:lnTo>
                          <a:pt x="174" y="74"/>
                        </a:lnTo>
                        <a:lnTo>
                          <a:pt x="170" y="82"/>
                        </a:lnTo>
                        <a:lnTo>
                          <a:pt x="158" y="96"/>
                        </a:lnTo>
                        <a:lnTo>
                          <a:pt x="134" y="120"/>
                        </a:lnTo>
                        <a:lnTo>
                          <a:pt x="134" y="120"/>
                        </a:lnTo>
                        <a:lnTo>
                          <a:pt x="106" y="144"/>
                        </a:lnTo>
                        <a:lnTo>
                          <a:pt x="86" y="162"/>
                        </a:lnTo>
                        <a:lnTo>
                          <a:pt x="70" y="172"/>
                        </a:lnTo>
                        <a:lnTo>
                          <a:pt x="62" y="176"/>
                        </a:lnTo>
                        <a:lnTo>
                          <a:pt x="54" y="176"/>
                        </a:lnTo>
                        <a:lnTo>
                          <a:pt x="54" y="176"/>
                        </a:lnTo>
                        <a:lnTo>
                          <a:pt x="38" y="178"/>
                        </a:lnTo>
                        <a:lnTo>
                          <a:pt x="24" y="182"/>
                        </a:lnTo>
                        <a:lnTo>
                          <a:pt x="12" y="186"/>
                        </a:lnTo>
                        <a:lnTo>
                          <a:pt x="8" y="186"/>
                        </a:lnTo>
                        <a:lnTo>
                          <a:pt x="6" y="184"/>
                        </a:lnTo>
                        <a:lnTo>
                          <a:pt x="6" y="18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2" name="Freeform 55">
                    <a:extLst>
                      <a:ext uri="{FF2B5EF4-FFF2-40B4-BE49-F238E27FC236}">
                        <a16:creationId xmlns:a16="http://schemas.microsoft.com/office/drawing/2014/main" id="{22D8A677-70C0-4778-ADBB-D89662AB61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5" y="1485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Freeform 56">
                    <a:extLst>
                      <a:ext uri="{FF2B5EF4-FFF2-40B4-BE49-F238E27FC236}">
                        <a16:creationId xmlns:a16="http://schemas.microsoft.com/office/drawing/2014/main" id="{4243E3AB-45EF-4D09-A709-B438C80D8A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15" y="1645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4" name="Freeform 57">
                    <a:extLst>
                      <a:ext uri="{FF2B5EF4-FFF2-40B4-BE49-F238E27FC236}">
                        <a16:creationId xmlns:a16="http://schemas.microsoft.com/office/drawing/2014/main" id="{FC6620A4-2924-44A7-A7C4-BBD65C503E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79" y="1685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Freeform 58">
                    <a:extLst>
                      <a:ext uri="{FF2B5EF4-FFF2-40B4-BE49-F238E27FC236}">
                        <a16:creationId xmlns:a16="http://schemas.microsoft.com/office/drawing/2014/main" id="{A9C2893B-961F-4B3C-9495-E89DD4B691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95" y="1901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6" name="Freeform 59">
                    <a:extLst>
                      <a:ext uri="{FF2B5EF4-FFF2-40B4-BE49-F238E27FC236}">
                        <a16:creationId xmlns:a16="http://schemas.microsoft.com/office/drawing/2014/main" id="{B2BDB779-C130-42CC-ABE8-E8452E3DF7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75" y="1941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Freeform 60">
                    <a:extLst>
                      <a:ext uri="{FF2B5EF4-FFF2-40B4-BE49-F238E27FC236}">
                        <a16:creationId xmlns:a16="http://schemas.microsoft.com/office/drawing/2014/main" id="{774981AD-4EE0-4A11-BCE9-EBE9C3A5F5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39" y="2189"/>
                    <a:ext cx="40" cy="39"/>
                  </a:xfrm>
                  <a:custGeom>
                    <a:avLst/>
                    <a:gdLst>
                      <a:gd name="T0" fmla="*/ 0 w 40"/>
                      <a:gd name="T1" fmla="*/ 19 h 39"/>
                      <a:gd name="T2" fmla="*/ 0 w 40"/>
                      <a:gd name="T3" fmla="*/ 19 h 39"/>
                      <a:gd name="T4" fmla="*/ 2 w 40"/>
                      <a:gd name="T5" fmla="*/ 11 h 39"/>
                      <a:gd name="T6" fmla="*/ 6 w 40"/>
                      <a:gd name="T7" fmla="*/ 5 h 39"/>
                      <a:gd name="T8" fmla="*/ 12 w 40"/>
                      <a:gd name="T9" fmla="*/ 2 h 39"/>
                      <a:gd name="T10" fmla="*/ 20 w 40"/>
                      <a:gd name="T11" fmla="*/ 0 h 39"/>
                      <a:gd name="T12" fmla="*/ 20 w 40"/>
                      <a:gd name="T13" fmla="*/ 0 h 39"/>
                      <a:gd name="T14" fmla="*/ 28 w 40"/>
                      <a:gd name="T15" fmla="*/ 2 h 39"/>
                      <a:gd name="T16" fmla="*/ 34 w 40"/>
                      <a:gd name="T17" fmla="*/ 5 h 39"/>
                      <a:gd name="T18" fmla="*/ 38 w 40"/>
                      <a:gd name="T19" fmla="*/ 11 h 39"/>
                      <a:gd name="T20" fmla="*/ 40 w 40"/>
                      <a:gd name="T21" fmla="*/ 19 h 39"/>
                      <a:gd name="T22" fmla="*/ 40 w 40"/>
                      <a:gd name="T23" fmla="*/ 19 h 39"/>
                      <a:gd name="T24" fmla="*/ 38 w 40"/>
                      <a:gd name="T25" fmla="*/ 27 h 39"/>
                      <a:gd name="T26" fmla="*/ 34 w 40"/>
                      <a:gd name="T27" fmla="*/ 33 h 39"/>
                      <a:gd name="T28" fmla="*/ 28 w 40"/>
                      <a:gd name="T29" fmla="*/ 37 h 39"/>
                      <a:gd name="T30" fmla="*/ 20 w 40"/>
                      <a:gd name="T31" fmla="*/ 39 h 39"/>
                      <a:gd name="T32" fmla="*/ 20 w 40"/>
                      <a:gd name="T33" fmla="*/ 39 h 39"/>
                      <a:gd name="T34" fmla="*/ 12 w 40"/>
                      <a:gd name="T35" fmla="*/ 37 h 39"/>
                      <a:gd name="T36" fmla="*/ 6 w 40"/>
                      <a:gd name="T37" fmla="*/ 33 h 39"/>
                      <a:gd name="T38" fmla="*/ 2 w 40"/>
                      <a:gd name="T39" fmla="*/ 27 h 39"/>
                      <a:gd name="T40" fmla="*/ 0 w 40"/>
                      <a:gd name="T41" fmla="*/ 19 h 39"/>
                      <a:gd name="T42" fmla="*/ 0 w 40"/>
                      <a:gd name="T43" fmla="*/ 19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39">
                        <a:moveTo>
                          <a:pt x="0" y="19"/>
                        </a:moveTo>
                        <a:lnTo>
                          <a:pt x="0" y="19"/>
                        </a:lnTo>
                        <a:lnTo>
                          <a:pt x="2" y="11"/>
                        </a:lnTo>
                        <a:lnTo>
                          <a:pt x="6" y="5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5"/>
                        </a:lnTo>
                        <a:lnTo>
                          <a:pt x="38" y="11"/>
                        </a:lnTo>
                        <a:lnTo>
                          <a:pt x="40" y="19"/>
                        </a:lnTo>
                        <a:lnTo>
                          <a:pt x="40" y="19"/>
                        </a:lnTo>
                        <a:lnTo>
                          <a:pt x="38" y="27"/>
                        </a:lnTo>
                        <a:lnTo>
                          <a:pt x="34" y="33"/>
                        </a:lnTo>
                        <a:lnTo>
                          <a:pt x="28" y="37"/>
                        </a:lnTo>
                        <a:lnTo>
                          <a:pt x="20" y="39"/>
                        </a:lnTo>
                        <a:lnTo>
                          <a:pt x="20" y="39"/>
                        </a:lnTo>
                        <a:lnTo>
                          <a:pt x="12" y="37"/>
                        </a:lnTo>
                        <a:lnTo>
                          <a:pt x="6" y="33"/>
                        </a:lnTo>
                        <a:lnTo>
                          <a:pt x="2" y="27"/>
                        </a:lnTo>
                        <a:lnTo>
                          <a:pt x="0" y="19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Freeform 61">
                    <a:extLst>
                      <a:ext uri="{FF2B5EF4-FFF2-40B4-BE49-F238E27FC236}">
                        <a16:creationId xmlns:a16="http://schemas.microsoft.com/office/drawing/2014/main" id="{30FBF6B0-4EED-4DBE-98C0-9E523626E0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9" y="2189"/>
                    <a:ext cx="40" cy="39"/>
                  </a:xfrm>
                  <a:custGeom>
                    <a:avLst/>
                    <a:gdLst>
                      <a:gd name="T0" fmla="*/ 0 w 40"/>
                      <a:gd name="T1" fmla="*/ 19 h 39"/>
                      <a:gd name="T2" fmla="*/ 0 w 40"/>
                      <a:gd name="T3" fmla="*/ 19 h 39"/>
                      <a:gd name="T4" fmla="*/ 2 w 40"/>
                      <a:gd name="T5" fmla="*/ 11 h 39"/>
                      <a:gd name="T6" fmla="*/ 6 w 40"/>
                      <a:gd name="T7" fmla="*/ 5 h 39"/>
                      <a:gd name="T8" fmla="*/ 12 w 40"/>
                      <a:gd name="T9" fmla="*/ 2 h 39"/>
                      <a:gd name="T10" fmla="*/ 20 w 40"/>
                      <a:gd name="T11" fmla="*/ 0 h 39"/>
                      <a:gd name="T12" fmla="*/ 20 w 40"/>
                      <a:gd name="T13" fmla="*/ 0 h 39"/>
                      <a:gd name="T14" fmla="*/ 28 w 40"/>
                      <a:gd name="T15" fmla="*/ 2 h 39"/>
                      <a:gd name="T16" fmla="*/ 34 w 40"/>
                      <a:gd name="T17" fmla="*/ 5 h 39"/>
                      <a:gd name="T18" fmla="*/ 38 w 40"/>
                      <a:gd name="T19" fmla="*/ 11 h 39"/>
                      <a:gd name="T20" fmla="*/ 40 w 40"/>
                      <a:gd name="T21" fmla="*/ 19 h 39"/>
                      <a:gd name="T22" fmla="*/ 40 w 40"/>
                      <a:gd name="T23" fmla="*/ 19 h 39"/>
                      <a:gd name="T24" fmla="*/ 38 w 40"/>
                      <a:gd name="T25" fmla="*/ 27 h 39"/>
                      <a:gd name="T26" fmla="*/ 34 w 40"/>
                      <a:gd name="T27" fmla="*/ 33 h 39"/>
                      <a:gd name="T28" fmla="*/ 28 w 40"/>
                      <a:gd name="T29" fmla="*/ 37 h 39"/>
                      <a:gd name="T30" fmla="*/ 20 w 40"/>
                      <a:gd name="T31" fmla="*/ 39 h 39"/>
                      <a:gd name="T32" fmla="*/ 20 w 40"/>
                      <a:gd name="T33" fmla="*/ 39 h 39"/>
                      <a:gd name="T34" fmla="*/ 12 w 40"/>
                      <a:gd name="T35" fmla="*/ 37 h 39"/>
                      <a:gd name="T36" fmla="*/ 6 w 40"/>
                      <a:gd name="T37" fmla="*/ 33 h 39"/>
                      <a:gd name="T38" fmla="*/ 2 w 40"/>
                      <a:gd name="T39" fmla="*/ 27 h 39"/>
                      <a:gd name="T40" fmla="*/ 0 w 40"/>
                      <a:gd name="T41" fmla="*/ 19 h 39"/>
                      <a:gd name="T42" fmla="*/ 0 w 40"/>
                      <a:gd name="T43" fmla="*/ 19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39">
                        <a:moveTo>
                          <a:pt x="0" y="19"/>
                        </a:moveTo>
                        <a:lnTo>
                          <a:pt x="0" y="19"/>
                        </a:lnTo>
                        <a:lnTo>
                          <a:pt x="2" y="11"/>
                        </a:lnTo>
                        <a:lnTo>
                          <a:pt x="6" y="5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5"/>
                        </a:lnTo>
                        <a:lnTo>
                          <a:pt x="38" y="11"/>
                        </a:lnTo>
                        <a:lnTo>
                          <a:pt x="40" y="19"/>
                        </a:lnTo>
                        <a:lnTo>
                          <a:pt x="40" y="19"/>
                        </a:lnTo>
                        <a:lnTo>
                          <a:pt x="38" y="27"/>
                        </a:lnTo>
                        <a:lnTo>
                          <a:pt x="34" y="33"/>
                        </a:lnTo>
                        <a:lnTo>
                          <a:pt x="28" y="37"/>
                        </a:lnTo>
                        <a:lnTo>
                          <a:pt x="20" y="39"/>
                        </a:lnTo>
                        <a:lnTo>
                          <a:pt x="20" y="39"/>
                        </a:lnTo>
                        <a:lnTo>
                          <a:pt x="12" y="37"/>
                        </a:lnTo>
                        <a:lnTo>
                          <a:pt x="6" y="33"/>
                        </a:lnTo>
                        <a:lnTo>
                          <a:pt x="2" y="27"/>
                        </a:lnTo>
                        <a:lnTo>
                          <a:pt x="0" y="19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Freeform 62">
                    <a:extLst>
                      <a:ext uri="{FF2B5EF4-FFF2-40B4-BE49-F238E27FC236}">
                        <a16:creationId xmlns:a16="http://schemas.microsoft.com/office/drawing/2014/main" id="{7D56D5CC-F75D-4545-B28D-BBF1F52110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11" y="2492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0" name="Freeform 63">
                    <a:extLst>
                      <a:ext uri="{FF2B5EF4-FFF2-40B4-BE49-F238E27FC236}">
                        <a16:creationId xmlns:a16="http://schemas.microsoft.com/office/drawing/2014/main" id="{7DDF3E0A-D030-4B0D-9A0B-D874E970F6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7" y="2468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1" name="Freeform 64">
                    <a:extLst>
                      <a:ext uri="{FF2B5EF4-FFF2-40B4-BE49-F238E27FC236}">
                        <a16:creationId xmlns:a16="http://schemas.microsoft.com/office/drawing/2014/main" id="{3264A832-A19F-495B-AA60-EFB652A8A4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3" y="2804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2" name="Freeform 65">
                    <a:extLst>
                      <a:ext uri="{FF2B5EF4-FFF2-40B4-BE49-F238E27FC236}">
                        <a16:creationId xmlns:a16="http://schemas.microsoft.com/office/drawing/2014/main" id="{E0D2565B-49BD-4006-98C7-93E80FFBA3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5" y="2756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3" name="Freeform 66">
                    <a:extLst>
                      <a:ext uri="{FF2B5EF4-FFF2-40B4-BE49-F238E27FC236}">
                        <a16:creationId xmlns:a16="http://schemas.microsoft.com/office/drawing/2014/main" id="{8DD416D1-4591-4BC2-92D6-074D353465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99" y="2948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4" name="Freeform 67">
                    <a:extLst>
                      <a:ext uri="{FF2B5EF4-FFF2-40B4-BE49-F238E27FC236}">
                        <a16:creationId xmlns:a16="http://schemas.microsoft.com/office/drawing/2014/main" id="{11E4A199-EA56-4148-8070-BEBB9E3D3F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27" y="3060"/>
                    <a:ext cx="40" cy="40"/>
                  </a:xfrm>
                  <a:custGeom>
                    <a:avLst/>
                    <a:gdLst>
                      <a:gd name="T0" fmla="*/ 0 w 40"/>
                      <a:gd name="T1" fmla="*/ 20 h 40"/>
                      <a:gd name="T2" fmla="*/ 0 w 40"/>
                      <a:gd name="T3" fmla="*/ 20 h 40"/>
                      <a:gd name="T4" fmla="*/ 2 w 40"/>
                      <a:gd name="T5" fmla="*/ 12 h 40"/>
                      <a:gd name="T6" fmla="*/ 6 w 40"/>
                      <a:gd name="T7" fmla="*/ 6 h 40"/>
                      <a:gd name="T8" fmla="*/ 12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28 w 40"/>
                      <a:gd name="T15" fmla="*/ 2 h 40"/>
                      <a:gd name="T16" fmla="*/ 34 w 40"/>
                      <a:gd name="T17" fmla="*/ 6 h 40"/>
                      <a:gd name="T18" fmla="*/ 38 w 40"/>
                      <a:gd name="T19" fmla="*/ 12 h 40"/>
                      <a:gd name="T20" fmla="*/ 40 w 40"/>
                      <a:gd name="T21" fmla="*/ 20 h 40"/>
                      <a:gd name="T22" fmla="*/ 40 w 40"/>
                      <a:gd name="T23" fmla="*/ 20 h 40"/>
                      <a:gd name="T24" fmla="*/ 38 w 40"/>
                      <a:gd name="T25" fmla="*/ 28 h 40"/>
                      <a:gd name="T26" fmla="*/ 34 w 40"/>
                      <a:gd name="T27" fmla="*/ 34 h 40"/>
                      <a:gd name="T28" fmla="*/ 28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12 w 40"/>
                      <a:gd name="T35" fmla="*/ 38 h 40"/>
                      <a:gd name="T36" fmla="*/ 6 w 40"/>
                      <a:gd name="T37" fmla="*/ 34 h 40"/>
                      <a:gd name="T38" fmla="*/ 2 w 40"/>
                      <a:gd name="T39" fmla="*/ 28 h 40"/>
                      <a:gd name="T40" fmla="*/ 0 w 40"/>
                      <a:gd name="T41" fmla="*/ 20 h 40"/>
                      <a:gd name="T42" fmla="*/ 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4" y="6"/>
                        </a:lnTo>
                        <a:lnTo>
                          <a:pt x="38" y="1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38" y="28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5" name="Freeform 68">
                    <a:extLst>
                      <a:ext uri="{FF2B5EF4-FFF2-40B4-BE49-F238E27FC236}">
                        <a16:creationId xmlns:a16="http://schemas.microsoft.com/office/drawing/2014/main" id="{28255C24-1728-411E-9397-4FEB5A8C83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68" y="1669"/>
                    <a:ext cx="792" cy="1519"/>
                  </a:xfrm>
                  <a:custGeom>
                    <a:avLst/>
                    <a:gdLst>
                      <a:gd name="T0" fmla="*/ 632 w 792"/>
                      <a:gd name="T1" fmla="*/ 0 h 1519"/>
                      <a:gd name="T2" fmla="*/ 646 w 792"/>
                      <a:gd name="T3" fmla="*/ 12 h 1519"/>
                      <a:gd name="T4" fmla="*/ 678 w 792"/>
                      <a:gd name="T5" fmla="*/ 50 h 1519"/>
                      <a:gd name="T6" fmla="*/ 716 w 792"/>
                      <a:gd name="T7" fmla="*/ 114 h 1519"/>
                      <a:gd name="T8" fmla="*/ 752 w 792"/>
                      <a:gd name="T9" fmla="*/ 208 h 1519"/>
                      <a:gd name="T10" fmla="*/ 768 w 792"/>
                      <a:gd name="T11" fmla="*/ 258 h 1519"/>
                      <a:gd name="T12" fmla="*/ 784 w 792"/>
                      <a:gd name="T13" fmla="*/ 340 h 1519"/>
                      <a:gd name="T14" fmla="*/ 792 w 792"/>
                      <a:gd name="T15" fmla="*/ 408 h 1519"/>
                      <a:gd name="T16" fmla="*/ 792 w 792"/>
                      <a:gd name="T17" fmla="*/ 512 h 1519"/>
                      <a:gd name="T18" fmla="*/ 792 w 792"/>
                      <a:gd name="T19" fmla="*/ 531 h 1519"/>
                      <a:gd name="T20" fmla="*/ 782 w 792"/>
                      <a:gd name="T21" fmla="*/ 605 h 1519"/>
                      <a:gd name="T22" fmla="*/ 760 w 792"/>
                      <a:gd name="T23" fmla="*/ 715 h 1519"/>
                      <a:gd name="T24" fmla="*/ 726 w 792"/>
                      <a:gd name="T25" fmla="*/ 857 h 1519"/>
                      <a:gd name="T26" fmla="*/ 720 w 792"/>
                      <a:gd name="T27" fmla="*/ 887 h 1519"/>
                      <a:gd name="T28" fmla="*/ 708 w 792"/>
                      <a:gd name="T29" fmla="*/ 943 h 1519"/>
                      <a:gd name="T30" fmla="*/ 678 w 792"/>
                      <a:gd name="T31" fmla="*/ 1013 h 1519"/>
                      <a:gd name="T32" fmla="*/ 642 w 792"/>
                      <a:gd name="T33" fmla="*/ 1085 h 1519"/>
                      <a:gd name="T34" fmla="*/ 600 w 792"/>
                      <a:gd name="T35" fmla="*/ 1143 h 1519"/>
                      <a:gd name="T36" fmla="*/ 556 w 792"/>
                      <a:gd name="T37" fmla="*/ 1195 h 1519"/>
                      <a:gd name="T38" fmla="*/ 476 w 792"/>
                      <a:gd name="T39" fmla="*/ 1279 h 1519"/>
                      <a:gd name="T40" fmla="*/ 424 w 792"/>
                      <a:gd name="T41" fmla="*/ 1325 h 1519"/>
                      <a:gd name="T42" fmla="*/ 400 w 792"/>
                      <a:gd name="T43" fmla="*/ 1343 h 1519"/>
                      <a:gd name="T44" fmla="*/ 312 w 792"/>
                      <a:gd name="T45" fmla="*/ 1387 h 1519"/>
                      <a:gd name="T46" fmla="*/ 52 w 792"/>
                      <a:gd name="T47" fmla="*/ 1497 h 1519"/>
                      <a:gd name="T48" fmla="*/ 0 w 792"/>
                      <a:gd name="T49" fmla="*/ 1519 h 1519"/>
                      <a:gd name="T50" fmla="*/ 22 w 792"/>
                      <a:gd name="T51" fmla="*/ 1507 h 1519"/>
                      <a:gd name="T52" fmla="*/ 112 w 792"/>
                      <a:gd name="T53" fmla="*/ 1439 h 1519"/>
                      <a:gd name="T54" fmla="*/ 126 w 792"/>
                      <a:gd name="T55" fmla="*/ 1437 h 1519"/>
                      <a:gd name="T56" fmla="*/ 180 w 792"/>
                      <a:gd name="T57" fmla="*/ 1425 h 1519"/>
                      <a:gd name="T58" fmla="*/ 230 w 792"/>
                      <a:gd name="T59" fmla="*/ 1405 h 1519"/>
                      <a:gd name="T60" fmla="*/ 256 w 792"/>
                      <a:gd name="T61" fmla="*/ 1391 h 1519"/>
                      <a:gd name="T62" fmla="*/ 302 w 792"/>
                      <a:gd name="T63" fmla="*/ 1363 h 1519"/>
                      <a:gd name="T64" fmla="*/ 376 w 792"/>
                      <a:gd name="T65" fmla="*/ 1295 h 1519"/>
                      <a:gd name="T66" fmla="*/ 412 w 792"/>
                      <a:gd name="T67" fmla="*/ 1265 h 1519"/>
                      <a:gd name="T68" fmla="*/ 468 w 792"/>
                      <a:gd name="T69" fmla="*/ 1229 h 1519"/>
                      <a:gd name="T70" fmla="*/ 518 w 792"/>
                      <a:gd name="T71" fmla="*/ 1205 h 1519"/>
                      <a:gd name="T72" fmla="*/ 536 w 792"/>
                      <a:gd name="T73" fmla="*/ 1191 h 1519"/>
                      <a:gd name="T74" fmla="*/ 558 w 792"/>
                      <a:gd name="T75" fmla="*/ 1165 h 1519"/>
                      <a:gd name="T76" fmla="*/ 624 w 792"/>
                      <a:gd name="T77" fmla="*/ 1087 h 1519"/>
                      <a:gd name="T78" fmla="*/ 674 w 792"/>
                      <a:gd name="T79" fmla="*/ 965 h 1519"/>
                      <a:gd name="T80" fmla="*/ 720 w 792"/>
                      <a:gd name="T81" fmla="*/ 839 h 1519"/>
                      <a:gd name="T82" fmla="*/ 722 w 792"/>
                      <a:gd name="T83" fmla="*/ 821 h 1519"/>
                      <a:gd name="T84" fmla="*/ 736 w 792"/>
                      <a:gd name="T85" fmla="*/ 735 h 1519"/>
                      <a:gd name="T86" fmla="*/ 754 w 792"/>
                      <a:gd name="T87" fmla="*/ 653 h 1519"/>
                      <a:gd name="T88" fmla="*/ 776 w 792"/>
                      <a:gd name="T89" fmla="*/ 535 h 1519"/>
                      <a:gd name="T90" fmla="*/ 780 w 792"/>
                      <a:gd name="T91" fmla="*/ 488 h 1519"/>
                      <a:gd name="T92" fmla="*/ 780 w 792"/>
                      <a:gd name="T93" fmla="*/ 372 h 1519"/>
                      <a:gd name="T94" fmla="*/ 776 w 792"/>
                      <a:gd name="T95" fmla="*/ 344 h 1519"/>
                      <a:gd name="T96" fmla="*/ 768 w 792"/>
                      <a:gd name="T97" fmla="*/ 322 h 1519"/>
                      <a:gd name="T98" fmla="*/ 736 w 792"/>
                      <a:gd name="T99" fmla="*/ 232 h 1519"/>
                      <a:gd name="T100" fmla="*/ 684 w 792"/>
                      <a:gd name="T101" fmla="*/ 116 h 1519"/>
                      <a:gd name="T102" fmla="*/ 636 w 792"/>
                      <a:gd name="T103" fmla="*/ 10 h 1519"/>
                      <a:gd name="T104" fmla="*/ 632 w 792"/>
                      <a:gd name="T105" fmla="*/ 0 h 15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792" h="1519">
                        <a:moveTo>
                          <a:pt x="632" y="0"/>
                        </a:moveTo>
                        <a:lnTo>
                          <a:pt x="632" y="0"/>
                        </a:lnTo>
                        <a:lnTo>
                          <a:pt x="636" y="2"/>
                        </a:lnTo>
                        <a:lnTo>
                          <a:pt x="646" y="12"/>
                        </a:lnTo>
                        <a:lnTo>
                          <a:pt x="660" y="28"/>
                        </a:lnTo>
                        <a:lnTo>
                          <a:pt x="678" y="50"/>
                        </a:lnTo>
                        <a:lnTo>
                          <a:pt x="696" y="78"/>
                        </a:lnTo>
                        <a:lnTo>
                          <a:pt x="716" y="114"/>
                        </a:lnTo>
                        <a:lnTo>
                          <a:pt x="736" y="158"/>
                        </a:lnTo>
                        <a:lnTo>
                          <a:pt x="752" y="208"/>
                        </a:lnTo>
                        <a:lnTo>
                          <a:pt x="752" y="208"/>
                        </a:lnTo>
                        <a:lnTo>
                          <a:pt x="768" y="258"/>
                        </a:lnTo>
                        <a:lnTo>
                          <a:pt x="778" y="302"/>
                        </a:lnTo>
                        <a:lnTo>
                          <a:pt x="784" y="340"/>
                        </a:lnTo>
                        <a:lnTo>
                          <a:pt x="790" y="376"/>
                        </a:lnTo>
                        <a:lnTo>
                          <a:pt x="792" y="408"/>
                        </a:lnTo>
                        <a:lnTo>
                          <a:pt x="792" y="442"/>
                        </a:lnTo>
                        <a:lnTo>
                          <a:pt x="792" y="512"/>
                        </a:lnTo>
                        <a:lnTo>
                          <a:pt x="792" y="512"/>
                        </a:lnTo>
                        <a:lnTo>
                          <a:pt x="792" y="531"/>
                        </a:lnTo>
                        <a:lnTo>
                          <a:pt x="790" y="553"/>
                        </a:lnTo>
                        <a:lnTo>
                          <a:pt x="782" y="605"/>
                        </a:lnTo>
                        <a:lnTo>
                          <a:pt x="772" y="659"/>
                        </a:lnTo>
                        <a:lnTo>
                          <a:pt x="760" y="715"/>
                        </a:lnTo>
                        <a:lnTo>
                          <a:pt x="734" y="817"/>
                        </a:lnTo>
                        <a:lnTo>
                          <a:pt x="726" y="857"/>
                        </a:lnTo>
                        <a:lnTo>
                          <a:pt x="720" y="887"/>
                        </a:lnTo>
                        <a:lnTo>
                          <a:pt x="720" y="887"/>
                        </a:lnTo>
                        <a:lnTo>
                          <a:pt x="716" y="913"/>
                        </a:lnTo>
                        <a:lnTo>
                          <a:pt x="708" y="943"/>
                        </a:lnTo>
                        <a:lnTo>
                          <a:pt x="694" y="977"/>
                        </a:lnTo>
                        <a:lnTo>
                          <a:pt x="678" y="1013"/>
                        </a:lnTo>
                        <a:lnTo>
                          <a:pt x="662" y="1049"/>
                        </a:lnTo>
                        <a:lnTo>
                          <a:pt x="642" y="1085"/>
                        </a:lnTo>
                        <a:lnTo>
                          <a:pt x="622" y="1117"/>
                        </a:lnTo>
                        <a:lnTo>
                          <a:pt x="600" y="1143"/>
                        </a:lnTo>
                        <a:lnTo>
                          <a:pt x="600" y="1143"/>
                        </a:lnTo>
                        <a:lnTo>
                          <a:pt x="556" y="1195"/>
                        </a:lnTo>
                        <a:lnTo>
                          <a:pt x="504" y="1253"/>
                        </a:lnTo>
                        <a:lnTo>
                          <a:pt x="476" y="1279"/>
                        </a:lnTo>
                        <a:lnTo>
                          <a:pt x="450" y="1305"/>
                        </a:lnTo>
                        <a:lnTo>
                          <a:pt x="424" y="1325"/>
                        </a:lnTo>
                        <a:lnTo>
                          <a:pt x="400" y="1343"/>
                        </a:lnTo>
                        <a:lnTo>
                          <a:pt x="400" y="1343"/>
                        </a:lnTo>
                        <a:lnTo>
                          <a:pt x="366" y="1361"/>
                        </a:lnTo>
                        <a:lnTo>
                          <a:pt x="312" y="1387"/>
                        </a:lnTo>
                        <a:lnTo>
                          <a:pt x="176" y="1445"/>
                        </a:lnTo>
                        <a:lnTo>
                          <a:pt x="52" y="1497"/>
                        </a:lnTo>
                        <a:lnTo>
                          <a:pt x="0" y="1519"/>
                        </a:lnTo>
                        <a:lnTo>
                          <a:pt x="0" y="1519"/>
                        </a:lnTo>
                        <a:lnTo>
                          <a:pt x="8" y="1515"/>
                        </a:lnTo>
                        <a:lnTo>
                          <a:pt x="22" y="1507"/>
                        </a:lnTo>
                        <a:lnTo>
                          <a:pt x="60" y="1479"/>
                        </a:lnTo>
                        <a:lnTo>
                          <a:pt x="112" y="1439"/>
                        </a:lnTo>
                        <a:lnTo>
                          <a:pt x="112" y="1439"/>
                        </a:lnTo>
                        <a:lnTo>
                          <a:pt x="126" y="1437"/>
                        </a:lnTo>
                        <a:lnTo>
                          <a:pt x="158" y="1431"/>
                        </a:lnTo>
                        <a:lnTo>
                          <a:pt x="180" y="1425"/>
                        </a:lnTo>
                        <a:lnTo>
                          <a:pt x="204" y="1417"/>
                        </a:lnTo>
                        <a:lnTo>
                          <a:pt x="230" y="1405"/>
                        </a:lnTo>
                        <a:lnTo>
                          <a:pt x="256" y="1391"/>
                        </a:lnTo>
                        <a:lnTo>
                          <a:pt x="256" y="1391"/>
                        </a:lnTo>
                        <a:lnTo>
                          <a:pt x="302" y="1363"/>
                        </a:lnTo>
                        <a:lnTo>
                          <a:pt x="302" y="1363"/>
                        </a:lnTo>
                        <a:lnTo>
                          <a:pt x="322" y="1347"/>
                        </a:lnTo>
                        <a:lnTo>
                          <a:pt x="376" y="1295"/>
                        </a:lnTo>
                        <a:lnTo>
                          <a:pt x="376" y="1295"/>
                        </a:lnTo>
                        <a:lnTo>
                          <a:pt x="412" y="1265"/>
                        </a:lnTo>
                        <a:lnTo>
                          <a:pt x="442" y="1243"/>
                        </a:lnTo>
                        <a:lnTo>
                          <a:pt x="468" y="1229"/>
                        </a:lnTo>
                        <a:lnTo>
                          <a:pt x="488" y="1219"/>
                        </a:lnTo>
                        <a:lnTo>
                          <a:pt x="518" y="1205"/>
                        </a:lnTo>
                        <a:lnTo>
                          <a:pt x="528" y="1199"/>
                        </a:lnTo>
                        <a:lnTo>
                          <a:pt x="536" y="1191"/>
                        </a:lnTo>
                        <a:lnTo>
                          <a:pt x="536" y="1191"/>
                        </a:lnTo>
                        <a:lnTo>
                          <a:pt x="558" y="1165"/>
                        </a:lnTo>
                        <a:lnTo>
                          <a:pt x="588" y="1129"/>
                        </a:lnTo>
                        <a:lnTo>
                          <a:pt x="624" y="1087"/>
                        </a:lnTo>
                        <a:lnTo>
                          <a:pt x="624" y="1087"/>
                        </a:lnTo>
                        <a:lnTo>
                          <a:pt x="674" y="965"/>
                        </a:lnTo>
                        <a:lnTo>
                          <a:pt x="706" y="881"/>
                        </a:lnTo>
                        <a:lnTo>
                          <a:pt x="720" y="839"/>
                        </a:lnTo>
                        <a:lnTo>
                          <a:pt x="720" y="839"/>
                        </a:lnTo>
                        <a:lnTo>
                          <a:pt x="722" y="821"/>
                        </a:lnTo>
                        <a:lnTo>
                          <a:pt x="728" y="785"/>
                        </a:lnTo>
                        <a:lnTo>
                          <a:pt x="736" y="735"/>
                        </a:lnTo>
                        <a:lnTo>
                          <a:pt x="736" y="735"/>
                        </a:lnTo>
                        <a:lnTo>
                          <a:pt x="754" y="653"/>
                        </a:lnTo>
                        <a:lnTo>
                          <a:pt x="768" y="587"/>
                        </a:lnTo>
                        <a:lnTo>
                          <a:pt x="776" y="535"/>
                        </a:lnTo>
                        <a:lnTo>
                          <a:pt x="776" y="535"/>
                        </a:lnTo>
                        <a:lnTo>
                          <a:pt x="780" y="488"/>
                        </a:lnTo>
                        <a:lnTo>
                          <a:pt x="780" y="426"/>
                        </a:lnTo>
                        <a:lnTo>
                          <a:pt x="780" y="372"/>
                        </a:lnTo>
                        <a:lnTo>
                          <a:pt x="778" y="352"/>
                        </a:lnTo>
                        <a:lnTo>
                          <a:pt x="776" y="344"/>
                        </a:lnTo>
                        <a:lnTo>
                          <a:pt x="776" y="344"/>
                        </a:lnTo>
                        <a:lnTo>
                          <a:pt x="768" y="322"/>
                        </a:lnTo>
                        <a:lnTo>
                          <a:pt x="754" y="284"/>
                        </a:lnTo>
                        <a:lnTo>
                          <a:pt x="736" y="232"/>
                        </a:lnTo>
                        <a:lnTo>
                          <a:pt x="736" y="232"/>
                        </a:lnTo>
                        <a:lnTo>
                          <a:pt x="684" y="116"/>
                        </a:lnTo>
                        <a:lnTo>
                          <a:pt x="648" y="38"/>
                        </a:lnTo>
                        <a:lnTo>
                          <a:pt x="636" y="10"/>
                        </a:lnTo>
                        <a:lnTo>
                          <a:pt x="632" y="0"/>
                        </a:lnTo>
                        <a:lnTo>
                          <a:pt x="632" y="0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6" name="Freeform 69">
                    <a:extLst>
                      <a:ext uri="{FF2B5EF4-FFF2-40B4-BE49-F238E27FC236}">
                        <a16:creationId xmlns:a16="http://schemas.microsoft.com/office/drawing/2014/main" id="{881B15ED-524C-44F8-B103-488722526B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6" y="2908"/>
                    <a:ext cx="432" cy="390"/>
                  </a:xfrm>
                  <a:custGeom>
                    <a:avLst/>
                    <a:gdLst>
                      <a:gd name="T0" fmla="*/ 32 w 432"/>
                      <a:gd name="T1" fmla="*/ 240 h 390"/>
                      <a:gd name="T2" fmla="*/ 36 w 432"/>
                      <a:gd name="T3" fmla="*/ 204 h 390"/>
                      <a:gd name="T4" fmla="*/ 50 w 432"/>
                      <a:gd name="T5" fmla="*/ 148 h 390"/>
                      <a:gd name="T6" fmla="*/ 56 w 432"/>
                      <a:gd name="T7" fmla="*/ 128 h 390"/>
                      <a:gd name="T8" fmla="*/ 82 w 432"/>
                      <a:gd name="T9" fmla="*/ 84 h 390"/>
                      <a:gd name="T10" fmla="*/ 120 w 432"/>
                      <a:gd name="T11" fmla="*/ 42 h 390"/>
                      <a:gd name="T12" fmla="*/ 158 w 432"/>
                      <a:gd name="T13" fmla="*/ 12 h 390"/>
                      <a:gd name="T14" fmla="*/ 180 w 432"/>
                      <a:gd name="T15" fmla="*/ 0 h 390"/>
                      <a:gd name="T16" fmla="*/ 184 w 432"/>
                      <a:gd name="T17" fmla="*/ 0 h 390"/>
                      <a:gd name="T18" fmla="*/ 216 w 432"/>
                      <a:gd name="T19" fmla="*/ 0 h 390"/>
                      <a:gd name="T20" fmla="*/ 216 w 432"/>
                      <a:gd name="T21" fmla="*/ 56 h 390"/>
                      <a:gd name="T22" fmla="*/ 292 w 432"/>
                      <a:gd name="T23" fmla="*/ 30 h 390"/>
                      <a:gd name="T24" fmla="*/ 304 w 432"/>
                      <a:gd name="T25" fmla="*/ 30 h 390"/>
                      <a:gd name="T26" fmla="*/ 304 w 432"/>
                      <a:gd name="T27" fmla="*/ 32 h 390"/>
                      <a:gd name="T28" fmla="*/ 284 w 432"/>
                      <a:gd name="T29" fmla="*/ 74 h 390"/>
                      <a:gd name="T30" fmla="*/ 264 w 432"/>
                      <a:gd name="T31" fmla="*/ 104 h 390"/>
                      <a:gd name="T32" fmla="*/ 308 w 432"/>
                      <a:gd name="T33" fmla="*/ 110 h 390"/>
                      <a:gd name="T34" fmla="*/ 312 w 432"/>
                      <a:gd name="T35" fmla="*/ 112 h 390"/>
                      <a:gd name="T36" fmla="*/ 304 w 432"/>
                      <a:gd name="T37" fmla="*/ 124 h 390"/>
                      <a:gd name="T38" fmla="*/ 270 w 432"/>
                      <a:gd name="T39" fmla="*/ 180 h 390"/>
                      <a:gd name="T40" fmla="*/ 248 w 432"/>
                      <a:gd name="T41" fmla="*/ 200 h 390"/>
                      <a:gd name="T42" fmla="*/ 224 w 432"/>
                      <a:gd name="T43" fmla="*/ 216 h 390"/>
                      <a:gd name="T44" fmla="*/ 274 w 432"/>
                      <a:gd name="T45" fmla="*/ 210 h 390"/>
                      <a:gd name="T46" fmla="*/ 326 w 432"/>
                      <a:gd name="T47" fmla="*/ 208 h 390"/>
                      <a:gd name="T48" fmla="*/ 336 w 432"/>
                      <a:gd name="T49" fmla="*/ 208 h 390"/>
                      <a:gd name="T50" fmla="*/ 384 w 432"/>
                      <a:gd name="T51" fmla="*/ 216 h 390"/>
                      <a:gd name="T52" fmla="*/ 348 w 432"/>
                      <a:gd name="T53" fmla="*/ 248 h 390"/>
                      <a:gd name="T54" fmla="*/ 344 w 432"/>
                      <a:gd name="T55" fmla="*/ 256 h 390"/>
                      <a:gd name="T56" fmla="*/ 344 w 432"/>
                      <a:gd name="T57" fmla="*/ 256 h 390"/>
                      <a:gd name="T58" fmla="*/ 392 w 432"/>
                      <a:gd name="T59" fmla="*/ 256 h 390"/>
                      <a:gd name="T60" fmla="*/ 432 w 432"/>
                      <a:gd name="T61" fmla="*/ 256 h 390"/>
                      <a:gd name="T62" fmla="*/ 406 w 432"/>
                      <a:gd name="T63" fmla="*/ 294 h 390"/>
                      <a:gd name="T64" fmla="*/ 392 w 432"/>
                      <a:gd name="T65" fmla="*/ 304 h 390"/>
                      <a:gd name="T66" fmla="*/ 360 w 432"/>
                      <a:gd name="T67" fmla="*/ 320 h 390"/>
                      <a:gd name="T68" fmla="*/ 400 w 432"/>
                      <a:gd name="T69" fmla="*/ 344 h 390"/>
                      <a:gd name="T70" fmla="*/ 378 w 432"/>
                      <a:gd name="T71" fmla="*/ 360 h 390"/>
                      <a:gd name="T72" fmla="*/ 352 w 432"/>
                      <a:gd name="T73" fmla="*/ 374 h 390"/>
                      <a:gd name="T74" fmla="*/ 312 w 432"/>
                      <a:gd name="T75" fmla="*/ 384 h 390"/>
                      <a:gd name="T76" fmla="*/ 276 w 432"/>
                      <a:gd name="T77" fmla="*/ 388 h 390"/>
                      <a:gd name="T78" fmla="*/ 244 w 432"/>
                      <a:gd name="T79" fmla="*/ 388 h 390"/>
                      <a:gd name="T80" fmla="*/ 208 w 432"/>
                      <a:gd name="T81" fmla="*/ 380 h 390"/>
                      <a:gd name="T82" fmla="*/ 152 w 432"/>
                      <a:gd name="T83" fmla="*/ 360 h 390"/>
                      <a:gd name="T84" fmla="*/ 48 w 432"/>
                      <a:gd name="T85" fmla="*/ 316 h 390"/>
                      <a:gd name="T86" fmla="*/ 8 w 432"/>
                      <a:gd name="T87" fmla="*/ 296 h 390"/>
                      <a:gd name="T88" fmla="*/ 6 w 432"/>
                      <a:gd name="T89" fmla="*/ 290 h 390"/>
                      <a:gd name="T90" fmla="*/ 2 w 432"/>
                      <a:gd name="T91" fmla="*/ 270 h 390"/>
                      <a:gd name="T92" fmla="*/ 0 w 432"/>
                      <a:gd name="T93" fmla="*/ 264 h 390"/>
                      <a:gd name="T94" fmla="*/ 32 w 432"/>
                      <a:gd name="T95" fmla="*/ 240 h 3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432" h="390">
                        <a:moveTo>
                          <a:pt x="32" y="240"/>
                        </a:moveTo>
                        <a:lnTo>
                          <a:pt x="32" y="240"/>
                        </a:lnTo>
                        <a:lnTo>
                          <a:pt x="34" y="230"/>
                        </a:lnTo>
                        <a:lnTo>
                          <a:pt x="36" y="204"/>
                        </a:lnTo>
                        <a:lnTo>
                          <a:pt x="44" y="168"/>
                        </a:lnTo>
                        <a:lnTo>
                          <a:pt x="50" y="148"/>
                        </a:lnTo>
                        <a:lnTo>
                          <a:pt x="56" y="128"/>
                        </a:lnTo>
                        <a:lnTo>
                          <a:pt x="56" y="128"/>
                        </a:lnTo>
                        <a:lnTo>
                          <a:pt x="68" y="106"/>
                        </a:lnTo>
                        <a:lnTo>
                          <a:pt x="82" y="84"/>
                        </a:lnTo>
                        <a:lnTo>
                          <a:pt x="100" y="64"/>
                        </a:lnTo>
                        <a:lnTo>
                          <a:pt x="120" y="42"/>
                        </a:lnTo>
                        <a:lnTo>
                          <a:pt x="140" y="26"/>
                        </a:lnTo>
                        <a:lnTo>
                          <a:pt x="158" y="12"/>
                        </a:lnTo>
                        <a:lnTo>
                          <a:pt x="174" y="2"/>
                        </a:lnTo>
                        <a:lnTo>
                          <a:pt x="180" y="0"/>
                        </a:lnTo>
                        <a:lnTo>
                          <a:pt x="184" y="0"/>
                        </a:lnTo>
                        <a:lnTo>
                          <a:pt x="184" y="0"/>
                        </a:lnTo>
                        <a:lnTo>
                          <a:pt x="210" y="0"/>
                        </a:lnTo>
                        <a:lnTo>
                          <a:pt x="216" y="0"/>
                        </a:lnTo>
                        <a:lnTo>
                          <a:pt x="216" y="56"/>
                        </a:lnTo>
                        <a:lnTo>
                          <a:pt x="216" y="56"/>
                        </a:lnTo>
                        <a:lnTo>
                          <a:pt x="262" y="38"/>
                        </a:lnTo>
                        <a:lnTo>
                          <a:pt x="292" y="30"/>
                        </a:lnTo>
                        <a:lnTo>
                          <a:pt x="302" y="30"/>
                        </a:lnTo>
                        <a:lnTo>
                          <a:pt x="304" y="30"/>
                        </a:lnTo>
                        <a:lnTo>
                          <a:pt x="304" y="32"/>
                        </a:lnTo>
                        <a:lnTo>
                          <a:pt x="304" y="32"/>
                        </a:lnTo>
                        <a:lnTo>
                          <a:pt x="296" y="48"/>
                        </a:lnTo>
                        <a:lnTo>
                          <a:pt x="284" y="74"/>
                        </a:lnTo>
                        <a:lnTo>
                          <a:pt x="264" y="104"/>
                        </a:lnTo>
                        <a:lnTo>
                          <a:pt x="264" y="104"/>
                        </a:lnTo>
                        <a:lnTo>
                          <a:pt x="290" y="108"/>
                        </a:lnTo>
                        <a:lnTo>
                          <a:pt x="308" y="110"/>
                        </a:lnTo>
                        <a:lnTo>
                          <a:pt x="312" y="110"/>
                        </a:lnTo>
                        <a:lnTo>
                          <a:pt x="312" y="112"/>
                        </a:lnTo>
                        <a:lnTo>
                          <a:pt x="312" y="112"/>
                        </a:lnTo>
                        <a:lnTo>
                          <a:pt x="304" y="124"/>
                        </a:lnTo>
                        <a:lnTo>
                          <a:pt x="290" y="150"/>
                        </a:lnTo>
                        <a:lnTo>
                          <a:pt x="270" y="180"/>
                        </a:lnTo>
                        <a:lnTo>
                          <a:pt x="260" y="192"/>
                        </a:lnTo>
                        <a:lnTo>
                          <a:pt x="248" y="200"/>
                        </a:lnTo>
                        <a:lnTo>
                          <a:pt x="248" y="200"/>
                        </a:lnTo>
                        <a:lnTo>
                          <a:pt x="224" y="216"/>
                        </a:lnTo>
                        <a:lnTo>
                          <a:pt x="224" y="216"/>
                        </a:lnTo>
                        <a:lnTo>
                          <a:pt x="274" y="210"/>
                        </a:lnTo>
                        <a:lnTo>
                          <a:pt x="310" y="208"/>
                        </a:lnTo>
                        <a:lnTo>
                          <a:pt x="326" y="208"/>
                        </a:lnTo>
                        <a:lnTo>
                          <a:pt x="336" y="208"/>
                        </a:lnTo>
                        <a:lnTo>
                          <a:pt x="336" y="208"/>
                        </a:lnTo>
                        <a:lnTo>
                          <a:pt x="384" y="216"/>
                        </a:lnTo>
                        <a:lnTo>
                          <a:pt x="384" y="216"/>
                        </a:lnTo>
                        <a:lnTo>
                          <a:pt x="362" y="236"/>
                        </a:lnTo>
                        <a:lnTo>
                          <a:pt x="348" y="248"/>
                        </a:lnTo>
                        <a:lnTo>
                          <a:pt x="344" y="254"/>
                        </a:lnTo>
                        <a:lnTo>
                          <a:pt x="344" y="256"/>
                        </a:lnTo>
                        <a:lnTo>
                          <a:pt x="344" y="256"/>
                        </a:lnTo>
                        <a:lnTo>
                          <a:pt x="344" y="256"/>
                        </a:lnTo>
                        <a:lnTo>
                          <a:pt x="362" y="258"/>
                        </a:lnTo>
                        <a:lnTo>
                          <a:pt x="392" y="256"/>
                        </a:lnTo>
                        <a:lnTo>
                          <a:pt x="432" y="256"/>
                        </a:lnTo>
                        <a:lnTo>
                          <a:pt x="432" y="256"/>
                        </a:lnTo>
                        <a:lnTo>
                          <a:pt x="418" y="278"/>
                        </a:lnTo>
                        <a:lnTo>
                          <a:pt x="406" y="294"/>
                        </a:lnTo>
                        <a:lnTo>
                          <a:pt x="398" y="300"/>
                        </a:lnTo>
                        <a:lnTo>
                          <a:pt x="392" y="304"/>
                        </a:lnTo>
                        <a:lnTo>
                          <a:pt x="392" y="304"/>
                        </a:lnTo>
                        <a:lnTo>
                          <a:pt x="360" y="320"/>
                        </a:lnTo>
                        <a:lnTo>
                          <a:pt x="400" y="344"/>
                        </a:lnTo>
                        <a:lnTo>
                          <a:pt x="400" y="344"/>
                        </a:lnTo>
                        <a:lnTo>
                          <a:pt x="396" y="348"/>
                        </a:lnTo>
                        <a:lnTo>
                          <a:pt x="378" y="360"/>
                        </a:lnTo>
                        <a:lnTo>
                          <a:pt x="366" y="368"/>
                        </a:lnTo>
                        <a:lnTo>
                          <a:pt x="352" y="374"/>
                        </a:lnTo>
                        <a:lnTo>
                          <a:pt x="334" y="380"/>
                        </a:lnTo>
                        <a:lnTo>
                          <a:pt x="312" y="384"/>
                        </a:lnTo>
                        <a:lnTo>
                          <a:pt x="312" y="384"/>
                        </a:lnTo>
                        <a:lnTo>
                          <a:pt x="276" y="388"/>
                        </a:lnTo>
                        <a:lnTo>
                          <a:pt x="260" y="390"/>
                        </a:lnTo>
                        <a:lnTo>
                          <a:pt x="244" y="388"/>
                        </a:lnTo>
                        <a:lnTo>
                          <a:pt x="228" y="384"/>
                        </a:lnTo>
                        <a:lnTo>
                          <a:pt x="208" y="380"/>
                        </a:lnTo>
                        <a:lnTo>
                          <a:pt x="152" y="360"/>
                        </a:lnTo>
                        <a:lnTo>
                          <a:pt x="152" y="360"/>
                        </a:lnTo>
                        <a:lnTo>
                          <a:pt x="92" y="336"/>
                        </a:lnTo>
                        <a:lnTo>
                          <a:pt x="48" y="316"/>
                        </a:lnTo>
                        <a:lnTo>
                          <a:pt x="20" y="302"/>
                        </a:lnTo>
                        <a:lnTo>
                          <a:pt x="8" y="296"/>
                        </a:lnTo>
                        <a:lnTo>
                          <a:pt x="8" y="296"/>
                        </a:lnTo>
                        <a:lnTo>
                          <a:pt x="6" y="290"/>
                        </a:lnTo>
                        <a:lnTo>
                          <a:pt x="4" y="280"/>
                        </a:lnTo>
                        <a:lnTo>
                          <a:pt x="2" y="270"/>
                        </a:lnTo>
                        <a:lnTo>
                          <a:pt x="0" y="264"/>
                        </a:lnTo>
                        <a:lnTo>
                          <a:pt x="0" y="264"/>
                        </a:lnTo>
                        <a:lnTo>
                          <a:pt x="18" y="252"/>
                        </a:lnTo>
                        <a:lnTo>
                          <a:pt x="32" y="240"/>
                        </a:lnTo>
                        <a:lnTo>
                          <a:pt x="32" y="240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7" name="Freeform 70">
                    <a:extLst>
                      <a:ext uri="{FF2B5EF4-FFF2-40B4-BE49-F238E27FC236}">
                        <a16:creationId xmlns:a16="http://schemas.microsoft.com/office/drawing/2014/main" id="{761C59AE-EFB4-48A6-BC2D-55A711FCB2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78" y="2700"/>
                    <a:ext cx="356" cy="386"/>
                  </a:xfrm>
                  <a:custGeom>
                    <a:avLst/>
                    <a:gdLst>
                      <a:gd name="T0" fmla="*/ 26 w 356"/>
                      <a:gd name="T1" fmla="*/ 328 h 386"/>
                      <a:gd name="T2" fmla="*/ 54 w 356"/>
                      <a:gd name="T3" fmla="*/ 350 h 386"/>
                      <a:gd name="T4" fmla="*/ 92 w 356"/>
                      <a:gd name="T5" fmla="*/ 372 h 386"/>
                      <a:gd name="T6" fmla="*/ 128 w 356"/>
                      <a:gd name="T7" fmla="*/ 384 h 386"/>
                      <a:gd name="T8" fmla="*/ 156 w 356"/>
                      <a:gd name="T9" fmla="*/ 386 h 386"/>
                      <a:gd name="T10" fmla="*/ 170 w 356"/>
                      <a:gd name="T11" fmla="*/ 384 h 386"/>
                      <a:gd name="T12" fmla="*/ 230 w 356"/>
                      <a:gd name="T13" fmla="*/ 368 h 386"/>
                      <a:gd name="T14" fmla="*/ 282 w 356"/>
                      <a:gd name="T15" fmla="*/ 344 h 386"/>
                      <a:gd name="T16" fmla="*/ 346 w 356"/>
                      <a:gd name="T17" fmla="*/ 304 h 386"/>
                      <a:gd name="T18" fmla="*/ 352 w 356"/>
                      <a:gd name="T19" fmla="*/ 300 h 386"/>
                      <a:gd name="T20" fmla="*/ 356 w 356"/>
                      <a:gd name="T21" fmla="*/ 294 h 386"/>
                      <a:gd name="T22" fmla="*/ 344 w 356"/>
                      <a:gd name="T23" fmla="*/ 290 h 386"/>
                      <a:gd name="T24" fmla="*/ 330 w 356"/>
                      <a:gd name="T25" fmla="*/ 288 h 386"/>
                      <a:gd name="T26" fmla="*/ 300 w 356"/>
                      <a:gd name="T27" fmla="*/ 284 h 386"/>
                      <a:gd name="T28" fmla="*/ 282 w 356"/>
                      <a:gd name="T29" fmla="*/ 280 h 386"/>
                      <a:gd name="T30" fmla="*/ 322 w 356"/>
                      <a:gd name="T31" fmla="*/ 218 h 386"/>
                      <a:gd name="T32" fmla="*/ 330 w 356"/>
                      <a:gd name="T33" fmla="*/ 200 h 386"/>
                      <a:gd name="T34" fmla="*/ 336 w 356"/>
                      <a:gd name="T35" fmla="*/ 182 h 386"/>
                      <a:gd name="T36" fmla="*/ 330 w 356"/>
                      <a:gd name="T37" fmla="*/ 184 h 386"/>
                      <a:gd name="T38" fmla="*/ 300 w 356"/>
                      <a:gd name="T39" fmla="*/ 194 h 386"/>
                      <a:gd name="T40" fmla="*/ 274 w 356"/>
                      <a:gd name="T41" fmla="*/ 200 h 386"/>
                      <a:gd name="T42" fmla="*/ 296 w 356"/>
                      <a:gd name="T43" fmla="*/ 152 h 386"/>
                      <a:gd name="T44" fmla="*/ 298 w 356"/>
                      <a:gd name="T45" fmla="*/ 144 h 386"/>
                      <a:gd name="T46" fmla="*/ 210 w 356"/>
                      <a:gd name="T47" fmla="*/ 176 h 386"/>
                      <a:gd name="T48" fmla="*/ 212 w 356"/>
                      <a:gd name="T49" fmla="*/ 170 h 386"/>
                      <a:gd name="T50" fmla="*/ 214 w 356"/>
                      <a:gd name="T51" fmla="*/ 136 h 386"/>
                      <a:gd name="T52" fmla="*/ 208 w 356"/>
                      <a:gd name="T53" fmla="*/ 100 h 386"/>
                      <a:gd name="T54" fmla="*/ 202 w 356"/>
                      <a:gd name="T55" fmla="*/ 80 h 386"/>
                      <a:gd name="T56" fmla="*/ 180 w 356"/>
                      <a:gd name="T57" fmla="*/ 18 h 386"/>
                      <a:gd name="T58" fmla="*/ 170 w 356"/>
                      <a:gd name="T59" fmla="*/ 0 h 386"/>
                      <a:gd name="T60" fmla="*/ 164 w 356"/>
                      <a:gd name="T61" fmla="*/ 14 h 386"/>
                      <a:gd name="T62" fmla="*/ 136 w 356"/>
                      <a:gd name="T63" fmla="*/ 82 h 386"/>
                      <a:gd name="T64" fmla="*/ 122 w 356"/>
                      <a:gd name="T65" fmla="*/ 112 h 386"/>
                      <a:gd name="T66" fmla="*/ 116 w 356"/>
                      <a:gd name="T67" fmla="*/ 126 h 386"/>
                      <a:gd name="T68" fmla="*/ 114 w 356"/>
                      <a:gd name="T69" fmla="*/ 102 h 386"/>
                      <a:gd name="T70" fmla="*/ 106 w 356"/>
                      <a:gd name="T71" fmla="*/ 88 h 386"/>
                      <a:gd name="T72" fmla="*/ 78 w 356"/>
                      <a:gd name="T73" fmla="*/ 54 h 386"/>
                      <a:gd name="T74" fmla="*/ 68 w 356"/>
                      <a:gd name="T75" fmla="*/ 42 h 386"/>
                      <a:gd name="T76" fmla="*/ 66 w 356"/>
                      <a:gd name="T77" fmla="*/ 40 h 386"/>
                      <a:gd name="T78" fmla="*/ 36 w 356"/>
                      <a:gd name="T79" fmla="*/ 128 h 386"/>
                      <a:gd name="T80" fmla="*/ 18 w 356"/>
                      <a:gd name="T81" fmla="*/ 168 h 386"/>
                      <a:gd name="T82" fmla="*/ 8 w 356"/>
                      <a:gd name="T83" fmla="*/ 202 h 386"/>
                      <a:gd name="T84" fmla="*/ 0 w 356"/>
                      <a:gd name="T85" fmla="*/ 234 h 386"/>
                      <a:gd name="T86" fmla="*/ 0 w 356"/>
                      <a:gd name="T87" fmla="*/ 272 h 386"/>
                      <a:gd name="T88" fmla="*/ 2 w 356"/>
                      <a:gd name="T89" fmla="*/ 280 h 386"/>
                      <a:gd name="T90" fmla="*/ 26 w 356"/>
                      <a:gd name="T91" fmla="*/ 328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356" h="386">
                        <a:moveTo>
                          <a:pt x="26" y="328"/>
                        </a:moveTo>
                        <a:lnTo>
                          <a:pt x="26" y="328"/>
                        </a:lnTo>
                        <a:lnTo>
                          <a:pt x="40" y="340"/>
                        </a:lnTo>
                        <a:lnTo>
                          <a:pt x="54" y="350"/>
                        </a:lnTo>
                        <a:lnTo>
                          <a:pt x="70" y="362"/>
                        </a:lnTo>
                        <a:lnTo>
                          <a:pt x="92" y="372"/>
                        </a:lnTo>
                        <a:lnTo>
                          <a:pt x="116" y="380"/>
                        </a:lnTo>
                        <a:lnTo>
                          <a:pt x="128" y="384"/>
                        </a:lnTo>
                        <a:lnTo>
                          <a:pt x="142" y="384"/>
                        </a:lnTo>
                        <a:lnTo>
                          <a:pt x="156" y="386"/>
                        </a:lnTo>
                        <a:lnTo>
                          <a:pt x="170" y="384"/>
                        </a:lnTo>
                        <a:lnTo>
                          <a:pt x="170" y="384"/>
                        </a:lnTo>
                        <a:lnTo>
                          <a:pt x="200" y="378"/>
                        </a:lnTo>
                        <a:lnTo>
                          <a:pt x="230" y="368"/>
                        </a:lnTo>
                        <a:lnTo>
                          <a:pt x="256" y="356"/>
                        </a:lnTo>
                        <a:lnTo>
                          <a:pt x="282" y="344"/>
                        </a:lnTo>
                        <a:lnTo>
                          <a:pt x="322" y="320"/>
                        </a:lnTo>
                        <a:lnTo>
                          <a:pt x="346" y="304"/>
                        </a:lnTo>
                        <a:lnTo>
                          <a:pt x="346" y="304"/>
                        </a:lnTo>
                        <a:lnTo>
                          <a:pt x="352" y="300"/>
                        </a:lnTo>
                        <a:lnTo>
                          <a:pt x="356" y="298"/>
                        </a:lnTo>
                        <a:lnTo>
                          <a:pt x="356" y="294"/>
                        </a:lnTo>
                        <a:lnTo>
                          <a:pt x="354" y="292"/>
                        </a:lnTo>
                        <a:lnTo>
                          <a:pt x="344" y="290"/>
                        </a:lnTo>
                        <a:lnTo>
                          <a:pt x="330" y="288"/>
                        </a:lnTo>
                        <a:lnTo>
                          <a:pt x="330" y="288"/>
                        </a:lnTo>
                        <a:lnTo>
                          <a:pt x="314" y="286"/>
                        </a:lnTo>
                        <a:lnTo>
                          <a:pt x="300" y="284"/>
                        </a:lnTo>
                        <a:lnTo>
                          <a:pt x="282" y="280"/>
                        </a:lnTo>
                        <a:lnTo>
                          <a:pt x="282" y="280"/>
                        </a:lnTo>
                        <a:lnTo>
                          <a:pt x="304" y="246"/>
                        </a:lnTo>
                        <a:lnTo>
                          <a:pt x="322" y="218"/>
                        </a:lnTo>
                        <a:lnTo>
                          <a:pt x="330" y="200"/>
                        </a:lnTo>
                        <a:lnTo>
                          <a:pt x="330" y="200"/>
                        </a:lnTo>
                        <a:lnTo>
                          <a:pt x="336" y="184"/>
                        </a:lnTo>
                        <a:lnTo>
                          <a:pt x="336" y="182"/>
                        </a:lnTo>
                        <a:lnTo>
                          <a:pt x="330" y="184"/>
                        </a:lnTo>
                        <a:lnTo>
                          <a:pt x="330" y="184"/>
                        </a:lnTo>
                        <a:lnTo>
                          <a:pt x="318" y="190"/>
                        </a:lnTo>
                        <a:lnTo>
                          <a:pt x="300" y="194"/>
                        </a:lnTo>
                        <a:lnTo>
                          <a:pt x="274" y="200"/>
                        </a:lnTo>
                        <a:lnTo>
                          <a:pt x="274" y="200"/>
                        </a:lnTo>
                        <a:lnTo>
                          <a:pt x="288" y="172"/>
                        </a:lnTo>
                        <a:lnTo>
                          <a:pt x="296" y="152"/>
                        </a:lnTo>
                        <a:lnTo>
                          <a:pt x="298" y="146"/>
                        </a:lnTo>
                        <a:lnTo>
                          <a:pt x="298" y="144"/>
                        </a:lnTo>
                        <a:lnTo>
                          <a:pt x="298" y="144"/>
                        </a:lnTo>
                        <a:lnTo>
                          <a:pt x="210" y="176"/>
                        </a:lnTo>
                        <a:lnTo>
                          <a:pt x="210" y="176"/>
                        </a:lnTo>
                        <a:lnTo>
                          <a:pt x="212" y="170"/>
                        </a:lnTo>
                        <a:lnTo>
                          <a:pt x="214" y="150"/>
                        </a:lnTo>
                        <a:lnTo>
                          <a:pt x="214" y="136"/>
                        </a:lnTo>
                        <a:lnTo>
                          <a:pt x="212" y="120"/>
                        </a:lnTo>
                        <a:lnTo>
                          <a:pt x="208" y="100"/>
                        </a:lnTo>
                        <a:lnTo>
                          <a:pt x="202" y="80"/>
                        </a:lnTo>
                        <a:lnTo>
                          <a:pt x="202" y="80"/>
                        </a:lnTo>
                        <a:lnTo>
                          <a:pt x="190" y="44"/>
                        </a:lnTo>
                        <a:lnTo>
                          <a:pt x="180" y="18"/>
                        </a:lnTo>
                        <a:lnTo>
                          <a:pt x="174" y="4"/>
                        </a:lnTo>
                        <a:lnTo>
                          <a:pt x="170" y="0"/>
                        </a:lnTo>
                        <a:lnTo>
                          <a:pt x="170" y="0"/>
                        </a:lnTo>
                        <a:lnTo>
                          <a:pt x="164" y="14"/>
                        </a:lnTo>
                        <a:lnTo>
                          <a:pt x="152" y="46"/>
                        </a:lnTo>
                        <a:lnTo>
                          <a:pt x="136" y="82"/>
                        </a:lnTo>
                        <a:lnTo>
                          <a:pt x="122" y="112"/>
                        </a:lnTo>
                        <a:lnTo>
                          <a:pt x="122" y="112"/>
                        </a:lnTo>
                        <a:lnTo>
                          <a:pt x="116" y="126"/>
                        </a:lnTo>
                        <a:lnTo>
                          <a:pt x="116" y="126"/>
                        </a:lnTo>
                        <a:lnTo>
                          <a:pt x="116" y="114"/>
                        </a:lnTo>
                        <a:lnTo>
                          <a:pt x="114" y="102"/>
                        </a:lnTo>
                        <a:lnTo>
                          <a:pt x="106" y="88"/>
                        </a:lnTo>
                        <a:lnTo>
                          <a:pt x="106" y="88"/>
                        </a:lnTo>
                        <a:lnTo>
                          <a:pt x="92" y="68"/>
                        </a:lnTo>
                        <a:lnTo>
                          <a:pt x="78" y="54"/>
                        </a:lnTo>
                        <a:lnTo>
                          <a:pt x="70" y="44"/>
                        </a:lnTo>
                        <a:lnTo>
                          <a:pt x="68" y="42"/>
                        </a:lnTo>
                        <a:lnTo>
                          <a:pt x="66" y="40"/>
                        </a:lnTo>
                        <a:lnTo>
                          <a:pt x="66" y="40"/>
                        </a:lnTo>
                        <a:lnTo>
                          <a:pt x="52" y="86"/>
                        </a:lnTo>
                        <a:lnTo>
                          <a:pt x="36" y="128"/>
                        </a:lnTo>
                        <a:lnTo>
                          <a:pt x="18" y="168"/>
                        </a:lnTo>
                        <a:lnTo>
                          <a:pt x="18" y="168"/>
                        </a:lnTo>
                        <a:lnTo>
                          <a:pt x="12" y="186"/>
                        </a:lnTo>
                        <a:lnTo>
                          <a:pt x="8" y="202"/>
                        </a:lnTo>
                        <a:lnTo>
                          <a:pt x="4" y="218"/>
                        </a:lnTo>
                        <a:lnTo>
                          <a:pt x="0" y="234"/>
                        </a:lnTo>
                        <a:lnTo>
                          <a:pt x="0" y="262"/>
                        </a:lnTo>
                        <a:lnTo>
                          <a:pt x="0" y="272"/>
                        </a:lnTo>
                        <a:lnTo>
                          <a:pt x="2" y="280"/>
                        </a:lnTo>
                        <a:lnTo>
                          <a:pt x="2" y="280"/>
                        </a:lnTo>
                        <a:lnTo>
                          <a:pt x="16" y="310"/>
                        </a:lnTo>
                        <a:lnTo>
                          <a:pt x="26" y="328"/>
                        </a:lnTo>
                        <a:lnTo>
                          <a:pt x="26" y="328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8" name="Freeform 71">
                    <a:extLst>
                      <a:ext uri="{FF2B5EF4-FFF2-40B4-BE49-F238E27FC236}">
                        <a16:creationId xmlns:a16="http://schemas.microsoft.com/office/drawing/2014/main" id="{BB94DDEA-096A-4479-BA66-92D9023CF6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8" y="2484"/>
                    <a:ext cx="336" cy="318"/>
                  </a:xfrm>
                  <a:custGeom>
                    <a:avLst/>
                    <a:gdLst>
                      <a:gd name="T0" fmla="*/ 48 w 336"/>
                      <a:gd name="T1" fmla="*/ 304 h 318"/>
                      <a:gd name="T2" fmla="*/ 42 w 336"/>
                      <a:gd name="T3" fmla="*/ 298 h 318"/>
                      <a:gd name="T4" fmla="*/ 16 w 336"/>
                      <a:gd name="T5" fmla="*/ 256 h 318"/>
                      <a:gd name="T6" fmla="*/ 8 w 336"/>
                      <a:gd name="T7" fmla="*/ 234 h 318"/>
                      <a:gd name="T8" fmla="*/ 0 w 336"/>
                      <a:gd name="T9" fmla="*/ 188 h 318"/>
                      <a:gd name="T10" fmla="*/ 0 w 336"/>
                      <a:gd name="T11" fmla="*/ 140 h 318"/>
                      <a:gd name="T12" fmla="*/ 6 w 336"/>
                      <a:gd name="T13" fmla="*/ 106 h 318"/>
                      <a:gd name="T14" fmla="*/ 8 w 336"/>
                      <a:gd name="T15" fmla="*/ 96 h 318"/>
                      <a:gd name="T16" fmla="*/ 28 w 336"/>
                      <a:gd name="T17" fmla="*/ 60 h 318"/>
                      <a:gd name="T18" fmla="*/ 32 w 336"/>
                      <a:gd name="T19" fmla="*/ 56 h 318"/>
                      <a:gd name="T20" fmla="*/ 36 w 336"/>
                      <a:gd name="T21" fmla="*/ 58 h 318"/>
                      <a:gd name="T22" fmla="*/ 42 w 336"/>
                      <a:gd name="T23" fmla="*/ 72 h 318"/>
                      <a:gd name="T24" fmla="*/ 72 w 336"/>
                      <a:gd name="T25" fmla="*/ 0 h 318"/>
                      <a:gd name="T26" fmla="*/ 78 w 336"/>
                      <a:gd name="T27" fmla="*/ 6 h 318"/>
                      <a:gd name="T28" fmla="*/ 108 w 336"/>
                      <a:gd name="T29" fmla="*/ 40 h 318"/>
                      <a:gd name="T30" fmla="*/ 120 w 336"/>
                      <a:gd name="T31" fmla="*/ 64 h 318"/>
                      <a:gd name="T32" fmla="*/ 126 w 336"/>
                      <a:gd name="T33" fmla="*/ 76 h 318"/>
                      <a:gd name="T34" fmla="*/ 132 w 336"/>
                      <a:gd name="T35" fmla="*/ 110 h 318"/>
                      <a:gd name="T36" fmla="*/ 136 w 336"/>
                      <a:gd name="T37" fmla="*/ 128 h 318"/>
                      <a:gd name="T38" fmla="*/ 136 w 336"/>
                      <a:gd name="T39" fmla="*/ 128 h 318"/>
                      <a:gd name="T40" fmla="*/ 150 w 336"/>
                      <a:gd name="T41" fmla="*/ 114 h 318"/>
                      <a:gd name="T42" fmla="*/ 174 w 336"/>
                      <a:gd name="T43" fmla="*/ 94 h 318"/>
                      <a:gd name="T44" fmla="*/ 184 w 336"/>
                      <a:gd name="T45" fmla="*/ 88 h 318"/>
                      <a:gd name="T46" fmla="*/ 240 w 336"/>
                      <a:gd name="T47" fmla="*/ 66 h 318"/>
                      <a:gd name="T48" fmla="*/ 248 w 336"/>
                      <a:gd name="T49" fmla="*/ 144 h 318"/>
                      <a:gd name="T50" fmla="*/ 336 w 336"/>
                      <a:gd name="T51" fmla="*/ 128 h 318"/>
                      <a:gd name="T52" fmla="*/ 304 w 336"/>
                      <a:gd name="T53" fmla="*/ 158 h 318"/>
                      <a:gd name="T54" fmla="*/ 262 w 336"/>
                      <a:gd name="T55" fmla="*/ 206 h 318"/>
                      <a:gd name="T56" fmla="*/ 248 w 336"/>
                      <a:gd name="T57" fmla="*/ 224 h 318"/>
                      <a:gd name="T58" fmla="*/ 222 w 336"/>
                      <a:gd name="T59" fmla="*/ 268 h 318"/>
                      <a:gd name="T60" fmla="*/ 206 w 336"/>
                      <a:gd name="T61" fmla="*/ 288 h 318"/>
                      <a:gd name="T62" fmla="*/ 180 w 336"/>
                      <a:gd name="T63" fmla="*/ 304 h 318"/>
                      <a:gd name="T64" fmla="*/ 160 w 336"/>
                      <a:gd name="T65" fmla="*/ 312 h 318"/>
                      <a:gd name="T66" fmla="*/ 120 w 336"/>
                      <a:gd name="T67" fmla="*/ 318 h 318"/>
                      <a:gd name="T68" fmla="*/ 84 w 336"/>
                      <a:gd name="T69" fmla="*/ 316 h 318"/>
                      <a:gd name="T70" fmla="*/ 60 w 336"/>
                      <a:gd name="T71" fmla="*/ 308 h 318"/>
                      <a:gd name="T72" fmla="*/ 48 w 336"/>
                      <a:gd name="T73" fmla="*/ 304 h 3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36" h="318">
                        <a:moveTo>
                          <a:pt x="48" y="304"/>
                        </a:moveTo>
                        <a:lnTo>
                          <a:pt x="48" y="304"/>
                        </a:lnTo>
                        <a:lnTo>
                          <a:pt x="46" y="302"/>
                        </a:lnTo>
                        <a:lnTo>
                          <a:pt x="42" y="298"/>
                        </a:lnTo>
                        <a:lnTo>
                          <a:pt x="34" y="286"/>
                        </a:lnTo>
                        <a:lnTo>
                          <a:pt x="16" y="256"/>
                        </a:lnTo>
                        <a:lnTo>
                          <a:pt x="16" y="256"/>
                        </a:lnTo>
                        <a:lnTo>
                          <a:pt x="8" y="234"/>
                        </a:lnTo>
                        <a:lnTo>
                          <a:pt x="2" y="212"/>
                        </a:lnTo>
                        <a:lnTo>
                          <a:pt x="0" y="188"/>
                        </a:lnTo>
                        <a:lnTo>
                          <a:pt x="0" y="164"/>
                        </a:lnTo>
                        <a:lnTo>
                          <a:pt x="0" y="140"/>
                        </a:lnTo>
                        <a:lnTo>
                          <a:pt x="2" y="122"/>
                        </a:lnTo>
                        <a:lnTo>
                          <a:pt x="6" y="106"/>
                        </a:lnTo>
                        <a:lnTo>
                          <a:pt x="8" y="96"/>
                        </a:lnTo>
                        <a:lnTo>
                          <a:pt x="8" y="96"/>
                        </a:lnTo>
                        <a:lnTo>
                          <a:pt x="22" y="70"/>
                        </a:lnTo>
                        <a:lnTo>
                          <a:pt x="28" y="60"/>
                        </a:lnTo>
                        <a:lnTo>
                          <a:pt x="30" y="58"/>
                        </a:lnTo>
                        <a:lnTo>
                          <a:pt x="32" y="56"/>
                        </a:lnTo>
                        <a:lnTo>
                          <a:pt x="32" y="56"/>
                        </a:lnTo>
                        <a:lnTo>
                          <a:pt x="36" y="58"/>
                        </a:lnTo>
                        <a:lnTo>
                          <a:pt x="38" y="60"/>
                        </a:lnTo>
                        <a:lnTo>
                          <a:pt x="42" y="72"/>
                        </a:lnTo>
                        <a:lnTo>
                          <a:pt x="48" y="88"/>
                        </a:lnTo>
                        <a:lnTo>
                          <a:pt x="72" y="0"/>
                        </a:lnTo>
                        <a:lnTo>
                          <a:pt x="72" y="0"/>
                        </a:lnTo>
                        <a:lnTo>
                          <a:pt x="78" y="6"/>
                        </a:lnTo>
                        <a:lnTo>
                          <a:pt x="92" y="20"/>
                        </a:lnTo>
                        <a:lnTo>
                          <a:pt x="108" y="40"/>
                        </a:lnTo>
                        <a:lnTo>
                          <a:pt x="114" y="52"/>
                        </a:lnTo>
                        <a:lnTo>
                          <a:pt x="120" y="64"/>
                        </a:lnTo>
                        <a:lnTo>
                          <a:pt x="120" y="64"/>
                        </a:lnTo>
                        <a:lnTo>
                          <a:pt x="126" y="76"/>
                        </a:lnTo>
                        <a:lnTo>
                          <a:pt x="128" y="88"/>
                        </a:lnTo>
                        <a:lnTo>
                          <a:pt x="132" y="110"/>
                        </a:lnTo>
                        <a:lnTo>
                          <a:pt x="134" y="124"/>
                        </a:lnTo>
                        <a:lnTo>
                          <a:pt x="136" y="128"/>
                        </a:lnTo>
                        <a:lnTo>
                          <a:pt x="136" y="128"/>
                        </a:lnTo>
                        <a:lnTo>
                          <a:pt x="136" y="128"/>
                        </a:lnTo>
                        <a:lnTo>
                          <a:pt x="142" y="124"/>
                        </a:lnTo>
                        <a:lnTo>
                          <a:pt x="150" y="114"/>
                        </a:lnTo>
                        <a:lnTo>
                          <a:pt x="164" y="100"/>
                        </a:lnTo>
                        <a:lnTo>
                          <a:pt x="174" y="94"/>
                        </a:lnTo>
                        <a:lnTo>
                          <a:pt x="184" y="88"/>
                        </a:lnTo>
                        <a:lnTo>
                          <a:pt x="184" y="88"/>
                        </a:lnTo>
                        <a:lnTo>
                          <a:pt x="212" y="76"/>
                        </a:lnTo>
                        <a:lnTo>
                          <a:pt x="240" y="66"/>
                        </a:lnTo>
                        <a:lnTo>
                          <a:pt x="272" y="56"/>
                        </a:lnTo>
                        <a:lnTo>
                          <a:pt x="248" y="144"/>
                        </a:lnTo>
                        <a:lnTo>
                          <a:pt x="336" y="128"/>
                        </a:lnTo>
                        <a:lnTo>
                          <a:pt x="336" y="128"/>
                        </a:lnTo>
                        <a:lnTo>
                          <a:pt x="328" y="136"/>
                        </a:lnTo>
                        <a:lnTo>
                          <a:pt x="304" y="158"/>
                        </a:lnTo>
                        <a:lnTo>
                          <a:pt x="276" y="188"/>
                        </a:lnTo>
                        <a:lnTo>
                          <a:pt x="262" y="206"/>
                        </a:lnTo>
                        <a:lnTo>
                          <a:pt x="248" y="224"/>
                        </a:lnTo>
                        <a:lnTo>
                          <a:pt x="248" y="224"/>
                        </a:lnTo>
                        <a:lnTo>
                          <a:pt x="230" y="256"/>
                        </a:lnTo>
                        <a:lnTo>
                          <a:pt x="222" y="268"/>
                        </a:lnTo>
                        <a:lnTo>
                          <a:pt x="214" y="280"/>
                        </a:lnTo>
                        <a:lnTo>
                          <a:pt x="206" y="288"/>
                        </a:lnTo>
                        <a:lnTo>
                          <a:pt x="194" y="298"/>
                        </a:lnTo>
                        <a:lnTo>
                          <a:pt x="180" y="304"/>
                        </a:lnTo>
                        <a:lnTo>
                          <a:pt x="160" y="312"/>
                        </a:lnTo>
                        <a:lnTo>
                          <a:pt x="160" y="312"/>
                        </a:lnTo>
                        <a:lnTo>
                          <a:pt x="140" y="318"/>
                        </a:lnTo>
                        <a:lnTo>
                          <a:pt x="120" y="318"/>
                        </a:lnTo>
                        <a:lnTo>
                          <a:pt x="100" y="318"/>
                        </a:lnTo>
                        <a:lnTo>
                          <a:pt x="84" y="316"/>
                        </a:lnTo>
                        <a:lnTo>
                          <a:pt x="70" y="312"/>
                        </a:lnTo>
                        <a:lnTo>
                          <a:pt x="60" y="308"/>
                        </a:lnTo>
                        <a:lnTo>
                          <a:pt x="48" y="304"/>
                        </a:lnTo>
                        <a:lnTo>
                          <a:pt x="48" y="30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9" name="Freeform 72">
                    <a:extLst>
                      <a:ext uri="{FF2B5EF4-FFF2-40B4-BE49-F238E27FC236}">
                        <a16:creationId xmlns:a16="http://schemas.microsoft.com/office/drawing/2014/main" id="{ED63D25F-DD59-415C-A703-A4F565301B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20" y="2204"/>
                    <a:ext cx="288" cy="266"/>
                  </a:xfrm>
                  <a:custGeom>
                    <a:avLst/>
                    <a:gdLst>
                      <a:gd name="T0" fmla="*/ 68 w 288"/>
                      <a:gd name="T1" fmla="*/ 264 h 266"/>
                      <a:gd name="T2" fmla="*/ 52 w 288"/>
                      <a:gd name="T3" fmla="*/ 256 h 266"/>
                      <a:gd name="T4" fmla="*/ 30 w 288"/>
                      <a:gd name="T5" fmla="*/ 238 h 266"/>
                      <a:gd name="T6" fmla="*/ 12 w 288"/>
                      <a:gd name="T7" fmla="*/ 202 h 266"/>
                      <a:gd name="T8" fmla="*/ 4 w 288"/>
                      <a:gd name="T9" fmla="*/ 176 h 266"/>
                      <a:gd name="T10" fmla="*/ 0 w 288"/>
                      <a:gd name="T11" fmla="*/ 130 h 266"/>
                      <a:gd name="T12" fmla="*/ 0 w 288"/>
                      <a:gd name="T13" fmla="*/ 102 h 266"/>
                      <a:gd name="T14" fmla="*/ 4 w 288"/>
                      <a:gd name="T15" fmla="*/ 88 h 266"/>
                      <a:gd name="T16" fmla="*/ 18 w 288"/>
                      <a:gd name="T17" fmla="*/ 90 h 266"/>
                      <a:gd name="T18" fmla="*/ 28 w 288"/>
                      <a:gd name="T19" fmla="*/ 94 h 266"/>
                      <a:gd name="T20" fmla="*/ 28 w 288"/>
                      <a:gd name="T21" fmla="*/ 96 h 266"/>
                      <a:gd name="T22" fmla="*/ 24 w 288"/>
                      <a:gd name="T23" fmla="*/ 84 h 266"/>
                      <a:gd name="T24" fmla="*/ 14 w 288"/>
                      <a:gd name="T25" fmla="*/ 22 h 266"/>
                      <a:gd name="T26" fmla="*/ 12 w 288"/>
                      <a:gd name="T27" fmla="*/ 8 h 266"/>
                      <a:gd name="T28" fmla="*/ 30 w 288"/>
                      <a:gd name="T29" fmla="*/ 16 h 266"/>
                      <a:gd name="T30" fmla="*/ 80 w 288"/>
                      <a:gd name="T31" fmla="*/ 44 h 266"/>
                      <a:gd name="T32" fmla="*/ 106 w 288"/>
                      <a:gd name="T33" fmla="*/ 68 h 266"/>
                      <a:gd name="T34" fmla="*/ 108 w 288"/>
                      <a:gd name="T35" fmla="*/ 80 h 266"/>
                      <a:gd name="T36" fmla="*/ 108 w 288"/>
                      <a:gd name="T37" fmla="*/ 128 h 266"/>
                      <a:gd name="T38" fmla="*/ 108 w 288"/>
                      <a:gd name="T39" fmla="*/ 152 h 266"/>
                      <a:gd name="T40" fmla="*/ 128 w 288"/>
                      <a:gd name="T41" fmla="*/ 114 h 266"/>
                      <a:gd name="T42" fmla="*/ 140 w 288"/>
                      <a:gd name="T43" fmla="*/ 96 h 266"/>
                      <a:gd name="T44" fmla="*/ 162 w 288"/>
                      <a:gd name="T45" fmla="*/ 78 h 266"/>
                      <a:gd name="T46" fmla="*/ 188 w 288"/>
                      <a:gd name="T47" fmla="*/ 56 h 266"/>
                      <a:gd name="T48" fmla="*/ 236 w 288"/>
                      <a:gd name="T49" fmla="*/ 0 h 266"/>
                      <a:gd name="T50" fmla="*/ 242 w 288"/>
                      <a:gd name="T51" fmla="*/ 20 h 266"/>
                      <a:gd name="T52" fmla="*/ 244 w 288"/>
                      <a:gd name="T53" fmla="*/ 48 h 266"/>
                      <a:gd name="T54" fmla="*/ 234 w 288"/>
                      <a:gd name="T55" fmla="*/ 76 h 266"/>
                      <a:gd name="T56" fmla="*/ 220 w 288"/>
                      <a:gd name="T57" fmla="*/ 104 h 266"/>
                      <a:gd name="T58" fmla="*/ 222 w 288"/>
                      <a:gd name="T59" fmla="*/ 104 h 266"/>
                      <a:gd name="T60" fmla="*/ 250 w 288"/>
                      <a:gd name="T61" fmla="*/ 92 h 266"/>
                      <a:gd name="T62" fmla="*/ 282 w 288"/>
                      <a:gd name="T63" fmla="*/ 78 h 266"/>
                      <a:gd name="T64" fmla="*/ 284 w 288"/>
                      <a:gd name="T65" fmla="*/ 80 h 266"/>
                      <a:gd name="T66" fmla="*/ 288 w 288"/>
                      <a:gd name="T67" fmla="*/ 96 h 266"/>
                      <a:gd name="T68" fmla="*/ 288 w 288"/>
                      <a:gd name="T69" fmla="*/ 124 h 266"/>
                      <a:gd name="T70" fmla="*/ 282 w 288"/>
                      <a:gd name="T71" fmla="*/ 160 h 266"/>
                      <a:gd name="T72" fmla="*/ 260 w 288"/>
                      <a:gd name="T73" fmla="*/ 200 h 266"/>
                      <a:gd name="T74" fmla="*/ 246 w 288"/>
                      <a:gd name="T75" fmla="*/ 218 h 266"/>
                      <a:gd name="T76" fmla="*/ 220 w 288"/>
                      <a:gd name="T77" fmla="*/ 242 h 266"/>
                      <a:gd name="T78" fmla="*/ 196 w 288"/>
                      <a:gd name="T79" fmla="*/ 254 h 266"/>
                      <a:gd name="T80" fmla="*/ 156 w 288"/>
                      <a:gd name="T81" fmla="*/ 264 h 266"/>
                      <a:gd name="T82" fmla="*/ 128 w 288"/>
                      <a:gd name="T83" fmla="*/ 266 h 266"/>
                      <a:gd name="T84" fmla="*/ 68 w 288"/>
                      <a:gd name="T85" fmla="*/ 264 h 2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8" h="266">
                        <a:moveTo>
                          <a:pt x="68" y="264"/>
                        </a:moveTo>
                        <a:lnTo>
                          <a:pt x="68" y="264"/>
                        </a:lnTo>
                        <a:lnTo>
                          <a:pt x="60" y="262"/>
                        </a:lnTo>
                        <a:lnTo>
                          <a:pt x="52" y="256"/>
                        </a:lnTo>
                        <a:lnTo>
                          <a:pt x="42" y="250"/>
                        </a:lnTo>
                        <a:lnTo>
                          <a:pt x="30" y="238"/>
                        </a:lnTo>
                        <a:lnTo>
                          <a:pt x="20" y="222"/>
                        </a:lnTo>
                        <a:lnTo>
                          <a:pt x="12" y="202"/>
                        </a:lnTo>
                        <a:lnTo>
                          <a:pt x="4" y="176"/>
                        </a:lnTo>
                        <a:lnTo>
                          <a:pt x="4" y="176"/>
                        </a:lnTo>
                        <a:lnTo>
                          <a:pt x="2" y="150"/>
                        </a:lnTo>
                        <a:lnTo>
                          <a:pt x="0" y="130"/>
                        </a:lnTo>
                        <a:lnTo>
                          <a:pt x="0" y="114"/>
                        </a:lnTo>
                        <a:lnTo>
                          <a:pt x="0" y="102"/>
                        </a:lnTo>
                        <a:lnTo>
                          <a:pt x="4" y="90"/>
                        </a:lnTo>
                        <a:lnTo>
                          <a:pt x="4" y="88"/>
                        </a:lnTo>
                        <a:lnTo>
                          <a:pt x="4" y="88"/>
                        </a:lnTo>
                        <a:lnTo>
                          <a:pt x="18" y="90"/>
                        </a:lnTo>
                        <a:lnTo>
                          <a:pt x="26" y="94"/>
                        </a:lnTo>
                        <a:lnTo>
                          <a:pt x="28" y="94"/>
                        </a:lnTo>
                        <a:lnTo>
                          <a:pt x="28" y="96"/>
                        </a:lnTo>
                        <a:lnTo>
                          <a:pt x="28" y="96"/>
                        </a:lnTo>
                        <a:lnTo>
                          <a:pt x="28" y="94"/>
                        </a:lnTo>
                        <a:lnTo>
                          <a:pt x="24" y="84"/>
                        </a:lnTo>
                        <a:lnTo>
                          <a:pt x="18" y="52"/>
                        </a:lnTo>
                        <a:lnTo>
                          <a:pt x="14" y="22"/>
                        </a:lnTo>
                        <a:lnTo>
                          <a:pt x="12" y="12"/>
                        </a:lnTo>
                        <a:lnTo>
                          <a:pt x="12" y="8"/>
                        </a:lnTo>
                        <a:lnTo>
                          <a:pt x="12" y="8"/>
                        </a:lnTo>
                        <a:lnTo>
                          <a:pt x="30" y="16"/>
                        </a:lnTo>
                        <a:lnTo>
                          <a:pt x="62" y="34"/>
                        </a:lnTo>
                        <a:lnTo>
                          <a:pt x="80" y="44"/>
                        </a:lnTo>
                        <a:lnTo>
                          <a:pt x="96" y="56"/>
                        </a:lnTo>
                        <a:lnTo>
                          <a:pt x="106" y="68"/>
                        </a:lnTo>
                        <a:lnTo>
                          <a:pt x="108" y="74"/>
                        </a:lnTo>
                        <a:lnTo>
                          <a:pt x="108" y="80"/>
                        </a:lnTo>
                        <a:lnTo>
                          <a:pt x="108" y="80"/>
                        </a:lnTo>
                        <a:lnTo>
                          <a:pt x="108" y="128"/>
                        </a:lnTo>
                        <a:lnTo>
                          <a:pt x="108" y="152"/>
                        </a:lnTo>
                        <a:lnTo>
                          <a:pt x="108" y="152"/>
                        </a:lnTo>
                        <a:lnTo>
                          <a:pt x="118" y="132"/>
                        </a:lnTo>
                        <a:lnTo>
                          <a:pt x="128" y="114"/>
                        </a:lnTo>
                        <a:lnTo>
                          <a:pt x="140" y="96"/>
                        </a:lnTo>
                        <a:lnTo>
                          <a:pt x="140" y="96"/>
                        </a:lnTo>
                        <a:lnTo>
                          <a:pt x="152" y="84"/>
                        </a:lnTo>
                        <a:lnTo>
                          <a:pt x="162" y="78"/>
                        </a:lnTo>
                        <a:lnTo>
                          <a:pt x="174" y="70"/>
                        </a:lnTo>
                        <a:lnTo>
                          <a:pt x="188" y="56"/>
                        </a:lnTo>
                        <a:lnTo>
                          <a:pt x="188" y="56"/>
                        </a:lnTo>
                        <a:lnTo>
                          <a:pt x="236" y="0"/>
                        </a:lnTo>
                        <a:lnTo>
                          <a:pt x="236" y="0"/>
                        </a:lnTo>
                        <a:lnTo>
                          <a:pt x="242" y="20"/>
                        </a:lnTo>
                        <a:lnTo>
                          <a:pt x="244" y="38"/>
                        </a:lnTo>
                        <a:lnTo>
                          <a:pt x="244" y="48"/>
                        </a:lnTo>
                        <a:lnTo>
                          <a:pt x="244" y="48"/>
                        </a:lnTo>
                        <a:lnTo>
                          <a:pt x="234" y="76"/>
                        </a:lnTo>
                        <a:lnTo>
                          <a:pt x="220" y="104"/>
                        </a:lnTo>
                        <a:lnTo>
                          <a:pt x="220" y="104"/>
                        </a:lnTo>
                        <a:lnTo>
                          <a:pt x="220" y="104"/>
                        </a:lnTo>
                        <a:lnTo>
                          <a:pt x="222" y="104"/>
                        </a:lnTo>
                        <a:lnTo>
                          <a:pt x="228" y="102"/>
                        </a:lnTo>
                        <a:lnTo>
                          <a:pt x="250" y="92"/>
                        </a:lnTo>
                        <a:lnTo>
                          <a:pt x="274" y="80"/>
                        </a:lnTo>
                        <a:lnTo>
                          <a:pt x="282" y="78"/>
                        </a:lnTo>
                        <a:lnTo>
                          <a:pt x="284" y="78"/>
                        </a:lnTo>
                        <a:lnTo>
                          <a:pt x="284" y="80"/>
                        </a:lnTo>
                        <a:lnTo>
                          <a:pt x="284" y="80"/>
                        </a:lnTo>
                        <a:lnTo>
                          <a:pt x="288" y="96"/>
                        </a:lnTo>
                        <a:lnTo>
                          <a:pt x="288" y="108"/>
                        </a:lnTo>
                        <a:lnTo>
                          <a:pt x="288" y="124"/>
                        </a:lnTo>
                        <a:lnTo>
                          <a:pt x="286" y="142"/>
                        </a:lnTo>
                        <a:lnTo>
                          <a:pt x="282" y="160"/>
                        </a:lnTo>
                        <a:lnTo>
                          <a:pt x="274" y="180"/>
                        </a:lnTo>
                        <a:lnTo>
                          <a:pt x="260" y="200"/>
                        </a:lnTo>
                        <a:lnTo>
                          <a:pt x="260" y="200"/>
                        </a:lnTo>
                        <a:lnTo>
                          <a:pt x="246" y="218"/>
                        </a:lnTo>
                        <a:lnTo>
                          <a:pt x="234" y="232"/>
                        </a:lnTo>
                        <a:lnTo>
                          <a:pt x="220" y="242"/>
                        </a:lnTo>
                        <a:lnTo>
                          <a:pt x="208" y="250"/>
                        </a:lnTo>
                        <a:lnTo>
                          <a:pt x="196" y="254"/>
                        </a:lnTo>
                        <a:lnTo>
                          <a:pt x="184" y="258"/>
                        </a:lnTo>
                        <a:lnTo>
                          <a:pt x="156" y="264"/>
                        </a:lnTo>
                        <a:lnTo>
                          <a:pt x="156" y="264"/>
                        </a:lnTo>
                        <a:lnTo>
                          <a:pt x="128" y="266"/>
                        </a:lnTo>
                        <a:lnTo>
                          <a:pt x="98" y="266"/>
                        </a:lnTo>
                        <a:lnTo>
                          <a:pt x="68" y="264"/>
                        </a:lnTo>
                        <a:lnTo>
                          <a:pt x="68" y="26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0" name="Freeform 73">
                    <a:extLst>
                      <a:ext uri="{FF2B5EF4-FFF2-40B4-BE49-F238E27FC236}">
                        <a16:creationId xmlns:a16="http://schemas.microsoft.com/office/drawing/2014/main" id="{ABF98848-3AD0-44A8-A692-BCEF751A41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24" y="1925"/>
                    <a:ext cx="264" cy="271"/>
                  </a:xfrm>
                  <a:custGeom>
                    <a:avLst/>
                    <a:gdLst>
                      <a:gd name="T0" fmla="*/ 120 w 264"/>
                      <a:gd name="T1" fmla="*/ 271 h 271"/>
                      <a:gd name="T2" fmla="*/ 120 w 264"/>
                      <a:gd name="T3" fmla="*/ 271 h 271"/>
                      <a:gd name="T4" fmla="*/ 132 w 264"/>
                      <a:gd name="T5" fmla="*/ 269 h 271"/>
                      <a:gd name="T6" fmla="*/ 156 w 264"/>
                      <a:gd name="T7" fmla="*/ 264 h 271"/>
                      <a:gd name="T8" fmla="*/ 172 w 264"/>
                      <a:gd name="T9" fmla="*/ 258 h 271"/>
                      <a:gd name="T10" fmla="*/ 186 w 264"/>
                      <a:gd name="T11" fmla="*/ 250 h 271"/>
                      <a:gd name="T12" fmla="*/ 202 w 264"/>
                      <a:gd name="T13" fmla="*/ 240 h 271"/>
                      <a:gd name="T14" fmla="*/ 216 w 264"/>
                      <a:gd name="T15" fmla="*/ 224 h 271"/>
                      <a:gd name="T16" fmla="*/ 216 w 264"/>
                      <a:gd name="T17" fmla="*/ 224 h 271"/>
                      <a:gd name="T18" fmla="*/ 224 w 264"/>
                      <a:gd name="T19" fmla="*/ 214 h 271"/>
                      <a:gd name="T20" fmla="*/ 230 w 264"/>
                      <a:gd name="T21" fmla="*/ 204 h 271"/>
                      <a:gd name="T22" fmla="*/ 240 w 264"/>
                      <a:gd name="T23" fmla="*/ 176 h 271"/>
                      <a:gd name="T24" fmla="*/ 248 w 264"/>
                      <a:gd name="T25" fmla="*/ 148 h 271"/>
                      <a:gd name="T26" fmla="*/ 254 w 264"/>
                      <a:gd name="T27" fmla="*/ 118 h 271"/>
                      <a:gd name="T28" fmla="*/ 262 w 264"/>
                      <a:gd name="T29" fmla="*/ 68 h 271"/>
                      <a:gd name="T30" fmla="*/ 264 w 264"/>
                      <a:gd name="T31" fmla="*/ 48 h 271"/>
                      <a:gd name="T32" fmla="*/ 264 w 264"/>
                      <a:gd name="T33" fmla="*/ 48 h 271"/>
                      <a:gd name="T34" fmla="*/ 244 w 264"/>
                      <a:gd name="T35" fmla="*/ 66 h 271"/>
                      <a:gd name="T36" fmla="*/ 224 w 264"/>
                      <a:gd name="T37" fmla="*/ 80 h 271"/>
                      <a:gd name="T38" fmla="*/ 224 w 264"/>
                      <a:gd name="T39" fmla="*/ 80 h 271"/>
                      <a:gd name="T40" fmla="*/ 224 w 264"/>
                      <a:gd name="T41" fmla="*/ 76 h 271"/>
                      <a:gd name="T42" fmla="*/ 222 w 264"/>
                      <a:gd name="T43" fmla="*/ 66 h 271"/>
                      <a:gd name="T44" fmla="*/ 214 w 264"/>
                      <a:gd name="T45" fmla="*/ 38 h 271"/>
                      <a:gd name="T46" fmla="*/ 206 w 264"/>
                      <a:gd name="T47" fmla="*/ 12 h 271"/>
                      <a:gd name="T48" fmla="*/ 200 w 264"/>
                      <a:gd name="T49" fmla="*/ 0 h 271"/>
                      <a:gd name="T50" fmla="*/ 200 w 264"/>
                      <a:gd name="T51" fmla="*/ 0 h 271"/>
                      <a:gd name="T52" fmla="*/ 156 w 264"/>
                      <a:gd name="T53" fmla="*/ 64 h 271"/>
                      <a:gd name="T54" fmla="*/ 112 w 264"/>
                      <a:gd name="T55" fmla="*/ 128 h 271"/>
                      <a:gd name="T56" fmla="*/ 48 w 264"/>
                      <a:gd name="T57" fmla="*/ 64 h 271"/>
                      <a:gd name="T58" fmla="*/ 56 w 264"/>
                      <a:gd name="T59" fmla="*/ 128 h 271"/>
                      <a:gd name="T60" fmla="*/ 0 w 264"/>
                      <a:gd name="T61" fmla="*/ 96 h 271"/>
                      <a:gd name="T62" fmla="*/ 0 w 264"/>
                      <a:gd name="T63" fmla="*/ 96 h 271"/>
                      <a:gd name="T64" fmla="*/ 4 w 264"/>
                      <a:gd name="T65" fmla="*/ 106 h 271"/>
                      <a:gd name="T66" fmla="*/ 10 w 264"/>
                      <a:gd name="T67" fmla="*/ 132 h 271"/>
                      <a:gd name="T68" fmla="*/ 26 w 264"/>
                      <a:gd name="T69" fmla="*/ 170 h 271"/>
                      <a:gd name="T70" fmla="*/ 36 w 264"/>
                      <a:gd name="T71" fmla="*/ 192 h 271"/>
                      <a:gd name="T72" fmla="*/ 48 w 264"/>
                      <a:gd name="T73" fmla="*/ 216 h 271"/>
                      <a:gd name="T74" fmla="*/ 48 w 264"/>
                      <a:gd name="T75" fmla="*/ 216 h 271"/>
                      <a:gd name="T76" fmla="*/ 62 w 264"/>
                      <a:gd name="T77" fmla="*/ 236 h 271"/>
                      <a:gd name="T78" fmla="*/ 74 w 264"/>
                      <a:gd name="T79" fmla="*/ 250 h 271"/>
                      <a:gd name="T80" fmla="*/ 86 w 264"/>
                      <a:gd name="T81" fmla="*/ 256 h 271"/>
                      <a:gd name="T82" fmla="*/ 94 w 264"/>
                      <a:gd name="T83" fmla="*/ 260 h 271"/>
                      <a:gd name="T84" fmla="*/ 102 w 264"/>
                      <a:gd name="T85" fmla="*/ 260 h 271"/>
                      <a:gd name="T86" fmla="*/ 108 w 264"/>
                      <a:gd name="T87" fmla="*/ 258 h 271"/>
                      <a:gd name="T88" fmla="*/ 112 w 264"/>
                      <a:gd name="T89" fmla="*/ 256 h 271"/>
                      <a:gd name="T90" fmla="*/ 112 w 264"/>
                      <a:gd name="T91" fmla="*/ 256 h 271"/>
                      <a:gd name="T92" fmla="*/ 116 w 264"/>
                      <a:gd name="T93" fmla="*/ 266 h 271"/>
                      <a:gd name="T94" fmla="*/ 118 w 264"/>
                      <a:gd name="T95" fmla="*/ 271 h 271"/>
                      <a:gd name="T96" fmla="*/ 120 w 264"/>
                      <a:gd name="T97" fmla="*/ 271 h 271"/>
                      <a:gd name="T98" fmla="*/ 120 w 264"/>
                      <a:gd name="T99" fmla="*/ 271 h 271"/>
                      <a:gd name="T100" fmla="*/ 120 w 264"/>
                      <a:gd name="T101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64" h="271">
                        <a:moveTo>
                          <a:pt x="120" y="271"/>
                        </a:moveTo>
                        <a:lnTo>
                          <a:pt x="120" y="271"/>
                        </a:lnTo>
                        <a:lnTo>
                          <a:pt x="132" y="269"/>
                        </a:lnTo>
                        <a:lnTo>
                          <a:pt x="156" y="264"/>
                        </a:lnTo>
                        <a:lnTo>
                          <a:pt x="172" y="258"/>
                        </a:lnTo>
                        <a:lnTo>
                          <a:pt x="186" y="250"/>
                        </a:lnTo>
                        <a:lnTo>
                          <a:pt x="202" y="240"/>
                        </a:lnTo>
                        <a:lnTo>
                          <a:pt x="216" y="224"/>
                        </a:lnTo>
                        <a:lnTo>
                          <a:pt x="216" y="224"/>
                        </a:lnTo>
                        <a:lnTo>
                          <a:pt x="224" y="214"/>
                        </a:lnTo>
                        <a:lnTo>
                          <a:pt x="230" y="204"/>
                        </a:lnTo>
                        <a:lnTo>
                          <a:pt x="240" y="176"/>
                        </a:lnTo>
                        <a:lnTo>
                          <a:pt x="248" y="148"/>
                        </a:lnTo>
                        <a:lnTo>
                          <a:pt x="254" y="118"/>
                        </a:lnTo>
                        <a:lnTo>
                          <a:pt x="262" y="68"/>
                        </a:lnTo>
                        <a:lnTo>
                          <a:pt x="264" y="48"/>
                        </a:lnTo>
                        <a:lnTo>
                          <a:pt x="264" y="48"/>
                        </a:lnTo>
                        <a:lnTo>
                          <a:pt x="244" y="66"/>
                        </a:lnTo>
                        <a:lnTo>
                          <a:pt x="224" y="80"/>
                        </a:lnTo>
                        <a:lnTo>
                          <a:pt x="224" y="80"/>
                        </a:lnTo>
                        <a:lnTo>
                          <a:pt x="224" y="76"/>
                        </a:lnTo>
                        <a:lnTo>
                          <a:pt x="222" y="66"/>
                        </a:lnTo>
                        <a:lnTo>
                          <a:pt x="214" y="38"/>
                        </a:lnTo>
                        <a:lnTo>
                          <a:pt x="206" y="12"/>
                        </a:lnTo>
                        <a:lnTo>
                          <a:pt x="200" y="0"/>
                        </a:lnTo>
                        <a:lnTo>
                          <a:pt x="200" y="0"/>
                        </a:lnTo>
                        <a:lnTo>
                          <a:pt x="156" y="64"/>
                        </a:lnTo>
                        <a:lnTo>
                          <a:pt x="112" y="128"/>
                        </a:lnTo>
                        <a:lnTo>
                          <a:pt x="48" y="64"/>
                        </a:lnTo>
                        <a:lnTo>
                          <a:pt x="56" y="128"/>
                        </a:lnTo>
                        <a:lnTo>
                          <a:pt x="0" y="96"/>
                        </a:lnTo>
                        <a:lnTo>
                          <a:pt x="0" y="96"/>
                        </a:lnTo>
                        <a:lnTo>
                          <a:pt x="4" y="106"/>
                        </a:lnTo>
                        <a:lnTo>
                          <a:pt x="10" y="132"/>
                        </a:lnTo>
                        <a:lnTo>
                          <a:pt x="26" y="170"/>
                        </a:lnTo>
                        <a:lnTo>
                          <a:pt x="36" y="192"/>
                        </a:lnTo>
                        <a:lnTo>
                          <a:pt x="48" y="216"/>
                        </a:lnTo>
                        <a:lnTo>
                          <a:pt x="48" y="216"/>
                        </a:lnTo>
                        <a:lnTo>
                          <a:pt x="62" y="236"/>
                        </a:lnTo>
                        <a:lnTo>
                          <a:pt x="74" y="250"/>
                        </a:lnTo>
                        <a:lnTo>
                          <a:pt x="86" y="256"/>
                        </a:lnTo>
                        <a:lnTo>
                          <a:pt x="94" y="260"/>
                        </a:lnTo>
                        <a:lnTo>
                          <a:pt x="102" y="260"/>
                        </a:lnTo>
                        <a:lnTo>
                          <a:pt x="108" y="258"/>
                        </a:lnTo>
                        <a:lnTo>
                          <a:pt x="112" y="256"/>
                        </a:lnTo>
                        <a:lnTo>
                          <a:pt x="112" y="256"/>
                        </a:lnTo>
                        <a:lnTo>
                          <a:pt x="116" y="266"/>
                        </a:lnTo>
                        <a:lnTo>
                          <a:pt x="118" y="271"/>
                        </a:lnTo>
                        <a:lnTo>
                          <a:pt x="120" y="271"/>
                        </a:lnTo>
                        <a:lnTo>
                          <a:pt x="120" y="271"/>
                        </a:lnTo>
                        <a:lnTo>
                          <a:pt x="120" y="271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1" name="Freeform 74">
                    <a:extLst>
                      <a:ext uri="{FF2B5EF4-FFF2-40B4-BE49-F238E27FC236}">
                        <a16:creationId xmlns:a16="http://schemas.microsoft.com/office/drawing/2014/main" id="{AC78C050-0A7A-4EDF-AC58-3F93CBF591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68" y="1725"/>
                    <a:ext cx="202" cy="230"/>
                  </a:xfrm>
                  <a:custGeom>
                    <a:avLst/>
                    <a:gdLst>
                      <a:gd name="T0" fmla="*/ 160 w 202"/>
                      <a:gd name="T1" fmla="*/ 224 h 230"/>
                      <a:gd name="T2" fmla="*/ 160 w 202"/>
                      <a:gd name="T3" fmla="*/ 224 h 230"/>
                      <a:gd name="T4" fmla="*/ 162 w 202"/>
                      <a:gd name="T5" fmla="*/ 210 h 230"/>
                      <a:gd name="T6" fmla="*/ 162 w 202"/>
                      <a:gd name="T7" fmla="*/ 196 h 230"/>
                      <a:gd name="T8" fmla="*/ 168 w 202"/>
                      <a:gd name="T9" fmla="*/ 182 h 230"/>
                      <a:gd name="T10" fmla="*/ 172 w 202"/>
                      <a:gd name="T11" fmla="*/ 174 h 230"/>
                      <a:gd name="T12" fmla="*/ 176 w 202"/>
                      <a:gd name="T13" fmla="*/ 168 h 230"/>
                      <a:gd name="T14" fmla="*/ 176 w 202"/>
                      <a:gd name="T15" fmla="*/ 168 h 230"/>
                      <a:gd name="T16" fmla="*/ 184 w 202"/>
                      <a:gd name="T17" fmla="*/ 158 h 230"/>
                      <a:gd name="T18" fmla="*/ 188 w 202"/>
                      <a:gd name="T19" fmla="*/ 146 h 230"/>
                      <a:gd name="T20" fmla="*/ 194 w 202"/>
                      <a:gd name="T21" fmla="*/ 130 h 230"/>
                      <a:gd name="T22" fmla="*/ 198 w 202"/>
                      <a:gd name="T23" fmla="*/ 112 h 230"/>
                      <a:gd name="T24" fmla="*/ 202 w 202"/>
                      <a:gd name="T25" fmla="*/ 78 h 230"/>
                      <a:gd name="T26" fmla="*/ 202 w 202"/>
                      <a:gd name="T27" fmla="*/ 66 h 230"/>
                      <a:gd name="T28" fmla="*/ 200 w 202"/>
                      <a:gd name="T29" fmla="*/ 56 h 230"/>
                      <a:gd name="T30" fmla="*/ 200 w 202"/>
                      <a:gd name="T31" fmla="*/ 56 h 230"/>
                      <a:gd name="T32" fmla="*/ 192 w 202"/>
                      <a:gd name="T33" fmla="*/ 40 h 230"/>
                      <a:gd name="T34" fmla="*/ 180 w 202"/>
                      <a:gd name="T35" fmla="*/ 22 h 230"/>
                      <a:gd name="T36" fmla="*/ 160 w 202"/>
                      <a:gd name="T37" fmla="*/ 0 h 230"/>
                      <a:gd name="T38" fmla="*/ 160 w 202"/>
                      <a:gd name="T39" fmla="*/ 0 h 230"/>
                      <a:gd name="T40" fmla="*/ 154 w 202"/>
                      <a:gd name="T41" fmla="*/ 6 h 230"/>
                      <a:gd name="T42" fmla="*/ 144 w 202"/>
                      <a:gd name="T43" fmla="*/ 24 h 230"/>
                      <a:gd name="T44" fmla="*/ 128 w 202"/>
                      <a:gd name="T45" fmla="*/ 48 h 230"/>
                      <a:gd name="T46" fmla="*/ 64 w 202"/>
                      <a:gd name="T47" fmla="*/ 8 h 230"/>
                      <a:gd name="T48" fmla="*/ 40 w 202"/>
                      <a:gd name="T49" fmla="*/ 64 h 230"/>
                      <a:gd name="T50" fmla="*/ 8 w 202"/>
                      <a:gd name="T51" fmla="*/ 56 h 230"/>
                      <a:gd name="T52" fmla="*/ 8 w 202"/>
                      <a:gd name="T53" fmla="*/ 56 h 230"/>
                      <a:gd name="T54" fmla="*/ 6 w 202"/>
                      <a:gd name="T55" fmla="*/ 56 h 230"/>
                      <a:gd name="T56" fmla="*/ 4 w 202"/>
                      <a:gd name="T57" fmla="*/ 58 h 230"/>
                      <a:gd name="T58" fmla="*/ 2 w 202"/>
                      <a:gd name="T59" fmla="*/ 60 h 230"/>
                      <a:gd name="T60" fmla="*/ 0 w 202"/>
                      <a:gd name="T61" fmla="*/ 64 h 230"/>
                      <a:gd name="T62" fmla="*/ 0 w 202"/>
                      <a:gd name="T63" fmla="*/ 68 h 230"/>
                      <a:gd name="T64" fmla="*/ 4 w 202"/>
                      <a:gd name="T65" fmla="*/ 78 h 230"/>
                      <a:gd name="T66" fmla="*/ 8 w 202"/>
                      <a:gd name="T67" fmla="*/ 88 h 230"/>
                      <a:gd name="T68" fmla="*/ 8 w 202"/>
                      <a:gd name="T69" fmla="*/ 88 h 230"/>
                      <a:gd name="T70" fmla="*/ 18 w 202"/>
                      <a:gd name="T71" fmla="*/ 100 h 230"/>
                      <a:gd name="T72" fmla="*/ 28 w 202"/>
                      <a:gd name="T73" fmla="*/ 110 h 230"/>
                      <a:gd name="T74" fmla="*/ 40 w 202"/>
                      <a:gd name="T75" fmla="*/ 120 h 230"/>
                      <a:gd name="T76" fmla="*/ 54 w 202"/>
                      <a:gd name="T77" fmla="*/ 128 h 230"/>
                      <a:gd name="T78" fmla="*/ 78 w 202"/>
                      <a:gd name="T79" fmla="*/ 144 h 230"/>
                      <a:gd name="T80" fmla="*/ 88 w 202"/>
                      <a:gd name="T81" fmla="*/ 152 h 230"/>
                      <a:gd name="T82" fmla="*/ 96 w 202"/>
                      <a:gd name="T83" fmla="*/ 160 h 230"/>
                      <a:gd name="T84" fmla="*/ 96 w 202"/>
                      <a:gd name="T85" fmla="*/ 160 h 230"/>
                      <a:gd name="T86" fmla="*/ 112 w 202"/>
                      <a:gd name="T87" fmla="*/ 176 h 230"/>
                      <a:gd name="T88" fmla="*/ 126 w 202"/>
                      <a:gd name="T89" fmla="*/ 190 h 230"/>
                      <a:gd name="T90" fmla="*/ 140 w 202"/>
                      <a:gd name="T91" fmla="*/ 202 h 230"/>
                      <a:gd name="T92" fmla="*/ 144 w 202"/>
                      <a:gd name="T93" fmla="*/ 208 h 230"/>
                      <a:gd name="T94" fmla="*/ 144 w 202"/>
                      <a:gd name="T95" fmla="*/ 208 h 230"/>
                      <a:gd name="T96" fmla="*/ 148 w 202"/>
                      <a:gd name="T97" fmla="*/ 216 h 230"/>
                      <a:gd name="T98" fmla="*/ 152 w 202"/>
                      <a:gd name="T99" fmla="*/ 224 h 230"/>
                      <a:gd name="T100" fmla="*/ 156 w 202"/>
                      <a:gd name="T101" fmla="*/ 228 h 230"/>
                      <a:gd name="T102" fmla="*/ 158 w 202"/>
                      <a:gd name="T103" fmla="*/ 230 h 230"/>
                      <a:gd name="T104" fmla="*/ 160 w 202"/>
                      <a:gd name="T105" fmla="*/ 228 h 230"/>
                      <a:gd name="T106" fmla="*/ 160 w 202"/>
                      <a:gd name="T107" fmla="*/ 224 h 230"/>
                      <a:gd name="T108" fmla="*/ 160 w 202"/>
                      <a:gd name="T109" fmla="*/ 224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02" h="230">
                        <a:moveTo>
                          <a:pt x="160" y="224"/>
                        </a:moveTo>
                        <a:lnTo>
                          <a:pt x="160" y="224"/>
                        </a:lnTo>
                        <a:lnTo>
                          <a:pt x="162" y="210"/>
                        </a:lnTo>
                        <a:lnTo>
                          <a:pt x="162" y="196"/>
                        </a:lnTo>
                        <a:lnTo>
                          <a:pt x="168" y="182"/>
                        </a:lnTo>
                        <a:lnTo>
                          <a:pt x="172" y="174"/>
                        </a:lnTo>
                        <a:lnTo>
                          <a:pt x="176" y="168"/>
                        </a:lnTo>
                        <a:lnTo>
                          <a:pt x="176" y="168"/>
                        </a:lnTo>
                        <a:lnTo>
                          <a:pt x="184" y="158"/>
                        </a:lnTo>
                        <a:lnTo>
                          <a:pt x="188" y="146"/>
                        </a:lnTo>
                        <a:lnTo>
                          <a:pt x="194" y="130"/>
                        </a:lnTo>
                        <a:lnTo>
                          <a:pt x="198" y="112"/>
                        </a:lnTo>
                        <a:lnTo>
                          <a:pt x="202" y="78"/>
                        </a:lnTo>
                        <a:lnTo>
                          <a:pt x="202" y="66"/>
                        </a:lnTo>
                        <a:lnTo>
                          <a:pt x="200" y="56"/>
                        </a:lnTo>
                        <a:lnTo>
                          <a:pt x="200" y="56"/>
                        </a:lnTo>
                        <a:lnTo>
                          <a:pt x="192" y="40"/>
                        </a:lnTo>
                        <a:lnTo>
                          <a:pt x="180" y="22"/>
                        </a:lnTo>
                        <a:lnTo>
                          <a:pt x="160" y="0"/>
                        </a:lnTo>
                        <a:lnTo>
                          <a:pt x="160" y="0"/>
                        </a:lnTo>
                        <a:lnTo>
                          <a:pt x="154" y="6"/>
                        </a:lnTo>
                        <a:lnTo>
                          <a:pt x="144" y="24"/>
                        </a:lnTo>
                        <a:lnTo>
                          <a:pt x="128" y="48"/>
                        </a:lnTo>
                        <a:lnTo>
                          <a:pt x="64" y="8"/>
                        </a:lnTo>
                        <a:lnTo>
                          <a:pt x="40" y="64"/>
                        </a:lnTo>
                        <a:lnTo>
                          <a:pt x="8" y="56"/>
                        </a:lnTo>
                        <a:lnTo>
                          <a:pt x="8" y="56"/>
                        </a:lnTo>
                        <a:lnTo>
                          <a:pt x="6" y="56"/>
                        </a:lnTo>
                        <a:lnTo>
                          <a:pt x="4" y="58"/>
                        </a:lnTo>
                        <a:lnTo>
                          <a:pt x="2" y="60"/>
                        </a:lnTo>
                        <a:lnTo>
                          <a:pt x="0" y="64"/>
                        </a:lnTo>
                        <a:lnTo>
                          <a:pt x="0" y="68"/>
                        </a:lnTo>
                        <a:lnTo>
                          <a:pt x="4" y="78"/>
                        </a:lnTo>
                        <a:lnTo>
                          <a:pt x="8" y="88"/>
                        </a:lnTo>
                        <a:lnTo>
                          <a:pt x="8" y="88"/>
                        </a:lnTo>
                        <a:lnTo>
                          <a:pt x="18" y="100"/>
                        </a:lnTo>
                        <a:lnTo>
                          <a:pt x="28" y="110"/>
                        </a:lnTo>
                        <a:lnTo>
                          <a:pt x="40" y="120"/>
                        </a:lnTo>
                        <a:lnTo>
                          <a:pt x="54" y="128"/>
                        </a:lnTo>
                        <a:lnTo>
                          <a:pt x="78" y="144"/>
                        </a:lnTo>
                        <a:lnTo>
                          <a:pt x="88" y="152"/>
                        </a:lnTo>
                        <a:lnTo>
                          <a:pt x="96" y="160"/>
                        </a:lnTo>
                        <a:lnTo>
                          <a:pt x="96" y="160"/>
                        </a:lnTo>
                        <a:lnTo>
                          <a:pt x="112" y="176"/>
                        </a:lnTo>
                        <a:lnTo>
                          <a:pt x="126" y="190"/>
                        </a:lnTo>
                        <a:lnTo>
                          <a:pt x="140" y="202"/>
                        </a:lnTo>
                        <a:lnTo>
                          <a:pt x="144" y="208"/>
                        </a:lnTo>
                        <a:lnTo>
                          <a:pt x="144" y="208"/>
                        </a:lnTo>
                        <a:lnTo>
                          <a:pt x="148" y="216"/>
                        </a:lnTo>
                        <a:lnTo>
                          <a:pt x="152" y="224"/>
                        </a:lnTo>
                        <a:lnTo>
                          <a:pt x="156" y="228"/>
                        </a:lnTo>
                        <a:lnTo>
                          <a:pt x="158" y="230"/>
                        </a:lnTo>
                        <a:lnTo>
                          <a:pt x="160" y="228"/>
                        </a:lnTo>
                        <a:lnTo>
                          <a:pt x="160" y="224"/>
                        </a:lnTo>
                        <a:lnTo>
                          <a:pt x="160" y="22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" name="Freeform 75">
                    <a:extLst>
                      <a:ext uri="{FF2B5EF4-FFF2-40B4-BE49-F238E27FC236}">
                        <a16:creationId xmlns:a16="http://schemas.microsoft.com/office/drawing/2014/main" id="{ABF4AD30-BD24-4A31-B2FE-9055EB95E5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0" y="1517"/>
                    <a:ext cx="176" cy="186"/>
                  </a:xfrm>
                  <a:custGeom>
                    <a:avLst/>
                    <a:gdLst>
                      <a:gd name="T0" fmla="*/ 168 w 176"/>
                      <a:gd name="T1" fmla="*/ 184 h 186"/>
                      <a:gd name="T2" fmla="*/ 168 w 176"/>
                      <a:gd name="T3" fmla="*/ 184 h 186"/>
                      <a:gd name="T4" fmla="*/ 172 w 176"/>
                      <a:gd name="T5" fmla="*/ 170 h 186"/>
                      <a:gd name="T6" fmla="*/ 174 w 176"/>
                      <a:gd name="T7" fmla="*/ 144 h 186"/>
                      <a:gd name="T8" fmla="*/ 176 w 176"/>
                      <a:gd name="T9" fmla="*/ 126 h 186"/>
                      <a:gd name="T10" fmla="*/ 174 w 176"/>
                      <a:gd name="T11" fmla="*/ 110 h 186"/>
                      <a:gd name="T12" fmla="*/ 172 w 176"/>
                      <a:gd name="T13" fmla="*/ 94 h 186"/>
                      <a:gd name="T14" fmla="*/ 168 w 176"/>
                      <a:gd name="T15" fmla="*/ 80 h 186"/>
                      <a:gd name="T16" fmla="*/ 168 w 176"/>
                      <a:gd name="T17" fmla="*/ 80 h 186"/>
                      <a:gd name="T18" fmla="*/ 162 w 176"/>
                      <a:gd name="T19" fmla="*/ 66 h 186"/>
                      <a:gd name="T20" fmla="*/ 154 w 176"/>
                      <a:gd name="T21" fmla="*/ 52 h 186"/>
                      <a:gd name="T22" fmla="*/ 136 w 176"/>
                      <a:gd name="T23" fmla="*/ 26 h 186"/>
                      <a:gd name="T24" fmla="*/ 120 w 176"/>
                      <a:gd name="T25" fmla="*/ 8 h 186"/>
                      <a:gd name="T26" fmla="*/ 112 w 176"/>
                      <a:gd name="T27" fmla="*/ 0 h 186"/>
                      <a:gd name="T28" fmla="*/ 112 w 176"/>
                      <a:gd name="T29" fmla="*/ 0 h 186"/>
                      <a:gd name="T30" fmla="*/ 106 w 176"/>
                      <a:gd name="T31" fmla="*/ 22 h 186"/>
                      <a:gd name="T32" fmla="*/ 100 w 176"/>
                      <a:gd name="T33" fmla="*/ 36 h 186"/>
                      <a:gd name="T34" fmla="*/ 98 w 176"/>
                      <a:gd name="T35" fmla="*/ 40 h 186"/>
                      <a:gd name="T36" fmla="*/ 96 w 176"/>
                      <a:gd name="T37" fmla="*/ 40 h 186"/>
                      <a:gd name="T38" fmla="*/ 96 w 176"/>
                      <a:gd name="T39" fmla="*/ 40 h 186"/>
                      <a:gd name="T40" fmla="*/ 90 w 176"/>
                      <a:gd name="T41" fmla="*/ 34 h 186"/>
                      <a:gd name="T42" fmla="*/ 76 w 176"/>
                      <a:gd name="T43" fmla="*/ 26 h 186"/>
                      <a:gd name="T44" fmla="*/ 56 w 176"/>
                      <a:gd name="T45" fmla="*/ 16 h 186"/>
                      <a:gd name="T46" fmla="*/ 56 w 176"/>
                      <a:gd name="T47" fmla="*/ 72 h 186"/>
                      <a:gd name="T48" fmla="*/ 0 w 176"/>
                      <a:gd name="T49" fmla="*/ 72 h 186"/>
                      <a:gd name="T50" fmla="*/ 0 w 176"/>
                      <a:gd name="T51" fmla="*/ 72 h 186"/>
                      <a:gd name="T52" fmla="*/ 2 w 176"/>
                      <a:gd name="T53" fmla="*/ 74 h 186"/>
                      <a:gd name="T54" fmla="*/ 6 w 176"/>
                      <a:gd name="T55" fmla="*/ 82 h 186"/>
                      <a:gd name="T56" fmla="*/ 18 w 176"/>
                      <a:gd name="T57" fmla="*/ 96 h 186"/>
                      <a:gd name="T58" fmla="*/ 40 w 176"/>
                      <a:gd name="T59" fmla="*/ 120 h 186"/>
                      <a:gd name="T60" fmla="*/ 40 w 176"/>
                      <a:gd name="T61" fmla="*/ 120 h 186"/>
                      <a:gd name="T62" fmla="*/ 68 w 176"/>
                      <a:gd name="T63" fmla="*/ 144 h 186"/>
                      <a:gd name="T64" fmla="*/ 88 w 176"/>
                      <a:gd name="T65" fmla="*/ 162 h 186"/>
                      <a:gd name="T66" fmla="*/ 106 w 176"/>
                      <a:gd name="T67" fmla="*/ 172 h 186"/>
                      <a:gd name="T68" fmla="*/ 114 w 176"/>
                      <a:gd name="T69" fmla="*/ 176 h 186"/>
                      <a:gd name="T70" fmla="*/ 120 w 176"/>
                      <a:gd name="T71" fmla="*/ 176 h 186"/>
                      <a:gd name="T72" fmla="*/ 120 w 176"/>
                      <a:gd name="T73" fmla="*/ 176 h 186"/>
                      <a:gd name="T74" fmla="*/ 136 w 176"/>
                      <a:gd name="T75" fmla="*/ 178 h 186"/>
                      <a:gd name="T76" fmla="*/ 152 w 176"/>
                      <a:gd name="T77" fmla="*/ 182 h 186"/>
                      <a:gd name="T78" fmla="*/ 164 w 176"/>
                      <a:gd name="T79" fmla="*/ 186 h 186"/>
                      <a:gd name="T80" fmla="*/ 168 w 176"/>
                      <a:gd name="T81" fmla="*/ 186 h 186"/>
                      <a:gd name="T82" fmla="*/ 168 w 176"/>
                      <a:gd name="T83" fmla="*/ 184 h 186"/>
                      <a:gd name="T84" fmla="*/ 168 w 176"/>
                      <a:gd name="T85" fmla="*/ 184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76" h="186">
                        <a:moveTo>
                          <a:pt x="168" y="184"/>
                        </a:moveTo>
                        <a:lnTo>
                          <a:pt x="168" y="184"/>
                        </a:lnTo>
                        <a:lnTo>
                          <a:pt x="172" y="170"/>
                        </a:lnTo>
                        <a:lnTo>
                          <a:pt x="174" y="144"/>
                        </a:lnTo>
                        <a:lnTo>
                          <a:pt x="176" y="126"/>
                        </a:lnTo>
                        <a:lnTo>
                          <a:pt x="174" y="110"/>
                        </a:lnTo>
                        <a:lnTo>
                          <a:pt x="172" y="94"/>
                        </a:lnTo>
                        <a:lnTo>
                          <a:pt x="168" y="80"/>
                        </a:lnTo>
                        <a:lnTo>
                          <a:pt x="168" y="80"/>
                        </a:lnTo>
                        <a:lnTo>
                          <a:pt x="162" y="66"/>
                        </a:lnTo>
                        <a:lnTo>
                          <a:pt x="154" y="52"/>
                        </a:lnTo>
                        <a:lnTo>
                          <a:pt x="136" y="26"/>
                        </a:lnTo>
                        <a:lnTo>
                          <a:pt x="120" y="8"/>
                        </a:lnTo>
                        <a:lnTo>
                          <a:pt x="112" y="0"/>
                        </a:lnTo>
                        <a:lnTo>
                          <a:pt x="112" y="0"/>
                        </a:lnTo>
                        <a:lnTo>
                          <a:pt x="106" y="22"/>
                        </a:lnTo>
                        <a:lnTo>
                          <a:pt x="100" y="36"/>
                        </a:lnTo>
                        <a:lnTo>
                          <a:pt x="98" y="40"/>
                        </a:lnTo>
                        <a:lnTo>
                          <a:pt x="96" y="40"/>
                        </a:lnTo>
                        <a:lnTo>
                          <a:pt x="96" y="40"/>
                        </a:lnTo>
                        <a:lnTo>
                          <a:pt x="90" y="34"/>
                        </a:lnTo>
                        <a:lnTo>
                          <a:pt x="76" y="26"/>
                        </a:lnTo>
                        <a:lnTo>
                          <a:pt x="56" y="16"/>
                        </a:lnTo>
                        <a:lnTo>
                          <a:pt x="56" y="72"/>
                        </a:lnTo>
                        <a:lnTo>
                          <a:pt x="0" y="72"/>
                        </a:lnTo>
                        <a:lnTo>
                          <a:pt x="0" y="72"/>
                        </a:lnTo>
                        <a:lnTo>
                          <a:pt x="2" y="74"/>
                        </a:lnTo>
                        <a:lnTo>
                          <a:pt x="6" y="82"/>
                        </a:lnTo>
                        <a:lnTo>
                          <a:pt x="18" y="96"/>
                        </a:lnTo>
                        <a:lnTo>
                          <a:pt x="40" y="120"/>
                        </a:lnTo>
                        <a:lnTo>
                          <a:pt x="40" y="120"/>
                        </a:lnTo>
                        <a:lnTo>
                          <a:pt x="68" y="144"/>
                        </a:lnTo>
                        <a:lnTo>
                          <a:pt x="88" y="162"/>
                        </a:lnTo>
                        <a:lnTo>
                          <a:pt x="106" y="172"/>
                        </a:lnTo>
                        <a:lnTo>
                          <a:pt x="114" y="176"/>
                        </a:lnTo>
                        <a:lnTo>
                          <a:pt x="120" y="176"/>
                        </a:lnTo>
                        <a:lnTo>
                          <a:pt x="120" y="176"/>
                        </a:lnTo>
                        <a:lnTo>
                          <a:pt x="136" y="178"/>
                        </a:lnTo>
                        <a:lnTo>
                          <a:pt x="152" y="182"/>
                        </a:lnTo>
                        <a:lnTo>
                          <a:pt x="164" y="186"/>
                        </a:lnTo>
                        <a:lnTo>
                          <a:pt x="168" y="186"/>
                        </a:lnTo>
                        <a:lnTo>
                          <a:pt x="168" y="184"/>
                        </a:lnTo>
                        <a:lnTo>
                          <a:pt x="168" y="184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Freeform 76">
                    <a:extLst>
                      <a:ext uri="{FF2B5EF4-FFF2-40B4-BE49-F238E27FC236}">
                        <a16:creationId xmlns:a16="http://schemas.microsoft.com/office/drawing/2014/main" id="{0A5E5B98-365D-4EBD-B748-6069BD2A0B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6" y="1485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4" name="Freeform 77">
                    <a:extLst>
                      <a:ext uri="{FF2B5EF4-FFF2-40B4-BE49-F238E27FC236}">
                        <a16:creationId xmlns:a16="http://schemas.microsoft.com/office/drawing/2014/main" id="{945EDF48-45E2-497E-9319-1007772618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16" y="1645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5" name="Freeform 78">
                    <a:extLst>
                      <a:ext uri="{FF2B5EF4-FFF2-40B4-BE49-F238E27FC236}">
                        <a16:creationId xmlns:a16="http://schemas.microsoft.com/office/drawing/2014/main" id="{5B0E8268-FD52-46FA-BCC6-0137F532D0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52" y="1685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6" name="Freeform 79">
                    <a:extLst>
                      <a:ext uri="{FF2B5EF4-FFF2-40B4-BE49-F238E27FC236}">
                        <a16:creationId xmlns:a16="http://schemas.microsoft.com/office/drawing/2014/main" id="{58644021-4BBA-414C-8713-E61C0D619F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36" y="1901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7" name="Freeform 80">
                    <a:extLst>
                      <a:ext uri="{FF2B5EF4-FFF2-40B4-BE49-F238E27FC236}">
                        <a16:creationId xmlns:a16="http://schemas.microsoft.com/office/drawing/2014/main" id="{418EE429-BF64-4407-8717-DFF5E39A6A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56" y="1941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8" name="Freeform 81">
                    <a:extLst>
                      <a:ext uri="{FF2B5EF4-FFF2-40B4-BE49-F238E27FC236}">
                        <a16:creationId xmlns:a16="http://schemas.microsoft.com/office/drawing/2014/main" id="{DD777E5B-8F2A-4024-B180-55827A27D1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92" y="2189"/>
                    <a:ext cx="40" cy="39"/>
                  </a:xfrm>
                  <a:custGeom>
                    <a:avLst/>
                    <a:gdLst>
                      <a:gd name="T0" fmla="*/ 40 w 40"/>
                      <a:gd name="T1" fmla="*/ 19 h 39"/>
                      <a:gd name="T2" fmla="*/ 40 w 40"/>
                      <a:gd name="T3" fmla="*/ 19 h 39"/>
                      <a:gd name="T4" fmla="*/ 40 w 40"/>
                      <a:gd name="T5" fmla="*/ 11 h 39"/>
                      <a:gd name="T6" fmla="*/ 36 w 40"/>
                      <a:gd name="T7" fmla="*/ 5 h 39"/>
                      <a:gd name="T8" fmla="*/ 28 w 40"/>
                      <a:gd name="T9" fmla="*/ 2 h 39"/>
                      <a:gd name="T10" fmla="*/ 20 w 40"/>
                      <a:gd name="T11" fmla="*/ 0 h 39"/>
                      <a:gd name="T12" fmla="*/ 20 w 40"/>
                      <a:gd name="T13" fmla="*/ 0 h 39"/>
                      <a:gd name="T14" fmla="*/ 14 w 40"/>
                      <a:gd name="T15" fmla="*/ 2 h 39"/>
                      <a:gd name="T16" fmla="*/ 6 w 40"/>
                      <a:gd name="T17" fmla="*/ 5 h 39"/>
                      <a:gd name="T18" fmla="*/ 2 w 40"/>
                      <a:gd name="T19" fmla="*/ 11 h 39"/>
                      <a:gd name="T20" fmla="*/ 0 w 40"/>
                      <a:gd name="T21" fmla="*/ 19 h 39"/>
                      <a:gd name="T22" fmla="*/ 0 w 40"/>
                      <a:gd name="T23" fmla="*/ 19 h 39"/>
                      <a:gd name="T24" fmla="*/ 2 w 40"/>
                      <a:gd name="T25" fmla="*/ 27 h 39"/>
                      <a:gd name="T26" fmla="*/ 6 w 40"/>
                      <a:gd name="T27" fmla="*/ 33 h 39"/>
                      <a:gd name="T28" fmla="*/ 14 w 40"/>
                      <a:gd name="T29" fmla="*/ 37 h 39"/>
                      <a:gd name="T30" fmla="*/ 20 w 40"/>
                      <a:gd name="T31" fmla="*/ 39 h 39"/>
                      <a:gd name="T32" fmla="*/ 20 w 40"/>
                      <a:gd name="T33" fmla="*/ 39 h 39"/>
                      <a:gd name="T34" fmla="*/ 28 w 40"/>
                      <a:gd name="T35" fmla="*/ 37 h 39"/>
                      <a:gd name="T36" fmla="*/ 36 w 40"/>
                      <a:gd name="T37" fmla="*/ 33 h 39"/>
                      <a:gd name="T38" fmla="*/ 40 w 40"/>
                      <a:gd name="T39" fmla="*/ 27 h 39"/>
                      <a:gd name="T40" fmla="*/ 40 w 40"/>
                      <a:gd name="T41" fmla="*/ 19 h 39"/>
                      <a:gd name="T42" fmla="*/ 40 w 40"/>
                      <a:gd name="T43" fmla="*/ 19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39">
                        <a:moveTo>
                          <a:pt x="40" y="19"/>
                        </a:moveTo>
                        <a:lnTo>
                          <a:pt x="40" y="19"/>
                        </a:lnTo>
                        <a:lnTo>
                          <a:pt x="40" y="11"/>
                        </a:lnTo>
                        <a:lnTo>
                          <a:pt x="36" y="5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5"/>
                        </a:lnTo>
                        <a:lnTo>
                          <a:pt x="2" y="11"/>
                        </a:lnTo>
                        <a:lnTo>
                          <a:pt x="0" y="19"/>
                        </a:lnTo>
                        <a:lnTo>
                          <a:pt x="0" y="19"/>
                        </a:lnTo>
                        <a:lnTo>
                          <a:pt x="2" y="27"/>
                        </a:lnTo>
                        <a:lnTo>
                          <a:pt x="6" y="33"/>
                        </a:lnTo>
                        <a:lnTo>
                          <a:pt x="14" y="37"/>
                        </a:lnTo>
                        <a:lnTo>
                          <a:pt x="20" y="39"/>
                        </a:lnTo>
                        <a:lnTo>
                          <a:pt x="20" y="39"/>
                        </a:lnTo>
                        <a:lnTo>
                          <a:pt x="28" y="37"/>
                        </a:lnTo>
                        <a:lnTo>
                          <a:pt x="36" y="33"/>
                        </a:lnTo>
                        <a:lnTo>
                          <a:pt x="40" y="27"/>
                        </a:lnTo>
                        <a:lnTo>
                          <a:pt x="40" y="19"/>
                        </a:lnTo>
                        <a:lnTo>
                          <a:pt x="40" y="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9" name="Freeform 82">
                    <a:extLst>
                      <a:ext uri="{FF2B5EF4-FFF2-40B4-BE49-F238E27FC236}">
                        <a16:creationId xmlns:a16="http://schemas.microsoft.com/office/drawing/2014/main" id="{B3B827F8-03D6-484A-B37F-E6F52E1365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72" y="2189"/>
                    <a:ext cx="40" cy="39"/>
                  </a:xfrm>
                  <a:custGeom>
                    <a:avLst/>
                    <a:gdLst>
                      <a:gd name="T0" fmla="*/ 40 w 40"/>
                      <a:gd name="T1" fmla="*/ 19 h 39"/>
                      <a:gd name="T2" fmla="*/ 40 w 40"/>
                      <a:gd name="T3" fmla="*/ 19 h 39"/>
                      <a:gd name="T4" fmla="*/ 40 w 40"/>
                      <a:gd name="T5" fmla="*/ 11 h 39"/>
                      <a:gd name="T6" fmla="*/ 36 w 40"/>
                      <a:gd name="T7" fmla="*/ 5 h 39"/>
                      <a:gd name="T8" fmla="*/ 28 w 40"/>
                      <a:gd name="T9" fmla="*/ 2 h 39"/>
                      <a:gd name="T10" fmla="*/ 20 w 40"/>
                      <a:gd name="T11" fmla="*/ 0 h 39"/>
                      <a:gd name="T12" fmla="*/ 20 w 40"/>
                      <a:gd name="T13" fmla="*/ 0 h 39"/>
                      <a:gd name="T14" fmla="*/ 14 w 40"/>
                      <a:gd name="T15" fmla="*/ 2 h 39"/>
                      <a:gd name="T16" fmla="*/ 6 w 40"/>
                      <a:gd name="T17" fmla="*/ 5 h 39"/>
                      <a:gd name="T18" fmla="*/ 2 w 40"/>
                      <a:gd name="T19" fmla="*/ 11 h 39"/>
                      <a:gd name="T20" fmla="*/ 0 w 40"/>
                      <a:gd name="T21" fmla="*/ 19 h 39"/>
                      <a:gd name="T22" fmla="*/ 0 w 40"/>
                      <a:gd name="T23" fmla="*/ 19 h 39"/>
                      <a:gd name="T24" fmla="*/ 2 w 40"/>
                      <a:gd name="T25" fmla="*/ 27 h 39"/>
                      <a:gd name="T26" fmla="*/ 6 w 40"/>
                      <a:gd name="T27" fmla="*/ 33 h 39"/>
                      <a:gd name="T28" fmla="*/ 14 w 40"/>
                      <a:gd name="T29" fmla="*/ 37 h 39"/>
                      <a:gd name="T30" fmla="*/ 20 w 40"/>
                      <a:gd name="T31" fmla="*/ 39 h 39"/>
                      <a:gd name="T32" fmla="*/ 20 w 40"/>
                      <a:gd name="T33" fmla="*/ 39 h 39"/>
                      <a:gd name="T34" fmla="*/ 28 w 40"/>
                      <a:gd name="T35" fmla="*/ 37 h 39"/>
                      <a:gd name="T36" fmla="*/ 36 w 40"/>
                      <a:gd name="T37" fmla="*/ 33 h 39"/>
                      <a:gd name="T38" fmla="*/ 40 w 40"/>
                      <a:gd name="T39" fmla="*/ 27 h 39"/>
                      <a:gd name="T40" fmla="*/ 40 w 40"/>
                      <a:gd name="T41" fmla="*/ 19 h 39"/>
                      <a:gd name="T42" fmla="*/ 40 w 40"/>
                      <a:gd name="T43" fmla="*/ 19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39">
                        <a:moveTo>
                          <a:pt x="40" y="19"/>
                        </a:moveTo>
                        <a:lnTo>
                          <a:pt x="40" y="19"/>
                        </a:lnTo>
                        <a:lnTo>
                          <a:pt x="40" y="11"/>
                        </a:lnTo>
                        <a:lnTo>
                          <a:pt x="36" y="5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5"/>
                        </a:lnTo>
                        <a:lnTo>
                          <a:pt x="2" y="11"/>
                        </a:lnTo>
                        <a:lnTo>
                          <a:pt x="0" y="19"/>
                        </a:lnTo>
                        <a:lnTo>
                          <a:pt x="0" y="19"/>
                        </a:lnTo>
                        <a:lnTo>
                          <a:pt x="2" y="27"/>
                        </a:lnTo>
                        <a:lnTo>
                          <a:pt x="6" y="33"/>
                        </a:lnTo>
                        <a:lnTo>
                          <a:pt x="14" y="37"/>
                        </a:lnTo>
                        <a:lnTo>
                          <a:pt x="20" y="39"/>
                        </a:lnTo>
                        <a:lnTo>
                          <a:pt x="20" y="39"/>
                        </a:lnTo>
                        <a:lnTo>
                          <a:pt x="28" y="37"/>
                        </a:lnTo>
                        <a:lnTo>
                          <a:pt x="36" y="33"/>
                        </a:lnTo>
                        <a:lnTo>
                          <a:pt x="40" y="27"/>
                        </a:lnTo>
                        <a:lnTo>
                          <a:pt x="40" y="19"/>
                        </a:lnTo>
                        <a:lnTo>
                          <a:pt x="40" y="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Freeform 83">
                    <a:extLst>
                      <a:ext uri="{FF2B5EF4-FFF2-40B4-BE49-F238E27FC236}">
                        <a16:creationId xmlns:a16="http://schemas.microsoft.com/office/drawing/2014/main" id="{459261E4-2C24-4E5F-BA06-979FF52AF5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20" y="2492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1" name="Freeform 84">
                    <a:extLst>
                      <a:ext uri="{FF2B5EF4-FFF2-40B4-BE49-F238E27FC236}">
                        <a16:creationId xmlns:a16="http://schemas.microsoft.com/office/drawing/2014/main" id="{68CB001A-ED72-4AB1-B895-1D5AE94669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24" y="2468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2" name="Freeform 85">
                    <a:extLst>
                      <a:ext uri="{FF2B5EF4-FFF2-40B4-BE49-F238E27FC236}">
                        <a16:creationId xmlns:a16="http://schemas.microsoft.com/office/drawing/2014/main" id="{306453CC-B32A-4236-AE73-C771C3A449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08" y="2804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3" name="Freeform 86">
                    <a:extLst>
                      <a:ext uri="{FF2B5EF4-FFF2-40B4-BE49-F238E27FC236}">
                        <a16:creationId xmlns:a16="http://schemas.microsoft.com/office/drawing/2014/main" id="{C8203E85-C811-4316-947B-F271463991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6" y="2756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" name="Freeform 87">
                    <a:extLst>
                      <a:ext uri="{FF2B5EF4-FFF2-40B4-BE49-F238E27FC236}">
                        <a16:creationId xmlns:a16="http://schemas.microsoft.com/office/drawing/2014/main" id="{750C8C9A-6417-4A43-AF9B-4E31158711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2" y="2948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5" name="Freeform 88">
                    <a:extLst>
                      <a:ext uri="{FF2B5EF4-FFF2-40B4-BE49-F238E27FC236}">
                        <a16:creationId xmlns:a16="http://schemas.microsoft.com/office/drawing/2014/main" id="{07D922C3-62A9-40AA-A0DB-311453B2DE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04" y="3060"/>
                    <a:ext cx="40" cy="40"/>
                  </a:xfrm>
                  <a:custGeom>
                    <a:avLst/>
                    <a:gdLst>
                      <a:gd name="T0" fmla="*/ 40 w 40"/>
                      <a:gd name="T1" fmla="*/ 20 h 40"/>
                      <a:gd name="T2" fmla="*/ 40 w 40"/>
                      <a:gd name="T3" fmla="*/ 20 h 40"/>
                      <a:gd name="T4" fmla="*/ 40 w 40"/>
                      <a:gd name="T5" fmla="*/ 12 h 40"/>
                      <a:gd name="T6" fmla="*/ 36 w 40"/>
                      <a:gd name="T7" fmla="*/ 6 h 40"/>
                      <a:gd name="T8" fmla="*/ 28 w 40"/>
                      <a:gd name="T9" fmla="*/ 2 h 40"/>
                      <a:gd name="T10" fmla="*/ 20 w 40"/>
                      <a:gd name="T11" fmla="*/ 0 h 40"/>
                      <a:gd name="T12" fmla="*/ 20 w 40"/>
                      <a:gd name="T13" fmla="*/ 0 h 40"/>
                      <a:gd name="T14" fmla="*/ 14 w 40"/>
                      <a:gd name="T15" fmla="*/ 2 h 40"/>
                      <a:gd name="T16" fmla="*/ 6 w 40"/>
                      <a:gd name="T17" fmla="*/ 6 h 40"/>
                      <a:gd name="T18" fmla="*/ 2 w 40"/>
                      <a:gd name="T19" fmla="*/ 12 h 40"/>
                      <a:gd name="T20" fmla="*/ 0 w 40"/>
                      <a:gd name="T21" fmla="*/ 20 h 40"/>
                      <a:gd name="T22" fmla="*/ 0 w 40"/>
                      <a:gd name="T23" fmla="*/ 20 h 40"/>
                      <a:gd name="T24" fmla="*/ 2 w 40"/>
                      <a:gd name="T25" fmla="*/ 28 h 40"/>
                      <a:gd name="T26" fmla="*/ 6 w 40"/>
                      <a:gd name="T27" fmla="*/ 34 h 40"/>
                      <a:gd name="T28" fmla="*/ 14 w 40"/>
                      <a:gd name="T29" fmla="*/ 38 h 40"/>
                      <a:gd name="T30" fmla="*/ 20 w 40"/>
                      <a:gd name="T31" fmla="*/ 40 h 40"/>
                      <a:gd name="T32" fmla="*/ 20 w 40"/>
                      <a:gd name="T33" fmla="*/ 40 h 40"/>
                      <a:gd name="T34" fmla="*/ 28 w 40"/>
                      <a:gd name="T35" fmla="*/ 38 h 40"/>
                      <a:gd name="T36" fmla="*/ 36 w 40"/>
                      <a:gd name="T37" fmla="*/ 34 h 40"/>
                      <a:gd name="T38" fmla="*/ 40 w 40"/>
                      <a:gd name="T39" fmla="*/ 28 h 40"/>
                      <a:gd name="T40" fmla="*/ 40 w 40"/>
                      <a:gd name="T41" fmla="*/ 20 h 40"/>
                      <a:gd name="T42" fmla="*/ 40 w 40"/>
                      <a:gd name="T43" fmla="*/ 2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40" y="20"/>
                        </a:lnTo>
                        <a:lnTo>
                          <a:pt x="40" y="12"/>
                        </a:lnTo>
                        <a:lnTo>
                          <a:pt x="36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4" y="38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6" y="34"/>
                        </a:lnTo>
                        <a:lnTo>
                          <a:pt x="40" y="28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Freeform 89">
                    <a:extLst>
                      <a:ext uri="{FF2B5EF4-FFF2-40B4-BE49-F238E27FC236}">
                        <a16:creationId xmlns:a16="http://schemas.microsoft.com/office/drawing/2014/main" id="{B4E68C2B-1C8A-42E1-8D9E-18DEF7A871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63" y="1429"/>
                    <a:ext cx="360" cy="696"/>
                  </a:xfrm>
                  <a:custGeom>
                    <a:avLst/>
                    <a:gdLst>
                      <a:gd name="T0" fmla="*/ 360 w 360"/>
                      <a:gd name="T1" fmla="*/ 384 h 696"/>
                      <a:gd name="T2" fmla="*/ 272 w 360"/>
                      <a:gd name="T3" fmla="*/ 284 h 696"/>
                      <a:gd name="T4" fmla="*/ 24 w 360"/>
                      <a:gd name="T5" fmla="*/ 0 h 696"/>
                      <a:gd name="T6" fmla="*/ 24 w 360"/>
                      <a:gd name="T7" fmla="*/ 0 h 696"/>
                      <a:gd name="T8" fmla="*/ 22 w 360"/>
                      <a:gd name="T9" fmla="*/ 92 h 696"/>
                      <a:gd name="T10" fmla="*/ 16 w 360"/>
                      <a:gd name="T11" fmla="*/ 232 h 696"/>
                      <a:gd name="T12" fmla="*/ 16 w 360"/>
                      <a:gd name="T13" fmla="*/ 232 h 696"/>
                      <a:gd name="T14" fmla="*/ 12 w 360"/>
                      <a:gd name="T15" fmla="*/ 292 h 696"/>
                      <a:gd name="T16" fmla="*/ 8 w 360"/>
                      <a:gd name="T17" fmla="*/ 344 h 696"/>
                      <a:gd name="T18" fmla="*/ 8 w 360"/>
                      <a:gd name="T19" fmla="*/ 344 h 696"/>
                      <a:gd name="T20" fmla="*/ 2 w 360"/>
                      <a:gd name="T21" fmla="*/ 404 h 696"/>
                      <a:gd name="T22" fmla="*/ 0 w 360"/>
                      <a:gd name="T23" fmla="*/ 472 h 696"/>
                      <a:gd name="T24" fmla="*/ 0 w 360"/>
                      <a:gd name="T25" fmla="*/ 472 h 696"/>
                      <a:gd name="T26" fmla="*/ 0 w 360"/>
                      <a:gd name="T27" fmla="*/ 556 h 696"/>
                      <a:gd name="T28" fmla="*/ 0 w 360"/>
                      <a:gd name="T29" fmla="*/ 592 h 696"/>
                      <a:gd name="T30" fmla="*/ 192 w 360"/>
                      <a:gd name="T31" fmla="*/ 696 h 696"/>
                      <a:gd name="T32" fmla="*/ 360 w 360"/>
                      <a:gd name="T33" fmla="*/ 384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60" h="696">
                        <a:moveTo>
                          <a:pt x="360" y="384"/>
                        </a:moveTo>
                        <a:lnTo>
                          <a:pt x="272" y="284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22" y="92"/>
                        </a:lnTo>
                        <a:lnTo>
                          <a:pt x="16" y="232"/>
                        </a:lnTo>
                        <a:lnTo>
                          <a:pt x="16" y="232"/>
                        </a:lnTo>
                        <a:lnTo>
                          <a:pt x="12" y="292"/>
                        </a:lnTo>
                        <a:lnTo>
                          <a:pt x="8" y="344"/>
                        </a:lnTo>
                        <a:lnTo>
                          <a:pt x="8" y="344"/>
                        </a:lnTo>
                        <a:lnTo>
                          <a:pt x="2" y="404"/>
                        </a:lnTo>
                        <a:lnTo>
                          <a:pt x="0" y="472"/>
                        </a:lnTo>
                        <a:lnTo>
                          <a:pt x="0" y="472"/>
                        </a:lnTo>
                        <a:lnTo>
                          <a:pt x="0" y="556"/>
                        </a:lnTo>
                        <a:lnTo>
                          <a:pt x="0" y="592"/>
                        </a:lnTo>
                        <a:lnTo>
                          <a:pt x="192" y="696"/>
                        </a:lnTo>
                        <a:lnTo>
                          <a:pt x="360" y="384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7" name="Freeform 90">
                    <a:extLst>
                      <a:ext uri="{FF2B5EF4-FFF2-40B4-BE49-F238E27FC236}">
                        <a16:creationId xmlns:a16="http://schemas.microsoft.com/office/drawing/2014/main" id="{48858A33-5B8F-4C55-8625-95897BF994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7" y="1589"/>
                    <a:ext cx="146" cy="480"/>
                  </a:xfrm>
                  <a:custGeom>
                    <a:avLst/>
                    <a:gdLst>
                      <a:gd name="T0" fmla="*/ 18 w 146"/>
                      <a:gd name="T1" fmla="*/ 0 h 480"/>
                      <a:gd name="T2" fmla="*/ 18 w 146"/>
                      <a:gd name="T3" fmla="*/ 0 h 480"/>
                      <a:gd name="T4" fmla="*/ 14 w 146"/>
                      <a:gd name="T5" fmla="*/ 34 h 480"/>
                      <a:gd name="T6" fmla="*/ 6 w 146"/>
                      <a:gd name="T7" fmla="*/ 114 h 480"/>
                      <a:gd name="T8" fmla="*/ 2 w 146"/>
                      <a:gd name="T9" fmla="*/ 162 h 480"/>
                      <a:gd name="T10" fmla="*/ 0 w 146"/>
                      <a:gd name="T11" fmla="*/ 206 h 480"/>
                      <a:gd name="T12" fmla="*/ 0 w 146"/>
                      <a:gd name="T13" fmla="*/ 244 h 480"/>
                      <a:gd name="T14" fmla="*/ 2 w 146"/>
                      <a:gd name="T15" fmla="*/ 260 h 480"/>
                      <a:gd name="T16" fmla="*/ 2 w 146"/>
                      <a:gd name="T17" fmla="*/ 272 h 480"/>
                      <a:gd name="T18" fmla="*/ 2 w 146"/>
                      <a:gd name="T19" fmla="*/ 272 h 480"/>
                      <a:gd name="T20" fmla="*/ 32 w 146"/>
                      <a:gd name="T21" fmla="*/ 396 h 480"/>
                      <a:gd name="T22" fmla="*/ 50 w 146"/>
                      <a:gd name="T23" fmla="*/ 480 h 480"/>
                      <a:gd name="T24" fmla="*/ 146 w 146"/>
                      <a:gd name="T25" fmla="*/ 336 h 480"/>
                      <a:gd name="T26" fmla="*/ 146 w 146"/>
                      <a:gd name="T27" fmla="*/ 336 h 480"/>
                      <a:gd name="T28" fmla="*/ 142 w 146"/>
                      <a:gd name="T29" fmla="*/ 308 h 480"/>
                      <a:gd name="T30" fmla="*/ 136 w 146"/>
                      <a:gd name="T31" fmla="*/ 270 h 480"/>
                      <a:gd name="T32" fmla="*/ 130 w 146"/>
                      <a:gd name="T33" fmla="*/ 216 h 480"/>
                      <a:gd name="T34" fmla="*/ 130 w 146"/>
                      <a:gd name="T35" fmla="*/ 216 h 480"/>
                      <a:gd name="T36" fmla="*/ 124 w 146"/>
                      <a:gd name="T37" fmla="*/ 128 h 480"/>
                      <a:gd name="T38" fmla="*/ 122 w 146"/>
                      <a:gd name="T39" fmla="*/ 104 h 480"/>
                      <a:gd name="T40" fmla="*/ 18 w 146"/>
                      <a:gd name="T41" fmla="*/ 0 h 4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46" h="480">
                        <a:moveTo>
                          <a:pt x="18" y="0"/>
                        </a:moveTo>
                        <a:lnTo>
                          <a:pt x="18" y="0"/>
                        </a:lnTo>
                        <a:lnTo>
                          <a:pt x="14" y="34"/>
                        </a:lnTo>
                        <a:lnTo>
                          <a:pt x="6" y="114"/>
                        </a:lnTo>
                        <a:lnTo>
                          <a:pt x="2" y="162"/>
                        </a:lnTo>
                        <a:lnTo>
                          <a:pt x="0" y="206"/>
                        </a:lnTo>
                        <a:lnTo>
                          <a:pt x="0" y="244"/>
                        </a:lnTo>
                        <a:lnTo>
                          <a:pt x="2" y="260"/>
                        </a:lnTo>
                        <a:lnTo>
                          <a:pt x="2" y="272"/>
                        </a:lnTo>
                        <a:lnTo>
                          <a:pt x="2" y="272"/>
                        </a:lnTo>
                        <a:lnTo>
                          <a:pt x="32" y="396"/>
                        </a:lnTo>
                        <a:lnTo>
                          <a:pt x="50" y="480"/>
                        </a:lnTo>
                        <a:lnTo>
                          <a:pt x="146" y="336"/>
                        </a:lnTo>
                        <a:lnTo>
                          <a:pt x="146" y="336"/>
                        </a:lnTo>
                        <a:lnTo>
                          <a:pt x="142" y="308"/>
                        </a:lnTo>
                        <a:lnTo>
                          <a:pt x="136" y="270"/>
                        </a:lnTo>
                        <a:lnTo>
                          <a:pt x="130" y="216"/>
                        </a:lnTo>
                        <a:lnTo>
                          <a:pt x="130" y="216"/>
                        </a:lnTo>
                        <a:lnTo>
                          <a:pt x="124" y="128"/>
                        </a:lnTo>
                        <a:lnTo>
                          <a:pt x="122" y="104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8" name="Freeform 91">
                    <a:extLst>
                      <a:ext uri="{FF2B5EF4-FFF2-40B4-BE49-F238E27FC236}">
                        <a16:creationId xmlns:a16="http://schemas.microsoft.com/office/drawing/2014/main" id="{5CA02033-88F4-4707-A3B4-DF910EA978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15" y="1365"/>
                    <a:ext cx="416" cy="456"/>
                  </a:xfrm>
                  <a:custGeom>
                    <a:avLst/>
                    <a:gdLst>
                      <a:gd name="T0" fmla="*/ 416 w 416"/>
                      <a:gd name="T1" fmla="*/ 440 h 456"/>
                      <a:gd name="T2" fmla="*/ 416 w 416"/>
                      <a:gd name="T3" fmla="*/ 440 h 456"/>
                      <a:gd name="T4" fmla="*/ 88 w 416"/>
                      <a:gd name="T5" fmla="*/ 64 h 456"/>
                      <a:gd name="T6" fmla="*/ 88 w 416"/>
                      <a:gd name="T7" fmla="*/ 64 h 456"/>
                      <a:gd name="T8" fmla="*/ 96 w 416"/>
                      <a:gd name="T9" fmla="*/ 62 h 456"/>
                      <a:gd name="T10" fmla="*/ 100 w 416"/>
                      <a:gd name="T11" fmla="*/ 56 h 456"/>
                      <a:gd name="T12" fmla="*/ 102 w 416"/>
                      <a:gd name="T13" fmla="*/ 52 h 456"/>
                      <a:gd name="T14" fmla="*/ 104 w 416"/>
                      <a:gd name="T15" fmla="*/ 48 h 456"/>
                      <a:gd name="T16" fmla="*/ 104 w 416"/>
                      <a:gd name="T17" fmla="*/ 48 h 456"/>
                      <a:gd name="T18" fmla="*/ 104 w 416"/>
                      <a:gd name="T19" fmla="*/ 40 h 456"/>
                      <a:gd name="T20" fmla="*/ 102 w 416"/>
                      <a:gd name="T21" fmla="*/ 38 h 456"/>
                      <a:gd name="T22" fmla="*/ 96 w 416"/>
                      <a:gd name="T23" fmla="*/ 36 h 456"/>
                      <a:gd name="T24" fmla="*/ 88 w 416"/>
                      <a:gd name="T25" fmla="*/ 32 h 456"/>
                      <a:gd name="T26" fmla="*/ 88 w 416"/>
                      <a:gd name="T27" fmla="*/ 32 h 456"/>
                      <a:gd name="T28" fmla="*/ 72 w 416"/>
                      <a:gd name="T29" fmla="*/ 20 h 456"/>
                      <a:gd name="T30" fmla="*/ 64 w 416"/>
                      <a:gd name="T31" fmla="*/ 16 h 456"/>
                      <a:gd name="T32" fmla="*/ 0 w 416"/>
                      <a:gd name="T33" fmla="*/ 0 h 456"/>
                      <a:gd name="T34" fmla="*/ 0 w 416"/>
                      <a:gd name="T35" fmla="*/ 0 h 456"/>
                      <a:gd name="T36" fmla="*/ 14 w 416"/>
                      <a:gd name="T37" fmla="*/ 26 h 456"/>
                      <a:gd name="T38" fmla="*/ 32 w 416"/>
                      <a:gd name="T39" fmla="*/ 56 h 456"/>
                      <a:gd name="T40" fmla="*/ 32 w 416"/>
                      <a:gd name="T41" fmla="*/ 56 h 456"/>
                      <a:gd name="T42" fmla="*/ 40 w 416"/>
                      <a:gd name="T43" fmla="*/ 58 h 456"/>
                      <a:gd name="T44" fmla="*/ 52 w 416"/>
                      <a:gd name="T45" fmla="*/ 60 h 456"/>
                      <a:gd name="T46" fmla="*/ 62 w 416"/>
                      <a:gd name="T47" fmla="*/ 62 h 456"/>
                      <a:gd name="T48" fmla="*/ 64 w 416"/>
                      <a:gd name="T49" fmla="*/ 62 h 456"/>
                      <a:gd name="T50" fmla="*/ 64 w 416"/>
                      <a:gd name="T51" fmla="*/ 64 h 456"/>
                      <a:gd name="T52" fmla="*/ 64 w 416"/>
                      <a:gd name="T53" fmla="*/ 64 h 456"/>
                      <a:gd name="T54" fmla="*/ 62 w 416"/>
                      <a:gd name="T55" fmla="*/ 70 h 456"/>
                      <a:gd name="T56" fmla="*/ 62 w 416"/>
                      <a:gd name="T57" fmla="*/ 78 h 456"/>
                      <a:gd name="T58" fmla="*/ 64 w 416"/>
                      <a:gd name="T59" fmla="*/ 88 h 456"/>
                      <a:gd name="T60" fmla="*/ 64 w 416"/>
                      <a:gd name="T61" fmla="*/ 88 h 456"/>
                      <a:gd name="T62" fmla="*/ 60 w 416"/>
                      <a:gd name="T63" fmla="*/ 94 h 456"/>
                      <a:gd name="T64" fmla="*/ 58 w 416"/>
                      <a:gd name="T65" fmla="*/ 102 h 456"/>
                      <a:gd name="T66" fmla="*/ 56 w 416"/>
                      <a:gd name="T67" fmla="*/ 112 h 456"/>
                      <a:gd name="T68" fmla="*/ 56 w 416"/>
                      <a:gd name="T69" fmla="*/ 112 h 456"/>
                      <a:gd name="T70" fmla="*/ 56 w 416"/>
                      <a:gd name="T71" fmla="*/ 124 h 456"/>
                      <a:gd name="T72" fmla="*/ 56 w 416"/>
                      <a:gd name="T73" fmla="*/ 134 h 456"/>
                      <a:gd name="T74" fmla="*/ 60 w 416"/>
                      <a:gd name="T75" fmla="*/ 140 h 456"/>
                      <a:gd name="T76" fmla="*/ 64 w 416"/>
                      <a:gd name="T77" fmla="*/ 144 h 456"/>
                      <a:gd name="T78" fmla="*/ 64 w 416"/>
                      <a:gd name="T79" fmla="*/ 144 h 456"/>
                      <a:gd name="T80" fmla="*/ 66 w 416"/>
                      <a:gd name="T81" fmla="*/ 142 h 456"/>
                      <a:gd name="T82" fmla="*/ 70 w 416"/>
                      <a:gd name="T83" fmla="*/ 134 h 456"/>
                      <a:gd name="T84" fmla="*/ 76 w 416"/>
                      <a:gd name="T85" fmla="*/ 112 h 456"/>
                      <a:gd name="T86" fmla="*/ 80 w 416"/>
                      <a:gd name="T87" fmla="*/ 80 h 456"/>
                      <a:gd name="T88" fmla="*/ 408 w 416"/>
                      <a:gd name="T89" fmla="*/ 456 h 456"/>
                      <a:gd name="T90" fmla="*/ 408 w 416"/>
                      <a:gd name="T91" fmla="*/ 456 h 456"/>
                      <a:gd name="T92" fmla="*/ 414 w 416"/>
                      <a:gd name="T93" fmla="*/ 450 h 456"/>
                      <a:gd name="T94" fmla="*/ 416 w 416"/>
                      <a:gd name="T95" fmla="*/ 444 h 456"/>
                      <a:gd name="T96" fmla="*/ 416 w 416"/>
                      <a:gd name="T97" fmla="*/ 442 h 456"/>
                      <a:gd name="T98" fmla="*/ 416 w 416"/>
                      <a:gd name="T99" fmla="*/ 440 h 456"/>
                      <a:gd name="T100" fmla="*/ 416 w 416"/>
                      <a:gd name="T101" fmla="*/ 440 h 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16" h="456">
                        <a:moveTo>
                          <a:pt x="416" y="440"/>
                        </a:moveTo>
                        <a:lnTo>
                          <a:pt x="416" y="440"/>
                        </a:lnTo>
                        <a:lnTo>
                          <a:pt x="88" y="64"/>
                        </a:lnTo>
                        <a:lnTo>
                          <a:pt x="88" y="64"/>
                        </a:lnTo>
                        <a:lnTo>
                          <a:pt x="96" y="62"/>
                        </a:lnTo>
                        <a:lnTo>
                          <a:pt x="100" y="56"/>
                        </a:lnTo>
                        <a:lnTo>
                          <a:pt x="102" y="52"/>
                        </a:lnTo>
                        <a:lnTo>
                          <a:pt x="104" y="48"/>
                        </a:lnTo>
                        <a:lnTo>
                          <a:pt x="104" y="48"/>
                        </a:lnTo>
                        <a:lnTo>
                          <a:pt x="104" y="40"/>
                        </a:lnTo>
                        <a:lnTo>
                          <a:pt x="102" y="38"/>
                        </a:lnTo>
                        <a:lnTo>
                          <a:pt x="96" y="36"/>
                        </a:lnTo>
                        <a:lnTo>
                          <a:pt x="88" y="32"/>
                        </a:lnTo>
                        <a:lnTo>
                          <a:pt x="88" y="32"/>
                        </a:lnTo>
                        <a:lnTo>
                          <a:pt x="72" y="20"/>
                        </a:lnTo>
                        <a:lnTo>
                          <a:pt x="64" y="1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14" y="26"/>
                        </a:lnTo>
                        <a:lnTo>
                          <a:pt x="32" y="56"/>
                        </a:lnTo>
                        <a:lnTo>
                          <a:pt x="32" y="56"/>
                        </a:lnTo>
                        <a:lnTo>
                          <a:pt x="40" y="58"/>
                        </a:lnTo>
                        <a:lnTo>
                          <a:pt x="52" y="60"/>
                        </a:lnTo>
                        <a:lnTo>
                          <a:pt x="62" y="62"/>
                        </a:lnTo>
                        <a:lnTo>
                          <a:pt x="64" y="62"/>
                        </a:lnTo>
                        <a:lnTo>
                          <a:pt x="64" y="64"/>
                        </a:lnTo>
                        <a:lnTo>
                          <a:pt x="64" y="64"/>
                        </a:lnTo>
                        <a:lnTo>
                          <a:pt x="62" y="70"/>
                        </a:lnTo>
                        <a:lnTo>
                          <a:pt x="62" y="78"/>
                        </a:lnTo>
                        <a:lnTo>
                          <a:pt x="64" y="88"/>
                        </a:lnTo>
                        <a:lnTo>
                          <a:pt x="64" y="88"/>
                        </a:lnTo>
                        <a:lnTo>
                          <a:pt x="60" y="94"/>
                        </a:lnTo>
                        <a:lnTo>
                          <a:pt x="58" y="102"/>
                        </a:lnTo>
                        <a:lnTo>
                          <a:pt x="56" y="112"/>
                        </a:lnTo>
                        <a:lnTo>
                          <a:pt x="56" y="112"/>
                        </a:lnTo>
                        <a:lnTo>
                          <a:pt x="56" y="124"/>
                        </a:lnTo>
                        <a:lnTo>
                          <a:pt x="56" y="134"/>
                        </a:lnTo>
                        <a:lnTo>
                          <a:pt x="60" y="140"/>
                        </a:lnTo>
                        <a:lnTo>
                          <a:pt x="64" y="144"/>
                        </a:lnTo>
                        <a:lnTo>
                          <a:pt x="64" y="144"/>
                        </a:lnTo>
                        <a:lnTo>
                          <a:pt x="66" y="142"/>
                        </a:lnTo>
                        <a:lnTo>
                          <a:pt x="70" y="134"/>
                        </a:lnTo>
                        <a:lnTo>
                          <a:pt x="76" y="112"/>
                        </a:lnTo>
                        <a:lnTo>
                          <a:pt x="80" y="80"/>
                        </a:lnTo>
                        <a:lnTo>
                          <a:pt x="408" y="456"/>
                        </a:lnTo>
                        <a:lnTo>
                          <a:pt x="408" y="456"/>
                        </a:lnTo>
                        <a:lnTo>
                          <a:pt x="414" y="450"/>
                        </a:lnTo>
                        <a:lnTo>
                          <a:pt x="416" y="444"/>
                        </a:lnTo>
                        <a:lnTo>
                          <a:pt x="416" y="442"/>
                        </a:lnTo>
                        <a:lnTo>
                          <a:pt x="416" y="440"/>
                        </a:lnTo>
                        <a:lnTo>
                          <a:pt x="416" y="44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39" name="Freeform 92">
                    <a:extLst>
                      <a:ext uri="{FF2B5EF4-FFF2-40B4-BE49-F238E27FC236}">
                        <a16:creationId xmlns:a16="http://schemas.microsoft.com/office/drawing/2014/main" id="{FE6B31EE-8DD1-4CCA-A3EE-5A00BFC05B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9" y="1879"/>
                    <a:ext cx="847" cy="877"/>
                  </a:xfrm>
                  <a:custGeom>
                    <a:avLst/>
                    <a:gdLst>
                      <a:gd name="T0" fmla="*/ 847 w 847"/>
                      <a:gd name="T1" fmla="*/ 717 h 877"/>
                      <a:gd name="T2" fmla="*/ 847 w 847"/>
                      <a:gd name="T3" fmla="*/ 717 h 877"/>
                      <a:gd name="T4" fmla="*/ 845 w 847"/>
                      <a:gd name="T5" fmla="*/ 719 h 877"/>
                      <a:gd name="T6" fmla="*/ 843 w 847"/>
                      <a:gd name="T7" fmla="*/ 723 h 877"/>
                      <a:gd name="T8" fmla="*/ 832 w 847"/>
                      <a:gd name="T9" fmla="*/ 739 h 877"/>
                      <a:gd name="T10" fmla="*/ 814 w 847"/>
                      <a:gd name="T11" fmla="*/ 763 h 877"/>
                      <a:gd name="T12" fmla="*/ 802 w 847"/>
                      <a:gd name="T13" fmla="*/ 777 h 877"/>
                      <a:gd name="T14" fmla="*/ 788 w 847"/>
                      <a:gd name="T15" fmla="*/ 793 h 877"/>
                      <a:gd name="T16" fmla="*/ 772 w 847"/>
                      <a:gd name="T17" fmla="*/ 807 h 877"/>
                      <a:gd name="T18" fmla="*/ 754 w 847"/>
                      <a:gd name="T19" fmla="*/ 821 h 877"/>
                      <a:gd name="T20" fmla="*/ 732 w 847"/>
                      <a:gd name="T21" fmla="*/ 835 h 877"/>
                      <a:gd name="T22" fmla="*/ 706 w 847"/>
                      <a:gd name="T23" fmla="*/ 849 h 877"/>
                      <a:gd name="T24" fmla="*/ 678 w 847"/>
                      <a:gd name="T25" fmla="*/ 859 h 877"/>
                      <a:gd name="T26" fmla="*/ 648 w 847"/>
                      <a:gd name="T27" fmla="*/ 867 h 877"/>
                      <a:gd name="T28" fmla="*/ 612 w 847"/>
                      <a:gd name="T29" fmla="*/ 873 h 877"/>
                      <a:gd name="T30" fmla="*/ 574 w 847"/>
                      <a:gd name="T31" fmla="*/ 877 h 877"/>
                      <a:gd name="T32" fmla="*/ 574 w 847"/>
                      <a:gd name="T33" fmla="*/ 877 h 877"/>
                      <a:gd name="T34" fmla="*/ 534 w 847"/>
                      <a:gd name="T35" fmla="*/ 877 h 877"/>
                      <a:gd name="T36" fmla="*/ 498 w 847"/>
                      <a:gd name="T37" fmla="*/ 877 h 877"/>
                      <a:gd name="T38" fmla="*/ 464 w 847"/>
                      <a:gd name="T39" fmla="*/ 873 h 877"/>
                      <a:gd name="T40" fmla="*/ 432 w 847"/>
                      <a:gd name="T41" fmla="*/ 869 h 877"/>
                      <a:gd name="T42" fmla="*/ 402 w 847"/>
                      <a:gd name="T43" fmla="*/ 863 h 877"/>
                      <a:gd name="T44" fmla="*/ 374 w 847"/>
                      <a:gd name="T45" fmla="*/ 857 h 877"/>
                      <a:gd name="T46" fmla="*/ 348 w 847"/>
                      <a:gd name="T47" fmla="*/ 849 h 877"/>
                      <a:gd name="T48" fmla="*/ 324 w 847"/>
                      <a:gd name="T49" fmla="*/ 839 h 877"/>
                      <a:gd name="T50" fmla="*/ 302 w 847"/>
                      <a:gd name="T51" fmla="*/ 831 h 877"/>
                      <a:gd name="T52" fmla="*/ 280 w 847"/>
                      <a:gd name="T53" fmla="*/ 819 h 877"/>
                      <a:gd name="T54" fmla="*/ 244 w 847"/>
                      <a:gd name="T55" fmla="*/ 797 h 877"/>
                      <a:gd name="T56" fmla="*/ 210 w 847"/>
                      <a:gd name="T57" fmla="*/ 773 h 877"/>
                      <a:gd name="T58" fmla="*/ 182 w 847"/>
                      <a:gd name="T59" fmla="*/ 749 h 877"/>
                      <a:gd name="T60" fmla="*/ 182 w 847"/>
                      <a:gd name="T61" fmla="*/ 749 h 877"/>
                      <a:gd name="T62" fmla="*/ 156 w 847"/>
                      <a:gd name="T63" fmla="*/ 729 h 877"/>
                      <a:gd name="T64" fmla="*/ 134 w 847"/>
                      <a:gd name="T65" fmla="*/ 715 h 877"/>
                      <a:gd name="T66" fmla="*/ 98 w 847"/>
                      <a:gd name="T67" fmla="*/ 695 h 877"/>
                      <a:gd name="T68" fmla="*/ 84 w 847"/>
                      <a:gd name="T69" fmla="*/ 687 h 877"/>
                      <a:gd name="T70" fmla="*/ 72 w 847"/>
                      <a:gd name="T71" fmla="*/ 673 h 877"/>
                      <a:gd name="T72" fmla="*/ 68 w 847"/>
                      <a:gd name="T73" fmla="*/ 665 h 877"/>
                      <a:gd name="T74" fmla="*/ 62 w 847"/>
                      <a:gd name="T75" fmla="*/ 655 h 877"/>
                      <a:gd name="T76" fmla="*/ 54 w 847"/>
                      <a:gd name="T77" fmla="*/ 629 h 877"/>
                      <a:gd name="T78" fmla="*/ 54 w 847"/>
                      <a:gd name="T79" fmla="*/ 629 h 877"/>
                      <a:gd name="T80" fmla="*/ 42 w 847"/>
                      <a:gd name="T81" fmla="*/ 583 h 877"/>
                      <a:gd name="T82" fmla="*/ 34 w 847"/>
                      <a:gd name="T83" fmla="*/ 555 h 877"/>
                      <a:gd name="T84" fmla="*/ 14 w 847"/>
                      <a:gd name="T85" fmla="*/ 509 h 877"/>
                      <a:gd name="T86" fmla="*/ 14 w 847"/>
                      <a:gd name="T87" fmla="*/ 509 h 877"/>
                      <a:gd name="T88" fmla="*/ 8 w 847"/>
                      <a:gd name="T89" fmla="*/ 493 h 877"/>
                      <a:gd name="T90" fmla="*/ 4 w 847"/>
                      <a:gd name="T91" fmla="*/ 477 h 877"/>
                      <a:gd name="T92" fmla="*/ 0 w 847"/>
                      <a:gd name="T93" fmla="*/ 463 h 877"/>
                      <a:gd name="T94" fmla="*/ 0 w 847"/>
                      <a:gd name="T95" fmla="*/ 447 h 877"/>
                      <a:gd name="T96" fmla="*/ 0 w 847"/>
                      <a:gd name="T97" fmla="*/ 431 h 877"/>
                      <a:gd name="T98" fmla="*/ 0 w 847"/>
                      <a:gd name="T99" fmla="*/ 411 h 877"/>
                      <a:gd name="T100" fmla="*/ 6 w 847"/>
                      <a:gd name="T101" fmla="*/ 365 h 877"/>
                      <a:gd name="T102" fmla="*/ 6 w 847"/>
                      <a:gd name="T103" fmla="*/ 365 h 877"/>
                      <a:gd name="T104" fmla="*/ 8 w 847"/>
                      <a:gd name="T105" fmla="*/ 329 h 877"/>
                      <a:gd name="T106" fmla="*/ 10 w 847"/>
                      <a:gd name="T107" fmla="*/ 278 h 877"/>
                      <a:gd name="T108" fmla="*/ 10 w 847"/>
                      <a:gd name="T109" fmla="*/ 156 h 877"/>
                      <a:gd name="T110" fmla="*/ 8 w 847"/>
                      <a:gd name="T111" fmla="*/ 0 h 877"/>
                      <a:gd name="T112" fmla="*/ 686 w 847"/>
                      <a:gd name="T113" fmla="*/ 413 h 877"/>
                      <a:gd name="T114" fmla="*/ 686 w 847"/>
                      <a:gd name="T115" fmla="*/ 413 h 877"/>
                      <a:gd name="T116" fmla="*/ 768 w 847"/>
                      <a:gd name="T117" fmla="*/ 567 h 877"/>
                      <a:gd name="T118" fmla="*/ 824 w 847"/>
                      <a:gd name="T119" fmla="*/ 671 h 877"/>
                      <a:gd name="T120" fmla="*/ 841 w 847"/>
                      <a:gd name="T121" fmla="*/ 705 h 877"/>
                      <a:gd name="T122" fmla="*/ 847 w 847"/>
                      <a:gd name="T123" fmla="*/ 717 h 877"/>
                      <a:gd name="T124" fmla="*/ 847 w 847"/>
                      <a:gd name="T125" fmla="*/ 717 h 8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847" h="877">
                        <a:moveTo>
                          <a:pt x="847" y="717"/>
                        </a:moveTo>
                        <a:lnTo>
                          <a:pt x="847" y="717"/>
                        </a:lnTo>
                        <a:lnTo>
                          <a:pt x="845" y="719"/>
                        </a:lnTo>
                        <a:lnTo>
                          <a:pt x="843" y="723"/>
                        </a:lnTo>
                        <a:lnTo>
                          <a:pt x="832" y="739"/>
                        </a:lnTo>
                        <a:lnTo>
                          <a:pt x="814" y="763"/>
                        </a:lnTo>
                        <a:lnTo>
                          <a:pt x="802" y="777"/>
                        </a:lnTo>
                        <a:lnTo>
                          <a:pt x="788" y="793"/>
                        </a:lnTo>
                        <a:lnTo>
                          <a:pt x="772" y="807"/>
                        </a:lnTo>
                        <a:lnTo>
                          <a:pt x="754" y="821"/>
                        </a:lnTo>
                        <a:lnTo>
                          <a:pt x="732" y="835"/>
                        </a:lnTo>
                        <a:lnTo>
                          <a:pt x="706" y="849"/>
                        </a:lnTo>
                        <a:lnTo>
                          <a:pt x="678" y="859"/>
                        </a:lnTo>
                        <a:lnTo>
                          <a:pt x="648" y="867"/>
                        </a:lnTo>
                        <a:lnTo>
                          <a:pt x="612" y="873"/>
                        </a:lnTo>
                        <a:lnTo>
                          <a:pt x="574" y="877"/>
                        </a:lnTo>
                        <a:lnTo>
                          <a:pt x="574" y="877"/>
                        </a:lnTo>
                        <a:lnTo>
                          <a:pt x="534" y="877"/>
                        </a:lnTo>
                        <a:lnTo>
                          <a:pt x="498" y="877"/>
                        </a:lnTo>
                        <a:lnTo>
                          <a:pt x="464" y="873"/>
                        </a:lnTo>
                        <a:lnTo>
                          <a:pt x="432" y="869"/>
                        </a:lnTo>
                        <a:lnTo>
                          <a:pt x="402" y="863"/>
                        </a:lnTo>
                        <a:lnTo>
                          <a:pt x="374" y="857"/>
                        </a:lnTo>
                        <a:lnTo>
                          <a:pt x="348" y="849"/>
                        </a:lnTo>
                        <a:lnTo>
                          <a:pt x="324" y="839"/>
                        </a:lnTo>
                        <a:lnTo>
                          <a:pt x="302" y="831"/>
                        </a:lnTo>
                        <a:lnTo>
                          <a:pt x="280" y="819"/>
                        </a:lnTo>
                        <a:lnTo>
                          <a:pt x="244" y="797"/>
                        </a:lnTo>
                        <a:lnTo>
                          <a:pt x="210" y="773"/>
                        </a:lnTo>
                        <a:lnTo>
                          <a:pt x="182" y="749"/>
                        </a:lnTo>
                        <a:lnTo>
                          <a:pt x="182" y="749"/>
                        </a:lnTo>
                        <a:lnTo>
                          <a:pt x="156" y="729"/>
                        </a:lnTo>
                        <a:lnTo>
                          <a:pt x="134" y="715"/>
                        </a:lnTo>
                        <a:lnTo>
                          <a:pt x="98" y="695"/>
                        </a:lnTo>
                        <a:lnTo>
                          <a:pt x="84" y="687"/>
                        </a:lnTo>
                        <a:lnTo>
                          <a:pt x="72" y="673"/>
                        </a:lnTo>
                        <a:lnTo>
                          <a:pt x="68" y="665"/>
                        </a:lnTo>
                        <a:lnTo>
                          <a:pt x="62" y="655"/>
                        </a:lnTo>
                        <a:lnTo>
                          <a:pt x="54" y="629"/>
                        </a:lnTo>
                        <a:lnTo>
                          <a:pt x="54" y="629"/>
                        </a:lnTo>
                        <a:lnTo>
                          <a:pt x="42" y="583"/>
                        </a:lnTo>
                        <a:lnTo>
                          <a:pt x="34" y="555"/>
                        </a:lnTo>
                        <a:lnTo>
                          <a:pt x="14" y="509"/>
                        </a:lnTo>
                        <a:lnTo>
                          <a:pt x="14" y="509"/>
                        </a:lnTo>
                        <a:lnTo>
                          <a:pt x="8" y="493"/>
                        </a:lnTo>
                        <a:lnTo>
                          <a:pt x="4" y="477"/>
                        </a:lnTo>
                        <a:lnTo>
                          <a:pt x="0" y="463"/>
                        </a:lnTo>
                        <a:lnTo>
                          <a:pt x="0" y="447"/>
                        </a:lnTo>
                        <a:lnTo>
                          <a:pt x="0" y="431"/>
                        </a:lnTo>
                        <a:lnTo>
                          <a:pt x="0" y="411"/>
                        </a:lnTo>
                        <a:lnTo>
                          <a:pt x="6" y="365"/>
                        </a:lnTo>
                        <a:lnTo>
                          <a:pt x="6" y="365"/>
                        </a:lnTo>
                        <a:lnTo>
                          <a:pt x="8" y="329"/>
                        </a:lnTo>
                        <a:lnTo>
                          <a:pt x="10" y="278"/>
                        </a:lnTo>
                        <a:lnTo>
                          <a:pt x="10" y="156"/>
                        </a:lnTo>
                        <a:lnTo>
                          <a:pt x="8" y="0"/>
                        </a:lnTo>
                        <a:lnTo>
                          <a:pt x="686" y="413"/>
                        </a:lnTo>
                        <a:lnTo>
                          <a:pt x="686" y="413"/>
                        </a:lnTo>
                        <a:lnTo>
                          <a:pt x="768" y="567"/>
                        </a:lnTo>
                        <a:lnTo>
                          <a:pt x="824" y="671"/>
                        </a:lnTo>
                        <a:lnTo>
                          <a:pt x="841" y="705"/>
                        </a:lnTo>
                        <a:lnTo>
                          <a:pt x="847" y="717"/>
                        </a:lnTo>
                        <a:lnTo>
                          <a:pt x="847" y="717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0" name="Freeform 93">
                    <a:extLst>
                      <a:ext uri="{FF2B5EF4-FFF2-40B4-BE49-F238E27FC236}">
                        <a16:creationId xmlns:a16="http://schemas.microsoft.com/office/drawing/2014/main" id="{FE35A7CC-6F5F-417E-AB55-E79BF239DE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9" y="1965"/>
                    <a:ext cx="522" cy="737"/>
                  </a:xfrm>
                  <a:custGeom>
                    <a:avLst/>
                    <a:gdLst>
                      <a:gd name="T0" fmla="*/ 10 w 522"/>
                      <a:gd name="T1" fmla="*/ 0 h 737"/>
                      <a:gd name="T2" fmla="*/ 10 w 522"/>
                      <a:gd name="T3" fmla="*/ 0 h 737"/>
                      <a:gd name="T4" fmla="*/ 6 w 522"/>
                      <a:gd name="T5" fmla="*/ 34 h 737"/>
                      <a:gd name="T6" fmla="*/ 2 w 522"/>
                      <a:gd name="T7" fmla="*/ 114 h 737"/>
                      <a:gd name="T8" fmla="*/ 0 w 522"/>
                      <a:gd name="T9" fmla="*/ 164 h 737"/>
                      <a:gd name="T10" fmla="*/ 0 w 522"/>
                      <a:gd name="T11" fmla="*/ 212 h 737"/>
                      <a:gd name="T12" fmla="*/ 4 w 522"/>
                      <a:gd name="T13" fmla="*/ 257 h 737"/>
                      <a:gd name="T14" fmla="*/ 6 w 522"/>
                      <a:gd name="T15" fmla="*/ 277 h 737"/>
                      <a:gd name="T16" fmla="*/ 10 w 522"/>
                      <a:gd name="T17" fmla="*/ 295 h 737"/>
                      <a:gd name="T18" fmla="*/ 10 w 522"/>
                      <a:gd name="T19" fmla="*/ 295 h 737"/>
                      <a:gd name="T20" fmla="*/ 22 w 522"/>
                      <a:gd name="T21" fmla="*/ 335 h 737"/>
                      <a:gd name="T22" fmla="*/ 38 w 522"/>
                      <a:gd name="T23" fmla="*/ 383 h 737"/>
                      <a:gd name="T24" fmla="*/ 62 w 522"/>
                      <a:gd name="T25" fmla="*/ 439 h 737"/>
                      <a:gd name="T26" fmla="*/ 90 w 522"/>
                      <a:gd name="T27" fmla="*/ 497 h 737"/>
                      <a:gd name="T28" fmla="*/ 120 w 522"/>
                      <a:gd name="T29" fmla="*/ 555 h 737"/>
                      <a:gd name="T30" fmla="*/ 136 w 522"/>
                      <a:gd name="T31" fmla="*/ 581 h 737"/>
                      <a:gd name="T32" fmla="*/ 154 w 522"/>
                      <a:gd name="T33" fmla="*/ 607 h 737"/>
                      <a:gd name="T34" fmla="*/ 172 w 522"/>
                      <a:gd name="T35" fmla="*/ 631 h 737"/>
                      <a:gd name="T36" fmla="*/ 190 w 522"/>
                      <a:gd name="T37" fmla="*/ 653 h 737"/>
                      <a:gd name="T38" fmla="*/ 208 w 522"/>
                      <a:gd name="T39" fmla="*/ 671 h 737"/>
                      <a:gd name="T40" fmla="*/ 226 w 522"/>
                      <a:gd name="T41" fmla="*/ 687 h 737"/>
                      <a:gd name="T42" fmla="*/ 226 w 522"/>
                      <a:gd name="T43" fmla="*/ 687 h 737"/>
                      <a:gd name="T44" fmla="*/ 244 w 522"/>
                      <a:gd name="T45" fmla="*/ 699 h 737"/>
                      <a:gd name="T46" fmla="*/ 266 w 522"/>
                      <a:gd name="T47" fmla="*/ 709 h 737"/>
                      <a:gd name="T48" fmla="*/ 288 w 522"/>
                      <a:gd name="T49" fmla="*/ 719 h 737"/>
                      <a:gd name="T50" fmla="*/ 312 w 522"/>
                      <a:gd name="T51" fmla="*/ 725 h 737"/>
                      <a:gd name="T52" fmla="*/ 336 w 522"/>
                      <a:gd name="T53" fmla="*/ 729 h 737"/>
                      <a:gd name="T54" fmla="*/ 362 w 522"/>
                      <a:gd name="T55" fmla="*/ 733 h 737"/>
                      <a:gd name="T56" fmla="*/ 408 w 522"/>
                      <a:gd name="T57" fmla="*/ 737 h 737"/>
                      <a:gd name="T58" fmla="*/ 452 w 522"/>
                      <a:gd name="T59" fmla="*/ 737 h 737"/>
                      <a:gd name="T60" fmla="*/ 488 w 522"/>
                      <a:gd name="T61" fmla="*/ 735 h 737"/>
                      <a:gd name="T62" fmla="*/ 512 w 522"/>
                      <a:gd name="T63" fmla="*/ 731 h 737"/>
                      <a:gd name="T64" fmla="*/ 522 w 522"/>
                      <a:gd name="T65" fmla="*/ 727 h 737"/>
                      <a:gd name="T66" fmla="*/ 522 w 522"/>
                      <a:gd name="T67" fmla="*/ 727 h 737"/>
                      <a:gd name="T68" fmla="*/ 520 w 522"/>
                      <a:gd name="T69" fmla="*/ 725 h 737"/>
                      <a:gd name="T70" fmla="*/ 516 w 522"/>
                      <a:gd name="T71" fmla="*/ 725 h 737"/>
                      <a:gd name="T72" fmla="*/ 498 w 522"/>
                      <a:gd name="T73" fmla="*/ 721 h 737"/>
                      <a:gd name="T74" fmla="*/ 486 w 522"/>
                      <a:gd name="T75" fmla="*/ 717 h 737"/>
                      <a:gd name="T76" fmla="*/ 472 w 522"/>
                      <a:gd name="T77" fmla="*/ 709 h 737"/>
                      <a:gd name="T78" fmla="*/ 456 w 522"/>
                      <a:gd name="T79" fmla="*/ 697 h 737"/>
                      <a:gd name="T80" fmla="*/ 442 w 522"/>
                      <a:gd name="T81" fmla="*/ 679 h 737"/>
                      <a:gd name="T82" fmla="*/ 442 w 522"/>
                      <a:gd name="T83" fmla="*/ 679 h 737"/>
                      <a:gd name="T84" fmla="*/ 382 w 522"/>
                      <a:gd name="T85" fmla="*/ 595 h 737"/>
                      <a:gd name="T86" fmla="*/ 292 w 522"/>
                      <a:gd name="T87" fmla="*/ 461 h 737"/>
                      <a:gd name="T88" fmla="*/ 206 w 522"/>
                      <a:gd name="T89" fmla="*/ 331 h 737"/>
                      <a:gd name="T90" fmla="*/ 176 w 522"/>
                      <a:gd name="T91" fmla="*/ 283 h 737"/>
                      <a:gd name="T92" fmla="*/ 166 w 522"/>
                      <a:gd name="T93" fmla="*/ 267 h 737"/>
                      <a:gd name="T94" fmla="*/ 162 w 522"/>
                      <a:gd name="T95" fmla="*/ 255 h 737"/>
                      <a:gd name="T96" fmla="*/ 162 w 522"/>
                      <a:gd name="T97" fmla="*/ 255 h 737"/>
                      <a:gd name="T98" fmla="*/ 156 w 522"/>
                      <a:gd name="T99" fmla="*/ 235 h 737"/>
                      <a:gd name="T100" fmla="*/ 152 w 522"/>
                      <a:gd name="T101" fmla="*/ 212 h 737"/>
                      <a:gd name="T102" fmla="*/ 144 w 522"/>
                      <a:gd name="T103" fmla="*/ 156 h 737"/>
                      <a:gd name="T104" fmla="*/ 138 w 522"/>
                      <a:gd name="T105" fmla="*/ 88 h 737"/>
                      <a:gd name="T106" fmla="*/ 10 w 522"/>
                      <a:gd name="T107" fmla="*/ 0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522" h="737">
                        <a:moveTo>
                          <a:pt x="10" y="0"/>
                        </a:moveTo>
                        <a:lnTo>
                          <a:pt x="10" y="0"/>
                        </a:lnTo>
                        <a:lnTo>
                          <a:pt x="6" y="34"/>
                        </a:lnTo>
                        <a:lnTo>
                          <a:pt x="2" y="114"/>
                        </a:lnTo>
                        <a:lnTo>
                          <a:pt x="0" y="164"/>
                        </a:lnTo>
                        <a:lnTo>
                          <a:pt x="0" y="212"/>
                        </a:lnTo>
                        <a:lnTo>
                          <a:pt x="4" y="257"/>
                        </a:lnTo>
                        <a:lnTo>
                          <a:pt x="6" y="277"/>
                        </a:lnTo>
                        <a:lnTo>
                          <a:pt x="10" y="295"/>
                        </a:lnTo>
                        <a:lnTo>
                          <a:pt x="10" y="295"/>
                        </a:lnTo>
                        <a:lnTo>
                          <a:pt x="22" y="335"/>
                        </a:lnTo>
                        <a:lnTo>
                          <a:pt x="38" y="383"/>
                        </a:lnTo>
                        <a:lnTo>
                          <a:pt x="62" y="439"/>
                        </a:lnTo>
                        <a:lnTo>
                          <a:pt x="90" y="497"/>
                        </a:lnTo>
                        <a:lnTo>
                          <a:pt x="120" y="555"/>
                        </a:lnTo>
                        <a:lnTo>
                          <a:pt x="136" y="581"/>
                        </a:lnTo>
                        <a:lnTo>
                          <a:pt x="154" y="607"/>
                        </a:lnTo>
                        <a:lnTo>
                          <a:pt x="172" y="631"/>
                        </a:lnTo>
                        <a:lnTo>
                          <a:pt x="190" y="653"/>
                        </a:lnTo>
                        <a:lnTo>
                          <a:pt x="208" y="671"/>
                        </a:lnTo>
                        <a:lnTo>
                          <a:pt x="226" y="687"/>
                        </a:lnTo>
                        <a:lnTo>
                          <a:pt x="226" y="687"/>
                        </a:lnTo>
                        <a:lnTo>
                          <a:pt x="244" y="699"/>
                        </a:lnTo>
                        <a:lnTo>
                          <a:pt x="266" y="709"/>
                        </a:lnTo>
                        <a:lnTo>
                          <a:pt x="288" y="719"/>
                        </a:lnTo>
                        <a:lnTo>
                          <a:pt x="312" y="725"/>
                        </a:lnTo>
                        <a:lnTo>
                          <a:pt x="336" y="729"/>
                        </a:lnTo>
                        <a:lnTo>
                          <a:pt x="362" y="733"/>
                        </a:lnTo>
                        <a:lnTo>
                          <a:pt x="408" y="737"/>
                        </a:lnTo>
                        <a:lnTo>
                          <a:pt x="452" y="737"/>
                        </a:lnTo>
                        <a:lnTo>
                          <a:pt x="488" y="735"/>
                        </a:lnTo>
                        <a:lnTo>
                          <a:pt x="512" y="731"/>
                        </a:lnTo>
                        <a:lnTo>
                          <a:pt x="522" y="727"/>
                        </a:lnTo>
                        <a:lnTo>
                          <a:pt x="522" y="727"/>
                        </a:lnTo>
                        <a:lnTo>
                          <a:pt x="520" y="725"/>
                        </a:lnTo>
                        <a:lnTo>
                          <a:pt x="516" y="725"/>
                        </a:lnTo>
                        <a:lnTo>
                          <a:pt x="498" y="721"/>
                        </a:lnTo>
                        <a:lnTo>
                          <a:pt x="486" y="717"/>
                        </a:lnTo>
                        <a:lnTo>
                          <a:pt x="472" y="709"/>
                        </a:lnTo>
                        <a:lnTo>
                          <a:pt x="456" y="697"/>
                        </a:lnTo>
                        <a:lnTo>
                          <a:pt x="442" y="679"/>
                        </a:lnTo>
                        <a:lnTo>
                          <a:pt x="442" y="679"/>
                        </a:lnTo>
                        <a:lnTo>
                          <a:pt x="382" y="595"/>
                        </a:lnTo>
                        <a:lnTo>
                          <a:pt x="292" y="461"/>
                        </a:lnTo>
                        <a:lnTo>
                          <a:pt x="206" y="331"/>
                        </a:lnTo>
                        <a:lnTo>
                          <a:pt x="176" y="283"/>
                        </a:lnTo>
                        <a:lnTo>
                          <a:pt x="166" y="267"/>
                        </a:lnTo>
                        <a:lnTo>
                          <a:pt x="162" y="255"/>
                        </a:lnTo>
                        <a:lnTo>
                          <a:pt x="162" y="255"/>
                        </a:lnTo>
                        <a:lnTo>
                          <a:pt x="156" y="235"/>
                        </a:lnTo>
                        <a:lnTo>
                          <a:pt x="152" y="212"/>
                        </a:lnTo>
                        <a:lnTo>
                          <a:pt x="144" y="156"/>
                        </a:lnTo>
                        <a:lnTo>
                          <a:pt x="138" y="88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1" name="Freeform 94">
                    <a:extLst>
                      <a:ext uri="{FF2B5EF4-FFF2-40B4-BE49-F238E27FC236}">
                        <a16:creationId xmlns:a16="http://schemas.microsoft.com/office/drawing/2014/main" id="{94ED1680-C9FB-4707-AA52-67D29B927E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83" y="1805"/>
                    <a:ext cx="456" cy="320"/>
                  </a:xfrm>
                  <a:custGeom>
                    <a:avLst/>
                    <a:gdLst>
                      <a:gd name="T0" fmla="*/ 456 w 456"/>
                      <a:gd name="T1" fmla="*/ 304 h 320"/>
                      <a:gd name="T2" fmla="*/ 64 w 456"/>
                      <a:gd name="T3" fmla="*/ 48 h 320"/>
                      <a:gd name="T4" fmla="*/ 56 w 456"/>
                      <a:gd name="T5" fmla="*/ 24 h 320"/>
                      <a:gd name="T6" fmla="*/ 0 w 456"/>
                      <a:gd name="T7" fmla="*/ 0 h 320"/>
                      <a:gd name="T8" fmla="*/ 24 w 456"/>
                      <a:gd name="T9" fmla="*/ 56 h 320"/>
                      <a:gd name="T10" fmla="*/ 40 w 456"/>
                      <a:gd name="T11" fmla="*/ 56 h 320"/>
                      <a:gd name="T12" fmla="*/ 448 w 456"/>
                      <a:gd name="T13" fmla="*/ 320 h 320"/>
                      <a:gd name="T14" fmla="*/ 456 w 456"/>
                      <a:gd name="T15" fmla="*/ 304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56" h="320">
                        <a:moveTo>
                          <a:pt x="456" y="304"/>
                        </a:moveTo>
                        <a:lnTo>
                          <a:pt x="64" y="48"/>
                        </a:lnTo>
                        <a:lnTo>
                          <a:pt x="56" y="24"/>
                        </a:lnTo>
                        <a:lnTo>
                          <a:pt x="0" y="0"/>
                        </a:lnTo>
                        <a:lnTo>
                          <a:pt x="24" y="56"/>
                        </a:lnTo>
                        <a:lnTo>
                          <a:pt x="40" y="56"/>
                        </a:lnTo>
                        <a:lnTo>
                          <a:pt x="448" y="320"/>
                        </a:lnTo>
                        <a:lnTo>
                          <a:pt x="456" y="304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2" name="Freeform 95">
                    <a:extLst>
                      <a:ext uri="{FF2B5EF4-FFF2-40B4-BE49-F238E27FC236}">
                        <a16:creationId xmlns:a16="http://schemas.microsoft.com/office/drawing/2014/main" id="{57EF66FC-AFF9-4969-B47F-70363C42B3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35" y="1869"/>
                    <a:ext cx="28" cy="66"/>
                  </a:xfrm>
                  <a:custGeom>
                    <a:avLst/>
                    <a:gdLst>
                      <a:gd name="T0" fmla="*/ 12 w 28"/>
                      <a:gd name="T1" fmla="*/ 0 h 66"/>
                      <a:gd name="T2" fmla="*/ 12 w 28"/>
                      <a:gd name="T3" fmla="*/ 0 h 66"/>
                      <a:gd name="T4" fmla="*/ 4 w 28"/>
                      <a:gd name="T5" fmla="*/ 32 h 66"/>
                      <a:gd name="T6" fmla="*/ 0 w 28"/>
                      <a:gd name="T7" fmla="*/ 54 h 66"/>
                      <a:gd name="T8" fmla="*/ 0 w 28"/>
                      <a:gd name="T9" fmla="*/ 60 h 66"/>
                      <a:gd name="T10" fmla="*/ 2 w 28"/>
                      <a:gd name="T11" fmla="*/ 62 h 66"/>
                      <a:gd name="T12" fmla="*/ 4 w 28"/>
                      <a:gd name="T13" fmla="*/ 64 h 66"/>
                      <a:gd name="T14" fmla="*/ 4 w 28"/>
                      <a:gd name="T15" fmla="*/ 64 h 66"/>
                      <a:gd name="T16" fmla="*/ 16 w 28"/>
                      <a:gd name="T17" fmla="*/ 66 h 66"/>
                      <a:gd name="T18" fmla="*/ 18 w 28"/>
                      <a:gd name="T19" fmla="*/ 66 h 66"/>
                      <a:gd name="T20" fmla="*/ 20 w 28"/>
                      <a:gd name="T21" fmla="*/ 64 h 66"/>
                      <a:gd name="T22" fmla="*/ 20 w 28"/>
                      <a:gd name="T23" fmla="*/ 64 h 66"/>
                      <a:gd name="T24" fmla="*/ 24 w 28"/>
                      <a:gd name="T25" fmla="*/ 34 h 66"/>
                      <a:gd name="T26" fmla="*/ 28 w 28"/>
                      <a:gd name="T27" fmla="*/ 8 h 66"/>
                      <a:gd name="T28" fmla="*/ 12 w 28"/>
                      <a:gd name="T29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8" h="66">
                        <a:moveTo>
                          <a:pt x="12" y="0"/>
                        </a:moveTo>
                        <a:lnTo>
                          <a:pt x="12" y="0"/>
                        </a:lnTo>
                        <a:lnTo>
                          <a:pt x="4" y="32"/>
                        </a:lnTo>
                        <a:lnTo>
                          <a:pt x="0" y="54"/>
                        </a:lnTo>
                        <a:lnTo>
                          <a:pt x="0" y="60"/>
                        </a:lnTo>
                        <a:lnTo>
                          <a:pt x="2" y="62"/>
                        </a:lnTo>
                        <a:lnTo>
                          <a:pt x="4" y="64"/>
                        </a:lnTo>
                        <a:lnTo>
                          <a:pt x="4" y="64"/>
                        </a:lnTo>
                        <a:lnTo>
                          <a:pt x="16" y="66"/>
                        </a:lnTo>
                        <a:lnTo>
                          <a:pt x="18" y="66"/>
                        </a:lnTo>
                        <a:lnTo>
                          <a:pt x="20" y="64"/>
                        </a:lnTo>
                        <a:lnTo>
                          <a:pt x="20" y="64"/>
                        </a:lnTo>
                        <a:lnTo>
                          <a:pt x="24" y="34"/>
                        </a:lnTo>
                        <a:lnTo>
                          <a:pt x="28" y="8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3" name="Freeform 96">
                    <a:extLst>
                      <a:ext uri="{FF2B5EF4-FFF2-40B4-BE49-F238E27FC236}">
                        <a16:creationId xmlns:a16="http://schemas.microsoft.com/office/drawing/2014/main" id="{9377B897-318A-4021-A3D8-2B7D441E04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44" y="1429"/>
                    <a:ext cx="360" cy="696"/>
                  </a:xfrm>
                  <a:custGeom>
                    <a:avLst/>
                    <a:gdLst>
                      <a:gd name="T0" fmla="*/ 0 w 360"/>
                      <a:gd name="T1" fmla="*/ 384 h 696"/>
                      <a:gd name="T2" fmla="*/ 88 w 360"/>
                      <a:gd name="T3" fmla="*/ 284 h 696"/>
                      <a:gd name="T4" fmla="*/ 336 w 360"/>
                      <a:gd name="T5" fmla="*/ 0 h 696"/>
                      <a:gd name="T6" fmla="*/ 336 w 360"/>
                      <a:gd name="T7" fmla="*/ 0 h 696"/>
                      <a:gd name="T8" fmla="*/ 338 w 360"/>
                      <a:gd name="T9" fmla="*/ 92 h 696"/>
                      <a:gd name="T10" fmla="*/ 344 w 360"/>
                      <a:gd name="T11" fmla="*/ 232 h 696"/>
                      <a:gd name="T12" fmla="*/ 344 w 360"/>
                      <a:gd name="T13" fmla="*/ 232 h 696"/>
                      <a:gd name="T14" fmla="*/ 348 w 360"/>
                      <a:gd name="T15" fmla="*/ 292 h 696"/>
                      <a:gd name="T16" fmla="*/ 352 w 360"/>
                      <a:gd name="T17" fmla="*/ 344 h 696"/>
                      <a:gd name="T18" fmla="*/ 352 w 360"/>
                      <a:gd name="T19" fmla="*/ 344 h 696"/>
                      <a:gd name="T20" fmla="*/ 358 w 360"/>
                      <a:gd name="T21" fmla="*/ 404 h 696"/>
                      <a:gd name="T22" fmla="*/ 360 w 360"/>
                      <a:gd name="T23" fmla="*/ 472 h 696"/>
                      <a:gd name="T24" fmla="*/ 360 w 360"/>
                      <a:gd name="T25" fmla="*/ 472 h 696"/>
                      <a:gd name="T26" fmla="*/ 360 w 360"/>
                      <a:gd name="T27" fmla="*/ 556 h 696"/>
                      <a:gd name="T28" fmla="*/ 360 w 360"/>
                      <a:gd name="T29" fmla="*/ 592 h 696"/>
                      <a:gd name="T30" fmla="*/ 168 w 360"/>
                      <a:gd name="T31" fmla="*/ 696 h 696"/>
                      <a:gd name="T32" fmla="*/ 0 w 360"/>
                      <a:gd name="T33" fmla="*/ 384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60" h="696">
                        <a:moveTo>
                          <a:pt x="0" y="384"/>
                        </a:moveTo>
                        <a:lnTo>
                          <a:pt x="88" y="284"/>
                        </a:lnTo>
                        <a:lnTo>
                          <a:pt x="336" y="0"/>
                        </a:lnTo>
                        <a:lnTo>
                          <a:pt x="336" y="0"/>
                        </a:lnTo>
                        <a:lnTo>
                          <a:pt x="338" y="92"/>
                        </a:lnTo>
                        <a:lnTo>
                          <a:pt x="344" y="232"/>
                        </a:lnTo>
                        <a:lnTo>
                          <a:pt x="344" y="232"/>
                        </a:lnTo>
                        <a:lnTo>
                          <a:pt x="348" y="292"/>
                        </a:lnTo>
                        <a:lnTo>
                          <a:pt x="352" y="344"/>
                        </a:lnTo>
                        <a:lnTo>
                          <a:pt x="352" y="344"/>
                        </a:lnTo>
                        <a:lnTo>
                          <a:pt x="358" y="404"/>
                        </a:lnTo>
                        <a:lnTo>
                          <a:pt x="360" y="472"/>
                        </a:lnTo>
                        <a:lnTo>
                          <a:pt x="360" y="472"/>
                        </a:lnTo>
                        <a:lnTo>
                          <a:pt x="360" y="556"/>
                        </a:lnTo>
                        <a:lnTo>
                          <a:pt x="360" y="592"/>
                        </a:lnTo>
                        <a:lnTo>
                          <a:pt x="168" y="696"/>
                        </a:lnTo>
                        <a:lnTo>
                          <a:pt x="0" y="384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4" name="Freeform 97">
                    <a:extLst>
                      <a:ext uri="{FF2B5EF4-FFF2-40B4-BE49-F238E27FC236}">
                        <a16:creationId xmlns:a16="http://schemas.microsoft.com/office/drawing/2014/main" id="{BD03282F-C572-489A-A077-18CD1787F1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4" y="1589"/>
                    <a:ext cx="146" cy="480"/>
                  </a:xfrm>
                  <a:custGeom>
                    <a:avLst/>
                    <a:gdLst>
                      <a:gd name="T0" fmla="*/ 128 w 146"/>
                      <a:gd name="T1" fmla="*/ 0 h 480"/>
                      <a:gd name="T2" fmla="*/ 128 w 146"/>
                      <a:gd name="T3" fmla="*/ 0 h 480"/>
                      <a:gd name="T4" fmla="*/ 132 w 146"/>
                      <a:gd name="T5" fmla="*/ 34 h 480"/>
                      <a:gd name="T6" fmla="*/ 140 w 146"/>
                      <a:gd name="T7" fmla="*/ 114 h 480"/>
                      <a:gd name="T8" fmla="*/ 144 w 146"/>
                      <a:gd name="T9" fmla="*/ 162 h 480"/>
                      <a:gd name="T10" fmla="*/ 146 w 146"/>
                      <a:gd name="T11" fmla="*/ 206 h 480"/>
                      <a:gd name="T12" fmla="*/ 146 w 146"/>
                      <a:gd name="T13" fmla="*/ 244 h 480"/>
                      <a:gd name="T14" fmla="*/ 144 w 146"/>
                      <a:gd name="T15" fmla="*/ 260 h 480"/>
                      <a:gd name="T16" fmla="*/ 144 w 146"/>
                      <a:gd name="T17" fmla="*/ 272 h 480"/>
                      <a:gd name="T18" fmla="*/ 144 w 146"/>
                      <a:gd name="T19" fmla="*/ 272 h 480"/>
                      <a:gd name="T20" fmla="*/ 114 w 146"/>
                      <a:gd name="T21" fmla="*/ 396 h 480"/>
                      <a:gd name="T22" fmla="*/ 96 w 146"/>
                      <a:gd name="T23" fmla="*/ 480 h 480"/>
                      <a:gd name="T24" fmla="*/ 0 w 146"/>
                      <a:gd name="T25" fmla="*/ 336 h 480"/>
                      <a:gd name="T26" fmla="*/ 0 w 146"/>
                      <a:gd name="T27" fmla="*/ 336 h 480"/>
                      <a:gd name="T28" fmla="*/ 4 w 146"/>
                      <a:gd name="T29" fmla="*/ 308 h 480"/>
                      <a:gd name="T30" fmla="*/ 10 w 146"/>
                      <a:gd name="T31" fmla="*/ 270 h 480"/>
                      <a:gd name="T32" fmla="*/ 16 w 146"/>
                      <a:gd name="T33" fmla="*/ 216 h 480"/>
                      <a:gd name="T34" fmla="*/ 16 w 146"/>
                      <a:gd name="T35" fmla="*/ 216 h 480"/>
                      <a:gd name="T36" fmla="*/ 22 w 146"/>
                      <a:gd name="T37" fmla="*/ 128 h 480"/>
                      <a:gd name="T38" fmla="*/ 24 w 146"/>
                      <a:gd name="T39" fmla="*/ 104 h 480"/>
                      <a:gd name="T40" fmla="*/ 128 w 146"/>
                      <a:gd name="T41" fmla="*/ 0 h 4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46" h="480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32" y="34"/>
                        </a:lnTo>
                        <a:lnTo>
                          <a:pt x="140" y="114"/>
                        </a:lnTo>
                        <a:lnTo>
                          <a:pt x="144" y="162"/>
                        </a:lnTo>
                        <a:lnTo>
                          <a:pt x="146" y="206"/>
                        </a:lnTo>
                        <a:lnTo>
                          <a:pt x="146" y="244"/>
                        </a:lnTo>
                        <a:lnTo>
                          <a:pt x="144" y="260"/>
                        </a:lnTo>
                        <a:lnTo>
                          <a:pt x="144" y="272"/>
                        </a:lnTo>
                        <a:lnTo>
                          <a:pt x="144" y="272"/>
                        </a:lnTo>
                        <a:lnTo>
                          <a:pt x="114" y="396"/>
                        </a:lnTo>
                        <a:lnTo>
                          <a:pt x="96" y="480"/>
                        </a:lnTo>
                        <a:lnTo>
                          <a:pt x="0" y="336"/>
                        </a:lnTo>
                        <a:lnTo>
                          <a:pt x="0" y="336"/>
                        </a:lnTo>
                        <a:lnTo>
                          <a:pt x="4" y="308"/>
                        </a:lnTo>
                        <a:lnTo>
                          <a:pt x="10" y="270"/>
                        </a:lnTo>
                        <a:lnTo>
                          <a:pt x="16" y="216"/>
                        </a:lnTo>
                        <a:lnTo>
                          <a:pt x="16" y="216"/>
                        </a:lnTo>
                        <a:lnTo>
                          <a:pt x="22" y="128"/>
                        </a:lnTo>
                        <a:lnTo>
                          <a:pt x="24" y="104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5" name="Freeform 98">
                    <a:extLst>
                      <a:ext uri="{FF2B5EF4-FFF2-40B4-BE49-F238E27FC236}">
                        <a16:creationId xmlns:a16="http://schemas.microsoft.com/office/drawing/2014/main" id="{791EF8B0-83E7-4A25-88BA-1546B0AF6F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6" y="1365"/>
                    <a:ext cx="416" cy="456"/>
                  </a:xfrm>
                  <a:custGeom>
                    <a:avLst/>
                    <a:gdLst>
                      <a:gd name="T0" fmla="*/ 0 w 416"/>
                      <a:gd name="T1" fmla="*/ 440 h 456"/>
                      <a:gd name="T2" fmla="*/ 0 w 416"/>
                      <a:gd name="T3" fmla="*/ 440 h 456"/>
                      <a:gd name="T4" fmla="*/ 328 w 416"/>
                      <a:gd name="T5" fmla="*/ 64 h 456"/>
                      <a:gd name="T6" fmla="*/ 328 w 416"/>
                      <a:gd name="T7" fmla="*/ 64 h 456"/>
                      <a:gd name="T8" fmla="*/ 320 w 416"/>
                      <a:gd name="T9" fmla="*/ 62 h 456"/>
                      <a:gd name="T10" fmla="*/ 316 w 416"/>
                      <a:gd name="T11" fmla="*/ 56 h 456"/>
                      <a:gd name="T12" fmla="*/ 314 w 416"/>
                      <a:gd name="T13" fmla="*/ 52 h 456"/>
                      <a:gd name="T14" fmla="*/ 312 w 416"/>
                      <a:gd name="T15" fmla="*/ 48 h 456"/>
                      <a:gd name="T16" fmla="*/ 312 w 416"/>
                      <a:gd name="T17" fmla="*/ 48 h 456"/>
                      <a:gd name="T18" fmla="*/ 312 w 416"/>
                      <a:gd name="T19" fmla="*/ 40 h 456"/>
                      <a:gd name="T20" fmla="*/ 314 w 416"/>
                      <a:gd name="T21" fmla="*/ 38 h 456"/>
                      <a:gd name="T22" fmla="*/ 320 w 416"/>
                      <a:gd name="T23" fmla="*/ 36 h 456"/>
                      <a:gd name="T24" fmla="*/ 328 w 416"/>
                      <a:gd name="T25" fmla="*/ 32 h 456"/>
                      <a:gd name="T26" fmla="*/ 328 w 416"/>
                      <a:gd name="T27" fmla="*/ 32 h 456"/>
                      <a:gd name="T28" fmla="*/ 344 w 416"/>
                      <a:gd name="T29" fmla="*/ 20 h 456"/>
                      <a:gd name="T30" fmla="*/ 352 w 416"/>
                      <a:gd name="T31" fmla="*/ 16 h 456"/>
                      <a:gd name="T32" fmla="*/ 416 w 416"/>
                      <a:gd name="T33" fmla="*/ 0 h 456"/>
                      <a:gd name="T34" fmla="*/ 416 w 416"/>
                      <a:gd name="T35" fmla="*/ 0 h 456"/>
                      <a:gd name="T36" fmla="*/ 402 w 416"/>
                      <a:gd name="T37" fmla="*/ 26 h 456"/>
                      <a:gd name="T38" fmla="*/ 384 w 416"/>
                      <a:gd name="T39" fmla="*/ 56 h 456"/>
                      <a:gd name="T40" fmla="*/ 384 w 416"/>
                      <a:gd name="T41" fmla="*/ 56 h 456"/>
                      <a:gd name="T42" fmla="*/ 376 w 416"/>
                      <a:gd name="T43" fmla="*/ 58 h 456"/>
                      <a:gd name="T44" fmla="*/ 366 w 416"/>
                      <a:gd name="T45" fmla="*/ 60 h 456"/>
                      <a:gd name="T46" fmla="*/ 354 w 416"/>
                      <a:gd name="T47" fmla="*/ 62 h 456"/>
                      <a:gd name="T48" fmla="*/ 352 w 416"/>
                      <a:gd name="T49" fmla="*/ 62 h 456"/>
                      <a:gd name="T50" fmla="*/ 352 w 416"/>
                      <a:gd name="T51" fmla="*/ 64 h 456"/>
                      <a:gd name="T52" fmla="*/ 352 w 416"/>
                      <a:gd name="T53" fmla="*/ 64 h 456"/>
                      <a:gd name="T54" fmla="*/ 354 w 416"/>
                      <a:gd name="T55" fmla="*/ 70 h 456"/>
                      <a:gd name="T56" fmla="*/ 354 w 416"/>
                      <a:gd name="T57" fmla="*/ 78 h 456"/>
                      <a:gd name="T58" fmla="*/ 352 w 416"/>
                      <a:gd name="T59" fmla="*/ 88 h 456"/>
                      <a:gd name="T60" fmla="*/ 352 w 416"/>
                      <a:gd name="T61" fmla="*/ 88 h 456"/>
                      <a:gd name="T62" fmla="*/ 356 w 416"/>
                      <a:gd name="T63" fmla="*/ 94 h 456"/>
                      <a:gd name="T64" fmla="*/ 358 w 416"/>
                      <a:gd name="T65" fmla="*/ 102 h 456"/>
                      <a:gd name="T66" fmla="*/ 360 w 416"/>
                      <a:gd name="T67" fmla="*/ 112 h 456"/>
                      <a:gd name="T68" fmla="*/ 360 w 416"/>
                      <a:gd name="T69" fmla="*/ 112 h 456"/>
                      <a:gd name="T70" fmla="*/ 360 w 416"/>
                      <a:gd name="T71" fmla="*/ 124 h 456"/>
                      <a:gd name="T72" fmla="*/ 360 w 416"/>
                      <a:gd name="T73" fmla="*/ 134 h 456"/>
                      <a:gd name="T74" fmla="*/ 358 w 416"/>
                      <a:gd name="T75" fmla="*/ 140 h 456"/>
                      <a:gd name="T76" fmla="*/ 352 w 416"/>
                      <a:gd name="T77" fmla="*/ 144 h 456"/>
                      <a:gd name="T78" fmla="*/ 352 w 416"/>
                      <a:gd name="T79" fmla="*/ 144 h 456"/>
                      <a:gd name="T80" fmla="*/ 350 w 416"/>
                      <a:gd name="T81" fmla="*/ 142 h 456"/>
                      <a:gd name="T82" fmla="*/ 346 w 416"/>
                      <a:gd name="T83" fmla="*/ 134 h 456"/>
                      <a:gd name="T84" fmla="*/ 342 w 416"/>
                      <a:gd name="T85" fmla="*/ 112 h 456"/>
                      <a:gd name="T86" fmla="*/ 336 w 416"/>
                      <a:gd name="T87" fmla="*/ 80 h 456"/>
                      <a:gd name="T88" fmla="*/ 8 w 416"/>
                      <a:gd name="T89" fmla="*/ 456 h 456"/>
                      <a:gd name="T90" fmla="*/ 8 w 416"/>
                      <a:gd name="T91" fmla="*/ 456 h 456"/>
                      <a:gd name="T92" fmla="*/ 2 w 416"/>
                      <a:gd name="T93" fmla="*/ 450 h 456"/>
                      <a:gd name="T94" fmla="*/ 0 w 416"/>
                      <a:gd name="T95" fmla="*/ 444 h 456"/>
                      <a:gd name="T96" fmla="*/ 0 w 416"/>
                      <a:gd name="T97" fmla="*/ 442 h 456"/>
                      <a:gd name="T98" fmla="*/ 0 w 416"/>
                      <a:gd name="T99" fmla="*/ 440 h 456"/>
                      <a:gd name="T100" fmla="*/ 0 w 416"/>
                      <a:gd name="T101" fmla="*/ 440 h 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16" h="456">
                        <a:moveTo>
                          <a:pt x="0" y="440"/>
                        </a:moveTo>
                        <a:lnTo>
                          <a:pt x="0" y="440"/>
                        </a:lnTo>
                        <a:lnTo>
                          <a:pt x="328" y="64"/>
                        </a:lnTo>
                        <a:lnTo>
                          <a:pt x="328" y="64"/>
                        </a:lnTo>
                        <a:lnTo>
                          <a:pt x="320" y="62"/>
                        </a:lnTo>
                        <a:lnTo>
                          <a:pt x="316" y="56"/>
                        </a:lnTo>
                        <a:lnTo>
                          <a:pt x="314" y="52"/>
                        </a:lnTo>
                        <a:lnTo>
                          <a:pt x="312" y="48"/>
                        </a:lnTo>
                        <a:lnTo>
                          <a:pt x="312" y="48"/>
                        </a:lnTo>
                        <a:lnTo>
                          <a:pt x="312" y="40"/>
                        </a:lnTo>
                        <a:lnTo>
                          <a:pt x="314" y="38"/>
                        </a:lnTo>
                        <a:lnTo>
                          <a:pt x="320" y="36"/>
                        </a:lnTo>
                        <a:lnTo>
                          <a:pt x="328" y="32"/>
                        </a:lnTo>
                        <a:lnTo>
                          <a:pt x="328" y="32"/>
                        </a:lnTo>
                        <a:lnTo>
                          <a:pt x="344" y="20"/>
                        </a:lnTo>
                        <a:lnTo>
                          <a:pt x="352" y="16"/>
                        </a:lnTo>
                        <a:lnTo>
                          <a:pt x="416" y="0"/>
                        </a:lnTo>
                        <a:lnTo>
                          <a:pt x="416" y="0"/>
                        </a:lnTo>
                        <a:lnTo>
                          <a:pt x="402" y="26"/>
                        </a:lnTo>
                        <a:lnTo>
                          <a:pt x="384" y="56"/>
                        </a:lnTo>
                        <a:lnTo>
                          <a:pt x="384" y="56"/>
                        </a:lnTo>
                        <a:lnTo>
                          <a:pt x="376" y="58"/>
                        </a:lnTo>
                        <a:lnTo>
                          <a:pt x="366" y="60"/>
                        </a:lnTo>
                        <a:lnTo>
                          <a:pt x="354" y="62"/>
                        </a:lnTo>
                        <a:lnTo>
                          <a:pt x="352" y="62"/>
                        </a:lnTo>
                        <a:lnTo>
                          <a:pt x="352" y="64"/>
                        </a:lnTo>
                        <a:lnTo>
                          <a:pt x="352" y="64"/>
                        </a:lnTo>
                        <a:lnTo>
                          <a:pt x="354" y="70"/>
                        </a:lnTo>
                        <a:lnTo>
                          <a:pt x="354" y="78"/>
                        </a:lnTo>
                        <a:lnTo>
                          <a:pt x="352" y="88"/>
                        </a:lnTo>
                        <a:lnTo>
                          <a:pt x="352" y="88"/>
                        </a:lnTo>
                        <a:lnTo>
                          <a:pt x="356" y="94"/>
                        </a:lnTo>
                        <a:lnTo>
                          <a:pt x="358" y="102"/>
                        </a:lnTo>
                        <a:lnTo>
                          <a:pt x="360" y="112"/>
                        </a:lnTo>
                        <a:lnTo>
                          <a:pt x="360" y="112"/>
                        </a:lnTo>
                        <a:lnTo>
                          <a:pt x="360" y="124"/>
                        </a:lnTo>
                        <a:lnTo>
                          <a:pt x="360" y="134"/>
                        </a:lnTo>
                        <a:lnTo>
                          <a:pt x="358" y="140"/>
                        </a:lnTo>
                        <a:lnTo>
                          <a:pt x="352" y="144"/>
                        </a:lnTo>
                        <a:lnTo>
                          <a:pt x="352" y="144"/>
                        </a:lnTo>
                        <a:lnTo>
                          <a:pt x="350" y="142"/>
                        </a:lnTo>
                        <a:lnTo>
                          <a:pt x="346" y="134"/>
                        </a:lnTo>
                        <a:lnTo>
                          <a:pt x="342" y="112"/>
                        </a:lnTo>
                        <a:lnTo>
                          <a:pt x="336" y="80"/>
                        </a:lnTo>
                        <a:lnTo>
                          <a:pt x="8" y="456"/>
                        </a:lnTo>
                        <a:lnTo>
                          <a:pt x="8" y="456"/>
                        </a:lnTo>
                        <a:lnTo>
                          <a:pt x="2" y="450"/>
                        </a:lnTo>
                        <a:lnTo>
                          <a:pt x="0" y="444"/>
                        </a:lnTo>
                        <a:lnTo>
                          <a:pt x="0" y="442"/>
                        </a:lnTo>
                        <a:lnTo>
                          <a:pt x="0" y="440"/>
                        </a:lnTo>
                        <a:lnTo>
                          <a:pt x="0" y="44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6" name="Freeform 99">
                    <a:extLst>
                      <a:ext uri="{FF2B5EF4-FFF2-40B4-BE49-F238E27FC236}">
                        <a16:creationId xmlns:a16="http://schemas.microsoft.com/office/drawing/2014/main" id="{E229FFB3-8CBA-4F4C-8BC2-622232F6AD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1" y="1879"/>
                    <a:ext cx="847" cy="877"/>
                  </a:xfrm>
                  <a:custGeom>
                    <a:avLst/>
                    <a:gdLst>
                      <a:gd name="T0" fmla="*/ 0 w 847"/>
                      <a:gd name="T1" fmla="*/ 717 h 877"/>
                      <a:gd name="T2" fmla="*/ 0 w 847"/>
                      <a:gd name="T3" fmla="*/ 717 h 877"/>
                      <a:gd name="T4" fmla="*/ 2 w 847"/>
                      <a:gd name="T5" fmla="*/ 719 h 877"/>
                      <a:gd name="T6" fmla="*/ 4 w 847"/>
                      <a:gd name="T7" fmla="*/ 723 h 877"/>
                      <a:gd name="T8" fmla="*/ 15 w 847"/>
                      <a:gd name="T9" fmla="*/ 739 h 877"/>
                      <a:gd name="T10" fmla="*/ 33 w 847"/>
                      <a:gd name="T11" fmla="*/ 763 h 877"/>
                      <a:gd name="T12" fmla="*/ 45 w 847"/>
                      <a:gd name="T13" fmla="*/ 777 h 877"/>
                      <a:gd name="T14" fmla="*/ 59 w 847"/>
                      <a:gd name="T15" fmla="*/ 793 h 877"/>
                      <a:gd name="T16" fmla="*/ 75 w 847"/>
                      <a:gd name="T17" fmla="*/ 807 h 877"/>
                      <a:gd name="T18" fmla="*/ 93 w 847"/>
                      <a:gd name="T19" fmla="*/ 821 h 877"/>
                      <a:gd name="T20" fmla="*/ 115 w 847"/>
                      <a:gd name="T21" fmla="*/ 835 h 877"/>
                      <a:gd name="T22" fmla="*/ 141 w 847"/>
                      <a:gd name="T23" fmla="*/ 849 h 877"/>
                      <a:gd name="T24" fmla="*/ 169 w 847"/>
                      <a:gd name="T25" fmla="*/ 859 h 877"/>
                      <a:gd name="T26" fmla="*/ 199 w 847"/>
                      <a:gd name="T27" fmla="*/ 867 h 877"/>
                      <a:gd name="T28" fmla="*/ 235 w 847"/>
                      <a:gd name="T29" fmla="*/ 873 h 877"/>
                      <a:gd name="T30" fmla="*/ 273 w 847"/>
                      <a:gd name="T31" fmla="*/ 877 h 877"/>
                      <a:gd name="T32" fmla="*/ 273 w 847"/>
                      <a:gd name="T33" fmla="*/ 877 h 877"/>
                      <a:gd name="T34" fmla="*/ 313 w 847"/>
                      <a:gd name="T35" fmla="*/ 877 h 877"/>
                      <a:gd name="T36" fmla="*/ 349 w 847"/>
                      <a:gd name="T37" fmla="*/ 877 h 877"/>
                      <a:gd name="T38" fmla="*/ 383 w 847"/>
                      <a:gd name="T39" fmla="*/ 873 h 877"/>
                      <a:gd name="T40" fmla="*/ 415 w 847"/>
                      <a:gd name="T41" fmla="*/ 869 h 877"/>
                      <a:gd name="T42" fmla="*/ 445 w 847"/>
                      <a:gd name="T43" fmla="*/ 863 h 877"/>
                      <a:gd name="T44" fmla="*/ 473 w 847"/>
                      <a:gd name="T45" fmla="*/ 857 h 877"/>
                      <a:gd name="T46" fmla="*/ 499 w 847"/>
                      <a:gd name="T47" fmla="*/ 849 h 877"/>
                      <a:gd name="T48" fmla="*/ 523 w 847"/>
                      <a:gd name="T49" fmla="*/ 839 h 877"/>
                      <a:gd name="T50" fmla="*/ 545 w 847"/>
                      <a:gd name="T51" fmla="*/ 831 h 877"/>
                      <a:gd name="T52" fmla="*/ 567 w 847"/>
                      <a:gd name="T53" fmla="*/ 819 h 877"/>
                      <a:gd name="T54" fmla="*/ 603 w 847"/>
                      <a:gd name="T55" fmla="*/ 797 h 877"/>
                      <a:gd name="T56" fmla="*/ 637 w 847"/>
                      <a:gd name="T57" fmla="*/ 773 h 877"/>
                      <a:gd name="T58" fmla="*/ 665 w 847"/>
                      <a:gd name="T59" fmla="*/ 749 h 877"/>
                      <a:gd name="T60" fmla="*/ 665 w 847"/>
                      <a:gd name="T61" fmla="*/ 749 h 877"/>
                      <a:gd name="T62" fmla="*/ 691 w 847"/>
                      <a:gd name="T63" fmla="*/ 729 h 877"/>
                      <a:gd name="T64" fmla="*/ 713 w 847"/>
                      <a:gd name="T65" fmla="*/ 715 h 877"/>
                      <a:gd name="T66" fmla="*/ 749 w 847"/>
                      <a:gd name="T67" fmla="*/ 695 h 877"/>
                      <a:gd name="T68" fmla="*/ 763 w 847"/>
                      <a:gd name="T69" fmla="*/ 687 h 877"/>
                      <a:gd name="T70" fmla="*/ 775 w 847"/>
                      <a:gd name="T71" fmla="*/ 673 h 877"/>
                      <a:gd name="T72" fmla="*/ 781 w 847"/>
                      <a:gd name="T73" fmla="*/ 665 h 877"/>
                      <a:gd name="T74" fmla="*/ 785 w 847"/>
                      <a:gd name="T75" fmla="*/ 655 h 877"/>
                      <a:gd name="T76" fmla="*/ 793 w 847"/>
                      <a:gd name="T77" fmla="*/ 629 h 877"/>
                      <a:gd name="T78" fmla="*/ 793 w 847"/>
                      <a:gd name="T79" fmla="*/ 629 h 877"/>
                      <a:gd name="T80" fmla="*/ 805 w 847"/>
                      <a:gd name="T81" fmla="*/ 583 h 877"/>
                      <a:gd name="T82" fmla="*/ 813 w 847"/>
                      <a:gd name="T83" fmla="*/ 555 h 877"/>
                      <a:gd name="T84" fmla="*/ 833 w 847"/>
                      <a:gd name="T85" fmla="*/ 509 h 877"/>
                      <a:gd name="T86" fmla="*/ 833 w 847"/>
                      <a:gd name="T87" fmla="*/ 509 h 877"/>
                      <a:gd name="T88" fmla="*/ 839 w 847"/>
                      <a:gd name="T89" fmla="*/ 493 h 877"/>
                      <a:gd name="T90" fmla="*/ 843 w 847"/>
                      <a:gd name="T91" fmla="*/ 477 h 877"/>
                      <a:gd name="T92" fmla="*/ 847 w 847"/>
                      <a:gd name="T93" fmla="*/ 463 h 877"/>
                      <a:gd name="T94" fmla="*/ 847 w 847"/>
                      <a:gd name="T95" fmla="*/ 447 h 877"/>
                      <a:gd name="T96" fmla="*/ 847 w 847"/>
                      <a:gd name="T97" fmla="*/ 431 h 877"/>
                      <a:gd name="T98" fmla="*/ 847 w 847"/>
                      <a:gd name="T99" fmla="*/ 411 h 877"/>
                      <a:gd name="T100" fmla="*/ 841 w 847"/>
                      <a:gd name="T101" fmla="*/ 365 h 877"/>
                      <a:gd name="T102" fmla="*/ 841 w 847"/>
                      <a:gd name="T103" fmla="*/ 365 h 877"/>
                      <a:gd name="T104" fmla="*/ 839 w 847"/>
                      <a:gd name="T105" fmla="*/ 329 h 877"/>
                      <a:gd name="T106" fmla="*/ 837 w 847"/>
                      <a:gd name="T107" fmla="*/ 278 h 877"/>
                      <a:gd name="T108" fmla="*/ 837 w 847"/>
                      <a:gd name="T109" fmla="*/ 156 h 877"/>
                      <a:gd name="T110" fmla="*/ 839 w 847"/>
                      <a:gd name="T111" fmla="*/ 0 h 877"/>
                      <a:gd name="T112" fmla="*/ 161 w 847"/>
                      <a:gd name="T113" fmla="*/ 413 h 877"/>
                      <a:gd name="T114" fmla="*/ 161 w 847"/>
                      <a:gd name="T115" fmla="*/ 413 h 877"/>
                      <a:gd name="T116" fmla="*/ 79 w 847"/>
                      <a:gd name="T117" fmla="*/ 567 h 877"/>
                      <a:gd name="T118" fmla="*/ 23 w 847"/>
                      <a:gd name="T119" fmla="*/ 671 h 877"/>
                      <a:gd name="T120" fmla="*/ 6 w 847"/>
                      <a:gd name="T121" fmla="*/ 705 h 877"/>
                      <a:gd name="T122" fmla="*/ 0 w 847"/>
                      <a:gd name="T123" fmla="*/ 717 h 877"/>
                      <a:gd name="T124" fmla="*/ 0 w 847"/>
                      <a:gd name="T125" fmla="*/ 717 h 8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847" h="877">
                        <a:moveTo>
                          <a:pt x="0" y="717"/>
                        </a:moveTo>
                        <a:lnTo>
                          <a:pt x="0" y="717"/>
                        </a:lnTo>
                        <a:lnTo>
                          <a:pt x="2" y="719"/>
                        </a:lnTo>
                        <a:lnTo>
                          <a:pt x="4" y="723"/>
                        </a:lnTo>
                        <a:lnTo>
                          <a:pt x="15" y="739"/>
                        </a:lnTo>
                        <a:lnTo>
                          <a:pt x="33" y="763"/>
                        </a:lnTo>
                        <a:lnTo>
                          <a:pt x="45" y="777"/>
                        </a:lnTo>
                        <a:lnTo>
                          <a:pt x="59" y="793"/>
                        </a:lnTo>
                        <a:lnTo>
                          <a:pt x="75" y="807"/>
                        </a:lnTo>
                        <a:lnTo>
                          <a:pt x="93" y="821"/>
                        </a:lnTo>
                        <a:lnTo>
                          <a:pt x="115" y="835"/>
                        </a:lnTo>
                        <a:lnTo>
                          <a:pt x="141" y="849"/>
                        </a:lnTo>
                        <a:lnTo>
                          <a:pt x="169" y="859"/>
                        </a:lnTo>
                        <a:lnTo>
                          <a:pt x="199" y="867"/>
                        </a:lnTo>
                        <a:lnTo>
                          <a:pt x="235" y="873"/>
                        </a:lnTo>
                        <a:lnTo>
                          <a:pt x="273" y="877"/>
                        </a:lnTo>
                        <a:lnTo>
                          <a:pt x="273" y="877"/>
                        </a:lnTo>
                        <a:lnTo>
                          <a:pt x="313" y="877"/>
                        </a:lnTo>
                        <a:lnTo>
                          <a:pt x="349" y="877"/>
                        </a:lnTo>
                        <a:lnTo>
                          <a:pt x="383" y="873"/>
                        </a:lnTo>
                        <a:lnTo>
                          <a:pt x="415" y="869"/>
                        </a:lnTo>
                        <a:lnTo>
                          <a:pt x="445" y="863"/>
                        </a:lnTo>
                        <a:lnTo>
                          <a:pt x="473" y="857"/>
                        </a:lnTo>
                        <a:lnTo>
                          <a:pt x="499" y="849"/>
                        </a:lnTo>
                        <a:lnTo>
                          <a:pt x="523" y="839"/>
                        </a:lnTo>
                        <a:lnTo>
                          <a:pt x="545" y="831"/>
                        </a:lnTo>
                        <a:lnTo>
                          <a:pt x="567" y="819"/>
                        </a:lnTo>
                        <a:lnTo>
                          <a:pt x="603" y="797"/>
                        </a:lnTo>
                        <a:lnTo>
                          <a:pt x="637" y="773"/>
                        </a:lnTo>
                        <a:lnTo>
                          <a:pt x="665" y="749"/>
                        </a:lnTo>
                        <a:lnTo>
                          <a:pt x="665" y="749"/>
                        </a:lnTo>
                        <a:lnTo>
                          <a:pt x="691" y="729"/>
                        </a:lnTo>
                        <a:lnTo>
                          <a:pt x="713" y="715"/>
                        </a:lnTo>
                        <a:lnTo>
                          <a:pt x="749" y="695"/>
                        </a:lnTo>
                        <a:lnTo>
                          <a:pt x="763" y="687"/>
                        </a:lnTo>
                        <a:lnTo>
                          <a:pt x="775" y="673"/>
                        </a:lnTo>
                        <a:lnTo>
                          <a:pt x="781" y="665"/>
                        </a:lnTo>
                        <a:lnTo>
                          <a:pt x="785" y="655"/>
                        </a:lnTo>
                        <a:lnTo>
                          <a:pt x="793" y="629"/>
                        </a:lnTo>
                        <a:lnTo>
                          <a:pt x="793" y="629"/>
                        </a:lnTo>
                        <a:lnTo>
                          <a:pt x="805" y="583"/>
                        </a:lnTo>
                        <a:lnTo>
                          <a:pt x="813" y="555"/>
                        </a:lnTo>
                        <a:lnTo>
                          <a:pt x="833" y="509"/>
                        </a:lnTo>
                        <a:lnTo>
                          <a:pt x="833" y="509"/>
                        </a:lnTo>
                        <a:lnTo>
                          <a:pt x="839" y="493"/>
                        </a:lnTo>
                        <a:lnTo>
                          <a:pt x="843" y="477"/>
                        </a:lnTo>
                        <a:lnTo>
                          <a:pt x="847" y="463"/>
                        </a:lnTo>
                        <a:lnTo>
                          <a:pt x="847" y="447"/>
                        </a:lnTo>
                        <a:lnTo>
                          <a:pt x="847" y="431"/>
                        </a:lnTo>
                        <a:lnTo>
                          <a:pt x="847" y="411"/>
                        </a:lnTo>
                        <a:lnTo>
                          <a:pt x="841" y="365"/>
                        </a:lnTo>
                        <a:lnTo>
                          <a:pt x="841" y="365"/>
                        </a:lnTo>
                        <a:lnTo>
                          <a:pt x="839" y="329"/>
                        </a:lnTo>
                        <a:lnTo>
                          <a:pt x="837" y="278"/>
                        </a:lnTo>
                        <a:lnTo>
                          <a:pt x="837" y="156"/>
                        </a:lnTo>
                        <a:lnTo>
                          <a:pt x="839" y="0"/>
                        </a:lnTo>
                        <a:lnTo>
                          <a:pt x="161" y="413"/>
                        </a:lnTo>
                        <a:lnTo>
                          <a:pt x="161" y="413"/>
                        </a:lnTo>
                        <a:lnTo>
                          <a:pt x="79" y="567"/>
                        </a:lnTo>
                        <a:lnTo>
                          <a:pt x="23" y="671"/>
                        </a:lnTo>
                        <a:lnTo>
                          <a:pt x="6" y="705"/>
                        </a:lnTo>
                        <a:lnTo>
                          <a:pt x="0" y="717"/>
                        </a:lnTo>
                        <a:lnTo>
                          <a:pt x="0" y="717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7" name="Freeform 100">
                    <a:extLst>
                      <a:ext uri="{FF2B5EF4-FFF2-40B4-BE49-F238E27FC236}">
                        <a16:creationId xmlns:a16="http://schemas.microsoft.com/office/drawing/2014/main" id="{059DFB97-8992-4A69-94CB-5354B5B940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46" y="1965"/>
                    <a:ext cx="522" cy="737"/>
                  </a:xfrm>
                  <a:custGeom>
                    <a:avLst/>
                    <a:gdLst>
                      <a:gd name="T0" fmla="*/ 512 w 522"/>
                      <a:gd name="T1" fmla="*/ 0 h 737"/>
                      <a:gd name="T2" fmla="*/ 512 w 522"/>
                      <a:gd name="T3" fmla="*/ 0 h 737"/>
                      <a:gd name="T4" fmla="*/ 516 w 522"/>
                      <a:gd name="T5" fmla="*/ 34 h 737"/>
                      <a:gd name="T6" fmla="*/ 520 w 522"/>
                      <a:gd name="T7" fmla="*/ 114 h 737"/>
                      <a:gd name="T8" fmla="*/ 522 w 522"/>
                      <a:gd name="T9" fmla="*/ 164 h 737"/>
                      <a:gd name="T10" fmla="*/ 522 w 522"/>
                      <a:gd name="T11" fmla="*/ 212 h 737"/>
                      <a:gd name="T12" fmla="*/ 518 w 522"/>
                      <a:gd name="T13" fmla="*/ 257 h 737"/>
                      <a:gd name="T14" fmla="*/ 516 w 522"/>
                      <a:gd name="T15" fmla="*/ 277 h 737"/>
                      <a:gd name="T16" fmla="*/ 512 w 522"/>
                      <a:gd name="T17" fmla="*/ 295 h 737"/>
                      <a:gd name="T18" fmla="*/ 512 w 522"/>
                      <a:gd name="T19" fmla="*/ 295 h 737"/>
                      <a:gd name="T20" fmla="*/ 502 w 522"/>
                      <a:gd name="T21" fmla="*/ 335 h 737"/>
                      <a:gd name="T22" fmla="*/ 484 w 522"/>
                      <a:gd name="T23" fmla="*/ 383 h 737"/>
                      <a:gd name="T24" fmla="*/ 460 w 522"/>
                      <a:gd name="T25" fmla="*/ 439 h 737"/>
                      <a:gd name="T26" fmla="*/ 434 w 522"/>
                      <a:gd name="T27" fmla="*/ 497 h 737"/>
                      <a:gd name="T28" fmla="*/ 402 w 522"/>
                      <a:gd name="T29" fmla="*/ 555 h 737"/>
                      <a:gd name="T30" fmla="*/ 386 w 522"/>
                      <a:gd name="T31" fmla="*/ 581 h 737"/>
                      <a:gd name="T32" fmla="*/ 368 w 522"/>
                      <a:gd name="T33" fmla="*/ 607 h 737"/>
                      <a:gd name="T34" fmla="*/ 352 w 522"/>
                      <a:gd name="T35" fmla="*/ 631 h 737"/>
                      <a:gd name="T36" fmla="*/ 334 w 522"/>
                      <a:gd name="T37" fmla="*/ 653 h 737"/>
                      <a:gd name="T38" fmla="*/ 314 w 522"/>
                      <a:gd name="T39" fmla="*/ 671 h 737"/>
                      <a:gd name="T40" fmla="*/ 296 w 522"/>
                      <a:gd name="T41" fmla="*/ 687 h 737"/>
                      <a:gd name="T42" fmla="*/ 296 w 522"/>
                      <a:gd name="T43" fmla="*/ 687 h 737"/>
                      <a:gd name="T44" fmla="*/ 278 w 522"/>
                      <a:gd name="T45" fmla="*/ 699 h 737"/>
                      <a:gd name="T46" fmla="*/ 256 w 522"/>
                      <a:gd name="T47" fmla="*/ 709 h 737"/>
                      <a:gd name="T48" fmla="*/ 234 w 522"/>
                      <a:gd name="T49" fmla="*/ 719 h 737"/>
                      <a:gd name="T50" fmla="*/ 210 w 522"/>
                      <a:gd name="T51" fmla="*/ 725 h 737"/>
                      <a:gd name="T52" fmla="*/ 186 w 522"/>
                      <a:gd name="T53" fmla="*/ 729 h 737"/>
                      <a:gd name="T54" fmla="*/ 160 w 522"/>
                      <a:gd name="T55" fmla="*/ 733 h 737"/>
                      <a:gd name="T56" fmla="*/ 114 w 522"/>
                      <a:gd name="T57" fmla="*/ 737 h 737"/>
                      <a:gd name="T58" fmla="*/ 70 w 522"/>
                      <a:gd name="T59" fmla="*/ 737 h 737"/>
                      <a:gd name="T60" fmla="*/ 34 w 522"/>
                      <a:gd name="T61" fmla="*/ 735 h 737"/>
                      <a:gd name="T62" fmla="*/ 10 w 522"/>
                      <a:gd name="T63" fmla="*/ 731 h 737"/>
                      <a:gd name="T64" fmla="*/ 0 w 522"/>
                      <a:gd name="T65" fmla="*/ 727 h 737"/>
                      <a:gd name="T66" fmla="*/ 0 w 522"/>
                      <a:gd name="T67" fmla="*/ 727 h 737"/>
                      <a:gd name="T68" fmla="*/ 2 w 522"/>
                      <a:gd name="T69" fmla="*/ 725 h 737"/>
                      <a:gd name="T70" fmla="*/ 6 w 522"/>
                      <a:gd name="T71" fmla="*/ 725 h 737"/>
                      <a:gd name="T72" fmla="*/ 24 w 522"/>
                      <a:gd name="T73" fmla="*/ 721 h 737"/>
                      <a:gd name="T74" fmla="*/ 36 w 522"/>
                      <a:gd name="T75" fmla="*/ 717 h 737"/>
                      <a:gd name="T76" fmla="*/ 50 w 522"/>
                      <a:gd name="T77" fmla="*/ 709 h 737"/>
                      <a:gd name="T78" fmla="*/ 66 w 522"/>
                      <a:gd name="T79" fmla="*/ 697 h 737"/>
                      <a:gd name="T80" fmla="*/ 80 w 522"/>
                      <a:gd name="T81" fmla="*/ 679 h 737"/>
                      <a:gd name="T82" fmla="*/ 80 w 522"/>
                      <a:gd name="T83" fmla="*/ 679 h 737"/>
                      <a:gd name="T84" fmla="*/ 140 w 522"/>
                      <a:gd name="T85" fmla="*/ 595 h 737"/>
                      <a:gd name="T86" fmla="*/ 230 w 522"/>
                      <a:gd name="T87" fmla="*/ 461 h 737"/>
                      <a:gd name="T88" fmla="*/ 316 w 522"/>
                      <a:gd name="T89" fmla="*/ 331 h 737"/>
                      <a:gd name="T90" fmla="*/ 346 w 522"/>
                      <a:gd name="T91" fmla="*/ 283 h 737"/>
                      <a:gd name="T92" fmla="*/ 356 w 522"/>
                      <a:gd name="T93" fmla="*/ 267 h 737"/>
                      <a:gd name="T94" fmla="*/ 360 w 522"/>
                      <a:gd name="T95" fmla="*/ 255 h 737"/>
                      <a:gd name="T96" fmla="*/ 360 w 522"/>
                      <a:gd name="T97" fmla="*/ 255 h 737"/>
                      <a:gd name="T98" fmla="*/ 366 w 522"/>
                      <a:gd name="T99" fmla="*/ 235 h 737"/>
                      <a:gd name="T100" fmla="*/ 370 w 522"/>
                      <a:gd name="T101" fmla="*/ 212 h 737"/>
                      <a:gd name="T102" fmla="*/ 378 w 522"/>
                      <a:gd name="T103" fmla="*/ 156 h 737"/>
                      <a:gd name="T104" fmla="*/ 384 w 522"/>
                      <a:gd name="T105" fmla="*/ 88 h 737"/>
                      <a:gd name="T106" fmla="*/ 512 w 522"/>
                      <a:gd name="T107" fmla="*/ 0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522" h="737">
                        <a:moveTo>
                          <a:pt x="512" y="0"/>
                        </a:moveTo>
                        <a:lnTo>
                          <a:pt x="512" y="0"/>
                        </a:lnTo>
                        <a:lnTo>
                          <a:pt x="516" y="34"/>
                        </a:lnTo>
                        <a:lnTo>
                          <a:pt x="520" y="114"/>
                        </a:lnTo>
                        <a:lnTo>
                          <a:pt x="522" y="164"/>
                        </a:lnTo>
                        <a:lnTo>
                          <a:pt x="522" y="212"/>
                        </a:lnTo>
                        <a:lnTo>
                          <a:pt x="518" y="257"/>
                        </a:lnTo>
                        <a:lnTo>
                          <a:pt x="516" y="277"/>
                        </a:lnTo>
                        <a:lnTo>
                          <a:pt x="512" y="295"/>
                        </a:lnTo>
                        <a:lnTo>
                          <a:pt x="512" y="295"/>
                        </a:lnTo>
                        <a:lnTo>
                          <a:pt x="502" y="335"/>
                        </a:lnTo>
                        <a:lnTo>
                          <a:pt x="484" y="383"/>
                        </a:lnTo>
                        <a:lnTo>
                          <a:pt x="460" y="439"/>
                        </a:lnTo>
                        <a:lnTo>
                          <a:pt x="434" y="497"/>
                        </a:lnTo>
                        <a:lnTo>
                          <a:pt x="402" y="555"/>
                        </a:lnTo>
                        <a:lnTo>
                          <a:pt x="386" y="581"/>
                        </a:lnTo>
                        <a:lnTo>
                          <a:pt x="368" y="607"/>
                        </a:lnTo>
                        <a:lnTo>
                          <a:pt x="352" y="631"/>
                        </a:lnTo>
                        <a:lnTo>
                          <a:pt x="334" y="653"/>
                        </a:lnTo>
                        <a:lnTo>
                          <a:pt x="314" y="671"/>
                        </a:lnTo>
                        <a:lnTo>
                          <a:pt x="296" y="687"/>
                        </a:lnTo>
                        <a:lnTo>
                          <a:pt x="296" y="687"/>
                        </a:lnTo>
                        <a:lnTo>
                          <a:pt x="278" y="699"/>
                        </a:lnTo>
                        <a:lnTo>
                          <a:pt x="256" y="709"/>
                        </a:lnTo>
                        <a:lnTo>
                          <a:pt x="234" y="719"/>
                        </a:lnTo>
                        <a:lnTo>
                          <a:pt x="210" y="725"/>
                        </a:lnTo>
                        <a:lnTo>
                          <a:pt x="186" y="729"/>
                        </a:lnTo>
                        <a:lnTo>
                          <a:pt x="160" y="733"/>
                        </a:lnTo>
                        <a:lnTo>
                          <a:pt x="114" y="737"/>
                        </a:lnTo>
                        <a:lnTo>
                          <a:pt x="70" y="737"/>
                        </a:lnTo>
                        <a:lnTo>
                          <a:pt x="34" y="735"/>
                        </a:lnTo>
                        <a:lnTo>
                          <a:pt x="10" y="731"/>
                        </a:lnTo>
                        <a:lnTo>
                          <a:pt x="0" y="727"/>
                        </a:lnTo>
                        <a:lnTo>
                          <a:pt x="0" y="727"/>
                        </a:lnTo>
                        <a:lnTo>
                          <a:pt x="2" y="725"/>
                        </a:lnTo>
                        <a:lnTo>
                          <a:pt x="6" y="725"/>
                        </a:lnTo>
                        <a:lnTo>
                          <a:pt x="24" y="721"/>
                        </a:lnTo>
                        <a:lnTo>
                          <a:pt x="36" y="717"/>
                        </a:lnTo>
                        <a:lnTo>
                          <a:pt x="50" y="709"/>
                        </a:lnTo>
                        <a:lnTo>
                          <a:pt x="66" y="697"/>
                        </a:lnTo>
                        <a:lnTo>
                          <a:pt x="80" y="679"/>
                        </a:lnTo>
                        <a:lnTo>
                          <a:pt x="80" y="679"/>
                        </a:lnTo>
                        <a:lnTo>
                          <a:pt x="140" y="595"/>
                        </a:lnTo>
                        <a:lnTo>
                          <a:pt x="230" y="461"/>
                        </a:lnTo>
                        <a:lnTo>
                          <a:pt x="316" y="331"/>
                        </a:lnTo>
                        <a:lnTo>
                          <a:pt x="346" y="283"/>
                        </a:lnTo>
                        <a:lnTo>
                          <a:pt x="356" y="267"/>
                        </a:lnTo>
                        <a:lnTo>
                          <a:pt x="360" y="255"/>
                        </a:lnTo>
                        <a:lnTo>
                          <a:pt x="360" y="255"/>
                        </a:lnTo>
                        <a:lnTo>
                          <a:pt x="366" y="235"/>
                        </a:lnTo>
                        <a:lnTo>
                          <a:pt x="370" y="212"/>
                        </a:lnTo>
                        <a:lnTo>
                          <a:pt x="378" y="156"/>
                        </a:lnTo>
                        <a:lnTo>
                          <a:pt x="384" y="88"/>
                        </a:lnTo>
                        <a:lnTo>
                          <a:pt x="5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" name="Freeform 101">
                    <a:extLst>
                      <a:ext uri="{FF2B5EF4-FFF2-40B4-BE49-F238E27FC236}">
                        <a16:creationId xmlns:a16="http://schemas.microsoft.com/office/drawing/2014/main" id="{C7093571-F245-41A5-8C89-D6CC23E8C2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8" y="1805"/>
                    <a:ext cx="456" cy="320"/>
                  </a:xfrm>
                  <a:custGeom>
                    <a:avLst/>
                    <a:gdLst>
                      <a:gd name="T0" fmla="*/ 0 w 456"/>
                      <a:gd name="T1" fmla="*/ 304 h 320"/>
                      <a:gd name="T2" fmla="*/ 392 w 456"/>
                      <a:gd name="T3" fmla="*/ 48 h 320"/>
                      <a:gd name="T4" fmla="*/ 400 w 456"/>
                      <a:gd name="T5" fmla="*/ 24 h 320"/>
                      <a:gd name="T6" fmla="*/ 456 w 456"/>
                      <a:gd name="T7" fmla="*/ 0 h 320"/>
                      <a:gd name="T8" fmla="*/ 432 w 456"/>
                      <a:gd name="T9" fmla="*/ 56 h 320"/>
                      <a:gd name="T10" fmla="*/ 416 w 456"/>
                      <a:gd name="T11" fmla="*/ 56 h 320"/>
                      <a:gd name="T12" fmla="*/ 8 w 456"/>
                      <a:gd name="T13" fmla="*/ 320 h 320"/>
                      <a:gd name="T14" fmla="*/ 0 w 456"/>
                      <a:gd name="T15" fmla="*/ 304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56" h="320">
                        <a:moveTo>
                          <a:pt x="0" y="304"/>
                        </a:moveTo>
                        <a:lnTo>
                          <a:pt x="392" y="48"/>
                        </a:lnTo>
                        <a:lnTo>
                          <a:pt x="400" y="24"/>
                        </a:lnTo>
                        <a:lnTo>
                          <a:pt x="456" y="0"/>
                        </a:lnTo>
                        <a:lnTo>
                          <a:pt x="432" y="56"/>
                        </a:lnTo>
                        <a:lnTo>
                          <a:pt x="416" y="56"/>
                        </a:lnTo>
                        <a:lnTo>
                          <a:pt x="8" y="320"/>
                        </a:lnTo>
                        <a:lnTo>
                          <a:pt x="0" y="304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9" name="Freeform 102">
                    <a:extLst>
                      <a:ext uri="{FF2B5EF4-FFF2-40B4-BE49-F238E27FC236}">
                        <a16:creationId xmlns:a16="http://schemas.microsoft.com/office/drawing/2014/main" id="{E4570D59-E0B8-4608-827F-175F2BC8E2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04" y="1869"/>
                    <a:ext cx="28" cy="66"/>
                  </a:xfrm>
                  <a:custGeom>
                    <a:avLst/>
                    <a:gdLst>
                      <a:gd name="T0" fmla="*/ 16 w 28"/>
                      <a:gd name="T1" fmla="*/ 0 h 66"/>
                      <a:gd name="T2" fmla="*/ 16 w 28"/>
                      <a:gd name="T3" fmla="*/ 0 h 66"/>
                      <a:gd name="T4" fmla="*/ 24 w 28"/>
                      <a:gd name="T5" fmla="*/ 32 h 66"/>
                      <a:gd name="T6" fmla="*/ 28 w 28"/>
                      <a:gd name="T7" fmla="*/ 54 h 66"/>
                      <a:gd name="T8" fmla="*/ 28 w 28"/>
                      <a:gd name="T9" fmla="*/ 60 h 66"/>
                      <a:gd name="T10" fmla="*/ 26 w 28"/>
                      <a:gd name="T11" fmla="*/ 62 h 66"/>
                      <a:gd name="T12" fmla="*/ 24 w 28"/>
                      <a:gd name="T13" fmla="*/ 64 h 66"/>
                      <a:gd name="T14" fmla="*/ 24 w 28"/>
                      <a:gd name="T15" fmla="*/ 64 h 66"/>
                      <a:gd name="T16" fmla="*/ 12 w 28"/>
                      <a:gd name="T17" fmla="*/ 66 h 66"/>
                      <a:gd name="T18" fmla="*/ 10 w 28"/>
                      <a:gd name="T19" fmla="*/ 66 h 66"/>
                      <a:gd name="T20" fmla="*/ 8 w 28"/>
                      <a:gd name="T21" fmla="*/ 64 h 66"/>
                      <a:gd name="T22" fmla="*/ 8 w 28"/>
                      <a:gd name="T23" fmla="*/ 64 h 66"/>
                      <a:gd name="T24" fmla="*/ 4 w 28"/>
                      <a:gd name="T25" fmla="*/ 34 h 66"/>
                      <a:gd name="T26" fmla="*/ 0 w 28"/>
                      <a:gd name="T27" fmla="*/ 8 h 66"/>
                      <a:gd name="T28" fmla="*/ 16 w 28"/>
                      <a:gd name="T29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8" h="66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24" y="32"/>
                        </a:lnTo>
                        <a:lnTo>
                          <a:pt x="28" y="54"/>
                        </a:lnTo>
                        <a:lnTo>
                          <a:pt x="28" y="60"/>
                        </a:lnTo>
                        <a:lnTo>
                          <a:pt x="26" y="62"/>
                        </a:lnTo>
                        <a:lnTo>
                          <a:pt x="24" y="64"/>
                        </a:lnTo>
                        <a:lnTo>
                          <a:pt x="24" y="64"/>
                        </a:lnTo>
                        <a:lnTo>
                          <a:pt x="12" y="66"/>
                        </a:lnTo>
                        <a:lnTo>
                          <a:pt x="10" y="66"/>
                        </a:lnTo>
                        <a:lnTo>
                          <a:pt x="8" y="64"/>
                        </a:lnTo>
                        <a:lnTo>
                          <a:pt x="8" y="64"/>
                        </a:lnTo>
                        <a:lnTo>
                          <a:pt x="4" y="34"/>
                        </a:lnTo>
                        <a:lnTo>
                          <a:pt x="0" y="8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0" name="Freeform 103">
                    <a:extLst>
                      <a:ext uri="{FF2B5EF4-FFF2-40B4-BE49-F238E27FC236}">
                        <a16:creationId xmlns:a16="http://schemas.microsoft.com/office/drawing/2014/main" id="{87EAEC77-FEBF-43BF-8156-337141780F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23" y="1005"/>
                    <a:ext cx="105" cy="168"/>
                  </a:xfrm>
                  <a:custGeom>
                    <a:avLst/>
                    <a:gdLst>
                      <a:gd name="T0" fmla="*/ 32 w 105"/>
                      <a:gd name="T1" fmla="*/ 112 h 168"/>
                      <a:gd name="T2" fmla="*/ 32 w 105"/>
                      <a:gd name="T3" fmla="*/ 112 h 168"/>
                      <a:gd name="T4" fmla="*/ 16 w 105"/>
                      <a:gd name="T5" fmla="*/ 128 h 168"/>
                      <a:gd name="T6" fmla="*/ 4 w 105"/>
                      <a:gd name="T7" fmla="*/ 138 h 168"/>
                      <a:gd name="T8" fmla="*/ 0 w 105"/>
                      <a:gd name="T9" fmla="*/ 142 h 168"/>
                      <a:gd name="T10" fmla="*/ 0 w 105"/>
                      <a:gd name="T11" fmla="*/ 144 h 168"/>
                      <a:gd name="T12" fmla="*/ 0 w 105"/>
                      <a:gd name="T13" fmla="*/ 144 h 168"/>
                      <a:gd name="T14" fmla="*/ 8 w 105"/>
                      <a:gd name="T15" fmla="*/ 158 h 168"/>
                      <a:gd name="T16" fmla="*/ 12 w 105"/>
                      <a:gd name="T17" fmla="*/ 166 h 168"/>
                      <a:gd name="T18" fmla="*/ 14 w 105"/>
                      <a:gd name="T19" fmla="*/ 168 h 168"/>
                      <a:gd name="T20" fmla="*/ 16 w 105"/>
                      <a:gd name="T21" fmla="*/ 168 h 168"/>
                      <a:gd name="T22" fmla="*/ 56 w 105"/>
                      <a:gd name="T23" fmla="*/ 128 h 168"/>
                      <a:gd name="T24" fmla="*/ 56 w 105"/>
                      <a:gd name="T25" fmla="*/ 128 h 168"/>
                      <a:gd name="T26" fmla="*/ 69 w 105"/>
                      <a:gd name="T27" fmla="*/ 148 h 168"/>
                      <a:gd name="T28" fmla="*/ 77 w 105"/>
                      <a:gd name="T29" fmla="*/ 162 h 168"/>
                      <a:gd name="T30" fmla="*/ 79 w 105"/>
                      <a:gd name="T31" fmla="*/ 168 h 168"/>
                      <a:gd name="T32" fmla="*/ 81 w 105"/>
                      <a:gd name="T33" fmla="*/ 168 h 168"/>
                      <a:gd name="T34" fmla="*/ 81 w 105"/>
                      <a:gd name="T35" fmla="*/ 168 h 168"/>
                      <a:gd name="T36" fmla="*/ 95 w 105"/>
                      <a:gd name="T37" fmla="*/ 158 h 168"/>
                      <a:gd name="T38" fmla="*/ 103 w 105"/>
                      <a:gd name="T39" fmla="*/ 150 h 168"/>
                      <a:gd name="T40" fmla="*/ 105 w 105"/>
                      <a:gd name="T41" fmla="*/ 146 h 168"/>
                      <a:gd name="T42" fmla="*/ 105 w 105"/>
                      <a:gd name="T43" fmla="*/ 144 h 168"/>
                      <a:gd name="T44" fmla="*/ 105 w 105"/>
                      <a:gd name="T45" fmla="*/ 144 h 168"/>
                      <a:gd name="T46" fmla="*/ 73 w 105"/>
                      <a:gd name="T47" fmla="*/ 96 h 168"/>
                      <a:gd name="T48" fmla="*/ 73 w 105"/>
                      <a:gd name="T49" fmla="*/ 96 h 168"/>
                      <a:gd name="T50" fmla="*/ 69 w 105"/>
                      <a:gd name="T51" fmla="*/ 86 h 168"/>
                      <a:gd name="T52" fmla="*/ 69 w 105"/>
                      <a:gd name="T53" fmla="*/ 82 h 168"/>
                      <a:gd name="T54" fmla="*/ 73 w 105"/>
                      <a:gd name="T55" fmla="*/ 80 h 168"/>
                      <a:gd name="T56" fmla="*/ 73 w 105"/>
                      <a:gd name="T57" fmla="*/ 80 h 168"/>
                      <a:gd name="T58" fmla="*/ 75 w 105"/>
                      <a:gd name="T59" fmla="*/ 78 h 168"/>
                      <a:gd name="T60" fmla="*/ 79 w 105"/>
                      <a:gd name="T61" fmla="*/ 76 h 168"/>
                      <a:gd name="T62" fmla="*/ 85 w 105"/>
                      <a:gd name="T63" fmla="*/ 68 h 168"/>
                      <a:gd name="T64" fmla="*/ 89 w 105"/>
                      <a:gd name="T65" fmla="*/ 56 h 168"/>
                      <a:gd name="T66" fmla="*/ 56 w 105"/>
                      <a:gd name="T67" fmla="*/ 0 h 168"/>
                      <a:gd name="T68" fmla="*/ 56 w 105"/>
                      <a:gd name="T69" fmla="*/ 0 h 168"/>
                      <a:gd name="T70" fmla="*/ 42 w 105"/>
                      <a:gd name="T71" fmla="*/ 32 h 168"/>
                      <a:gd name="T72" fmla="*/ 34 w 105"/>
                      <a:gd name="T73" fmla="*/ 54 h 168"/>
                      <a:gd name="T74" fmla="*/ 32 w 105"/>
                      <a:gd name="T75" fmla="*/ 62 h 168"/>
                      <a:gd name="T76" fmla="*/ 32 w 105"/>
                      <a:gd name="T77" fmla="*/ 64 h 168"/>
                      <a:gd name="T78" fmla="*/ 32 w 105"/>
                      <a:gd name="T79" fmla="*/ 64 h 168"/>
                      <a:gd name="T80" fmla="*/ 36 w 105"/>
                      <a:gd name="T81" fmla="*/ 64 h 168"/>
                      <a:gd name="T82" fmla="*/ 40 w 105"/>
                      <a:gd name="T83" fmla="*/ 68 h 168"/>
                      <a:gd name="T84" fmla="*/ 44 w 105"/>
                      <a:gd name="T85" fmla="*/ 72 h 168"/>
                      <a:gd name="T86" fmla="*/ 48 w 105"/>
                      <a:gd name="T87" fmla="*/ 80 h 168"/>
                      <a:gd name="T88" fmla="*/ 48 w 105"/>
                      <a:gd name="T89" fmla="*/ 80 h 168"/>
                      <a:gd name="T90" fmla="*/ 50 w 105"/>
                      <a:gd name="T91" fmla="*/ 86 h 168"/>
                      <a:gd name="T92" fmla="*/ 50 w 105"/>
                      <a:gd name="T93" fmla="*/ 92 h 168"/>
                      <a:gd name="T94" fmla="*/ 48 w 105"/>
                      <a:gd name="T95" fmla="*/ 96 h 168"/>
                      <a:gd name="T96" fmla="*/ 48 w 105"/>
                      <a:gd name="T97" fmla="*/ 96 h 168"/>
                      <a:gd name="T98" fmla="*/ 40 w 105"/>
                      <a:gd name="T99" fmla="*/ 92 h 168"/>
                      <a:gd name="T100" fmla="*/ 36 w 105"/>
                      <a:gd name="T101" fmla="*/ 90 h 168"/>
                      <a:gd name="T102" fmla="*/ 34 w 105"/>
                      <a:gd name="T103" fmla="*/ 92 h 168"/>
                      <a:gd name="T104" fmla="*/ 32 w 105"/>
                      <a:gd name="T105" fmla="*/ 96 h 168"/>
                      <a:gd name="T106" fmla="*/ 32 w 105"/>
                      <a:gd name="T107" fmla="*/ 96 h 168"/>
                      <a:gd name="T108" fmla="*/ 32 w 105"/>
                      <a:gd name="T109" fmla="*/ 108 h 168"/>
                      <a:gd name="T110" fmla="*/ 32 w 105"/>
                      <a:gd name="T111" fmla="*/ 112 h 168"/>
                      <a:gd name="T112" fmla="*/ 32 w 105"/>
                      <a:gd name="T113" fmla="*/ 112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05" h="168">
                        <a:moveTo>
                          <a:pt x="32" y="112"/>
                        </a:moveTo>
                        <a:lnTo>
                          <a:pt x="32" y="112"/>
                        </a:lnTo>
                        <a:lnTo>
                          <a:pt x="16" y="128"/>
                        </a:lnTo>
                        <a:lnTo>
                          <a:pt x="4" y="138"/>
                        </a:lnTo>
                        <a:lnTo>
                          <a:pt x="0" y="142"/>
                        </a:lnTo>
                        <a:lnTo>
                          <a:pt x="0" y="144"/>
                        </a:lnTo>
                        <a:lnTo>
                          <a:pt x="0" y="144"/>
                        </a:lnTo>
                        <a:lnTo>
                          <a:pt x="8" y="158"/>
                        </a:lnTo>
                        <a:lnTo>
                          <a:pt x="12" y="166"/>
                        </a:lnTo>
                        <a:lnTo>
                          <a:pt x="14" y="168"/>
                        </a:lnTo>
                        <a:lnTo>
                          <a:pt x="16" y="168"/>
                        </a:lnTo>
                        <a:lnTo>
                          <a:pt x="56" y="128"/>
                        </a:lnTo>
                        <a:lnTo>
                          <a:pt x="56" y="128"/>
                        </a:lnTo>
                        <a:lnTo>
                          <a:pt x="69" y="148"/>
                        </a:lnTo>
                        <a:lnTo>
                          <a:pt x="77" y="162"/>
                        </a:lnTo>
                        <a:lnTo>
                          <a:pt x="79" y="168"/>
                        </a:lnTo>
                        <a:lnTo>
                          <a:pt x="81" y="168"/>
                        </a:lnTo>
                        <a:lnTo>
                          <a:pt x="81" y="168"/>
                        </a:lnTo>
                        <a:lnTo>
                          <a:pt x="95" y="158"/>
                        </a:lnTo>
                        <a:lnTo>
                          <a:pt x="103" y="150"/>
                        </a:lnTo>
                        <a:lnTo>
                          <a:pt x="105" y="146"/>
                        </a:lnTo>
                        <a:lnTo>
                          <a:pt x="105" y="144"/>
                        </a:lnTo>
                        <a:lnTo>
                          <a:pt x="105" y="144"/>
                        </a:lnTo>
                        <a:lnTo>
                          <a:pt x="73" y="96"/>
                        </a:lnTo>
                        <a:lnTo>
                          <a:pt x="73" y="96"/>
                        </a:lnTo>
                        <a:lnTo>
                          <a:pt x="69" y="86"/>
                        </a:lnTo>
                        <a:lnTo>
                          <a:pt x="69" y="82"/>
                        </a:lnTo>
                        <a:lnTo>
                          <a:pt x="73" y="80"/>
                        </a:lnTo>
                        <a:lnTo>
                          <a:pt x="73" y="80"/>
                        </a:lnTo>
                        <a:lnTo>
                          <a:pt x="75" y="78"/>
                        </a:lnTo>
                        <a:lnTo>
                          <a:pt x="79" y="76"/>
                        </a:lnTo>
                        <a:lnTo>
                          <a:pt x="85" y="68"/>
                        </a:lnTo>
                        <a:lnTo>
                          <a:pt x="89" y="56"/>
                        </a:lnTo>
                        <a:lnTo>
                          <a:pt x="56" y="0"/>
                        </a:lnTo>
                        <a:lnTo>
                          <a:pt x="56" y="0"/>
                        </a:lnTo>
                        <a:lnTo>
                          <a:pt x="42" y="32"/>
                        </a:lnTo>
                        <a:lnTo>
                          <a:pt x="34" y="54"/>
                        </a:lnTo>
                        <a:lnTo>
                          <a:pt x="32" y="62"/>
                        </a:lnTo>
                        <a:lnTo>
                          <a:pt x="32" y="64"/>
                        </a:lnTo>
                        <a:lnTo>
                          <a:pt x="32" y="64"/>
                        </a:lnTo>
                        <a:lnTo>
                          <a:pt x="36" y="64"/>
                        </a:lnTo>
                        <a:lnTo>
                          <a:pt x="40" y="68"/>
                        </a:lnTo>
                        <a:lnTo>
                          <a:pt x="44" y="72"/>
                        </a:lnTo>
                        <a:lnTo>
                          <a:pt x="48" y="80"/>
                        </a:lnTo>
                        <a:lnTo>
                          <a:pt x="48" y="80"/>
                        </a:lnTo>
                        <a:lnTo>
                          <a:pt x="50" y="86"/>
                        </a:lnTo>
                        <a:lnTo>
                          <a:pt x="50" y="92"/>
                        </a:lnTo>
                        <a:lnTo>
                          <a:pt x="48" y="96"/>
                        </a:lnTo>
                        <a:lnTo>
                          <a:pt x="48" y="96"/>
                        </a:lnTo>
                        <a:lnTo>
                          <a:pt x="40" y="92"/>
                        </a:lnTo>
                        <a:lnTo>
                          <a:pt x="36" y="90"/>
                        </a:lnTo>
                        <a:lnTo>
                          <a:pt x="34" y="92"/>
                        </a:lnTo>
                        <a:lnTo>
                          <a:pt x="32" y="96"/>
                        </a:lnTo>
                        <a:lnTo>
                          <a:pt x="32" y="96"/>
                        </a:lnTo>
                        <a:lnTo>
                          <a:pt x="32" y="108"/>
                        </a:lnTo>
                        <a:lnTo>
                          <a:pt x="32" y="112"/>
                        </a:lnTo>
                        <a:lnTo>
                          <a:pt x="32" y="11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1" name="Freeform 104">
                    <a:extLst>
                      <a:ext uri="{FF2B5EF4-FFF2-40B4-BE49-F238E27FC236}">
                        <a16:creationId xmlns:a16="http://schemas.microsoft.com/office/drawing/2014/main" id="{7B3CEFAC-1F6B-495C-BA65-CC77F19539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99" y="1117"/>
                    <a:ext cx="121" cy="368"/>
                  </a:xfrm>
                  <a:custGeom>
                    <a:avLst/>
                    <a:gdLst>
                      <a:gd name="T0" fmla="*/ 72 w 121"/>
                      <a:gd name="T1" fmla="*/ 8 h 368"/>
                      <a:gd name="T2" fmla="*/ 72 w 121"/>
                      <a:gd name="T3" fmla="*/ 8 h 368"/>
                      <a:gd name="T4" fmla="*/ 50 w 121"/>
                      <a:gd name="T5" fmla="*/ 70 h 368"/>
                      <a:gd name="T6" fmla="*/ 32 w 121"/>
                      <a:gd name="T7" fmla="*/ 112 h 368"/>
                      <a:gd name="T8" fmla="*/ 24 w 121"/>
                      <a:gd name="T9" fmla="*/ 130 h 368"/>
                      <a:gd name="T10" fmla="*/ 16 w 121"/>
                      <a:gd name="T11" fmla="*/ 144 h 368"/>
                      <a:gd name="T12" fmla="*/ 16 w 121"/>
                      <a:gd name="T13" fmla="*/ 144 h 368"/>
                      <a:gd name="T14" fmla="*/ 6 w 121"/>
                      <a:gd name="T15" fmla="*/ 160 h 368"/>
                      <a:gd name="T16" fmla="*/ 0 w 121"/>
                      <a:gd name="T17" fmla="*/ 170 h 368"/>
                      <a:gd name="T18" fmla="*/ 0 w 121"/>
                      <a:gd name="T19" fmla="*/ 182 h 368"/>
                      <a:gd name="T20" fmla="*/ 0 w 121"/>
                      <a:gd name="T21" fmla="*/ 200 h 368"/>
                      <a:gd name="T22" fmla="*/ 0 w 121"/>
                      <a:gd name="T23" fmla="*/ 368 h 368"/>
                      <a:gd name="T24" fmla="*/ 121 w 121"/>
                      <a:gd name="T25" fmla="*/ 288 h 368"/>
                      <a:gd name="T26" fmla="*/ 121 w 121"/>
                      <a:gd name="T27" fmla="*/ 288 h 368"/>
                      <a:gd name="T28" fmla="*/ 117 w 121"/>
                      <a:gd name="T29" fmla="*/ 212 h 368"/>
                      <a:gd name="T30" fmla="*/ 113 w 121"/>
                      <a:gd name="T31" fmla="*/ 156 h 368"/>
                      <a:gd name="T32" fmla="*/ 113 w 121"/>
                      <a:gd name="T33" fmla="*/ 120 h 368"/>
                      <a:gd name="T34" fmla="*/ 113 w 121"/>
                      <a:gd name="T35" fmla="*/ 120 h 368"/>
                      <a:gd name="T36" fmla="*/ 113 w 121"/>
                      <a:gd name="T37" fmla="*/ 108 h 368"/>
                      <a:gd name="T38" fmla="*/ 109 w 121"/>
                      <a:gd name="T39" fmla="*/ 92 h 368"/>
                      <a:gd name="T40" fmla="*/ 101 w 121"/>
                      <a:gd name="T41" fmla="*/ 50 h 368"/>
                      <a:gd name="T42" fmla="*/ 89 w 121"/>
                      <a:gd name="T43" fmla="*/ 0 h 368"/>
                      <a:gd name="T44" fmla="*/ 89 w 121"/>
                      <a:gd name="T45" fmla="*/ 0 h 368"/>
                      <a:gd name="T46" fmla="*/ 82 w 121"/>
                      <a:gd name="T47" fmla="*/ 0 h 368"/>
                      <a:gd name="T48" fmla="*/ 76 w 121"/>
                      <a:gd name="T49" fmla="*/ 2 h 368"/>
                      <a:gd name="T50" fmla="*/ 72 w 121"/>
                      <a:gd name="T51" fmla="*/ 8 h 368"/>
                      <a:gd name="T52" fmla="*/ 72 w 121"/>
                      <a:gd name="T53" fmla="*/ 8 h 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21" h="368">
                        <a:moveTo>
                          <a:pt x="72" y="8"/>
                        </a:moveTo>
                        <a:lnTo>
                          <a:pt x="72" y="8"/>
                        </a:lnTo>
                        <a:lnTo>
                          <a:pt x="50" y="70"/>
                        </a:lnTo>
                        <a:lnTo>
                          <a:pt x="32" y="112"/>
                        </a:lnTo>
                        <a:lnTo>
                          <a:pt x="24" y="130"/>
                        </a:lnTo>
                        <a:lnTo>
                          <a:pt x="16" y="144"/>
                        </a:lnTo>
                        <a:lnTo>
                          <a:pt x="16" y="144"/>
                        </a:lnTo>
                        <a:lnTo>
                          <a:pt x="6" y="160"/>
                        </a:lnTo>
                        <a:lnTo>
                          <a:pt x="0" y="170"/>
                        </a:lnTo>
                        <a:lnTo>
                          <a:pt x="0" y="182"/>
                        </a:lnTo>
                        <a:lnTo>
                          <a:pt x="0" y="200"/>
                        </a:lnTo>
                        <a:lnTo>
                          <a:pt x="0" y="368"/>
                        </a:lnTo>
                        <a:lnTo>
                          <a:pt x="121" y="288"/>
                        </a:lnTo>
                        <a:lnTo>
                          <a:pt x="121" y="288"/>
                        </a:lnTo>
                        <a:lnTo>
                          <a:pt x="117" y="212"/>
                        </a:lnTo>
                        <a:lnTo>
                          <a:pt x="113" y="156"/>
                        </a:lnTo>
                        <a:lnTo>
                          <a:pt x="113" y="120"/>
                        </a:lnTo>
                        <a:lnTo>
                          <a:pt x="113" y="120"/>
                        </a:lnTo>
                        <a:lnTo>
                          <a:pt x="113" y="108"/>
                        </a:lnTo>
                        <a:lnTo>
                          <a:pt x="109" y="92"/>
                        </a:lnTo>
                        <a:lnTo>
                          <a:pt x="101" y="50"/>
                        </a:lnTo>
                        <a:lnTo>
                          <a:pt x="89" y="0"/>
                        </a:lnTo>
                        <a:lnTo>
                          <a:pt x="89" y="0"/>
                        </a:lnTo>
                        <a:lnTo>
                          <a:pt x="82" y="0"/>
                        </a:lnTo>
                        <a:lnTo>
                          <a:pt x="76" y="2"/>
                        </a:lnTo>
                        <a:lnTo>
                          <a:pt x="72" y="8"/>
                        </a:lnTo>
                        <a:lnTo>
                          <a:pt x="72" y="8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2" name="Freeform 105">
                    <a:extLst>
                      <a:ext uri="{FF2B5EF4-FFF2-40B4-BE49-F238E27FC236}">
                        <a16:creationId xmlns:a16="http://schemas.microsoft.com/office/drawing/2014/main" id="{D2579CA1-9E67-4B63-A518-9EA86034BC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7" y="1197"/>
                    <a:ext cx="57" cy="280"/>
                  </a:xfrm>
                  <a:custGeom>
                    <a:avLst/>
                    <a:gdLst>
                      <a:gd name="T0" fmla="*/ 49 w 57"/>
                      <a:gd name="T1" fmla="*/ 0 h 280"/>
                      <a:gd name="T2" fmla="*/ 49 w 57"/>
                      <a:gd name="T3" fmla="*/ 0 h 280"/>
                      <a:gd name="T4" fmla="*/ 47 w 57"/>
                      <a:gd name="T5" fmla="*/ 34 h 280"/>
                      <a:gd name="T6" fmla="*/ 41 w 57"/>
                      <a:gd name="T7" fmla="*/ 64 h 280"/>
                      <a:gd name="T8" fmla="*/ 36 w 57"/>
                      <a:gd name="T9" fmla="*/ 76 h 280"/>
                      <a:gd name="T10" fmla="*/ 32 w 57"/>
                      <a:gd name="T11" fmla="*/ 88 h 280"/>
                      <a:gd name="T12" fmla="*/ 32 w 57"/>
                      <a:gd name="T13" fmla="*/ 88 h 280"/>
                      <a:gd name="T14" fmla="*/ 22 w 57"/>
                      <a:gd name="T15" fmla="*/ 116 h 280"/>
                      <a:gd name="T16" fmla="*/ 10 w 57"/>
                      <a:gd name="T17" fmla="*/ 152 h 280"/>
                      <a:gd name="T18" fmla="*/ 2 w 57"/>
                      <a:gd name="T19" fmla="*/ 188 h 280"/>
                      <a:gd name="T20" fmla="*/ 0 w 57"/>
                      <a:gd name="T21" fmla="*/ 208 h 280"/>
                      <a:gd name="T22" fmla="*/ 0 w 57"/>
                      <a:gd name="T23" fmla="*/ 208 h 280"/>
                      <a:gd name="T24" fmla="*/ 0 w 57"/>
                      <a:gd name="T25" fmla="*/ 252 h 280"/>
                      <a:gd name="T26" fmla="*/ 0 w 57"/>
                      <a:gd name="T27" fmla="*/ 280 h 280"/>
                      <a:gd name="T28" fmla="*/ 0 w 57"/>
                      <a:gd name="T29" fmla="*/ 280 h 280"/>
                      <a:gd name="T30" fmla="*/ 16 w 57"/>
                      <a:gd name="T31" fmla="*/ 252 h 280"/>
                      <a:gd name="T32" fmla="*/ 32 w 57"/>
                      <a:gd name="T33" fmla="*/ 224 h 280"/>
                      <a:gd name="T34" fmla="*/ 32 w 57"/>
                      <a:gd name="T35" fmla="*/ 224 h 280"/>
                      <a:gd name="T36" fmla="*/ 32 w 57"/>
                      <a:gd name="T37" fmla="*/ 198 h 280"/>
                      <a:gd name="T38" fmla="*/ 32 w 57"/>
                      <a:gd name="T39" fmla="*/ 152 h 280"/>
                      <a:gd name="T40" fmla="*/ 32 w 57"/>
                      <a:gd name="T41" fmla="*/ 152 h 280"/>
                      <a:gd name="T42" fmla="*/ 34 w 57"/>
                      <a:gd name="T43" fmla="*/ 140 h 280"/>
                      <a:gd name="T44" fmla="*/ 36 w 57"/>
                      <a:gd name="T45" fmla="*/ 128 h 280"/>
                      <a:gd name="T46" fmla="*/ 45 w 57"/>
                      <a:gd name="T47" fmla="*/ 104 h 280"/>
                      <a:gd name="T48" fmla="*/ 53 w 57"/>
                      <a:gd name="T49" fmla="*/ 84 h 280"/>
                      <a:gd name="T50" fmla="*/ 57 w 57"/>
                      <a:gd name="T51" fmla="*/ 72 h 280"/>
                      <a:gd name="T52" fmla="*/ 57 w 57"/>
                      <a:gd name="T53" fmla="*/ 16 h 280"/>
                      <a:gd name="T54" fmla="*/ 49 w 57"/>
                      <a:gd name="T55" fmla="*/ 0 h 2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57" h="280">
                        <a:moveTo>
                          <a:pt x="49" y="0"/>
                        </a:moveTo>
                        <a:lnTo>
                          <a:pt x="49" y="0"/>
                        </a:lnTo>
                        <a:lnTo>
                          <a:pt x="47" y="34"/>
                        </a:lnTo>
                        <a:lnTo>
                          <a:pt x="41" y="64"/>
                        </a:lnTo>
                        <a:lnTo>
                          <a:pt x="36" y="76"/>
                        </a:lnTo>
                        <a:lnTo>
                          <a:pt x="32" y="88"/>
                        </a:lnTo>
                        <a:lnTo>
                          <a:pt x="32" y="88"/>
                        </a:lnTo>
                        <a:lnTo>
                          <a:pt x="22" y="116"/>
                        </a:lnTo>
                        <a:lnTo>
                          <a:pt x="10" y="152"/>
                        </a:lnTo>
                        <a:lnTo>
                          <a:pt x="2" y="188"/>
                        </a:lnTo>
                        <a:lnTo>
                          <a:pt x="0" y="208"/>
                        </a:lnTo>
                        <a:lnTo>
                          <a:pt x="0" y="208"/>
                        </a:lnTo>
                        <a:lnTo>
                          <a:pt x="0" y="252"/>
                        </a:lnTo>
                        <a:lnTo>
                          <a:pt x="0" y="280"/>
                        </a:lnTo>
                        <a:lnTo>
                          <a:pt x="0" y="280"/>
                        </a:lnTo>
                        <a:lnTo>
                          <a:pt x="16" y="252"/>
                        </a:lnTo>
                        <a:lnTo>
                          <a:pt x="32" y="224"/>
                        </a:lnTo>
                        <a:lnTo>
                          <a:pt x="32" y="224"/>
                        </a:lnTo>
                        <a:lnTo>
                          <a:pt x="32" y="198"/>
                        </a:lnTo>
                        <a:lnTo>
                          <a:pt x="32" y="152"/>
                        </a:lnTo>
                        <a:lnTo>
                          <a:pt x="32" y="152"/>
                        </a:lnTo>
                        <a:lnTo>
                          <a:pt x="34" y="140"/>
                        </a:lnTo>
                        <a:lnTo>
                          <a:pt x="36" y="128"/>
                        </a:lnTo>
                        <a:lnTo>
                          <a:pt x="45" y="104"/>
                        </a:lnTo>
                        <a:lnTo>
                          <a:pt x="53" y="84"/>
                        </a:lnTo>
                        <a:lnTo>
                          <a:pt x="57" y="72"/>
                        </a:lnTo>
                        <a:lnTo>
                          <a:pt x="57" y="16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3" name="Freeform 106">
                    <a:extLst>
                      <a:ext uri="{FF2B5EF4-FFF2-40B4-BE49-F238E27FC236}">
                        <a16:creationId xmlns:a16="http://schemas.microsoft.com/office/drawing/2014/main" id="{3F95A777-ACEC-4988-AD0D-0EAFA4D34E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67" y="1397"/>
                    <a:ext cx="1433" cy="1199"/>
                  </a:xfrm>
                  <a:custGeom>
                    <a:avLst/>
                    <a:gdLst>
                      <a:gd name="T0" fmla="*/ 0 w 1433"/>
                      <a:gd name="T1" fmla="*/ 1199 h 1199"/>
                      <a:gd name="T2" fmla="*/ 1433 w 1433"/>
                      <a:gd name="T3" fmla="*/ 1199 h 1199"/>
                      <a:gd name="T4" fmla="*/ 712 w 1433"/>
                      <a:gd name="T5" fmla="*/ 0 h 1199"/>
                      <a:gd name="T6" fmla="*/ 0 w 1433"/>
                      <a:gd name="T7" fmla="*/ 1199 h 1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33" h="1199">
                        <a:moveTo>
                          <a:pt x="0" y="1199"/>
                        </a:moveTo>
                        <a:lnTo>
                          <a:pt x="1433" y="1199"/>
                        </a:lnTo>
                        <a:lnTo>
                          <a:pt x="712" y="0"/>
                        </a:lnTo>
                        <a:lnTo>
                          <a:pt x="0" y="1199"/>
                        </a:lnTo>
                        <a:close/>
                      </a:path>
                    </a:pathLst>
                  </a:custGeom>
                  <a:solidFill>
                    <a:srgbClr val="0099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4" name="Freeform 107">
                    <a:extLst>
                      <a:ext uri="{FF2B5EF4-FFF2-40B4-BE49-F238E27FC236}">
                        <a16:creationId xmlns:a16="http://schemas.microsoft.com/office/drawing/2014/main" id="{C0E3A99F-DFCB-40FF-AA80-EFB0685DD2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67" y="1389"/>
                    <a:ext cx="1041" cy="855"/>
                  </a:xfrm>
                  <a:custGeom>
                    <a:avLst/>
                    <a:gdLst>
                      <a:gd name="T0" fmla="*/ 0 w 1041"/>
                      <a:gd name="T1" fmla="*/ 855 h 855"/>
                      <a:gd name="T2" fmla="*/ 1041 w 1041"/>
                      <a:gd name="T3" fmla="*/ 855 h 855"/>
                      <a:gd name="T4" fmla="*/ 521 w 1041"/>
                      <a:gd name="T5" fmla="*/ 0 h 855"/>
                      <a:gd name="T6" fmla="*/ 0 w 1041"/>
                      <a:gd name="T7" fmla="*/ 855 h 8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41" h="855">
                        <a:moveTo>
                          <a:pt x="0" y="855"/>
                        </a:moveTo>
                        <a:lnTo>
                          <a:pt x="1041" y="855"/>
                        </a:lnTo>
                        <a:lnTo>
                          <a:pt x="521" y="0"/>
                        </a:lnTo>
                        <a:lnTo>
                          <a:pt x="0" y="85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5" name="Freeform 108">
                    <a:extLst>
                      <a:ext uri="{FF2B5EF4-FFF2-40B4-BE49-F238E27FC236}">
                        <a16:creationId xmlns:a16="http://schemas.microsoft.com/office/drawing/2014/main" id="{A7854D26-BD45-42A0-919F-188076B052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91" y="2620"/>
                    <a:ext cx="88" cy="184"/>
                  </a:xfrm>
                  <a:custGeom>
                    <a:avLst/>
                    <a:gdLst>
                      <a:gd name="T0" fmla="*/ 88 w 88"/>
                      <a:gd name="T1" fmla="*/ 0 h 184"/>
                      <a:gd name="T2" fmla="*/ 88 w 88"/>
                      <a:gd name="T3" fmla="*/ 0 h 184"/>
                      <a:gd name="T4" fmla="*/ 78 w 88"/>
                      <a:gd name="T5" fmla="*/ 10 h 184"/>
                      <a:gd name="T6" fmla="*/ 54 w 88"/>
                      <a:gd name="T7" fmla="*/ 32 h 184"/>
                      <a:gd name="T8" fmla="*/ 42 w 88"/>
                      <a:gd name="T9" fmla="*/ 46 h 184"/>
                      <a:gd name="T10" fmla="*/ 28 w 88"/>
                      <a:gd name="T11" fmla="*/ 64 h 184"/>
                      <a:gd name="T12" fmla="*/ 16 w 88"/>
                      <a:gd name="T13" fmla="*/ 80 h 184"/>
                      <a:gd name="T14" fmla="*/ 8 w 88"/>
                      <a:gd name="T15" fmla="*/ 96 h 184"/>
                      <a:gd name="T16" fmla="*/ 8 w 88"/>
                      <a:gd name="T17" fmla="*/ 96 h 184"/>
                      <a:gd name="T18" fmla="*/ 2 w 88"/>
                      <a:gd name="T19" fmla="*/ 110 h 184"/>
                      <a:gd name="T20" fmla="*/ 0 w 88"/>
                      <a:gd name="T21" fmla="*/ 124 h 184"/>
                      <a:gd name="T22" fmla="*/ 0 w 88"/>
                      <a:gd name="T23" fmla="*/ 134 h 184"/>
                      <a:gd name="T24" fmla="*/ 2 w 88"/>
                      <a:gd name="T25" fmla="*/ 144 h 184"/>
                      <a:gd name="T26" fmla="*/ 6 w 88"/>
                      <a:gd name="T27" fmla="*/ 156 h 184"/>
                      <a:gd name="T28" fmla="*/ 8 w 88"/>
                      <a:gd name="T29" fmla="*/ 160 h 184"/>
                      <a:gd name="T30" fmla="*/ 32 w 88"/>
                      <a:gd name="T31" fmla="*/ 184 h 184"/>
                      <a:gd name="T32" fmla="*/ 32 w 88"/>
                      <a:gd name="T33" fmla="*/ 184 h 184"/>
                      <a:gd name="T34" fmla="*/ 32 w 88"/>
                      <a:gd name="T35" fmla="*/ 170 h 184"/>
                      <a:gd name="T36" fmla="*/ 30 w 88"/>
                      <a:gd name="T37" fmla="*/ 154 h 184"/>
                      <a:gd name="T38" fmla="*/ 32 w 88"/>
                      <a:gd name="T39" fmla="*/ 136 h 184"/>
                      <a:gd name="T40" fmla="*/ 32 w 88"/>
                      <a:gd name="T41" fmla="*/ 136 h 184"/>
                      <a:gd name="T42" fmla="*/ 34 w 88"/>
                      <a:gd name="T43" fmla="*/ 128 h 184"/>
                      <a:gd name="T44" fmla="*/ 36 w 88"/>
                      <a:gd name="T45" fmla="*/ 120 h 184"/>
                      <a:gd name="T46" fmla="*/ 42 w 88"/>
                      <a:gd name="T47" fmla="*/ 110 h 184"/>
                      <a:gd name="T48" fmla="*/ 50 w 88"/>
                      <a:gd name="T49" fmla="*/ 100 h 184"/>
                      <a:gd name="T50" fmla="*/ 54 w 88"/>
                      <a:gd name="T51" fmla="*/ 96 h 184"/>
                      <a:gd name="T52" fmla="*/ 56 w 88"/>
                      <a:gd name="T53" fmla="*/ 88 h 184"/>
                      <a:gd name="T54" fmla="*/ 56 w 88"/>
                      <a:gd name="T55" fmla="*/ 88 h 184"/>
                      <a:gd name="T56" fmla="*/ 64 w 88"/>
                      <a:gd name="T57" fmla="*/ 66 h 184"/>
                      <a:gd name="T58" fmla="*/ 74 w 88"/>
                      <a:gd name="T59" fmla="*/ 36 h 184"/>
                      <a:gd name="T60" fmla="*/ 88 w 88"/>
                      <a:gd name="T61" fmla="*/ 0 h 184"/>
                      <a:gd name="T62" fmla="*/ 88 w 88"/>
                      <a:gd name="T63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88" h="184">
                        <a:moveTo>
                          <a:pt x="88" y="0"/>
                        </a:moveTo>
                        <a:lnTo>
                          <a:pt x="88" y="0"/>
                        </a:lnTo>
                        <a:lnTo>
                          <a:pt x="78" y="10"/>
                        </a:lnTo>
                        <a:lnTo>
                          <a:pt x="54" y="32"/>
                        </a:lnTo>
                        <a:lnTo>
                          <a:pt x="42" y="46"/>
                        </a:lnTo>
                        <a:lnTo>
                          <a:pt x="28" y="64"/>
                        </a:lnTo>
                        <a:lnTo>
                          <a:pt x="16" y="80"/>
                        </a:lnTo>
                        <a:lnTo>
                          <a:pt x="8" y="96"/>
                        </a:lnTo>
                        <a:lnTo>
                          <a:pt x="8" y="96"/>
                        </a:lnTo>
                        <a:lnTo>
                          <a:pt x="2" y="110"/>
                        </a:lnTo>
                        <a:lnTo>
                          <a:pt x="0" y="124"/>
                        </a:lnTo>
                        <a:lnTo>
                          <a:pt x="0" y="134"/>
                        </a:lnTo>
                        <a:lnTo>
                          <a:pt x="2" y="144"/>
                        </a:lnTo>
                        <a:lnTo>
                          <a:pt x="6" y="156"/>
                        </a:lnTo>
                        <a:lnTo>
                          <a:pt x="8" y="160"/>
                        </a:lnTo>
                        <a:lnTo>
                          <a:pt x="32" y="184"/>
                        </a:lnTo>
                        <a:lnTo>
                          <a:pt x="32" y="184"/>
                        </a:lnTo>
                        <a:lnTo>
                          <a:pt x="32" y="170"/>
                        </a:lnTo>
                        <a:lnTo>
                          <a:pt x="30" y="154"/>
                        </a:lnTo>
                        <a:lnTo>
                          <a:pt x="32" y="136"/>
                        </a:lnTo>
                        <a:lnTo>
                          <a:pt x="32" y="136"/>
                        </a:lnTo>
                        <a:lnTo>
                          <a:pt x="34" y="128"/>
                        </a:lnTo>
                        <a:lnTo>
                          <a:pt x="36" y="120"/>
                        </a:lnTo>
                        <a:lnTo>
                          <a:pt x="42" y="110"/>
                        </a:lnTo>
                        <a:lnTo>
                          <a:pt x="50" y="100"/>
                        </a:lnTo>
                        <a:lnTo>
                          <a:pt x="54" y="96"/>
                        </a:lnTo>
                        <a:lnTo>
                          <a:pt x="56" y="88"/>
                        </a:lnTo>
                        <a:lnTo>
                          <a:pt x="56" y="88"/>
                        </a:lnTo>
                        <a:lnTo>
                          <a:pt x="64" y="66"/>
                        </a:lnTo>
                        <a:lnTo>
                          <a:pt x="74" y="36"/>
                        </a:lnTo>
                        <a:lnTo>
                          <a:pt x="88" y="0"/>
                        </a:lnTo>
                        <a:lnTo>
                          <a:pt x="88" y="0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6" name="Freeform 109">
                    <a:extLst>
                      <a:ext uri="{FF2B5EF4-FFF2-40B4-BE49-F238E27FC236}">
                        <a16:creationId xmlns:a16="http://schemas.microsoft.com/office/drawing/2014/main" id="{DFA7414E-563C-4DE7-8575-AA8569BF61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5" y="2620"/>
                    <a:ext cx="64" cy="198"/>
                  </a:xfrm>
                  <a:custGeom>
                    <a:avLst/>
                    <a:gdLst>
                      <a:gd name="T0" fmla="*/ 40 w 64"/>
                      <a:gd name="T1" fmla="*/ 192 h 198"/>
                      <a:gd name="T2" fmla="*/ 40 w 64"/>
                      <a:gd name="T3" fmla="*/ 192 h 198"/>
                      <a:gd name="T4" fmla="*/ 38 w 64"/>
                      <a:gd name="T5" fmla="*/ 194 h 198"/>
                      <a:gd name="T6" fmla="*/ 32 w 64"/>
                      <a:gd name="T7" fmla="*/ 198 h 198"/>
                      <a:gd name="T8" fmla="*/ 28 w 64"/>
                      <a:gd name="T9" fmla="*/ 198 h 198"/>
                      <a:gd name="T10" fmla="*/ 24 w 64"/>
                      <a:gd name="T11" fmla="*/ 198 h 198"/>
                      <a:gd name="T12" fmla="*/ 20 w 64"/>
                      <a:gd name="T13" fmla="*/ 196 h 198"/>
                      <a:gd name="T14" fmla="*/ 16 w 64"/>
                      <a:gd name="T15" fmla="*/ 192 h 198"/>
                      <a:gd name="T16" fmla="*/ 16 w 64"/>
                      <a:gd name="T17" fmla="*/ 192 h 198"/>
                      <a:gd name="T18" fmla="*/ 4 w 64"/>
                      <a:gd name="T19" fmla="*/ 168 h 198"/>
                      <a:gd name="T20" fmla="*/ 0 w 64"/>
                      <a:gd name="T21" fmla="*/ 156 h 198"/>
                      <a:gd name="T22" fmla="*/ 0 w 64"/>
                      <a:gd name="T23" fmla="*/ 150 h 198"/>
                      <a:gd name="T24" fmla="*/ 0 w 64"/>
                      <a:gd name="T25" fmla="*/ 144 h 198"/>
                      <a:gd name="T26" fmla="*/ 0 w 64"/>
                      <a:gd name="T27" fmla="*/ 144 h 198"/>
                      <a:gd name="T28" fmla="*/ 2 w 64"/>
                      <a:gd name="T29" fmla="*/ 138 h 198"/>
                      <a:gd name="T30" fmla="*/ 4 w 64"/>
                      <a:gd name="T31" fmla="*/ 134 h 198"/>
                      <a:gd name="T32" fmla="*/ 10 w 64"/>
                      <a:gd name="T33" fmla="*/ 124 h 198"/>
                      <a:gd name="T34" fmla="*/ 24 w 64"/>
                      <a:gd name="T35" fmla="*/ 96 h 198"/>
                      <a:gd name="T36" fmla="*/ 24 w 64"/>
                      <a:gd name="T37" fmla="*/ 96 h 198"/>
                      <a:gd name="T38" fmla="*/ 64 w 64"/>
                      <a:gd name="T39" fmla="*/ 0 h 198"/>
                      <a:gd name="T40" fmla="*/ 64 w 64"/>
                      <a:gd name="T41" fmla="*/ 0 h 198"/>
                      <a:gd name="T42" fmla="*/ 56 w 64"/>
                      <a:gd name="T43" fmla="*/ 66 h 198"/>
                      <a:gd name="T44" fmla="*/ 48 w 64"/>
                      <a:gd name="T45" fmla="*/ 118 h 198"/>
                      <a:gd name="T46" fmla="*/ 40 w 64"/>
                      <a:gd name="T47" fmla="*/ 152 h 198"/>
                      <a:gd name="T48" fmla="*/ 40 w 64"/>
                      <a:gd name="T49" fmla="*/ 152 h 198"/>
                      <a:gd name="T50" fmla="*/ 36 w 64"/>
                      <a:gd name="T51" fmla="*/ 170 h 198"/>
                      <a:gd name="T52" fmla="*/ 38 w 64"/>
                      <a:gd name="T53" fmla="*/ 182 h 198"/>
                      <a:gd name="T54" fmla="*/ 38 w 64"/>
                      <a:gd name="T55" fmla="*/ 190 h 198"/>
                      <a:gd name="T56" fmla="*/ 40 w 64"/>
                      <a:gd name="T57" fmla="*/ 192 h 198"/>
                      <a:gd name="T58" fmla="*/ 40 w 64"/>
                      <a:gd name="T59" fmla="*/ 19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64" h="198">
                        <a:moveTo>
                          <a:pt x="40" y="192"/>
                        </a:moveTo>
                        <a:lnTo>
                          <a:pt x="40" y="192"/>
                        </a:lnTo>
                        <a:lnTo>
                          <a:pt x="38" y="194"/>
                        </a:lnTo>
                        <a:lnTo>
                          <a:pt x="32" y="198"/>
                        </a:lnTo>
                        <a:lnTo>
                          <a:pt x="28" y="198"/>
                        </a:lnTo>
                        <a:lnTo>
                          <a:pt x="24" y="198"/>
                        </a:lnTo>
                        <a:lnTo>
                          <a:pt x="20" y="196"/>
                        </a:lnTo>
                        <a:lnTo>
                          <a:pt x="16" y="192"/>
                        </a:lnTo>
                        <a:lnTo>
                          <a:pt x="16" y="192"/>
                        </a:lnTo>
                        <a:lnTo>
                          <a:pt x="4" y="168"/>
                        </a:lnTo>
                        <a:lnTo>
                          <a:pt x="0" y="156"/>
                        </a:lnTo>
                        <a:lnTo>
                          <a:pt x="0" y="150"/>
                        </a:lnTo>
                        <a:lnTo>
                          <a:pt x="0" y="144"/>
                        </a:lnTo>
                        <a:lnTo>
                          <a:pt x="0" y="144"/>
                        </a:lnTo>
                        <a:lnTo>
                          <a:pt x="2" y="138"/>
                        </a:lnTo>
                        <a:lnTo>
                          <a:pt x="4" y="134"/>
                        </a:lnTo>
                        <a:lnTo>
                          <a:pt x="10" y="124"/>
                        </a:lnTo>
                        <a:lnTo>
                          <a:pt x="24" y="96"/>
                        </a:lnTo>
                        <a:lnTo>
                          <a:pt x="24" y="96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56" y="66"/>
                        </a:lnTo>
                        <a:lnTo>
                          <a:pt x="48" y="118"/>
                        </a:lnTo>
                        <a:lnTo>
                          <a:pt x="40" y="152"/>
                        </a:lnTo>
                        <a:lnTo>
                          <a:pt x="40" y="152"/>
                        </a:lnTo>
                        <a:lnTo>
                          <a:pt x="36" y="170"/>
                        </a:lnTo>
                        <a:lnTo>
                          <a:pt x="38" y="182"/>
                        </a:lnTo>
                        <a:lnTo>
                          <a:pt x="38" y="190"/>
                        </a:lnTo>
                        <a:lnTo>
                          <a:pt x="40" y="192"/>
                        </a:lnTo>
                        <a:lnTo>
                          <a:pt x="40" y="192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7" name="Freeform 110">
                    <a:extLst>
                      <a:ext uri="{FF2B5EF4-FFF2-40B4-BE49-F238E27FC236}">
                        <a16:creationId xmlns:a16="http://schemas.microsoft.com/office/drawing/2014/main" id="{D9204611-4095-4390-9BAF-3E65912296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9" y="2620"/>
                    <a:ext cx="89" cy="184"/>
                  </a:xfrm>
                  <a:custGeom>
                    <a:avLst/>
                    <a:gdLst>
                      <a:gd name="T0" fmla="*/ 0 w 89"/>
                      <a:gd name="T1" fmla="*/ 0 h 184"/>
                      <a:gd name="T2" fmla="*/ 0 w 89"/>
                      <a:gd name="T3" fmla="*/ 0 h 184"/>
                      <a:gd name="T4" fmla="*/ 11 w 89"/>
                      <a:gd name="T5" fmla="*/ 10 h 184"/>
                      <a:gd name="T6" fmla="*/ 33 w 89"/>
                      <a:gd name="T7" fmla="*/ 32 h 184"/>
                      <a:gd name="T8" fmla="*/ 47 w 89"/>
                      <a:gd name="T9" fmla="*/ 46 h 184"/>
                      <a:gd name="T10" fmla="*/ 61 w 89"/>
                      <a:gd name="T11" fmla="*/ 64 h 184"/>
                      <a:gd name="T12" fmla="*/ 71 w 89"/>
                      <a:gd name="T13" fmla="*/ 80 h 184"/>
                      <a:gd name="T14" fmla="*/ 81 w 89"/>
                      <a:gd name="T15" fmla="*/ 96 h 184"/>
                      <a:gd name="T16" fmla="*/ 81 w 89"/>
                      <a:gd name="T17" fmla="*/ 96 h 184"/>
                      <a:gd name="T18" fmla="*/ 87 w 89"/>
                      <a:gd name="T19" fmla="*/ 110 h 184"/>
                      <a:gd name="T20" fmla="*/ 89 w 89"/>
                      <a:gd name="T21" fmla="*/ 124 h 184"/>
                      <a:gd name="T22" fmla="*/ 89 w 89"/>
                      <a:gd name="T23" fmla="*/ 134 h 184"/>
                      <a:gd name="T24" fmla="*/ 87 w 89"/>
                      <a:gd name="T25" fmla="*/ 144 h 184"/>
                      <a:gd name="T26" fmla="*/ 83 w 89"/>
                      <a:gd name="T27" fmla="*/ 156 h 184"/>
                      <a:gd name="T28" fmla="*/ 81 w 89"/>
                      <a:gd name="T29" fmla="*/ 160 h 184"/>
                      <a:gd name="T30" fmla="*/ 57 w 89"/>
                      <a:gd name="T31" fmla="*/ 184 h 184"/>
                      <a:gd name="T32" fmla="*/ 57 w 89"/>
                      <a:gd name="T33" fmla="*/ 184 h 184"/>
                      <a:gd name="T34" fmla="*/ 57 w 89"/>
                      <a:gd name="T35" fmla="*/ 170 h 184"/>
                      <a:gd name="T36" fmla="*/ 57 w 89"/>
                      <a:gd name="T37" fmla="*/ 154 h 184"/>
                      <a:gd name="T38" fmla="*/ 57 w 89"/>
                      <a:gd name="T39" fmla="*/ 136 h 184"/>
                      <a:gd name="T40" fmla="*/ 57 w 89"/>
                      <a:gd name="T41" fmla="*/ 136 h 184"/>
                      <a:gd name="T42" fmla="*/ 55 w 89"/>
                      <a:gd name="T43" fmla="*/ 128 h 184"/>
                      <a:gd name="T44" fmla="*/ 53 w 89"/>
                      <a:gd name="T45" fmla="*/ 120 h 184"/>
                      <a:gd name="T46" fmla="*/ 45 w 89"/>
                      <a:gd name="T47" fmla="*/ 110 h 184"/>
                      <a:gd name="T48" fmla="*/ 39 w 89"/>
                      <a:gd name="T49" fmla="*/ 100 h 184"/>
                      <a:gd name="T50" fmla="*/ 35 w 89"/>
                      <a:gd name="T51" fmla="*/ 96 h 184"/>
                      <a:gd name="T52" fmla="*/ 33 w 89"/>
                      <a:gd name="T53" fmla="*/ 88 h 184"/>
                      <a:gd name="T54" fmla="*/ 33 w 89"/>
                      <a:gd name="T55" fmla="*/ 88 h 184"/>
                      <a:gd name="T56" fmla="*/ 25 w 89"/>
                      <a:gd name="T57" fmla="*/ 66 h 184"/>
                      <a:gd name="T58" fmla="*/ 15 w 89"/>
                      <a:gd name="T59" fmla="*/ 36 h 184"/>
                      <a:gd name="T60" fmla="*/ 0 w 89"/>
                      <a:gd name="T61" fmla="*/ 0 h 184"/>
                      <a:gd name="T62" fmla="*/ 0 w 89"/>
                      <a:gd name="T63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89" h="184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1" y="10"/>
                        </a:lnTo>
                        <a:lnTo>
                          <a:pt x="33" y="32"/>
                        </a:lnTo>
                        <a:lnTo>
                          <a:pt x="47" y="46"/>
                        </a:lnTo>
                        <a:lnTo>
                          <a:pt x="61" y="64"/>
                        </a:lnTo>
                        <a:lnTo>
                          <a:pt x="71" y="80"/>
                        </a:lnTo>
                        <a:lnTo>
                          <a:pt x="81" y="96"/>
                        </a:lnTo>
                        <a:lnTo>
                          <a:pt x="81" y="96"/>
                        </a:lnTo>
                        <a:lnTo>
                          <a:pt x="87" y="110"/>
                        </a:lnTo>
                        <a:lnTo>
                          <a:pt x="89" y="124"/>
                        </a:lnTo>
                        <a:lnTo>
                          <a:pt x="89" y="134"/>
                        </a:lnTo>
                        <a:lnTo>
                          <a:pt x="87" y="144"/>
                        </a:lnTo>
                        <a:lnTo>
                          <a:pt x="83" y="156"/>
                        </a:lnTo>
                        <a:lnTo>
                          <a:pt x="81" y="160"/>
                        </a:lnTo>
                        <a:lnTo>
                          <a:pt x="57" y="184"/>
                        </a:lnTo>
                        <a:lnTo>
                          <a:pt x="57" y="184"/>
                        </a:lnTo>
                        <a:lnTo>
                          <a:pt x="57" y="170"/>
                        </a:lnTo>
                        <a:lnTo>
                          <a:pt x="57" y="154"/>
                        </a:lnTo>
                        <a:lnTo>
                          <a:pt x="57" y="136"/>
                        </a:lnTo>
                        <a:lnTo>
                          <a:pt x="57" y="136"/>
                        </a:lnTo>
                        <a:lnTo>
                          <a:pt x="55" y="128"/>
                        </a:lnTo>
                        <a:lnTo>
                          <a:pt x="53" y="120"/>
                        </a:lnTo>
                        <a:lnTo>
                          <a:pt x="45" y="110"/>
                        </a:lnTo>
                        <a:lnTo>
                          <a:pt x="39" y="100"/>
                        </a:lnTo>
                        <a:lnTo>
                          <a:pt x="35" y="96"/>
                        </a:lnTo>
                        <a:lnTo>
                          <a:pt x="33" y="88"/>
                        </a:lnTo>
                        <a:lnTo>
                          <a:pt x="33" y="88"/>
                        </a:lnTo>
                        <a:lnTo>
                          <a:pt x="25" y="66"/>
                        </a:lnTo>
                        <a:lnTo>
                          <a:pt x="15" y="3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8" name="Freeform 111">
                    <a:extLst>
                      <a:ext uri="{FF2B5EF4-FFF2-40B4-BE49-F238E27FC236}">
                        <a16:creationId xmlns:a16="http://schemas.microsoft.com/office/drawing/2014/main" id="{830464B7-8EFD-4A5B-AEBB-836AEE44F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9" y="2620"/>
                    <a:ext cx="65" cy="198"/>
                  </a:xfrm>
                  <a:custGeom>
                    <a:avLst/>
                    <a:gdLst>
                      <a:gd name="T0" fmla="*/ 25 w 65"/>
                      <a:gd name="T1" fmla="*/ 192 h 198"/>
                      <a:gd name="T2" fmla="*/ 25 w 65"/>
                      <a:gd name="T3" fmla="*/ 192 h 198"/>
                      <a:gd name="T4" fmla="*/ 27 w 65"/>
                      <a:gd name="T5" fmla="*/ 194 h 198"/>
                      <a:gd name="T6" fmla="*/ 33 w 65"/>
                      <a:gd name="T7" fmla="*/ 198 h 198"/>
                      <a:gd name="T8" fmla="*/ 37 w 65"/>
                      <a:gd name="T9" fmla="*/ 198 h 198"/>
                      <a:gd name="T10" fmla="*/ 41 w 65"/>
                      <a:gd name="T11" fmla="*/ 198 h 198"/>
                      <a:gd name="T12" fmla="*/ 45 w 65"/>
                      <a:gd name="T13" fmla="*/ 196 h 198"/>
                      <a:gd name="T14" fmla="*/ 49 w 65"/>
                      <a:gd name="T15" fmla="*/ 192 h 198"/>
                      <a:gd name="T16" fmla="*/ 49 w 65"/>
                      <a:gd name="T17" fmla="*/ 192 h 198"/>
                      <a:gd name="T18" fmla="*/ 61 w 65"/>
                      <a:gd name="T19" fmla="*/ 168 h 198"/>
                      <a:gd name="T20" fmla="*/ 65 w 65"/>
                      <a:gd name="T21" fmla="*/ 156 h 198"/>
                      <a:gd name="T22" fmla="*/ 65 w 65"/>
                      <a:gd name="T23" fmla="*/ 150 h 198"/>
                      <a:gd name="T24" fmla="*/ 65 w 65"/>
                      <a:gd name="T25" fmla="*/ 144 h 198"/>
                      <a:gd name="T26" fmla="*/ 65 w 65"/>
                      <a:gd name="T27" fmla="*/ 144 h 198"/>
                      <a:gd name="T28" fmla="*/ 63 w 65"/>
                      <a:gd name="T29" fmla="*/ 138 h 198"/>
                      <a:gd name="T30" fmla="*/ 61 w 65"/>
                      <a:gd name="T31" fmla="*/ 134 h 198"/>
                      <a:gd name="T32" fmla="*/ 53 w 65"/>
                      <a:gd name="T33" fmla="*/ 124 h 198"/>
                      <a:gd name="T34" fmla="*/ 41 w 65"/>
                      <a:gd name="T35" fmla="*/ 96 h 198"/>
                      <a:gd name="T36" fmla="*/ 41 w 65"/>
                      <a:gd name="T37" fmla="*/ 96 h 198"/>
                      <a:gd name="T38" fmla="*/ 0 w 65"/>
                      <a:gd name="T39" fmla="*/ 0 h 198"/>
                      <a:gd name="T40" fmla="*/ 0 w 65"/>
                      <a:gd name="T41" fmla="*/ 0 h 198"/>
                      <a:gd name="T42" fmla="*/ 9 w 65"/>
                      <a:gd name="T43" fmla="*/ 66 h 198"/>
                      <a:gd name="T44" fmla="*/ 17 w 65"/>
                      <a:gd name="T45" fmla="*/ 118 h 198"/>
                      <a:gd name="T46" fmla="*/ 25 w 65"/>
                      <a:gd name="T47" fmla="*/ 152 h 198"/>
                      <a:gd name="T48" fmla="*/ 25 w 65"/>
                      <a:gd name="T49" fmla="*/ 152 h 198"/>
                      <a:gd name="T50" fmla="*/ 29 w 65"/>
                      <a:gd name="T51" fmla="*/ 170 h 198"/>
                      <a:gd name="T52" fmla="*/ 27 w 65"/>
                      <a:gd name="T53" fmla="*/ 182 h 198"/>
                      <a:gd name="T54" fmla="*/ 25 w 65"/>
                      <a:gd name="T55" fmla="*/ 190 h 198"/>
                      <a:gd name="T56" fmla="*/ 25 w 65"/>
                      <a:gd name="T57" fmla="*/ 192 h 198"/>
                      <a:gd name="T58" fmla="*/ 25 w 65"/>
                      <a:gd name="T59" fmla="*/ 19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65" h="198">
                        <a:moveTo>
                          <a:pt x="25" y="192"/>
                        </a:moveTo>
                        <a:lnTo>
                          <a:pt x="25" y="192"/>
                        </a:lnTo>
                        <a:lnTo>
                          <a:pt x="27" y="194"/>
                        </a:lnTo>
                        <a:lnTo>
                          <a:pt x="33" y="198"/>
                        </a:lnTo>
                        <a:lnTo>
                          <a:pt x="37" y="198"/>
                        </a:lnTo>
                        <a:lnTo>
                          <a:pt x="41" y="198"/>
                        </a:lnTo>
                        <a:lnTo>
                          <a:pt x="45" y="196"/>
                        </a:lnTo>
                        <a:lnTo>
                          <a:pt x="49" y="192"/>
                        </a:lnTo>
                        <a:lnTo>
                          <a:pt x="49" y="192"/>
                        </a:lnTo>
                        <a:lnTo>
                          <a:pt x="61" y="168"/>
                        </a:lnTo>
                        <a:lnTo>
                          <a:pt x="65" y="156"/>
                        </a:lnTo>
                        <a:lnTo>
                          <a:pt x="65" y="150"/>
                        </a:lnTo>
                        <a:lnTo>
                          <a:pt x="65" y="144"/>
                        </a:lnTo>
                        <a:lnTo>
                          <a:pt x="65" y="144"/>
                        </a:lnTo>
                        <a:lnTo>
                          <a:pt x="63" y="138"/>
                        </a:lnTo>
                        <a:lnTo>
                          <a:pt x="61" y="134"/>
                        </a:lnTo>
                        <a:lnTo>
                          <a:pt x="53" y="124"/>
                        </a:lnTo>
                        <a:lnTo>
                          <a:pt x="41" y="96"/>
                        </a:lnTo>
                        <a:lnTo>
                          <a:pt x="41" y="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9" y="66"/>
                        </a:lnTo>
                        <a:lnTo>
                          <a:pt x="17" y="118"/>
                        </a:lnTo>
                        <a:lnTo>
                          <a:pt x="25" y="152"/>
                        </a:lnTo>
                        <a:lnTo>
                          <a:pt x="25" y="152"/>
                        </a:lnTo>
                        <a:lnTo>
                          <a:pt x="29" y="170"/>
                        </a:lnTo>
                        <a:lnTo>
                          <a:pt x="27" y="182"/>
                        </a:lnTo>
                        <a:lnTo>
                          <a:pt x="25" y="190"/>
                        </a:lnTo>
                        <a:lnTo>
                          <a:pt x="25" y="192"/>
                        </a:lnTo>
                        <a:lnTo>
                          <a:pt x="25" y="192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59" name="Freeform 112">
                    <a:extLst>
                      <a:ext uri="{FF2B5EF4-FFF2-40B4-BE49-F238E27FC236}">
                        <a16:creationId xmlns:a16="http://schemas.microsoft.com/office/drawing/2014/main" id="{E6A3460F-18C2-490E-93D7-70CE36A1DD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39" y="2616"/>
                    <a:ext cx="81" cy="212"/>
                  </a:xfrm>
                  <a:custGeom>
                    <a:avLst/>
                    <a:gdLst>
                      <a:gd name="T0" fmla="*/ 0 w 81"/>
                      <a:gd name="T1" fmla="*/ 188 h 212"/>
                      <a:gd name="T2" fmla="*/ 0 w 81"/>
                      <a:gd name="T3" fmla="*/ 188 h 212"/>
                      <a:gd name="T4" fmla="*/ 4 w 81"/>
                      <a:gd name="T5" fmla="*/ 154 h 212"/>
                      <a:gd name="T6" fmla="*/ 12 w 81"/>
                      <a:gd name="T7" fmla="*/ 90 h 212"/>
                      <a:gd name="T8" fmla="*/ 18 w 81"/>
                      <a:gd name="T9" fmla="*/ 56 h 212"/>
                      <a:gd name="T10" fmla="*/ 24 w 81"/>
                      <a:gd name="T11" fmla="*/ 28 h 212"/>
                      <a:gd name="T12" fmla="*/ 32 w 81"/>
                      <a:gd name="T13" fmla="*/ 8 h 212"/>
                      <a:gd name="T14" fmla="*/ 36 w 81"/>
                      <a:gd name="T15" fmla="*/ 2 h 212"/>
                      <a:gd name="T16" fmla="*/ 40 w 81"/>
                      <a:gd name="T17" fmla="*/ 0 h 212"/>
                      <a:gd name="T18" fmla="*/ 40 w 81"/>
                      <a:gd name="T19" fmla="*/ 0 h 212"/>
                      <a:gd name="T20" fmla="*/ 44 w 81"/>
                      <a:gd name="T21" fmla="*/ 2 h 212"/>
                      <a:gd name="T22" fmla="*/ 49 w 81"/>
                      <a:gd name="T23" fmla="*/ 8 h 212"/>
                      <a:gd name="T24" fmla="*/ 57 w 81"/>
                      <a:gd name="T25" fmla="*/ 28 h 212"/>
                      <a:gd name="T26" fmla="*/ 63 w 81"/>
                      <a:gd name="T27" fmla="*/ 56 h 212"/>
                      <a:gd name="T28" fmla="*/ 69 w 81"/>
                      <a:gd name="T29" fmla="*/ 90 h 212"/>
                      <a:gd name="T30" fmla="*/ 77 w 81"/>
                      <a:gd name="T31" fmla="*/ 154 h 212"/>
                      <a:gd name="T32" fmla="*/ 81 w 81"/>
                      <a:gd name="T33" fmla="*/ 188 h 212"/>
                      <a:gd name="T34" fmla="*/ 81 w 81"/>
                      <a:gd name="T35" fmla="*/ 188 h 212"/>
                      <a:gd name="T36" fmla="*/ 81 w 81"/>
                      <a:gd name="T37" fmla="*/ 192 h 212"/>
                      <a:gd name="T38" fmla="*/ 77 w 81"/>
                      <a:gd name="T39" fmla="*/ 198 h 212"/>
                      <a:gd name="T40" fmla="*/ 75 w 81"/>
                      <a:gd name="T41" fmla="*/ 202 h 212"/>
                      <a:gd name="T42" fmla="*/ 69 w 81"/>
                      <a:gd name="T43" fmla="*/ 204 h 212"/>
                      <a:gd name="T44" fmla="*/ 57 w 81"/>
                      <a:gd name="T45" fmla="*/ 210 h 212"/>
                      <a:gd name="T46" fmla="*/ 40 w 81"/>
                      <a:gd name="T47" fmla="*/ 212 h 212"/>
                      <a:gd name="T48" fmla="*/ 40 w 81"/>
                      <a:gd name="T49" fmla="*/ 212 h 212"/>
                      <a:gd name="T50" fmla="*/ 24 w 81"/>
                      <a:gd name="T51" fmla="*/ 210 h 212"/>
                      <a:gd name="T52" fmla="*/ 12 w 81"/>
                      <a:gd name="T53" fmla="*/ 204 h 212"/>
                      <a:gd name="T54" fmla="*/ 6 w 81"/>
                      <a:gd name="T55" fmla="*/ 202 h 212"/>
                      <a:gd name="T56" fmla="*/ 4 w 81"/>
                      <a:gd name="T57" fmla="*/ 198 h 212"/>
                      <a:gd name="T58" fmla="*/ 0 w 81"/>
                      <a:gd name="T59" fmla="*/ 192 h 212"/>
                      <a:gd name="T60" fmla="*/ 0 w 81"/>
                      <a:gd name="T61" fmla="*/ 188 h 212"/>
                      <a:gd name="T62" fmla="*/ 0 w 81"/>
                      <a:gd name="T63" fmla="*/ 188 h 2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81" h="212">
                        <a:moveTo>
                          <a:pt x="0" y="188"/>
                        </a:moveTo>
                        <a:lnTo>
                          <a:pt x="0" y="188"/>
                        </a:lnTo>
                        <a:lnTo>
                          <a:pt x="4" y="154"/>
                        </a:lnTo>
                        <a:lnTo>
                          <a:pt x="12" y="90"/>
                        </a:lnTo>
                        <a:lnTo>
                          <a:pt x="18" y="56"/>
                        </a:lnTo>
                        <a:lnTo>
                          <a:pt x="24" y="28"/>
                        </a:lnTo>
                        <a:lnTo>
                          <a:pt x="32" y="8"/>
                        </a:lnTo>
                        <a:lnTo>
                          <a:pt x="36" y="2"/>
                        </a:lnTo>
                        <a:lnTo>
                          <a:pt x="40" y="0"/>
                        </a:lnTo>
                        <a:lnTo>
                          <a:pt x="40" y="0"/>
                        </a:lnTo>
                        <a:lnTo>
                          <a:pt x="44" y="2"/>
                        </a:lnTo>
                        <a:lnTo>
                          <a:pt x="49" y="8"/>
                        </a:lnTo>
                        <a:lnTo>
                          <a:pt x="57" y="28"/>
                        </a:lnTo>
                        <a:lnTo>
                          <a:pt x="63" y="56"/>
                        </a:lnTo>
                        <a:lnTo>
                          <a:pt x="69" y="90"/>
                        </a:lnTo>
                        <a:lnTo>
                          <a:pt x="77" y="154"/>
                        </a:lnTo>
                        <a:lnTo>
                          <a:pt x="81" y="188"/>
                        </a:lnTo>
                        <a:lnTo>
                          <a:pt x="81" y="188"/>
                        </a:lnTo>
                        <a:lnTo>
                          <a:pt x="81" y="192"/>
                        </a:lnTo>
                        <a:lnTo>
                          <a:pt x="77" y="198"/>
                        </a:lnTo>
                        <a:lnTo>
                          <a:pt x="75" y="202"/>
                        </a:lnTo>
                        <a:lnTo>
                          <a:pt x="69" y="204"/>
                        </a:lnTo>
                        <a:lnTo>
                          <a:pt x="57" y="210"/>
                        </a:lnTo>
                        <a:lnTo>
                          <a:pt x="40" y="212"/>
                        </a:lnTo>
                        <a:lnTo>
                          <a:pt x="40" y="212"/>
                        </a:lnTo>
                        <a:lnTo>
                          <a:pt x="24" y="210"/>
                        </a:lnTo>
                        <a:lnTo>
                          <a:pt x="12" y="204"/>
                        </a:lnTo>
                        <a:lnTo>
                          <a:pt x="6" y="202"/>
                        </a:lnTo>
                        <a:lnTo>
                          <a:pt x="4" y="198"/>
                        </a:lnTo>
                        <a:lnTo>
                          <a:pt x="0" y="192"/>
                        </a:lnTo>
                        <a:lnTo>
                          <a:pt x="0" y="188"/>
                        </a:lnTo>
                        <a:lnTo>
                          <a:pt x="0" y="18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0" name="Freeform 113">
                    <a:extLst>
                      <a:ext uri="{FF2B5EF4-FFF2-40B4-BE49-F238E27FC236}">
                        <a16:creationId xmlns:a16="http://schemas.microsoft.com/office/drawing/2014/main" id="{722A1BDA-E463-48B0-850F-64754AC53C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35" y="1589"/>
                    <a:ext cx="297" cy="72"/>
                  </a:xfrm>
                  <a:custGeom>
                    <a:avLst/>
                    <a:gdLst>
                      <a:gd name="T0" fmla="*/ 0 w 297"/>
                      <a:gd name="T1" fmla="*/ 64 h 72"/>
                      <a:gd name="T2" fmla="*/ 0 w 297"/>
                      <a:gd name="T3" fmla="*/ 64 h 72"/>
                      <a:gd name="T4" fmla="*/ 10 w 297"/>
                      <a:gd name="T5" fmla="*/ 56 h 72"/>
                      <a:gd name="T6" fmla="*/ 22 w 297"/>
                      <a:gd name="T7" fmla="*/ 48 h 72"/>
                      <a:gd name="T8" fmla="*/ 38 w 297"/>
                      <a:gd name="T9" fmla="*/ 40 h 72"/>
                      <a:gd name="T10" fmla="*/ 58 w 297"/>
                      <a:gd name="T11" fmla="*/ 32 h 72"/>
                      <a:gd name="T12" fmla="*/ 84 w 297"/>
                      <a:gd name="T13" fmla="*/ 24 h 72"/>
                      <a:gd name="T14" fmla="*/ 112 w 297"/>
                      <a:gd name="T15" fmla="*/ 18 h 72"/>
                      <a:gd name="T16" fmla="*/ 144 w 297"/>
                      <a:gd name="T17" fmla="*/ 16 h 72"/>
                      <a:gd name="T18" fmla="*/ 144 w 297"/>
                      <a:gd name="T19" fmla="*/ 16 h 72"/>
                      <a:gd name="T20" fmla="*/ 161 w 297"/>
                      <a:gd name="T21" fmla="*/ 16 h 72"/>
                      <a:gd name="T22" fmla="*/ 177 w 297"/>
                      <a:gd name="T23" fmla="*/ 18 h 72"/>
                      <a:gd name="T24" fmla="*/ 207 w 297"/>
                      <a:gd name="T25" fmla="*/ 24 h 72"/>
                      <a:gd name="T26" fmla="*/ 233 w 297"/>
                      <a:gd name="T27" fmla="*/ 34 h 72"/>
                      <a:gd name="T28" fmla="*/ 255 w 297"/>
                      <a:gd name="T29" fmla="*/ 44 h 72"/>
                      <a:gd name="T30" fmla="*/ 273 w 297"/>
                      <a:gd name="T31" fmla="*/ 54 h 72"/>
                      <a:gd name="T32" fmla="*/ 287 w 297"/>
                      <a:gd name="T33" fmla="*/ 64 h 72"/>
                      <a:gd name="T34" fmla="*/ 297 w 297"/>
                      <a:gd name="T35" fmla="*/ 72 h 72"/>
                      <a:gd name="T36" fmla="*/ 281 w 297"/>
                      <a:gd name="T37" fmla="*/ 40 h 72"/>
                      <a:gd name="T38" fmla="*/ 281 w 297"/>
                      <a:gd name="T39" fmla="*/ 40 h 72"/>
                      <a:gd name="T40" fmla="*/ 271 w 297"/>
                      <a:gd name="T41" fmla="*/ 34 h 72"/>
                      <a:gd name="T42" fmla="*/ 243 w 297"/>
                      <a:gd name="T43" fmla="*/ 20 h 72"/>
                      <a:gd name="T44" fmla="*/ 225 w 297"/>
                      <a:gd name="T45" fmla="*/ 12 h 72"/>
                      <a:gd name="T46" fmla="*/ 203 w 297"/>
                      <a:gd name="T47" fmla="*/ 6 h 72"/>
                      <a:gd name="T48" fmla="*/ 179 w 297"/>
                      <a:gd name="T49" fmla="*/ 2 h 72"/>
                      <a:gd name="T50" fmla="*/ 153 w 297"/>
                      <a:gd name="T51" fmla="*/ 0 h 72"/>
                      <a:gd name="T52" fmla="*/ 153 w 297"/>
                      <a:gd name="T53" fmla="*/ 0 h 72"/>
                      <a:gd name="T54" fmla="*/ 126 w 297"/>
                      <a:gd name="T55" fmla="*/ 2 h 72"/>
                      <a:gd name="T56" fmla="*/ 102 w 297"/>
                      <a:gd name="T57" fmla="*/ 4 h 72"/>
                      <a:gd name="T58" fmla="*/ 80 w 297"/>
                      <a:gd name="T59" fmla="*/ 10 h 72"/>
                      <a:gd name="T60" fmla="*/ 62 w 297"/>
                      <a:gd name="T61" fmla="*/ 16 h 72"/>
                      <a:gd name="T62" fmla="*/ 34 w 297"/>
                      <a:gd name="T63" fmla="*/ 26 h 72"/>
                      <a:gd name="T64" fmla="*/ 24 w 297"/>
                      <a:gd name="T65" fmla="*/ 32 h 72"/>
                      <a:gd name="T66" fmla="*/ 0 w 297"/>
                      <a:gd name="T67" fmla="*/ 64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7" h="72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10" y="56"/>
                        </a:lnTo>
                        <a:lnTo>
                          <a:pt x="22" y="48"/>
                        </a:lnTo>
                        <a:lnTo>
                          <a:pt x="38" y="40"/>
                        </a:lnTo>
                        <a:lnTo>
                          <a:pt x="58" y="32"/>
                        </a:lnTo>
                        <a:lnTo>
                          <a:pt x="84" y="24"/>
                        </a:lnTo>
                        <a:lnTo>
                          <a:pt x="112" y="18"/>
                        </a:lnTo>
                        <a:lnTo>
                          <a:pt x="144" y="16"/>
                        </a:lnTo>
                        <a:lnTo>
                          <a:pt x="144" y="16"/>
                        </a:lnTo>
                        <a:lnTo>
                          <a:pt x="161" y="16"/>
                        </a:lnTo>
                        <a:lnTo>
                          <a:pt x="177" y="18"/>
                        </a:lnTo>
                        <a:lnTo>
                          <a:pt x="207" y="24"/>
                        </a:lnTo>
                        <a:lnTo>
                          <a:pt x="233" y="34"/>
                        </a:lnTo>
                        <a:lnTo>
                          <a:pt x="255" y="44"/>
                        </a:lnTo>
                        <a:lnTo>
                          <a:pt x="273" y="54"/>
                        </a:lnTo>
                        <a:lnTo>
                          <a:pt x="287" y="64"/>
                        </a:lnTo>
                        <a:lnTo>
                          <a:pt x="297" y="72"/>
                        </a:lnTo>
                        <a:lnTo>
                          <a:pt x="281" y="40"/>
                        </a:lnTo>
                        <a:lnTo>
                          <a:pt x="281" y="40"/>
                        </a:lnTo>
                        <a:lnTo>
                          <a:pt x="271" y="34"/>
                        </a:lnTo>
                        <a:lnTo>
                          <a:pt x="243" y="20"/>
                        </a:lnTo>
                        <a:lnTo>
                          <a:pt x="225" y="12"/>
                        </a:lnTo>
                        <a:lnTo>
                          <a:pt x="203" y="6"/>
                        </a:lnTo>
                        <a:lnTo>
                          <a:pt x="179" y="2"/>
                        </a:lnTo>
                        <a:lnTo>
                          <a:pt x="153" y="0"/>
                        </a:lnTo>
                        <a:lnTo>
                          <a:pt x="153" y="0"/>
                        </a:lnTo>
                        <a:lnTo>
                          <a:pt x="126" y="2"/>
                        </a:lnTo>
                        <a:lnTo>
                          <a:pt x="102" y="4"/>
                        </a:lnTo>
                        <a:lnTo>
                          <a:pt x="80" y="10"/>
                        </a:lnTo>
                        <a:lnTo>
                          <a:pt x="62" y="16"/>
                        </a:lnTo>
                        <a:lnTo>
                          <a:pt x="34" y="26"/>
                        </a:lnTo>
                        <a:lnTo>
                          <a:pt x="24" y="32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1523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1" name="Freeform 114">
                    <a:extLst>
                      <a:ext uri="{FF2B5EF4-FFF2-40B4-BE49-F238E27FC236}">
                        <a16:creationId xmlns:a16="http://schemas.microsoft.com/office/drawing/2014/main" id="{C2CFB0B8-55B8-4D45-A5D8-3CE2139892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35" y="1573"/>
                    <a:ext cx="297" cy="72"/>
                  </a:xfrm>
                  <a:custGeom>
                    <a:avLst/>
                    <a:gdLst>
                      <a:gd name="T0" fmla="*/ 0 w 297"/>
                      <a:gd name="T1" fmla="*/ 64 h 72"/>
                      <a:gd name="T2" fmla="*/ 0 w 297"/>
                      <a:gd name="T3" fmla="*/ 64 h 72"/>
                      <a:gd name="T4" fmla="*/ 10 w 297"/>
                      <a:gd name="T5" fmla="*/ 56 h 72"/>
                      <a:gd name="T6" fmla="*/ 22 w 297"/>
                      <a:gd name="T7" fmla="*/ 48 h 72"/>
                      <a:gd name="T8" fmla="*/ 38 w 297"/>
                      <a:gd name="T9" fmla="*/ 40 h 72"/>
                      <a:gd name="T10" fmla="*/ 58 w 297"/>
                      <a:gd name="T11" fmla="*/ 32 h 72"/>
                      <a:gd name="T12" fmla="*/ 84 w 297"/>
                      <a:gd name="T13" fmla="*/ 24 h 72"/>
                      <a:gd name="T14" fmla="*/ 112 w 297"/>
                      <a:gd name="T15" fmla="*/ 18 h 72"/>
                      <a:gd name="T16" fmla="*/ 144 w 297"/>
                      <a:gd name="T17" fmla="*/ 16 h 72"/>
                      <a:gd name="T18" fmla="*/ 144 w 297"/>
                      <a:gd name="T19" fmla="*/ 16 h 72"/>
                      <a:gd name="T20" fmla="*/ 161 w 297"/>
                      <a:gd name="T21" fmla="*/ 16 h 72"/>
                      <a:gd name="T22" fmla="*/ 177 w 297"/>
                      <a:gd name="T23" fmla="*/ 18 h 72"/>
                      <a:gd name="T24" fmla="*/ 207 w 297"/>
                      <a:gd name="T25" fmla="*/ 24 h 72"/>
                      <a:gd name="T26" fmla="*/ 233 w 297"/>
                      <a:gd name="T27" fmla="*/ 34 h 72"/>
                      <a:gd name="T28" fmla="*/ 255 w 297"/>
                      <a:gd name="T29" fmla="*/ 44 h 72"/>
                      <a:gd name="T30" fmla="*/ 273 w 297"/>
                      <a:gd name="T31" fmla="*/ 54 h 72"/>
                      <a:gd name="T32" fmla="*/ 287 w 297"/>
                      <a:gd name="T33" fmla="*/ 64 h 72"/>
                      <a:gd name="T34" fmla="*/ 297 w 297"/>
                      <a:gd name="T35" fmla="*/ 72 h 72"/>
                      <a:gd name="T36" fmla="*/ 281 w 297"/>
                      <a:gd name="T37" fmla="*/ 40 h 72"/>
                      <a:gd name="T38" fmla="*/ 281 w 297"/>
                      <a:gd name="T39" fmla="*/ 40 h 72"/>
                      <a:gd name="T40" fmla="*/ 271 w 297"/>
                      <a:gd name="T41" fmla="*/ 34 h 72"/>
                      <a:gd name="T42" fmla="*/ 243 w 297"/>
                      <a:gd name="T43" fmla="*/ 20 h 72"/>
                      <a:gd name="T44" fmla="*/ 225 w 297"/>
                      <a:gd name="T45" fmla="*/ 12 h 72"/>
                      <a:gd name="T46" fmla="*/ 203 w 297"/>
                      <a:gd name="T47" fmla="*/ 6 h 72"/>
                      <a:gd name="T48" fmla="*/ 179 w 297"/>
                      <a:gd name="T49" fmla="*/ 2 h 72"/>
                      <a:gd name="T50" fmla="*/ 153 w 297"/>
                      <a:gd name="T51" fmla="*/ 0 h 72"/>
                      <a:gd name="T52" fmla="*/ 153 w 297"/>
                      <a:gd name="T53" fmla="*/ 0 h 72"/>
                      <a:gd name="T54" fmla="*/ 126 w 297"/>
                      <a:gd name="T55" fmla="*/ 2 h 72"/>
                      <a:gd name="T56" fmla="*/ 102 w 297"/>
                      <a:gd name="T57" fmla="*/ 4 h 72"/>
                      <a:gd name="T58" fmla="*/ 80 w 297"/>
                      <a:gd name="T59" fmla="*/ 10 h 72"/>
                      <a:gd name="T60" fmla="*/ 62 w 297"/>
                      <a:gd name="T61" fmla="*/ 16 h 72"/>
                      <a:gd name="T62" fmla="*/ 34 w 297"/>
                      <a:gd name="T63" fmla="*/ 26 h 72"/>
                      <a:gd name="T64" fmla="*/ 24 w 297"/>
                      <a:gd name="T65" fmla="*/ 32 h 72"/>
                      <a:gd name="T66" fmla="*/ 0 w 297"/>
                      <a:gd name="T67" fmla="*/ 64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7" h="72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10" y="56"/>
                        </a:lnTo>
                        <a:lnTo>
                          <a:pt x="22" y="48"/>
                        </a:lnTo>
                        <a:lnTo>
                          <a:pt x="38" y="40"/>
                        </a:lnTo>
                        <a:lnTo>
                          <a:pt x="58" y="32"/>
                        </a:lnTo>
                        <a:lnTo>
                          <a:pt x="84" y="24"/>
                        </a:lnTo>
                        <a:lnTo>
                          <a:pt x="112" y="18"/>
                        </a:lnTo>
                        <a:lnTo>
                          <a:pt x="144" y="16"/>
                        </a:lnTo>
                        <a:lnTo>
                          <a:pt x="144" y="16"/>
                        </a:lnTo>
                        <a:lnTo>
                          <a:pt x="161" y="16"/>
                        </a:lnTo>
                        <a:lnTo>
                          <a:pt x="177" y="18"/>
                        </a:lnTo>
                        <a:lnTo>
                          <a:pt x="207" y="24"/>
                        </a:lnTo>
                        <a:lnTo>
                          <a:pt x="233" y="34"/>
                        </a:lnTo>
                        <a:lnTo>
                          <a:pt x="255" y="44"/>
                        </a:lnTo>
                        <a:lnTo>
                          <a:pt x="273" y="54"/>
                        </a:lnTo>
                        <a:lnTo>
                          <a:pt x="287" y="64"/>
                        </a:lnTo>
                        <a:lnTo>
                          <a:pt x="297" y="72"/>
                        </a:lnTo>
                        <a:lnTo>
                          <a:pt x="281" y="40"/>
                        </a:lnTo>
                        <a:lnTo>
                          <a:pt x="281" y="40"/>
                        </a:lnTo>
                        <a:lnTo>
                          <a:pt x="271" y="34"/>
                        </a:lnTo>
                        <a:lnTo>
                          <a:pt x="243" y="20"/>
                        </a:lnTo>
                        <a:lnTo>
                          <a:pt x="225" y="12"/>
                        </a:lnTo>
                        <a:lnTo>
                          <a:pt x="203" y="6"/>
                        </a:lnTo>
                        <a:lnTo>
                          <a:pt x="179" y="2"/>
                        </a:lnTo>
                        <a:lnTo>
                          <a:pt x="153" y="0"/>
                        </a:lnTo>
                        <a:lnTo>
                          <a:pt x="153" y="0"/>
                        </a:lnTo>
                        <a:lnTo>
                          <a:pt x="126" y="2"/>
                        </a:lnTo>
                        <a:lnTo>
                          <a:pt x="102" y="4"/>
                        </a:lnTo>
                        <a:lnTo>
                          <a:pt x="80" y="10"/>
                        </a:lnTo>
                        <a:lnTo>
                          <a:pt x="62" y="16"/>
                        </a:lnTo>
                        <a:lnTo>
                          <a:pt x="34" y="26"/>
                        </a:lnTo>
                        <a:lnTo>
                          <a:pt x="24" y="32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66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2" name="Freeform 115">
                    <a:extLst>
                      <a:ext uri="{FF2B5EF4-FFF2-40B4-BE49-F238E27FC236}">
                        <a16:creationId xmlns:a16="http://schemas.microsoft.com/office/drawing/2014/main" id="{6F47F9BE-3456-4DDA-A8FF-F1CD99513C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35" y="1557"/>
                    <a:ext cx="297" cy="72"/>
                  </a:xfrm>
                  <a:custGeom>
                    <a:avLst/>
                    <a:gdLst>
                      <a:gd name="T0" fmla="*/ 0 w 297"/>
                      <a:gd name="T1" fmla="*/ 64 h 72"/>
                      <a:gd name="T2" fmla="*/ 0 w 297"/>
                      <a:gd name="T3" fmla="*/ 64 h 72"/>
                      <a:gd name="T4" fmla="*/ 10 w 297"/>
                      <a:gd name="T5" fmla="*/ 56 h 72"/>
                      <a:gd name="T6" fmla="*/ 22 w 297"/>
                      <a:gd name="T7" fmla="*/ 48 h 72"/>
                      <a:gd name="T8" fmla="*/ 38 w 297"/>
                      <a:gd name="T9" fmla="*/ 40 h 72"/>
                      <a:gd name="T10" fmla="*/ 58 w 297"/>
                      <a:gd name="T11" fmla="*/ 32 h 72"/>
                      <a:gd name="T12" fmla="*/ 84 w 297"/>
                      <a:gd name="T13" fmla="*/ 24 h 72"/>
                      <a:gd name="T14" fmla="*/ 112 w 297"/>
                      <a:gd name="T15" fmla="*/ 18 h 72"/>
                      <a:gd name="T16" fmla="*/ 144 w 297"/>
                      <a:gd name="T17" fmla="*/ 16 h 72"/>
                      <a:gd name="T18" fmla="*/ 144 w 297"/>
                      <a:gd name="T19" fmla="*/ 16 h 72"/>
                      <a:gd name="T20" fmla="*/ 161 w 297"/>
                      <a:gd name="T21" fmla="*/ 16 h 72"/>
                      <a:gd name="T22" fmla="*/ 177 w 297"/>
                      <a:gd name="T23" fmla="*/ 18 h 72"/>
                      <a:gd name="T24" fmla="*/ 207 w 297"/>
                      <a:gd name="T25" fmla="*/ 24 h 72"/>
                      <a:gd name="T26" fmla="*/ 233 w 297"/>
                      <a:gd name="T27" fmla="*/ 34 h 72"/>
                      <a:gd name="T28" fmla="*/ 255 w 297"/>
                      <a:gd name="T29" fmla="*/ 44 h 72"/>
                      <a:gd name="T30" fmla="*/ 273 w 297"/>
                      <a:gd name="T31" fmla="*/ 54 h 72"/>
                      <a:gd name="T32" fmla="*/ 287 w 297"/>
                      <a:gd name="T33" fmla="*/ 64 h 72"/>
                      <a:gd name="T34" fmla="*/ 297 w 297"/>
                      <a:gd name="T35" fmla="*/ 72 h 72"/>
                      <a:gd name="T36" fmla="*/ 281 w 297"/>
                      <a:gd name="T37" fmla="*/ 40 h 72"/>
                      <a:gd name="T38" fmla="*/ 281 w 297"/>
                      <a:gd name="T39" fmla="*/ 40 h 72"/>
                      <a:gd name="T40" fmla="*/ 271 w 297"/>
                      <a:gd name="T41" fmla="*/ 34 h 72"/>
                      <a:gd name="T42" fmla="*/ 243 w 297"/>
                      <a:gd name="T43" fmla="*/ 20 h 72"/>
                      <a:gd name="T44" fmla="*/ 225 w 297"/>
                      <a:gd name="T45" fmla="*/ 12 h 72"/>
                      <a:gd name="T46" fmla="*/ 203 w 297"/>
                      <a:gd name="T47" fmla="*/ 6 h 72"/>
                      <a:gd name="T48" fmla="*/ 179 w 297"/>
                      <a:gd name="T49" fmla="*/ 2 h 72"/>
                      <a:gd name="T50" fmla="*/ 153 w 297"/>
                      <a:gd name="T51" fmla="*/ 0 h 72"/>
                      <a:gd name="T52" fmla="*/ 153 w 297"/>
                      <a:gd name="T53" fmla="*/ 0 h 72"/>
                      <a:gd name="T54" fmla="*/ 126 w 297"/>
                      <a:gd name="T55" fmla="*/ 2 h 72"/>
                      <a:gd name="T56" fmla="*/ 102 w 297"/>
                      <a:gd name="T57" fmla="*/ 4 h 72"/>
                      <a:gd name="T58" fmla="*/ 80 w 297"/>
                      <a:gd name="T59" fmla="*/ 10 h 72"/>
                      <a:gd name="T60" fmla="*/ 62 w 297"/>
                      <a:gd name="T61" fmla="*/ 16 h 72"/>
                      <a:gd name="T62" fmla="*/ 34 w 297"/>
                      <a:gd name="T63" fmla="*/ 26 h 72"/>
                      <a:gd name="T64" fmla="*/ 24 w 297"/>
                      <a:gd name="T65" fmla="*/ 32 h 72"/>
                      <a:gd name="T66" fmla="*/ 0 w 297"/>
                      <a:gd name="T67" fmla="*/ 64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7" h="72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10" y="56"/>
                        </a:lnTo>
                        <a:lnTo>
                          <a:pt x="22" y="48"/>
                        </a:lnTo>
                        <a:lnTo>
                          <a:pt x="38" y="40"/>
                        </a:lnTo>
                        <a:lnTo>
                          <a:pt x="58" y="32"/>
                        </a:lnTo>
                        <a:lnTo>
                          <a:pt x="84" y="24"/>
                        </a:lnTo>
                        <a:lnTo>
                          <a:pt x="112" y="18"/>
                        </a:lnTo>
                        <a:lnTo>
                          <a:pt x="144" y="16"/>
                        </a:lnTo>
                        <a:lnTo>
                          <a:pt x="144" y="16"/>
                        </a:lnTo>
                        <a:lnTo>
                          <a:pt x="161" y="16"/>
                        </a:lnTo>
                        <a:lnTo>
                          <a:pt x="177" y="18"/>
                        </a:lnTo>
                        <a:lnTo>
                          <a:pt x="207" y="24"/>
                        </a:lnTo>
                        <a:lnTo>
                          <a:pt x="233" y="34"/>
                        </a:lnTo>
                        <a:lnTo>
                          <a:pt x="255" y="44"/>
                        </a:lnTo>
                        <a:lnTo>
                          <a:pt x="273" y="54"/>
                        </a:lnTo>
                        <a:lnTo>
                          <a:pt x="287" y="64"/>
                        </a:lnTo>
                        <a:lnTo>
                          <a:pt x="297" y="72"/>
                        </a:lnTo>
                        <a:lnTo>
                          <a:pt x="281" y="40"/>
                        </a:lnTo>
                        <a:lnTo>
                          <a:pt x="281" y="40"/>
                        </a:lnTo>
                        <a:lnTo>
                          <a:pt x="271" y="34"/>
                        </a:lnTo>
                        <a:lnTo>
                          <a:pt x="243" y="20"/>
                        </a:lnTo>
                        <a:lnTo>
                          <a:pt x="225" y="12"/>
                        </a:lnTo>
                        <a:lnTo>
                          <a:pt x="203" y="6"/>
                        </a:lnTo>
                        <a:lnTo>
                          <a:pt x="179" y="2"/>
                        </a:lnTo>
                        <a:lnTo>
                          <a:pt x="153" y="0"/>
                        </a:lnTo>
                        <a:lnTo>
                          <a:pt x="153" y="0"/>
                        </a:lnTo>
                        <a:lnTo>
                          <a:pt x="126" y="2"/>
                        </a:lnTo>
                        <a:lnTo>
                          <a:pt x="102" y="4"/>
                        </a:lnTo>
                        <a:lnTo>
                          <a:pt x="80" y="10"/>
                        </a:lnTo>
                        <a:lnTo>
                          <a:pt x="62" y="16"/>
                        </a:lnTo>
                        <a:lnTo>
                          <a:pt x="34" y="26"/>
                        </a:lnTo>
                        <a:lnTo>
                          <a:pt x="24" y="32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FFFF33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3" name="Freeform 116">
                    <a:extLst>
                      <a:ext uri="{FF2B5EF4-FFF2-40B4-BE49-F238E27FC236}">
                        <a16:creationId xmlns:a16="http://schemas.microsoft.com/office/drawing/2014/main" id="{AFC0300C-5C78-43ED-A085-C3ED30F747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35" y="1541"/>
                    <a:ext cx="297" cy="72"/>
                  </a:xfrm>
                  <a:custGeom>
                    <a:avLst/>
                    <a:gdLst>
                      <a:gd name="T0" fmla="*/ 0 w 297"/>
                      <a:gd name="T1" fmla="*/ 64 h 72"/>
                      <a:gd name="T2" fmla="*/ 0 w 297"/>
                      <a:gd name="T3" fmla="*/ 64 h 72"/>
                      <a:gd name="T4" fmla="*/ 10 w 297"/>
                      <a:gd name="T5" fmla="*/ 56 h 72"/>
                      <a:gd name="T6" fmla="*/ 22 w 297"/>
                      <a:gd name="T7" fmla="*/ 48 h 72"/>
                      <a:gd name="T8" fmla="*/ 38 w 297"/>
                      <a:gd name="T9" fmla="*/ 40 h 72"/>
                      <a:gd name="T10" fmla="*/ 58 w 297"/>
                      <a:gd name="T11" fmla="*/ 32 h 72"/>
                      <a:gd name="T12" fmla="*/ 84 w 297"/>
                      <a:gd name="T13" fmla="*/ 24 h 72"/>
                      <a:gd name="T14" fmla="*/ 112 w 297"/>
                      <a:gd name="T15" fmla="*/ 18 h 72"/>
                      <a:gd name="T16" fmla="*/ 144 w 297"/>
                      <a:gd name="T17" fmla="*/ 16 h 72"/>
                      <a:gd name="T18" fmla="*/ 144 w 297"/>
                      <a:gd name="T19" fmla="*/ 16 h 72"/>
                      <a:gd name="T20" fmla="*/ 161 w 297"/>
                      <a:gd name="T21" fmla="*/ 16 h 72"/>
                      <a:gd name="T22" fmla="*/ 177 w 297"/>
                      <a:gd name="T23" fmla="*/ 18 h 72"/>
                      <a:gd name="T24" fmla="*/ 207 w 297"/>
                      <a:gd name="T25" fmla="*/ 24 h 72"/>
                      <a:gd name="T26" fmla="*/ 233 w 297"/>
                      <a:gd name="T27" fmla="*/ 34 h 72"/>
                      <a:gd name="T28" fmla="*/ 255 w 297"/>
                      <a:gd name="T29" fmla="*/ 44 h 72"/>
                      <a:gd name="T30" fmla="*/ 273 w 297"/>
                      <a:gd name="T31" fmla="*/ 54 h 72"/>
                      <a:gd name="T32" fmla="*/ 287 w 297"/>
                      <a:gd name="T33" fmla="*/ 64 h 72"/>
                      <a:gd name="T34" fmla="*/ 297 w 297"/>
                      <a:gd name="T35" fmla="*/ 72 h 72"/>
                      <a:gd name="T36" fmla="*/ 281 w 297"/>
                      <a:gd name="T37" fmla="*/ 40 h 72"/>
                      <a:gd name="T38" fmla="*/ 281 w 297"/>
                      <a:gd name="T39" fmla="*/ 40 h 72"/>
                      <a:gd name="T40" fmla="*/ 271 w 297"/>
                      <a:gd name="T41" fmla="*/ 34 h 72"/>
                      <a:gd name="T42" fmla="*/ 243 w 297"/>
                      <a:gd name="T43" fmla="*/ 20 h 72"/>
                      <a:gd name="T44" fmla="*/ 225 w 297"/>
                      <a:gd name="T45" fmla="*/ 12 h 72"/>
                      <a:gd name="T46" fmla="*/ 203 w 297"/>
                      <a:gd name="T47" fmla="*/ 6 h 72"/>
                      <a:gd name="T48" fmla="*/ 179 w 297"/>
                      <a:gd name="T49" fmla="*/ 2 h 72"/>
                      <a:gd name="T50" fmla="*/ 153 w 297"/>
                      <a:gd name="T51" fmla="*/ 0 h 72"/>
                      <a:gd name="T52" fmla="*/ 153 w 297"/>
                      <a:gd name="T53" fmla="*/ 0 h 72"/>
                      <a:gd name="T54" fmla="*/ 126 w 297"/>
                      <a:gd name="T55" fmla="*/ 2 h 72"/>
                      <a:gd name="T56" fmla="*/ 102 w 297"/>
                      <a:gd name="T57" fmla="*/ 4 h 72"/>
                      <a:gd name="T58" fmla="*/ 80 w 297"/>
                      <a:gd name="T59" fmla="*/ 10 h 72"/>
                      <a:gd name="T60" fmla="*/ 62 w 297"/>
                      <a:gd name="T61" fmla="*/ 16 h 72"/>
                      <a:gd name="T62" fmla="*/ 34 w 297"/>
                      <a:gd name="T63" fmla="*/ 26 h 72"/>
                      <a:gd name="T64" fmla="*/ 24 w 297"/>
                      <a:gd name="T65" fmla="*/ 32 h 72"/>
                      <a:gd name="T66" fmla="*/ 0 w 297"/>
                      <a:gd name="T67" fmla="*/ 64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7" h="72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10" y="56"/>
                        </a:lnTo>
                        <a:lnTo>
                          <a:pt x="22" y="48"/>
                        </a:lnTo>
                        <a:lnTo>
                          <a:pt x="38" y="40"/>
                        </a:lnTo>
                        <a:lnTo>
                          <a:pt x="58" y="32"/>
                        </a:lnTo>
                        <a:lnTo>
                          <a:pt x="84" y="24"/>
                        </a:lnTo>
                        <a:lnTo>
                          <a:pt x="112" y="18"/>
                        </a:lnTo>
                        <a:lnTo>
                          <a:pt x="144" y="16"/>
                        </a:lnTo>
                        <a:lnTo>
                          <a:pt x="144" y="16"/>
                        </a:lnTo>
                        <a:lnTo>
                          <a:pt x="161" y="16"/>
                        </a:lnTo>
                        <a:lnTo>
                          <a:pt x="177" y="18"/>
                        </a:lnTo>
                        <a:lnTo>
                          <a:pt x="207" y="24"/>
                        </a:lnTo>
                        <a:lnTo>
                          <a:pt x="233" y="34"/>
                        </a:lnTo>
                        <a:lnTo>
                          <a:pt x="255" y="44"/>
                        </a:lnTo>
                        <a:lnTo>
                          <a:pt x="273" y="54"/>
                        </a:lnTo>
                        <a:lnTo>
                          <a:pt x="287" y="64"/>
                        </a:lnTo>
                        <a:lnTo>
                          <a:pt x="297" y="72"/>
                        </a:lnTo>
                        <a:lnTo>
                          <a:pt x="281" y="40"/>
                        </a:lnTo>
                        <a:lnTo>
                          <a:pt x="281" y="40"/>
                        </a:lnTo>
                        <a:lnTo>
                          <a:pt x="271" y="34"/>
                        </a:lnTo>
                        <a:lnTo>
                          <a:pt x="243" y="20"/>
                        </a:lnTo>
                        <a:lnTo>
                          <a:pt x="225" y="12"/>
                        </a:lnTo>
                        <a:lnTo>
                          <a:pt x="203" y="6"/>
                        </a:lnTo>
                        <a:lnTo>
                          <a:pt x="179" y="2"/>
                        </a:lnTo>
                        <a:lnTo>
                          <a:pt x="153" y="0"/>
                        </a:lnTo>
                        <a:lnTo>
                          <a:pt x="153" y="0"/>
                        </a:lnTo>
                        <a:lnTo>
                          <a:pt x="126" y="2"/>
                        </a:lnTo>
                        <a:lnTo>
                          <a:pt x="102" y="4"/>
                        </a:lnTo>
                        <a:lnTo>
                          <a:pt x="80" y="10"/>
                        </a:lnTo>
                        <a:lnTo>
                          <a:pt x="62" y="16"/>
                        </a:lnTo>
                        <a:lnTo>
                          <a:pt x="34" y="26"/>
                        </a:lnTo>
                        <a:lnTo>
                          <a:pt x="24" y="32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FF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4" name="Freeform 117">
                    <a:extLst>
                      <a:ext uri="{FF2B5EF4-FFF2-40B4-BE49-F238E27FC236}">
                        <a16:creationId xmlns:a16="http://schemas.microsoft.com/office/drawing/2014/main" id="{D5F9EA9F-7C2F-45A1-9923-B9CC1976B9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35" y="1525"/>
                    <a:ext cx="297" cy="72"/>
                  </a:xfrm>
                  <a:custGeom>
                    <a:avLst/>
                    <a:gdLst>
                      <a:gd name="T0" fmla="*/ 0 w 297"/>
                      <a:gd name="T1" fmla="*/ 64 h 72"/>
                      <a:gd name="T2" fmla="*/ 0 w 297"/>
                      <a:gd name="T3" fmla="*/ 64 h 72"/>
                      <a:gd name="T4" fmla="*/ 10 w 297"/>
                      <a:gd name="T5" fmla="*/ 56 h 72"/>
                      <a:gd name="T6" fmla="*/ 22 w 297"/>
                      <a:gd name="T7" fmla="*/ 48 h 72"/>
                      <a:gd name="T8" fmla="*/ 38 w 297"/>
                      <a:gd name="T9" fmla="*/ 40 h 72"/>
                      <a:gd name="T10" fmla="*/ 58 w 297"/>
                      <a:gd name="T11" fmla="*/ 32 h 72"/>
                      <a:gd name="T12" fmla="*/ 84 w 297"/>
                      <a:gd name="T13" fmla="*/ 24 h 72"/>
                      <a:gd name="T14" fmla="*/ 112 w 297"/>
                      <a:gd name="T15" fmla="*/ 18 h 72"/>
                      <a:gd name="T16" fmla="*/ 144 w 297"/>
                      <a:gd name="T17" fmla="*/ 16 h 72"/>
                      <a:gd name="T18" fmla="*/ 144 w 297"/>
                      <a:gd name="T19" fmla="*/ 16 h 72"/>
                      <a:gd name="T20" fmla="*/ 161 w 297"/>
                      <a:gd name="T21" fmla="*/ 16 h 72"/>
                      <a:gd name="T22" fmla="*/ 177 w 297"/>
                      <a:gd name="T23" fmla="*/ 18 h 72"/>
                      <a:gd name="T24" fmla="*/ 207 w 297"/>
                      <a:gd name="T25" fmla="*/ 24 h 72"/>
                      <a:gd name="T26" fmla="*/ 233 w 297"/>
                      <a:gd name="T27" fmla="*/ 34 h 72"/>
                      <a:gd name="T28" fmla="*/ 255 w 297"/>
                      <a:gd name="T29" fmla="*/ 44 h 72"/>
                      <a:gd name="T30" fmla="*/ 273 w 297"/>
                      <a:gd name="T31" fmla="*/ 54 h 72"/>
                      <a:gd name="T32" fmla="*/ 287 w 297"/>
                      <a:gd name="T33" fmla="*/ 64 h 72"/>
                      <a:gd name="T34" fmla="*/ 297 w 297"/>
                      <a:gd name="T35" fmla="*/ 72 h 72"/>
                      <a:gd name="T36" fmla="*/ 281 w 297"/>
                      <a:gd name="T37" fmla="*/ 40 h 72"/>
                      <a:gd name="T38" fmla="*/ 281 w 297"/>
                      <a:gd name="T39" fmla="*/ 40 h 72"/>
                      <a:gd name="T40" fmla="*/ 271 w 297"/>
                      <a:gd name="T41" fmla="*/ 34 h 72"/>
                      <a:gd name="T42" fmla="*/ 243 w 297"/>
                      <a:gd name="T43" fmla="*/ 20 h 72"/>
                      <a:gd name="T44" fmla="*/ 225 w 297"/>
                      <a:gd name="T45" fmla="*/ 12 h 72"/>
                      <a:gd name="T46" fmla="*/ 203 w 297"/>
                      <a:gd name="T47" fmla="*/ 6 h 72"/>
                      <a:gd name="T48" fmla="*/ 179 w 297"/>
                      <a:gd name="T49" fmla="*/ 2 h 72"/>
                      <a:gd name="T50" fmla="*/ 153 w 297"/>
                      <a:gd name="T51" fmla="*/ 0 h 72"/>
                      <a:gd name="T52" fmla="*/ 153 w 297"/>
                      <a:gd name="T53" fmla="*/ 0 h 72"/>
                      <a:gd name="T54" fmla="*/ 126 w 297"/>
                      <a:gd name="T55" fmla="*/ 2 h 72"/>
                      <a:gd name="T56" fmla="*/ 102 w 297"/>
                      <a:gd name="T57" fmla="*/ 4 h 72"/>
                      <a:gd name="T58" fmla="*/ 80 w 297"/>
                      <a:gd name="T59" fmla="*/ 10 h 72"/>
                      <a:gd name="T60" fmla="*/ 62 w 297"/>
                      <a:gd name="T61" fmla="*/ 16 h 72"/>
                      <a:gd name="T62" fmla="*/ 34 w 297"/>
                      <a:gd name="T63" fmla="*/ 26 h 72"/>
                      <a:gd name="T64" fmla="*/ 24 w 297"/>
                      <a:gd name="T65" fmla="*/ 32 h 72"/>
                      <a:gd name="T66" fmla="*/ 0 w 297"/>
                      <a:gd name="T67" fmla="*/ 64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97" h="72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10" y="56"/>
                        </a:lnTo>
                        <a:lnTo>
                          <a:pt x="22" y="48"/>
                        </a:lnTo>
                        <a:lnTo>
                          <a:pt x="38" y="40"/>
                        </a:lnTo>
                        <a:lnTo>
                          <a:pt x="58" y="32"/>
                        </a:lnTo>
                        <a:lnTo>
                          <a:pt x="84" y="24"/>
                        </a:lnTo>
                        <a:lnTo>
                          <a:pt x="112" y="18"/>
                        </a:lnTo>
                        <a:lnTo>
                          <a:pt x="144" y="16"/>
                        </a:lnTo>
                        <a:lnTo>
                          <a:pt x="144" y="16"/>
                        </a:lnTo>
                        <a:lnTo>
                          <a:pt x="161" y="16"/>
                        </a:lnTo>
                        <a:lnTo>
                          <a:pt x="177" y="18"/>
                        </a:lnTo>
                        <a:lnTo>
                          <a:pt x="207" y="24"/>
                        </a:lnTo>
                        <a:lnTo>
                          <a:pt x="233" y="34"/>
                        </a:lnTo>
                        <a:lnTo>
                          <a:pt x="255" y="44"/>
                        </a:lnTo>
                        <a:lnTo>
                          <a:pt x="273" y="54"/>
                        </a:lnTo>
                        <a:lnTo>
                          <a:pt x="287" y="64"/>
                        </a:lnTo>
                        <a:lnTo>
                          <a:pt x="297" y="72"/>
                        </a:lnTo>
                        <a:lnTo>
                          <a:pt x="281" y="40"/>
                        </a:lnTo>
                        <a:lnTo>
                          <a:pt x="281" y="40"/>
                        </a:lnTo>
                        <a:lnTo>
                          <a:pt x="271" y="34"/>
                        </a:lnTo>
                        <a:lnTo>
                          <a:pt x="243" y="20"/>
                        </a:lnTo>
                        <a:lnTo>
                          <a:pt x="225" y="12"/>
                        </a:lnTo>
                        <a:lnTo>
                          <a:pt x="203" y="6"/>
                        </a:lnTo>
                        <a:lnTo>
                          <a:pt x="179" y="2"/>
                        </a:lnTo>
                        <a:lnTo>
                          <a:pt x="153" y="0"/>
                        </a:lnTo>
                        <a:lnTo>
                          <a:pt x="153" y="0"/>
                        </a:lnTo>
                        <a:lnTo>
                          <a:pt x="126" y="2"/>
                        </a:lnTo>
                        <a:lnTo>
                          <a:pt x="102" y="4"/>
                        </a:lnTo>
                        <a:lnTo>
                          <a:pt x="80" y="10"/>
                        </a:lnTo>
                        <a:lnTo>
                          <a:pt x="62" y="16"/>
                        </a:lnTo>
                        <a:lnTo>
                          <a:pt x="34" y="26"/>
                        </a:lnTo>
                        <a:lnTo>
                          <a:pt x="24" y="32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5" name="Freeform 118">
                    <a:extLst>
                      <a:ext uri="{FF2B5EF4-FFF2-40B4-BE49-F238E27FC236}">
                        <a16:creationId xmlns:a16="http://schemas.microsoft.com/office/drawing/2014/main" id="{08CC18C3-C6C4-415B-B6EC-CE830229097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03" y="1341"/>
                    <a:ext cx="1553" cy="1279"/>
                  </a:xfrm>
                  <a:custGeom>
                    <a:avLst/>
                    <a:gdLst>
                      <a:gd name="T0" fmla="*/ 0 w 1553"/>
                      <a:gd name="T1" fmla="*/ 1279 h 1279"/>
                      <a:gd name="T2" fmla="*/ 1553 w 1553"/>
                      <a:gd name="T3" fmla="*/ 1279 h 1279"/>
                      <a:gd name="T4" fmla="*/ 776 w 1553"/>
                      <a:gd name="T5" fmla="*/ 0 h 1279"/>
                      <a:gd name="T6" fmla="*/ 0 w 1553"/>
                      <a:gd name="T7" fmla="*/ 1279 h 1279"/>
                      <a:gd name="T8" fmla="*/ 80 w 1553"/>
                      <a:gd name="T9" fmla="*/ 1239 h 1279"/>
                      <a:gd name="T10" fmla="*/ 776 w 1553"/>
                      <a:gd name="T11" fmla="*/ 72 h 1279"/>
                      <a:gd name="T12" fmla="*/ 1481 w 1553"/>
                      <a:gd name="T13" fmla="*/ 1239 h 1279"/>
                      <a:gd name="T14" fmla="*/ 80 w 1553"/>
                      <a:gd name="T15" fmla="*/ 1239 h 12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53" h="1279">
                        <a:moveTo>
                          <a:pt x="0" y="1279"/>
                        </a:moveTo>
                        <a:lnTo>
                          <a:pt x="1553" y="1279"/>
                        </a:lnTo>
                        <a:lnTo>
                          <a:pt x="776" y="0"/>
                        </a:lnTo>
                        <a:lnTo>
                          <a:pt x="0" y="1279"/>
                        </a:lnTo>
                        <a:close/>
                        <a:moveTo>
                          <a:pt x="80" y="1239"/>
                        </a:moveTo>
                        <a:lnTo>
                          <a:pt x="776" y="72"/>
                        </a:lnTo>
                        <a:lnTo>
                          <a:pt x="1481" y="1239"/>
                        </a:lnTo>
                        <a:lnTo>
                          <a:pt x="80" y="1239"/>
                        </a:lnTo>
                        <a:close/>
                      </a:path>
                    </a:pathLst>
                  </a:custGeom>
                  <a:solidFill>
                    <a:srgbClr val="FFDD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6" name="Freeform 119">
                    <a:extLst>
                      <a:ext uri="{FF2B5EF4-FFF2-40B4-BE49-F238E27FC236}">
                        <a16:creationId xmlns:a16="http://schemas.microsoft.com/office/drawing/2014/main" id="{948DF949-1BC8-4A1B-B4BD-8AE9BCEBBC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5" y="1723"/>
                    <a:ext cx="375" cy="266"/>
                  </a:xfrm>
                  <a:custGeom>
                    <a:avLst/>
                    <a:gdLst>
                      <a:gd name="T0" fmla="*/ 10 w 375"/>
                      <a:gd name="T1" fmla="*/ 242 h 266"/>
                      <a:gd name="T2" fmla="*/ 0 w 375"/>
                      <a:gd name="T3" fmla="*/ 202 h 266"/>
                      <a:gd name="T4" fmla="*/ 4 w 375"/>
                      <a:gd name="T5" fmla="*/ 148 h 266"/>
                      <a:gd name="T6" fmla="*/ 16 w 375"/>
                      <a:gd name="T7" fmla="*/ 106 h 266"/>
                      <a:gd name="T8" fmla="*/ 42 w 375"/>
                      <a:gd name="T9" fmla="*/ 80 h 266"/>
                      <a:gd name="T10" fmla="*/ 94 w 375"/>
                      <a:gd name="T11" fmla="*/ 32 h 266"/>
                      <a:gd name="T12" fmla="*/ 120 w 375"/>
                      <a:gd name="T13" fmla="*/ 20 h 266"/>
                      <a:gd name="T14" fmla="*/ 176 w 375"/>
                      <a:gd name="T15" fmla="*/ 10 h 266"/>
                      <a:gd name="T16" fmla="*/ 229 w 375"/>
                      <a:gd name="T17" fmla="*/ 0 h 266"/>
                      <a:gd name="T18" fmla="*/ 249 w 375"/>
                      <a:gd name="T19" fmla="*/ 10 h 266"/>
                      <a:gd name="T20" fmla="*/ 271 w 375"/>
                      <a:gd name="T21" fmla="*/ 24 h 266"/>
                      <a:gd name="T22" fmla="*/ 289 w 375"/>
                      <a:gd name="T23" fmla="*/ 34 h 266"/>
                      <a:gd name="T24" fmla="*/ 313 w 375"/>
                      <a:gd name="T25" fmla="*/ 58 h 266"/>
                      <a:gd name="T26" fmla="*/ 345 w 375"/>
                      <a:gd name="T27" fmla="*/ 106 h 266"/>
                      <a:gd name="T28" fmla="*/ 351 w 375"/>
                      <a:gd name="T29" fmla="*/ 110 h 266"/>
                      <a:gd name="T30" fmla="*/ 365 w 375"/>
                      <a:gd name="T31" fmla="*/ 116 h 266"/>
                      <a:gd name="T32" fmla="*/ 369 w 375"/>
                      <a:gd name="T33" fmla="*/ 138 h 266"/>
                      <a:gd name="T34" fmla="*/ 375 w 375"/>
                      <a:gd name="T35" fmla="*/ 188 h 266"/>
                      <a:gd name="T36" fmla="*/ 363 w 375"/>
                      <a:gd name="T37" fmla="*/ 218 h 266"/>
                      <a:gd name="T38" fmla="*/ 361 w 375"/>
                      <a:gd name="T39" fmla="*/ 242 h 266"/>
                      <a:gd name="T40" fmla="*/ 357 w 375"/>
                      <a:gd name="T41" fmla="*/ 254 h 266"/>
                      <a:gd name="T42" fmla="*/ 353 w 375"/>
                      <a:gd name="T43" fmla="*/ 258 h 266"/>
                      <a:gd name="T44" fmla="*/ 337 w 375"/>
                      <a:gd name="T45" fmla="*/ 248 h 266"/>
                      <a:gd name="T46" fmla="*/ 337 w 375"/>
                      <a:gd name="T47" fmla="*/ 242 h 266"/>
                      <a:gd name="T48" fmla="*/ 345 w 375"/>
                      <a:gd name="T49" fmla="*/ 214 h 266"/>
                      <a:gd name="T50" fmla="*/ 345 w 375"/>
                      <a:gd name="T51" fmla="*/ 190 h 266"/>
                      <a:gd name="T52" fmla="*/ 345 w 375"/>
                      <a:gd name="T53" fmla="*/ 154 h 266"/>
                      <a:gd name="T54" fmla="*/ 329 w 375"/>
                      <a:gd name="T55" fmla="*/ 122 h 266"/>
                      <a:gd name="T56" fmla="*/ 315 w 375"/>
                      <a:gd name="T57" fmla="*/ 92 h 266"/>
                      <a:gd name="T58" fmla="*/ 297 w 375"/>
                      <a:gd name="T59" fmla="*/ 66 h 266"/>
                      <a:gd name="T60" fmla="*/ 273 w 375"/>
                      <a:gd name="T61" fmla="*/ 48 h 266"/>
                      <a:gd name="T62" fmla="*/ 249 w 375"/>
                      <a:gd name="T63" fmla="*/ 34 h 266"/>
                      <a:gd name="T64" fmla="*/ 201 w 375"/>
                      <a:gd name="T65" fmla="*/ 26 h 266"/>
                      <a:gd name="T66" fmla="*/ 168 w 375"/>
                      <a:gd name="T67" fmla="*/ 34 h 266"/>
                      <a:gd name="T68" fmla="*/ 138 w 375"/>
                      <a:gd name="T69" fmla="*/ 38 h 266"/>
                      <a:gd name="T70" fmla="*/ 120 w 375"/>
                      <a:gd name="T71" fmla="*/ 42 h 266"/>
                      <a:gd name="T72" fmla="*/ 110 w 375"/>
                      <a:gd name="T73" fmla="*/ 54 h 266"/>
                      <a:gd name="T74" fmla="*/ 90 w 375"/>
                      <a:gd name="T75" fmla="*/ 70 h 266"/>
                      <a:gd name="T76" fmla="*/ 72 w 375"/>
                      <a:gd name="T77" fmla="*/ 82 h 266"/>
                      <a:gd name="T78" fmla="*/ 56 w 375"/>
                      <a:gd name="T79" fmla="*/ 90 h 266"/>
                      <a:gd name="T80" fmla="*/ 38 w 375"/>
                      <a:gd name="T81" fmla="*/ 124 h 266"/>
                      <a:gd name="T82" fmla="*/ 24 w 375"/>
                      <a:gd name="T83" fmla="*/ 146 h 266"/>
                      <a:gd name="T84" fmla="*/ 24 w 375"/>
                      <a:gd name="T85" fmla="*/ 186 h 266"/>
                      <a:gd name="T86" fmla="*/ 24 w 375"/>
                      <a:gd name="T87" fmla="*/ 216 h 266"/>
                      <a:gd name="T88" fmla="*/ 24 w 375"/>
                      <a:gd name="T89" fmla="*/ 234 h 266"/>
                      <a:gd name="T90" fmla="*/ 32 w 375"/>
                      <a:gd name="T91" fmla="*/ 256 h 266"/>
                      <a:gd name="T92" fmla="*/ 32 w 375"/>
                      <a:gd name="T93" fmla="*/ 264 h 2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75" h="266">
                        <a:moveTo>
                          <a:pt x="24" y="258"/>
                        </a:moveTo>
                        <a:lnTo>
                          <a:pt x="24" y="258"/>
                        </a:lnTo>
                        <a:lnTo>
                          <a:pt x="10" y="242"/>
                        </a:lnTo>
                        <a:lnTo>
                          <a:pt x="4" y="228"/>
                        </a:lnTo>
                        <a:lnTo>
                          <a:pt x="2" y="216"/>
                        </a:lnTo>
                        <a:lnTo>
                          <a:pt x="0" y="202"/>
                        </a:lnTo>
                        <a:lnTo>
                          <a:pt x="0" y="202"/>
                        </a:lnTo>
                        <a:lnTo>
                          <a:pt x="0" y="178"/>
                        </a:lnTo>
                        <a:lnTo>
                          <a:pt x="4" y="148"/>
                        </a:lnTo>
                        <a:lnTo>
                          <a:pt x="6" y="132"/>
                        </a:lnTo>
                        <a:lnTo>
                          <a:pt x="10" y="118"/>
                        </a:lnTo>
                        <a:lnTo>
                          <a:pt x="16" y="106"/>
                        </a:lnTo>
                        <a:lnTo>
                          <a:pt x="24" y="98"/>
                        </a:lnTo>
                        <a:lnTo>
                          <a:pt x="24" y="98"/>
                        </a:lnTo>
                        <a:lnTo>
                          <a:pt x="42" y="80"/>
                        </a:lnTo>
                        <a:lnTo>
                          <a:pt x="62" y="60"/>
                        </a:lnTo>
                        <a:lnTo>
                          <a:pt x="84" y="40"/>
                        </a:lnTo>
                        <a:lnTo>
                          <a:pt x="94" y="32"/>
                        </a:lnTo>
                        <a:lnTo>
                          <a:pt x="104" y="26"/>
                        </a:lnTo>
                        <a:lnTo>
                          <a:pt x="104" y="26"/>
                        </a:lnTo>
                        <a:lnTo>
                          <a:pt x="120" y="20"/>
                        </a:lnTo>
                        <a:lnTo>
                          <a:pt x="132" y="16"/>
                        </a:lnTo>
                        <a:lnTo>
                          <a:pt x="176" y="10"/>
                        </a:lnTo>
                        <a:lnTo>
                          <a:pt x="176" y="10"/>
                        </a:lnTo>
                        <a:lnTo>
                          <a:pt x="207" y="4"/>
                        </a:lnTo>
                        <a:lnTo>
                          <a:pt x="223" y="0"/>
                        </a:lnTo>
                        <a:lnTo>
                          <a:pt x="229" y="0"/>
                        </a:lnTo>
                        <a:lnTo>
                          <a:pt x="235" y="2"/>
                        </a:lnTo>
                        <a:lnTo>
                          <a:pt x="241" y="4"/>
                        </a:lnTo>
                        <a:lnTo>
                          <a:pt x="249" y="10"/>
                        </a:lnTo>
                        <a:lnTo>
                          <a:pt x="249" y="10"/>
                        </a:lnTo>
                        <a:lnTo>
                          <a:pt x="263" y="20"/>
                        </a:lnTo>
                        <a:lnTo>
                          <a:pt x="271" y="24"/>
                        </a:lnTo>
                        <a:lnTo>
                          <a:pt x="279" y="28"/>
                        </a:lnTo>
                        <a:lnTo>
                          <a:pt x="289" y="34"/>
                        </a:lnTo>
                        <a:lnTo>
                          <a:pt x="289" y="34"/>
                        </a:lnTo>
                        <a:lnTo>
                          <a:pt x="305" y="46"/>
                        </a:lnTo>
                        <a:lnTo>
                          <a:pt x="313" y="58"/>
                        </a:lnTo>
                        <a:lnTo>
                          <a:pt x="313" y="58"/>
                        </a:lnTo>
                        <a:lnTo>
                          <a:pt x="329" y="82"/>
                        </a:lnTo>
                        <a:lnTo>
                          <a:pt x="339" y="96"/>
                        </a:lnTo>
                        <a:lnTo>
                          <a:pt x="345" y="106"/>
                        </a:lnTo>
                        <a:lnTo>
                          <a:pt x="345" y="106"/>
                        </a:lnTo>
                        <a:lnTo>
                          <a:pt x="347" y="108"/>
                        </a:lnTo>
                        <a:lnTo>
                          <a:pt x="351" y="110"/>
                        </a:lnTo>
                        <a:lnTo>
                          <a:pt x="359" y="110"/>
                        </a:lnTo>
                        <a:lnTo>
                          <a:pt x="363" y="112"/>
                        </a:lnTo>
                        <a:lnTo>
                          <a:pt x="365" y="116"/>
                        </a:lnTo>
                        <a:lnTo>
                          <a:pt x="369" y="124"/>
                        </a:lnTo>
                        <a:lnTo>
                          <a:pt x="369" y="138"/>
                        </a:lnTo>
                        <a:lnTo>
                          <a:pt x="369" y="138"/>
                        </a:lnTo>
                        <a:lnTo>
                          <a:pt x="371" y="162"/>
                        </a:lnTo>
                        <a:lnTo>
                          <a:pt x="373" y="176"/>
                        </a:lnTo>
                        <a:lnTo>
                          <a:pt x="375" y="188"/>
                        </a:lnTo>
                        <a:lnTo>
                          <a:pt x="369" y="202"/>
                        </a:lnTo>
                        <a:lnTo>
                          <a:pt x="369" y="202"/>
                        </a:lnTo>
                        <a:lnTo>
                          <a:pt x="363" y="218"/>
                        </a:lnTo>
                        <a:lnTo>
                          <a:pt x="363" y="228"/>
                        </a:lnTo>
                        <a:lnTo>
                          <a:pt x="363" y="236"/>
                        </a:lnTo>
                        <a:lnTo>
                          <a:pt x="361" y="242"/>
                        </a:lnTo>
                        <a:lnTo>
                          <a:pt x="361" y="242"/>
                        </a:lnTo>
                        <a:lnTo>
                          <a:pt x="359" y="248"/>
                        </a:lnTo>
                        <a:lnTo>
                          <a:pt x="357" y="254"/>
                        </a:lnTo>
                        <a:lnTo>
                          <a:pt x="357" y="256"/>
                        </a:lnTo>
                        <a:lnTo>
                          <a:pt x="353" y="258"/>
                        </a:lnTo>
                        <a:lnTo>
                          <a:pt x="353" y="258"/>
                        </a:lnTo>
                        <a:lnTo>
                          <a:pt x="347" y="256"/>
                        </a:lnTo>
                        <a:lnTo>
                          <a:pt x="339" y="254"/>
                        </a:lnTo>
                        <a:lnTo>
                          <a:pt x="337" y="248"/>
                        </a:lnTo>
                        <a:lnTo>
                          <a:pt x="335" y="246"/>
                        </a:lnTo>
                        <a:lnTo>
                          <a:pt x="337" y="242"/>
                        </a:lnTo>
                        <a:lnTo>
                          <a:pt x="337" y="242"/>
                        </a:lnTo>
                        <a:lnTo>
                          <a:pt x="341" y="234"/>
                        </a:lnTo>
                        <a:lnTo>
                          <a:pt x="343" y="224"/>
                        </a:lnTo>
                        <a:lnTo>
                          <a:pt x="345" y="214"/>
                        </a:lnTo>
                        <a:lnTo>
                          <a:pt x="345" y="202"/>
                        </a:lnTo>
                        <a:lnTo>
                          <a:pt x="345" y="202"/>
                        </a:lnTo>
                        <a:lnTo>
                          <a:pt x="345" y="190"/>
                        </a:lnTo>
                        <a:lnTo>
                          <a:pt x="345" y="176"/>
                        </a:lnTo>
                        <a:lnTo>
                          <a:pt x="345" y="164"/>
                        </a:lnTo>
                        <a:lnTo>
                          <a:pt x="345" y="154"/>
                        </a:lnTo>
                        <a:lnTo>
                          <a:pt x="345" y="154"/>
                        </a:lnTo>
                        <a:lnTo>
                          <a:pt x="339" y="140"/>
                        </a:lnTo>
                        <a:lnTo>
                          <a:pt x="329" y="122"/>
                        </a:lnTo>
                        <a:lnTo>
                          <a:pt x="329" y="122"/>
                        </a:lnTo>
                        <a:lnTo>
                          <a:pt x="323" y="108"/>
                        </a:lnTo>
                        <a:lnTo>
                          <a:pt x="315" y="92"/>
                        </a:lnTo>
                        <a:lnTo>
                          <a:pt x="307" y="78"/>
                        </a:lnTo>
                        <a:lnTo>
                          <a:pt x="303" y="70"/>
                        </a:lnTo>
                        <a:lnTo>
                          <a:pt x="297" y="66"/>
                        </a:lnTo>
                        <a:lnTo>
                          <a:pt x="297" y="66"/>
                        </a:lnTo>
                        <a:lnTo>
                          <a:pt x="285" y="58"/>
                        </a:lnTo>
                        <a:lnTo>
                          <a:pt x="273" y="48"/>
                        </a:lnTo>
                        <a:lnTo>
                          <a:pt x="263" y="40"/>
                        </a:lnTo>
                        <a:lnTo>
                          <a:pt x="249" y="34"/>
                        </a:lnTo>
                        <a:lnTo>
                          <a:pt x="249" y="34"/>
                        </a:lnTo>
                        <a:lnTo>
                          <a:pt x="223" y="28"/>
                        </a:lnTo>
                        <a:lnTo>
                          <a:pt x="211" y="26"/>
                        </a:lnTo>
                        <a:lnTo>
                          <a:pt x="201" y="26"/>
                        </a:lnTo>
                        <a:lnTo>
                          <a:pt x="201" y="26"/>
                        </a:lnTo>
                        <a:lnTo>
                          <a:pt x="191" y="28"/>
                        </a:lnTo>
                        <a:lnTo>
                          <a:pt x="168" y="34"/>
                        </a:lnTo>
                        <a:lnTo>
                          <a:pt x="168" y="34"/>
                        </a:lnTo>
                        <a:lnTo>
                          <a:pt x="150" y="36"/>
                        </a:lnTo>
                        <a:lnTo>
                          <a:pt x="138" y="38"/>
                        </a:lnTo>
                        <a:lnTo>
                          <a:pt x="128" y="38"/>
                        </a:lnTo>
                        <a:lnTo>
                          <a:pt x="120" y="42"/>
                        </a:lnTo>
                        <a:lnTo>
                          <a:pt x="120" y="42"/>
                        </a:lnTo>
                        <a:lnTo>
                          <a:pt x="114" y="46"/>
                        </a:lnTo>
                        <a:lnTo>
                          <a:pt x="112" y="50"/>
                        </a:lnTo>
                        <a:lnTo>
                          <a:pt x="110" y="54"/>
                        </a:lnTo>
                        <a:lnTo>
                          <a:pt x="104" y="58"/>
                        </a:lnTo>
                        <a:lnTo>
                          <a:pt x="104" y="58"/>
                        </a:lnTo>
                        <a:lnTo>
                          <a:pt x="90" y="70"/>
                        </a:lnTo>
                        <a:lnTo>
                          <a:pt x="82" y="76"/>
                        </a:lnTo>
                        <a:lnTo>
                          <a:pt x="72" y="82"/>
                        </a:lnTo>
                        <a:lnTo>
                          <a:pt x="72" y="82"/>
                        </a:lnTo>
                        <a:lnTo>
                          <a:pt x="64" y="84"/>
                        </a:lnTo>
                        <a:lnTo>
                          <a:pt x="60" y="86"/>
                        </a:lnTo>
                        <a:lnTo>
                          <a:pt x="56" y="90"/>
                        </a:lnTo>
                        <a:lnTo>
                          <a:pt x="48" y="106"/>
                        </a:lnTo>
                        <a:lnTo>
                          <a:pt x="48" y="106"/>
                        </a:lnTo>
                        <a:lnTo>
                          <a:pt x="38" y="124"/>
                        </a:lnTo>
                        <a:lnTo>
                          <a:pt x="30" y="134"/>
                        </a:lnTo>
                        <a:lnTo>
                          <a:pt x="26" y="140"/>
                        </a:lnTo>
                        <a:lnTo>
                          <a:pt x="24" y="146"/>
                        </a:lnTo>
                        <a:lnTo>
                          <a:pt x="24" y="146"/>
                        </a:lnTo>
                        <a:lnTo>
                          <a:pt x="26" y="162"/>
                        </a:lnTo>
                        <a:lnTo>
                          <a:pt x="24" y="186"/>
                        </a:lnTo>
                        <a:lnTo>
                          <a:pt x="24" y="186"/>
                        </a:lnTo>
                        <a:lnTo>
                          <a:pt x="24" y="202"/>
                        </a:lnTo>
                        <a:lnTo>
                          <a:pt x="24" y="216"/>
                        </a:lnTo>
                        <a:lnTo>
                          <a:pt x="24" y="228"/>
                        </a:lnTo>
                        <a:lnTo>
                          <a:pt x="24" y="234"/>
                        </a:lnTo>
                        <a:lnTo>
                          <a:pt x="24" y="234"/>
                        </a:lnTo>
                        <a:lnTo>
                          <a:pt x="24" y="236"/>
                        </a:lnTo>
                        <a:lnTo>
                          <a:pt x="26" y="242"/>
                        </a:lnTo>
                        <a:lnTo>
                          <a:pt x="32" y="256"/>
                        </a:lnTo>
                        <a:lnTo>
                          <a:pt x="34" y="262"/>
                        </a:lnTo>
                        <a:lnTo>
                          <a:pt x="34" y="266"/>
                        </a:lnTo>
                        <a:lnTo>
                          <a:pt x="32" y="264"/>
                        </a:lnTo>
                        <a:lnTo>
                          <a:pt x="24" y="258"/>
                        </a:lnTo>
                        <a:lnTo>
                          <a:pt x="24" y="258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7" name="Freeform 120">
                    <a:extLst>
                      <a:ext uri="{FF2B5EF4-FFF2-40B4-BE49-F238E27FC236}">
                        <a16:creationId xmlns:a16="http://schemas.microsoft.com/office/drawing/2014/main" id="{D111CF3D-539D-4715-A9ED-207B43CB44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5" y="1781"/>
                    <a:ext cx="349" cy="338"/>
                  </a:xfrm>
                  <a:custGeom>
                    <a:avLst/>
                    <a:gdLst>
                      <a:gd name="T0" fmla="*/ 102 w 349"/>
                      <a:gd name="T1" fmla="*/ 18 h 338"/>
                      <a:gd name="T2" fmla="*/ 72 w 349"/>
                      <a:gd name="T3" fmla="*/ 46 h 338"/>
                      <a:gd name="T4" fmla="*/ 52 w 349"/>
                      <a:gd name="T5" fmla="*/ 62 h 338"/>
                      <a:gd name="T6" fmla="*/ 36 w 349"/>
                      <a:gd name="T7" fmla="*/ 80 h 338"/>
                      <a:gd name="T8" fmla="*/ 44 w 349"/>
                      <a:gd name="T9" fmla="*/ 104 h 338"/>
                      <a:gd name="T10" fmla="*/ 34 w 349"/>
                      <a:gd name="T11" fmla="*/ 144 h 338"/>
                      <a:gd name="T12" fmla="*/ 40 w 349"/>
                      <a:gd name="T13" fmla="*/ 156 h 338"/>
                      <a:gd name="T14" fmla="*/ 44 w 349"/>
                      <a:gd name="T15" fmla="*/ 184 h 338"/>
                      <a:gd name="T16" fmla="*/ 34 w 349"/>
                      <a:gd name="T17" fmla="*/ 236 h 338"/>
                      <a:gd name="T18" fmla="*/ 20 w 349"/>
                      <a:gd name="T19" fmla="*/ 264 h 338"/>
                      <a:gd name="T20" fmla="*/ 12 w 349"/>
                      <a:gd name="T21" fmla="*/ 280 h 338"/>
                      <a:gd name="T22" fmla="*/ 12 w 349"/>
                      <a:gd name="T23" fmla="*/ 288 h 338"/>
                      <a:gd name="T24" fmla="*/ 60 w 349"/>
                      <a:gd name="T25" fmla="*/ 280 h 338"/>
                      <a:gd name="T26" fmla="*/ 40 w 349"/>
                      <a:gd name="T27" fmla="*/ 320 h 338"/>
                      <a:gd name="T28" fmla="*/ 54 w 349"/>
                      <a:gd name="T29" fmla="*/ 310 h 338"/>
                      <a:gd name="T30" fmla="*/ 76 w 349"/>
                      <a:gd name="T31" fmla="*/ 288 h 338"/>
                      <a:gd name="T32" fmla="*/ 92 w 349"/>
                      <a:gd name="T33" fmla="*/ 320 h 338"/>
                      <a:gd name="T34" fmla="*/ 98 w 349"/>
                      <a:gd name="T35" fmla="*/ 302 h 338"/>
                      <a:gd name="T36" fmla="*/ 102 w 349"/>
                      <a:gd name="T37" fmla="*/ 316 h 338"/>
                      <a:gd name="T38" fmla="*/ 108 w 349"/>
                      <a:gd name="T39" fmla="*/ 320 h 338"/>
                      <a:gd name="T40" fmla="*/ 138 w 349"/>
                      <a:gd name="T41" fmla="*/ 296 h 338"/>
                      <a:gd name="T42" fmla="*/ 140 w 349"/>
                      <a:gd name="T43" fmla="*/ 272 h 338"/>
                      <a:gd name="T44" fmla="*/ 154 w 349"/>
                      <a:gd name="T45" fmla="*/ 262 h 338"/>
                      <a:gd name="T46" fmla="*/ 140 w 349"/>
                      <a:gd name="T47" fmla="*/ 248 h 338"/>
                      <a:gd name="T48" fmla="*/ 96 w 349"/>
                      <a:gd name="T49" fmla="*/ 226 h 338"/>
                      <a:gd name="T50" fmla="*/ 84 w 349"/>
                      <a:gd name="T51" fmla="*/ 208 h 338"/>
                      <a:gd name="T52" fmla="*/ 76 w 349"/>
                      <a:gd name="T53" fmla="*/ 140 h 338"/>
                      <a:gd name="T54" fmla="*/ 92 w 349"/>
                      <a:gd name="T55" fmla="*/ 88 h 338"/>
                      <a:gd name="T56" fmla="*/ 132 w 349"/>
                      <a:gd name="T57" fmla="*/ 42 h 338"/>
                      <a:gd name="T58" fmla="*/ 181 w 349"/>
                      <a:gd name="T59" fmla="*/ 32 h 338"/>
                      <a:gd name="T60" fmla="*/ 219 w 349"/>
                      <a:gd name="T61" fmla="*/ 42 h 338"/>
                      <a:gd name="T62" fmla="*/ 251 w 349"/>
                      <a:gd name="T63" fmla="*/ 76 h 338"/>
                      <a:gd name="T64" fmla="*/ 255 w 349"/>
                      <a:gd name="T65" fmla="*/ 132 h 338"/>
                      <a:gd name="T66" fmla="*/ 253 w 349"/>
                      <a:gd name="T67" fmla="*/ 164 h 338"/>
                      <a:gd name="T68" fmla="*/ 235 w 349"/>
                      <a:gd name="T69" fmla="*/ 198 h 338"/>
                      <a:gd name="T70" fmla="*/ 213 w 349"/>
                      <a:gd name="T71" fmla="*/ 224 h 338"/>
                      <a:gd name="T72" fmla="*/ 205 w 349"/>
                      <a:gd name="T73" fmla="*/ 256 h 338"/>
                      <a:gd name="T74" fmla="*/ 205 w 349"/>
                      <a:gd name="T75" fmla="*/ 296 h 338"/>
                      <a:gd name="T76" fmla="*/ 211 w 349"/>
                      <a:gd name="T77" fmla="*/ 324 h 338"/>
                      <a:gd name="T78" fmla="*/ 219 w 349"/>
                      <a:gd name="T79" fmla="*/ 272 h 338"/>
                      <a:gd name="T80" fmla="*/ 229 w 349"/>
                      <a:gd name="T81" fmla="*/ 288 h 338"/>
                      <a:gd name="T82" fmla="*/ 261 w 349"/>
                      <a:gd name="T83" fmla="*/ 336 h 338"/>
                      <a:gd name="T84" fmla="*/ 251 w 349"/>
                      <a:gd name="T85" fmla="*/ 272 h 338"/>
                      <a:gd name="T86" fmla="*/ 263 w 349"/>
                      <a:gd name="T87" fmla="*/ 288 h 338"/>
                      <a:gd name="T88" fmla="*/ 301 w 349"/>
                      <a:gd name="T89" fmla="*/ 322 h 338"/>
                      <a:gd name="T90" fmla="*/ 293 w 349"/>
                      <a:gd name="T91" fmla="*/ 282 h 338"/>
                      <a:gd name="T92" fmla="*/ 285 w 349"/>
                      <a:gd name="T93" fmla="*/ 256 h 338"/>
                      <a:gd name="T94" fmla="*/ 349 w 349"/>
                      <a:gd name="T95" fmla="*/ 280 h 338"/>
                      <a:gd name="T96" fmla="*/ 277 w 349"/>
                      <a:gd name="T97" fmla="*/ 198 h 338"/>
                      <a:gd name="T98" fmla="*/ 279 w 349"/>
                      <a:gd name="T99" fmla="*/ 188 h 338"/>
                      <a:gd name="T100" fmla="*/ 289 w 349"/>
                      <a:gd name="T101" fmla="*/ 136 h 338"/>
                      <a:gd name="T102" fmla="*/ 307 w 349"/>
                      <a:gd name="T103" fmla="*/ 106 h 338"/>
                      <a:gd name="T104" fmla="*/ 309 w 349"/>
                      <a:gd name="T105" fmla="*/ 88 h 338"/>
                      <a:gd name="T106" fmla="*/ 285 w 349"/>
                      <a:gd name="T107" fmla="*/ 42 h 338"/>
                      <a:gd name="T108" fmla="*/ 255 w 349"/>
                      <a:gd name="T109" fmla="*/ 12 h 338"/>
                      <a:gd name="T110" fmla="*/ 201 w 349"/>
                      <a:gd name="T111" fmla="*/ 0 h 338"/>
                      <a:gd name="T112" fmla="*/ 132 w 349"/>
                      <a:gd name="T113" fmla="*/ 0 h 338"/>
                      <a:gd name="T114" fmla="*/ 124 w 349"/>
                      <a:gd name="T115" fmla="*/ 8 h 3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349" h="338">
                        <a:moveTo>
                          <a:pt x="124" y="8"/>
                        </a:moveTo>
                        <a:lnTo>
                          <a:pt x="124" y="8"/>
                        </a:lnTo>
                        <a:lnTo>
                          <a:pt x="112" y="14"/>
                        </a:lnTo>
                        <a:lnTo>
                          <a:pt x="102" y="18"/>
                        </a:lnTo>
                        <a:lnTo>
                          <a:pt x="92" y="24"/>
                        </a:lnTo>
                        <a:lnTo>
                          <a:pt x="84" y="32"/>
                        </a:lnTo>
                        <a:lnTo>
                          <a:pt x="84" y="32"/>
                        </a:lnTo>
                        <a:lnTo>
                          <a:pt x="72" y="46"/>
                        </a:lnTo>
                        <a:lnTo>
                          <a:pt x="66" y="52"/>
                        </a:lnTo>
                        <a:lnTo>
                          <a:pt x="60" y="56"/>
                        </a:lnTo>
                        <a:lnTo>
                          <a:pt x="60" y="56"/>
                        </a:lnTo>
                        <a:lnTo>
                          <a:pt x="52" y="62"/>
                        </a:lnTo>
                        <a:lnTo>
                          <a:pt x="44" y="68"/>
                        </a:lnTo>
                        <a:lnTo>
                          <a:pt x="38" y="74"/>
                        </a:lnTo>
                        <a:lnTo>
                          <a:pt x="36" y="80"/>
                        </a:lnTo>
                        <a:lnTo>
                          <a:pt x="36" y="80"/>
                        </a:lnTo>
                        <a:lnTo>
                          <a:pt x="36" y="84"/>
                        </a:lnTo>
                        <a:lnTo>
                          <a:pt x="40" y="88"/>
                        </a:lnTo>
                        <a:lnTo>
                          <a:pt x="44" y="94"/>
                        </a:lnTo>
                        <a:lnTo>
                          <a:pt x="44" y="104"/>
                        </a:lnTo>
                        <a:lnTo>
                          <a:pt x="44" y="104"/>
                        </a:lnTo>
                        <a:lnTo>
                          <a:pt x="42" y="118"/>
                        </a:lnTo>
                        <a:lnTo>
                          <a:pt x="38" y="132"/>
                        </a:lnTo>
                        <a:lnTo>
                          <a:pt x="34" y="144"/>
                        </a:lnTo>
                        <a:lnTo>
                          <a:pt x="34" y="148"/>
                        </a:lnTo>
                        <a:lnTo>
                          <a:pt x="36" y="152"/>
                        </a:lnTo>
                        <a:lnTo>
                          <a:pt x="36" y="152"/>
                        </a:lnTo>
                        <a:lnTo>
                          <a:pt x="40" y="156"/>
                        </a:lnTo>
                        <a:lnTo>
                          <a:pt x="44" y="162"/>
                        </a:lnTo>
                        <a:lnTo>
                          <a:pt x="46" y="170"/>
                        </a:lnTo>
                        <a:lnTo>
                          <a:pt x="44" y="184"/>
                        </a:lnTo>
                        <a:lnTo>
                          <a:pt x="44" y="184"/>
                        </a:lnTo>
                        <a:lnTo>
                          <a:pt x="38" y="206"/>
                        </a:lnTo>
                        <a:lnTo>
                          <a:pt x="36" y="224"/>
                        </a:lnTo>
                        <a:lnTo>
                          <a:pt x="36" y="224"/>
                        </a:lnTo>
                        <a:lnTo>
                          <a:pt x="34" y="236"/>
                        </a:lnTo>
                        <a:lnTo>
                          <a:pt x="30" y="246"/>
                        </a:lnTo>
                        <a:lnTo>
                          <a:pt x="26" y="254"/>
                        </a:lnTo>
                        <a:lnTo>
                          <a:pt x="20" y="264"/>
                        </a:lnTo>
                        <a:lnTo>
                          <a:pt x="20" y="264"/>
                        </a:lnTo>
                        <a:lnTo>
                          <a:pt x="16" y="272"/>
                        </a:lnTo>
                        <a:lnTo>
                          <a:pt x="14" y="276"/>
                        </a:lnTo>
                        <a:lnTo>
                          <a:pt x="12" y="280"/>
                        </a:lnTo>
                        <a:lnTo>
                          <a:pt x="12" y="280"/>
                        </a:lnTo>
                        <a:lnTo>
                          <a:pt x="2" y="284"/>
                        </a:lnTo>
                        <a:lnTo>
                          <a:pt x="0" y="286"/>
                        </a:lnTo>
                        <a:lnTo>
                          <a:pt x="0" y="288"/>
                        </a:lnTo>
                        <a:lnTo>
                          <a:pt x="12" y="288"/>
                        </a:lnTo>
                        <a:lnTo>
                          <a:pt x="12" y="288"/>
                        </a:lnTo>
                        <a:lnTo>
                          <a:pt x="30" y="286"/>
                        </a:lnTo>
                        <a:lnTo>
                          <a:pt x="46" y="284"/>
                        </a:lnTo>
                        <a:lnTo>
                          <a:pt x="60" y="280"/>
                        </a:lnTo>
                        <a:lnTo>
                          <a:pt x="60" y="280"/>
                        </a:lnTo>
                        <a:lnTo>
                          <a:pt x="46" y="302"/>
                        </a:lnTo>
                        <a:lnTo>
                          <a:pt x="40" y="316"/>
                        </a:lnTo>
                        <a:lnTo>
                          <a:pt x="40" y="320"/>
                        </a:lnTo>
                        <a:lnTo>
                          <a:pt x="44" y="320"/>
                        </a:lnTo>
                        <a:lnTo>
                          <a:pt x="44" y="320"/>
                        </a:lnTo>
                        <a:lnTo>
                          <a:pt x="50" y="316"/>
                        </a:lnTo>
                        <a:lnTo>
                          <a:pt x="54" y="310"/>
                        </a:lnTo>
                        <a:lnTo>
                          <a:pt x="64" y="296"/>
                        </a:lnTo>
                        <a:lnTo>
                          <a:pt x="70" y="286"/>
                        </a:lnTo>
                        <a:lnTo>
                          <a:pt x="74" y="284"/>
                        </a:lnTo>
                        <a:lnTo>
                          <a:pt x="76" y="288"/>
                        </a:lnTo>
                        <a:lnTo>
                          <a:pt x="76" y="288"/>
                        </a:lnTo>
                        <a:lnTo>
                          <a:pt x="88" y="312"/>
                        </a:lnTo>
                        <a:lnTo>
                          <a:pt x="92" y="320"/>
                        </a:lnTo>
                        <a:lnTo>
                          <a:pt x="92" y="320"/>
                        </a:lnTo>
                        <a:lnTo>
                          <a:pt x="92" y="314"/>
                        </a:lnTo>
                        <a:lnTo>
                          <a:pt x="94" y="308"/>
                        </a:lnTo>
                        <a:lnTo>
                          <a:pt x="96" y="304"/>
                        </a:lnTo>
                        <a:lnTo>
                          <a:pt x="98" y="302"/>
                        </a:lnTo>
                        <a:lnTo>
                          <a:pt x="100" y="304"/>
                        </a:lnTo>
                        <a:lnTo>
                          <a:pt x="100" y="304"/>
                        </a:lnTo>
                        <a:lnTo>
                          <a:pt x="102" y="310"/>
                        </a:lnTo>
                        <a:lnTo>
                          <a:pt x="102" y="316"/>
                        </a:lnTo>
                        <a:lnTo>
                          <a:pt x="102" y="320"/>
                        </a:lnTo>
                        <a:lnTo>
                          <a:pt x="104" y="320"/>
                        </a:lnTo>
                        <a:lnTo>
                          <a:pt x="108" y="320"/>
                        </a:lnTo>
                        <a:lnTo>
                          <a:pt x="108" y="320"/>
                        </a:lnTo>
                        <a:lnTo>
                          <a:pt x="118" y="316"/>
                        </a:lnTo>
                        <a:lnTo>
                          <a:pt x="130" y="308"/>
                        </a:lnTo>
                        <a:lnTo>
                          <a:pt x="134" y="302"/>
                        </a:lnTo>
                        <a:lnTo>
                          <a:pt x="138" y="296"/>
                        </a:lnTo>
                        <a:lnTo>
                          <a:pt x="140" y="288"/>
                        </a:lnTo>
                        <a:lnTo>
                          <a:pt x="140" y="280"/>
                        </a:lnTo>
                        <a:lnTo>
                          <a:pt x="140" y="280"/>
                        </a:lnTo>
                        <a:lnTo>
                          <a:pt x="140" y="272"/>
                        </a:lnTo>
                        <a:lnTo>
                          <a:pt x="144" y="268"/>
                        </a:lnTo>
                        <a:lnTo>
                          <a:pt x="148" y="264"/>
                        </a:lnTo>
                        <a:lnTo>
                          <a:pt x="152" y="264"/>
                        </a:lnTo>
                        <a:lnTo>
                          <a:pt x="154" y="262"/>
                        </a:lnTo>
                        <a:lnTo>
                          <a:pt x="154" y="258"/>
                        </a:lnTo>
                        <a:lnTo>
                          <a:pt x="150" y="254"/>
                        </a:lnTo>
                        <a:lnTo>
                          <a:pt x="140" y="248"/>
                        </a:lnTo>
                        <a:lnTo>
                          <a:pt x="140" y="248"/>
                        </a:lnTo>
                        <a:lnTo>
                          <a:pt x="128" y="242"/>
                        </a:lnTo>
                        <a:lnTo>
                          <a:pt x="118" y="236"/>
                        </a:lnTo>
                        <a:lnTo>
                          <a:pt x="102" y="230"/>
                        </a:lnTo>
                        <a:lnTo>
                          <a:pt x="96" y="226"/>
                        </a:lnTo>
                        <a:lnTo>
                          <a:pt x="90" y="222"/>
                        </a:lnTo>
                        <a:lnTo>
                          <a:pt x="86" y="216"/>
                        </a:lnTo>
                        <a:lnTo>
                          <a:pt x="84" y="208"/>
                        </a:lnTo>
                        <a:lnTo>
                          <a:pt x="84" y="208"/>
                        </a:lnTo>
                        <a:lnTo>
                          <a:pt x="80" y="186"/>
                        </a:lnTo>
                        <a:lnTo>
                          <a:pt x="78" y="172"/>
                        </a:lnTo>
                        <a:lnTo>
                          <a:pt x="76" y="156"/>
                        </a:lnTo>
                        <a:lnTo>
                          <a:pt x="76" y="140"/>
                        </a:lnTo>
                        <a:lnTo>
                          <a:pt x="80" y="122"/>
                        </a:lnTo>
                        <a:lnTo>
                          <a:pt x="84" y="106"/>
                        </a:lnTo>
                        <a:lnTo>
                          <a:pt x="92" y="88"/>
                        </a:lnTo>
                        <a:lnTo>
                          <a:pt x="92" y="88"/>
                        </a:lnTo>
                        <a:lnTo>
                          <a:pt x="102" y="72"/>
                        </a:lnTo>
                        <a:lnTo>
                          <a:pt x="112" y="60"/>
                        </a:lnTo>
                        <a:lnTo>
                          <a:pt x="122" y="50"/>
                        </a:lnTo>
                        <a:lnTo>
                          <a:pt x="132" y="42"/>
                        </a:lnTo>
                        <a:lnTo>
                          <a:pt x="144" y="36"/>
                        </a:lnTo>
                        <a:lnTo>
                          <a:pt x="156" y="34"/>
                        </a:lnTo>
                        <a:lnTo>
                          <a:pt x="168" y="32"/>
                        </a:lnTo>
                        <a:lnTo>
                          <a:pt x="181" y="32"/>
                        </a:lnTo>
                        <a:lnTo>
                          <a:pt x="181" y="32"/>
                        </a:lnTo>
                        <a:lnTo>
                          <a:pt x="195" y="34"/>
                        </a:lnTo>
                        <a:lnTo>
                          <a:pt x="207" y="38"/>
                        </a:lnTo>
                        <a:lnTo>
                          <a:pt x="219" y="42"/>
                        </a:lnTo>
                        <a:lnTo>
                          <a:pt x="229" y="48"/>
                        </a:lnTo>
                        <a:lnTo>
                          <a:pt x="239" y="56"/>
                        </a:lnTo>
                        <a:lnTo>
                          <a:pt x="247" y="66"/>
                        </a:lnTo>
                        <a:lnTo>
                          <a:pt x="251" y="76"/>
                        </a:lnTo>
                        <a:lnTo>
                          <a:pt x="253" y="88"/>
                        </a:lnTo>
                        <a:lnTo>
                          <a:pt x="253" y="88"/>
                        </a:lnTo>
                        <a:lnTo>
                          <a:pt x="255" y="120"/>
                        </a:lnTo>
                        <a:lnTo>
                          <a:pt x="255" y="132"/>
                        </a:lnTo>
                        <a:lnTo>
                          <a:pt x="253" y="144"/>
                        </a:lnTo>
                        <a:lnTo>
                          <a:pt x="253" y="144"/>
                        </a:lnTo>
                        <a:lnTo>
                          <a:pt x="253" y="156"/>
                        </a:lnTo>
                        <a:lnTo>
                          <a:pt x="253" y="164"/>
                        </a:lnTo>
                        <a:lnTo>
                          <a:pt x="251" y="172"/>
                        </a:lnTo>
                        <a:lnTo>
                          <a:pt x="245" y="184"/>
                        </a:lnTo>
                        <a:lnTo>
                          <a:pt x="245" y="184"/>
                        </a:lnTo>
                        <a:lnTo>
                          <a:pt x="235" y="198"/>
                        </a:lnTo>
                        <a:lnTo>
                          <a:pt x="225" y="210"/>
                        </a:lnTo>
                        <a:lnTo>
                          <a:pt x="217" y="218"/>
                        </a:lnTo>
                        <a:lnTo>
                          <a:pt x="213" y="224"/>
                        </a:lnTo>
                        <a:lnTo>
                          <a:pt x="213" y="224"/>
                        </a:lnTo>
                        <a:lnTo>
                          <a:pt x="207" y="238"/>
                        </a:lnTo>
                        <a:lnTo>
                          <a:pt x="205" y="246"/>
                        </a:lnTo>
                        <a:lnTo>
                          <a:pt x="205" y="256"/>
                        </a:lnTo>
                        <a:lnTo>
                          <a:pt x="205" y="256"/>
                        </a:lnTo>
                        <a:lnTo>
                          <a:pt x="205" y="266"/>
                        </a:lnTo>
                        <a:lnTo>
                          <a:pt x="203" y="276"/>
                        </a:lnTo>
                        <a:lnTo>
                          <a:pt x="203" y="286"/>
                        </a:lnTo>
                        <a:lnTo>
                          <a:pt x="205" y="296"/>
                        </a:lnTo>
                        <a:lnTo>
                          <a:pt x="205" y="296"/>
                        </a:lnTo>
                        <a:lnTo>
                          <a:pt x="209" y="308"/>
                        </a:lnTo>
                        <a:lnTo>
                          <a:pt x="211" y="318"/>
                        </a:lnTo>
                        <a:lnTo>
                          <a:pt x="211" y="324"/>
                        </a:lnTo>
                        <a:lnTo>
                          <a:pt x="213" y="320"/>
                        </a:lnTo>
                        <a:lnTo>
                          <a:pt x="213" y="320"/>
                        </a:lnTo>
                        <a:lnTo>
                          <a:pt x="217" y="286"/>
                        </a:lnTo>
                        <a:lnTo>
                          <a:pt x="219" y="272"/>
                        </a:lnTo>
                        <a:lnTo>
                          <a:pt x="221" y="270"/>
                        </a:lnTo>
                        <a:lnTo>
                          <a:pt x="221" y="272"/>
                        </a:lnTo>
                        <a:lnTo>
                          <a:pt x="221" y="272"/>
                        </a:lnTo>
                        <a:lnTo>
                          <a:pt x="229" y="288"/>
                        </a:lnTo>
                        <a:lnTo>
                          <a:pt x="245" y="312"/>
                        </a:lnTo>
                        <a:lnTo>
                          <a:pt x="257" y="332"/>
                        </a:lnTo>
                        <a:lnTo>
                          <a:pt x="261" y="338"/>
                        </a:lnTo>
                        <a:lnTo>
                          <a:pt x="261" y="336"/>
                        </a:lnTo>
                        <a:lnTo>
                          <a:pt x="261" y="336"/>
                        </a:lnTo>
                        <a:lnTo>
                          <a:pt x="257" y="318"/>
                        </a:lnTo>
                        <a:lnTo>
                          <a:pt x="251" y="292"/>
                        </a:lnTo>
                        <a:lnTo>
                          <a:pt x="251" y="272"/>
                        </a:lnTo>
                        <a:lnTo>
                          <a:pt x="251" y="270"/>
                        </a:lnTo>
                        <a:lnTo>
                          <a:pt x="253" y="272"/>
                        </a:lnTo>
                        <a:lnTo>
                          <a:pt x="253" y="272"/>
                        </a:lnTo>
                        <a:lnTo>
                          <a:pt x="263" y="288"/>
                        </a:lnTo>
                        <a:lnTo>
                          <a:pt x="279" y="306"/>
                        </a:lnTo>
                        <a:lnTo>
                          <a:pt x="295" y="318"/>
                        </a:lnTo>
                        <a:lnTo>
                          <a:pt x="299" y="322"/>
                        </a:lnTo>
                        <a:lnTo>
                          <a:pt x="301" y="322"/>
                        </a:lnTo>
                        <a:lnTo>
                          <a:pt x="301" y="320"/>
                        </a:lnTo>
                        <a:lnTo>
                          <a:pt x="301" y="320"/>
                        </a:lnTo>
                        <a:lnTo>
                          <a:pt x="299" y="306"/>
                        </a:lnTo>
                        <a:lnTo>
                          <a:pt x="293" y="282"/>
                        </a:lnTo>
                        <a:lnTo>
                          <a:pt x="287" y="262"/>
                        </a:lnTo>
                        <a:lnTo>
                          <a:pt x="285" y="258"/>
                        </a:lnTo>
                        <a:lnTo>
                          <a:pt x="285" y="256"/>
                        </a:lnTo>
                        <a:lnTo>
                          <a:pt x="285" y="256"/>
                        </a:lnTo>
                        <a:lnTo>
                          <a:pt x="297" y="262"/>
                        </a:lnTo>
                        <a:lnTo>
                          <a:pt x="319" y="270"/>
                        </a:lnTo>
                        <a:lnTo>
                          <a:pt x="349" y="280"/>
                        </a:lnTo>
                        <a:lnTo>
                          <a:pt x="349" y="280"/>
                        </a:lnTo>
                        <a:lnTo>
                          <a:pt x="335" y="268"/>
                        </a:lnTo>
                        <a:lnTo>
                          <a:pt x="309" y="238"/>
                        </a:lnTo>
                        <a:lnTo>
                          <a:pt x="283" y="208"/>
                        </a:lnTo>
                        <a:lnTo>
                          <a:pt x="277" y="198"/>
                        </a:lnTo>
                        <a:lnTo>
                          <a:pt x="277" y="194"/>
                        </a:lnTo>
                        <a:lnTo>
                          <a:pt x="277" y="192"/>
                        </a:lnTo>
                        <a:lnTo>
                          <a:pt x="277" y="192"/>
                        </a:lnTo>
                        <a:lnTo>
                          <a:pt x="279" y="188"/>
                        </a:lnTo>
                        <a:lnTo>
                          <a:pt x="281" y="182"/>
                        </a:lnTo>
                        <a:lnTo>
                          <a:pt x="285" y="166"/>
                        </a:lnTo>
                        <a:lnTo>
                          <a:pt x="287" y="146"/>
                        </a:lnTo>
                        <a:lnTo>
                          <a:pt x="289" y="136"/>
                        </a:lnTo>
                        <a:lnTo>
                          <a:pt x="293" y="128"/>
                        </a:lnTo>
                        <a:lnTo>
                          <a:pt x="293" y="128"/>
                        </a:lnTo>
                        <a:lnTo>
                          <a:pt x="301" y="116"/>
                        </a:lnTo>
                        <a:lnTo>
                          <a:pt x="307" y="106"/>
                        </a:lnTo>
                        <a:lnTo>
                          <a:pt x="309" y="104"/>
                        </a:lnTo>
                        <a:lnTo>
                          <a:pt x="311" y="100"/>
                        </a:lnTo>
                        <a:lnTo>
                          <a:pt x="311" y="94"/>
                        </a:lnTo>
                        <a:lnTo>
                          <a:pt x="309" y="88"/>
                        </a:lnTo>
                        <a:lnTo>
                          <a:pt x="309" y="88"/>
                        </a:lnTo>
                        <a:lnTo>
                          <a:pt x="303" y="72"/>
                        </a:lnTo>
                        <a:lnTo>
                          <a:pt x="295" y="56"/>
                        </a:lnTo>
                        <a:lnTo>
                          <a:pt x="285" y="42"/>
                        </a:lnTo>
                        <a:lnTo>
                          <a:pt x="277" y="32"/>
                        </a:lnTo>
                        <a:lnTo>
                          <a:pt x="277" y="32"/>
                        </a:lnTo>
                        <a:lnTo>
                          <a:pt x="265" y="18"/>
                        </a:lnTo>
                        <a:lnTo>
                          <a:pt x="255" y="12"/>
                        </a:lnTo>
                        <a:lnTo>
                          <a:pt x="237" y="8"/>
                        </a:lnTo>
                        <a:lnTo>
                          <a:pt x="237" y="8"/>
                        </a:lnTo>
                        <a:lnTo>
                          <a:pt x="209" y="2"/>
                        </a:lnTo>
                        <a:lnTo>
                          <a:pt x="201" y="0"/>
                        </a:lnTo>
                        <a:lnTo>
                          <a:pt x="189" y="0"/>
                        </a:lnTo>
                        <a:lnTo>
                          <a:pt x="148" y="0"/>
                        </a:lnTo>
                        <a:lnTo>
                          <a:pt x="132" y="0"/>
                        </a:lnTo>
                        <a:lnTo>
                          <a:pt x="132" y="0"/>
                        </a:lnTo>
                        <a:lnTo>
                          <a:pt x="134" y="0"/>
                        </a:lnTo>
                        <a:lnTo>
                          <a:pt x="134" y="2"/>
                        </a:lnTo>
                        <a:lnTo>
                          <a:pt x="134" y="4"/>
                        </a:lnTo>
                        <a:lnTo>
                          <a:pt x="124" y="8"/>
                        </a:lnTo>
                        <a:lnTo>
                          <a:pt x="124" y="8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8" name="Freeform 121">
                    <a:extLst>
                      <a:ext uri="{FF2B5EF4-FFF2-40B4-BE49-F238E27FC236}">
                        <a16:creationId xmlns:a16="http://schemas.microsoft.com/office/drawing/2014/main" id="{60706AAB-8DCD-49AD-9243-C01476DCBD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3" y="1805"/>
                    <a:ext cx="193" cy="192"/>
                  </a:xfrm>
                  <a:custGeom>
                    <a:avLst/>
                    <a:gdLst>
                      <a:gd name="T0" fmla="*/ 0 w 193"/>
                      <a:gd name="T1" fmla="*/ 96 h 192"/>
                      <a:gd name="T2" fmla="*/ 0 w 193"/>
                      <a:gd name="T3" fmla="*/ 96 h 192"/>
                      <a:gd name="T4" fmla="*/ 2 w 193"/>
                      <a:gd name="T5" fmla="*/ 76 h 192"/>
                      <a:gd name="T6" fmla="*/ 8 w 193"/>
                      <a:gd name="T7" fmla="*/ 58 h 192"/>
                      <a:gd name="T8" fmla="*/ 16 w 193"/>
                      <a:gd name="T9" fmla="*/ 42 h 192"/>
                      <a:gd name="T10" fmla="*/ 28 w 193"/>
                      <a:gd name="T11" fmla="*/ 28 h 192"/>
                      <a:gd name="T12" fmla="*/ 42 w 193"/>
                      <a:gd name="T13" fmla="*/ 16 h 192"/>
                      <a:gd name="T14" fmla="*/ 58 w 193"/>
                      <a:gd name="T15" fmla="*/ 8 h 192"/>
                      <a:gd name="T16" fmla="*/ 76 w 193"/>
                      <a:gd name="T17" fmla="*/ 2 h 192"/>
                      <a:gd name="T18" fmla="*/ 96 w 193"/>
                      <a:gd name="T19" fmla="*/ 0 h 192"/>
                      <a:gd name="T20" fmla="*/ 96 w 193"/>
                      <a:gd name="T21" fmla="*/ 0 h 192"/>
                      <a:gd name="T22" fmla="*/ 117 w 193"/>
                      <a:gd name="T23" fmla="*/ 2 h 192"/>
                      <a:gd name="T24" fmla="*/ 135 w 193"/>
                      <a:gd name="T25" fmla="*/ 8 h 192"/>
                      <a:gd name="T26" fmla="*/ 151 w 193"/>
                      <a:gd name="T27" fmla="*/ 16 h 192"/>
                      <a:gd name="T28" fmla="*/ 165 w 193"/>
                      <a:gd name="T29" fmla="*/ 28 h 192"/>
                      <a:gd name="T30" fmla="*/ 177 w 193"/>
                      <a:gd name="T31" fmla="*/ 42 h 192"/>
                      <a:gd name="T32" fmla="*/ 185 w 193"/>
                      <a:gd name="T33" fmla="*/ 58 h 192"/>
                      <a:gd name="T34" fmla="*/ 191 w 193"/>
                      <a:gd name="T35" fmla="*/ 76 h 192"/>
                      <a:gd name="T36" fmla="*/ 193 w 193"/>
                      <a:gd name="T37" fmla="*/ 96 h 192"/>
                      <a:gd name="T38" fmla="*/ 193 w 193"/>
                      <a:gd name="T39" fmla="*/ 96 h 192"/>
                      <a:gd name="T40" fmla="*/ 191 w 193"/>
                      <a:gd name="T41" fmla="*/ 116 h 192"/>
                      <a:gd name="T42" fmla="*/ 185 w 193"/>
                      <a:gd name="T43" fmla="*/ 134 h 192"/>
                      <a:gd name="T44" fmla="*/ 177 w 193"/>
                      <a:gd name="T45" fmla="*/ 150 h 192"/>
                      <a:gd name="T46" fmla="*/ 165 w 193"/>
                      <a:gd name="T47" fmla="*/ 164 h 192"/>
                      <a:gd name="T48" fmla="*/ 151 w 193"/>
                      <a:gd name="T49" fmla="*/ 176 h 192"/>
                      <a:gd name="T50" fmla="*/ 135 w 193"/>
                      <a:gd name="T51" fmla="*/ 184 h 192"/>
                      <a:gd name="T52" fmla="*/ 117 w 193"/>
                      <a:gd name="T53" fmla="*/ 190 h 192"/>
                      <a:gd name="T54" fmla="*/ 96 w 193"/>
                      <a:gd name="T55" fmla="*/ 192 h 192"/>
                      <a:gd name="T56" fmla="*/ 96 w 193"/>
                      <a:gd name="T57" fmla="*/ 192 h 192"/>
                      <a:gd name="T58" fmla="*/ 76 w 193"/>
                      <a:gd name="T59" fmla="*/ 190 h 192"/>
                      <a:gd name="T60" fmla="*/ 58 w 193"/>
                      <a:gd name="T61" fmla="*/ 184 h 192"/>
                      <a:gd name="T62" fmla="*/ 42 w 193"/>
                      <a:gd name="T63" fmla="*/ 176 h 192"/>
                      <a:gd name="T64" fmla="*/ 28 w 193"/>
                      <a:gd name="T65" fmla="*/ 164 h 192"/>
                      <a:gd name="T66" fmla="*/ 16 w 193"/>
                      <a:gd name="T67" fmla="*/ 150 h 192"/>
                      <a:gd name="T68" fmla="*/ 8 w 193"/>
                      <a:gd name="T69" fmla="*/ 134 h 192"/>
                      <a:gd name="T70" fmla="*/ 2 w 193"/>
                      <a:gd name="T71" fmla="*/ 116 h 192"/>
                      <a:gd name="T72" fmla="*/ 0 w 193"/>
                      <a:gd name="T73" fmla="*/ 96 h 192"/>
                      <a:gd name="T74" fmla="*/ 0 w 193"/>
                      <a:gd name="T75" fmla="*/ 96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93" h="192">
                        <a:moveTo>
                          <a:pt x="0" y="96"/>
                        </a:moveTo>
                        <a:lnTo>
                          <a:pt x="0" y="96"/>
                        </a:lnTo>
                        <a:lnTo>
                          <a:pt x="2" y="76"/>
                        </a:lnTo>
                        <a:lnTo>
                          <a:pt x="8" y="58"/>
                        </a:lnTo>
                        <a:lnTo>
                          <a:pt x="16" y="42"/>
                        </a:lnTo>
                        <a:lnTo>
                          <a:pt x="28" y="28"/>
                        </a:lnTo>
                        <a:lnTo>
                          <a:pt x="42" y="16"/>
                        </a:lnTo>
                        <a:lnTo>
                          <a:pt x="58" y="8"/>
                        </a:lnTo>
                        <a:lnTo>
                          <a:pt x="76" y="2"/>
                        </a:lnTo>
                        <a:lnTo>
                          <a:pt x="96" y="0"/>
                        </a:lnTo>
                        <a:lnTo>
                          <a:pt x="96" y="0"/>
                        </a:lnTo>
                        <a:lnTo>
                          <a:pt x="117" y="2"/>
                        </a:lnTo>
                        <a:lnTo>
                          <a:pt x="135" y="8"/>
                        </a:lnTo>
                        <a:lnTo>
                          <a:pt x="151" y="16"/>
                        </a:lnTo>
                        <a:lnTo>
                          <a:pt x="165" y="28"/>
                        </a:lnTo>
                        <a:lnTo>
                          <a:pt x="177" y="42"/>
                        </a:lnTo>
                        <a:lnTo>
                          <a:pt x="185" y="58"/>
                        </a:lnTo>
                        <a:lnTo>
                          <a:pt x="191" y="76"/>
                        </a:lnTo>
                        <a:lnTo>
                          <a:pt x="193" y="96"/>
                        </a:lnTo>
                        <a:lnTo>
                          <a:pt x="193" y="96"/>
                        </a:lnTo>
                        <a:lnTo>
                          <a:pt x="191" y="116"/>
                        </a:lnTo>
                        <a:lnTo>
                          <a:pt x="185" y="134"/>
                        </a:lnTo>
                        <a:lnTo>
                          <a:pt x="177" y="150"/>
                        </a:lnTo>
                        <a:lnTo>
                          <a:pt x="165" y="164"/>
                        </a:lnTo>
                        <a:lnTo>
                          <a:pt x="151" y="176"/>
                        </a:lnTo>
                        <a:lnTo>
                          <a:pt x="135" y="184"/>
                        </a:lnTo>
                        <a:lnTo>
                          <a:pt x="117" y="190"/>
                        </a:lnTo>
                        <a:lnTo>
                          <a:pt x="96" y="192"/>
                        </a:lnTo>
                        <a:lnTo>
                          <a:pt x="96" y="192"/>
                        </a:lnTo>
                        <a:lnTo>
                          <a:pt x="76" y="190"/>
                        </a:lnTo>
                        <a:lnTo>
                          <a:pt x="58" y="184"/>
                        </a:lnTo>
                        <a:lnTo>
                          <a:pt x="42" y="176"/>
                        </a:lnTo>
                        <a:lnTo>
                          <a:pt x="28" y="164"/>
                        </a:lnTo>
                        <a:lnTo>
                          <a:pt x="16" y="150"/>
                        </a:lnTo>
                        <a:lnTo>
                          <a:pt x="8" y="134"/>
                        </a:lnTo>
                        <a:lnTo>
                          <a:pt x="2" y="116"/>
                        </a:lnTo>
                        <a:lnTo>
                          <a:pt x="0" y="96"/>
                        </a:lnTo>
                        <a:lnTo>
                          <a:pt x="0" y="9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9" name="Freeform 122">
                    <a:extLst>
                      <a:ext uri="{FF2B5EF4-FFF2-40B4-BE49-F238E27FC236}">
                        <a16:creationId xmlns:a16="http://schemas.microsoft.com/office/drawing/2014/main" id="{431986BD-E9B3-4C78-81F1-F493F430D3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86" y="1955"/>
                    <a:ext cx="20" cy="243"/>
                  </a:xfrm>
                  <a:custGeom>
                    <a:avLst/>
                    <a:gdLst>
                      <a:gd name="T0" fmla="*/ 2 w 20"/>
                      <a:gd name="T1" fmla="*/ 2 h 243"/>
                      <a:gd name="T2" fmla="*/ 2 w 20"/>
                      <a:gd name="T3" fmla="*/ 2 h 243"/>
                      <a:gd name="T4" fmla="*/ 0 w 20"/>
                      <a:gd name="T5" fmla="*/ 40 h 243"/>
                      <a:gd name="T6" fmla="*/ 2 w 20"/>
                      <a:gd name="T7" fmla="*/ 122 h 243"/>
                      <a:gd name="T8" fmla="*/ 2 w 20"/>
                      <a:gd name="T9" fmla="*/ 241 h 243"/>
                      <a:gd name="T10" fmla="*/ 2 w 20"/>
                      <a:gd name="T11" fmla="*/ 241 h 243"/>
                      <a:gd name="T12" fmla="*/ 8 w 20"/>
                      <a:gd name="T13" fmla="*/ 243 h 243"/>
                      <a:gd name="T14" fmla="*/ 14 w 20"/>
                      <a:gd name="T15" fmla="*/ 243 h 243"/>
                      <a:gd name="T16" fmla="*/ 18 w 20"/>
                      <a:gd name="T17" fmla="*/ 241 h 243"/>
                      <a:gd name="T18" fmla="*/ 18 w 20"/>
                      <a:gd name="T19" fmla="*/ 241 h 243"/>
                      <a:gd name="T20" fmla="*/ 20 w 20"/>
                      <a:gd name="T21" fmla="*/ 230 h 243"/>
                      <a:gd name="T22" fmla="*/ 20 w 20"/>
                      <a:gd name="T23" fmla="*/ 202 h 243"/>
                      <a:gd name="T24" fmla="*/ 16 w 20"/>
                      <a:gd name="T25" fmla="*/ 120 h 243"/>
                      <a:gd name="T26" fmla="*/ 10 w 20"/>
                      <a:gd name="T27" fmla="*/ 2 h 243"/>
                      <a:gd name="T28" fmla="*/ 10 w 20"/>
                      <a:gd name="T29" fmla="*/ 2 h 243"/>
                      <a:gd name="T30" fmla="*/ 6 w 20"/>
                      <a:gd name="T31" fmla="*/ 2 h 243"/>
                      <a:gd name="T32" fmla="*/ 4 w 20"/>
                      <a:gd name="T33" fmla="*/ 0 h 243"/>
                      <a:gd name="T34" fmla="*/ 2 w 20"/>
                      <a:gd name="T35" fmla="*/ 2 h 243"/>
                      <a:gd name="T36" fmla="*/ 2 w 20"/>
                      <a:gd name="T37" fmla="*/ 2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0" h="243">
                        <a:moveTo>
                          <a:pt x="2" y="2"/>
                        </a:moveTo>
                        <a:lnTo>
                          <a:pt x="2" y="2"/>
                        </a:lnTo>
                        <a:lnTo>
                          <a:pt x="0" y="40"/>
                        </a:lnTo>
                        <a:lnTo>
                          <a:pt x="2" y="122"/>
                        </a:lnTo>
                        <a:lnTo>
                          <a:pt x="2" y="241"/>
                        </a:lnTo>
                        <a:lnTo>
                          <a:pt x="2" y="241"/>
                        </a:lnTo>
                        <a:lnTo>
                          <a:pt x="8" y="243"/>
                        </a:lnTo>
                        <a:lnTo>
                          <a:pt x="14" y="243"/>
                        </a:lnTo>
                        <a:lnTo>
                          <a:pt x="18" y="241"/>
                        </a:lnTo>
                        <a:lnTo>
                          <a:pt x="18" y="241"/>
                        </a:lnTo>
                        <a:lnTo>
                          <a:pt x="20" y="230"/>
                        </a:lnTo>
                        <a:lnTo>
                          <a:pt x="20" y="202"/>
                        </a:lnTo>
                        <a:lnTo>
                          <a:pt x="16" y="120"/>
                        </a:lnTo>
                        <a:lnTo>
                          <a:pt x="10" y="2"/>
                        </a:lnTo>
                        <a:lnTo>
                          <a:pt x="10" y="2"/>
                        </a:lnTo>
                        <a:lnTo>
                          <a:pt x="6" y="2"/>
                        </a:lnTo>
                        <a:lnTo>
                          <a:pt x="4" y="0"/>
                        </a:lnTo>
                        <a:lnTo>
                          <a:pt x="2" y="2"/>
                        </a:lnTo>
                        <a:lnTo>
                          <a:pt x="2" y="2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0" name="Freeform 123">
                    <a:extLst>
                      <a:ext uri="{FF2B5EF4-FFF2-40B4-BE49-F238E27FC236}">
                        <a16:creationId xmlns:a16="http://schemas.microsoft.com/office/drawing/2014/main" id="{6BAC1B95-3B7B-4572-86FD-0269DCEED8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9" y="1851"/>
                    <a:ext cx="113" cy="116"/>
                  </a:xfrm>
                  <a:custGeom>
                    <a:avLst/>
                    <a:gdLst>
                      <a:gd name="T0" fmla="*/ 28 w 113"/>
                      <a:gd name="T1" fmla="*/ 114 h 116"/>
                      <a:gd name="T2" fmla="*/ 28 w 113"/>
                      <a:gd name="T3" fmla="*/ 114 h 116"/>
                      <a:gd name="T4" fmla="*/ 38 w 113"/>
                      <a:gd name="T5" fmla="*/ 114 h 116"/>
                      <a:gd name="T6" fmla="*/ 60 w 113"/>
                      <a:gd name="T7" fmla="*/ 116 h 116"/>
                      <a:gd name="T8" fmla="*/ 73 w 113"/>
                      <a:gd name="T9" fmla="*/ 114 h 116"/>
                      <a:gd name="T10" fmla="*/ 85 w 113"/>
                      <a:gd name="T11" fmla="*/ 114 h 116"/>
                      <a:gd name="T12" fmla="*/ 95 w 113"/>
                      <a:gd name="T13" fmla="*/ 110 h 116"/>
                      <a:gd name="T14" fmla="*/ 101 w 113"/>
                      <a:gd name="T15" fmla="*/ 106 h 116"/>
                      <a:gd name="T16" fmla="*/ 101 w 113"/>
                      <a:gd name="T17" fmla="*/ 106 h 116"/>
                      <a:gd name="T18" fmla="*/ 109 w 113"/>
                      <a:gd name="T19" fmla="*/ 96 h 116"/>
                      <a:gd name="T20" fmla="*/ 111 w 113"/>
                      <a:gd name="T21" fmla="*/ 90 h 116"/>
                      <a:gd name="T22" fmla="*/ 113 w 113"/>
                      <a:gd name="T23" fmla="*/ 84 h 116"/>
                      <a:gd name="T24" fmla="*/ 113 w 113"/>
                      <a:gd name="T25" fmla="*/ 78 h 116"/>
                      <a:gd name="T26" fmla="*/ 111 w 113"/>
                      <a:gd name="T27" fmla="*/ 70 h 116"/>
                      <a:gd name="T28" fmla="*/ 107 w 113"/>
                      <a:gd name="T29" fmla="*/ 60 h 116"/>
                      <a:gd name="T30" fmla="*/ 101 w 113"/>
                      <a:gd name="T31" fmla="*/ 50 h 116"/>
                      <a:gd name="T32" fmla="*/ 101 w 113"/>
                      <a:gd name="T33" fmla="*/ 50 h 116"/>
                      <a:gd name="T34" fmla="*/ 95 w 113"/>
                      <a:gd name="T35" fmla="*/ 40 h 116"/>
                      <a:gd name="T36" fmla="*/ 91 w 113"/>
                      <a:gd name="T37" fmla="*/ 30 h 116"/>
                      <a:gd name="T38" fmla="*/ 87 w 113"/>
                      <a:gd name="T39" fmla="*/ 14 h 116"/>
                      <a:gd name="T40" fmla="*/ 85 w 113"/>
                      <a:gd name="T41" fmla="*/ 10 h 116"/>
                      <a:gd name="T42" fmla="*/ 81 w 113"/>
                      <a:gd name="T43" fmla="*/ 6 h 116"/>
                      <a:gd name="T44" fmla="*/ 77 w 113"/>
                      <a:gd name="T45" fmla="*/ 2 h 116"/>
                      <a:gd name="T46" fmla="*/ 69 w 113"/>
                      <a:gd name="T47" fmla="*/ 2 h 116"/>
                      <a:gd name="T48" fmla="*/ 69 w 113"/>
                      <a:gd name="T49" fmla="*/ 2 h 116"/>
                      <a:gd name="T50" fmla="*/ 42 w 113"/>
                      <a:gd name="T51" fmla="*/ 0 h 116"/>
                      <a:gd name="T52" fmla="*/ 36 w 113"/>
                      <a:gd name="T53" fmla="*/ 2 h 116"/>
                      <a:gd name="T54" fmla="*/ 28 w 113"/>
                      <a:gd name="T55" fmla="*/ 10 h 116"/>
                      <a:gd name="T56" fmla="*/ 28 w 113"/>
                      <a:gd name="T57" fmla="*/ 10 h 116"/>
                      <a:gd name="T58" fmla="*/ 18 w 113"/>
                      <a:gd name="T59" fmla="*/ 22 h 116"/>
                      <a:gd name="T60" fmla="*/ 8 w 113"/>
                      <a:gd name="T61" fmla="*/ 32 h 116"/>
                      <a:gd name="T62" fmla="*/ 0 w 113"/>
                      <a:gd name="T63" fmla="*/ 40 h 116"/>
                      <a:gd name="T64" fmla="*/ 0 w 113"/>
                      <a:gd name="T65" fmla="*/ 42 h 116"/>
                      <a:gd name="T66" fmla="*/ 4 w 113"/>
                      <a:gd name="T67" fmla="*/ 42 h 116"/>
                      <a:gd name="T68" fmla="*/ 4 w 113"/>
                      <a:gd name="T69" fmla="*/ 42 h 116"/>
                      <a:gd name="T70" fmla="*/ 16 w 113"/>
                      <a:gd name="T71" fmla="*/ 40 h 116"/>
                      <a:gd name="T72" fmla="*/ 28 w 113"/>
                      <a:gd name="T73" fmla="*/ 34 h 116"/>
                      <a:gd name="T74" fmla="*/ 36 w 113"/>
                      <a:gd name="T75" fmla="*/ 32 h 116"/>
                      <a:gd name="T76" fmla="*/ 36 w 113"/>
                      <a:gd name="T77" fmla="*/ 32 h 116"/>
                      <a:gd name="T78" fmla="*/ 36 w 113"/>
                      <a:gd name="T79" fmla="*/ 34 h 116"/>
                      <a:gd name="T80" fmla="*/ 36 w 113"/>
                      <a:gd name="T81" fmla="*/ 34 h 116"/>
                      <a:gd name="T82" fmla="*/ 34 w 113"/>
                      <a:gd name="T83" fmla="*/ 40 h 116"/>
                      <a:gd name="T84" fmla="*/ 32 w 113"/>
                      <a:gd name="T85" fmla="*/ 50 h 116"/>
                      <a:gd name="T86" fmla="*/ 30 w 113"/>
                      <a:gd name="T87" fmla="*/ 76 h 116"/>
                      <a:gd name="T88" fmla="*/ 28 w 113"/>
                      <a:gd name="T89" fmla="*/ 114 h 116"/>
                      <a:gd name="T90" fmla="*/ 28 w 113"/>
                      <a:gd name="T91" fmla="*/ 114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13" h="116">
                        <a:moveTo>
                          <a:pt x="28" y="114"/>
                        </a:moveTo>
                        <a:lnTo>
                          <a:pt x="28" y="114"/>
                        </a:lnTo>
                        <a:lnTo>
                          <a:pt x="38" y="114"/>
                        </a:lnTo>
                        <a:lnTo>
                          <a:pt x="60" y="116"/>
                        </a:lnTo>
                        <a:lnTo>
                          <a:pt x="73" y="114"/>
                        </a:lnTo>
                        <a:lnTo>
                          <a:pt x="85" y="114"/>
                        </a:lnTo>
                        <a:lnTo>
                          <a:pt x="95" y="110"/>
                        </a:lnTo>
                        <a:lnTo>
                          <a:pt x="101" y="106"/>
                        </a:lnTo>
                        <a:lnTo>
                          <a:pt x="101" y="106"/>
                        </a:lnTo>
                        <a:lnTo>
                          <a:pt x="109" y="96"/>
                        </a:lnTo>
                        <a:lnTo>
                          <a:pt x="111" y="90"/>
                        </a:lnTo>
                        <a:lnTo>
                          <a:pt x="113" y="84"/>
                        </a:lnTo>
                        <a:lnTo>
                          <a:pt x="113" y="78"/>
                        </a:lnTo>
                        <a:lnTo>
                          <a:pt x="111" y="70"/>
                        </a:lnTo>
                        <a:lnTo>
                          <a:pt x="107" y="60"/>
                        </a:lnTo>
                        <a:lnTo>
                          <a:pt x="101" y="50"/>
                        </a:lnTo>
                        <a:lnTo>
                          <a:pt x="101" y="50"/>
                        </a:lnTo>
                        <a:lnTo>
                          <a:pt x="95" y="40"/>
                        </a:lnTo>
                        <a:lnTo>
                          <a:pt x="91" y="30"/>
                        </a:lnTo>
                        <a:lnTo>
                          <a:pt x="87" y="14"/>
                        </a:lnTo>
                        <a:lnTo>
                          <a:pt x="85" y="10"/>
                        </a:lnTo>
                        <a:lnTo>
                          <a:pt x="81" y="6"/>
                        </a:lnTo>
                        <a:lnTo>
                          <a:pt x="77" y="2"/>
                        </a:lnTo>
                        <a:lnTo>
                          <a:pt x="69" y="2"/>
                        </a:lnTo>
                        <a:lnTo>
                          <a:pt x="69" y="2"/>
                        </a:lnTo>
                        <a:lnTo>
                          <a:pt x="42" y="0"/>
                        </a:lnTo>
                        <a:lnTo>
                          <a:pt x="36" y="2"/>
                        </a:lnTo>
                        <a:lnTo>
                          <a:pt x="28" y="10"/>
                        </a:lnTo>
                        <a:lnTo>
                          <a:pt x="28" y="10"/>
                        </a:lnTo>
                        <a:lnTo>
                          <a:pt x="18" y="22"/>
                        </a:lnTo>
                        <a:lnTo>
                          <a:pt x="8" y="32"/>
                        </a:lnTo>
                        <a:lnTo>
                          <a:pt x="0" y="40"/>
                        </a:lnTo>
                        <a:lnTo>
                          <a:pt x="0" y="42"/>
                        </a:lnTo>
                        <a:lnTo>
                          <a:pt x="4" y="42"/>
                        </a:lnTo>
                        <a:lnTo>
                          <a:pt x="4" y="42"/>
                        </a:lnTo>
                        <a:lnTo>
                          <a:pt x="16" y="40"/>
                        </a:lnTo>
                        <a:lnTo>
                          <a:pt x="28" y="34"/>
                        </a:lnTo>
                        <a:lnTo>
                          <a:pt x="36" y="32"/>
                        </a:lnTo>
                        <a:lnTo>
                          <a:pt x="36" y="32"/>
                        </a:lnTo>
                        <a:lnTo>
                          <a:pt x="36" y="34"/>
                        </a:lnTo>
                        <a:lnTo>
                          <a:pt x="36" y="34"/>
                        </a:lnTo>
                        <a:lnTo>
                          <a:pt x="34" y="40"/>
                        </a:lnTo>
                        <a:lnTo>
                          <a:pt x="32" y="50"/>
                        </a:lnTo>
                        <a:lnTo>
                          <a:pt x="30" y="76"/>
                        </a:lnTo>
                        <a:lnTo>
                          <a:pt x="28" y="114"/>
                        </a:lnTo>
                        <a:lnTo>
                          <a:pt x="28" y="114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1" name="Freeform 124">
                    <a:extLst>
                      <a:ext uri="{FF2B5EF4-FFF2-40B4-BE49-F238E27FC236}">
                        <a16:creationId xmlns:a16="http://schemas.microsoft.com/office/drawing/2014/main" id="{89F2E602-A8F5-4796-9EC2-54AEF78653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8" y="2220"/>
                    <a:ext cx="272" cy="160"/>
                  </a:xfrm>
                  <a:custGeom>
                    <a:avLst/>
                    <a:gdLst>
                      <a:gd name="T0" fmla="*/ 272 w 272"/>
                      <a:gd name="T1" fmla="*/ 160 h 160"/>
                      <a:gd name="T2" fmla="*/ 160 w 272"/>
                      <a:gd name="T3" fmla="*/ 160 h 160"/>
                      <a:gd name="T4" fmla="*/ 144 w 272"/>
                      <a:gd name="T5" fmla="*/ 160 h 160"/>
                      <a:gd name="T6" fmla="*/ 0 w 272"/>
                      <a:gd name="T7" fmla="*/ 24 h 160"/>
                      <a:gd name="T8" fmla="*/ 0 w 272"/>
                      <a:gd name="T9" fmla="*/ 24 h 160"/>
                      <a:gd name="T10" fmla="*/ 2 w 272"/>
                      <a:gd name="T11" fmla="*/ 20 h 160"/>
                      <a:gd name="T12" fmla="*/ 10 w 272"/>
                      <a:gd name="T13" fmla="*/ 12 h 160"/>
                      <a:gd name="T14" fmla="*/ 20 w 272"/>
                      <a:gd name="T15" fmla="*/ 2 h 160"/>
                      <a:gd name="T16" fmla="*/ 26 w 272"/>
                      <a:gd name="T17" fmla="*/ 0 h 160"/>
                      <a:gd name="T18" fmla="*/ 32 w 272"/>
                      <a:gd name="T19" fmla="*/ 0 h 160"/>
                      <a:gd name="T20" fmla="*/ 32 w 272"/>
                      <a:gd name="T21" fmla="*/ 0 h 160"/>
                      <a:gd name="T22" fmla="*/ 38 w 272"/>
                      <a:gd name="T23" fmla="*/ 2 h 160"/>
                      <a:gd name="T24" fmla="*/ 44 w 272"/>
                      <a:gd name="T25" fmla="*/ 4 h 160"/>
                      <a:gd name="T26" fmla="*/ 58 w 272"/>
                      <a:gd name="T27" fmla="*/ 14 h 160"/>
                      <a:gd name="T28" fmla="*/ 74 w 272"/>
                      <a:gd name="T29" fmla="*/ 28 h 160"/>
                      <a:gd name="T30" fmla="*/ 84 w 272"/>
                      <a:gd name="T31" fmla="*/ 34 h 160"/>
                      <a:gd name="T32" fmla="*/ 96 w 272"/>
                      <a:gd name="T33" fmla="*/ 40 h 160"/>
                      <a:gd name="T34" fmla="*/ 96 w 272"/>
                      <a:gd name="T35" fmla="*/ 40 h 160"/>
                      <a:gd name="T36" fmla="*/ 110 w 272"/>
                      <a:gd name="T37" fmla="*/ 48 h 160"/>
                      <a:gd name="T38" fmla="*/ 124 w 272"/>
                      <a:gd name="T39" fmla="*/ 56 h 160"/>
                      <a:gd name="T40" fmla="*/ 154 w 272"/>
                      <a:gd name="T41" fmla="*/ 78 h 160"/>
                      <a:gd name="T42" fmla="*/ 180 w 272"/>
                      <a:gd name="T43" fmla="*/ 98 h 160"/>
                      <a:gd name="T44" fmla="*/ 192 w 272"/>
                      <a:gd name="T45" fmla="*/ 112 h 160"/>
                      <a:gd name="T46" fmla="*/ 192 w 272"/>
                      <a:gd name="T47" fmla="*/ 112 h 160"/>
                      <a:gd name="T48" fmla="*/ 198 w 272"/>
                      <a:gd name="T49" fmla="*/ 116 h 160"/>
                      <a:gd name="T50" fmla="*/ 208 w 272"/>
                      <a:gd name="T51" fmla="*/ 124 h 160"/>
                      <a:gd name="T52" fmla="*/ 234 w 272"/>
                      <a:gd name="T53" fmla="*/ 140 h 160"/>
                      <a:gd name="T54" fmla="*/ 272 w 272"/>
                      <a:gd name="T55" fmla="*/ 160 h 160"/>
                      <a:gd name="T56" fmla="*/ 272 w 272"/>
                      <a:gd name="T57" fmla="*/ 160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72" h="160">
                        <a:moveTo>
                          <a:pt x="272" y="160"/>
                        </a:moveTo>
                        <a:lnTo>
                          <a:pt x="160" y="160"/>
                        </a:lnTo>
                        <a:lnTo>
                          <a:pt x="144" y="160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lnTo>
                          <a:pt x="2" y="20"/>
                        </a:lnTo>
                        <a:lnTo>
                          <a:pt x="10" y="12"/>
                        </a:lnTo>
                        <a:lnTo>
                          <a:pt x="20" y="2"/>
                        </a:lnTo>
                        <a:lnTo>
                          <a:pt x="26" y="0"/>
                        </a:lnTo>
                        <a:lnTo>
                          <a:pt x="32" y="0"/>
                        </a:lnTo>
                        <a:lnTo>
                          <a:pt x="32" y="0"/>
                        </a:lnTo>
                        <a:lnTo>
                          <a:pt x="38" y="2"/>
                        </a:lnTo>
                        <a:lnTo>
                          <a:pt x="44" y="4"/>
                        </a:lnTo>
                        <a:lnTo>
                          <a:pt x="58" y="14"/>
                        </a:lnTo>
                        <a:lnTo>
                          <a:pt x="74" y="28"/>
                        </a:lnTo>
                        <a:lnTo>
                          <a:pt x="84" y="34"/>
                        </a:lnTo>
                        <a:lnTo>
                          <a:pt x="96" y="40"/>
                        </a:lnTo>
                        <a:lnTo>
                          <a:pt x="96" y="40"/>
                        </a:lnTo>
                        <a:lnTo>
                          <a:pt x="110" y="48"/>
                        </a:lnTo>
                        <a:lnTo>
                          <a:pt x="124" y="56"/>
                        </a:lnTo>
                        <a:lnTo>
                          <a:pt x="154" y="78"/>
                        </a:lnTo>
                        <a:lnTo>
                          <a:pt x="180" y="98"/>
                        </a:lnTo>
                        <a:lnTo>
                          <a:pt x="192" y="112"/>
                        </a:lnTo>
                        <a:lnTo>
                          <a:pt x="192" y="112"/>
                        </a:lnTo>
                        <a:lnTo>
                          <a:pt x="198" y="116"/>
                        </a:lnTo>
                        <a:lnTo>
                          <a:pt x="208" y="124"/>
                        </a:lnTo>
                        <a:lnTo>
                          <a:pt x="234" y="140"/>
                        </a:lnTo>
                        <a:lnTo>
                          <a:pt x="272" y="160"/>
                        </a:lnTo>
                        <a:lnTo>
                          <a:pt x="272" y="160"/>
                        </a:lnTo>
                        <a:close/>
                      </a:path>
                    </a:pathLst>
                  </a:custGeom>
                  <a:solidFill>
                    <a:srgbClr val="009A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2" name="Freeform 125">
                    <a:extLst>
                      <a:ext uri="{FF2B5EF4-FFF2-40B4-BE49-F238E27FC236}">
                        <a16:creationId xmlns:a16="http://schemas.microsoft.com/office/drawing/2014/main" id="{45C095E5-AE3E-489E-B9A2-1E44F9763B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40" y="2202"/>
                    <a:ext cx="304" cy="186"/>
                  </a:xfrm>
                  <a:custGeom>
                    <a:avLst/>
                    <a:gdLst>
                      <a:gd name="T0" fmla="*/ 176 w 304"/>
                      <a:gd name="T1" fmla="*/ 186 h 186"/>
                      <a:gd name="T2" fmla="*/ 176 w 304"/>
                      <a:gd name="T3" fmla="*/ 186 h 186"/>
                      <a:gd name="T4" fmla="*/ 88 w 304"/>
                      <a:gd name="T5" fmla="*/ 112 h 186"/>
                      <a:gd name="T6" fmla="*/ 28 w 304"/>
                      <a:gd name="T7" fmla="*/ 60 h 186"/>
                      <a:gd name="T8" fmla="*/ 0 w 304"/>
                      <a:gd name="T9" fmla="*/ 34 h 186"/>
                      <a:gd name="T10" fmla="*/ 0 w 304"/>
                      <a:gd name="T11" fmla="*/ 34 h 186"/>
                      <a:gd name="T12" fmla="*/ 0 w 304"/>
                      <a:gd name="T13" fmla="*/ 26 h 186"/>
                      <a:gd name="T14" fmla="*/ 6 w 304"/>
                      <a:gd name="T15" fmla="*/ 12 h 186"/>
                      <a:gd name="T16" fmla="*/ 10 w 304"/>
                      <a:gd name="T17" fmla="*/ 6 h 186"/>
                      <a:gd name="T18" fmla="*/ 16 w 304"/>
                      <a:gd name="T19" fmla="*/ 2 h 186"/>
                      <a:gd name="T20" fmla="*/ 24 w 304"/>
                      <a:gd name="T21" fmla="*/ 0 h 186"/>
                      <a:gd name="T22" fmla="*/ 32 w 304"/>
                      <a:gd name="T23" fmla="*/ 2 h 186"/>
                      <a:gd name="T24" fmla="*/ 32 w 304"/>
                      <a:gd name="T25" fmla="*/ 2 h 186"/>
                      <a:gd name="T26" fmla="*/ 112 w 304"/>
                      <a:gd name="T27" fmla="*/ 32 h 186"/>
                      <a:gd name="T28" fmla="*/ 154 w 304"/>
                      <a:gd name="T29" fmla="*/ 48 h 186"/>
                      <a:gd name="T30" fmla="*/ 176 w 304"/>
                      <a:gd name="T31" fmla="*/ 58 h 186"/>
                      <a:gd name="T32" fmla="*/ 176 w 304"/>
                      <a:gd name="T33" fmla="*/ 58 h 186"/>
                      <a:gd name="T34" fmla="*/ 190 w 304"/>
                      <a:gd name="T35" fmla="*/ 74 h 186"/>
                      <a:gd name="T36" fmla="*/ 204 w 304"/>
                      <a:gd name="T37" fmla="*/ 88 h 186"/>
                      <a:gd name="T38" fmla="*/ 224 w 304"/>
                      <a:gd name="T39" fmla="*/ 106 h 186"/>
                      <a:gd name="T40" fmla="*/ 224 w 304"/>
                      <a:gd name="T41" fmla="*/ 106 h 186"/>
                      <a:gd name="T42" fmla="*/ 250 w 304"/>
                      <a:gd name="T43" fmla="*/ 130 h 186"/>
                      <a:gd name="T44" fmla="*/ 276 w 304"/>
                      <a:gd name="T45" fmla="*/ 156 h 186"/>
                      <a:gd name="T46" fmla="*/ 304 w 304"/>
                      <a:gd name="T47" fmla="*/ 186 h 186"/>
                      <a:gd name="T48" fmla="*/ 176 w 304"/>
                      <a:gd name="T4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04" h="186">
                        <a:moveTo>
                          <a:pt x="176" y="186"/>
                        </a:moveTo>
                        <a:lnTo>
                          <a:pt x="176" y="186"/>
                        </a:lnTo>
                        <a:lnTo>
                          <a:pt x="88" y="112"/>
                        </a:lnTo>
                        <a:lnTo>
                          <a:pt x="28" y="60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0" y="26"/>
                        </a:lnTo>
                        <a:lnTo>
                          <a:pt x="6" y="12"/>
                        </a:lnTo>
                        <a:lnTo>
                          <a:pt x="10" y="6"/>
                        </a:lnTo>
                        <a:lnTo>
                          <a:pt x="16" y="2"/>
                        </a:lnTo>
                        <a:lnTo>
                          <a:pt x="24" y="0"/>
                        </a:lnTo>
                        <a:lnTo>
                          <a:pt x="32" y="2"/>
                        </a:lnTo>
                        <a:lnTo>
                          <a:pt x="32" y="2"/>
                        </a:lnTo>
                        <a:lnTo>
                          <a:pt x="112" y="32"/>
                        </a:lnTo>
                        <a:lnTo>
                          <a:pt x="154" y="48"/>
                        </a:lnTo>
                        <a:lnTo>
                          <a:pt x="176" y="58"/>
                        </a:lnTo>
                        <a:lnTo>
                          <a:pt x="176" y="58"/>
                        </a:lnTo>
                        <a:lnTo>
                          <a:pt x="190" y="74"/>
                        </a:lnTo>
                        <a:lnTo>
                          <a:pt x="204" y="88"/>
                        </a:lnTo>
                        <a:lnTo>
                          <a:pt x="224" y="106"/>
                        </a:lnTo>
                        <a:lnTo>
                          <a:pt x="224" y="106"/>
                        </a:lnTo>
                        <a:lnTo>
                          <a:pt x="250" y="130"/>
                        </a:lnTo>
                        <a:lnTo>
                          <a:pt x="276" y="156"/>
                        </a:lnTo>
                        <a:lnTo>
                          <a:pt x="304" y="186"/>
                        </a:lnTo>
                        <a:lnTo>
                          <a:pt x="176" y="186"/>
                        </a:lnTo>
                        <a:close/>
                      </a:path>
                    </a:pathLst>
                  </a:custGeom>
                  <a:solidFill>
                    <a:srgbClr val="009A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3" name="Freeform 126">
                    <a:extLst>
                      <a:ext uri="{FF2B5EF4-FFF2-40B4-BE49-F238E27FC236}">
                        <a16:creationId xmlns:a16="http://schemas.microsoft.com/office/drawing/2014/main" id="{8C37F441-EF77-4C69-8B16-E6CAF2F8B3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9" y="2173"/>
                    <a:ext cx="369" cy="231"/>
                  </a:xfrm>
                  <a:custGeom>
                    <a:avLst/>
                    <a:gdLst>
                      <a:gd name="T0" fmla="*/ 369 w 369"/>
                      <a:gd name="T1" fmla="*/ 231 h 231"/>
                      <a:gd name="T2" fmla="*/ 369 w 369"/>
                      <a:gd name="T3" fmla="*/ 231 h 231"/>
                      <a:gd name="T4" fmla="*/ 343 w 369"/>
                      <a:gd name="T5" fmla="*/ 231 h 231"/>
                      <a:gd name="T6" fmla="*/ 295 w 369"/>
                      <a:gd name="T7" fmla="*/ 231 h 231"/>
                      <a:gd name="T8" fmla="*/ 225 w 369"/>
                      <a:gd name="T9" fmla="*/ 231 h 231"/>
                      <a:gd name="T10" fmla="*/ 225 w 369"/>
                      <a:gd name="T11" fmla="*/ 231 h 231"/>
                      <a:gd name="T12" fmla="*/ 113 w 369"/>
                      <a:gd name="T13" fmla="*/ 129 h 231"/>
                      <a:gd name="T14" fmla="*/ 0 w 369"/>
                      <a:gd name="T15" fmla="*/ 23 h 231"/>
                      <a:gd name="T16" fmla="*/ 0 w 369"/>
                      <a:gd name="T17" fmla="*/ 23 h 231"/>
                      <a:gd name="T18" fmla="*/ 0 w 369"/>
                      <a:gd name="T19" fmla="*/ 18 h 231"/>
                      <a:gd name="T20" fmla="*/ 4 w 369"/>
                      <a:gd name="T21" fmla="*/ 10 h 231"/>
                      <a:gd name="T22" fmla="*/ 9 w 369"/>
                      <a:gd name="T23" fmla="*/ 6 h 231"/>
                      <a:gd name="T24" fmla="*/ 15 w 369"/>
                      <a:gd name="T25" fmla="*/ 4 h 231"/>
                      <a:gd name="T26" fmla="*/ 23 w 369"/>
                      <a:gd name="T27" fmla="*/ 0 h 231"/>
                      <a:gd name="T28" fmla="*/ 33 w 369"/>
                      <a:gd name="T29" fmla="*/ 0 h 231"/>
                      <a:gd name="T30" fmla="*/ 33 w 369"/>
                      <a:gd name="T31" fmla="*/ 0 h 231"/>
                      <a:gd name="T32" fmla="*/ 51 w 369"/>
                      <a:gd name="T33" fmla="*/ 0 h 231"/>
                      <a:gd name="T34" fmla="*/ 67 w 369"/>
                      <a:gd name="T35" fmla="*/ 0 h 231"/>
                      <a:gd name="T36" fmla="*/ 87 w 369"/>
                      <a:gd name="T37" fmla="*/ 6 h 231"/>
                      <a:gd name="T38" fmla="*/ 113 w 369"/>
                      <a:gd name="T39" fmla="*/ 16 h 231"/>
                      <a:gd name="T40" fmla="*/ 113 w 369"/>
                      <a:gd name="T41" fmla="*/ 16 h 231"/>
                      <a:gd name="T42" fmla="*/ 127 w 369"/>
                      <a:gd name="T43" fmla="*/ 21 h 231"/>
                      <a:gd name="T44" fmla="*/ 139 w 369"/>
                      <a:gd name="T45" fmla="*/ 23 h 231"/>
                      <a:gd name="T46" fmla="*/ 155 w 369"/>
                      <a:gd name="T47" fmla="*/ 25 h 231"/>
                      <a:gd name="T48" fmla="*/ 161 w 369"/>
                      <a:gd name="T49" fmla="*/ 27 h 231"/>
                      <a:gd name="T50" fmla="*/ 169 w 369"/>
                      <a:gd name="T51" fmla="*/ 31 h 231"/>
                      <a:gd name="T52" fmla="*/ 175 w 369"/>
                      <a:gd name="T53" fmla="*/ 37 h 231"/>
                      <a:gd name="T54" fmla="*/ 185 w 369"/>
                      <a:gd name="T55" fmla="*/ 47 h 231"/>
                      <a:gd name="T56" fmla="*/ 185 w 369"/>
                      <a:gd name="T57" fmla="*/ 47 h 231"/>
                      <a:gd name="T58" fmla="*/ 199 w 369"/>
                      <a:gd name="T59" fmla="*/ 63 h 231"/>
                      <a:gd name="T60" fmla="*/ 219 w 369"/>
                      <a:gd name="T61" fmla="*/ 81 h 231"/>
                      <a:gd name="T62" fmla="*/ 265 w 369"/>
                      <a:gd name="T63" fmla="*/ 123 h 231"/>
                      <a:gd name="T64" fmla="*/ 307 w 369"/>
                      <a:gd name="T65" fmla="*/ 161 h 231"/>
                      <a:gd name="T66" fmla="*/ 321 w 369"/>
                      <a:gd name="T67" fmla="*/ 175 h 231"/>
                      <a:gd name="T68" fmla="*/ 329 w 369"/>
                      <a:gd name="T69" fmla="*/ 183 h 231"/>
                      <a:gd name="T70" fmla="*/ 329 w 369"/>
                      <a:gd name="T71" fmla="*/ 183 h 231"/>
                      <a:gd name="T72" fmla="*/ 339 w 369"/>
                      <a:gd name="T73" fmla="*/ 197 h 231"/>
                      <a:gd name="T74" fmla="*/ 355 w 369"/>
                      <a:gd name="T75" fmla="*/ 213 h 231"/>
                      <a:gd name="T76" fmla="*/ 367 w 369"/>
                      <a:gd name="T77" fmla="*/ 227 h 231"/>
                      <a:gd name="T78" fmla="*/ 369 w 369"/>
                      <a:gd name="T79" fmla="*/ 231 h 231"/>
                      <a:gd name="T80" fmla="*/ 369 w 369"/>
                      <a:gd name="T81" fmla="*/ 231 h 231"/>
                      <a:gd name="T82" fmla="*/ 369 w 369"/>
                      <a:gd name="T83" fmla="*/ 231 h 2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69" h="231">
                        <a:moveTo>
                          <a:pt x="369" y="231"/>
                        </a:moveTo>
                        <a:lnTo>
                          <a:pt x="369" y="231"/>
                        </a:lnTo>
                        <a:lnTo>
                          <a:pt x="343" y="231"/>
                        </a:lnTo>
                        <a:lnTo>
                          <a:pt x="295" y="231"/>
                        </a:lnTo>
                        <a:lnTo>
                          <a:pt x="225" y="231"/>
                        </a:lnTo>
                        <a:lnTo>
                          <a:pt x="225" y="231"/>
                        </a:lnTo>
                        <a:lnTo>
                          <a:pt x="113" y="129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lnTo>
                          <a:pt x="0" y="18"/>
                        </a:lnTo>
                        <a:lnTo>
                          <a:pt x="4" y="10"/>
                        </a:lnTo>
                        <a:lnTo>
                          <a:pt x="9" y="6"/>
                        </a:lnTo>
                        <a:lnTo>
                          <a:pt x="15" y="4"/>
                        </a:lnTo>
                        <a:lnTo>
                          <a:pt x="23" y="0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lnTo>
                          <a:pt x="51" y="0"/>
                        </a:lnTo>
                        <a:lnTo>
                          <a:pt x="67" y="0"/>
                        </a:lnTo>
                        <a:lnTo>
                          <a:pt x="87" y="6"/>
                        </a:lnTo>
                        <a:lnTo>
                          <a:pt x="113" y="16"/>
                        </a:lnTo>
                        <a:lnTo>
                          <a:pt x="113" y="16"/>
                        </a:lnTo>
                        <a:lnTo>
                          <a:pt x="127" y="21"/>
                        </a:lnTo>
                        <a:lnTo>
                          <a:pt x="139" y="23"/>
                        </a:lnTo>
                        <a:lnTo>
                          <a:pt x="155" y="25"/>
                        </a:lnTo>
                        <a:lnTo>
                          <a:pt x="161" y="27"/>
                        </a:lnTo>
                        <a:lnTo>
                          <a:pt x="169" y="31"/>
                        </a:lnTo>
                        <a:lnTo>
                          <a:pt x="175" y="37"/>
                        </a:lnTo>
                        <a:lnTo>
                          <a:pt x="185" y="47"/>
                        </a:lnTo>
                        <a:lnTo>
                          <a:pt x="185" y="47"/>
                        </a:lnTo>
                        <a:lnTo>
                          <a:pt x="199" y="63"/>
                        </a:lnTo>
                        <a:lnTo>
                          <a:pt x="219" y="81"/>
                        </a:lnTo>
                        <a:lnTo>
                          <a:pt x="265" y="123"/>
                        </a:lnTo>
                        <a:lnTo>
                          <a:pt x="307" y="161"/>
                        </a:lnTo>
                        <a:lnTo>
                          <a:pt x="321" y="175"/>
                        </a:lnTo>
                        <a:lnTo>
                          <a:pt x="329" y="183"/>
                        </a:lnTo>
                        <a:lnTo>
                          <a:pt x="329" y="183"/>
                        </a:lnTo>
                        <a:lnTo>
                          <a:pt x="339" y="197"/>
                        </a:lnTo>
                        <a:lnTo>
                          <a:pt x="355" y="213"/>
                        </a:lnTo>
                        <a:lnTo>
                          <a:pt x="367" y="227"/>
                        </a:lnTo>
                        <a:lnTo>
                          <a:pt x="369" y="231"/>
                        </a:lnTo>
                        <a:lnTo>
                          <a:pt x="369" y="231"/>
                        </a:lnTo>
                        <a:lnTo>
                          <a:pt x="369" y="231"/>
                        </a:lnTo>
                        <a:close/>
                      </a:path>
                    </a:pathLst>
                  </a:custGeom>
                  <a:solidFill>
                    <a:srgbClr val="009A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4" name="Freeform 127">
                    <a:extLst>
                      <a:ext uri="{FF2B5EF4-FFF2-40B4-BE49-F238E27FC236}">
                        <a16:creationId xmlns:a16="http://schemas.microsoft.com/office/drawing/2014/main" id="{9E1DA5EE-7313-4596-BA96-B84B53BA21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51" y="2157"/>
                    <a:ext cx="393" cy="247"/>
                  </a:xfrm>
                  <a:custGeom>
                    <a:avLst/>
                    <a:gdLst>
                      <a:gd name="T0" fmla="*/ 0 w 393"/>
                      <a:gd name="T1" fmla="*/ 32 h 247"/>
                      <a:gd name="T2" fmla="*/ 0 w 393"/>
                      <a:gd name="T3" fmla="*/ 32 h 247"/>
                      <a:gd name="T4" fmla="*/ 2 w 393"/>
                      <a:gd name="T5" fmla="*/ 24 h 247"/>
                      <a:gd name="T6" fmla="*/ 4 w 393"/>
                      <a:gd name="T7" fmla="*/ 18 h 247"/>
                      <a:gd name="T8" fmla="*/ 10 w 393"/>
                      <a:gd name="T9" fmla="*/ 12 h 247"/>
                      <a:gd name="T10" fmla="*/ 14 w 393"/>
                      <a:gd name="T11" fmla="*/ 8 h 247"/>
                      <a:gd name="T12" fmla="*/ 24 w 393"/>
                      <a:gd name="T13" fmla="*/ 4 h 247"/>
                      <a:gd name="T14" fmla="*/ 34 w 393"/>
                      <a:gd name="T15" fmla="*/ 0 h 247"/>
                      <a:gd name="T16" fmla="*/ 48 w 393"/>
                      <a:gd name="T17" fmla="*/ 0 h 247"/>
                      <a:gd name="T18" fmla="*/ 48 w 393"/>
                      <a:gd name="T19" fmla="*/ 0 h 247"/>
                      <a:gd name="T20" fmla="*/ 64 w 393"/>
                      <a:gd name="T21" fmla="*/ 2 h 247"/>
                      <a:gd name="T22" fmla="*/ 80 w 393"/>
                      <a:gd name="T23" fmla="*/ 6 h 247"/>
                      <a:gd name="T24" fmla="*/ 96 w 393"/>
                      <a:gd name="T25" fmla="*/ 14 h 247"/>
                      <a:gd name="T26" fmla="*/ 114 w 393"/>
                      <a:gd name="T27" fmla="*/ 22 h 247"/>
                      <a:gd name="T28" fmla="*/ 147 w 393"/>
                      <a:gd name="T29" fmla="*/ 41 h 247"/>
                      <a:gd name="T30" fmla="*/ 177 w 393"/>
                      <a:gd name="T31" fmla="*/ 63 h 247"/>
                      <a:gd name="T32" fmla="*/ 177 w 393"/>
                      <a:gd name="T33" fmla="*/ 63 h 247"/>
                      <a:gd name="T34" fmla="*/ 189 w 393"/>
                      <a:gd name="T35" fmla="*/ 73 h 247"/>
                      <a:gd name="T36" fmla="*/ 199 w 393"/>
                      <a:gd name="T37" fmla="*/ 83 h 247"/>
                      <a:gd name="T38" fmla="*/ 217 w 393"/>
                      <a:gd name="T39" fmla="*/ 101 h 247"/>
                      <a:gd name="T40" fmla="*/ 233 w 393"/>
                      <a:gd name="T41" fmla="*/ 121 h 247"/>
                      <a:gd name="T42" fmla="*/ 243 w 393"/>
                      <a:gd name="T43" fmla="*/ 131 h 247"/>
                      <a:gd name="T44" fmla="*/ 257 w 393"/>
                      <a:gd name="T45" fmla="*/ 143 h 247"/>
                      <a:gd name="T46" fmla="*/ 257 w 393"/>
                      <a:gd name="T47" fmla="*/ 143 h 247"/>
                      <a:gd name="T48" fmla="*/ 303 w 393"/>
                      <a:gd name="T49" fmla="*/ 181 h 247"/>
                      <a:gd name="T50" fmla="*/ 317 w 393"/>
                      <a:gd name="T51" fmla="*/ 195 h 247"/>
                      <a:gd name="T52" fmla="*/ 329 w 393"/>
                      <a:gd name="T53" fmla="*/ 207 h 247"/>
                      <a:gd name="T54" fmla="*/ 329 w 393"/>
                      <a:gd name="T55" fmla="*/ 207 h 247"/>
                      <a:gd name="T56" fmla="*/ 345 w 393"/>
                      <a:gd name="T57" fmla="*/ 219 h 247"/>
                      <a:gd name="T58" fmla="*/ 365 w 393"/>
                      <a:gd name="T59" fmla="*/ 233 h 247"/>
                      <a:gd name="T60" fmla="*/ 383 w 393"/>
                      <a:gd name="T61" fmla="*/ 243 h 247"/>
                      <a:gd name="T62" fmla="*/ 393 w 393"/>
                      <a:gd name="T63" fmla="*/ 247 h 247"/>
                      <a:gd name="T64" fmla="*/ 193 w 393"/>
                      <a:gd name="T65" fmla="*/ 247 h 247"/>
                      <a:gd name="T66" fmla="*/ 193 w 393"/>
                      <a:gd name="T67" fmla="*/ 247 h 247"/>
                      <a:gd name="T68" fmla="*/ 96 w 393"/>
                      <a:gd name="T69" fmla="*/ 141 h 247"/>
                      <a:gd name="T70" fmla="*/ 30 w 393"/>
                      <a:gd name="T71" fmla="*/ 67 h 247"/>
                      <a:gd name="T72" fmla="*/ 8 w 393"/>
                      <a:gd name="T73" fmla="*/ 43 h 247"/>
                      <a:gd name="T74" fmla="*/ 0 w 393"/>
                      <a:gd name="T75" fmla="*/ 32 h 247"/>
                      <a:gd name="T76" fmla="*/ 0 w 393"/>
                      <a:gd name="T77" fmla="*/ 32 h 2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93" h="247">
                        <a:moveTo>
                          <a:pt x="0" y="32"/>
                        </a:moveTo>
                        <a:lnTo>
                          <a:pt x="0" y="32"/>
                        </a:lnTo>
                        <a:lnTo>
                          <a:pt x="2" y="24"/>
                        </a:lnTo>
                        <a:lnTo>
                          <a:pt x="4" y="18"/>
                        </a:lnTo>
                        <a:lnTo>
                          <a:pt x="10" y="12"/>
                        </a:lnTo>
                        <a:lnTo>
                          <a:pt x="14" y="8"/>
                        </a:lnTo>
                        <a:lnTo>
                          <a:pt x="24" y="4"/>
                        </a:lnTo>
                        <a:lnTo>
                          <a:pt x="34" y="0"/>
                        </a:lnTo>
                        <a:lnTo>
                          <a:pt x="48" y="0"/>
                        </a:lnTo>
                        <a:lnTo>
                          <a:pt x="48" y="0"/>
                        </a:lnTo>
                        <a:lnTo>
                          <a:pt x="64" y="2"/>
                        </a:lnTo>
                        <a:lnTo>
                          <a:pt x="80" y="6"/>
                        </a:lnTo>
                        <a:lnTo>
                          <a:pt x="96" y="14"/>
                        </a:lnTo>
                        <a:lnTo>
                          <a:pt x="114" y="22"/>
                        </a:lnTo>
                        <a:lnTo>
                          <a:pt x="147" y="41"/>
                        </a:lnTo>
                        <a:lnTo>
                          <a:pt x="177" y="63"/>
                        </a:lnTo>
                        <a:lnTo>
                          <a:pt x="177" y="63"/>
                        </a:lnTo>
                        <a:lnTo>
                          <a:pt x="189" y="73"/>
                        </a:lnTo>
                        <a:lnTo>
                          <a:pt x="199" y="83"/>
                        </a:lnTo>
                        <a:lnTo>
                          <a:pt x="217" y="101"/>
                        </a:lnTo>
                        <a:lnTo>
                          <a:pt x="233" y="121"/>
                        </a:lnTo>
                        <a:lnTo>
                          <a:pt x="243" y="131"/>
                        </a:lnTo>
                        <a:lnTo>
                          <a:pt x="257" y="143"/>
                        </a:lnTo>
                        <a:lnTo>
                          <a:pt x="257" y="143"/>
                        </a:lnTo>
                        <a:lnTo>
                          <a:pt x="303" y="181"/>
                        </a:lnTo>
                        <a:lnTo>
                          <a:pt x="317" y="195"/>
                        </a:lnTo>
                        <a:lnTo>
                          <a:pt x="329" y="207"/>
                        </a:lnTo>
                        <a:lnTo>
                          <a:pt x="329" y="207"/>
                        </a:lnTo>
                        <a:lnTo>
                          <a:pt x="345" y="219"/>
                        </a:lnTo>
                        <a:lnTo>
                          <a:pt x="365" y="233"/>
                        </a:lnTo>
                        <a:lnTo>
                          <a:pt x="383" y="243"/>
                        </a:lnTo>
                        <a:lnTo>
                          <a:pt x="393" y="247"/>
                        </a:lnTo>
                        <a:lnTo>
                          <a:pt x="193" y="247"/>
                        </a:lnTo>
                        <a:lnTo>
                          <a:pt x="193" y="247"/>
                        </a:lnTo>
                        <a:lnTo>
                          <a:pt x="96" y="141"/>
                        </a:lnTo>
                        <a:lnTo>
                          <a:pt x="30" y="67"/>
                        </a:lnTo>
                        <a:lnTo>
                          <a:pt x="8" y="43"/>
                        </a:lnTo>
                        <a:lnTo>
                          <a:pt x="0" y="32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009A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5" name="Freeform 128">
                    <a:extLst>
                      <a:ext uri="{FF2B5EF4-FFF2-40B4-BE49-F238E27FC236}">
                        <a16:creationId xmlns:a16="http://schemas.microsoft.com/office/drawing/2014/main" id="{DF3CC10E-0215-4217-B151-B1DC1E6B4C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1" y="2103"/>
                    <a:ext cx="745" cy="309"/>
                  </a:xfrm>
                  <a:custGeom>
                    <a:avLst/>
                    <a:gdLst>
                      <a:gd name="T0" fmla="*/ 0 w 745"/>
                      <a:gd name="T1" fmla="*/ 309 h 309"/>
                      <a:gd name="T2" fmla="*/ 745 w 745"/>
                      <a:gd name="T3" fmla="*/ 309 h 309"/>
                      <a:gd name="T4" fmla="*/ 745 w 745"/>
                      <a:gd name="T5" fmla="*/ 309 h 309"/>
                      <a:gd name="T6" fmla="*/ 693 w 745"/>
                      <a:gd name="T7" fmla="*/ 263 h 309"/>
                      <a:gd name="T8" fmla="*/ 651 w 745"/>
                      <a:gd name="T9" fmla="*/ 223 h 309"/>
                      <a:gd name="T10" fmla="*/ 631 w 745"/>
                      <a:gd name="T11" fmla="*/ 205 h 309"/>
                      <a:gd name="T12" fmla="*/ 617 w 745"/>
                      <a:gd name="T13" fmla="*/ 189 h 309"/>
                      <a:gd name="T14" fmla="*/ 617 w 745"/>
                      <a:gd name="T15" fmla="*/ 189 h 309"/>
                      <a:gd name="T16" fmla="*/ 606 w 745"/>
                      <a:gd name="T17" fmla="*/ 175 h 309"/>
                      <a:gd name="T18" fmla="*/ 596 w 745"/>
                      <a:gd name="T19" fmla="*/ 161 h 309"/>
                      <a:gd name="T20" fmla="*/ 584 w 745"/>
                      <a:gd name="T21" fmla="*/ 137 h 309"/>
                      <a:gd name="T22" fmla="*/ 576 w 745"/>
                      <a:gd name="T23" fmla="*/ 127 h 309"/>
                      <a:gd name="T24" fmla="*/ 570 w 745"/>
                      <a:gd name="T25" fmla="*/ 117 h 309"/>
                      <a:gd name="T26" fmla="*/ 562 w 745"/>
                      <a:gd name="T27" fmla="*/ 109 h 309"/>
                      <a:gd name="T28" fmla="*/ 552 w 745"/>
                      <a:gd name="T29" fmla="*/ 101 h 309"/>
                      <a:gd name="T30" fmla="*/ 552 w 745"/>
                      <a:gd name="T31" fmla="*/ 101 h 309"/>
                      <a:gd name="T32" fmla="*/ 498 w 745"/>
                      <a:gd name="T33" fmla="*/ 68 h 309"/>
                      <a:gd name="T34" fmla="*/ 470 w 745"/>
                      <a:gd name="T35" fmla="*/ 54 h 309"/>
                      <a:gd name="T36" fmla="*/ 458 w 745"/>
                      <a:gd name="T37" fmla="*/ 48 h 309"/>
                      <a:gd name="T38" fmla="*/ 448 w 745"/>
                      <a:gd name="T39" fmla="*/ 46 h 309"/>
                      <a:gd name="T40" fmla="*/ 448 w 745"/>
                      <a:gd name="T41" fmla="*/ 46 h 309"/>
                      <a:gd name="T42" fmla="*/ 432 w 745"/>
                      <a:gd name="T43" fmla="*/ 44 h 309"/>
                      <a:gd name="T44" fmla="*/ 418 w 745"/>
                      <a:gd name="T45" fmla="*/ 44 h 309"/>
                      <a:gd name="T46" fmla="*/ 410 w 745"/>
                      <a:gd name="T47" fmla="*/ 42 h 309"/>
                      <a:gd name="T48" fmla="*/ 404 w 745"/>
                      <a:gd name="T49" fmla="*/ 40 h 309"/>
                      <a:gd name="T50" fmla="*/ 398 w 745"/>
                      <a:gd name="T51" fmla="*/ 36 h 309"/>
                      <a:gd name="T52" fmla="*/ 392 w 745"/>
                      <a:gd name="T53" fmla="*/ 30 h 309"/>
                      <a:gd name="T54" fmla="*/ 392 w 745"/>
                      <a:gd name="T55" fmla="*/ 30 h 309"/>
                      <a:gd name="T56" fmla="*/ 380 w 745"/>
                      <a:gd name="T57" fmla="*/ 18 h 309"/>
                      <a:gd name="T58" fmla="*/ 370 w 745"/>
                      <a:gd name="T59" fmla="*/ 12 h 309"/>
                      <a:gd name="T60" fmla="*/ 362 w 745"/>
                      <a:gd name="T61" fmla="*/ 8 h 309"/>
                      <a:gd name="T62" fmla="*/ 360 w 745"/>
                      <a:gd name="T63" fmla="*/ 6 h 309"/>
                      <a:gd name="T64" fmla="*/ 360 w 745"/>
                      <a:gd name="T65" fmla="*/ 6 h 309"/>
                      <a:gd name="T66" fmla="*/ 356 w 745"/>
                      <a:gd name="T67" fmla="*/ 2 h 309"/>
                      <a:gd name="T68" fmla="*/ 348 w 745"/>
                      <a:gd name="T69" fmla="*/ 0 h 309"/>
                      <a:gd name="T70" fmla="*/ 334 w 745"/>
                      <a:gd name="T71" fmla="*/ 2 h 309"/>
                      <a:gd name="T72" fmla="*/ 328 w 745"/>
                      <a:gd name="T73" fmla="*/ 2 h 309"/>
                      <a:gd name="T74" fmla="*/ 320 w 745"/>
                      <a:gd name="T75" fmla="*/ 6 h 309"/>
                      <a:gd name="T76" fmla="*/ 320 w 745"/>
                      <a:gd name="T77" fmla="*/ 6 h 309"/>
                      <a:gd name="T78" fmla="*/ 312 w 745"/>
                      <a:gd name="T79" fmla="*/ 12 h 309"/>
                      <a:gd name="T80" fmla="*/ 304 w 745"/>
                      <a:gd name="T81" fmla="*/ 20 h 309"/>
                      <a:gd name="T82" fmla="*/ 286 w 745"/>
                      <a:gd name="T83" fmla="*/ 42 h 309"/>
                      <a:gd name="T84" fmla="*/ 270 w 745"/>
                      <a:gd name="T85" fmla="*/ 66 h 309"/>
                      <a:gd name="T86" fmla="*/ 256 w 745"/>
                      <a:gd name="T87" fmla="*/ 86 h 309"/>
                      <a:gd name="T88" fmla="*/ 256 w 745"/>
                      <a:gd name="T89" fmla="*/ 86 h 309"/>
                      <a:gd name="T90" fmla="*/ 250 w 745"/>
                      <a:gd name="T91" fmla="*/ 91 h 309"/>
                      <a:gd name="T92" fmla="*/ 242 w 745"/>
                      <a:gd name="T93" fmla="*/ 97 h 309"/>
                      <a:gd name="T94" fmla="*/ 226 w 745"/>
                      <a:gd name="T95" fmla="*/ 103 h 309"/>
                      <a:gd name="T96" fmla="*/ 208 w 745"/>
                      <a:gd name="T97" fmla="*/ 111 h 309"/>
                      <a:gd name="T98" fmla="*/ 200 w 745"/>
                      <a:gd name="T99" fmla="*/ 117 h 309"/>
                      <a:gd name="T100" fmla="*/ 192 w 745"/>
                      <a:gd name="T101" fmla="*/ 125 h 309"/>
                      <a:gd name="T102" fmla="*/ 192 w 745"/>
                      <a:gd name="T103" fmla="*/ 125 h 309"/>
                      <a:gd name="T104" fmla="*/ 180 w 745"/>
                      <a:gd name="T105" fmla="*/ 143 h 309"/>
                      <a:gd name="T106" fmla="*/ 168 w 745"/>
                      <a:gd name="T107" fmla="*/ 161 h 309"/>
                      <a:gd name="T108" fmla="*/ 162 w 745"/>
                      <a:gd name="T109" fmla="*/ 169 h 309"/>
                      <a:gd name="T110" fmla="*/ 156 w 745"/>
                      <a:gd name="T111" fmla="*/ 177 h 309"/>
                      <a:gd name="T112" fmla="*/ 146 w 745"/>
                      <a:gd name="T113" fmla="*/ 183 h 309"/>
                      <a:gd name="T114" fmla="*/ 136 w 745"/>
                      <a:gd name="T115" fmla="*/ 189 h 309"/>
                      <a:gd name="T116" fmla="*/ 136 w 745"/>
                      <a:gd name="T117" fmla="*/ 189 h 309"/>
                      <a:gd name="T118" fmla="*/ 84 w 745"/>
                      <a:gd name="T119" fmla="*/ 215 h 309"/>
                      <a:gd name="T120" fmla="*/ 56 w 745"/>
                      <a:gd name="T121" fmla="*/ 229 h 309"/>
                      <a:gd name="T122" fmla="*/ 0 w 745"/>
                      <a:gd name="T123" fmla="*/ 309 h 3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745" h="309">
                        <a:moveTo>
                          <a:pt x="0" y="309"/>
                        </a:moveTo>
                        <a:lnTo>
                          <a:pt x="745" y="309"/>
                        </a:lnTo>
                        <a:lnTo>
                          <a:pt x="745" y="309"/>
                        </a:lnTo>
                        <a:lnTo>
                          <a:pt x="693" y="263"/>
                        </a:lnTo>
                        <a:lnTo>
                          <a:pt x="651" y="223"/>
                        </a:lnTo>
                        <a:lnTo>
                          <a:pt x="631" y="205"/>
                        </a:lnTo>
                        <a:lnTo>
                          <a:pt x="617" y="189"/>
                        </a:lnTo>
                        <a:lnTo>
                          <a:pt x="617" y="189"/>
                        </a:lnTo>
                        <a:lnTo>
                          <a:pt x="606" y="175"/>
                        </a:lnTo>
                        <a:lnTo>
                          <a:pt x="596" y="161"/>
                        </a:lnTo>
                        <a:lnTo>
                          <a:pt x="584" y="137"/>
                        </a:lnTo>
                        <a:lnTo>
                          <a:pt x="576" y="127"/>
                        </a:lnTo>
                        <a:lnTo>
                          <a:pt x="570" y="117"/>
                        </a:lnTo>
                        <a:lnTo>
                          <a:pt x="562" y="109"/>
                        </a:lnTo>
                        <a:lnTo>
                          <a:pt x="552" y="101"/>
                        </a:lnTo>
                        <a:lnTo>
                          <a:pt x="552" y="101"/>
                        </a:lnTo>
                        <a:lnTo>
                          <a:pt x="498" y="68"/>
                        </a:lnTo>
                        <a:lnTo>
                          <a:pt x="470" y="54"/>
                        </a:lnTo>
                        <a:lnTo>
                          <a:pt x="458" y="48"/>
                        </a:lnTo>
                        <a:lnTo>
                          <a:pt x="448" y="46"/>
                        </a:lnTo>
                        <a:lnTo>
                          <a:pt x="448" y="46"/>
                        </a:lnTo>
                        <a:lnTo>
                          <a:pt x="432" y="44"/>
                        </a:lnTo>
                        <a:lnTo>
                          <a:pt x="418" y="44"/>
                        </a:lnTo>
                        <a:lnTo>
                          <a:pt x="410" y="42"/>
                        </a:lnTo>
                        <a:lnTo>
                          <a:pt x="404" y="40"/>
                        </a:lnTo>
                        <a:lnTo>
                          <a:pt x="398" y="36"/>
                        </a:lnTo>
                        <a:lnTo>
                          <a:pt x="392" y="30"/>
                        </a:lnTo>
                        <a:lnTo>
                          <a:pt x="392" y="30"/>
                        </a:lnTo>
                        <a:lnTo>
                          <a:pt x="380" y="18"/>
                        </a:lnTo>
                        <a:lnTo>
                          <a:pt x="370" y="12"/>
                        </a:lnTo>
                        <a:lnTo>
                          <a:pt x="362" y="8"/>
                        </a:lnTo>
                        <a:lnTo>
                          <a:pt x="360" y="6"/>
                        </a:lnTo>
                        <a:lnTo>
                          <a:pt x="360" y="6"/>
                        </a:lnTo>
                        <a:lnTo>
                          <a:pt x="356" y="2"/>
                        </a:lnTo>
                        <a:lnTo>
                          <a:pt x="348" y="0"/>
                        </a:lnTo>
                        <a:lnTo>
                          <a:pt x="334" y="2"/>
                        </a:lnTo>
                        <a:lnTo>
                          <a:pt x="328" y="2"/>
                        </a:lnTo>
                        <a:lnTo>
                          <a:pt x="320" y="6"/>
                        </a:lnTo>
                        <a:lnTo>
                          <a:pt x="320" y="6"/>
                        </a:lnTo>
                        <a:lnTo>
                          <a:pt x="312" y="12"/>
                        </a:lnTo>
                        <a:lnTo>
                          <a:pt x="304" y="20"/>
                        </a:lnTo>
                        <a:lnTo>
                          <a:pt x="286" y="42"/>
                        </a:lnTo>
                        <a:lnTo>
                          <a:pt x="270" y="66"/>
                        </a:lnTo>
                        <a:lnTo>
                          <a:pt x="256" y="86"/>
                        </a:lnTo>
                        <a:lnTo>
                          <a:pt x="256" y="86"/>
                        </a:lnTo>
                        <a:lnTo>
                          <a:pt x="250" y="91"/>
                        </a:lnTo>
                        <a:lnTo>
                          <a:pt x="242" y="97"/>
                        </a:lnTo>
                        <a:lnTo>
                          <a:pt x="226" y="103"/>
                        </a:lnTo>
                        <a:lnTo>
                          <a:pt x="208" y="111"/>
                        </a:lnTo>
                        <a:lnTo>
                          <a:pt x="200" y="117"/>
                        </a:lnTo>
                        <a:lnTo>
                          <a:pt x="192" y="125"/>
                        </a:lnTo>
                        <a:lnTo>
                          <a:pt x="192" y="125"/>
                        </a:lnTo>
                        <a:lnTo>
                          <a:pt x="180" y="143"/>
                        </a:lnTo>
                        <a:lnTo>
                          <a:pt x="168" y="161"/>
                        </a:lnTo>
                        <a:lnTo>
                          <a:pt x="162" y="169"/>
                        </a:lnTo>
                        <a:lnTo>
                          <a:pt x="156" y="177"/>
                        </a:lnTo>
                        <a:lnTo>
                          <a:pt x="146" y="183"/>
                        </a:lnTo>
                        <a:lnTo>
                          <a:pt x="136" y="189"/>
                        </a:lnTo>
                        <a:lnTo>
                          <a:pt x="136" y="189"/>
                        </a:lnTo>
                        <a:lnTo>
                          <a:pt x="84" y="215"/>
                        </a:lnTo>
                        <a:lnTo>
                          <a:pt x="56" y="229"/>
                        </a:lnTo>
                        <a:lnTo>
                          <a:pt x="0" y="309"/>
                        </a:lnTo>
                        <a:close/>
                      </a:path>
                    </a:pathLst>
                  </a:custGeom>
                  <a:solidFill>
                    <a:srgbClr val="009A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6" name="Freeform 129">
                    <a:extLst>
                      <a:ext uri="{FF2B5EF4-FFF2-40B4-BE49-F238E27FC236}">
                        <a16:creationId xmlns:a16="http://schemas.microsoft.com/office/drawing/2014/main" id="{35D7A9B3-9DC3-4CDC-8151-732C93EDDC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7" y="2776"/>
                    <a:ext cx="865" cy="190"/>
                  </a:xfrm>
                  <a:custGeom>
                    <a:avLst/>
                    <a:gdLst>
                      <a:gd name="T0" fmla="*/ 80 w 865"/>
                      <a:gd name="T1" fmla="*/ 76 h 190"/>
                      <a:gd name="T2" fmla="*/ 40 w 865"/>
                      <a:gd name="T3" fmla="*/ 100 h 190"/>
                      <a:gd name="T4" fmla="*/ 32 w 865"/>
                      <a:gd name="T5" fmla="*/ 100 h 190"/>
                      <a:gd name="T6" fmla="*/ 30 w 865"/>
                      <a:gd name="T7" fmla="*/ 98 h 190"/>
                      <a:gd name="T8" fmla="*/ 14 w 865"/>
                      <a:gd name="T9" fmla="*/ 94 h 190"/>
                      <a:gd name="T10" fmla="*/ 2 w 865"/>
                      <a:gd name="T11" fmla="*/ 88 h 190"/>
                      <a:gd name="T12" fmla="*/ 0 w 865"/>
                      <a:gd name="T13" fmla="*/ 84 h 190"/>
                      <a:gd name="T14" fmla="*/ 4 w 865"/>
                      <a:gd name="T15" fmla="*/ 72 h 190"/>
                      <a:gd name="T16" fmla="*/ 36 w 865"/>
                      <a:gd name="T17" fmla="*/ 44 h 190"/>
                      <a:gd name="T18" fmla="*/ 56 w 865"/>
                      <a:gd name="T19" fmla="*/ 28 h 190"/>
                      <a:gd name="T20" fmla="*/ 70 w 865"/>
                      <a:gd name="T21" fmla="*/ 14 h 190"/>
                      <a:gd name="T22" fmla="*/ 80 w 865"/>
                      <a:gd name="T23" fmla="*/ 4 h 190"/>
                      <a:gd name="T24" fmla="*/ 98 w 865"/>
                      <a:gd name="T25" fmla="*/ 4 h 190"/>
                      <a:gd name="T26" fmla="*/ 136 w 865"/>
                      <a:gd name="T27" fmla="*/ 20 h 190"/>
                      <a:gd name="T28" fmla="*/ 190 w 865"/>
                      <a:gd name="T29" fmla="*/ 46 h 190"/>
                      <a:gd name="T30" fmla="*/ 246 w 865"/>
                      <a:gd name="T31" fmla="*/ 72 h 190"/>
                      <a:gd name="T32" fmla="*/ 312 w 865"/>
                      <a:gd name="T33" fmla="*/ 92 h 190"/>
                      <a:gd name="T34" fmla="*/ 392 w 865"/>
                      <a:gd name="T35" fmla="*/ 100 h 190"/>
                      <a:gd name="T36" fmla="*/ 436 w 865"/>
                      <a:gd name="T37" fmla="*/ 100 h 190"/>
                      <a:gd name="T38" fmla="*/ 519 w 865"/>
                      <a:gd name="T39" fmla="*/ 92 h 190"/>
                      <a:gd name="T40" fmla="*/ 595 w 865"/>
                      <a:gd name="T41" fmla="*/ 78 h 190"/>
                      <a:gd name="T42" fmla="*/ 661 w 865"/>
                      <a:gd name="T43" fmla="*/ 58 h 190"/>
                      <a:gd name="T44" fmla="*/ 689 w 865"/>
                      <a:gd name="T45" fmla="*/ 44 h 190"/>
                      <a:gd name="T46" fmla="*/ 729 w 865"/>
                      <a:gd name="T47" fmla="*/ 20 h 190"/>
                      <a:gd name="T48" fmla="*/ 759 w 865"/>
                      <a:gd name="T49" fmla="*/ 2 h 190"/>
                      <a:gd name="T50" fmla="*/ 775 w 865"/>
                      <a:gd name="T51" fmla="*/ 0 h 190"/>
                      <a:gd name="T52" fmla="*/ 785 w 865"/>
                      <a:gd name="T53" fmla="*/ 4 h 190"/>
                      <a:gd name="T54" fmla="*/ 811 w 865"/>
                      <a:gd name="T55" fmla="*/ 18 h 190"/>
                      <a:gd name="T56" fmla="*/ 837 w 865"/>
                      <a:gd name="T57" fmla="*/ 36 h 190"/>
                      <a:gd name="T58" fmla="*/ 857 w 865"/>
                      <a:gd name="T59" fmla="*/ 56 h 190"/>
                      <a:gd name="T60" fmla="*/ 865 w 865"/>
                      <a:gd name="T61" fmla="*/ 76 h 190"/>
                      <a:gd name="T62" fmla="*/ 865 w 865"/>
                      <a:gd name="T63" fmla="*/ 90 h 190"/>
                      <a:gd name="T64" fmla="*/ 865 w 865"/>
                      <a:gd name="T65" fmla="*/ 100 h 190"/>
                      <a:gd name="T66" fmla="*/ 857 w 865"/>
                      <a:gd name="T67" fmla="*/ 100 h 190"/>
                      <a:gd name="T68" fmla="*/ 853 w 865"/>
                      <a:gd name="T69" fmla="*/ 98 h 190"/>
                      <a:gd name="T70" fmla="*/ 849 w 865"/>
                      <a:gd name="T71" fmla="*/ 88 h 190"/>
                      <a:gd name="T72" fmla="*/ 845 w 865"/>
                      <a:gd name="T73" fmla="*/ 78 h 190"/>
                      <a:gd name="T74" fmla="*/ 841 w 865"/>
                      <a:gd name="T75" fmla="*/ 76 h 190"/>
                      <a:gd name="T76" fmla="*/ 811 w 865"/>
                      <a:gd name="T77" fmla="*/ 66 h 190"/>
                      <a:gd name="T78" fmla="*/ 801 w 865"/>
                      <a:gd name="T79" fmla="*/ 68 h 190"/>
                      <a:gd name="T80" fmla="*/ 777 w 865"/>
                      <a:gd name="T81" fmla="*/ 76 h 190"/>
                      <a:gd name="T82" fmla="*/ 745 w 865"/>
                      <a:gd name="T83" fmla="*/ 92 h 190"/>
                      <a:gd name="T84" fmla="*/ 709 w 865"/>
                      <a:gd name="T85" fmla="*/ 116 h 190"/>
                      <a:gd name="T86" fmla="*/ 647 w 865"/>
                      <a:gd name="T87" fmla="*/ 152 h 190"/>
                      <a:gd name="T88" fmla="*/ 603 w 865"/>
                      <a:gd name="T89" fmla="*/ 168 h 190"/>
                      <a:gd name="T90" fmla="*/ 555 w 865"/>
                      <a:gd name="T91" fmla="*/ 182 h 190"/>
                      <a:gd name="T92" fmla="*/ 501 w 865"/>
                      <a:gd name="T93" fmla="*/ 188 h 190"/>
                      <a:gd name="T94" fmla="*/ 441 w 865"/>
                      <a:gd name="T95" fmla="*/ 188 h 190"/>
                      <a:gd name="T96" fmla="*/ 380 w 865"/>
                      <a:gd name="T97" fmla="*/ 182 h 190"/>
                      <a:gd name="T98" fmla="*/ 284 w 865"/>
                      <a:gd name="T99" fmla="*/ 162 h 190"/>
                      <a:gd name="T100" fmla="*/ 210 w 865"/>
                      <a:gd name="T101" fmla="*/ 140 h 190"/>
                      <a:gd name="T102" fmla="*/ 144 w 865"/>
                      <a:gd name="T103" fmla="*/ 108 h 190"/>
                      <a:gd name="T104" fmla="*/ 118 w 865"/>
                      <a:gd name="T105" fmla="*/ 92 h 190"/>
                      <a:gd name="T106" fmla="*/ 90 w 865"/>
                      <a:gd name="T107" fmla="*/ 74 h 190"/>
                      <a:gd name="T108" fmla="*/ 80 w 865"/>
                      <a:gd name="T109" fmla="*/ 76 h 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65" h="190">
                        <a:moveTo>
                          <a:pt x="80" y="76"/>
                        </a:moveTo>
                        <a:lnTo>
                          <a:pt x="80" y="76"/>
                        </a:lnTo>
                        <a:lnTo>
                          <a:pt x="54" y="94"/>
                        </a:lnTo>
                        <a:lnTo>
                          <a:pt x="40" y="100"/>
                        </a:lnTo>
                        <a:lnTo>
                          <a:pt x="34" y="102"/>
                        </a:lnTo>
                        <a:lnTo>
                          <a:pt x="32" y="100"/>
                        </a:lnTo>
                        <a:lnTo>
                          <a:pt x="32" y="100"/>
                        </a:lnTo>
                        <a:lnTo>
                          <a:pt x="30" y="98"/>
                        </a:lnTo>
                        <a:lnTo>
                          <a:pt x="26" y="96"/>
                        </a:lnTo>
                        <a:lnTo>
                          <a:pt x="14" y="94"/>
                        </a:lnTo>
                        <a:lnTo>
                          <a:pt x="4" y="92"/>
                        </a:lnTo>
                        <a:lnTo>
                          <a:pt x="2" y="88"/>
                        </a:lnTo>
                        <a:lnTo>
                          <a:pt x="0" y="84"/>
                        </a:lnTo>
                        <a:lnTo>
                          <a:pt x="0" y="84"/>
                        </a:lnTo>
                        <a:lnTo>
                          <a:pt x="2" y="78"/>
                        </a:lnTo>
                        <a:lnTo>
                          <a:pt x="4" y="72"/>
                        </a:lnTo>
                        <a:lnTo>
                          <a:pt x="18" y="58"/>
                        </a:lnTo>
                        <a:lnTo>
                          <a:pt x="36" y="44"/>
                        </a:lnTo>
                        <a:lnTo>
                          <a:pt x="56" y="28"/>
                        </a:lnTo>
                        <a:lnTo>
                          <a:pt x="56" y="28"/>
                        </a:lnTo>
                        <a:lnTo>
                          <a:pt x="64" y="20"/>
                        </a:lnTo>
                        <a:lnTo>
                          <a:pt x="70" y="14"/>
                        </a:lnTo>
                        <a:lnTo>
                          <a:pt x="74" y="8"/>
                        </a:lnTo>
                        <a:lnTo>
                          <a:pt x="80" y="4"/>
                        </a:lnTo>
                        <a:lnTo>
                          <a:pt x="86" y="4"/>
                        </a:lnTo>
                        <a:lnTo>
                          <a:pt x="98" y="4"/>
                        </a:lnTo>
                        <a:lnTo>
                          <a:pt x="114" y="10"/>
                        </a:lnTo>
                        <a:lnTo>
                          <a:pt x="136" y="20"/>
                        </a:lnTo>
                        <a:lnTo>
                          <a:pt x="136" y="20"/>
                        </a:lnTo>
                        <a:lnTo>
                          <a:pt x="190" y="46"/>
                        </a:lnTo>
                        <a:lnTo>
                          <a:pt x="218" y="60"/>
                        </a:lnTo>
                        <a:lnTo>
                          <a:pt x="246" y="72"/>
                        </a:lnTo>
                        <a:lnTo>
                          <a:pt x="278" y="84"/>
                        </a:lnTo>
                        <a:lnTo>
                          <a:pt x="312" y="92"/>
                        </a:lnTo>
                        <a:lnTo>
                          <a:pt x="350" y="98"/>
                        </a:lnTo>
                        <a:lnTo>
                          <a:pt x="392" y="100"/>
                        </a:lnTo>
                        <a:lnTo>
                          <a:pt x="392" y="100"/>
                        </a:lnTo>
                        <a:lnTo>
                          <a:pt x="436" y="100"/>
                        </a:lnTo>
                        <a:lnTo>
                          <a:pt x="479" y="96"/>
                        </a:lnTo>
                        <a:lnTo>
                          <a:pt x="519" y="92"/>
                        </a:lnTo>
                        <a:lnTo>
                          <a:pt x="559" y="86"/>
                        </a:lnTo>
                        <a:lnTo>
                          <a:pt x="595" y="78"/>
                        </a:lnTo>
                        <a:lnTo>
                          <a:pt x="629" y="70"/>
                        </a:lnTo>
                        <a:lnTo>
                          <a:pt x="661" y="58"/>
                        </a:lnTo>
                        <a:lnTo>
                          <a:pt x="689" y="44"/>
                        </a:lnTo>
                        <a:lnTo>
                          <a:pt x="689" y="44"/>
                        </a:lnTo>
                        <a:lnTo>
                          <a:pt x="711" y="30"/>
                        </a:lnTo>
                        <a:lnTo>
                          <a:pt x="729" y="20"/>
                        </a:lnTo>
                        <a:lnTo>
                          <a:pt x="751" y="6"/>
                        </a:lnTo>
                        <a:lnTo>
                          <a:pt x="759" y="2"/>
                        </a:lnTo>
                        <a:lnTo>
                          <a:pt x="765" y="0"/>
                        </a:lnTo>
                        <a:lnTo>
                          <a:pt x="775" y="0"/>
                        </a:lnTo>
                        <a:lnTo>
                          <a:pt x="785" y="4"/>
                        </a:lnTo>
                        <a:lnTo>
                          <a:pt x="785" y="4"/>
                        </a:lnTo>
                        <a:lnTo>
                          <a:pt x="797" y="10"/>
                        </a:lnTo>
                        <a:lnTo>
                          <a:pt x="811" y="18"/>
                        </a:lnTo>
                        <a:lnTo>
                          <a:pt x="825" y="26"/>
                        </a:lnTo>
                        <a:lnTo>
                          <a:pt x="837" y="36"/>
                        </a:lnTo>
                        <a:lnTo>
                          <a:pt x="847" y="46"/>
                        </a:lnTo>
                        <a:lnTo>
                          <a:pt x="857" y="56"/>
                        </a:lnTo>
                        <a:lnTo>
                          <a:pt x="863" y="66"/>
                        </a:lnTo>
                        <a:lnTo>
                          <a:pt x="865" y="76"/>
                        </a:lnTo>
                        <a:lnTo>
                          <a:pt x="865" y="76"/>
                        </a:lnTo>
                        <a:lnTo>
                          <a:pt x="865" y="90"/>
                        </a:lnTo>
                        <a:lnTo>
                          <a:pt x="865" y="98"/>
                        </a:lnTo>
                        <a:lnTo>
                          <a:pt x="865" y="100"/>
                        </a:lnTo>
                        <a:lnTo>
                          <a:pt x="863" y="102"/>
                        </a:lnTo>
                        <a:lnTo>
                          <a:pt x="857" y="100"/>
                        </a:lnTo>
                        <a:lnTo>
                          <a:pt x="857" y="100"/>
                        </a:lnTo>
                        <a:lnTo>
                          <a:pt x="853" y="98"/>
                        </a:lnTo>
                        <a:lnTo>
                          <a:pt x="851" y="94"/>
                        </a:lnTo>
                        <a:lnTo>
                          <a:pt x="849" y="88"/>
                        </a:lnTo>
                        <a:lnTo>
                          <a:pt x="847" y="80"/>
                        </a:lnTo>
                        <a:lnTo>
                          <a:pt x="845" y="78"/>
                        </a:lnTo>
                        <a:lnTo>
                          <a:pt x="841" y="76"/>
                        </a:lnTo>
                        <a:lnTo>
                          <a:pt x="841" y="76"/>
                        </a:lnTo>
                        <a:lnTo>
                          <a:pt x="823" y="68"/>
                        </a:lnTo>
                        <a:lnTo>
                          <a:pt x="811" y="66"/>
                        </a:lnTo>
                        <a:lnTo>
                          <a:pt x="807" y="66"/>
                        </a:lnTo>
                        <a:lnTo>
                          <a:pt x="801" y="68"/>
                        </a:lnTo>
                        <a:lnTo>
                          <a:pt x="801" y="68"/>
                        </a:lnTo>
                        <a:lnTo>
                          <a:pt x="777" y="76"/>
                        </a:lnTo>
                        <a:lnTo>
                          <a:pt x="763" y="82"/>
                        </a:lnTo>
                        <a:lnTo>
                          <a:pt x="745" y="92"/>
                        </a:lnTo>
                        <a:lnTo>
                          <a:pt x="745" y="92"/>
                        </a:lnTo>
                        <a:lnTo>
                          <a:pt x="709" y="116"/>
                        </a:lnTo>
                        <a:lnTo>
                          <a:pt x="681" y="134"/>
                        </a:lnTo>
                        <a:lnTo>
                          <a:pt x="647" y="152"/>
                        </a:lnTo>
                        <a:lnTo>
                          <a:pt x="625" y="160"/>
                        </a:lnTo>
                        <a:lnTo>
                          <a:pt x="603" y="168"/>
                        </a:lnTo>
                        <a:lnTo>
                          <a:pt x="581" y="176"/>
                        </a:lnTo>
                        <a:lnTo>
                          <a:pt x="555" y="182"/>
                        </a:lnTo>
                        <a:lnTo>
                          <a:pt x="529" y="186"/>
                        </a:lnTo>
                        <a:lnTo>
                          <a:pt x="501" y="188"/>
                        </a:lnTo>
                        <a:lnTo>
                          <a:pt x="471" y="190"/>
                        </a:lnTo>
                        <a:lnTo>
                          <a:pt x="441" y="188"/>
                        </a:lnTo>
                        <a:lnTo>
                          <a:pt x="441" y="188"/>
                        </a:lnTo>
                        <a:lnTo>
                          <a:pt x="380" y="182"/>
                        </a:lnTo>
                        <a:lnTo>
                          <a:pt x="328" y="172"/>
                        </a:lnTo>
                        <a:lnTo>
                          <a:pt x="284" y="162"/>
                        </a:lnTo>
                        <a:lnTo>
                          <a:pt x="244" y="150"/>
                        </a:lnTo>
                        <a:lnTo>
                          <a:pt x="210" y="140"/>
                        </a:lnTo>
                        <a:lnTo>
                          <a:pt x="184" y="128"/>
                        </a:lnTo>
                        <a:lnTo>
                          <a:pt x="144" y="108"/>
                        </a:lnTo>
                        <a:lnTo>
                          <a:pt x="144" y="108"/>
                        </a:lnTo>
                        <a:lnTo>
                          <a:pt x="118" y="92"/>
                        </a:lnTo>
                        <a:lnTo>
                          <a:pt x="102" y="80"/>
                        </a:lnTo>
                        <a:lnTo>
                          <a:pt x="90" y="74"/>
                        </a:lnTo>
                        <a:lnTo>
                          <a:pt x="84" y="74"/>
                        </a:lnTo>
                        <a:lnTo>
                          <a:pt x="80" y="76"/>
                        </a:lnTo>
                        <a:lnTo>
                          <a:pt x="80" y="7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7" name="Freeform 130">
                    <a:extLst>
                      <a:ext uri="{FF2B5EF4-FFF2-40B4-BE49-F238E27FC236}">
                        <a16:creationId xmlns:a16="http://schemas.microsoft.com/office/drawing/2014/main" id="{58CF1977-80D8-4836-939D-F2334096A2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75" y="2812"/>
                    <a:ext cx="649" cy="108"/>
                  </a:xfrm>
                  <a:custGeom>
                    <a:avLst/>
                    <a:gdLst>
                      <a:gd name="T0" fmla="*/ 0 w 649"/>
                      <a:gd name="T1" fmla="*/ 8 h 108"/>
                      <a:gd name="T2" fmla="*/ 4 w 649"/>
                      <a:gd name="T3" fmla="*/ 18 h 108"/>
                      <a:gd name="T4" fmla="*/ 8 w 649"/>
                      <a:gd name="T5" fmla="*/ 24 h 108"/>
                      <a:gd name="T6" fmla="*/ 10 w 649"/>
                      <a:gd name="T7" fmla="*/ 30 h 108"/>
                      <a:gd name="T8" fmla="*/ 12 w 649"/>
                      <a:gd name="T9" fmla="*/ 38 h 108"/>
                      <a:gd name="T10" fmla="*/ 24 w 649"/>
                      <a:gd name="T11" fmla="*/ 40 h 108"/>
                      <a:gd name="T12" fmla="*/ 30 w 649"/>
                      <a:gd name="T13" fmla="*/ 38 h 108"/>
                      <a:gd name="T14" fmla="*/ 42 w 649"/>
                      <a:gd name="T15" fmla="*/ 32 h 108"/>
                      <a:gd name="T16" fmla="*/ 48 w 649"/>
                      <a:gd name="T17" fmla="*/ 32 h 108"/>
                      <a:gd name="T18" fmla="*/ 56 w 649"/>
                      <a:gd name="T19" fmla="*/ 40 h 108"/>
                      <a:gd name="T20" fmla="*/ 72 w 649"/>
                      <a:gd name="T21" fmla="*/ 64 h 108"/>
                      <a:gd name="T22" fmla="*/ 82 w 649"/>
                      <a:gd name="T23" fmla="*/ 72 h 108"/>
                      <a:gd name="T24" fmla="*/ 88 w 649"/>
                      <a:gd name="T25" fmla="*/ 72 h 108"/>
                      <a:gd name="T26" fmla="*/ 136 w 649"/>
                      <a:gd name="T27" fmla="*/ 72 h 108"/>
                      <a:gd name="T28" fmla="*/ 148 w 649"/>
                      <a:gd name="T29" fmla="*/ 74 h 108"/>
                      <a:gd name="T30" fmla="*/ 166 w 649"/>
                      <a:gd name="T31" fmla="*/ 82 h 108"/>
                      <a:gd name="T32" fmla="*/ 176 w 649"/>
                      <a:gd name="T33" fmla="*/ 88 h 108"/>
                      <a:gd name="T34" fmla="*/ 204 w 649"/>
                      <a:gd name="T35" fmla="*/ 98 h 108"/>
                      <a:gd name="T36" fmla="*/ 222 w 649"/>
                      <a:gd name="T37" fmla="*/ 98 h 108"/>
                      <a:gd name="T38" fmla="*/ 224 w 649"/>
                      <a:gd name="T39" fmla="*/ 96 h 108"/>
                      <a:gd name="T40" fmla="*/ 228 w 649"/>
                      <a:gd name="T41" fmla="*/ 82 h 108"/>
                      <a:gd name="T42" fmla="*/ 230 w 649"/>
                      <a:gd name="T43" fmla="*/ 80 h 108"/>
                      <a:gd name="T44" fmla="*/ 240 w 649"/>
                      <a:gd name="T45" fmla="*/ 88 h 108"/>
                      <a:gd name="T46" fmla="*/ 260 w 649"/>
                      <a:gd name="T47" fmla="*/ 108 h 108"/>
                      <a:gd name="T48" fmla="*/ 268 w 649"/>
                      <a:gd name="T49" fmla="*/ 108 h 108"/>
                      <a:gd name="T50" fmla="*/ 280 w 649"/>
                      <a:gd name="T51" fmla="*/ 104 h 108"/>
                      <a:gd name="T52" fmla="*/ 294 w 649"/>
                      <a:gd name="T53" fmla="*/ 94 h 108"/>
                      <a:gd name="T54" fmla="*/ 313 w 649"/>
                      <a:gd name="T55" fmla="*/ 96 h 108"/>
                      <a:gd name="T56" fmla="*/ 329 w 649"/>
                      <a:gd name="T57" fmla="*/ 102 h 108"/>
                      <a:gd name="T58" fmla="*/ 357 w 649"/>
                      <a:gd name="T59" fmla="*/ 108 h 108"/>
                      <a:gd name="T60" fmla="*/ 369 w 649"/>
                      <a:gd name="T61" fmla="*/ 104 h 108"/>
                      <a:gd name="T62" fmla="*/ 391 w 649"/>
                      <a:gd name="T63" fmla="*/ 90 h 108"/>
                      <a:gd name="T64" fmla="*/ 405 w 649"/>
                      <a:gd name="T65" fmla="*/ 86 h 108"/>
                      <a:gd name="T66" fmla="*/ 409 w 649"/>
                      <a:gd name="T67" fmla="*/ 88 h 108"/>
                      <a:gd name="T68" fmla="*/ 423 w 649"/>
                      <a:gd name="T69" fmla="*/ 104 h 108"/>
                      <a:gd name="T70" fmla="*/ 431 w 649"/>
                      <a:gd name="T71" fmla="*/ 108 h 108"/>
                      <a:gd name="T72" fmla="*/ 441 w 649"/>
                      <a:gd name="T73" fmla="*/ 104 h 108"/>
                      <a:gd name="T74" fmla="*/ 461 w 649"/>
                      <a:gd name="T75" fmla="*/ 82 h 108"/>
                      <a:gd name="T76" fmla="*/ 473 w 649"/>
                      <a:gd name="T77" fmla="*/ 72 h 108"/>
                      <a:gd name="T78" fmla="*/ 477 w 649"/>
                      <a:gd name="T79" fmla="*/ 76 h 108"/>
                      <a:gd name="T80" fmla="*/ 487 w 649"/>
                      <a:gd name="T81" fmla="*/ 84 h 108"/>
                      <a:gd name="T82" fmla="*/ 497 w 649"/>
                      <a:gd name="T83" fmla="*/ 84 h 108"/>
                      <a:gd name="T84" fmla="*/ 505 w 649"/>
                      <a:gd name="T85" fmla="*/ 80 h 108"/>
                      <a:gd name="T86" fmla="*/ 547 w 649"/>
                      <a:gd name="T87" fmla="*/ 52 h 108"/>
                      <a:gd name="T88" fmla="*/ 553 w 649"/>
                      <a:gd name="T89" fmla="*/ 48 h 108"/>
                      <a:gd name="T90" fmla="*/ 581 w 649"/>
                      <a:gd name="T91" fmla="*/ 46 h 108"/>
                      <a:gd name="T92" fmla="*/ 593 w 649"/>
                      <a:gd name="T93" fmla="*/ 40 h 108"/>
                      <a:gd name="T94" fmla="*/ 613 w 649"/>
                      <a:gd name="T95" fmla="*/ 24 h 108"/>
                      <a:gd name="T96" fmla="*/ 625 w 649"/>
                      <a:gd name="T97" fmla="*/ 16 h 108"/>
                      <a:gd name="T98" fmla="*/ 629 w 649"/>
                      <a:gd name="T99" fmla="*/ 12 h 108"/>
                      <a:gd name="T100" fmla="*/ 649 w 649"/>
                      <a:gd name="T101" fmla="*/ 0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649" h="108">
                        <a:moveTo>
                          <a:pt x="0" y="8"/>
                        </a:moveTo>
                        <a:lnTo>
                          <a:pt x="0" y="8"/>
                        </a:lnTo>
                        <a:lnTo>
                          <a:pt x="2" y="14"/>
                        </a:lnTo>
                        <a:lnTo>
                          <a:pt x="4" y="18"/>
                        </a:lnTo>
                        <a:lnTo>
                          <a:pt x="8" y="24"/>
                        </a:lnTo>
                        <a:lnTo>
                          <a:pt x="8" y="24"/>
                        </a:lnTo>
                        <a:lnTo>
                          <a:pt x="10" y="28"/>
                        </a:lnTo>
                        <a:lnTo>
                          <a:pt x="10" y="30"/>
                        </a:lnTo>
                        <a:lnTo>
                          <a:pt x="10" y="36"/>
                        </a:lnTo>
                        <a:lnTo>
                          <a:pt x="12" y="38"/>
                        </a:lnTo>
                        <a:lnTo>
                          <a:pt x="14" y="40"/>
                        </a:lnTo>
                        <a:lnTo>
                          <a:pt x="24" y="40"/>
                        </a:lnTo>
                        <a:lnTo>
                          <a:pt x="24" y="40"/>
                        </a:lnTo>
                        <a:lnTo>
                          <a:pt x="30" y="38"/>
                        </a:lnTo>
                        <a:lnTo>
                          <a:pt x="36" y="36"/>
                        </a:lnTo>
                        <a:lnTo>
                          <a:pt x="42" y="32"/>
                        </a:lnTo>
                        <a:lnTo>
                          <a:pt x="44" y="30"/>
                        </a:lnTo>
                        <a:lnTo>
                          <a:pt x="48" y="32"/>
                        </a:lnTo>
                        <a:lnTo>
                          <a:pt x="56" y="40"/>
                        </a:lnTo>
                        <a:lnTo>
                          <a:pt x="56" y="40"/>
                        </a:lnTo>
                        <a:lnTo>
                          <a:pt x="66" y="54"/>
                        </a:lnTo>
                        <a:lnTo>
                          <a:pt x="72" y="64"/>
                        </a:lnTo>
                        <a:lnTo>
                          <a:pt x="78" y="70"/>
                        </a:lnTo>
                        <a:lnTo>
                          <a:pt x="82" y="72"/>
                        </a:lnTo>
                        <a:lnTo>
                          <a:pt x="88" y="72"/>
                        </a:lnTo>
                        <a:lnTo>
                          <a:pt x="88" y="72"/>
                        </a:lnTo>
                        <a:lnTo>
                          <a:pt x="110" y="72"/>
                        </a:lnTo>
                        <a:lnTo>
                          <a:pt x="136" y="72"/>
                        </a:lnTo>
                        <a:lnTo>
                          <a:pt x="136" y="72"/>
                        </a:lnTo>
                        <a:lnTo>
                          <a:pt x="148" y="74"/>
                        </a:lnTo>
                        <a:lnTo>
                          <a:pt x="158" y="78"/>
                        </a:lnTo>
                        <a:lnTo>
                          <a:pt x="166" y="82"/>
                        </a:lnTo>
                        <a:lnTo>
                          <a:pt x="176" y="88"/>
                        </a:lnTo>
                        <a:lnTo>
                          <a:pt x="176" y="88"/>
                        </a:lnTo>
                        <a:lnTo>
                          <a:pt x="190" y="94"/>
                        </a:lnTo>
                        <a:lnTo>
                          <a:pt x="204" y="98"/>
                        </a:lnTo>
                        <a:lnTo>
                          <a:pt x="216" y="100"/>
                        </a:lnTo>
                        <a:lnTo>
                          <a:pt x="222" y="98"/>
                        </a:lnTo>
                        <a:lnTo>
                          <a:pt x="224" y="96"/>
                        </a:lnTo>
                        <a:lnTo>
                          <a:pt x="224" y="96"/>
                        </a:lnTo>
                        <a:lnTo>
                          <a:pt x="226" y="88"/>
                        </a:lnTo>
                        <a:lnTo>
                          <a:pt x="228" y="82"/>
                        </a:lnTo>
                        <a:lnTo>
                          <a:pt x="228" y="80"/>
                        </a:lnTo>
                        <a:lnTo>
                          <a:pt x="230" y="80"/>
                        </a:lnTo>
                        <a:lnTo>
                          <a:pt x="240" y="88"/>
                        </a:lnTo>
                        <a:lnTo>
                          <a:pt x="240" y="88"/>
                        </a:lnTo>
                        <a:lnTo>
                          <a:pt x="252" y="100"/>
                        </a:lnTo>
                        <a:lnTo>
                          <a:pt x="260" y="108"/>
                        </a:lnTo>
                        <a:lnTo>
                          <a:pt x="264" y="108"/>
                        </a:lnTo>
                        <a:lnTo>
                          <a:pt x="268" y="108"/>
                        </a:lnTo>
                        <a:lnTo>
                          <a:pt x="280" y="104"/>
                        </a:lnTo>
                        <a:lnTo>
                          <a:pt x="280" y="104"/>
                        </a:lnTo>
                        <a:lnTo>
                          <a:pt x="288" y="98"/>
                        </a:lnTo>
                        <a:lnTo>
                          <a:pt x="294" y="94"/>
                        </a:lnTo>
                        <a:lnTo>
                          <a:pt x="300" y="92"/>
                        </a:lnTo>
                        <a:lnTo>
                          <a:pt x="313" y="96"/>
                        </a:lnTo>
                        <a:lnTo>
                          <a:pt x="313" y="96"/>
                        </a:lnTo>
                        <a:lnTo>
                          <a:pt x="329" y="102"/>
                        </a:lnTo>
                        <a:lnTo>
                          <a:pt x="345" y="106"/>
                        </a:lnTo>
                        <a:lnTo>
                          <a:pt x="357" y="108"/>
                        </a:lnTo>
                        <a:lnTo>
                          <a:pt x="363" y="106"/>
                        </a:lnTo>
                        <a:lnTo>
                          <a:pt x="369" y="104"/>
                        </a:lnTo>
                        <a:lnTo>
                          <a:pt x="369" y="104"/>
                        </a:lnTo>
                        <a:lnTo>
                          <a:pt x="391" y="90"/>
                        </a:lnTo>
                        <a:lnTo>
                          <a:pt x="401" y="86"/>
                        </a:lnTo>
                        <a:lnTo>
                          <a:pt x="405" y="86"/>
                        </a:lnTo>
                        <a:lnTo>
                          <a:pt x="409" y="88"/>
                        </a:lnTo>
                        <a:lnTo>
                          <a:pt x="409" y="88"/>
                        </a:lnTo>
                        <a:lnTo>
                          <a:pt x="417" y="96"/>
                        </a:lnTo>
                        <a:lnTo>
                          <a:pt x="423" y="104"/>
                        </a:lnTo>
                        <a:lnTo>
                          <a:pt x="427" y="108"/>
                        </a:lnTo>
                        <a:lnTo>
                          <a:pt x="431" y="108"/>
                        </a:lnTo>
                        <a:lnTo>
                          <a:pt x="435" y="108"/>
                        </a:lnTo>
                        <a:lnTo>
                          <a:pt x="441" y="104"/>
                        </a:lnTo>
                        <a:lnTo>
                          <a:pt x="441" y="104"/>
                        </a:lnTo>
                        <a:lnTo>
                          <a:pt x="461" y="82"/>
                        </a:lnTo>
                        <a:lnTo>
                          <a:pt x="469" y="74"/>
                        </a:lnTo>
                        <a:lnTo>
                          <a:pt x="473" y="72"/>
                        </a:lnTo>
                        <a:lnTo>
                          <a:pt x="473" y="72"/>
                        </a:lnTo>
                        <a:lnTo>
                          <a:pt x="477" y="76"/>
                        </a:lnTo>
                        <a:lnTo>
                          <a:pt x="483" y="82"/>
                        </a:lnTo>
                        <a:lnTo>
                          <a:pt x="487" y="84"/>
                        </a:lnTo>
                        <a:lnTo>
                          <a:pt x="491" y="84"/>
                        </a:lnTo>
                        <a:lnTo>
                          <a:pt x="497" y="84"/>
                        </a:lnTo>
                        <a:lnTo>
                          <a:pt x="505" y="80"/>
                        </a:lnTo>
                        <a:lnTo>
                          <a:pt x="505" y="80"/>
                        </a:lnTo>
                        <a:lnTo>
                          <a:pt x="535" y="60"/>
                        </a:lnTo>
                        <a:lnTo>
                          <a:pt x="547" y="52"/>
                        </a:lnTo>
                        <a:lnTo>
                          <a:pt x="553" y="48"/>
                        </a:lnTo>
                        <a:lnTo>
                          <a:pt x="553" y="48"/>
                        </a:lnTo>
                        <a:lnTo>
                          <a:pt x="569" y="48"/>
                        </a:lnTo>
                        <a:lnTo>
                          <a:pt x="581" y="46"/>
                        </a:lnTo>
                        <a:lnTo>
                          <a:pt x="587" y="44"/>
                        </a:lnTo>
                        <a:lnTo>
                          <a:pt x="593" y="40"/>
                        </a:lnTo>
                        <a:lnTo>
                          <a:pt x="593" y="40"/>
                        </a:lnTo>
                        <a:lnTo>
                          <a:pt x="613" y="24"/>
                        </a:lnTo>
                        <a:lnTo>
                          <a:pt x="621" y="20"/>
                        </a:lnTo>
                        <a:lnTo>
                          <a:pt x="625" y="16"/>
                        </a:lnTo>
                        <a:lnTo>
                          <a:pt x="625" y="16"/>
                        </a:lnTo>
                        <a:lnTo>
                          <a:pt x="629" y="12"/>
                        </a:lnTo>
                        <a:lnTo>
                          <a:pt x="637" y="6"/>
                        </a:lnTo>
                        <a:lnTo>
                          <a:pt x="649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8" name="Freeform 131">
                    <a:extLst>
                      <a:ext uri="{FF2B5EF4-FFF2-40B4-BE49-F238E27FC236}">
                        <a16:creationId xmlns:a16="http://schemas.microsoft.com/office/drawing/2014/main" id="{74F1311F-591E-404B-80D6-624EF483FA7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941" y="3012"/>
                    <a:ext cx="291" cy="370"/>
                  </a:xfrm>
                  <a:custGeom>
                    <a:avLst/>
                    <a:gdLst>
                      <a:gd name="T0" fmla="*/ 167 w 291"/>
                      <a:gd name="T1" fmla="*/ 216 h 370"/>
                      <a:gd name="T2" fmla="*/ 138 w 291"/>
                      <a:gd name="T3" fmla="*/ 206 h 370"/>
                      <a:gd name="T4" fmla="*/ 155 w 291"/>
                      <a:gd name="T5" fmla="*/ 224 h 370"/>
                      <a:gd name="T6" fmla="*/ 151 w 291"/>
                      <a:gd name="T7" fmla="*/ 140 h 370"/>
                      <a:gd name="T8" fmla="*/ 159 w 291"/>
                      <a:gd name="T9" fmla="*/ 156 h 370"/>
                      <a:gd name="T10" fmla="*/ 169 w 291"/>
                      <a:gd name="T11" fmla="*/ 194 h 370"/>
                      <a:gd name="T12" fmla="*/ 189 w 291"/>
                      <a:gd name="T13" fmla="*/ 214 h 370"/>
                      <a:gd name="T14" fmla="*/ 225 w 291"/>
                      <a:gd name="T15" fmla="*/ 282 h 370"/>
                      <a:gd name="T16" fmla="*/ 229 w 291"/>
                      <a:gd name="T17" fmla="*/ 342 h 370"/>
                      <a:gd name="T18" fmla="*/ 243 w 291"/>
                      <a:gd name="T19" fmla="*/ 370 h 370"/>
                      <a:gd name="T20" fmla="*/ 263 w 291"/>
                      <a:gd name="T21" fmla="*/ 344 h 370"/>
                      <a:gd name="T22" fmla="*/ 275 w 291"/>
                      <a:gd name="T23" fmla="*/ 356 h 370"/>
                      <a:gd name="T24" fmla="*/ 289 w 291"/>
                      <a:gd name="T25" fmla="*/ 336 h 370"/>
                      <a:gd name="T26" fmla="*/ 283 w 291"/>
                      <a:gd name="T27" fmla="*/ 288 h 370"/>
                      <a:gd name="T28" fmla="*/ 243 w 291"/>
                      <a:gd name="T29" fmla="*/ 228 h 370"/>
                      <a:gd name="T30" fmla="*/ 215 w 291"/>
                      <a:gd name="T31" fmla="*/ 208 h 370"/>
                      <a:gd name="T32" fmla="*/ 219 w 291"/>
                      <a:gd name="T33" fmla="*/ 184 h 370"/>
                      <a:gd name="T34" fmla="*/ 261 w 291"/>
                      <a:gd name="T35" fmla="*/ 178 h 370"/>
                      <a:gd name="T36" fmla="*/ 277 w 291"/>
                      <a:gd name="T37" fmla="*/ 116 h 370"/>
                      <a:gd name="T38" fmla="*/ 269 w 291"/>
                      <a:gd name="T39" fmla="*/ 30 h 370"/>
                      <a:gd name="T40" fmla="*/ 231 w 291"/>
                      <a:gd name="T41" fmla="*/ 18 h 370"/>
                      <a:gd name="T42" fmla="*/ 195 w 291"/>
                      <a:gd name="T43" fmla="*/ 32 h 370"/>
                      <a:gd name="T44" fmla="*/ 171 w 291"/>
                      <a:gd name="T45" fmla="*/ 72 h 370"/>
                      <a:gd name="T46" fmla="*/ 161 w 291"/>
                      <a:gd name="T47" fmla="*/ 132 h 370"/>
                      <a:gd name="T48" fmla="*/ 185 w 291"/>
                      <a:gd name="T49" fmla="*/ 160 h 370"/>
                      <a:gd name="T50" fmla="*/ 195 w 291"/>
                      <a:gd name="T51" fmla="*/ 120 h 370"/>
                      <a:gd name="T52" fmla="*/ 229 w 291"/>
                      <a:gd name="T53" fmla="*/ 58 h 370"/>
                      <a:gd name="T54" fmla="*/ 245 w 291"/>
                      <a:gd name="T55" fmla="*/ 66 h 370"/>
                      <a:gd name="T56" fmla="*/ 243 w 291"/>
                      <a:gd name="T57" fmla="*/ 136 h 370"/>
                      <a:gd name="T58" fmla="*/ 199 w 291"/>
                      <a:gd name="T59" fmla="*/ 156 h 370"/>
                      <a:gd name="T60" fmla="*/ 100 w 291"/>
                      <a:gd name="T61" fmla="*/ 240 h 370"/>
                      <a:gd name="T62" fmla="*/ 138 w 291"/>
                      <a:gd name="T63" fmla="*/ 206 h 370"/>
                      <a:gd name="T64" fmla="*/ 147 w 291"/>
                      <a:gd name="T65" fmla="*/ 144 h 370"/>
                      <a:gd name="T66" fmla="*/ 126 w 291"/>
                      <a:gd name="T67" fmla="*/ 68 h 370"/>
                      <a:gd name="T68" fmla="*/ 88 w 291"/>
                      <a:gd name="T69" fmla="*/ 12 h 370"/>
                      <a:gd name="T70" fmla="*/ 22 w 291"/>
                      <a:gd name="T71" fmla="*/ 8 h 370"/>
                      <a:gd name="T72" fmla="*/ 6 w 291"/>
                      <a:gd name="T73" fmla="*/ 40 h 370"/>
                      <a:gd name="T74" fmla="*/ 6 w 291"/>
                      <a:gd name="T75" fmla="*/ 138 h 370"/>
                      <a:gd name="T76" fmla="*/ 26 w 291"/>
                      <a:gd name="T77" fmla="*/ 168 h 370"/>
                      <a:gd name="T78" fmla="*/ 104 w 291"/>
                      <a:gd name="T79" fmla="*/ 192 h 370"/>
                      <a:gd name="T80" fmla="*/ 122 w 291"/>
                      <a:gd name="T81" fmla="*/ 192 h 370"/>
                      <a:gd name="T82" fmla="*/ 84 w 291"/>
                      <a:gd name="T83" fmla="*/ 206 h 370"/>
                      <a:gd name="T84" fmla="*/ 42 w 291"/>
                      <a:gd name="T85" fmla="*/ 256 h 370"/>
                      <a:gd name="T86" fmla="*/ 26 w 291"/>
                      <a:gd name="T87" fmla="*/ 312 h 370"/>
                      <a:gd name="T88" fmla="*/ 44 w 291"/>
                      <a:gd name="T89" fmla="*/ 342 h 370"/>
                      <a:gd name="T90" fmla="*/ 58 w 291"/>
                      <a:gd name="T91" fmla="*/ 334 h 370"/>
                      <a:gd name="T92" fmla="*/ 82 w 291"/>
                      <a:gd name="T93" fmla="*/ 352 h 370"/>
                      <a:gd name="T94" fmla="*/ 68 w 291"/>
                      <a:gd name="T95" fmla="*/ 306 h 370"/>
                      <a:gd name="T96" fmla="*/ 82 w 291"/>
                      <a:gd name="T97" fmla="*/ 264 h 370"/>
                      <a:gd name="T98" fmla="*/ 114 w 291"/>
                      <a:gd name="T99" fmla="*/ 152 h 370"/>
                      <a:gd name="T100" fmla="*/ 58 w 291"/>
                      <a:gd name="T101" fmla="*/ 120 h 370"/>
                      <a:gd name="T102" fmla="*/ 62 w 291"/>
                      <a:gd name="T103" fmla="*/ 64 h 370"/>
                      <a:gd name="T104" fmla="*/ 74 w 291"/>
                      <a:gd name="T105" fmla="*/ 56 h 370"/>
                      <a:gd name="T106" fmla="*/ 110 w 291"/>
                      <a:gd name="T107" fmla="*/ 136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291" h="370">
                        <a:moveTo>
                          <a:pt x="155" y="224"/>
                        </a:moveTo>
                        <a:lnTo>
                          <a:pt x="155" y="224"/>
                        </a:lnTo>
                        <a:lnTo>
                          <a:pt x="159" y="224"/>
                        </a:lnTo>
                        <a:lnTo>
                          <a:pt x="163" y="220"/>
                        </a:lnTo>
                        <a:lnTo>
                          <a:pt x="167" y="216"/>
                        </a:lnTo>
                        <a:lnTo>
                          <a:pt x="169" y="210"/>
                        </a:lnTo>
                        <a:lnTo>
                          <a:pt x="169" y="210"/>
                        </a:lnTo>
                        <a:lnTo>
                          <a:pt x="147" y="208"/>
                        </a:lnTo>
                        <a:lnTo>
                          <a:pt x="147" y="208"/>
                        </a:lnTo>
                        <a:lnTo>
                          <a:pt x="138" y="206"/>
                        </a:lnTo>
                        <a:lnTo>
                          <a:pt x="138" y="206"/>
                        </a:lnTo>
                        <a:lnTo>
                          <a:pt x="140" y="214"/>
                        </a:lnTo>
                        <a:lnTo>
                          <a:pt x="145" y="220"/>
                        </a:lnTo>
                        <a:lnTo>
                          <a:pt x="149" y="222"/>
                        </a:lnTo>
                        <a:lnTo>
                          <a:pt x="155" y="224"/>
                        </a:lnTo>
                        <a:lnTo>
                          <a:pt x="155" y="224"/>
                        </a:lnTo>
                        <a:close/>
                        <a:moveTo>
                          <a:pt x="155" y="136"/>
                        </a:moveTo>
                        <a:lnTo>
                          <a:pt x="155" y="136"/>
                        </a:lnTo>
                        <a:lnTo>
                          <a:pt x="151" y="140"/>
                        </a:lnTo>
                        <a:lnTo>
                          <a:pt x="151" y="140"/>
                        </a:lnTo>
                        <a:lnTo>
                          <a:pt x="155" y="160"/>
                        </a:lnTo>
                        <a:lnTo>
                          <a:pt x="155" y="160"/>
                        </a:lnTo>
                        <a:lnTo>
                          <a:pt x="155" y="162"/>
                        </a:lnTo>
                        <a:lnTo>
                          <a:pt x="157" y="162"/>
                        </a:lnTo>
                        <a:lnTo>
                          <a:pt x="159" y="156"/>
                        </a:lnTo>
                        <a:lnTo>
                          <a:pt x="163" y="144"/>
                        </a:lnTo>
                        <a:lnTo>
                          <a:pt x="163" y="144"/>
                        </a:lnTo>
                        <a:lnTo>
                          <a:pt x="167" y="160"/>
                        </a:lnTo>
                        <a:lnTo>
                          <a:pt x="169" y="178"/>
                        </a:lnTo>
                        <a:lnTo>
                          <a:pt x="169" y="194"/>
                        </a:lnTo>
                        <a:lnTo>
                          <a:pt x="169" y="194"/>
                        </a:lnTo>
                        <a:lnTo>
                          <a:pt x="169" y="210"/>
                        </a:lnTo>
                        <a:lnTo>
                          <a:pt x="169" y="210"/>
                        </a:lnTo>
                        <a:lnTo>
                          <a:pt x="179" y="212"/>
                        </a:lnTo>
                        <a:lnTo>
                          <a:pt x="189" y="214"/>
                        </a:lnTo>
                        <a:lnTo>
                          <a:pt x="197" y="220"/>
                        </a:lnTo>
                        <a:lnTo>
                          <a:pt x="203" y="232"/>
                        </a:lnTo>
                        <a:lnTo>
                          <a:pt x="203" y="232"/>
                        </a:lnTo>
                        <a:lnTo>
                          <a:pt x="221" y="264"/>
                        </a:lnTo>
                        <a:lnTo>
                          <a:pt x="225" y="282"/>
                        </a:lnTo>
                        <a:lnTo>
                          <a:pt x="227" y="292"/>
                        </a:lnTo>
                        <a:lnTo>
                          <a:pt x="227" y="304"/>
                        </a:lnTo>
                        <a:lnTo>
                          <a:pt x="227" y="304"/>
                        </a:lnTo>
                        <a:lnTo>
                          <a:pt x="227" y="326"/>
                        </a:lnTo>
                        <a:lnTo>
                          <a:pt x="229" y="342"/>
                        </a:lnTo>
                        <a:lnTo>
                          <a:pt x="235" y="360"/>
                        </a:lnTo>
                        <a:lnTo>
                          <a:pt x="235" y="360"/>
                        </a:lnTo>
                        <a:lnTo>
                          <a:pt x="237" y="366"/>
                        </a:lnTo>
                        <a:lnTo>
                          <a:pt x="241" y="368"/>
                        </a:lnTo>
                        <a:lnTo>
                          <a:pt x="243" y="370"/>
                        </a:lnTo>
                        <a:lnTo>
                          <a:pt x="243" y="368"/>
                        </a:lnTo>
                        <a:lnTo>
                          <a:pt x="243" y="368"/>
                        </a:lnTo>
                        <a:lnTo>
                          <a:pt x="245" y="362"/>
                        </a:lnTo>
                        <a:lnTo>
                          <a:pt x="253" y="352"/>
                        </a:lnTo>
                        <a:lnTo>
                          <a:pt x="263" y="344"/>
                        </a:lnTo>
                        <a:lnTo>
                          <a:pt x="265" y="342"/>
                        </a:lnTo>
                        <a:lnTo>
                          <a:pt x="267" y="344"/>
                        </a:lnTo>
                        <a:lnTo>
                          <a:pt x="267" y="344"/>
                        </a:lnTo>
                        <a:lnTo>
                          <a:pt x="271" y="350"/>
                        </a:lnTo>
                        <a:lnTo>
                          <a:pt x="275" y="356"/>
                        </a:lnTo>
                        <a:lnTo>
                          <a:pt x="281" y="360"/>
                        </a:lnTo>
                        <a:lnTo>
                          <a:pt x="283" y="360"/>
                        </a:lnTo>
                        <a:lnTo>
                          <a:pt x="283" y="360"/>
                        </a:lnTo>
                        <a:lnTo>
                          <a:pt x="285" y="352"/>
                        </a:lnTo>
                        <a:lnTo>
                          <a:pt x="289" y="336"/>
                        </a:lnTo>
                        <a:lnTo>
                          <a:pt x="291" y="324"/>
                        </a:lnTo>
                        <a:lnTo>
                          <a:pt x="289" y="312"/>
                        </a:lnTo>
                        <a:lnTo>
                          <a:pt x="287" y="300"/>
                        </a:lnTo>
                        <a:lnTo>
                          <a:pt x="283" y="288"/>
                        </a:lnTo>
                        <a:lnTo>
                          <a:pt x="283" y="288"/>
                        </a:lnTo>
                        <a:lnTo>
                          <a:pt x="273" y="266"/>
                        </a:lnTo>
                        <a:lnTo>
                          <a:pt x="263" y="248"/>
                        </a:lnTo>
                        <a:lnTo>
                          <a:pt x="257" y="242"/>
                        </a:lnTo>
                        <a:lnTo>
                          <a:pt x="251" y="234"/>
                        </a:lnTo>
                        <a:lnTo>
                          <a:pt x="243" y="228"/>
                        </a:lnTo>
                        <a:lnTo>
                          <a:pt x="235" y="224"/>
                        </a:lnTo>
                        <a:lnTo>
                          <a:pt x="235" y="224"/>
                        </a:lnTo>
                        <a:lnTo>
                          <a:pt x="227" y="220"/>
                        </a:lnTo>
                        <a:lnTo>
                          <a:pt x="219" y="214"/>
                        </a:lnTo>
                        <a:lnTo>
                          <a:pt x="215" y="208"/>
                        </a:lnTo>
                        <a:lnTo>
                          <a:pt x="211" y="202"/>
                        </a:lnTo>
                        <a:lnTo>
                          <a:pt x="209" y="198"/>
                        </a:lnTo>
                        <a:lnTo>
                          <a:pt x="211" y="192"/>
                        </a:lnTo>
                        <a:lnTo>
                          <a:pt x="213" y="188"/>
                        </a:lnTo>
                        <a:lnTo>
                          <a:pt x="219" y="184"/>
                        </a:lnTo>
                        <a:lnTo>
                          <a:pt x="219" y="184"/>
                        </a:lnTo>
                        <a:lnTo>
                          <a:pt x="227" y="182"/>
                        </a:lnTo>
                        <a:lnTo>
                          <a:pt x="235" y="182"/>
                        </a:lnTo>
                        <a:lnTo>
                          <a:pt x="253" y="180"/>
                        </a:lnTo>
                        <a:lnTo>
                          <a:pt x="261" y="178"/>
                        </a:lnTo>
                        <a:lnTo>
                          <a:pt x="269" y="174"/>
                        </a:lnTo>
                        <a:lnTo>
                          <a:pt x="273" y="166"/>
                        </a:lnTo>
                        <a:lnTo>
                          <a:pt x="275" y="152"/>
                        </a:lnTo>
                        <a:lnTo>
                          <a:pt x="275" y="152"/>
                        </a:lnTo>
                        <a:lnTo>
                          <a:pt x="277" y="116"/>
                        </a:lnTo>
                        <a:lnTo>
                          <a:pt x="279" y="76"/>
                        </a:lnTo>
                        <a:lnTo>
                          <a:pt x="279" y="58"/>
                        </a:lnTo>
                        <a:lnTo>
                          <a:pt x="275" y="42"/>
                        </a:lnTo>
                        <a:lnTo>
                          <a:pt x="273" y="36"/>
                        </a:lnTo>
                        <a:lnTo>
                          <a:pt x="269" y="30"/>
                        </a:lnTo>
                        <a:lnTo>
                          <a:pt x="265" y="26"/>
                        </a:lnTo>
                        <a:lnTo>
                          <a:pt x="259" y="24"/>
                        </a:lnTo>
                        <a:lnTo>
                          <a:pt x="259" y="24"/>
                        </a:lnTo>
                        <a:lnTo>
                          <a:pt x="239" y="18"/>
                        </a:lnTo>
                        <a:lnTo>
                          <a:pt x="231" y="18"/>
                        </a:lnTo>
                        <a:lnTo>
                          <a:pt x="223" y="18"/>
                        </a:lnTo>
                        <a:lnTo>
                          <a:pt x="217" y="20"/>
                        </a:lnTo>
                        <a:lnTo>
                          <a:pt x="209" y="22"/>
                        </a:lnTo>
                        <a:lnTo>
                          <a:pt x="195" y="32"/>
                        </a:lnTo>
                        <a:lnTo>
                          <a:pt x="195" y="32"/>
                        </a:lnTo>
                        <a:lnTo>
                          <a:pt x="183" y="44"/>
                        </a:lnTo>
                        <a:lnTo>
                          <a:pt x="175" y="54"/>
                        </a:lnTo>
                        <a:lnTo>
                          <a:pt x="171" y="64"/>
                        </a:lnTo>
                        <a:lnTo>
                          <a:pt x="171" y="72"/>
                        </a:lnTo>
                        <a:lnTo>
                          <a:pt x="171" y="72"/>
                        </a:lnTo>
                        <a:lnTo>
                          <a:pt x="171" y="84"/>
                        </a:lnTo>
                        <a:lnTo>
                          <a:pt x="171" y="104"/>
                        </a:lnTo>
                        <a:lnTo>
                          <a:pt x="169" y="114"/>
                        </a:lnTo>
                        <a:lnTo>
                          <a:pt x="165" y="124"/>
                        </a:lnTo>
                        <a:lnTo>
                          <a:pt x="161" y="132"/>
                        </a:lnTo>
                        <a:lnTo>
                          <a:pt x="155" y="136"/>
                        </a:lnTo>
                        <a:lnTo>
                          <a:pt x="155" y="136"/>
                        </a:lnTo>
                        <a:close/>
                        <a:moveTo>
                          <a:pt x="187" y="160"/>
                        </a:moveTo>
                        <a:lnTo>
                          <a:pt x="187" y="160"/>
                        </a:lnTo>
                        <a:lnTo>
                          <a:pt x="185" y="160"/>
                        </a:lnTo>
                        <a:lnTo>
                          <a:pt x="183" y="158"/>
                        </a:lnTo>
                        <a:lnTo>
                          <a:pt x="187" y="148"/>
                        </a:lnTo>
                        <a:lnTo>
                          <a:pt x="191" y="134"/>
                        </a:lnTo>
                        <a:lnTo>
                          <a:pt x="195" y="120"/>
                        </a:lnTo>
                        <a:lnTo>
                          <a:pt x="195" y="120"/>
                        </a:lnTo>
                        <a:lnTo>
                          <a:pt x="199" y="102"/>
                        </a:lnTo>
                        <a:lnTo>
                          <a:pt x="209" y="82"/>
                        </a:lnTo>
                        <a:lnTo>
                          <a:pt x="215" y="72"/>
                        </a:lnTo>
                        <a:lnTo>
                          <a:pt x="221" y="64"/>
                        </a:lnTo>
                        <a:lnTo>
                          <a:pt x="229" y="58"/>
                        </a:lnTo>
                        <a:lnTo>
                          <a:pt x="235" y="56"/>
                        </a:lnTo>
                        <a:lnTo>
                          <a:pt x="235" y="56"/>
                        </a:lnTo>
                        <a:lnTo>
                          <a:pt x="239" y="56"/>
                        </a:lnTo>
                        <a:lnTo>
                          <a:pt x="241" y="58"/>
                        </a:lnTo>
                        <a:lnTo>
                          <a:pt x="245" y="66"/>
                        </a:lnTo>
                        <a:lnTo>
                          <a:pt x="247" y="76"/>
                        </a:lnTo>
                        <a:lnTo>
                          <a:pt x="247" y="88"/>
                        </a:lnTo>
                        <a:lnTo>
                          <a:pt x="245" y="116"/>
                        </a:lnTo>
                        <a:lnTo>
                          <a:pt x="243" y="136"/>
                        </a:lnTo>
                        <a:lnTo>
                          <a:pt x="243" y="136"/>
                        </a:lnTo>
                        <a:lnTo>
                          <a:pt x="241" y="142"/>
                        </a:lnTo>
                        <a:lnTo>
                          <a:pt x="235" y="146"/>
                        </a:lnTo>
                        <a:lnTo>
                          <a:pt x="227" y="150"/>
                        </a:lnTo>
                        <a:lnTo>
                          <a:pt x="219" y="152"/>
                        </a:lnTo>
                        <a:lnTo>
                          <a:pt x="199" y="156"/>
                        </a:lnTo>
                        <a:lnTo>
                          <a:pt x="187" y="160"/>
                        </a:lnTo>
                        <a:lnTo>
                          <a:pt x="187" y="160"/>
                        </a:lnTo>
                        <a:close/>
                        <a:moveTo>
                          <a:pt x="82" y="264"/>
                        </a:moveTo>
                        <a:lnTo>
                          <a:pt x="82" y="264"/>
                        </a:lnTo>
                        <a:lnTo>
                          <a:pt x="100" y="240"/>
                        </a:lnTo>
                        <a:lnTo>
                          <a:pt x="112" y="222"/>
                        </a:lnTo>
                        <a:lnTo>
                          <a:pt x="118" y="214"/>
                        </a:lnTo>
                        <a:lnTo>
                          <a:pt x="124" y="210"/>
                        </a:lnTo>
                        <a:lnTo>
                          <a:pt x="130" y="208"/>
                        </a:lnTo>
                        <a:lnTo>
                          <a:pt x="138" y="206"/>
                        </a:lnTo>
                        <a:lnTo>
                          <a:pt x="138" y="206"/>
                        </a:lnTo>
                        <a:lnTo>
                          <a:pt x="136" y="188"/>
                        </a:lnTo>
                        <a:lnTo>
                          <a:pt x="138" y="170"/>
                        </a:lnTo>
                        <a:lnTo>
                          <a:pt x="142" y="152"/>
                        </a:lnTo>
                        <a:lnTo>
                          <a:pt x="147" y="144"/>
                        </a:lnTo>
                        <a:lnTo>
                          <a:pt x="151" y="140"/>
                        </a:lnTo>
                        <a:lnTo>
                          <a:pt x="151" y="140"/>
                        </a:lnTo>
                        <a:lnTo>
                          <a:pt x="145" y="118"/>
                        </a:lnTo>
                        <a:lnTo>
                          <a:pt x="136" y="94"/>
                        </a:lnTo>
                        <a:lnTo>
                          <a:pt x="126" y="68"/>
                        </a:lnTo>
                        <a:lnTo>
                          <a:pt x="114" y="40"/>
                        </a:lnTo>
                        <a:lnTo>
                          <a:pt x="114" y="40"/>
                        </a:lnTo>
                        <a:lnTo>
                          <a:pt x="108" y="32"/>
                        </a:lnTo>
                        <a:lnTo>
                          <a:pt x="102" y="24"/>
                        </a:lnTo>
                        <a:lnTo>
                          <a:pt x="88" y="12"/>
                        </a:lnTo>
                        <a:lnTo>
                          <a:pt x="72" y="4"/>
                        </a:lnTo>
                        <a:lnTo>
                          <a:pt x="56" y="0"/>
                        </a:lnTo>
                        <a:lnTo>
                          <a:pt x="42" y="0"/>
                        </a:lnTo>
                        <a:lnTo>
                          <a:pt x="28" y="4"/>
                        </a:lnTo>
                        <a:lnTo>
                          <a:pt x="22" y="8"/>
                        </a:lnTo>
                        <a:lnTo>
                          <a:pt x="16" y="12"/>
                        </a:lnTo>
                        <a:lnTo>
                          <a:pt x="12" y="18"/>
                        </a:lnTo>
                        <a:lnTo>
                          <a:pt x="10" y="24"/>
                        </a:lnTo>
                        <a:lnTo>
                          <a:pt x="10" y="24"/>
                        </a:lnTo>
                        <a:lnTo>
                          <a:pt x="6" y="40"/>
                        </a:lnTo>
                        <a:lnTo>
                          <a:pt x="2" y="58"/>
                        </a:lnTo>
                        <a:lnTo>
                          <a:pt x="0" y="78"/>
                        </a:lnTo>
                        <a:lnTo>
                          <a:pt x="0" y="98"/>
                        </a:lnTo>
                        <a:lnTo>
                          <a:pt x="0" y="120"/>
                        </a:lnTo>
                        <a:lnTo>
                          <a:pt x="6" y="138"/>
                        </a:lnTo>
                        <a:lnTo>
                          <a:pt x="10" y="146"/>
                        </a:lnTo>
                        <a:lnTo>
                          <a:pt x="14" y="154"/>
                        </a:lnTo>
                        <a:lnTo>
                          <a:pt x="20" y="162"/>
                        </a:lnTo>
                        <a:lnTo>
                          <a:pt x="26" y="168"/>
                        </a:lnTo>
                        <a:lnTo>
                          <a:pt x="26" y="168"/>
                        </a:lnTo>
                        <a:lnTo>
                          <a:pt x="38" y="176"/>
                        </a:lnTo>
                        <a:lnTo>
                          <a:pt x="52" y="182"/>
                        </a:lnTo>
                        <a:lnTo>
                          <a:pt x="66" y="186"/>
                        </a:lnTo>
                        <a:lnTo>
                          <a:pt x="80" y="190"/>
                        </a:lnTo>
                        <a:lnTo>
                          <a:pt x="104" y="192"/>
                        </a:lnTo>
                        <a:lnTo>
                          <a:pt x="118" y="192"/>
                        </a:lnTo>
                        <a:lnTo>
                          <a:pt x="118" y="192"/>
                        </a:lnTo>
                        <a:lnTo>
                          <a:pt x="122" y="192"/>
                        </a:lnTo>
                        <a:lnTo>
                          <a:pt x="122" y="192"/>
                        </a:lnTo>
                        <a:lnTo>
                          <a:pt x="122" y="192"/>
                        </a:lnTo>
                        <a:lnTo>
                          <a:pt x="118" y="192"/>
                        </a:lnTo>
                        <a:lnTo>
                          <a:pt x="118" y="192"/>
                        </a:lnTo>
                        <a:lnTo>
                          <a:pt x="108" y="194"/>
                        </a:lnTo>
                        <a:lnTo>
                          <a:pt x="92" y="202"/>
                        </a:lnTo>
                        <a:lnTo>
                          <a:pt x="84" y="206"/>
                        </a:lnTo>
                        <a:lnTo>
                          <a:pt x="74" y="214"/>
                        </a:lnTo>
                        <a:lnTo>
                          <a:pt x="66" y="222"/>
                        </a:lnTo>
                        <a:lnTo>
                          <a:pt x="58" y="232"/>
                        </a:lnTo>
                        <a:lnTo>
                          <a:pt x="58" y="232"/>
                        </a:lnTo>
                        <a:lnTo>
                          <a:pt x="42" y="256"/>
                        </a:lnTo>
                        <a:lnTo>
                          <a:pt x="32" y="276"/>
                        </a:lnTo>
                        <a:lnTo>
                          <a:pt x="26" y="294"/>
                        </a:lnTo>
                        <a:lnTo>
                          <a:pt x="26" y="304"/>
                        </a:lnTo>
                        <a:lnTo>
                          <a:pt x="26" y="312"/>
                        </a:lnTo>
                        <a:lnTo>
                          <a:pt x="26" y="312"/>
                        </a:lnTo>
                        <a:lnTo>
                          <a:pt x="30" y="330"/>
                        </a:lnTo>
                        <a:lnTo>
                          <a:pt x="34" y="344"/>
                        </a:lnTo>
                        <a:lnTo>
                          <a:pt x="42" y="360"/>
                        </a:lnTo>
                        <a:lnTo>
                          <a:pt x="42" y="360"/>
                        </a:lnTo>
                        <a:lnTo>
                          <a:pt x="44" y="342"/>
                        </a:lnTo>
                        <a:lnTo>
                          <a:pt x="46" y="332"/>
                        </a:lnTo>
                        <a:lnTo>
                          <a:pt x="48" y="328"/>
                        </a:lnTo>
                        <a:lnTo>
                          <a:pt x="50" y="328"/>
                        </a:lnTo>
                        <a:lnTo>
                          <a:pt x="50" y="328"/>
                        </a:lnTo>
                        <a:lnTo>
                          <a:pt x="58" y="334"/>
                        </a:lnTo>
                        <a:lnTo>
                          <a:pt x="70" y="346"/>
                        </a:lnTo>
                        <a:lnTo>
                          <a:pt x="78" y="352"/>
                        </a:lnTo>
                        <a:lnTo>
                          <a:pt x="80" y="354"/>
                        </a:lnTo>
                        <a:lnTo>
                          <a:pt x="82" y="352"/>
                        </a:lnTo>
                        <a:lnTo>
                          <a:pt x="82" y="352"/>
                        </a:lnTo>
                        <a:lnTo>
                          <a:pt x="80" y="348"/>
                        </a:lnTo>
                        <a:lnTo>
                          <a:pt x="78" y="340"/>
                        </a:lnTo>
                        <a:lnTo>
                          <a:pt x="74" y="330"/>
                        </a:lnTo>
                        <a:lnTo>
                          <a:pt x="70" y="320"/>
                        </a:lnTo>
                        <a:lnTo>
                          <a:pt x="68" y="306"/>
                        </a:lnTo>
                        <a:lnTo>
                          <a:pt x="68" y="294"/>
                        </a:lnTo>
                        <a:lnTo>
                          <a:pt x="72" y="278"/>
                        </a:lnTo>
                        <a:lnTo>
                          <a:pt x="76" y="272"/>
                        </a:lnTo>
                        <a:lnTo>
                          <a:pt x="82" y="264"/>
                        </a:lnTo>
                        <a:lnTo>
                          <a:pt x="82" y="264"/>
                        </a:lnTo>
                        <a:close/>
                        <a:moveTo>
                          <a:pt x="114" y="144"/>
                        </a:moveTo>
                        <a:lnTo>
                          <a:pt x="114" y="144"/>
                        </a:lnTo>
                        <a:lnTo>
                          <a:pt x="118" y="150"/>
                        </a:lnTo>
                        <a:lnTo>
                          <a:pt x="118" y="152"/>
                        </a:lnTo>
                        <a:lnTo>
                          <a:pt x="114" y="152"/>
                        </a:lnTo>
                        <a:lnTo>
                          <a:pt x="114" y="152"/>
                        </a:lnTo>
                        <a:lnTo>
                          <a:pt x="88" y="138"/>
                        </a:lnTo>
                        <a:lnTo>
                          <a:pt x="70" y="128"/>
                        </a:lnTo>
                        <a:lnTo>
                          <a:pt x="58" y="120"/>
                        </a:lnTo>
                        <a:lnTo>
                          <a:pt x="58" y="120"/>
                        </a:lnTo>
                        <a:lnTo>
                          <a:pt x="56" y="116"/>
                        </a:lnTo>
                        <a:lnTo>
                          <a:pt x="56" y="110"/>
                        </a:lnTo>
                        <a:lnTo>
                          <a:pt x="54" y="94"/>
                        </a:lnTo>
                        <a:lnTo>
                          <a:pt x="58" y="74"/>
                        </a:lnTo>
                        <a:lnTo>
                          <a:pt x="62" y="64"/>
                        </a:lnTo>
                        <a:lnTo>
                          <a:pt x="66" y="56"/>
                        </a:lnTo>
                        <a:lnTo>
                          <a:pt x="66" y="56"/>
                        </a:lnTo>
                        <a:lnTo>
                          <a:pt x="68" y="54"/>
                        </a:lnTo>
                        <a:lnTo>
                          <a:pt x="72" y="54"/>
                        </a:lnTo>
                        <a:lnTo>
                          <a:pt x="74" y="56"/>
                        </a:lnTo>
                        <a:lnTo>
                          <a:pt x="78" y="60"/>
                        </a:lnTo>
                        <a:lnTo>
                          <a:pt x="84" y="72"/>
                        </a:lnTo>
                        <a:lnTo>
                          <a:pt x="92" y="88"/>
                        </a:lnTo>
                        <a:lnTo>
                          <a:pt x="104" y="124"/>
                        </a:lnTo>
                        <a:lnTo>
                          <a:pt x="110" y="136"/>
                        </a:lnTo>
                        <a:lnTo>
                          <a:pt x="114" y="144"/>
                        </a:lnTo>
                        <a:lnTo>
                          <a:pt x="114" y="144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" name="Freeform 132">
                    <a:extLst>
                      <a:ext uri="{FF2B5EF4-FFF2-40B4-BE49-F238E27FC236}">
                        <a16:creationId xmlns:a16="http://schemas.microsoft.com/office/drawing/2014/main" id="{ADFA2CDB-F537-4CFE-8399-6E894B7EE4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07" y="3212"/>
                    <a:ext cx="529" cy="136"/>
                  </a:xfrm>
                  <a:custGeom>
                    <a:avLst/>
                    <a:gdLst>
                      <a:gd name="T0" fmla="*/ 0 w 529"/>
                      <a:gd name="T1" fmla="*/ 120 h 136"/>
                      <a:gd name="T2" fmla="*/ 46 w 529"/>
                      <a:gd name="T3" fmla="*/ 120 h 136"/>
                      <a:gd name="T4" fmla="*/ 88 w 529"/>
                      <a:gd name="T5" fmla="*/ 120 h 136"/>
                      <a:gd name="T6" fmla="*/ 94 w 529"/>
                      <a:gd name="T7" fmla="*/ 106 h 136"/>
                      <a:gd name="T8" fmla="*/ 110 w 529"/>
                      <a:gd name="T9" fmla="*/ 90 h 136"/>
                      <a:gd name="T10" fmla="*/ 136 w 529"/>
                      <a:gd name="T11" fmla="*/ 72 h 136"/>
                      <a:gd name="T12" fmla="*/ 152 w 529"/>
                      <a:gd name="T13" fmla="*/ 62 h 136"/>
                      <a:gd name="T14" fmla="*/ 190 w 529"/>
                      <a:gd name="T15" fmla="*/ 32 h 136"/>
                      <a:gd name="T16" fmla="*/ 210 w 529"/>
                      <a:gd name="T17" fmla="*/ 16 h 136"/>
                      <a:gd name="T18" fmla="*/ 232 w 529"/>
                      <a:gd name="T19" fmla="*/ 8 h 136"/>
                      <a:gd name="T20" fmla="*/ 252 w 529"/>
                      <a:gd name="T21" fmla="*/ 8 h 136"/>
                      <a:gd name="T22" fmla="*/ 313 w 529"/>
                      <a:gd name="T23" fmla="*/ 24 h 136"/>
                      <a:gd name="T24" fmla="*/ 341 w 529"/>
                      <a:gd name="T25" fmla="*/ 34 h 136"/>
                      <a:gd name="T26" fmla="*/ 391 w 529"/>
                      <a:gd name="T27" fmla="*/ 54 h 136"/>
                      <a:gd name="T28" fmla="*/ 409 w 529"/>
                      <a:gd name="T29" fmla="*/ 64 h 136"/>
                      <a:gd name="T30" fmla="*/ 459 w 529"/>
                      <a:gd name="T31" fmla="*/ 104 h 136"/>
                      <a:gd name="T32" fmla="*/ 465 w 529"/>
                      <a:gd name="T33" fmla="*/ 112 h 136"/>
                      <a:gd name="T34" fmla="*/ 469 w 529"/>
                      <a:gd name="T35" fmla="*/ 126 h 136"/>
                      <a:gd name="T36" fmla="*/ 473 w 529"/>
                      <a:gd name="T37" fmla="*/ 136 h 136"/>
                      <a:gd name="T38" fmla="*/ 529 w 529"/>
                      <a:gd name="T39" fmla="*/ 128 h 136"/>
                      <a:gd name="T40" fmla="*/ 523 w 529"/>
                      <a:gd name="T41" fmla="*/ 120 h 136"/>
                      <a:gd name="T42" fmla="*/ 483 w 529"/>
                      <a:gd name="T43" fmla="*/ 78 h 136"/>
                      <a:gd name="T44" fmla="*/ 457 w 529"/>
                      <a:gd name="T45" fmla="*/ 56 h 136"/>
                      <a:gd name="T46" fmla="*/ 411 w 529"/>
                      <a:gd name="T47" fmla="*/ 30 h 136"/>
                      <a:gd name="T48" fmla="*/ 369 w 529"/>
                      <a:gd name="T49" fmla="*/ 16 h 136"/>
                      <a:gd name="T50" fmla="*/ 347 w 529"/>
                      <a:gd name="T51" fmla="*/ 12 h 136"/>
                      <a:gd name="T52" fmla="*/ 307 w 529"/>
                      <a:gd name="T53" fmla="*/ 10 h 136"/>
                      <a:gd name="T54" fmla="*/ 297 w 529"/>
                      <a:gd name="T55" fmla="*/ 8 h 136"/>
                      <a:gd name="T56" fmla="*/ 287 w 529"/>
                      <a:gd name="T57" fmla="*/ 4 h 136"/>
                      <a:gd name="T58" fmla="*/ 246 w 529"/>
                      <a:gd name="T59" fmla="*/ 0 h 136"/>
                      <a:gd name="T60" fmla="*/ 232 w 529"/>
                      <a:gd name="T61" fmla="*/ 0 h 136"/>
                      <a:gd name="T62" fmla="*/ 202 w 529"/>
                      <a:gd name="T63" fmla="*/ 8 h 136"/>
                      <a:gd name="T64" fmla="*/ 128 w 529"/>
                      <a:gd name="T65" fmla="*/ 40 h 136"/>
                      <a:gd name="T66" fmla="*/ 102 w 529"/>
                      <a:gd name="T67" fmla="*/ 52 h 136"/>
                      <a:gd name="T68" fmla="*/ 34 w 529"/>
                      <a:gd name="T69" fmla="*/ 92 h 136"/>
                      <a:gd name="T70" fmla="*/ 2 w 529"/>
                      <a:gd name="T71" fmla="*/ 118 h 136"/>
                      <a:gd name="T72" fmla="*/ 0 w 529"/>
                      <a:gd name="T73" fmla="*/ 120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29" h="136">
                        <a:moveTo>
                          <a:pt x="0" y="120"/>
                        </a:moveTo>
                        <a:lnTo>
                          <a:pt x="0" y="120"/>
                        </a:lnTo>
                        <a:lnTo>
                          <a:pt x="16" y="122"/>
                        </a:lnTo>
                        <a:lnTo>
                          <a:pt x="46" y="120"/>
                        </a:lnTo>
                        <a:lnTo>
                          <a:pt x="88" y="120"/>
                        </a:lnTo>
                        <a:lnTo>
                          <a:pt x="88" y="120"/>
                        </a:lnTo>
                        <a:lnTo>
                          <a:pt x="90" y="116"/>
                        </a:lnTo>
                        <a:lnTo>
                          <a:pt x="94" y="106"/>
                        </a:lnTo>
                        <a:lnTo>
                          <a:pt x="100" y="98"/>
                        </a:lnTo>
                        <a:lnTo>
                          <a:pt x="110" y="90"/>
                        </a:lnTo>
                        <a:lnTo>
                          <a:pt x="120" y="82"/>
                        </a:lnTo>
                        <a:lnTo>
                          <a:pt x="136" y="72"/>
                        </a:lnTo>
                        <a:lnTo>
                          <a:pt x="136" y="72"/>
                        </a:lnTo>
                        <a:lnTo>
                          <a:pt x="152" y="62"/>
                        </a:lnTo>
                        <a:lnTo>
                          <a:pt x="166" y="52"/>
                        </a:lnTo>
                        <a:lnTo>
                          <a:pt x="190" y="32"/>
                        </a:lnTo>
                        <a:lnTo>
                          <a:pt x="200" y="22"/>
                        </a:lnTo>
                        <a:lnTo>
                          <a:pt x="210" y="16"/>
                        </a:lnTo>
                        <a:lnTo>
                          <a:pt x="220" y="10"/>
                        </a:lnTo>
                        <a:lnTo>
                          <a:pt x="232" y="8"/>
                        </a:lnTo>
                        <a:lnTo>
                          <a:pt x="232" y="8"/>
                        </a:lnTo>
                        <a:lnTo>
                          <a:pt x="252" y="8"/>
                        </a:lnTo>
                        <a:lnTo>
                          <a:pt x="270" y="10"/>
                        </a:lnTo>
                        <a:lnTo>
                          <a:pt x="313" y="24"/>
                        </a:lnTo>
                        <a:lnTo>
                          <a:pt x="313" y="24"/>
                        </a:lnTo>
                        <a:lnTo>
                          <a:pt x="341" y="34"/>
                        </a:lnTo>
                        <a:lnTo>
                          <a:pt x="369" y="44"/>
                        </a:lnTo>
                        <a:lnTo>
                          <a:pt x="391" y="54"/>
                        </a:lnTo>
                        <a:lnTo>
                          <a:pt x="409" y="64"/>
                        </a:lnTo>
                        <a:lnTo>
                          <a:pt x="409" y="64"/>
                        </a:lnTo>
                        <a:lnTo>
                          <a:pt x="443" y="90"/>
                        </a:lnTo>
                        <a:lnTo>
                          <a:pt x="459" y="104"/>
                        </a:lnTo>
                        <a:lnTo>
                          <a:pt x="463" y="108"/>
                        </a:lnTo>
                        <a:lnTo>
                          <a:pt x="465" y="112"/>
                        </a:lnTo>
                        <a:lnTo>
                          <a:pt x="465" y="112"/>
                        </a:lnTo>
                        <a:lnTo>
                          <a:pt x="469" y="126"/>
                        </a:lnTo>
                        <a:lnTo>
                          <a:pt x="473" y="136"/>
                        </a:lnTo>
                        <a:lnTo>
                          <a:pt x="473" y="136"/>
                        </a:lnTo>
                        <a:lnTo>
                          <a:pt x="501" y="132"/>
                        </a:lnTo>
                        <a:lnTo>
                          <a:pt x="529" y="128"/>
                        </a:lnTo>
                        <a:lnTo>
                          <a:pt x="529" y="128"/>
                        </a:lnTo>
                        <a:lnTo>
                          <a:pt x="523" y="120"/>
                        </a:lnTo>
                        <a:lnTo>
                          <a:pt x="505" y="100"/>
                        </a:lnTo>
                        <a:lnTo>
                          <a:pt x="483" y="78"/>
                        </a:lnTo>
                        <a:lnTo>
                          <a:pt x="457" y="56"/>
                        </a:lnTo>
                        <a:lnTo>
                          <a:pt x="457" y="56"/>
                        </a:lnTo>
                        <a:lnTo>
                          <a:pt x="433" y="40"/>
                        </a:lnTo>
                        <a:lnTo>
                          <a:pt x="411" y="30"/>
                        </a:lnTo>
                        <a:lnTo>
                          <a:pt x="369" y="16"/>
                        </a:lnTo>
                        <a:lnTo>
                          <a:pt x="369" y="16"/>
                        </a:lnTo>
                        <a:lnTo>
                          <a:pt x="359" y="14"/>
                        </a:lnTo>
                        <a:lnTo>
                          <a:pt x="347" y="12"/>
                        </a:lnTo>
                        <a:lnTo>
                          <a:pt x="325" y="10"/>
                        </a:lnTo>
                        <a:lnTo>
                          <a:pt x="307" y="10"/>
                        </a:lnTo>
                        <a:lnTo>
                          <a:pt x="301" y="10"/>
                        </a:lnTo>
                        <a:lnTo>
                          <a:pt x="297" y="8"/>
                        </a:lnTo>
                        <a:lnTo>
                          <a:pt x="297" y="8"/>
                        </a:lnTo>
                        <a:lnTo>
                          <a:pt x="287" y="4"/>
                        </a:lnTo>
                        <a:lnTo>
                          <a:pt x="266" y="0"/>
                        </a:lnTo>
                        <a:lnTo>
                          <a:pt x="246" y="0"/>
                        </a:lnTo>
                        <a:lnTo>
                          <a:pt x="232" y="0"/>
                        </a:lnTo>
                        <a:lnTo>
                          <a:pt x="232" y="0"/>
                        </a:lnTo>
                        <a:lnTo>
                          <a:pt x="220" y="2"/>
                        </a:lnTo>
                        <a:lnTo>
                          <a:pt x="202" y="8"/>
                        </a:lnTo>
                        <a:lnTo>
                          <a:pt x="172" y="20"/>
                        </a:lnTo>
                        <a:lnTo>
                          <a:pt x="128" y="40"/>
                        </a:lnTo>
                        <a:lnTo>
                          <a:pt x="128" y="40"/>
                        </a:lnTo>
                        <a:lnTo>
                          <a:pt x="102" y="52"/>
                        </a:lnTo>
                        <a:lnTo>
                          <a:pt x="76" y="66"/>
                        </a:lnTo>
                        <a:lnTo>
                          <a:pt x="34" y="92"/>
                        </a:lnTo>
                        <a:lnTo>
                          <a:pt x="8" y="110"/>
                        </a:lnTo>
                        <a:lnTo>
                          <a:pt x="2" y="118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close/>
                      </a:path>
                    </a:pathLst>
                  </a:custGeom>
                  <a:solidFill>
                    <a:srgbClr val="0099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" name="Freeform 133">
                    <a:extLst>
                      <a:ext uri="{FF2B5EF4-FFF2-40B4-BE49-F238E27FC236}">
                        <a16:creationId xmlns:a16="http://schemas.microsoft.com/office/drawing/2014/main" id="{590FF001-36F1-4D22-AD82-AD0BA094F5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63" y="3140"/>
                    <a:ext cx="65" cy="112"/>
                  </a:xfrm>
                  <a:custGeom>
                    <a:avLst/>
                    <a:gdLst>
                      <a:gd name="T0" fmla="*/ 0 w 65"/>
                      <a:gd name="T1" fmla="*/ 56 h 112"/>
                      <a:gd name="T2" fmla="*/ 0 w 65"/>
                      <a:gd name="T3" fmla="*/ 56 h 112"/>
                      <a:gd name="T4" fmla="*/ 0 w 65"/>
                      <a:gd name="T5" fmla="*/ 44 h 112"/>
                      <a:gd name="T6" fmla="*/ 2 w 65"/>
                      <a:gd name="T7" fmla="*/ 34 h 112"/>
                      <a:gd name="T8" fmla="*/ 6 w 65"/>
                      <a:gd name="T9" fmla="*/ 24 h 112"/>
                      <a:gd name="T10" fmla="*/ 10 w 65"/>
                      <a:gd name="T11" fmla="*/ 16 h 112"/>
                      <a:gd name="T12" fmla="*/ 14 w 65"/>
                      <a:gd name="T13" fmla="*/ 10 h 112"/>
                      <a:gd name="T14" fmla="*/ 20 w 65"/>
                      <a:gd name="T15" fmla="*/ 4 h 112"/>
                      <a:gd name="T16" fmla="*/ 27 w 65"/>
                      <a:gd name="T17" fmla="*/ 2 h 112"/>
                      <a:gd name="T18" fmla="*/ 33 w 65"/>
                      <a:gd name="T19" fmla="*/ 0 h 112"/>
                      <a:gd name="T20" fmla="*/ 33 w 65"/>
                      <a:gd name="T21" fmla="*/ 0 h 112"/>
                      <a:gd name="T22" fmla="*/ 39 w 65"/>
                      <a:gd name="T23" fmla="*/ 2 h 112"/>
                      <a:gd name="T24" fmla="*/ 45 w 65"/>
                      <a:gd name="T25" fmla="*/ 4 h 112"/>
                      <a:gd name="T26" fmla="*/ 51 w 65"/>
                      <a:gd name="T27" fmla="*/ 10 h 112"/>
                      <a:gd name="T28" fmla="*/ 55 w 65"/>
                      <a:gd name="T29" fmla="*/ 16 h 112"/>
                      <a:gd name="T30" fmla="*/ 59 w 65"/>
                      <a:gd name="T31" fmla="*/ 24 h 112"/>
                      <a:gd name="T32" fmla="*/ 63 w 65"/>
                      <a:gd name="T33" fmla="*/ 34 h 112"/>
                      <a:gd name="T34" fmla="*/ 65 w 65"/>
                      <a:gd name="T35" fmla="*/ 44 h 112"/>
                      <a:gd name="T36" fmla="*/ 65 w 65"/>
                      <a:gd name="T37" fmla="*/ 56 h 112"/>
                      <a:gd name="T38" fmla="*/ 65 w 65"/>
                      <a:gd name="T39" fmla="*/ 56 h 112"/>
                      <a:gd name="T40" fmla="*/ 65 w 65"/>
                      <a:gd name="T41" fmla="*/ 68 h 112"/>
                      <a:gd name="T42" fmla="*/ 63 w 65"/>
                      <a:gd name="T43" fmla="*/ 78 h 112"/>
                      <a:gd name="T44" fmla="*/ 59 w 65"/>
                      <a:gd name="T45" fmla="*/ 88 h 112"/>
                      <a:gd name="T46" fmla="*/ 55 w 65"/>
                      <a:gd name="T47" fmla="*/ 96 h 112"/>
                      <a:gd name="T48" fmla="*/ 51 w 65"/>
                      <a:gd name="T49" fmla="*/ 102 h 112"/>
                      <a:gd name="T50" fmla="*/ 45 w 65"/>
                      <a:gd name="T51" fmla="*/ 108 h 112"/>
                      <a:gd name="T52" fmla="*/ 39 w 65"/>
                      <a:gd name="T53" fmla="*/ 110 h 112"/>
                      <a:gd name="T54" fmla="*/ 33 w 65"/>
                      <a:gd name="T55" fmla="*/ 112 h 112"/>
                      <a:gd name="T56" fmla="*/ 33 w 65"/>
                      <a:gd name="T57" fmla="*/ 112 h 112"/>
                      <a:gd name="T58" fmla="*/ 27 w 65"/>
                      <a:gd name="T59" fmla="*/ 110 h 112"/>
                      <a:gd name="T60" fmla="*/ 20 w 65"/>
                      <a:gd name="T61" fmla="*/ 108 h 112"/>
                      <a:gd name="T62" fmla="*/ 14 w 65"/>
                      <a:gd name="T63" fmla="*/ 102 h 112"/>
                      <a:gd name="T64" fmla="*/ 10 w 65"/>
                      <a:gd name="T65" fmla="*/ 96 h 112"/>
                      <a:gd name="T66" fmla="*/ 6 w 65"/>
                      <a:gd name="T67" fmla="*/ 88 h 112"/>
                      <a:gd name="T68" fmla="*/ 2 w 65"/>
                      <a:gd name="T69" fmla="*/ 78 h 112"/>
                      <a:gd name="T70" fmla="*/ 0 w 65"/>
                      <a:gd name="T71" fmla="*/ 68 h 112"/>
                      <a:gd name="T72" fmla="*/ 0 w 65"/>
                      <a:gd name="T73" fmla="*/ 56 h 112"/>
                      <a:gd name="T74" fmla="*/ 0 w 65"/>
                      <a:gd name="T75" fmla="*/ 56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5" h="112">
                        <a:moveTo>
                          <a:pt x="0" y="56"/>
                        </a:moveTo>
                        <a:lnTo>
                          <a:pt x="0" y="56"/>
                        </a:lnTo>
                        <a:lnTo>
                          <a:pt x="0" y="44"/>
                        </a:lnTo>
                        <a:lnTo>
                          <a:pt x="2" y="34"/>
                        </a:lnTo>
                        <a:lnTo>
                          <a:pt x="6" y="24"/>
                        </a:lnTo>
                        <a:lnTo>
                          <a:pt x="10" y="16"/>
                        </a:lnTo>
                        <a:lnTo>
                          <a:pt x="14" y="10"/>
                        </a:lnTo>
                        <a:lnTo>
                          <a:pt x="20" y="4"/>
                        </a:lnTo>
                        <a:lnTo>
                          <a:pt x="27" y="2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lnTo>
                          <a:pt x="39" y="2"/>
                        </a:lnTo>
                        <a:lnTo>
                          <a:pt x="45" y="4"/>
                        </a:lnTo>
                        <a:lnTo>
                          <a:pt x="51" y="10"/>
                        </a:lnTo>
                        <a:lnTo>
                          <a:pt x="55" y="16"/>
                        </a:lnTo>
                        <a:lnTo>
                          <a:pt x="59" y="24"/>
                        </a:lnTo>
                        <a:lnTo>
                          <a:pt x="63" y="34"/>
                        </a:lnTo>
                        <a:lnTo>
                          <a:pt x="65" y="44"/>
                        </a:lnTo>
                        <a:lnTo>
                          <a:pt x="65" y="56"/>
                        </a:lnTo>
                        <a:lnTo>
                          <a:pt x="65" y="56"/>
                        </a:lnTo>
                        <a:lnTo>
                          <a:pt x="65" y="68"/>
                        </a:lnTo>
                        <a:lnTo>
                          <a:pt x="63" y="78"/>
                        </a:lnTo>
                        <a:lnTo>
                          <a:pt x="59" y="88"/>
                        </a:lnTo>
                        <a:lnTo>
                          <a:pt x="55" y="96"/>
                        </a:lnTo>
                        <a:lnTo>
                          <a:pt x="51" y="102"/>
                        </a:lnTo>
                        <a:lnTo>
                          <a:pt x="45" y="108"/>
                        </a:lnTo>
                        <a:lnTo>
                          <a:pt x="39" y="110"/>
                        </a:lnTo>
                        <a:lnTo>
                          <a:pt x="33" y="112"/>
                        </a:lnTo>
                        <a:lnTo>
                          <a:pt x="33" y="112"/>
                        </a:lnTo>
                        <a:lnTo>
                          <a:pt x="27" y="110"/>
                        </a:lnTo>
                        <a:lnTo>
                          <a:pt x="20" y="108"/>
                        </a:lnTo>
                        <a:lnTo>
                          <a:pt x="14" y="102"/>
                        </a:lnTo>
                        <a:lnTo>
                          <a:pt x="10" y="96"/>
                        </a:lnTo>
                        <a:lnTo>
                          <a:pt x="6" y="88"/>
                        </a:lnTo>
                        <a:lnTo>
                          <a:pt x="2" y="78"/>
                        </a:lnTo>
                        <a:lnTo>
                          <a:pt x="0" y="68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004BB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3A0FA0B-AA78-42E1-A235-F5408938D3ED}"/>
              </a:ext>
            </a:extLst>
          </p:cNvPr>
          <p:cNvGrpSpPr/>
          <p:nvPr/>
        </p:nvGrpSpPr>
        <p:grpSpPr>
          <a:xfrm>
            <a:off x="2810700" y="2636466"/>
            <a:ext cx="1980434" cy="1319629"/>
            <a:chOff x="2810700" y="2636466"/>
            <a:chExt cx="1980434" cy="1319629"/>
          </a:xfrm>
        </p:grpSpPr>
        <p:grpSp>
          <p:nvGrpSpPr>
            <p:cNvPr id="32" name="Group 369">
              <a:extLst>
                <a:ext uri="{FF2B5EF4-FFF2-40B4-BE49-F238E27FC236}">
                  <a16:creationId xmlns:a16="http://schemas.microsoft.com/office/drawing/2014/main" id="{92A86BBA-838F-4AF2-B19F-4F234C8F91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492" y="2639812"/>
              <a:ext cx="1977583" cy="1315443"/>
              <a:chOff x="353" y="1434"/>
              <a:chExt cx="998" cy="665"/>
            </a:xfrm>
          </p:grpSpPr>
          <p:sp>
            <p:nvSpPr>
              <p:cNvPr id="33" name="Rectangle 63">
                <a:extLst>
                  <a:ext uri="{FF2B5EF4-FFF2-40B4-BE49-F238E27FC236}">
                    <a16:creationId xmlns:a16="http://schemas.microsoft.com/office/drawing/2014/main" id="{280561EC-D3AD-472B-92E7-824B3306D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998" cy="665"/>
              </a:xfrm>
              <a:prstGeom prst="rect">
                <a:avLst/>
              </a:prstGeom>
              <a:solidFill>
                <a:srgbClr val="008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" name="Group 366">
                <a:extLst>
                  <a:ext uri="{FF2B5EF4-FFF2-40B4-BE49-F238E27FC236}">
                    <a16:creationId xmlns:a16="http://schemas.microsoft.com/office/drawing/2014/main" id="{7696C66A-A5E9-4033-9F89-0024416570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434"/>
                <a:ext cx="998" cy="663"/>
                <a:chOff x="353" y="1434"/>
                <a:chExt cx="998" cy="635"/>
              </a:xfrm>
            </p:grpSpPr>
            <p:sp>
              <p:nvSpPr>
                <p:cNvPr id="35" name="AutoShape 362">
                  <a:extLst>
                    <a:ext uri="{FF2B5EF4-FFF2-40B4-BE49-F238E27FC236}">
                      <a16:creationId xmlns:a16="http://schemas.microsoft.com/office/drawing/2014/main" id="{2F21ECA9-DED4-4F84-85C8-DF25D9AF6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34" y="1253"/>
                  <a:ext cx="635" cy="99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363">
                  <a:extLst>
                    <a:ext uri="{FF2B5EF4-FFF2-40B4-BE49-F238E27FC236}">
                      <a16:creationId xmlns:a16="http://schemas.microsoft.com/office/drawing/2014/main" id="{C34FA5C7-5EAB-4746-BF2E-E27BF8A11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2" y="1298"/>
                  <a:ext cx="589" cy="90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364">
                  <a:extLst>
                    <a:ext uri="{FF2B5EF4-FFF2-40B4-BE49-F238E27FC236}">
                      <a16:creationId xmlns:a16="http://schemas.microsoft.com/office/drawing/2014/main" id="{AF925BB3-B757-4907-80CE-5FA16F84E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5" y="1502"/>
                  <a:ext cx="635" cy="4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365">
                  <a:extLst>
                    <a:ext uri="{FF2B5EF4-FFF2-40B4-BE49-F238E27FC236}">
                      <a16:creationId xmlns:a16="http://schemas.microsoft.com/office/drawing/2014/main" id="{D557552B-412B-4419-99C6-CCC9BF40F9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8" y="1537"/>
                  <a:ext cx="559" cy="43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60EC053-E9A1-45FE-8F09-2069B9D44B94}"/>
              </a:ext>
            </a:extLst>
          </p:cNvPr>
          <p:cNvGrpSpPr/>
          <p:nvPr/>
        </p:nvGrpSpPr>
        <p:grpSpPr>
          <a:xfrm>
            <a:off x="5059442" y="2636466"/>
            <a:ext cx="1982005" cy="1319629"/>
            <a:chOff x="5059442" y="2636466"/>
            <a:chExt cx="1982005" cy="1319629"/>
          </a:xfrm>
        </p:grpSpPr>
        <p:grpSp>
          <p:nvGrpSpPr>
            <p:cNvPr id="39" name="Group 314">
              <a:extLst>
                <a:ext uri="{FF2B5EF4-FFF2-40B4-BE49-F238E27FC236}">
                  <a16:creationId xmlns:a16="http://schemas.microsoft.com/office/drawing/2014/main" id="{7B8EEB7C-4D84-41B4-BF87-907DC6022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442" y="2638597"/>
              <a:ext cx="1981914" cy="1314278"/>
              <a:chOff x="1486" y="1434"/>
              <a:chExt cx="999" cy="667"/>
            </a:xfrm>
          </p:grpSpPr>
          <p:sp>
            <p:nvSpPr>
              <p:cNvPr id="40" name="Rectangle 312">
                <a:extLst>
                  <a:ext uri="{FF2B5EF4-FFF2-40B4-BE49-F238E27FC236}">
                    <a16:creationId xmlns:a16="http://schemas.microsoft.com/office/drawing/2014/main" id="{EE3941CC-B9D1-44BC-8976-E45DD3AE2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297">
                <a:extLst>
                  <a:ext uri="{FF2B5EF4-FFF2-40B4-BE49-F238E27FC236}">
                    <a16:creationId xmlns:a16="http://schemas.microsoft.com/office/drawing/2014/main" id="{0AC88E1F-5F01-4106-A91A-5B7646F08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308">
                <a:extLst>
                  <a:ext uri="{FF2B5EF4-FFF2-40B4-BE49-F238E27FC236}">
                    <a16:creationId xmlns:a16="http://schemas.microsoft.com/office/drawing/2014/main" id="{8A9C26C2-1B6A-4E51-B12A-B973DA737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65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309">
                <a:extLst>
                  <a:ext uri="{FF2B5EF4-FFF2-40B4-BE49-F238E27FC236}">
                    <a16:creationId xmlns:a16="http://schemas.microsoft.com/office/drawing/2014/main" id="{E2116DB7-55C8-472B-83E7-942C025F3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699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310">
                <a:extLst>
                  <a:ext uri="{FF2B5EF4-FFF2-40B4-BE49-F238E27FC236}">
                    <a16:creationId xmlns:a16="http://schemas.microsoft.com/office/drawing/2014/main" id="{EAE59934-D1E3-4221-90A9-7974EA63E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44" y="1476"/>
                <a:ext cx="666" cy="581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313">
                <a:extLst>
                  <a:ext uri="{FF2B5EF4-FFF2-40B4-BE49-F238E27FC236}">
                    <a16:creationId xmlns:a16="http://schemas.microsoft.com/office/drawing/2014/main" id="{71A6E9BF-AF2A-41DF-A9E7-77E0107BB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1659"/>
                <a:ext cx="207" cy="19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212" name="Rectangle 60">
              <a:extLst>
                <a:ext uri="{FF2B5EF4-FFF2-40B4-BE49-F238E27FC236}">
                  <a16:creationId xmlns:a16="http://schemas.microsoft.com/office/drawing/2014/main" id="{D4DD9EC0-3B0C-4199-8D37-B8EE9B438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7544928-DBBF-405A-9B60-22F9CBC0F0DA}"/>
              </a:ext>
            </a:extLst>
          </p:cNvPr>
          <p:cNvGrpSpPr/>
          <p:nvPr/>
        </p:nvGrpSpPr>
        <p:grpSpPr>
          <a:xfrm>
            <a:off x="560387" y="4438304"/>
            <a:ext cx="1980434" cy="1321146"/>
            <a:chOff x="560387" y="4438304"/>
            <a:chExt cx="1980434" cy="1321146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0563D640-FC2B-4372-9D0B-57F30910C9A4}"/>
                </a:ext>
              </a:extLst>
            </p:cNvPr>
            <p:cNvGrpSpPr/>
            <p:nvPr/>
          </p:nvGrpSpPr>
          <p:grpSpPr>
            <a:xfrm>
              <a:off x="560804" y="4444824"/>
              <a:ext cx="1979196" cy="1314626"/>
              <a:chOff x="2513463" y="836712"/>
              <a:chExt cx="4469726" cy="2915189"/>
            </a:xfrm>
          </p:grpSpPr>
          <p:sp>
            <p:nvSpPr>
              <p:cNvPr id="191" name="Rectangle 13">
                <a:extLst>
                  <a:ext uri="{FF2B5EF4-FFF2-40B4-BE49-F238E27FC236}">
                    <a16:creationId xmlns:a16="http://schemas.microsoft.com/office/drawing/2014/main" id="{B17DA589-437C-4182-A6C1-C622EF3F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3463" y="836712"/>
                <a:ext cx="4469726" cy="2915189"/>
              </a:xfrm>
              <a:prstGeom prst="rect">
                <a:avLst/>
              </a:prstGeom>
              <a:solidFill>
                <a:srgbClr val="CC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Rectangle 13">
                <a:extLst>
                  <a:ext uri="{FF2B5EF4-FFF2-40B4-BE49-F238E27FC236}">
                    <a16:creationId xmlns:a16="http://schemas.microsoft.com/office/drawing/2014/main" id="{FBFA0495-50DA-4CE9-8872-79F51CD01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5413" y="1246288"/>
                <a:ext cx="3734937" cy="2116038"/>
              </a:xfrm>
              <a:prstGeom prst="rect">
                <a:avLst/>
              </a:prstGeom>
              <a:solidFill>
                <a:srgbClr val="FFC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5B4A46D1-7D87-4DC6-8153-2BC66404ED50}"/>
                  </a:ext>
                </a:extLst>
              </p:cNvPr>
              <p:cNvSpPr/>
              <p:nvPr/>
            </p:nvSpPr>
            <p:spPr bwMode="auto">
              <a:xfrm rot="5400000">
                <a:off x="3684859" y="436840"/>
                <a:ext cx="2116039" cy="3734938"/>
              </a:xfrm>
              <a:custGeom>
                <a:avLst/>
                <a:gdLst>
                  <a:gd name="connsiteX0" fmla="*/ 2 w 720082"/>
                  <a:gd name="connsiteY0" fmla="*/ 0 h 1241519"/>
                  <a:gd name="connsiteX1" fmla="*/ 720082 w 720082"/>
                  <a:gd name="connsiteY1" fmla="*/ 0 h 1241519"/>
                  <a:gd name="connsiteX2" fmla="*/ 360042 w 720082"/>
                  <a:gd name="connsiteY2" fmla="*/ 620759 h 1241519"/>
                  <a:gd name="connsiteX3" fmla="*/ 0 w 720082"/>
                  <a:gd name="connsiteY3" fmla="*/ 1241519 h 1241519"/>
                  <a:gd name="connsiteX4" fmla="*/ 360040 w 720082"/>
                  <a:gd name="connsiteY4" fmla="*/ 620760 h 1241519"/>
                  <a:gd name="connsiteX5" fmla="*/ 720080 w 720082"/>
                  <a:gd name="connsiteY5" fmla="*/ 1241519 h 124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0082" h="1241519">
                    <a:moveTo>
                      <a:pt x="2" y="0"/>
                    </a:moveTo>
                    <a:lnTo>
                      <a:pt x="720082" y="0"/>
                    </a:lnTo>
                    <a:lnTo>
                      <a:pt x="360042" y="620759"/>
                    </a:lnTo>
                    <a:close/>
                    <a:moveTo>
                      <a:pt x="0" y="1241519"/>
                    </a:moveTo>
                    <a:lnTo>
                      <a:pt x="360040" y="620760"/>
                    </a:lnTo>
                    <a:lnTo>
                      <a:pt x="720080" y="1241519"/>
                    </a:lnTo>
                    <a:close/>
                  </a:path>
                </a:pathLst>
              </a:custGeom>
              <a:solidFill>
                <a:srgbClr val="3399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E20137C6-6A0C-412A-8F93-15FAEB236C95}"/>
                  </a:ext>
                </a:extLst>
              </p:cNvPr>
              <p:cNvSpPr/>
              <p:nvPr/>
            </p:nvSpPr>
            <p:spPr bwMode="auto">
              <a:xfrm>
                <a:off x="4378077" y="1945408"/>
                <a:ext cx="717798" cy="717798"/>
              </a:xfrm>
              <a:prstGeom prst="ellipse">
                <a:avLst/>
              </a:prstGeom>
              <a:solidFill>
                <a:srgbClr val="CC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星: 5 pt 194">
                <a:extLst>
                  <a:ext uri="{FF2B5EF4-FFF2-40B4-BE49-F238E27FC236}">
                    <a16:creationId xmlns:a16="http://schemas.microsoft.com/office/drawing/2014/main" id="{094B18BC-22A6-4DEE-8CC3-2E3D51B2850F}"/>
                  </a:ext>
                </a:extLst>
              </p:cNvPr>
              <p:cNvSpPr/>
              <p:nvPr/>
            </p:nvSpPr>
            <p:spPr bwMode="auto">
              <a:xfrm>
                <a:off x="4426177" y="1962632"/>
                <a:ext cx="625248" cy="6252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" name="星: 5 pt 195">
                <a:extLst>
                  <a:ext uri="{FF2B5EF4-FFF2-40B4-BE49-F238E27FC236}">
                    <a16:creationId xmlns:a16="http://schemas.microsoft.com/office/drawing/2014/main" id="{659AEFDC-2D22-42D6-B38D-6E2A89F2C77D}"/>
                  </a:ext>
                </a:extLst>
              </p:cNvPr>
              <p:cNvSpPr/>
              <p:nvPr/>
            </p:nvSpPr>
            <p:spPr bwMode="auto">
              <a:xfrm>
                <a:off x="4572227" y="871791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" name="星: 5 pt 196">
                <a:extLst>
                  <a:ext uri="{FF2B5EF4-FFF2-40B4-BE49-F238E27FC236}">
                    <a16:creationId xmlns:a16="http://schemas.microsoft.com/office/drawing/2014/main" id="{984DC145-45E5-4C84-9961-ECCEBAF30D04}"/>
                  </a:ext>
                </a:extLst>
              </p:cNvPr>
              <p:cNvSpPr/>
              <p:nvPr/>
            </p:nvSpPr>
            <p:spPr bwMode="auto">
              <a:xfrm>
                <a:off x="3683227" y="871791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" name="星: 5 pt 197">
                <a:extLst>
                  <a:ext uri="{FF2B5EF4-FFF2-40B4-BE49-F238E27FC236}">
                    <a16:creationId xmlns:a16="http://schemas.microsoft.com/office/drawing/2014/main" id="{6ADB1F0D-BFCF-47CF-993B-ACB18E798A2E}"/>
                  </a:ext>
                </a:extLst>
              </p:cNvPr>
              <p:cNvSpPr/>
              <p:nvPr/>
            </p:nvSpPr>
            <p:spPr bwMode="auto">
              <a:xfrm>
                <a:off x="5473927" y="871791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" name="星: 5 pt 198">
                <a:extLst>
                  <a:ext uri="{FF2B5EF4-FFF2-40B4-BE49-F238E27FC236}">
                    <a16:creationId xmlns:a16="http://schemas.microsoft.com/office/drawing/2014/main" id="{1B0E889A-2F5A-40A5-8498-001484887BA8}"/>
                  </a:ext>
                </a:extLst>
              </p:cNvPr>
              <p:cNvSpPr/>
              <p:nvPr/>
            </p:nvSpPr>
            <p:spPr bwMode="auto">
              <a:xfrm>
                <a:off x="4572227" y="3390704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" name="星: 5 pt 199">
                <a:extLst>
                  <a:ext uri="{FF2B5EF4-FFF2-40B4-BE49-F238E27FC236}">
                    <a16:creationId xmlns:a16="http://schemas.microsoft.com/office/drawing/2014/main" id="{576B4642-7360-4EEA-8BD7-C62C635CA469}"/>
                  </a:ext>
                </a:extLst>
              </p:cNvPr>
              <p:cNvSpPr/>
              <p:nvPr/>
            </p:nvSpPr>
            <p:spPr bwMode="auto">
              <a:xfrm>
                <a:off x="3683227" y="3390704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" name="星: 5 pt 200">
                <a:extLst>
                  <a:ext uri="{FF2B5EF4-FFF2-40B4-BE49-F238E27FC236}">
                    <a16:creationId xmlns:a16="http://schemas.microsoft.com/office/drawing/2014/main" id="{6324D5AE-027B-44E3-83D4-9127176CC01F}"/>
                  </a:ext>
                </a:extLst>
              </p:cNvPr>
              <p:cNvSpPr/>
              <p:nvPr/>
            </p:nvSpPr>
            <p:spPr bwMode="auto">
              <a:xfrm>
                <a:off x="5473927" y="3390704"/>
                <a:ext cx="333148" cy="333148"/>
              </a:xfrm>
              <a:prstGeom prst="star5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7FFBE100-6509-4624-857B-239D3EA290F1}"/>
                  </a:ext>
                </a:extLst>
              </p:cNvPr>
              <p:cNvGrpSpPr/>
              <p:nvPr/>
            </p:nvGrpSpPr>
            <p:grpSpPr>
              <a:xfrm rot="20047178">
                <a:off x="3019380" y="2019932"/>
                <a:ext cx="371857" cy="543542"/>
                <a:chOff x="3440831" y="4921616"/>
                <a:chExt cx="360041" cy="580214"/>
              </a:xfrm>
            </p:grpSpPr>
            <p:sp>
              <p:nvSpPr>
                <p:cNvPr id="203" name="楕円 18">
                  <a:extLst>
                    <a:ext uri="{FF2B5EF4-FFF2-40B4-BE49-F238E27FC236}">
                      <a16:creationId xmlns:a16="http://schemas.microsoft.com/office/drawing/2014/main" id="{196172A2-CFF7-48C8-933D-09924A107B20}"/>
                    </a:ext>
                  </a:extLst>
                </p:cNvPr>
                <p:cNvSpPr/>
                <p:nvPr/>
              </p:nvSpPr>
              <p:spPr bwMode="auto">
                <a:xfrm rot="10800000">
                  <a:off x="3560289" y="5100360"/>
                  <a:ext cx="121124" cy="392287"/>
                </a:xfrm>
                <a:custGeom>
                  <a:avLst/>
                  <a:gdLst>
                    <a:gd name="connsiteX0" fmla="*/ 0 w 216024"/>
                    <a:gd name="connsiteY0" fmla="*/ 288032 h 576064"/>
                    <a:gd name="connsiteX1" fmla="*/ 108012 w 216024"/>
                    <a:gd name="connsiteY1" fmla="*/ 0 h 576064"/>
                    <a:gd name="connsiteX2" fmla="*/ 216024 w 216024"/>
                    <a:gd name="connsiteY2" fmla="*/ 288032 h 576064"/>
                    <a:gd name="connsiteX3" fmla="*/ 108012 w 216024"/>
                    <a:gd name="connsiteY3" fmla="*/ 576064 h 576064"/>
                    <a:gd name="connsiteX4" fmla="*/ 0 w 216024"/>
                    <a:gd name="connsiteY4" fmla="*/ 288032 h 576064"/>
                    <a:gd name="connsiteX0" fmla="*/ 0 w 216024"/>
                    <a:gd name="connsiteY0" fmla="*/ 288032 h 576064"/>
                    <a:gd name="connsiteX1" fmla="*/ 108012 w 216024"/>
                    <a:gd name="connsiteY1" fmla="*/ 0 h 576064"/>
                    <a:gd name="connsiteX2" fmla="*/ 216024 w 216024"/>
                    <a:gd name="connsiteY2" fmla="*/ 288032 h 576064"/>
                    <a:gd name="connsiteX3" fmla="*/ 108012 w 216024"/>
                    <a:gd name="connsiteY3" fmla="*/ 576064 h 576064"/>
                    <a:gd name="connsiteX4" fmla="*/ 0 w 216024"/>
                    <a:gd name="connsiteY4" fmla="*/ 288032 h 576064"/>
                    <a:gd name="connsiteX0" fmla="*/ 0 w 216024"/>
                    <a:gd name="connsiteY0" fmla="*/ 288032 h 576064"/>
                    <a:gd name="connsiteX1" fmla="*/ 108012 w 216024"/>
                    <a:gd name="connsiteY1" fmla="*/ 0 h 576064"/>
                    <a:gd name="connsiteX2" fmla="*/ 216024 w 216024"/>
                    <a:gd name="connsiteY2" fmla="*/ 288032 h 576064"/>
                    <a:gd name="connsiteX3" fmla="*/ 108012 w 216024"/>
                    <a:gd name="connsiteY3" fmla="*/ 576064 h 576064"/>
                    <a:gd name="connsiteX4" fmla="*/ 0 w 216024"/>
                    <a:gd name="connsiteY4" fmla="*/ 288032 h 576064"/>
                    <a:gd name="connsiteX0" fmla="*/ 0 w 216024"/>
                    <a:gd name="connsiteY0" fmla="*/ 288032 h 576064"/>
                    <a:gd name="connsiteX1" fmla="*/ 108012 w 216024"/>
                    <a:gd name="connsiteY1" fmla="*/ 0 h 576064"/>
                    <a:gd name="connsiteX2" fmla="*/ 216024 w 216024"/>
                    <a:gd name="connsiteY2" fmla="*/ 288032 h 576064"/>
                    <a:gd name="connsiteX3" fmla="*/ 108012 w 216024"/>
                    <a:gd name="connsiteY3" fmla="*/ 576064 h 576064"/>
                    <a:gd name="connsiteX4" fmla="*/ 0 w 216024"/>
                    <a:gd name="connsiteY4" fmla="*/ 288032 h 576064"/>
                    <a:gd name="connsiteX0" fmla="*/ 0 w 216024"/>
                    <a:gd name="connsiteY0" fmla="*/ 288032 h 576064"/>
                    <a:gd name="connsiteX1" fmla="*/ 108012 w 216024"/>
                    <a:gd name="connsiteY1" fmla="*/ 0 h 576064"/>
                    <a:gd name="connsiteX2" fmla="*/ 216024 w 216024"/>
                    <a:gd name="connsiteY2" fmla="*/ 288032 h 576064"/>
                    <a:gd name="connsiteX3" fmla="*/ 108012 w 216024"/>
                    <a:gd name="connsiteY3" fmla="*/ 576064 h 576064"/>
                    <a:gd name="connsiteX4" fmla="*/ 0 w 216024"/>
                    <a:gd name="connsiteY4" fmla="*/ 288032 h 576064"/>
                    <a:gd name="connsiteX0" fmla="*/ 65 w 216089"/>
                    <a:gd name="connsiteY0" fmla="*/ 288032 h 576064"/>
                    <a:gd name="connsiteX1" fmla="*/ 108077 w 216089"/>
                    <a:gd name="connsiteY1" fmla="*/ 0 h 576064"/>
                    <a:gd name="connsiteX2" fmla="*/ 216089 w 216089"/>
                    <a:gd name="connsiteY2" fmla="*/ 288032 h 576064"/>
                    <a:gd name="connsiteX3" fmla="*/ 108077 w 216089"/>
                    <a:gd name="connsiteY3" fmla="*/ 576064 h 576064"/>
                    <a:gd name="connsiteX4" fmla="*/ 65 w 216089"/>
                    <a:gd name="connsiteY4" fmla="*/ 288032 h 576064"/>
                    <a:gd name="connsiteX0" fmla="*/ 65 w 216089"/>
                    <a:gd name="connsiteY0" fmla="*/ 288032 h 576064"/>
                    <a:gd name="connsiteX1" fmla="*/ 108077 w 216089"/>
                    <a:gd name="connsiteY1" fmla="*/ 0 h 576064"/>
                    <a:gd name="connsiteX2" fmla="*/ 216089 w 216089"/>
                    <a:gd name="connsiteY2" fmla="*/ 288032 h 576064"/>
                    <a:gd name="connsiteX3" fmla="*/ 108077 w 216089"/>
                    <a:gd name="connsiteY3" fmla="*/ 576064 h 576064"/>
                    <a:gd name="connsiteX4" fmla="*/ 65 w 216089"/>
                    <a:gd name="connsiteY4" fmla="*/ 288032 h 576064"/>
                    <a:gd name="connsiteX0" fmla="*/ 65 w 216089"/>
                    <a:gd name="connsiteY0" fmla="*/ 440432 h 728464"/>
                    <a:gd name="connsiteX1" fmla="*/ 108077 w 216089"/>
                    <a:gd name="connsiteY1" fmla="*/ 0 h 728464"/>
                    <a:gd name="connsiteX2" fmla="*/ 216089 w 216089"/>
                    <a:gd name="connsiteY2" fmla="*/ 440432 h 728464"/>
                    <a:gd name="connsiteX3" fmla="*/ 108077 w 216089"/>
                    <a:gd name="connsiteY3" fmla="*/ 728464 h 728464"/>
                    <a:gd name="connsiteX4" fmla="*/ 65 w 216089"/>
                    <a:gd name="connsiteY4" fmla="*/ 440432 h 728464"/>
                    <a:gd name="connsiteX0" fmla="*/ 0 w 216024"/>
                    <a:gd name="connsiteY0" fmla="*/ 440432 h 728464"/>
                    <a:gd name="connsiteX1" fmla="*/ 108012 w 216024"/>
                    <a:gd name="connsiteY1" fmla="*/ 0 h 728464"/>
                    <a:gd name="connsiteX2" fmla="*/ 216024 w 216024"/>
                    <a:gd name="connsiteY2" fmla="*/ 440432 h 728464"/>
                    <a:gd name="connsiteX3" fmla="*/ 108012 w 216024"/>
                    <a:gd name="connsiteY3" fmla="*/ 728464 h 728464"/>
                    <a:gd name="connsiteX4" fmla="*/ 0 w 216024"/>
                    <a:gd name="connsiteY4" fmla="*/ 440432 h 728464"/>
                    <a:gd name="connsiteX0" fmla="*/ 0 w 216024"/>
                    <a:gd name="connsiteY0" fmla="*/ 440432 h 728464"/>
                    <a:gd name="connsiteX1" fmla="*/ 108012 w 216024"/>
                    <a:gd name="connsiteY1" fmla="*/ 0 h 728464"/>
                    <a:gd name="connsiteX2" fmla="*/ 216024 w 216024"/>
                    <a:gd name="connsiteY2" fmla="*/ 440432 h 728464"/>
                    <a:gd name="connsiteX3" fmla="*/ 108012 w 216024"/>
                    <a:gd name="connsiteY3" fmla="*/ 728464 h 728464"/>
                    <a:gd name="connsiteX4" fmla="*/ 0 w 216024"/>
                    <a:gd name="connsiteY4" fmla="*/ 440432 h 728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6024" h="728464">
                      <a:moveTo>
                        <a:pt x="0" y="440432"/>
                      </a:moveTo>
                      <a:cubicBezTo>
                        <a:pt x="0" y="281356"/>
                        <a:pt x="24546" y="92868"/>
                        <a:pt x="108012" y="0"/>
                      </a:cubicBezTo>
                      <a:cubicBezTo>
                        <a:pt x="198621" y="88106"/>
                        <a:pt x="216024" y="281356"/>
                        <a:pt x="216024" y="440432"/>
                      </a:cubicBezTo>
                      <a:cubicBezTo>
                        <a:pt x="216024" y="599508"/>
                        <a:pt x="167665" y="728464"/>
                        <a:pt x="108012" y="728464"/>
                      </a:cubicBezTo>
                      <a:cubicBezTo>
                        <a:pt x="48359" y="728464"/>
                        <a:pt x="0" y="599508"/>
                        <a:pt x="0" y="44043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0211A9C-D3E4-414E-8178-AB4DA1B314C7}"/>
                    </a:ext>
                  </a:extLst>
                </p:cNvPr>
                <p:cNvSpPr/>
                <p:nvPr/>
              </p:nvSpPr>
              <p:spPr bwMode="auto">
                <a:xfrm>
                  <a:off x="3440831" y="4921616"/>
                  <a:ext cx="360041" cy="580214"/>
                </a:xfrm>
                <a:custGeom>
                  <a:avLst/>
                  <a:gdLst>
                    <a:gd name="connsiteX0" fmla="*/ 180021 w 360041"/>
                    <a:gd name="connsiteY0" fmla="*/ 0 h 580214"/>
                    <a:gd name="connsiteX1" fmla="*/ 307314 w 360041"/>
                    <a:gd name="connsiteY1" fmla="*/ 226840 h 580214"/>
                    <a:gd name="connsiteX2" fmla="*/ 307314 w 360041"/>
                    <a:gd name="connsiteY2" fmla="*/ 532344 h 580214"/>
                    <a:gd name="connsiteX3" fmla="*/ 247762 w 360041"/>
                    <a:gd name="connsiteY3" fmla="*/ 579798 h 580214"/>
                    <a:gd name="connsiteX4" fmla="*/ 245981 w 360041"/>
                    <a:gd name="connsiteY4" fmla="*/ 580214 h 580214"/>
                    <a:gd name="connsiteX5" fmla="*/ 250107 w 360041"/>
                    <a:gd name="connsiteY5" fmla="*/ 534986 h 580214"/>
                    <a:gd name="connsiteX6" fmla="*/ 180020 w 360041"/>
                    <a:gd name="connsiteY6" fmla="*/ 297808 h 580214"/>
                    <a:gd name="connsiteX7" fmla="*/ 109933 w 360041"/>
                    <a:gd name="connsiteY7" fmla="*/ 534986 h 580214"/>
                    <a:gd name="connsiteX8" fmla="*/ 114059 w 360041"/>
                    <a:gd name="connsiteY8" fmla="*/ 580214 h 580214"/>
                    <a:gd name="connsiteX9" fmla="*/ 112279 w 360041"/>
                    <a:gd name="connsiteY9" fmla="*/ 579798 h 580214"/>
                    <a:gd name="connsiteX10" fmla="*/ 52727 w 360041"/>
                    <a:gd name="connsiteY10" fmla="*/ 532344 h 580214"/>
                    <a:gd name="connsiteX11" fmla="*/ 52727 w 360041"/>
                    <a:gd name="connsiteY11" fmla="*/ 226840 h 580214"/>
                    <a:gd name="connsiteX12" fmla="*/ 180021 w 360041"/>
                    <a:gd name="connsiteY12" fmla="*/ 0 h 580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60041" h="580214">
                      <a:moveTo>
                        <a:pt x="180021" y="0"/>
                      </a:moveTo>
                      <a:cubicBezTo>
                        <a:pt x="212162" y="87961"/>
                        <a:pt x="254593" y="163574"/>
                        <a:pt x="307314" y="226840"/>
                      </a:cubicBezTo>
                      <a:cubicBezTo>
                        <a:pt x="377617" y="311203"/>
                        <a:pt x="377617" y="447981"/>
                        <a:pt x="307314" y="532344"/>
                      </a:cubicBezTo>
                      <a:cubicBezTo>
                        <a:pt x="289739" y="553435"/>
                        <a:pt x="269433" y="569253"/>
                        <a:pt x="247762" y="579798"/>
                      </a:cubicBezTo>
                      <a:lnTo>
                        <a:pt x="245981" y="580214"/>
                      </a:lnTo>
                      <a:lnTo>
                        <a:pt x="250107" y="534986"/>
                      </a:lnTo>
                      <a:cubicBezTo>
                        <a:pt x="250107" y="449322"/>
                        <a:pt x="238815" y="345254"/>
                        <a:pt x="180020" y="297808"/>
                      </a:cubicBezTo>
                      <a:cubicBezTo>
                        <a:pt x="125861" y="347819"/>
                        <a:pt x="109933" y="449322"/>
                        <a:pt x="109933" y="534986"/>
                      </a:cubicBezTo>
                      <a:lnTo>
                        <a:pt x="114059" y="580214"/>
                      </a:lnTo>
                      <a:lnTo>
                        <a:pt x="112279" y="579798"/>
                      </a:lnTo>
                      <a:cubicBezTo>
                        <a:pt x="90608" y="569253"/>
                        <a:pt x="70303" y="553435"/>
                        <a:pt x="52727" y="532344"/>
                      </a:cubicBezTo>
                      <a:cubicBezTo>
                        <a:pt x="-17576" y="447981"/>
                        <a:pt x="-17576" y="311203"/>
                        <a:pt x="52727" y="226840"/>
                      </a:cubicBezTo>
                      <a:cubicBezTo>
                        <a:pt x="105448" y="163574"/>
                        <a:pt x="147879" y="87961"/>
                        <a:pt x="180021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4082E88-22BF-4065-A44E-48238B2D3499}"/>
              </a:ext>
            </a:extLst>
          </p:cNvPr>
          <p:cNvGrpSpPr/>
          <p:nvPr/>
        </p:nvGrpSpPr>
        <p:grpSpPr>
          <a:xfrm>
            <a:off x="5061013" y="836613"/>
            <a:ext cx="1982725" cy="1323180"/>
            <a:chOff x="5061013" y="836613"/>
            <a:chExt cx="1982725" cy="1323180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15388FEA-EB8E-4CDC-B0C6-F9ECB1E8C55F}"/>
                </a:ext>
              </a:extLst>
            </p:cNvPr>
            <p:cNvGrpSpPr/>
            <p:nvPr/>
          </p:nvGrpSpPr>
          <p:grpSpPr>
            <a:xfrm>
              <a:off x="5062008" y="838874"/>
              <a:ext cx="1981730" cy="1320919"/>
              <a:chOff x="479842" y="1319464"/>
              <a:chExt cx="5259238" cy="3507869"/>
            </a:xfrm>
          </p:grpSpPr>
          <p:sp>
            <p:nvSpPr>
              <p:cNvPr id="218" name="Rectangle 75">
                <a:extLst>
                  <a:ext uri="{FF2B5EF4-FFF2-40B4-BE49-F238E27FC236}">
                    <a16:creationId xmlns:a16="http://schemas.microsoft.com/office/drawing/2014/main" id="{753F4AC3-A70E-4621-92EA-C4DF79AD8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1319464"/>
                <a:ext cx="5259238" cy="350786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9" name="Rectangle 75">
                <a:extLst>
                  <a:ext uri="{FF2B5EF4-FFF2-40B4-BE49-F238E27FC236}">
                    <a16:creationId xmlns:a16="http://schemas.microsoft.com/office/drawing/2014/main" id="{AF7064B7-8989-4667-8F1C-5CCC18159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4054415"/>
                <a:ext cx="5259238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20" name="Rectangle 75">
                <a:extLst>
                  <a:ext uri="{FF2B5EF4-FFF2-40B4-BE49-F238E27FC236}">
                    <a16:creationId xmlns:a16="http://schemas.microsoft.com/office/drawing/2014/main" id="{FAA79E2F-955B-4CBB-BCB3-7B79A2CD8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3278037"/>
                <a:ext cx="5259238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21" name="Rectangle 75">
                <a:extLst>
                  <a:ext uri="{FF2B5EF4-FFF2-40B4-BE49-F238E27FC236}">
                    <a16:creationId xmlns:a16="http://schemas.microsoft.com/office/drawing/2014/main" id="{25512496-6F2E-44B7-8061-614245E92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4022" y="2493033"/>
                <a:ext cx="3315057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22" name="Rectangle 75">
                <a:extLst>
                  <a:ext uri="{FF2B5EF4-FFF2-40B4-BE49-F238E27FC236}">
                    <a16:creationId xmlns:a16="http://schemas.microsoft.com/office/drawing/2014/main" id="{36519901-CA4D-4243-BB9E-02A45FEC6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4022" y="1708030"/>
                <a:ext cx="3315057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06B4F674-A5D4-41FF-ACF9-B00A0DA0689B}"/>
                  </a:ext>
                </a:extLst>
              </p:cNvPr>
              <p:cNvGrpSpPr/>
              <p:nvPr/>
            </p:nvGrpSpPr>
            <p:grpSpPr>
              <a:xfrm>
                <a:off x="714672" y="1546225"/>
                <a:ext cx="1495425" cy="1495425"/>
                <a:chOff x="3937000" y="546100"/>
                <a:chExt cx="5765800" cy="5765800"/>
              </a:xfrm>
            </p:grpSpPr>
            <p:sp>
              <p:nvSpPr>
                <p:cNvPr id="224" name="Freeform 13">
                  <a:extLst>
                    <a:ext uri="{FF2B5EF4-FFF2-40B4-BE49-F238E27FC236}">
                      <a16:creationId xmlns:a16="http://schemas.microsoft.com/office/drawing/2014/main" id="{29FE6E4B-B01D-4611-A4F8-53E5113A87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37000" y="546100"/>
                  <a:ext cx="5765800" cy="5765800"/>
                </a:xfrm>
                <a:custGeom>
                  <a:avLst/>
                  <a:gdLst>
                    <a:gd name="T0" fmla="*/ 1824 w 3632"/>
                    <a:gd name="T1" fmla="*/ 1232 h 3632"/>
                    <a:gd name="T2" fmla="*/ 2048 w 3632"/>
                    <a:gd name="T3" fmla="*/ 1288 h 3632"/>
                    <a:gd name="T4" fmla="*/ 2256 w 3632"/>
                    <a:gd name="T5" fmla="*/ 1434 h 3632"/>
                    <a:gd name="T6" fmla="*/ 2348 w 3632"/>
                    <a:gd name="T7" fmla="*/ 1602 h 3632"/>
                    <a:gd name="T8" fmla="*/ 2400 w 3632"/>
                    <a:gd name="T9" fmla="*/ 1832 h 3632"/>
                    <a:gd name="T10" fmla="*/ 2342 w 3632"/>
                    <a:gd name="T11" fmla="*/ 2050 h 3632"/>
                    <a:gd name="T12" fmla="*/ 2172 w 3632"/>
                    <a:gd name="T13" fmla="*/ 2282 h 3632"/>
                    <a:gd name="T14" fmla="*/ 2020 w 3632"/>
                    <a:gd name="T15" fmla="*/ 2360 h 3632"/>
                    <a:gd name="T16" fmla="*/ 1790 w 3632"/>
                    <a:gd name="T17" fmla="*/ 2400 h 3632"/>
                    <a:gd name="T18" fmla="*/ 1552 w 3632"/>
                    <a:gd name="T19" fmla="*/ 2332 h 3632"/>
                    <a:gd name="T20" fmla="*/ 1338 w 3632"/>
                    <a:gd name="T21" fmla="*/ 2150 h 3632"/>
                    <a:gd name="T22" fmla="*/ 1240 w 3632"/>
                    <a:gd name="T23" fmla="*/ 1914 h 3632"/>
                    <a:gd name="T24" fmla="*/ 1270 w 3632"/>
                    <a:gd name="T25" fmla="*/ 1634 h 3632"/>
                    <a:gd name="T26" fmla="*/ 1398 w 3632"/>
                    <a:gd name="T27" fmla="*/ 1408 h 3632"/>
                    <a:gd name="T28" fmla="*/ 1598 w 3632"/>
                    <a:gd name="T29" fmla="*/ 1282 h 3632"/>
                    <a:gd name="T30" fmla="*/ 1480 w 3632"/>
                    <a:gd name="T31" fmla="*/ 682 h 3632"/>
                    <a:gd name="T32" fmla="*/ 1194 w 3632"/>
                    <a:gd name="T33" fmla="*/ 436 h 3632"/>
                    <a:gd name="T34" fmla="*/ 1152 w 3632"/>
                    <a:gd name="T35" fmla="*/ 194 h 3632"/>
                    <a:gd name="T36" fmla="*/ 1064 w 3632"/>
                    <a:gd name="T37" fmla="*/ 408 h 3632"/>
                    <a:gd name="T38" fmla="*/ 1206 w 3632"/>
                    <a:gd name="T39" fmla="*/ 742 h 3632"/>
                    <a:gd name="T40" fmla="*/ 1280 w 3632"/>
                    <a:gd name="T41" fmla="*/ 1046 h 3632"/>
                    <a:gd name="T42" fmla="*/ 772 w 3632"/>
                    <a:gd name="T43" fmla="*/ 1250 h 3632"/>
                    <a:gd name="T44" fmla="*/ 400 w 3632"/>
                    <a:gd name="T45" fmla="*/ 1280 h 3632"/>
                    <a:gd name="T46" fmla="*/ 176 w 3632"/>
                    <a:gd name="T47" fmla="*/ 1112 h 3632"/>
                    <a:gd name="T48" fmla="*/ 304 w 3632"/>
                    <a:gd name="T49" fmla="*/ 1370 h 3632"/>
                    <a:gd name="T50" fmla="*/ 624 w 3632"/>
                    <a:gd name="T51" fmla="*/ 1488 h 3632"/>
                    <a:gd name="T52" fmla="*/ 908 w 3632"/>
                    <a:gd name="T53" fmla="*/ 1668 h 3632"/>
                    <a:gd name="T54" fmla="*/ 634 w 3632"/>
                    <a:gd name="T55" fmla="*/ 2172 h 3632"/>
                    <a:gd name="T56" fmla="*/ 412 w 3632"/>
                    <a:gd name="T57" fmla="*/ 2436 h 3632"/>
                    <a:gd name="T58" fmla="*/ 148 w 3632"/>
                    <a:gd name="T59" fmla="*/ 2466 h 3632"/>
                    <a:gd name="T60" fmla="*/ 442 w 3632"/>
                    <a:gd name="T61" fmla="*/ 2556 h 3632"/>
                    <a:gd name="T62" fmla="*/ 752 w 3632"/>
                    <a:gd name="T63" fmla="*/ 2404 h 3632"/>
                    <a:gd name="T64" fmla="*/ 532 w 3632"/>
                    <a:gd name="T65" fmla="*/ 3100 h 3632"/>
                    <a:gd name="T66" fmla="*/ 1240 w 3632"/>
                    <a:gd name="T67" fmla="*/ 2904 h 3632"/>
                    <a:gd name="T68" fmla="*/ 1270 w 3632"/>
                    <a:gd name="T69" fmla="*/ 3248 h 3632"/>
                    <a:gd name="T70" fmla="*/ 1104 w 3632"/>
                    <a:gd name="T71" fmla="*/ 3456 h 3632"/>
                    <a:gd name="T72" fmla="*/ 1376 w 3632"/>
                    <a:gd name="T73" fmla="*/ 3312 h 3632"/>
                    <a:gd name="T74" fmla="*/ 1486 w 3632"/>
                    <a:gd name="T75" fmla="*/ 2984 h 3632"/>
                    <a:gd name="T76" fmla="*/ 1824 w 3632"/>
                    <a:gd name="T77" fmla="*/ 3632 h 3632"/>
                    <a:gd name="T78" fmla="*/ 2166 w 3632"/>
                    <a:gd name="T79" fmla="*/ 3004 h 3632"/>
                    <a:gd name="T80" fmla="*/ 2440 w 3632"/>
                    <a:gd name="T81" fmla="*/ 3242 h 3632"/>
                    <a:gd name="T82" fmla="*/ 2478 w 3632"/>
                    <a:gd name="T83" fmla="*/ 3460 h 3632"/>
                    <a:gd name="T84" fmla="*/ 2552 w 3632"/>
                    <a:gd name="T85" fmla="*/ 3196 h 3632"/>
                    <a:gd name="T86" fmla="*/ 2386 w 3632"/>
                    <a:gd name="T87" fmla="*/ 2864 h 3632"/>
                    <a:gd name="T88" fmla="*/ 2546 w 3632"/>
                    <a:gd name="T89" fmla="*/ 2316 h 3632"/>
                    <a:gd name="T90" fmla="*/ 2904 w 3632"/>
                    <a:gd name="T91" fmla="*/ 2408 h 3632"/>
                    <a:gd name="T92" fmla="*/ 3266 w 3632"/>
                    <a:gd name="T93" fmla="*/ 2384 h 3632"/>
                    <a:gd name="T94" fmla="*/ 3446 w 3632"/>
                    <a:gd name="T95" fmla="*/ 2512 h 3632"/>
                    <a:gd name="T96" fmla="*/ 3312 w 3632"/>
                    <a:gd name="T97" fmla="*/ 2272 h 3632"/>
                    <a:gd name="T98" fmla="*/ 2960 w 3632"/>
                    <a:gd name="T99" fmla="*/ 2154 h 3632"/>
                    <a:gd name="T100" fmla="*/ 2658 w 3632"/>
                    <a:gd name="T101" fmla="*/ 1648 h 3632"/>
                    <a:gd name="T102" fmla="*/ 2992 w 3632"/>
                    <a:gd name="T103" fmla="*/ 1454 h 3632"/>
                    <a:gd name="T104" fmla="*/ 3230 w 3632"/>
                    <a:gd name="T105" fmla="*/ 1180 h 3632"/>
                    <a:gd name="T106" fmla="*/ 3448 w 3632"/>
                    <a:gd name="T107" fmla="*/ 1144 h 3632"/>
                    <a:gd name="T108" fmla="*/ 3184 w 3632"/>
                    <a:gd name="T109" fmla="*/ 1070 h 3632"/>
                    <a:gd name="T110" fmla="*/ 2852 w 3632"/>
                    <a:gd name="T111" fmla="*/ 1234 h 3632"/>
                    <a:gd name="T112" fmla="*/ 2316 w 3632"/>
                    <a:gd name="T113" fmla="*/ 1068 h 3632"/>
                    <a:gd name="T114" fmla="*/ 2398 w 3632"/>
                    <a:gd name="T115" fmla="*/ 676 h 3632"/>
                    <a:gd name="T116" fmla="*/ 2384 w 3632"/>
                    <a:gd name="T117" fmla="*/ 348 h 3632"/>
                    <a:gd name="T118" fmla="*/ 2468 w 3632"/>
                    <a:gd name="T119" fmla="*/ 198 h 3632"/>
                    <a:gd name="T120" fmla="*/ 2242 w 3632"/>
                    <a:gd name="T121" fmla="*/ 352 h 3632"/>
                    <a:gd name="T122" fmla="*/ 2136 w 3632"/>
                    <a:gd name="T123" fmla="*/ 696 h 3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632" h="3632">
                      <a:moveTo>
                        <a:pt x="1598" y="1282"/>
                      </a:moveTo>
                      <a:lnTo>
                        <a:pt x="1598" y="1282"/>
                      </a:lnTo>
                      <a:lnTo>
                        <a:pt x="1632" y="1268"/>
                      </a:lnTo>
                      <a:lnTo>
                        <a:pt x="1654" y="1260"/>
                      </a:lnTo>
                      <a:lnTo>
                        <a:pt x="1682" y="1252"/>
                      </a:lnTo>
                      <a:lnTo>
                        <a:pt x="1714" y="1244"/>
                      </a:lnTo>
                      <a:lnTo>
                        <a:pt x="1748" y="1238"/>
                      </a:lnTo>
                      <a:lnTo>
                        <a:pt x="1784" y="1234"/>
                      </a:lnTo>
                      <a:lnTo>
                        <a:pt x="1824" y="1232"/>
                      </a:lnTo>
                      <a:lnTo>
                        <a:pt x="1824" y="1232"/>
                      </a:lnTo>
                      <a:lnTo>
                        <a:pt x="1858" y="1234"/>
                      </a:lnTo>
                      <a:lnTo>
                        <a:pt x="1888" y="1236"/>
                      </a:lnTo>
                      <a:lnTo>
                        <a:pt x="1916" y="1240"/>
                      </a:lnTo>
                      <a:lnTo>
                        <a:pt x="1942" y="1246"/>
                      </a:lnTo>
                      <a:lnTo>
                        <a:pt x="1966" y="1252"/>
                      </a:lnTo>
                      <a:lnTo>
                        <a:pt x="1986" y="1260"/>
                      </a:lnTo>
                      <a:lnTo>
                        <a:pt x="2020" y="1272"/>
                      </a:lnTo>
                      <a:lnTo>
                        <a:pt x="2020" y="1272"/>
                      </a:lnTo>
                      <a:lnTo>
                        <a:pt x="2040" y="1284"/>
                      </a:lnTo>
                      <a:lnTo>
                        <a:pt x="2048" y="1288"/>
                      </a:lnTo>
                      <a:lnTo>
                        <a:pt x="2052" y="1286"/>
                      </a:lnTo>
                      <a:lnTo>
                        <a:pt x="2052" y="1286"/>
                      </a:lnTo>
                      <a:lnTo>
                        <a:pt x="2088" y="1302"/>
                      </a:lnTo>
                      <a:lnTo>
                        <a:pt x="2132" y="1326"/>
                      </a:lnTo>
                      <a:lnTo>
                        <a:pt x="2156" y="1342"/>
                      </a:lnTo>
                      <a:lnTo>
                        <a:pt x="2180" y="1360"/>
                      </a:lnTo>
                      <a:lnTo>
                        <a:pt x="2204" y="1380"/>
                      </a:lnTo>
                      <a:lnTo>
                        <a:pt x="2230" y="1404"/>
                      </a:lnTo>
                      <a:lnTo>
                        <a:pt x="2230" y="1404"/>
                      </a:lnTo>
                      <a:lnTo>
                        <a:pt x="2256" y="1434"/>
                      </a:lnTo>
                      <a:lnTo>
                        <a:pt x="2280" y="1464"/>
                      </a:lnTo>
                      <a:lnTo>
                        <a:pt x="2300" y="1492"/>
                      </a:lnTo>
                      <a:lnTo>
                        <a:pt x="2314" y="1518"/>
                      </a:lnTo>
                      <a:lnTo>
                        <a:pt x="2326" y="1542"/>
                      </a:lnTo>
                      <a:lnTo>
                        <a:pt x="2336" y="1562"/>
                      </a:lnTo>
                      <a:lnTo>
                        <a:pt x="2346" y="1592"/>
                      </a:lnTo>
                      <a:lnTo>
                        <a:pt x="2344" y="1592"/>
                      </a:lnTo>
                      <a:lnTo>
                        <a:pt x="2344" y="1592"/>
                      </a:lnTo>
                      <a:lnTo>
                        <a:pt x="2346" y="1598"/>
                      </a:lnTo>
                      <a:lnTo>
                        <a:pt x="2348" y="1602"/>
                      </a:lnTo>
                      <a:lnTo>
                        <a:pt x="2348" y="1602"/>
                      </a:lnTo>
                      <a:lnTo>
                        <a:pt x="2348" y="1602"/>
                      </a:lnTo>
                      <a:lnTo>
                        <a:pt x="2362" y="1634"/>
                      </a:lnTo>
                      <a:lnTo>
                        <a:pt x="2370" y="1656"/>
                      </a:lnTo>
                      <a:lnTo>
                        <a:pt x="2380" y="1684"/>
                      </a:lnTo>
                      <a:lnTo>
                        <a:pt x="2388" y="1716"/>
                      </a:lnTo>
                      <a:lnTo>
                        <a:pt x="2394" y="1752"/>
                      </a:lnTo>
                      <a:lnTo>
                        <a:pt x="2398" y="1790"/>
                      </a:lnTo>
                      <a:lnTo>
                        <a:pt x="2400" y="1832"/>
                      </a:lnTo>
                      <a:lnTo>
                        <a:pt x="2400" y="1832"/>
                      </a:lnTo>
                      <a:lnTo>
                        <a:pt x="2398" y="1870"/>
                      </a:lnTo>
                      <a:lnTo>
                        <a:pt x="2394" y="1904"/>
                      </a:lnTo>
                      <a:lnTo>
                        <a:pt x="2390" y="1934"/>
                      </a:lnTo>
                      <a:lnTo>
                        <a:pt x="2382" y="1962"/>
                      </a:lnTo>
                      <a:lnTo>
                        <a:pt x="2376" y="1986"/>
                      </a:lnTo>
                      <a:lnTo>
                        <a:pt x="2368" y="2008"/>
                      </a:lnTo>
                      <a:lnTo>
                        <a:pt x="2354" y="2040"/>
                      </a:lnTo>
                      <a:lnTo>
                        <a:pt x="2348" y="2030"/>
                      </a:lnTo>
                      <a:lnTo>
                        <a:pt x="2348" y="2030"/>
                      </a:lnTo>
                      <a:lnTo>
                        <a:pt x="2342" y="2050"/>
                      </a:lnTo>
                      <a:lnTo>
                        <a:pt x="2332" y="2072"/>
                      </a:lnTo>
                      <a:lnTo>
                        <a:pt x="2320" y="2100"/>
                      </a:lnTo>
                      <a:lnTo>
                        <a:pt x="2302" y="2132"/>
                      </a:lnTo>
                      <a:lnTo>
                        <a:pt x="2278" y="2166"/>
                      </a:lnTo>
                      <a:lnTo>
                        <a:pt x="2252" y="2204"/>
                      </a:lnTo>
                      <a:lnTo>
                        <a:pt x="2234" y="2222"/>
                      </a:lnTo>
                      <a:lnTo>
                        <a:pt x="2218" y="2240"/>
                      </a:lnTo>
                      <a:lnTo>
                        <a:pt x="2218" y="2240"/>
                      </a:lnTo>
                      <a:lnTo>
                        <a:pt x="2194" y="2262"/>
                      </a:lnTo>
                      <a:lnTo>
                        <a:pt x="2172" y="2282"/>
                      </a:lnTo>
                      <a:lnTo>
                        <a:pt x="2150" y="2298"/>
                      </a:lnTo>
                      <a:lnTo>
                        <a:pt x="2128" y="2312"/>
                      </a:lnTo>
                      <a:lnTo>
                        <a:pt x="2106" y="2324"/>
                      </a:lnTo>
                      <a:lnTo>
                        <a:pt x="2088" y="2334"/>
                      </a:lnTo>
                      <a:lnTo>
                        <a:pt x="2056" y="2348"/>
                      </a:lnTo>
                      <a:lnTo>
                        <a:pt x="2056" y="2344"/>
                      </a:lnTo>
                      <a:lnTo>
                        <a:pt x="2056" y="2344"/>
                      </a:lnTo>
                      <a:lnTo>
                        <a:pt x="2030" y="2356"/>
                      </a:lnTo>
                      <a:lnTo>
                        <a:pt x="2030" y="2356"/>
                      </a:lnTo>
                      <a:lnTo>
                        <a:pt x="2020" y="2360"/>
                      </a:lnTo>
                      <a:lnTo>
                        <a:pt x="2020" y="2360"/>
                      </a:lnTo>
                      <a:lnTo>
                        <a:pt x="2020" y="2360"/>
                      </a:lnTo>
                      <a:lnTo>
                        <a:pt x="1982" y="2374"/>
                      </a:lnTo>
                      <a:lnTo>
                        <a:pt x="1936" y="2386"/>
                      </a:lnTo>
                      <a:lnTo>
                        <a:pt x="1908" y="2392"/>
                      </a:lnTo>
                      <a:lnTo>
                        <a:pt x="1878" y="2396"/>
                      </a:lnTo>
                      <a:lnTo>
                        <a:pt x="1848" y="2398"/>
                      </a:lnTo>
                      <a:lnTo>
                        <a:pt x="1816" y="2400"/>
                      </a:lnTo>
                      <a:lnTo>
                        <a:pt x="1816" y="2400"/>
                      </a:lnTo>
                      <a:lnTo>
                        <a:pt x="1790" y="2400"/>
                      </a:lnTo>
                      <a:lnTo>
                        <a:pt x="1766" y="2398"/>
                      </a:lnTo>
                      <a:lnTo>
                        <a:pt x="1722" y="2392"/>
                      </a:lnTo>
                      <a:lnTo>
                        <a:pt x="1684" y="2382"/>
                      </a:lnTo>
                      <a:lnTo>
                        <a:pt x="1652" y="2372"/>
                      </a:lnTo>
                      <a:lnTo>
                        <a:pt x="1626" y="2362"/>
                      </a:lnTo>
                      <a:lnTo>
                        <a:pt x="1608" y="2352"/>
                      </a:lnTo>
                      <a:lnTo>
                        <a:pt x="1592" y="2344"/>
                      </a:lnTo>
                      <a:lnTo>
                        <a:pt x="1588" y="2346"/>
                      </a:lnTo>
                      <a:lnTo>
                        <a:pt x="1588" y="2346"/>
                      </a:lnTo>
                      <a:lnTo>
                        <a:pt x="1552" y="2332"/>
                      </a:lnTo>
                      <a:lnTo>
                        <a:pt x="1530" y="2320"/>
                      </a:lnTo>
                      <a:lnTo>
                        <a:pt x="1506" y="2308"/>
                      </a:lnTo>
                      <a:lnTo>
                        <a:pt x="1480" y="2290"/>
                      </a:lnTo>
                      <a:lnTo>
                        <a:pt x="1452" y="2272"/>
                      </a:lnTo>
                      <a:lnTo>
                        <a:pt x="1424" y="2248"/>
                      </a:lnTo>
                      <a:lnTo>
                        <a:pt x="1398" y="2224"/>
                      </a:lnTo>
                      <a:lnTo>
                        <a:pt x="1398" y="2224"/>
                      </a:lnTo>
                      <a:lnTo>
                        <a:pt x="1380" y="2204"/>
                      </a:lnTo>
                      <a:lnTo>
                        <a:pt x="1364" y="2186"/>
                      </a:lnTo>
                      <a:lnTo>
                        <a:pt x="1338" y="2150"/>
                      </a:lnTo>
                      <a:lnTo>
                        <a:pt x="1316" y="2118"/>
                      </a:lnTo>
                      <a:lnTo>
                        <a:pt x="1302" y="2088"/>
                      </a:lnTo>
                      <a:lnTo>
                        <a:pt x="1290" y="2062"/>
                      </a:lnTo>
                      <a:lnTo>
                        <a:pt x="1284" y="2042"/>
                      </a:lnTo>
                      <a:lnTo>
                        <a:pt x="1278" y="2026"/>
                      </a:lnTo>
                      <a:lnTo>
                        <a:pt x="1270" y="2024"/>
                      </a:lnTo>
                      <a:lnTo>
                        <a:pt x="1270" y="2024"/>
                      </a:lnTo>
                      <a:lnTo>
                        <a:pt x="1258" y="1986"/>
                      </a:lnTo>
                      <a:lnTo>
                        <a:pt x="1244" y="1940"/>
                      </a:lnTo>
                      <a:lnTo>
                        <a:pt x="1240" y="1914"/>
                      </a:lnTo>
                      <a:lnTo>
                        <a:pt x="1236" y="1886"/>
                      </a:lnTo>
                      <a:lnTo>
                        <a:pt x="1232" y="1856"/>
                      </a:lnTo>
                      <a:lnTo>
                        <a:pt x="1232" y="1824"/>
                      </a:lnTo>
                      <a:lnTo>
                        <a:pt x="1232" y="1824"/>
                      </a:lnTo>
                      <a:lnTo>
                        <a:pt x="1232" y="1798"/>
                      </a:lnTo>
                      <a:lnTo>
                        <a:pt x="1234" y="1774"/>
                      </a:lnTo>
                      <a:lnTo>
                        <a:pt x="1240" y="1730"/>
                      </a:lnTo>
                      <a:lnTo>
                        <a:pt x="1250" y="1692"/>
                      </a:lnTo>
                      <a:lnTo>
                        <a:pt x="1260" y="1660"/>
                      </a:lnTo>
                      <a:lnTo>
                        <a:pt x="1270" y="1634"/>
                      </a:lnTo>
                      <a:lnTo>
                        <a:pt x="1280" y="1616"/>
                      </a:lnTo>
                      <a:lnTo>
                        <a:pt x="1288" y="1600"/>
                      </a:lnTo>
                      <a:lnTo>
                        <a:pt x="1280" y="1586"/>
                      </a:lnTo>
                      <a:lnTo>
                        <a:pt x="1280" y="1586"/>
                      </a:lnTo>
                      <a:lnTo>
                        <a:pt x="1296" y="1550"/>
                      </a:lnTo>
                      <a:lnTo>
                        <a:pt x="1320" y="1506"/>
                      </a:lnTo>
                      <a:lnTo>
                        <a:pt x="1336" y="1482"/>
                      </a:lnTo>
                      <a:lnTo>
                        <a:pt x="1354" y="1458"/>
                      </a:lnTo>
                      <a:lnTo>
                        <a:pt x="1374" y="1434"/>
                      </a:lnTo>
                      <a:lnTo>
                        <a:pt x="1398" y="1408"/>
                      </a:lnTo>
                      <a:lnTo>
                        <a:pt x="1398" y="1408"/>
                      </a:lnTo>
                      <a:lnTo>
                        <a:pt x="1416" y="1392"/>
                      </a:lnTo>
                      <a:lnTo>
                        <a:pt x="1434" y="1376"/>
                      </a:lnTo>
                      <a:lnTo>
                        <a:pt x="1470" y="1348"/>
                      </a:lnTo>
                      <a:lnTo>
                        <a:pt x="1504" y="1328"/>
                      </a:lnTo>
                      <a:lnTo>
                        <a:pt x="1534" y="1312"/>
                      </a:lnTo>
                      <a:lnTo>
                        <a:pt x="1558" y="1302"/>
                      </a:lnTo>
                      <a:lnTo>
                        <a:pt x="1578" y="1294"/>
                      </a:lnTo>
                      <a:lnTo>
                        <a:pt x="1596" y="1290"/>
                      </a:lnTo>
                      <a:lnTo>
                        <a:pt x="1598" y="1282"/>
                      </a:lnTo>
                      <a:close/>
                      <a:moveTo>
                        <a:pt x="1980" y="908"/>
                      </a:moveTo>
                      <a:lnTo>
                        <a:pt x="1816" y="0"/>
                      </a:lnTo>
                      <a:lnTo>
                        <a:pt x="1640" y="974"/>
                      </a:lnTo>
                      <a:lnTo>
                        <a:pt x="1640" y="974"/>
                      </a:lnTo>
                      <a:lnTo>
                        <a:pt x="1610" y="902"/>
                      </a:lnTo>
                      <a:lnTo>
                        <a:pt x="1590" y="858"/>
                      </a:lnTo>
                      <a:lnTo>
                        <a:pt x="1566" y="814"/>
                      </a:lnTo>
                      <a:lnTo>
                        <a:pt x="1540" y="768"/>
                      </a:lnTo>
                      <a:lnTo>
                        <a:pt x="1512" y="722"/>
                      </a:lnTo>
                      <a:lnTo>
                        <a:pt x="1480" y="682"/>
                      </a:lnTo>
                      <a:lnTo>
                        <a:pt x="1464" y="662"/>
                      </a:lnTo>
                      <a:lnTo>
                        <a:pt x="1448" y="646"/>
                      </a:lnTo>
                      <a:lnTo>
                        <a:pt x="1448" y="646"/>
                      </a:lnTo>
                      <a:lnTo>
                        <a:pt x="1412" y="610"/>
                      </a:lnTo>
                      <a:lnTo>
                        <a:pt x="1374" y="578"/>
                      </a:lnTo>
                      <a:lnTo>
                        <a:pt x="1340" y="550"/>
                      </a:lnTo>
                      <a:lnTo>
                        <a:pt x="1306" y="524"/>
                      </a:lnTo>
                      <a:lnTo>
                        <a:pt x="1244" y="480"/>
                      </a:lnTo>
                      <a:lnTo>
                        <a:pt x="1218" y="458"/>
                      </a:lnTo>
                      <a:lnTo>
                        <a:pt x="1194" y="436"/>
                      </a:lnTo>
                      <a:lnTo>
                        <a:pt x="1194" y="436"/>
                      </a:lnTo>
                      <a:lnTo>
                        <a:pt x="1184" y="424"/>
                      </a:lnTo>
                      <a:lnTo>
                        <a:pt x="1176" y="408"/>
                      </a:lnTo>
                      <a:lnTo>
                        <a:pt x="1168" y="388"/>
                      </a:lnTo>
                      <a:lnTo>
                        <a:pt x="1162" y="368"/>
                      </a:lnTo>
                      <a:lnTo>
                        <a:pt x="1158" y="346"/>
                      </a:lnTo>
                      <a:lnTo>
                        <a:pt x="1156" y="322"/>
                      </a:lnTo>
                      <a:lnTo>
                        <a:pt x="1152" y="276"/>
                      </a:lnTo>
                      <a:lnTo>
                        <a:pt x="1152" y="230"/>
                      </a:lnTo>
                      <a:lnTo>
                        <a:pt x="1152" y="194"/>
                      </a:lnTo>
                      <a:lnTo>
                        <a:pt x="1154" y="158"/>
                      </a:lnTo>
                      <a:lnTo>
                        <a:pt x="1154" y="158"/>
                      </a:lnTo>
                      <a:lnTo>
                        <a:pt x="1138" y="188"/>
                      </a:lnTo>
                      <a:lnTo>
                        <a:pt x="1122" y="222"/>
                      </a:lnTo>
                      <a:lnTo>
                        <a:pt x="1104" y="264"/>
                      </a:lnTo>
                      <a:lnTo>
                        <a:pt x="1086" y="310"/>
                      </a:lnTo>
                      <a:lnTo>
                        <a:pt x="1078" y="334"/>
                      </a:lnTo>
                      <a:lnTo>
                        <a:pt x="1072" y="360"/>
                      </a:lnTo>
                      <a:lnTo>
                        <a:pt x="1066" y="384"/>
                      </a:lnTo>
                      <a:lnTo>
                        <a:pt x="1064" y="408"/>
                      </a:lnTo>
                      <a:lnTo>
                        <a:pt x="1062" y="430"/>
                      </a:lnTo>
                      <a:lnTo>
                        <a:pt x="1064" y="452"/>
                      </a:lnTo>
                      <a:lnTo>
                        <a:pt x="1064" y="452"/>
                      </a:lnTo>
                      <a:lnTo>
                        <a:pt x="1070" y="492"/>
                      </a:lnTo>
                      <a:lnTo>
                        <a:pt x="1080" y="526"/>
                      </a:lnTo>
                      <a:lnTo>
                        <a:pt x="1092" y="558"/>
                      </a:lnTo>
                      <a:lnTo>
                        <a:pt x="1108" y="590"/>
                      </a:lnTo>
                      <a:lnTo>
                        <a:pt x="1128" y="622"/>
                      </a:lnTo>
                      <a:lnTo>
                        <a:pt x="1150" y="656"/>
                      </a:lnTo>
                      <a:lnTo>
                        <a:pt x="1206" y="742"/>
                      </a:lnTo>
                      <a:lnTo>
                        <a:pt x="1206" y="742"/>
                      </a:lnTo>
                      <a:lnTo>
                        <a:pt x="1218" y="762"/>
                      </a:lnTo>
                      <a:lnTo>
                        <a:pt x="1228" y="786"/>
                      </a:lnTo>
                      <a:lnTo>
                        <a:pt x="1238" y="808"/>
                      </a:lnTo>
                      <a:lnTo>
                        <a:pt x="1246" y="832"/>
                      </a:lnTo>
                      <a:lnTo>
                        <a:pt x="1260" y="880"/>
                      </a:lnTo>
                      <a:lnTo>
                        <a:pt x="1268" y="928"/>
                      </a:lnTo>
                      <a:lnTo>
                        <a:pt x="1274" y="972"/>
                      </a:lnTo>
                      <a:lnTo>
                        <a:pt x="1278" y="1012"/>
                      </a:lnTo>
                      <a:lnTo>
                        <a:pt x="1280" y="1046"/>
                      </a:lnTo>
                      <a:lnTo>
                        <a:pt x="1280" y="1070"/>
                      </a:lnTo>
                      <a:lnTo>
                        <a:pt x="520" y="544"/>
                      </a:lnTo>
                      <a:lnTo>
                        <a:pt x="1070" y="1332"/>
                      </a:lnTo>
                      <a:lnTo>
                        <a:pt x="1070" y="1332"/>
                      </a:lnTo>
                      <a:lnTo>
                        <a:pt x="996" y="1306"/>
                      </a:lnTo>
                      <a:lnTo>
                        <a:pt x="954" y="1292"/>
                      </a:lnTo>
                      <a:lnTo>
                        <a:pt x="908" y="1278"/>
                      </a:lnTo>
                      <a:lnTo>
                        <a:pt x="862" y="1266"/>
                      </a:lnTo>
                      <a:lnTo>
                        <a:pt x="816" y="1256"/>
                      </a:lnTo>
                      <a:lnTo>
                        <a:pt x="772" y="1250"/>
                      </a:lnTo>
                      <a:lnTo>
                        <a:pt x="728" y="1248"/>
                      </a:lnTo>
                      <a:lnTo>
                        <a:pt x="728" y="1248"/>
                      </a:lnTo>
                      <a:lnTo>
                        <a:pt x="676" y="1250"/>
                      </a:lnTo>
                      <a:lnTo>
                        <a:pt x="628" y="1252"/>
                      </a:lnTo>
                      <a:lnTo>
                        <a:pt x="584" y="1258"/>
                      </a:lnTo>
                      <a:lnTo>
                        <a:pt x="542" y="1264"/>
                      </a:lnTo>
                      <a:lnTo>
                        <a:pt x="466" y="1274"/>
                      </a:lnTo>
                      <a:lnTo>
                        <a:pt x="432" y="1278"/>
                      </a:lnTo>
                      <a:lnTo>
                        <a:pt x="400" y="1280"/>
                      </a:lnTo>
                      <a:lnTo>
                        <a:pt x="400" y="1280"/>
                      </a:lnTo>
                      <a:lnTo>
                        <a:pt x="384" y="1278"/>
                      </a:lnTo>
                      <a:lnTo>
                        <a:pt x="366" y="1272"/>
                      </a:lnTo>
                      <a:lnTo>
                        <a:pt x="348" y="1264"/>
                      </a:lnTo>
                      <a:lnTo>
                        <a:pt x="330" y="1254"/>
                      </a:lnTo>
                      <a:lnTo>
                        <a:pt x="312" y="1242"/>
                      </a:lnTo>
                      <a:lnTo>
                        <a:pt x="292" y="1226"/>
                      </a:lnTo>
                      <a:lnTo>
                        <a:pt x="258" y="1196"/>
                      </a:lnTo>
                      <a:lnTo>
                        <a:pt x="226" y="1166"/>
                      </a:lnTo>
                      <a:lnTo>
                        <a:pt x="200" y="1138"/>
                      </a:lnTo>
                      <a:lnTo>
                        <a:pt x="176" y="1112"/>
                      </a:lnTo>
                      <a:lnTo>
                        <a:pt x="176" y="1112"/>
                      </a:lnTo>
                      <a:lnTo>
                        <a:pt x="186" y="1144"/>
                      </a:lnTo>
                      <a:lnTo>
                        <a:pt x="198" y="1180"/>
                      </a:lnTo>
                      <a:lnTo>
                        <a:pt x="214" y="1222"/>
                      </a:lnTo>
                      <a:lnTo>
                        <a:pt x="234" y="1268"/>
                      </a:lnTo>
                      <a:lnTo>
                        <a:pt x="246" y="1290"/>
                      </a:lnTo>
                      <a:lnTo>
                        <a:pt x="260" y="1312"/>
                      </a:lnTo>
                      <a:lnTo>
                        <a:pt x="274" y="1334"/>
                      </a:lnTo>
                      <a:lnTo>
                        <a:pt x="288" y="1352"/>
                      </a:lnTo>
                      <a:lnTo>
                        <a:pt x="304" y="1370"/>
                      </a:lnTo>
                      <a:lnTo>
                        <a:pt x="320" y="1384"/>
                      </a:lnTo>
                      <a:lnTo>
                        <a:pt x="320" y="1384"/>
                      </a:lnTo>
                      <a:lnTo>
                        <a:pt x="352" y="1406"/>
                      </a:lnTo>
                      <a:lnTo>
                        <a:pt x="384" y="1424"/>
                      </a:lnTo>
                      <a:lnTo>
                        <a:pt x="416" y="1438"/>
                      </a:lnTo>
                      <a:lnTo>
                        <a:pt x="448" y="1450"/>
                      </a:lnTo>
                      <a:lnTo>
                        <a:pt x="484" y="1458"/>
                      </a:lnTo>
                      <a:lnTo>
                        <a:pt x="524" y="1466"/>
                      </a:lnTo>
                      <a:lnTo>
                        <a:pt x="624" y="1488"/>
                      </a:lnTo>
                      <a:lnTo>
                        <a:pt x="624" y="1488"/>
                      </a:lnTo>
                      <a:lnTo>
                        <a:pt x="648" y="1494"/>
                      </a:lnTo>
                      <a:lnTo>
                        <a:pt x="672" y="1502"/>
                      </a:lnTo>
                      <a:lnTo>
                        <a:pt x="696" y="1512"/>
                      </a:lnTo>
                      <a:lnTo>
                        <a:pt x="718" y="1524"/>
                      </a:lnTo>
                      <a:lnTo>
                        <a:pt x="762" y="1548"/>
                      </a:lnTo>
                      <a:lnTo>
                        <a:pt x="802" y="1576"/>
                      </a:lnTo>
                      <a:lnTo>
                        <a:pt x="836" y="1602"/>
                      </a:lnTo>
                      <a:lnTo>
                        <a:pt x="868" y="1628"/>
                      </a:lnTo>
                      <a:lnTo>
                        <a:pt x="892" y="1652"/>
                      </a:lnTo>
                      <a:lnTo>
                        <a:pt x="908" y="1668"/>
                      </a:lnTo>
                      <a:lnTo>
                        <a:pt x="0" y="1832"/>
                      </a:lnTo>
                      <a:lnTo>
                        <a:pt x="920" y="1998"/>
                      </a:lnTo>
                      <a:lnTo>
                        <a:pt x="920" y="1998"/>
                      </a:lnTo>
                      <a:lnTo>
                        <a:pt x="850" y="2030"/>
                      </a:lnTo>
                      <a:lnTo>
                        <a:pt x="812" y="2050"/>
                      </a:lnTo>
                      <a:lnTo>
                        <a:pt x="774" y="2070"/>
                      </a:lnTo>
                      <a:lnTo>
                        <a:pt x="734" y="2094"/>
                      </a:lnTo>
                      <a:lnTo>
                        <a:pt x="698" y="2118"/>
                      </a:lnTo>
                      <a:lnTo>
                        <a:pt x="664" y="2144"/>
                      </a:lnTo>
                      <a:lnTo>
                        <a:pt x="634" y="2172"/>
                      </a:lnTo>
                      <a:lnTo>
                        <a:pt x="634" y="2172"/>
                      </a:lnTo>
                      <a:lnTo>
                        <a:pt x="598" y="2210"/>
                      </a:lnTo>
                      <a:lnTo>
                        <a:pt x="568" y="2246"/>
                      </a:lnTo>
                      <a:lnTo>
                        <a:pt x="540" y="2282"/>
                      </a:lnTo>
                      <a:lnTo>
                        <a:pt x="514" y="2316"/>
                      </a:lnTo>
                      <a:lnTo>
                        <a:pt x="468" y="2376"/>
                      </a:lnTo>
                      <a:lnTo>
                        <a:pt x="446" y="2404"/>
                      </a:lnTo>
                      <a:lnTo>
                        <a:pt x="424" y="2426"/>
                      </a:lnTo>
                      <a:lnTo>
                        <a:pt x="424" y="2426"/>
                      </a:lnTo>
                      <a:lnTo>
                        <a:pt x="412" y="2436"/>
                      </a:lnTo>
                      <a:lnTo>
                        <a:pt x="396" y="2446"/>
                      </a:lnTo>
                      <a:lnTo>
                        <a:pt x="378" y="2452"/>
                      </a:lnTo>
                      <a:lnTo>
                        <a:pt x="356" y="2458"/>
                      </a:lnTo>
                      <a:lnTo>
                        <a:pt x="334" y="2462"/>
                      </a:lnTo>
                      <a:lnTo>
                        <a:pt x="312" y="2466"/>
                      </a:lnTo>
                      <a:lnTo>
                        <a:pt x="264" y="2468"/>
                      </a:lnTo>
                      <a:lnTo>
                        <a:pt x="220" y="2470"/>
                      </a:lnTo>
                      <a:lnTo>
                        <a:pt x="182" y="2468"/>
                      </a:lnTo>
                      <a:lnTo>
                        <a:pt x="148" y="2466"/>
                      </a:lnTo>
                      <a:lnTo>
                        <a:pt x="148" y="2466"/>
                      </a:lnTo>
                      <a:lnTo>
                        <a:pt x="178" y="2482"/>
                      </a:lnTo>
                      <a:lnTo>
                        <a:pt x="210" y="2500"/>
                      </a:lnTo>
                      <a:lnTo>
                        <a:pt x="252" y="2518"/>
                      </a:lnTo>
                      <a:lnTo>
                        <a:pt x="298" y="2534"/>
                      </a:lnTo>
                      <a:lnTo>
                        <a:pt x="324" y="2542"/>
                      </a:lnTo>
                      <a:lnTo>
                        <a:pt x="348" y="2550"/>
                      </a:lnTo>
                      <a:lnTo>
                        <a:pt x="372" y="2554"/>
                      </a:lnTo>
                      <a:lnTo>
                        <a:pt x="396" y="2558"/>
                      </a:lnTo>
                      <a:lnTo>
                        <a:pt x="420" y="2558"/>
                      </a:lnTo>
                      <a:lnTo>
                        <a:pt x="442" y="2556"/>
                      </a:lnTo>
                      <a:lnTo>
                        <a:pt x="442" y="2556"/>
                      </a:lnTo>
                      <a:lnTo>
                        <a:pt x="480" y="2550"/>
                      </a:lnTo>
                      <a:lnTo>
                        <a:pt x="516" y="2540"/>
                      </a:lnTo>
                      <a:lnTo>
                        <a:pt x="548" y="2528"/>
                      </a:lnTo>
                      <a:lnTo>
                        <a:pt x="578" y="2512"/>
                      </a:lnTo>
                      <a:lnTo>
                        <a:pt x="610" y="2494"/>
                      </a:lnTo>
                      <a:lnTo>
                        <a:pt x="644" y="2472"/>
                      </a:lnTo>
                      <a:lnTo>
                        <a:pt x="730" y="2416"/>
                      </a:lnTo>
                      <a:lnTo>
                        <a:pt x="730" y="2416"/>
                      </a:lnTo>
                      <a:lnTo>
                        <a:pt x="752" y="2404"/>
                      </a:lnTo>
                      <a:lnTo>
                        <a:pt x="774" y="2392"/>
                      </a:lnTo>
                      <a:lnTo>
                        <a:pt x="798" y="2382"/>
                      </a:lnTo>
                      <a:lnTo>
                        <a:pt x="822" y="2374"/>
                      </a:lnTo>
                      <a:lnTo>
                        <a:pt x="870" y="2360"/>
                      </a:lnTo>
                      <a:lnTo>
                        <a:pt x="916" y="2352"/>
                      </a:lnTo>
                      <a:lnTo>
                        <a:pt x="962" y="2346"/>
                      </a:lnTo>
                      <a:lnTo>
                        <a:pt x="1002" y="2342"/>
                      </a:lnTo>
                      <a:lnTo>
                        <a:pt x="1034" y="2342"/>
                      </a:lnTo>
                      <a:lnTo>
                        <a:pt x="1058" y="2342"/>
                      </a:lnTo>
                      <a:lnTo>
                        <a:pt x="532" y="3100"/>
                      </a:lnTo>
                      <a:lnTo>
                        <a:pt x="1332" y="2544"/>
                      </a:lnTo>
                      <a:lnTo>
                        <a:pt x="1332" y="2544"/>
                      </a:lnTo>
                      <a:lnTo>
                        <a:pt x="1304" y="2616"/>
                      </a:lnTo>
                      <a:lnTo>
                        <a:pt x="1288" y="2662"/>
                      </a:lnTo>
                      <a:lnTo>
                        <a:pt x="1274" y="2708"/>
                      </a:lnTo>
                      <a:lnTo>
                        <a:pt x="1260" y="2758"/>
                      </a:lnTo>
                      <a:lnTo>
                        <a:pt x="1250" y="2808"/>
                      </a:lnTo>
                      <a:lnTo>
                        <a:pt x="1242" y="2858"/>
                      </a:lnTo>
                      <a:lnTo>
                        <a:pt x="1240" y="2880"/>
                      </a:lnTo>
                      <a:lnTo>
                        <a:pt x="1240" y="2904"/>
                      </a:lnTo>
                      <a:lnTo>
                        <a:pt x="1240" y="2904"/>
                      </a:lnTo>
                      <a:lnTo>
                        <a:pt x="1242" y="2956"/>
                      </a:lnTo>
                      <a:lnTo>
                        <a:pt x="1246" y="3004"/>
                      </a:lnTo>
                      <a:lnTo>
                        <a:pt x="1250" y="3048"/>
                      </a:lnTo>
                      <a:lnTo>
                        <a:pt x="1256" y="3090"/>
                      </a:lnTo>
                      <a:lnTo>
                        <a:pt x="1268" y="3166"/>
                      </a:lnTo>
                      <a:lnTo>
                        <a:pt x="1270" y="3200"/>
                      </a:lnTo>
                      <a:lnTo>
                        <a:pt x="1272" y="3232"/>
                      </a:lnTo>
                      <a:lnTo>
                        <a:pt x="1272" y="3232"/>
                      </a:lnTo>
                      <a:lnTo>
                        <a:pt x="1270" y="3248"/>
                      </a:lnTo>
                      <a:lnTo>
                        <a:pt x="1264" y="3266"/>
                      </a:lnTo>
                      <a:lnTo>
                        <a:pt x="1256" y="3284"/>
                      </a:lnTo>
                      <a:lnTo>
                        <a:pt x="1246" y="3302"/>
                      </a:lnTo>
                      <a:lnTo>
                        <a:pt x="1234" y="3320"/>
                      </a:lnTo>
                      <a:lnTo>
                        <a:pt x="1218" y="3340"/>
                      </a:lnTo>
                      <a:lnTo>
                        <a:pt x="1188" y="3374"/>
                      </a:lnTo>
                      <a:lnTo>
                        <a:pt x="1158" y="3406"/>
                      </a:lnTo>
                      <a:lnTo>
                        <a:pt x="1130" y="3432"/>
                      </a:lnTo>
                      <a:lnTo>
                        <a:pt x="1104" y="3456"/>
                      </a:lnTo>
                      <a:lnTo>
                        <a:pt x="1104" y="3456"/>
                      </a:lnTo>
                      <a:lnTo>
                        <a:pt x="1136" y="3446"/>
                      </a:lnTo>
                      <a:lnTo>
                        <a:pt x="1172" y="3434"/>
                      </a:lnTo>
                      <a:lnTo>
                        <a:pt x="1214" y="3418"/>
                      </a:lnTo>
                      <a:lnTo>
                        <a:pt x="1260" y="3398"/>
                      </a:lnTo>
                      <a:lnTo>
                        <a:pt x="1282" y="3386"/>
                      </a:lnTo>
                      <a:lnTo>
                        <a:pt x="1304" y="3372"/>
                      </a:lnTo>
                      <a:lnTo>
                        <a:pt x="1326" y="3358"/>
                      </a:lnTo>
                      <a:lnTo>
                        <a:pt x="1344" y="3344"/>
                      </a:lnTo>
                      <a:lnTo>
                        <a:pt x="1362" y="3328"/>
                      </a:lnTo>
                      <a:lnTo>
                        <a:pt x="1376" y="3312"/>
                      </a:lnTo>
                      <a:lnTo>
                        <a:pt x="1376" y="3312"/>
                      </a:lnTo>
                      <a:lnTo>
                        <a:pt x="1398" y="3280"/>
                      </a:lnTo>
                      <a:lnTo>
                        <a:pt x="1416" y="3248"/>
                      </a:lnTo>
                      <a:lnTo>
                        <a:pt x="1430" y="3216"/>
                      </a:lnTo>
                      <a:lnTo>
                        <a:pt x="1442" y="3184"/>
                      </a:lnTo>
                      <a:lnTo>
                        <a:pt x="1450" y="3148"/>
                      </a:lnTo>
                      <a:lnTo>
                        <a:pt x="1458" y="3108"/>
                      </a:lnTo>
                      <a:lnTo>
                        <a:pt x="1480" y="3008"/>
                      </a:lnTo>
                      <a:lnTo>
                        <a:pt x="1480" y="3008"/>
                      </a:lnTo>
                      <a:lnTo>
                        <a:pt x="1486" y="2984"/>
                      </a:lnTo>
                      <a:lnTo>
                        <a:pt x="1494" y="2960"/>
                      </a:lnTo>
                      <a:lnTo>
                        <a:pt x="1504" y="2936"/>
                      </a:lnTo>
                      <a:lnTo>
                        <a:pt x="1516" y="2914"/>
                      </a:lnTo>
                      <a:lnTo>
                        <a:pt x="1540" y="2870"/>
                      </a:lnTo>
                      <a:lnTo>
                        <a:pt x="1568" y="2830"/>
                      </a:lnTo>
                      <a:lnTo>
                        <a:pt x="1594" y="2796"/>
                      </a:lnTo>
                      <a:lnTo>
                        <a:pt x="1620" y="2764"/>
                      </a:lnTo>
                      <a:lnTo>
                        <a:pt x="1644" y="2740"/>
                      </a:lnTo>
                      <a:lnTo>
                        <a:pt x="1660" y="2724"/>
                      </a:lnTo>
                      <a:lnTo>
                        <a:pt x="1824" y="3632"/>
                      </a:lnTo>
                      <a:lnTo>
                        <a:pt x="1990" y="2712"/>
                      </a:lnTo>
                      <a:lnTo>
                        <a:pt x="1990" y="2712"/>
                      </a:lnTo>
                      <a:lnTo>
                        <a:pt x="2022" y="2782"/>
                      </a:lnTo>
                      <a:lnTo>
                        <a:pt x="2042" y="2822"/>
                      </a:lnTo>
                      <a:lnTo>
                        <a:pt x="2064" y="2862"/>
                      </a:lnTo>
                      <a:lnTo>
                        <a:pt x="2086" y="2900"/>
                      </a:lnTo>
                      <a:lnTo>
                        <a:pt x="2112" y="2938"/>
                      </a:lnTo>
                      <a:lnTo>
                        <a:pt x="2138" y="2972"/>
                      </a:lnTo>
                      <a:lnTo>
                        <a:pt x="2166" y="3004"/>
                      </a:lnTo>
                      <a:lnTo>
                        <a:pt x="2166" y="3004"/>
                      </a:lnTo>
                      <a:lnTo>
                        <a:pt x="2204" y="3040"/>
                      </a:lnTo>
                      <a:lnTo>
                        <a:pt x="2240" y="3070"/>
                      </a:lnTo>
                      <a:lnTo>
                        <a:pt x="2276" y="3098"/>
                      </a:lnTo>
                      <a:lnTo>
                        <a:pt x="2310" y="3124"/>
                      </a:lnTo>
                      <a:lnTo>
                        <a:pt x="2370" y="3170"/>
                      </a:lnTo>
                      <a:lnTo>
                        <a:pt x="2398" y="3192"/>
                      </a:lnTo>
                      <a:lnTo>
                        <a:pt x="2422" y="3214"/>
                      </a:lnTo>
                      <a:lnTo>
                        <a:pt x="2422" y="3214"/>
                      </a:lnTo>
                      <a:lnTo>
                        <a:pt x="2432" y="3226"/>
                      </a:lnTo>
                      <a:lnTo>
                        <a:pt x="2440" y="3242"/>
                      </a:lnTo>
                      <a:lnTo>
                        <a:pt x="2446" y="3260"/>
                      </a:lnTo>
                      <a:lnTo>
                        <a:pt x="2452" y="3282"/>
                      </a:lnTo>
                      <a:lnTo>
                        <a:pt x="2456" y="3304"/>
                      </a:lnTo>
                      <a:lnTo>
                        <a:pt x="2460" y="3326"/>
                      </a:lnTo>
                      <a:lnTo>
                        <a:pt x="2462" y="3374"/>
                      </a:lnTo>
                      <a:lnTo>
                        <a:pt x="2464" y="3418"/>
                      </a:lnTo>
                      <a:lnTo>
                        <a:pt x="2462" y="3456"/>
                      </a:lnTo>
                      <a:lnTo>
                        <a:pt x="2460" y="3490"/>
                      </a:lnTo>
                      <a:lnTo>
                        <a:pt x="2460" y="3490"/>
                      </a:lnTo>
                      <a:lnTo>
                        <a:pt x="2478" y="3460"/>
                      </a:lnTo>
                      <a:lnTo>
                        <a:pt x="2494" y="3428"/>
                      </a:lnTo>
                      <a:lnTo>
                        <a:pt x="2512" y="3386"/>
                      </a:lnTo>
                      <a:lnTo>
                        <a:pt x="2530" y="3338"/>
                      </a:lnTo>
                      <a:lnTo>
                        <a:pt x="2538" y="3314"/>
                      </a:lnTo>
                      <a:lnTo>
                        <a:pt x="2544" y="3290"/>
                      </a:lnTo>
                      <a:lnTo>
                        <a:pt x="2548" y="3266"/>
                      </a:lnTo>
                      <a:lnTo>
                        <a:pt x="2552" y="3242"/>
                      </a:lnTo>
                      <a:lnTo>
                        <a:pt x="2552" y="3218"/>
                      </a:lnTo>
                      <a:lnTo>
                        <a:pt x="2552" y="3196"/>
                      </a:lnTo>
                      <a:lnTo>
                        <a:pt x="2552" y="3196"/>
                      </a:lnTo>
                      <a:lnTo>
                        <a:pt x="2544" y="3156"/>
                      </a:lnTo>
                      <a:lnTo>
                        <a:pt x="2534" y="3122"/>
                      </a:lnTo>
                      <a:lnTo>
                        <a:pt x="2522" y="3090"/>
                      </a:lnTo>
                      <a:lnTo>
                        <a:pt x="2506" y="3060"/>
                      </a:lnTo>
                      <a:lnTo>
                        <a:pt x="2488" y="3028"/>
                      </a:lnTo>
                      <a:lnTo>
                        <a:pt x="2466" y="2994"/>
                      </a:lnTo>
                      <a:lnTo>
                        <a:pt x="2410" y="2908"/>
                      </a:lnTo>
                      <a:lnTo>
                        <a:pt x="2410" y="2908"/>
                      </a:lnTo>
                      <a:lnTo>
                        <a:pt x="2398" y="2886"/>
                      </a:lnTo>
                      <a:lnTo>
                        <a:pt x="2386" y="2864"/>
                      </a:lnTo>
                      <a:lnTo>
                        <a:pt x="2376" y="2840"/>
                      </a:lnTo>
                      <a:lnTo>
                        <a:pt x="2368" y="2816"/>
                      </a:lnTo>
                      <a:lnTo>
                        <a:pt x="2356" y="2768"/>
                      </a:lnTo>
                      <a:lnTo>
                        <a:pt x="2346" y="2720"/>
                      </a:lnTo>
                      <a:lnTo>
                        <a:pt x="2340" y="2676"/>
                      </a:lnTo>
                      <a:lnTo>
                        <a:pt x="2338" y="2636"/>
                      </a:lnTo>
                      <a:lnTo>
                        <a:pt x="2336" y="2604"/>
                      </a:lnTo>
                      <a:lnTo>
                        <a:pt x="2336" y="2578"/>
                      </a:lnTo>
                      <a:lnTo>
                        <a:pt x="3094" y="3106"/>
                      </a:lnTo>
                      <a:lnTo>
                        <a:pt x="2546" y="2316"/>
                      </a:lnTo>
                      <a:lnTo>
                        <a:pt x="2546" y="2316"/>
                      </a:lnTo>
                      <a:lnTo>
                        <a:pt x="2620" y="2344"/>
                      </a:lnTo>
                      <a:lnTo>
                        <a:pt x="2664" y="2360"/>
                      </a:lnTo>
                      <a:lnTo>
                        <a:pt x="2710" y="2374"/>
                      </a:lnTo>
                      <a:lnTo>
                        <a:pt x="2760" y="2388"/>
                      </a:lnTo>
                      <a:lnTo>
                        <a:pt x="2808" y="2398"/>
                      </a:lnTo>
                      <a:lnTo>
                        <a:pt x="2858" y="2406"/>
                      </a:lnTo>
                      <a:lnTo>
                        <a:pt x="2882" y="2408"/>
                      </a:lnTo>
                      <a:lnTo>
                        <a:pt x="2904" y="2408"/>
                      </a:lnTo>
                      <a:lnTo>
                        <a:pt x="2904" y="2408"/>
                      </a:lnTo>
                      <a:lnTo>
                        <a:pt x="2956" y="2406"/>
                      </a:lnTo>
                      <a:lnTo>
                        <a:pt x="3004" y="2402"/>
                      </a:lnTo>
                      <a:lnTo>
                        <a:pt x="3048" y="2398"/>
                      </a:lnTo>
                      <a:lnTo>
                        <a:pt x="3090" y="2392"/>
                      </a:lnTo>
                      <a:lnTo>
                        <a:pt x="3166" y="2380"/>
                      </a:lnTo>
                      <a:lnTo>
                        <a:pt x="3200" y="2378"/>
                      </a:lnTo>
                      <a:lnTo>
                        <a:pt x="3232" y="2376"/>
                      </a:lnTo>
                      <a:lnTo>
                        <a:pt x="3232" y="2376"/>
                      </a:lnTo>
                      <a:lnTo>
                        <a:pt x="3248" y="2378"/>
                      </a:lnTo>
                      <a:lnTo>
                        <a:pt x="3266" y="2384"/>
                      </a:lnTo>
                      <a:lnTo>
                        <a:pt x="3284" y="2392"/>
                      </a:lnTo>
                      <a:lnTo>
                        <a:pt x="3302" y="2402"/>
                      </a:lnTo>
                      <a:lnTo>
                        <a:pt x="3320" y="2414"/>
                      </a:lnTo>
                      <a:lnTo>
                        <a:pt x="3340" y="2430"/>
                      </a:lnTo>
                      <a:lnTo>
                        <a:pt x="3374" y="2460"/>
                      </a:lnTo>
                      <a:lnTo>
                        <a:pt x="3406" y="2490"/>
                      </a:lnTo>
                      <a:lnTo>
                        <a:pt x="3432" y="2518"/>
                      </a:lnTo>
                      <a:lnTo>
                        <a:pt x="3456" y="2544"/>
                      </a:lnTo>
                      <a:lnTo>
                        <a:pt x="3456" y="2544"/>
                      </a:lnTo>
                      <a:lnTo>
                        <a:pt x="3446" y="2512"/>
                      </a:lnTo>
                      <a:lnTo>
                        <a:pt x="3434" y="2476"/>
                      </a:lnTo>
                      <a:lnTo>
                        <a:pt x="3418" y="2434"/>
                      </a:lnTo>
                      <a:lnTo>
                        <a:pt x="3398" y="2388"/>
                      </a:lnTo>
                      <a:lnTo>
                        <a:pt x="3386" y="2366"/>
                      </a:lnTo>
                      <a:lnTo>
                        <a:pt x="3372" y="2344"/>
                      </a:lnTo>
                      <a:lnTo>
                        <a:pt x="3358" y="2322"/>
                      </a:lnTo>
                      <a:lnTo>
                        <a:pt x="3344" y="2304"/>
                      </a:lnTo>
                      <a:lnTo>
                        <a:pt x="3328" y="2286"/>
                      </a:lnTo>
                      <a:lnTo>
                        <a:pt x="3312" y="2272"/>
                      </a:lnTo>
                      <a:lnTo>
                        <a:pt x="3312" y="2272"/>
                      </a:lnTo>
                      <a:lnTo>
                        <a:pt x="3280" y="2250"/>
                      </a:lnTo>
                      <a:lnTo>
                        <a:pt x="3248" y="2232"/>
                      </a:lnTo>
                      <a:lnTo>
                        <a:pt x="3216" y="2218"/>
                      </a:lnTo>
                      <a:lnTo>
                        <a:pt x="3184" y="2206"/>
                      </a:lnTo>
                      <a:lnTo>
                        <a:pt x="3148" y="2198"/>
                      </a:lnTo>
                      <a:lnTo>
                        <a:pt x="3108" y="2190"/>
                      </a:lnTo>
                      <a:lnTo>
                        <a:pt x="3008" y="2168"/>
                      </a:lnTo>
                      <a:lnTo>
                        <a:pt x="3008" y="2168"/>
                      </a:lnTo>
                      <a:lnTo>
                        <a:pt x="2984" y="2162"/>
                      </a:lnTo>
                      <a:lnTo>
                        <a:pt x="2960" y="2154"/>
                      </a:lnTo>
                      <a:lnTo>
                        <a:pt x="2936" y="2144"/>
                      </a:lnTo>
                      <a:lnTo>
                        <a:pt x="2914" y="2132"/>
                      </a:lnTo>
                      <a:lnTo>
                        <a:pt x="2870" y="2108"/>
                      </a:lnTo>
                      <a:lnTo>
                        <a:pt x="2830" y="2080"/>
                      </a:lnTo>
                      <a:lnTo>
                        <a:pt x="2796" y="2054"/>
                      </a:lnTo>
                      <a:lnTo>
                        <a:pt x="2764" y="2028"/>
                      </a:lnTo>
                      <a:lnTo>
                        <a:pt x="2740" y="2004"/>
                      </a:lnTo>
                      <a:lnTo>
                        <a:pt x="2724" y="1988"/>
                      </a:lnTo>
                      <a:lnTo>
                        <a:pt x="3632" y="1824"/>
                      </a:lnTo>
                      <a:lnTo>
                        <a:pt x="2658" y="1648"/>
                      </a:lnTo>
                      <a:lnTo>
                        <a:pt x="2658" y="1648"/>
                      </a:lnTo>
                      <a:lnTo>
                        <a:pt x="2730" y="1618"/>
                      </a:lnTo>
                      <a:lnTo>
                        <a:pt x="2774" y="1598"/>
                      </a:lnTo>
                      <a:lnTo>
                        <a:pt x="2820" y="1574"/>
                      </a:lnTo>
                      <a:lnTo>
                        <a:pt x="2866" y="1548"/>
                      </a:lnTo>
                      <a:lnTo>
                        <a:pt x="2912" y="1518"/>
                      </a:lnTo>
                      <a:lnTo>
                        <a:pt x="2956" y="1488"/>
                      </a:lnTo>
                      <a:lnTo>
                        <a:pt x="2974" y="1470"/>
                      </a:lnTo>
                      <a:lnTo>
                        <a:pt x="2992" y="1454"/>
                      </a:lnTo>
                      <a:lnTo>
                        <a:pt x="2992" y="1454"/>
                      </a:lnTo>
                      <a:lnTo>
                        <a:pt x="3028" y="1416"/>
                      </a:lnTo>
                      <a:lnTo>
                        <a:pt x="3060" y="1380"/>
                      </a:lnTo>
                      <a:lnTo>
                        <a:pt x="3088" y="1344"/>
                      </a:lnTo>
                      <a:lnTo>
                        <a:pt x="3112" y="1312"/>
                      </a:lnTo>
                      <a:lnTo>
                        <a:pt x="3158" y="1250"/>
                      </a:lnTo>
                      <a:lnTo>
                        <a:pt x="3180" y="1224"/>
                      </a:lnTo>
                      <a:lnTo>
                        <a:pt x="3202" y="1200"/>
                      </a:lnTo>
                      <a:lnTo>
                        <a:pt x="3202" y="1200"/>
                      </a:lnTo>
                      <a:lnTo>
                        <a:pt x="3214" y="1190"/>
                      </a:lnTo>
                      <a:lnTo>
                        <a:pt x="3230" y="1180"/>
                      </a:lnTo>
                      <a:lnTo>
                        <a:pt x="3250" y="1174"/>
                      </a:lnTo>
                      <a:lnTo>
                        <a:pt x="3270" y="1168"/>
                      </a:lnTo>
                      <a:lnTo>
                        <a:pt x="3292" y="1164"/>
                      </a:lnTo>
                      <a:lnTo>
                        <a:pt x="3316" y="1162"/>
                      </a:lnTo>
                      <a:lnTo>
                        <a:pt x="3362" y="1158"/>
                      </a:lnTo>
                      <a:lnTo>
                        <a:pt x="3406" y="1156"/>
                      </a:lnTo>
                      <a:lnTo>
                        <a:pt x="3444" y="1158"/>
                      </a:lnTo>
                      <a:lnTo>
                        <a:pt x="3478" y="1160"/>
                      </a:lnTo>
                      <a:lnTo>
                        <a:pt x="3478" y="1160"/>
                      </a:lnTo>
                      <a:lnTo>
                        <a:pt x="3448" y="1144"/>
                      </a:lnTo>
                      <a:lnTo>
                        <a:pt x="3416" y="1128"/>
                      </a:lnTo>
                      <a:lnTo>
                        <a:pt x="3374" y="1108"/>
                      </a:lnTo>
                      <a:lnTo>
                        <a:pt x="3328" y="1092"/>
                      </a:lnTo>
                      <a:lnTo>
                        <a:pt x="3304" y="1084"/>
                      </a:lnTo>
                      <a:lnTo>
                        <a:pt x="3278" y="1078"/>
                      </a:lnTo>
                      <a:lnTo>
                        <a:pt x="3254" y="1072"/>
                      </a:lnTo>
                      <a:lnTo>
                        <a:pt x="3230" y="1068"/>
                      </a:lnTo>
                      <a:lnTo>
                        <a:pt x="3206" y="1068"/>
                      </a:lnTo>
                      <a:lnTo>
                        <a:pt x="3184" y="1070"/>
                      </a:lnTo>
                      <a:lnTo>
                        <a:pt x="3184" y="1070"/>
                      </a:lnTo>
                      <a:lnTo>
                        <a:pt x="3146" y="1076"/>
                      </a:lnTo>
                      <a:lnTo>
                        <a:pt x="3110" y="1086"/>
                      </a:lnTo>
                      <a:lnTo>
                        <a:pt x="3080" y="1098"/>
                      </a:lnTo>
                      <a:lnTo>
                        <a:pt x="3048" y="1114"/>
                      </a:lnTo>
                      <a:lnTo>
                        <a:pt x="3016" y="1132"/>
                      </a:lnTo>
                      <a:lnTo>
                        <a:pt x="2982" y="1156"/>
                      </a:lnTo>
                      <a:lnTo>
                        <a:pt x="2896" y="1210"/>
                      </a:lnTo>
                      <a:lnTo>
                        <a:pt x="2896" y="1210"/>
                      </a:lnTo>
                      <a:lnTo>
                        <a:pt x="2874" y="1224"/>
                      </a:lnTo>
                      <a:lnTo>
                        <a:pt x="2852" y="1234"/>
                      </a:lnTo>
                      <a:lnTo>
                        <a:pt x="2830" y="1244"/>
                      </a:lnTo>
                      <a:lnTo>
                        <a:pt x="2806" y="1252"/>
                      </a:lnTo>
                      <a:lnTo>
                        <a:pt x="2756" y="1266"/>
                      </a:lnTo>
                      <a:lnTo>
                        <a:pt x="2710" y="1274"/>
                      </a:lnTo>
                      <a:lnTo>
                        <a:pt x="2664" y="1280"/>
                      </a:lnTo>
                      <a:lnTo>
                        <a:pt x="2626" y="1284"/>
                      </a:lnTo>
                      <a:lnTo>
                        <a:pt x="2592" y="1284"/>
                      </a:lnTo>
                      <a:lnTo>
                        <a:pt x="2568" y="1284"/>
                      </a:lnTo>
                      <a:lnTo>
                        <a:pt x="3094" y="526"/>
                      </a:lnTo>
                      <a:lnTo>
                        <a:pt x="2316" y="1068"/>
                      </a:lnTo>
                      <a:lnTo>
                        <a:pt x="2316" y="1068"/>
                      </a:lnTo>
                      <a:lnTo>
                        <a:pt x="2344" y="994"/>
                      </a:lnTo>
                      <a:lnTo>
                        <a:pt x="2358" y="952"/>
                      </a:lnTo>
                      <a:lnTo>
                        <a:pt x="2370" y="908"/>
                      </a:lnTo>
                      <a:lnTo>
                        <a:pt x="2382" y="862"/>
                      </a:lnTo>
                      <a:lnTo>
                        <a:pt x="2392" y="816"/>
                      </a:lnTo>
                      <a:lnTo>
                        <a:pt x="2398" y="770"/>
                      </a:lnTo>
                      <a:lnTo>
                        <a:pt x="2400" y="728"/>
                      </a:lnTo>
                      <a:lnTo>
                        <a:pt x="2400" y="728"/>
                      </a:lnTo>
                      <a:lnTo>
                        <a:pt x="2398" y="676"/>
                      </a:lnTo>
                      <a:lnTo>
                        <a:pt x="2396" y="628"/>
                      </a:lnTo>
                      <a:lnTo>
                        <a:pt x="2390" y="584"/>
                      </a:lnTo>
                      <a:lnTo>
                        <a:pt x="2384" y="542"/>
                      </a:lnTo>
                      <a:lnTo>
                        <a:pt x="2374" y="466"/>
                      </a:lnTo>
                      <a:lnTo>
                        <a:pt x="2370" y="432"/>
                      </a:lnTo>
                      <a:lnTo>
                        <a:pt x="2368" y="400"/>
                      </a:lnTo>
                      <a:lnTo>
                        <a:pt x="2368" y="400"/>
                      </a:lnTo>
                      <a:lnTo>
                        <a:pt x="2370" y="384"/>
                      </a:lnTo>
                      <a:lnTo>
                        <a:pt x="2376" y="366"/>
                      </a:lnTo>
                      <a:lnTo>
                        <a:pt x="2384" y="348"/>
                      </a:lnTo>
                      <a:lnTo>
                        <a:pt x="2394" y="330"/>
                      </a:lnTo>
                      <a:lnTo>
                        <a:pt x="2406" y="312"/>
                      </a:lnTo>
                      <a:lnTo>
                        <a:pt x="2422" y="292"/>
                      </a:lnTo>
                      <a:lnTo>
                        <a:pt x="2452" y="258"/>
                      </a:lnTo>
                      <a:lnTo>
                        <a:pt x="2482" y="226"/>
                      </a:lnTo>
                      <a:lnTo>
                        <a:pt x="2510" y="200"/>
                      </a:lnTo>
                      <a:lnTo>
                        <a:pt x="2536" y="176"/>
                      </a:lnTo>
                      <a:lnTo>
                        <a:pt x="2536" y="176"/>
                      </a:lnTo>
                      <a:lnTo>
                        <a:pt x="2504" y="186"/>
                      </a:lnTo>
                      <a:lnTo>
                        <a:pt x="2468" y="198"/>
                      </a:lnTo>
                      <a:lnTo>
                        <a:pt x="2426" y="214"/>
                      </a:lnTo>
                      <a:lnTo>
                        <a:pt x="2380" y="234"/>
                      </a:lnTo>
                      <a:lnTo>
                        <a:pt x="2358" y="246"/>
                      </a:lnTo>
                      <a:lnTo>
                        <a:pt x="2336" y="260"/>
                      </a:lnTo>
                      <a:lnTo>
                        <a:pt x="2314" y="274"/>
                      </a:lnTo>
                      <a:lnTo>
                        <a:pt x="2296" y="288"/>
                      </a:lnTo>
                      <a:lnTo>
                        <a:pt x="2278" y="304"/>
                      </a:lnTo>
                      <a:lnTo>
                        <a:pt x="2264" y="320"/>
                      </a:lnTo>
                      <a:lnTo>
                        <a:pt x="2264" y="320"/>
                      </a:lnTo>
                      <a:lnTo>
                        <a:pt x="2242" y="352"/>
                      </a:lnTo>
                      <a:lnTo>
                        <a:pt x="2224" y="384"/>
                      </a:lnTo>
                      <a:lnTo>
                        <a:pt x="2210" y="416"/>
                      </a:lnTo>
                      <a:lnTo>
                        <a:pt x="2198" y="448"/>
                      </a:lnTo>
                      <a:lnTo>
                        <a:pt x="2190" y="484"/>
                      </a:lnTo>
                      <a:lnTo>
                        <a:pt x="2182" y="524"/>
                      </a:lnTo>
                      <a:lnTo>
                        <a:pt x="2160" y="624"/>
                      </a:lnTo>
                      <a:lnTo>
                        <a:pt x="2160" y="624"/>
                      </a:lnTo>
                      <a:lnTo>
                        <a:pt x="2154" y="648"/>
                      </a:lnTo>
                      <a:lnTo>
                        <a:pt x="2146" y="672"/>
                      </a:lnTo>
                      <a:lnTo>
                        <a:pt x="2136" y="696"/>
                      </a:lnTo>
                      <a:lnTo>
                        <a:pt x="2124" y="718"/>
                      </a:lnTo>
                      <a:lnTo>
                        <a:pt x="2100" y="762"/>
                      </a:lnTo>
                      <a:lnTo>
                        <a:pt x="2072" y="802"/>
                      </a:lnTo>
                      <a:lnTo>
                        <a:pt x="2046" y="836"/>
                      </a:lnTo>
                      <a:lnTo>
                        <a:pt x="2020" y="868"/>
                      </a:lnTo>
                      <a:lnTo>
                        <a:pt x="1996" y="892"/>
                      </a:lnTo>
                      <a:lnTo>
                        <a:pt x="1980" y="908"/>
                      </a:lnTo>
                      <a:lnTo>
                        <a:pt x="1980" y="90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14">
                  <a:extLst>
                    <a:ext uri="{FF2B5EF4-FFF2-40B4-BE49-F238E27FC236}">
                      <a16:creationId xmlns:a16="http://schemas.microsoft.com/office/drawing/2014/main" id="{D4B0CE70-FDA7-43D5-95CF-E55DDC777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5500" y="2514600"/>
                  <a:ext cx="1828800" cy="1828800"/>
                </a:xfrm>
                <a:custGeom>
                  <a:avLst/>
                  <a:gdLst>
                    <a:gd name="T0" fmla="*/ 0 w 1152"/>
                    <a:gd name="T1" fmla="*/ 546 h 1152"/>
                    <a:gd name="T2" fmla="*/ 12 w 1152"/>
                    <a:gd name="T3" fmla="*/ 460 h 1152"/>
                    <a:gd name="T4" fmla="*/ 34 w 1152"/>
                    <a:gd name="T5" fmla="*/ 378 h 1152"/>
                    <a:gd name="T6" fmla="*/ 70 w 1152"/>
                    <a:gd name="T7" fmla="*/ 302 h 1152"/>
                    <a:gd name="T8" fmla="*/ 114 w 1152"/>
                    <a:gd name="T9" fmla="*/ 232 h 1152"/>
                    <a:gd name="T10" fmla="*/ 168 w 1152"/>
                    <a:gd name="T11" fmla="*/ 168 h 1152"/>
                    <a:gd name="T12" fmla="*/ 232 w 1152"/>
                    <a:gd name="T13" fmla="*/ 114 h 1152"/>
                    <a:gd name="T14" fmla="*/ 302 w 1152"/>
                    <a:gd name="T15" fmla="*/ 70 h 1152"/>
                    <a:gd name="T16" fmla="*/ 378 w 1152"/>
                    <a:gd name="T17" fmla="*/ 34 h 1152"/>
                    <a:gd name="T18" fmla="*/ 460 w 1152"/>
                    <a:gd name="T19" fmla="*/ 12 h 1152"/>
                    <a:gd name="T20" fmla="*/ 546 w 1152"/>
                    <a:gd name="T21" fmla="*/ 0 h 1152"/>
                    <a:gd name="T22" fmla="*/ 606 w 1152"/>
                    <a:gd name="T23" fmla="*/ 0 h 1152"/>
                    <a:gd name="T24" fmla="*/ 692 w 1152"/>
                    <a:gd name="T25" fmla="*/ 12 h 1152"/>
                    <a:gd name="T26" fmla="*/ 774 w 1152"/>
                    <a:gd name="T27" fmla="*/ 34 h 1152"/>
                    <a:gd name="T28" fmla="*/ 850 w 1152"/>
                    <a:gd name="T29" fmla="*/ 70 h 1152"/>
                    <a:gd name="T30" fmla="*/ 920 w 1152"/>
                    <a:gd name="T31" fmla="*/ 114 h 1152"/>
                    <a:gd name="T32" fmla="*/ 984 w 1152"/>
                    <a:gd name="T33" fmla="*/ 168 h 1152"/>
                    <a:gd name="T34" fmla="*/ 1038 w 1152"/>
                    <a:gd name="T35" fmla="*/ 232 h 1152"/>
                    <a:gd name="T36" fmla="*/ 1082 w 1152"/>
                    <a:gd name="T37" fmla="*/ 302 h 1152"/>
                    <a:gd name="T38" fmla="*/ 1118 w 1152"/>
                    <a:gd name="T39" fmla="*/ 378 h 1152"/>
                    <a:gd name="T40" fmla="*/ 1140 w 1152"/>
                    <a:gd name="T41" fmla="*/ 460 h 1152"/>
                    <a:gd name="T42" fmla="*/ 1152 w 1152"/>
                    <a:gd name="T43" fmla="*/ 546 h 1152"/>
                    <a:gd name="T44" fmla="*/ 1152 w 1152"/>
                    <a:gd name="T45" fmla="*/ 606 h 1152"/>
                    <a:gd name="T46" fmla="*/ 1140 w 1152"/>
                    <a:gd name="T47" fmla="*/ 692 h 1152"/>
                    <a:gd name="T48" fmla="*/ 1118 w 1152"/>
                    <a:gd name="T49" fmla="*/ 774 h 1152"/>
                    <a:gd name="T50" fmla="*/ 1082 w 1152"/>
                    <a:gd name="T51" fmla="*/ 850 h 1152"/>
                    <a:gd name="T52" fmla="*/ 1038 w 1152"/>
                    <a:gd name="T53" fmla="*/ 920 h 1152"/>
                    <a:gd name="T54" fmla="*/ 984 w 1152"/>
                    <a:gd name="T55" fmla="*/ 984 h 1152"/>
                    <a:gd name="T56" fmla="*/ 920 w 1152"/>
                    <a:gd name="T57" fmla="*/ 1038 h 1152"/>
                    <a:gd name="T58" fmla="*/ 850 w 1152"/>
                    <a:gd name="T59" fmla="*/ 1082 h 1152"/>
                    <a:gd name="T60" fmla="*/ 774 w 1152"/>
                    <a:gd name="T61" fmla="*/ 1118 h 1152"/>
                    <a:gd name="T62" fmla="*/ 692 w 1152"/>
                    <a:gd name="T63" fmla="*/ 1140 h 1152"/>
                    <a:gd name="T64" fmla="*/ 606 w 1152"/>
                    <a:gd name="T65" fmla="*/ 1152 h 1152"/>
                    <a:gd name="T66" fmla="*/ 546 w 1152"/>
                    <a:gd name="T67" fmla="*/ 1152 h 1152"/>
                    <a:gd name="T68" fmla="*/ 460 w 1152"/>
                    <a:gd name="T69" fmla="*/ 1140 h 1152"/>
                    <a:gd name="T70" fmla="*/ 378 w 1152"/>
                    <a:gd name="T71" fmla="*/ 1118 h 1152"/>
                    <a:gd name="T72" fmla="*/ 302 w 1152"/>
                    <a:gd name="T73" fmla="*/ 1082 h 1152"/>
                    <a:gd name="T74" fmla="*/ 232 w 1152"/>
                    <a:gd name="T75" fmla="*/ 1038 h 1152"/>
                    <a:gd name="T76" fmla="*/ 168 w 1152"/>
                    <a:gd name="T77" fmla="*/ 984 h 1152"/>
                    <a:gd name="T78" fmla="*/ 114 w 1152"/>
                    <a:gd name="T79" fmla="*/ 920 h 1152"/>
                    <a:gd name="T80" fmla="*/ 70 w 1152"/>
                    <a:gd name="T81" fmla="*/ 850 h 1152"/>
                    <a:gd name="T82" fmla="*/ 34 w 1152"/>
                    <a:gd name="T83" fmla="*/ 774 h 1152"/>
                    <a:gd name="T84" fmla="*/ 12 w 1152"/>
                    <a:gd name="T85" fmla="*/ 692 h 1152"/>
                    <a:gd name="T86" fmla="*/ 0 w 1152"/>
                    <a:gd name="T87" fmla="*/ 606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52" h="1152">
                      <a:moveTo>
                        <a:pt x="0" y="576"/>
                      </a:moveTo>
                      <a:lnTo>
                        <a:pt x="0" y="576"/>
                      </a:lnTo>
                      <a:lnTo>
                        <a:pt x="0" y="546"/>
                      </a:lnTo>
                      <a:lnTo>
                        <a:pt x="2" y="518"/>
                      </a:lnTo>
                      <a:lnTo>
                        <a:pt x="6" y="488"/>
                      </a:lnTo>
                      <a:lnTo>
                        <a:pt x="12" y="460"/>
                      </a:lnTo>
                      <a:lnTo>
                        <a:pt x="18" y="432"/>
                      </a:lnTo>
                      <a:lnTo>
                        <a:pt x="26" y="404"/>
                      </a:lnTo>
                      <a:lnTo>
                        <a:pt x="34" y="378"/>
                      </a:lnTo>
                      <a:lnTo>
                        <a:pt x="46" y="352"/>
                      </a:lnTo>
                      <a:lnTo>
                        <a:pt x="56" y="326"/>
                      </a:lnTo>
                      <a:lnTo>
                        <a:pt x="70" y="302"/>
                      </a:lnTo>
                      <a:lnTo>
                        <a:pt x="84" y="278"/>
                      </a:lnTo>
                      <a:lnTo>
                        <a:pt x="98" y="254"/>
                      </a:lnTo>
                      <a:lnTo>
                        <a:pt x="114" y="232"/>
                      </a:lnTo>
                      <a:lnTo>
                        <a:pt x="132" y="210"/>
                      </a:lnTo>
                      <a:lnTo>
                        <a:pt x="150" y="188"/>
                      </a:lnTo>
                      <a:lnTo>
                        <a:pt x="168" y="168"/>
                      </a:lnTo>
                      <a:lnTo>
                        <a:pt x="188" y="150"/>
                      </a:lnTo>
                      <a:lnTo>
                        <a:pt x="210" y="132"/>
                      </a:lnTo>
                      <a:lnTo>
                        <a:pt x="232" y="114"/>
                      </a:lnTo>
                      <a:lnTo>
                        <a:pt x="254" y="98"/>
                      </a:lnTo>
                      <a:lnTo>
                        <a:pt x="278" y="84"/>
                      </a:lnTo>
                      <a:lnTo>
                        <a:pt x="302" y="70"/>
                      </a:lnTo>
                      <a:lnTo>
                        <a:pt x="326" y="56"/>
                      </a:lnTo>
                      <a:lnTo>
                        <a:pt x="352" y="46"/>
                      </a:lnTo>
                      <a:lnTo>
                        <a:pt x="378" y="34"/>
                      </a:lnTo>
                      <a:lnTo>
                        <a:pt x="404" y="26"/>
                      </a:lnTo>
                      <a:lnTo>
                        <a:pt x="432" y="18"/>
                      </a:lnTo>
                      <a:lnTo>
                        <a:pt x="460" y="12"/>
                      </a:lnTo>
                      <a:lnTo>
                        <a:pt x="488" y="6"/>
                      </a:lnTo>
                      <a:lnTo>
                        <a:pt x="518" y="2"/>
                      </a:lnTo>
                      <a:lnTo>
                        <a:pt x="546" y="0"/>
                      </a:lnTo>
                      <a:lnTo>
                        <a:pt x="576" y="0"/>
                      </a:lnTo>
                      <a:lnTo>
                        <a:pt x="576" y="0"/>
                      </a:lnTo>
                      <a:lnTo>
                        <a:pt x="606" y="0"/>
                      </a:lnTo>
                      <a:lnTo>
                        <a:pt x="634" y="2"/>
                      </a:lnTo>
                      <a:lnTo>
                        <a:pt x="664" y="6"/>
                      </a:lnTo>
                      <a:lnTo>
                        <a:pt x="692" y="12"/>
                      </a:lnTo>
                      <a:lnTo>
                        <a:pt x="720" y="18"/>
                      </a:lnTo>
                      <a:lnTo>
                        <a:pt x="748" y="26"/>
                      </a:lnTo>
                      <a:lnTo>
                        <a:pt x="774" y="34"/>
                      </a:lnTo>
                      <a:lnTo>
                        <a:pt x="800" y="46"/>
                      </a:lnTo>
                      <a:lnTo>
                        <a:pt x="826" y="56"/>
                      </a:lnTo>
                      <a:lnTo>
                        <a:pt x="850" y="70"/>
                      </a:lnTo>
                      <a:lnTo>
                        <a:pt x="874" y="84"/>
                      </a:lnTo>
                      <a:lnTo>
                        <a:pt x="898" y="98"/>
                      </a:lnTo>
                      <a:lnTo>
                        <a:pt x="920" y="114"/>
                      </a:lnTo>
                      <a:lnTo>
                        <a:pt x="942" y="132"/>
                      </a:lnTo>
                      <a:lnTo>
                        <a:pt x="964" y="150"/>
                      </a:lnTo>
                      <a:lnTo>
                        <a:pt x="984" y="168"/>
                      </a:lnTo>
                      <a:lnTo>
                        <a:pt x="1002" y="188"/>
                      </a:lnTo>
                      <a:lnTo>
                        <a:pt x="1020" y="210"/>
                      </a:lnTo>
                      <a:lnTo>
                        <a:pt x="1038" y="232"/>
                      </a:lnTo>
                      <a:lnTo>
                        <a:pt x="1054" y="254"/>
                      </a:lnTo>
                      <a:lnTo>
                        <a:pt x="1068" y="278"/>
                      </a:lnTo>
                      <a:lnTo>
                        <a:pt x="1082" y="302"/>
                      </a:lnTo>
                      <a:lnTo>
                        <a:pt x="1096" y="326"/>
                      </a:lnTo>
                      <a:lnTo>
                        <a:pt x="1106" y="352"/>
                      </a:lnTo>
                      <a:lnTo>
                        <a:pt x="1118" y="378"/>
                      </a:lnTo>
                      <a:lnTo>
                        <a:pt x="1126" y="404"/>
                      </a:lnTo>
                      <a:lnTo>
                        <a:pt x="1134" y="432"/>
                      </a:lnTo>
                      <a:lnTo>
                        <a:pt x="1140" y="460"/>
                      </a:lnTo>
                      <a:lnTo>
                        <a:pt x="1146" y="488"/>
                      </a:lnTo>
                      <a:lnTo>
                        <a:pt x="1150" y="518"/>
                      </a:lnTo>
                      <a:lnTo>
                        <a:pt x="1152" y="546"/>
                      </a:lnTo>
                      <a:lnTo>
                        <a:pt x="1152" y="576"/>
                      </a:lnTo>
                      <a:lnTo>
                        <a:pt x="1152" y="576"/>
                      </a:lnTo>
                      <a:lnTo>
                        <a:pt x="1152" y="606"/>
                      </a:lnTo>
                      <a:lnTo>
                        <a:pt x="1150" y="634"/>
                      </a:lnTo>
                      <a:lnTo>
                        <a:pt x="1146" y="664"/>
                      </a:lnTo>
                      <a:lnTo>
                        <a:pt x="1140" y="692"/>
                      </a:lnTo>
                      <a:lnTo>
                        <a:pt x="1134" y="720"/>
                      </a:lnTo>
                      <a:lnTo>
                        <a:pt x="1126" y="748"/>
                      </a:lnTo>
                      <a:lnTo>
                        <a:pt x="1118" y="774"/>
                      </a:lnTo>
                      <a:lnTo>
                        <a:pt x="1106" y="800"/>
                      </a:lnTo>
                      <a:lnTo>
                        <a:pt x="1096" y="826"/>
                      </a:lnTo>
                      <a:lnTo>
                        <a:pt x="1082" y="850"/>
                      </a:lnTo>
                      <a:lnTo>
                        <a:pt x="1068" y="874"/>
                      </a:lnTo>
                      <a:lnTo>
                        <a:pt x="1054" y="898"/>
                      </a:lnTo>
                      <a:lnTo>
                        <a:pt x="1038" y="920"/>
                      </a:lnTo>
                      <a:lnTo>
                        <a:pt x="1020" y="942"/>
                      </a:lnTo>
                      <a:lnTo>
                        <a:pt x="1002" y="964"/>
                      </a:lnTo>
                      <a:lnTo>
                        <a:pt x="984" y="984"/>
                      </a:lnTo>
                      <a:lnTo>
                        <a:pt x="964" y="1002"/>
                      </a:lnTo>
                      <a:lnTo>
                        <a:pt x="942" y="1020"/>
                      </a:lnTo>
                      <a:lnTo>
                        <a:pt x="920" y="1038"/>
                      </a:lnTo>
                      <a:lnTo>
                        <a:pt x="898" y="1054"/>
                      </a:lnTo>
                      <a:lnTo>
                        <a:pt x="874" y="1068"/>
                      </a:lnTo>
                      <a:lnTo>
                        <a:pt x="850" y="1082"/>
                      </a:lnTo>
                      <a:lnTo>
                        <a:pt x="826" y="1096"/>
                      </a:lnTo>
                      <a:lnTo>
                        <a:pt x="800" y="1106"/>
                      </a:lnTo>
                      <a:lnTo>
                        <a:pt x="774" y="1118"/>
                      </a:lnTo>
                      <a:lnTo>
                        <a:pt x="748" y="1126"/>
                      </a:lnTo>
                      <a:lnTo>
                        <a:pt x="720" y="1134"/>
                      </a:lnTo>
                      <a:lnTo>
                        <a:pt x="692" y="1140"/>
                      </a:lnTo>
                      <a:lnTo>
                        <a:pt x="664" y="1146"/>
                      </a:lnTo>
                      <a:lnTo>
                        <a:pt x="634" y="1150"/>
                      </a:lnTo>
                      <a:lnTo>
                        <a:pt x="606" y="1152"/>
                      </a:lnTo>
                      <a:lnTo>
                        <a:pt x="576" y="1152"/>
                      </a:lnTo>
                      <a:lnTo>
                        <a:pt x="576" y="1152"/>
                      </a:lnTo>
                      <a:lnTo>
                        <a:pt x="546" y="1152"/>
                      </a:lnTo>
                      <a:lnTo>
                        <a:pt x="518" y="1150"/>
                      </a:lnTo>
                      <a:lnTo>
                        <a:pt x="488" y="1146"/>
                      </a:lnTo>
                      <a:lnTo>
                        <a:pt x="460" y="1140"/>
                      </a:lnTo>
                      <a:lnTo>
                        <a:pt x="432" y="1134"/>
                      </a:lnTo>
                      <a:lnTo>
                        <a:pt x="404" y="1126"/>
                      </a:lnTo>
                      <a:lnTo>
                        <a:pt x="378" y="1118"/>
                      </a:lnTo>
                      <a:lnTo>
                        <a:pt x="352" y="1106"/>
                      </a:lnTo>
                      <a:lnTo>
                        <a:pt x="326" y="1096"/>
                      </a:lnTo>
                      <a:lnTo>
                        <a:pt x="302" y="1082"/>
                      </a:lnTo>
                      <a:lnTo>
                        <a:pt x="278" y="1068"/>
                      </a:lnTo>
                      <a:lnTo>
                        <a:pt x="254" y="1054"/>
                      </a:lnTo>
                      <a:lnTo>
                        <a:pt x="232" y="1038"/>
                      </a:lnTo>
                      <a:lnTo>
                        <a:pt x="210" y="1020"/>
                      </a:lnTo>
                      <a:lnTo>
                        <a:pt x="188" y="1002"/>
                      </a:lnTo>
                      <a:lnTo>
                        <a:pt x="168" y="984"/>
                      </a:lnTo>
                      <a:lnTo>
                        <a:pt x="150" y="964"/>
                      </a:lnTo>
                      <a:lnTo>
                        <a:pt x="132" y="942"/>
                      </a:lnTo>
                      <a:lnTo>
                        <a:pt x="114" y="920"/>
                      </a:lnTo>
                      <a:lnTo>
                        <a:pt x="98" y="898"/>
                      </a:lnTo>
                      <a:lnTo>
                        <a:pt x="84" y="874"/>
                      </a:lnTo>
                      <a:lnTo>
                        <a:pt x="70" y="850"/>
                      </a:lnTo>
                      <a:lnTo>
                        <a:pt x="56" y="826"/>
                      </a:lnTo>
                      <a:lnTo>
                        <a:pt x="46" y="800"/>
                      </a:lnTo>
                      <a:lnTo>
                        <a:pt x="34" y="774"/>
                      </a:lnTo>
                      <a:lnTo>
                        <a:pt x="26" y="748"/>
                      </a:lnTo>
                      <a:lnTo>
                        <a:pt x="18" y="720"/>
                      </a:lnTo>
                      <a:lnTo>
                        <a:pt x="12" y="692"/>
                      </a:lnTo>
                      <a:lnTo>
                        <a:pt x="6" y="664"/>
                      </a:lnTo>
                      <a:lnTo>
                        <a:pt x="2" y="634"/>
                      </a:lnTo>
                      <a:lnTo>
                        <a:pt x="0" y="606"/>
                      </a:lnTo>
                      <a:lnTo>
                        <a:pt x="0" y="576"/>
                      </a:lnTo>
                      <a:lnTo>
                        <a:pt x="0" y="576"/>
                      </a:lnTo>
                      <a:close/>
                    </a:path>
                  </a:pathLst>
                </a:custGeom>
                <a:solidFill>
                  <a:srgbClr val="FCD1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15">
                  <a:extLst>
                    <a:ext uri="{FF2B5EF4-FFF2-40B4-BE49-F238E27FC236}">
                      <a16:creationId xmlns:a16="http://schemas.microsoft.com/office/drawing/2014/main" id="{ED255221-3D5C-4BC5-9795-8F8E880CC5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67400" y="2476500"/>
                  <a:ext cx="1905000" cy="1905000"/>
                </a:xfrm>
                <a:custGeom>
                  <a:avLst/>
                  <a:gdLst>
                    <a:gd name="T0" fmla="*/ 6 w 1200"/>
                    <a:gd name="T1" fmla="*/ 692 h 1200"/>
                    <a:gd name="T2" fmla="*/ 48 w 1200"/>
                    <a:gd name="T3" fmla="*/ 834 h 1200"/>
                    <a:gd name="T4" fmla="*/ 120 w 1200"/>
                    <a:gd name="T5" fmla="*/ 958 h 1200"/>
                    <a:gd name="T6" fmla="*/ 218 w 1200"/>
                    <a:gd name="T7" fmla="*/ 1062 h 1200"/>
                    <a:gd name="T8" fmla="*/ 340 w 1200"/>
                    <a:gd name="T9" fmla="*/ 1140 h 1200"/>
                    <a:gd name="T10" fmla="*/ 480 w 1200"/>
                    <a:gd name="T11" fmla="*/ 1188 h 1200"/>
                    <a:gd name="T12" fmla="*/ 600 w 1200"/>
                    <a:gd name="T13" fmla="*/ 1200 h 1200"/>
                    <a:gd name="T14" fmla="*/ 750 w 1200"/>
                    <a:gd name="T15" fmla="*/ 1182 h 1200"/>
                    <a:gd name="T16" fmla="*/ 886 w 1200"/>
                    <a:gd name="T17" fmla="*/ 1128 h 1200"/>
                    <a:gd name="T18" fmla="*/ 1004 w 1200"/>
                    <a:gd name="T19" fmla="*/ 1044 h 1200"/>
                    <a:gd name="T20" fmla="*/ 1098 w 1200"/>
                    <a:gd name="T21" fmla="*/ 936 h 1200"/>
                    <a:gd name="T22" fmla="*/ 1164 w 1200"/>
                    <a:gd name="T23" fmla="*/ 806 h 1200"/>
                    <a:gd name="T24" fmla="*/ 1196 w 1200"/>
                    <a:gd name="T25" fmla="*/ 662 h 1200"/>
                    <a:gd name="T26" fmla="*/ 1196 w 1200"/>
                    <a:gd name="T27" fmla="*/ 538 h 1200"/>
                    <a:gd name="T28" fmla="*/ 1164 w 1200"/>
                    <a:gd name="T29" fmla="*/ 394 h 1200"/>
                    <a:gd name="T30" fmla="*/ 1098 w 1200"/>
                    <a:gd name="T31" fmla="*/ 264 h 1200"/>
                    <a:gd name="T32" fmla="*/ 1004 w 1200"/>
                    <a:gd name="T33" fmla="*/ 156 h 1200"/>
                    <a:gd name="T34" fmla="*/ 886 w 1200"/>
                    <a:gd name="T35" fmla="*/ 72 h 1200"/>
                    <a:gd name="T36" fmla="*/ 750 w 1200"/>
                    <a:gd name="T37" fmla="*/ 18 h 1200"/>
                    <a:gd name="T38" fmla="*/ 600 w 1200"/>
                    <a:gd name="T39" fmla="*/ 0 h 1200"/>
                    <a:gd name="T40" fmla="*/ 480 w 1200"/>
                    <a:gd name="T41" fmla="*/ 12 h 1200"/>
                    <a:gd name="T42" fmla="*/ 340 w 1200"/>
                    <a:gd name="T43" fmla="*/ 60 h 1200"/>
                    <a:gd name="T44" fmla="*/ 218 w 1200"/>
                    <a:gd name="T45" fmla="*/ 138 h 1200"/>
                    <a:gd name="T46" fmla="*/ 120 w 1200"/>
                    <a:gd name="T47" fmla="*/ 242 h 1200"/>
                    <a:gd name="T48" fmla="*/ 48 w 1200"/>
                    <a:gd name="T49" fmla="*/ 366 h 1200"/>
                    <a:gd name="T50" fmla="*/ 6 w 1200"/>
                    <a:gd name="T51" fmla="*/ 508 h 1200"/>
                    <a:gd name="T52" fmla="*/ 40 w 1200"/>
                    <a:gd name="T53" fmla="*/ 600 h 1200"/>
                    <a:gd name="T54" fmla="*/ 52 w 1200"/>
                    <a:gd name="T55" fmla="*/ 488 h 1200"/>
                    <a:gd name="T56" fmla="*/ 96 w 1200"/>
                    <a:gd name="T57" fmla="*/ 358 h 1200"/>
                    <a:gd name="T58" fmla="*/ 168 w 1200"/>
                    <a:gd name="T59" fmla="*/ 244 h 1200"/>
                    <a:gd name="T60" fmla="*/ 264 w 1200"/>
                    <a:gd name="T61" fmla="*/ 152 h 1200"/>
                    <a:gd name="T62" fmla="*/ 382 w 1200"/>
                    <a:gd name="T63" fmla="*/ 84 h 1200"/>
                    <a:gd name="T64" fmla="*/ 514 w 1200"/>
                    <a:gd name="T65" fmla="*/ 46 h 1200"/>
                    <a:gd name="T66" fmla="*/ 628 w 1200"/>
                    <a:gd name="T67" fmla="*/ 40 h 1200"/>
                    <a:gd name="T68" fmla="*/ 766 w 1200"/>
                    <a:gd name="T69" fmla="*/ 66 h 1200"/>
                    <a:gd name="T70" fmla="*/ 890 w 1200"/>
                    <a:gd name="T71" fmla="*/ 122 h 1200"/>
                    <a:gd name="T72" fmla="*/ 996 w 1200"/>
                    <a:gd name="T73" fmla="*/ 204 h 1200"/>
                    <a:gd name="T74" fmla="*/ 1078 w 1200"/>
                    <a:gd name="T75" fmla="*/ 310 h 1200"/>
                    <a:gd name="T76" fmla="*/ 1134 w 1200"/>
                    <a:gd name="T77" fmla="*/ 434 h 1200"/>
                    <a:gd name="T78" fmla="*/ 1160 w 1200"/>
                    <a:gd name="T79" fmla="*/ 572 h 1200"/>
                    <a:gd name="T80" fmla="*/ 1154 w 1200"/>
                    <a:gd name="T81" fmla="*/ 686 h 1200"/>
                    <a:gd name="T82" fmla="*/ 1116 w 1200"/>
                    <a:gd name="T83" fmla="*/ 818 h 1200"/>
                    <a:gd name="T84" fmla="*/ 1048 w 1200"/>
                    <a:gd name="T85" fmla="*/ 936 h 1200"/>
                    <a:gd name="T86" fmla="*/ 956 w 1200"/>
                    <a:gd name="T87" fmla="*/ 1032 h 1200"/>
                    <a:gd name="T88" fmla="*/ 842 w 1200"/>
                    <a:gd name="T89" fmla="*/ 1104 h 1200"/>
                    <a:gd name="T90" fmla="*/ 712 w 1200"/>
                    <a:gd name="T91" fmla="*/ 1148 h 1200"/>
                    <a:gd name="T92" fmla="*/ 600 w 1200"/>
                    <a:gd name="T93" fmla="*/ 1160 h 1200"/>
                    <a:gd name="T94" fmla="*/ 460 w 1200"/>
                    <a:gd name="T95" fmla="*/ 1142 h 1200"/>
                    <a:gd name="T96" fmla="*/ 334 w 1200"/>
                    <a:gd name="T97" fmla="*/ 1092 h 1200"/>
                    <a:gd name="T98" fmla="*/ 224 w 1200"/>
                    <a:gd name="T99" fmla="*/ 1014 h 1200"/>
                    <a:gd name="T100" fmla="*/ 136 w 1200"/>
                    <a:gd name="T101" fmla="*/ 914 h 1200"/>
                    <a:gd name="T102" fmla="*/ 74 w 1200"/>
                    <a:gd name="T103" fmla="*/ 792 h 1200"/>
                    <a:gd name="T104" fmla="*/ 42 w 1200"/>
                    <a:gd name="T105" fmla="*/ 658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00" h="1200">
                      <a:moveTo>
                        <a:pt x="0" y="600"/>
                      </a:moveTo>
                      <a:lnTo>
                        <a:pt x="0" y="600"/>
                      </a:lnTo>
                      <a:lnTo>
                        <a:pt x="0" y="630"/>
                      </a:lnTo>
                      <a:lnTo>
                        <a:pt x="4" y="662"/>
                      </a:lnTo>
                      <a:lnTo>
                        <a:pt x="6" y="692"/>
                      </a:lnTo>
                      <a:lnTo>
                        <a:pt x="12" y="720"/>
                      </a:lnTo>
                      <a:lnTo>
                        <a:pt x="18" y="750"/>
                      </a:lnTo>
                      <a:lnTo>
                        <a:pt x="26" y="778"/>
                      </a:lnTo>
                      <a:lnTo>
                        <a:pt x="36" y="806"/>
                      </a:lnTo>
                      <a:lnTo>
                        <a:pt x="48" y="834"/>
                      </a:lnTo>
                      <a:lnTo>
                        <a:pt x="60" y="860"/>
                      </a:lnTo>
                      <a:lnTo>
                        <a:pt x="72" y="886"/>
                      </a:lnTo>
                      <a:lnTo>
                        <a:pt x="86" y="912"/>
                      </a:lnTo>
                      <a:lnTo>
                        <a:pt x="102" y="936"/>
                      </a:lnTo>
                      <a:lnTo>
                        <a:pt x="120" y="958"/>
                      </a:lnTo>
                      <a:lnTo>
                        <a:pt x="138" y="982"/>
                      </a:lnTo>
                      <a:lnTo>
                        <a:pt x="156" y="1004"/>
                      </a:lnTo>
                      <a:lnTo>
                        <a:pt x="176" y="1024"/>
                      </a:lnTo>
                      <a:lnTo>
                        <a:pt x="196" y="1044"/>
                      </a:lnTo>
                      <a:lnTo>
                        <a:pt x="218" y="1062"/>
                      </a:lnTo>
                      <a:lnTo>
                        <a:pt x="242" y="1080"/>
                      </a:lnTo>
                      <a:lnTo>
                        <a:pt x="264" y="1098"/>
                      </a:lnTo>
                      <a:lnTo>
                        <a:pt x="288" y="1114"/>
                      </a:lnTo>
                      <a:lnTo>
                        <a:pt x="314" y="1128"/>
                      </a:lnTo>
                      <a:lnTo>
                        <a:pt x="340" y="1140"/>
                      </a:lnTo>
                      <a:lnTo>
                        <a:pt x="366" y="1152"/>
                      </a:lnTo>
                      <a:lnTo>
                        <a:pt x="394" y="1164"/>
                      </a:lnTo>
                      <a:lnTo>
                        <a:pt x="422" y="1174"/>
                      </a:lnTo>
                      <a:lnTo>
                        <a:pt x="450" y="1182"/>
                      </a:lnTo>
                      <a:lnTo>
                        <a:pt x="480" y="1188"/>
                      </a:lnTo>
                      <a:lnTo>
                        <a:pt x="508" y="1194"/>
                      </a:lnTo>
                      <a:lnTo>
                        <a:pt x="538" y="1196"/>
                      </a:lnTo>
                      <a:lnTo>
                        <a:pt x="570" y="1200"/>
                      </a:lnTo>
                      <a:lnTo>
                        <a:pt x="600" y="1200"/>
                      </a:lnTo>
                      <a:lnTo>
                        <a:pt x="600" y="1200"/>
                      </a:lnTo>
                      <a:lnTo>
                        <a:pt x="630" y="1200"/>
                      </a:lnTo>
                      <a:lnTo>
                        <a:pt x="662" y="1196"/>
                      </a:lnTo>
                      <a:lnTo>
                        <a:pt x="692" y="1194"/>
                      </a:lnTo>
                      <a:lnTo>
                        <a:pt x="720" y="1188"/>
                      </a:lnTo>
                      <a:lnTo>
                        <a:pt x="750" y="1182"/>
                      </a:lnTo>
                      <a:lnTo>
                        <a:pt x="778" y="1174"/>
                      </a:lnTo>
                      <a:lnTo>
                        <a:pt x="806" y="1164"/>
                      </a:lnTo>
                      <a:lnTo>
                        <a:pt x="834" y="1152"/>
                      </a:lnTo>
                      <a:lnTo>
                        <a:pt x="860" y="1140"/>
                      </a:lnTo>
                      <a:lnTo>
                        <a:pt x="886" y="1128"/>
                      </a:lnTo>
                      <a:lnTo>
                        <a:pt x="912" y="1114"/>
                      </a:lnTo>
                      <a:lnTo>
                        <a:pt x="936" y="1098"/>
                      </a:lnTo>
                      <a:lnTo>
                        <a:pt x="958" y="1080"/>
                      </a:lnTo>
                      <a:lnTo>
                        <a:pt x="982" y="1062"/>
                      </a:lnTo>
                      <a:lnTo>
                        <a:pt x="1004" y="1044"/>
                      </a:lnTo>
                      <a:lnTo>
                        <a:pt x="1024" y="1024"/>
                      </a:lnTo>
                      <a:lnTo>
                        <a:pt x="1044" y="1004"/>
                      </a:lnTo>
                      <a:lnTo>
                        <a:pt x="1062" y="982"/>
                      </a:lnTo>
                      <a:lnTo>
                        <a:pt x="1080" y="958"/>
                      </a:lnTo>
                      <a:lnTo>
                        <a:pt x="1098" y="936"/>
                      </a:lnTo>
                      <a:lnTo>
                        <a:pt x="1114" y="912"/>
                      </a:lnTo>
                      <a:lnTo>
                        <a:pt x="1128" y="886"/>
                      </a:lnTo>
                      <a:lnTo>
                        <a:pt x="1140" y="860"/>
                      </a:lnTo>
                      <a:lnTo>
                        <a:pt x="1152" y="834"/>
                      </a:lnTo>
                      <a:lnTo>
                        <a:pt x="1164" y="806"/>
                      </a:lnTo>
                      <a:lnTo>
                        <a:pt x="1174" y="778"/>
                      </a:lnTo>
                      <a:lnTo>
                        <a:pt x="1182" y="750"/>
                      </a:lnTo>
                      <a:lnTo>
                        <a:pt x="1188" y="720"/>
                      </a:lnTo>
                      <a:lnTo>
                        <a:pt x="1194" y="692"/>
                      </a:lnTo>
                      <a:lnTo>
                        <a:pt x="1196" y="662"/>
                      </a:lnTo>
                      <a:lnTo>
                        <a:pt x="1200" y="630"/>
                      </a:lnTo>
                      <a:lnTo>
                        <a:pt x="1200" y="600"/>
                      </a:lnTo>
                      <a:lnTo>
                        <a:pt x="1200" y="600"/>
                      </a:lnTo>
                      <a:lnTo>
                        <a:pt x="1200" y="570"/>
                      </a:lnTo>
                      <a:lnTo>
                        <a:pt x="1196" y="538"/>
                      </a:lnTo>
                      <a:lnTo>
                        <a:pt x="1194" y="508"/>
                      </a:lnTo>
                      <a:lnTo>
                        <a:pt x="1188" y="480"/>
                      </a:lnTo>
                      <a:lnTo>
                        <a:pt x="1182" y="450"/>
                      </a:lnTo>
                      <a:lnTo>
                        <a:pt x="1174" y="422"/>
                      </a:lnTo>
                      <a:lnTo>
                        <a:pt x="1164" y="394"/>
                      </a:lnTo>
                      <a:lnTo>
                        <a:pt x="1152" y="366"/>
                      </a:lnTo>
                      <a:lnTo>
                        <a:pt x="1140" y="340"/>
                      </a:lnTo>
                      <a:lnTo>
                        <a:pt x="1128" y="314"/>
                      </a:lnTo>
                      <a:lnTo>
                        <a:pt x="1114" y="288"/>
                      </a:lnTo>
                      <a:lnTo>
                        <a:pt x="1098" y="264"/>
                      </a:lnTo>
                      <a:lnTo>
                        <a:pt x="1080" y="242"/>
                      </a:lnTo>
                      <a:lnTo>
                        <a:pt x="1062" y="218"/>
                      </a:lnTo>
                      <a:lnTo>
                        <a:pt x="1044" y="196"/>
                      </a:lnTo>
                      <a:lnTo>
                        <a:pt x="1024" y="176"/>
                      </a:lnTo>
                      <a:lnTo>
                        <a:pt x="1004" y="156"/>
                      </a:lnTo>
                      <a:lnTo>
                        <a:pt x="982" y="138"/>
                      </a:lnTo>
                      <a:lnTo>
                        <a:pt x="958" y="120"/>
                      </a:lnTo>
                      <a:lnTo>
                        <a:pt x="936" y="102"/>
                      </a:lnTo>
                      <a:lnTo>
                        <a:pt x="912" y="86"/>
                      </a:lnTo>
                      <a:lnTo>
                        <a:pt x="886" y="72"/>
                      </a:lnTo>
                      <a:lnTo>
                        <a:pt x="860" y="60"/>
                      </a:lnTo>
                      <a:lnTo>
                        <a:pt x="834" y="48"/>
                      </a:lnTo>
                      <a:lnTo>
                        <a:pt x="806" y="36"/>
                      </a:lnTo>
                      <a:lnTo>
                        <a:pt x="778" y="26"/>
                      </a:lnTo>
                      <a:lnTo>
                        <a:pt x="750" y="18"/>
                      </a:lnTo>
                      <a:lnTo>
                        <a:pt x="720" y="12"/>
                      </a:lnTo>
                      <a:lnTo>
                        <a:pt x="692" y="6"/>
                      </a:lnTo>
                      <a:lnTo>
                        <a:pt x="662" y="4"/>
                      </a:lnTo>
                      <a:lnTo>
                        <a:pt x="630" y="0"/>
                      </a:lnTo>
                      <a:lnTo>
                        <a:pt x="600" y="0"/>
                      </a:lnTo>
                      <a:lnTo>
                        <a:pt x="600" y="0"/>
                      </a:lnTo>
                      <a:lnTo>
                        <a:pt x="570" y="0"/>
                      </a:lnTo>
                      <a:lnTo>
                        <a:pt x="538" y="4"/>
                      </a:lnTo>
                      <a:lnTo>
                        <a:pt x="508" y="6"/>
                      </a:lnTo>
                      <a:lnTo>
                        <a:pt x="480" y="12"/>
                      </a:lnTo>
                      <a:lnTo>
                        <a:pt x="450" y="18"/>
                      </a:lnTo>
                      <a:lnTo>
                        <a:pt x="422" y="26"/>
                      </a:lnTo>
                      <a:lnTo>
                        <a:pt x="394" y="36"/>
                      </a:lnTo>
                      <a:lnTo>
                        <a:pt x="366" y="48"/>
                      </a:lnTo>
                      <a:lnTo>
                        <a:pt x="340" y="60"/>
                      </a:lnTo>
                      <a:lnTo>
                        <a:pt x="314" y="72"/>
                      </a:lnTo>
                      <a:lnTo>
                        <a:pt x="288" y="86"/>
                      </a:lnTo>
                      <a:lnTo>
                        <a:pt x="264" y="102"/>
                      </a:lnTo>
                      <a:lnTo>
                        <a:pt x="242" y="120"/>
                      </a:lnTo>
                      <a:lnTo>
                        <a:pt x="218" y="138"/>
                      </a:lnTo>
                      <a:lnTo>
                        <a:pt x="196" y="156"/>
                      </a:lnTo>
                      <a:lnTo>
                        <a:pt x="176" y="176"/>
                      </a:lnTo>
                      <a:lnTo>
                        <a:pt x="156" y="196"/>
                      </a:lnTo>
                      <a:lnTo>
                        <a:pt x="138" y="218"/>
                      </a:lnTo>
                      <a:lnTo>
                        <a:pt x="120" y="242"/>
                      </a:lnTo>
                      <a:lnTo>
                        <a:pt x="102" y="264"/>
                      </a:lnTo>
                      <a:lnTo>
                        <a:pt x="86" y="288"/>
                      </a:lnTo>
                      <a:lnTo>
                        <a:pt x="72" y="314"/>
                      </a:lnTo>
                      <a:lnTo>
                        <a:pt x="60" y="340"/>
                      </a:lnTo>
                      <a:lnTo>
                        <a:pt x="48" y="366"/>
                      </a:lnTo>
                      <a:lnTo>
                        <a:pt x="36" y="394"/>
                      </a:lnTo>
                      <a:lnTo>
                        <a:pt x="26" y="422"/>
                      </a:lnTo>
                      <a:lnTo>
                        <a:pt x="18" y="450"/>
                      </a:lnTo>
                      <a:lnTo>
                        <a:pt x="12" y="480"/>
                      </a:lnTo>
                      <a:lnTo>
                        <a:pt x="6" y="508"/>
                      </a:lnTo>
                      <a:lnTo>
                        <a:pt x="4" y="538"/>
                      </a:lnTo>
                      <a:lnTo>
                        <a:pt x="0" y="570"/>
                      </a:lnTo>
                      <a:lnTo>
                        <a:pt x="0" y="600"/>
                      </a:lnTo>
                      <a:lnTo>
                        <a:pt x="0" y="600"/>
                      </a:lnTo>
                      <a:close/>
                      <a:moveTo>
                        <a:pt x="40" y="600"/>
                      </a:moveTo>
                      <a:lnTo>
                        <a:pt x="40" y="600"/>
                      </a:lnTo>
                      <a:lnTo>
                        <a:pt x="40" y="572"/>
                      </a:lnTo>
                      <a:lnTo>
                        <a:pt x="42" y="542"/>
                      </a:lnTo>
                      <a:lnTo>
                        <a:pt x="46" y="514"/>
                      </a:lnTo>
                      <a:lnTo>
                        <a:pt x="52" y="488"/>
                      </a:lnTo>
                      <a:lnTo>
                        <a:pt x="58" y="460"/>
                      </a:lnTo>
                      <a:lnTo>
                        <a:pt x="66" y="434"/>
                      </a:lnTo>
                      <a:lnTo>
                        <a:pt x="74" y="408"/>
                      </a:lnTo>
                      <a:lnTo>
                        <a:pt x="84" y="382"/>
                      </a:lnTo>
                      <a:lnTo>
                        <a:pt x="96" y="358"/>
                      </a:lnTo>
                      <a:lnTo>
                        <a:pt x="108" y="334"/>
                      </a:lnTo>
                      <a:lnTo>
                        <a:pt x="122" y="310"/>
                      </a:lnTo>
                      <a:lnTo>
                        <a:pt x="136" y="286"/>
                      </a:lnTo>
                      <a:lnTo>
                        <a:pt x="152" y="264"/>
                      </a:lnTo>
                      <a:lnTo>
                        <a:pt x="168" y="244"/>
                      </a:lnTo>
                      <a:lnTo>
                        <a:pt x="186" y="224"/>
                      </a:lnTo>
                      <a:lnTo>
                        <a:pt x="204" y="204"/>
                      </a:lnTo>
                      <a:lnTo>
                        <a:pt x="224" y="186"/>
                      </a:lnTo>
                      <a:lnTo>
                        <a:pt x="244" y="168"/>
                      </a:lnTo>
                      <a:lnTo>
                        <a:pt x="264" y="152"/>
                      </a:lnTo>
                      <a:lnTo>
                        <a:pt x="286" y="136"/>
                      </a:lnTo>
                      <a:lnTo>
                        <a:pt x="310" y="122"/>
                      </a:lnTo>
                      <a:lnTo>
                        <a:pt x="334" y="108"/>
                      </a:lnTo>
                      <a:lnTo>
                        <a:pt x="358" y="96"/>
                      </a:lnTo>
                      <a:lnTo>
                        <a:pt x="382" y="84"/>
                      </a:lnTo>
                      <a:lnTo>
                        <a:pt x="408" y="74"/>
                      </a:lnTo>
                      <a:lnTo>
                        <a:pt x="434" y="66"/>
                      </a:lnTo>
                      <a:lnTo>
                        <a:pt x="460" y="58"/>
                      </a:lnTo>
                      <a:lnTo>
                        <a:pt x="488" y="52"/>
                      </a:lnTo>
                      <a:lnTo>
                        <a:pt x="514" y="46"/>
                      </a:lnTo>
                      <a:lnTo>
                        <a:pt x="542" y="42"/>
                      </a:lnTo>
                      <a:lnTo>
                        <a:pt x="572" y="40"/>
                      </a:lnTo>
                      <a:lnTo>
                        <a:pt x="600" y="40"/>
                      </a:lnTo>
                      <a:lnTo>
                        <a:pt x="600" y="40"/>
                      </a:lnTo>
                      <a:lnTo>
                        <a:pt x="628" y="40"/>
                      </a:lnTo>
                      <a:lnTo>
                        <a:pt x="658" y="42"/>
                      </a:lnTo>
                      <a:lnTo>
                        <a:pt x="686" y="46"/>
                      </a:lnTo>
                      <a:lnTo>
                        <a:pt x="712" y="52"/>
                      </a:lnTo>
                      <a:lnTo>
                        <a:pt x="740" y="58"/>
                      </a:lnTo>
                      <a:lnTo>
                        <a:pt x="766" y="66"/>
                      </a:lnTo>
                      <a:lnTo>
                        <a:pt x="792" y="74"/>
                      </a:lnTo>
                      <a:lnTo>
                        <a:pt x="818" y="84"/>
                      </a:lnTo>
                      <a:lnTo>
                        <a:pt x="842" y="96"/>
                      </a:lnTo>
                      <a:lnTo>
                        <a:pt x="866" y="108"/>
                      </a:lnTo>
                      <a:lnTo>
                        <a:pt x="890" y="122"/>
                      </a:lnTo>
                      <a:lnTo>
                        <a:pt x="914" y="136"/>
                      </a:lnTo>
                      <a:lnTo>
                        <a:pt x="936" y="152"/>
                      </a:lnTo>
                      <a:lnTo>
                        <a:pt x="956" y="168"/>
                      </a:lnTo>
                      <a:lnTo>
                        <a:pt x="976" y="186"/>
                      </a:lnTo>
                      <a:lnTo>
                        <a:pt x="996" y="204"/>
                      </a:lnTo>
                      <a:lnTo>
                        <a:pt x="1014" y="224"/>
                      </a:lnTo>
                      <a:lnTo>
                        <a:pt x="1032" y="244"/>
                      </a:lnTo>
                      <a:lnTo>
                        <a:pt x="1048" y="264"/>
                      </a:lnTo>
                      <a:lnTo>
                        <a:pt x="1064" y="286"/>
                      </a:lnTo>
                      <a:lnTo>
                        <a:pt x="1078" y="310"/>
                      </a:lnTo>
                      <a:lnTo>
                        <a:pt x="1092" y="334"/>
                      </a:lnTo>
                      <a:lnTo>
                        <a:pt x="1104" y="358"/>
                      </a:lnTo>
                      <a:lnTo>
                        <a:pt x="1116" y="382"/>
                      </a:lnTo>
                      <a:lnTo>
                        <a:pt x="1126" y="408"/>
                      </a:lnTo>
                      <a:lnTo>
                        <a:pt x="1134" y="434"/>
                      </a:lnTo>
                      <a:lnTo>
                        <a:pt x="1142" y="460"/>
                      </a:lnTo>
                      <a:lnTo>
                        <a:pt x="1148" y="488"/>
                      </a:lnTo>
                      <a:lnTo>
                        <a:pt x="1154" y="514"/>
                      </a:lnTo>
                      <a:lnTo>
                        <a:pt x="1158" y="542"/>
                      </a:lnTo>
                      <a:lnTo>
                        <a:pt x="1160" y="572"/>
                      </a:lnTo>
                      <a:lnTo>
                        <a:pt x="1160" y="600"/>
                      </a:lnTo>
                      <a:lnTo>
                        <a:pt x="1160" y="600"/>
                      </a:lnTo>
                      <a:lnTo>
                        <a:pt x="1160" y="628"/>
                      </a:lnTo>
                      <a:lnTo>
                        <a:pt x="1158" y="658"/>
                      </a:lnTo>
                      <a:lnTo>
                        <a:pt x="1154" y="686"/>
                      </a:lnTo>
                      <a:lnTo>
                        <a:pt x="1148" y="712"/>
                      </a:lnTo>
                      <a:lnTo>
                        <a:pt x="1142" y="740"/>
                      </a:lnTo>
                      <a:lnTo>
                        <a:pt x="1134" y="766"/>
                      </a:lnTo>
                      <a:lnTo>
                        <a:pt x="1126" y="792"/>
                      </a:lnTo>
                      <a:lnTo>
                        <a:pt x="1116" y="818"/>
                      </a:lnTo>
                      <a:lnTo>
                        <a:pt x="1104" y="842"/>
                      </a:lnTo>
                      <a:lnTo>
                        <a:pt x="1092" y="866"/>
                      </a:lnTo>
                      <a:lnTo>
                        <a:pt x="1078" y="890"/>
                      </a:lnTo>
                      <a:lnTo>
                        <a:pt x="1064" y="914"/>
                      </a:lnTo>
                      <a:lnTo>
                        <a:pt x="1048" y="936"/>
                      </a:lnTo>
                      <a:lnTo>
                        <a:pt x="1032" y="956"/>
                      </a:lnTo>
                      <a:lnTo>
                        <a:pt x="1014" y="976"/>
                      </a:lnTo>
                      <a:lnTo>
                        <a:pt x="996" y="996"/>
                      </a:lnTo>
                      <a:lnTo>
                        <a:pt x="976" y="1014"/>
                      </a:lnTo>
                      <a:lnTo>
                        <a:pt x="956" y="1032"/>
                      </a:lnTo>
                      <a:lnTo>
                        <a:pt x="936" y="1048"/>
                      </a:lnTo>
                      <a:lnTo>
                        <a:pt x="914" y="1064"/>
                      </a:lnTo>
                      <a:lnTo>
                        <a:pt x="890" y="1078"/>
                      </a:lnTo>
                      <a:lnTo>
                        <a:pt x="866" y="1092"/>
                      </a:lnTo>
                      <a:lnTo>
                        <a:pt x="842" y="1104"/>
                      </a:lnTo>
                      <a:lnTo>
                        <a:pt x="818" y="1116"/>
                      </a:lnTo>
                      <a:lnTo>
                        <a:pt x="792" y="1126"/>
                      </a:lnTo>
                      <a:lnTo>
                        <a:pt x="766" y="1134"/>
                      </a:lnTo>
                      <a:lnTo>
                        <a:pt x="740" y="1142"/>
                      </a:lnTo>
                      <a:lnTo>
                        <a:pt x="712" y="1148"/>
                      </a:lnTo>
                      <a:lnTo>
                        <a:pt x="686" y="1154"/>
                      </a:lnTo>
                      <a:lnTo>
                        <a:pt x="658" y="1158"/>
                      </a:lnTo>
                      <a:lnTo>
                        <a:pt x="628" y="1160"/>
                      </a:lnTo>
                      <a:lnTo>
                        <a:pt x="600" y="1160"/>
                      </a:lnTo>
                      <a:lnTo>
                        <a:pt x="600" y="1160"/>
                      </a:lnTo>
                      <a:lnTo>
                        <a:pt x="572" y="1160"/>
                      </a:lnTo>
                      <a:lnTo>
                        <a:pt x="542" y="1158"/>
                      </a:lnTo>
                      <a:lnTo>
                        <a:pt x="514" y="1154"/>
                      </a:lnTo>
                      <a:lnTo>
                        <a:pt x="488" y="1148"/>
                      </a:lnTo>
                      <a:lnTo>
                        <a:pt x="460" y="1142"/>
                      </a:lnTo>
                      <a:lnTo>
                        <a:pt x="434" y="1134"/>
                      </a:lnTo>
                      <a:lnTo>
                        <a:pt x="408" y="1126"/>
                      </a:lnTo>
                      <a:lnTo>
                        <a:pt x="382" y="1116"/>
                      </a:lnTo>
                      <a:lnTo>
                        <a:pt x="358" y="1104"/>
                      </a:lnTo>
                      <a:lnTo>
                        <a:pt x="334" y="1092"/>
                      </a:lnTo>
                      <a:lnTo>
                        <a:pt x="310" y="1078"/>
                      </a:lnTo>
                      <a:lnTo>
                        <a:pt x="286" y="1064"/>
                      </a:lnTo>
                      <a:lnTo>
                        <a:pt x="264" y="1048"/>
                      </a:lnTo>
                      <a:lnTo>
                        <a:pt x="244" y="1032"/>
                      </a:lnTo>
                      <a:lnTo>
                        <a:pt x="224" y="1014"/>
                      </a:lnTo>
                      <a:lnTo>
                        <a:pt x="204" y="996"/>
                      </a:lnTo>
                      <a:lnTo>
                        <a:pt x="186" y="976"/>
                      </a:lnTo>
                      <a:lnTo>
                        <a:pt x="168" y="956"/>
                      </a:lnTo>
                      <a:lnTo>
                        <a:pt x="152" y="936"/>
                      </a:lnTo>
                      <a:lnTo>
                        <a:pt x="136" y="914"/>
                      </a:lnTo>
                      <a:lnTo>
                        <a:pt x="122" y="890"/>
                      </a:lnTo>
                      <a:lnTo>
                        <a:pt x="108" y="866"/>
                      </a:lnTo>
                      <a:lnTo>
                        <a:pt x="96" y="842"/>
                      </a:lnTo>
                      <a:lnTo>
                        <a:pt x="84" y="818"/>
                      </a:lnTo>
                      <a:lnTo>
                        <a:pt x="74" y="792"/>
                      </a:lnTo>
                      <a:lnTo>
                        <a:pt x="66" y="766"/>
                      </a:lnTo>
                      <a:lnTo>
                        <a:pt x="58" y="740"/>
                      </a:lnTo>
                      <a:lnTo>
                        <a:pt x="52" y="712"/>
                      </a:lnTo>
                      <a:lnTo>
                        <a:pt x="46" y="686"/>
                      </a:lnTo>
                      <a:lnTo>
                        <a:pt x="42" y="658"/>
                      </a:lnTo>
                      <a:lnTo>
                        <a:pt x="40" y="628"/>
                      </a:lnTo>
                      <a:lnTo>
                        <a:pt x="40" y="600"/>
                      </a:lnTo>
                      <a:lnTo>
                        <a:pt x="40" y="60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16">
                  <a:extLst>
                    <a:ext uri="{FF2B5EF4-FFF2-40B4-BE49-F238E27FC236}">
                      <a16:creationId xmlns:a16="http://schemas.microsoft.com/office/drawing/2014/main" id="{5A611B95-A37B-45EE-A4A5-90CE3A0330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8000" y="927100"/>
                  <a:ext cx="5003800" cy="5003800"/>
                </a:xfrm>
                <a:custGeom>
                  <a:avLst/>
                  <a:gdLst>
                    <a:gd name="T0" fmla="*/ 1644 w 3152"/>
                    <a:gd name="T1" fmla="*/ 994 h 3152"/>
                    <a:gd name="T2" fmla="*/ 2108 w 3152"/>
                    <a:gd name="T3" fmla="*/ 94 h 3152"/>
                    <a:gd name="T4" fmla="*/ 2026 w 3152"/>
                    <a:gd name="T5" fmla="*/ 474 h 3152"/>
                    <a:gd name="T6" fmla="*/ 1840 w 3152"/>
                    <a:gd name="T7" fmla="*/ 1000 h 3152"/>
                    <a:gd name="T8" fmla="*/ 2116 w 3152"/>
                    <a:gd name="T9" fmla="*/ 610 h 3152"/>
                    <a:gd name="T10" fmla="*/ 2102 w 3152"/>
                    <a:gd name="T11" fmla="*/ 254 h 3152"/>
                    <a:gd name="T12" fmla="*/ 2160 w 3152"/>
                    <a:gd name="T13" fmla="*/ 32 h 3152"/>
                    <a:gd name="T14" fmla="*/ 1472 w 3152"/>
                    <a:gd name="T15" fmla="*/ 2150 h 3152"/>
                    <a:gd name="T16" fmla="*/ 1038 w 3152"/>
                    <a:gd name="T17" fmla="*/ 3078 h 3152"/>
                    <a:gd name="T18" fmla="*/ 1124 w 3152"/>
                    <a:gd name="T19" fmla="*/ 2738 h 3152"/>
                    <a:gd name="T20" fmla="*/ 1300 w 3152"/>
                    <a:gd name="T21" fmla="*/ 2190 h 3152"/>
                    <a:gd name="T22" fmla="*/ 1050 w 3152"/>
                    <a:gd name="T23" fmla="*/ 2516 h 3152"/>
                    <a:gd name="T24" fmla="*/ 1054 w 3152"/>
                    <a:gd name="T25" fmla="*/ 2848 h 3152"/>
                    <a:gd name="T26" fmla="*/ 1006 w 3152"/>
                    <a:gd name="T27" fmla="*/ 3108 h 3152"/>
                    <a:gd name="T28" fmla="*/ 2150 w 3152"/>
                    <a:gd name="T29" fmla="*/ 1696 h 3152"/>
                    <a:gd name="T30" fmla="*/ 3096 w 3152"/>
                    <a:gd name="T31" fmla="*/ 2146 h 3152"/>
                    <a:gd name="T32" fmla="*/ 2796 w 3152"/>
                    <a:gd name="T33" fmla="*/ 2052 h 3152"/>
                    <a:gd name="T34" fmla="*/ 2290 w 3152"/>
                    <a:gd name="T35" fmla="*/ 1912 h 3152"/>
                    <a:gd name="T36" fmla="*/ 2464 w 3152"/>
                    <a:gd name="T37" fmla="*/ 2104 h 3152"/>
                    <a:gd name="T38" fmla="*/ 2792 w 3152"/>
                    <a:gd name="T39" fmla="*/ 2120 h 3152"/>
                    <a:gd name="T40" fmla="*/ 3076 w 3152"/>
                    <a:gd name="T41" fmla="*/ 2146 h 3152"/>
                    <a:gd name="T42" fmla="*/ 1010 w 3152"/>
                    <a:gd name="T43" fmla="*/ 1442 h 3152"/>
                    <a:gd name="T44" fmla="*/ 42 w 3152"/>
                    <a:gd name="T45" fmla="*/ 1020 h 3152"/>
                    <a:gd name="T46" fmla="*/ 254 w 3152"/>
                    <a:gd name="T47" fmla="*/ 1110 h 3152"/>
                    <a:gd name="T48" fmla="*/ 800 w 3152"/>
                    <a:gd name="T49" fmla="*/ 1238 h 3152"/>
                    <a:gd name="T50" fmla="*/ 738 w 3152"/>
                    <a:gd name="T51" fmla="*/ 1088 h 3152"/>
                    <a:gd name="T52" fmla="*/ 418 w 3152"/>
                    <a:gd name="T53" fmla="*/ 1050 h 3152"/>
                    <a:gd name="T54" fmla="*/ 122 w 3152"/>
                    <a:gd name="T55" fmla="*/ 1050 h 3152"/>
                    <a:gd name="T56" fmla="*/ 2090 w 3152"/>
                    <a:gd name="T57" fmla="*/ 1302 h 3152"/>
                    <a:gd name="T58" fmla="*/ 3074 w 3152"/>
                    <a:gd name="T59" fmla="*/ 892 h 3152"/>
                    <a:gd name="T60" fmla="*/ 2882 w 3152"/>
                    <a:gd name="T61" fmla="*/ 952 h 3152"/>
                    <a:gd name="T62" fmla="*/ 2436 w 3152"/>
                    <a:gd name="T63" fmla="*/ 1244 h 3152"/>
                    <a:gd name="T64" fmla="*/ 2472 w 3152"/>
                    <a:gd name="T65" fmla="*/ 1356 h 3152"/>
                    <a:gd name="T66" fmla="*/ 2734 w 3152"/>
                    <a:gd name="T67" fmla="*/ 1178 h 3152"/>
                    <a:gd name="T68" fmla="*/ 2958 w 3152"/>
                    <a:gd name="T69" fmla="*/ 938 h 3152"/>
                    <a:gd name="T70" fmla="*/ 1046 w 3152"/>
                    <a:gd name="T71" fmla="*/ 1822 h 3152"/>
                    <a:gd name="T72" fmla="*/ 72 w 3152"/>
                    <a:gd name="T73" fmla="*/ 2254 h 3152"/>
                    <a:gd name="T74" fmla="*/ 236 w 3152"/>
                    <a:gd name="T75" fmla="*/ 2216 h 3152"/>
                    <a:gd name="T76" fmla="*/ 646 w 3152"/>
                    <a:gd name="T77" fmla="*/ 1934 h 3152"/>
                    <a:gd name="T78" fmla="*/ 716 w 3152"/>
                    <a:gd name="T79" fmla="*/ 1774 h 3152"/>
                    <a:gd name="T80" fmla="*/ 450 w 3152"/>
                    <a:gd name="T81" fmla="*/ 1928 h 3152"/>
                    <a:gd name="T82" fmla="*/ 210 w 3152"/>
                    <a:gd name="T83" fmla="*/ 2196 h 3152"/>
                    <a:gd name="T84" fmla="*/ 1818 w 3152"/>
                    <a:gd name="T85" fmla="*/ 2112 h 3152"/>
                    <a:gd name="T86" fmla="*/ 1974 w 3152"/>
                    <a:gd name="T87" fmla="*/ 2008 h 3152"/>
                    <a:gd name="T88" fmla="*/ 2210 w 3152"/>
                    <a:gd name="T89" fmla="*/ 2922 h 3152"/>
                    <a:gd name="T90" fmla="*/ 1960 w 3152"/>
                    <a:gd name="T91" fmla="*/ 2572 h 3152"/>
                    <a:gd name="T92" fmla="*/ 1756 w 3152"/>
                    <a:gd name="T93" fmla="*/ 2410 h 3152"/>
                    <a:gd name="T94" fmla="*/ 1904 w 3152"/>
                    <a:gd name="T95" fmla="*/ 2688 h 3152"/>
                    <a:gd name="T96" fmla="*/ 2190 w 3152"/>
                    <a:gd name="T97" fmla="*/ 2948 h 3152"/>
                    <a:gd name="T98" fmla="*/ 462 w 3152"/>
                    <a:gd name="T99" fmla="*/ 462 h 3152"/>
                    <a:gd name="T100" fmla="*/ 1162 w 3152"/>
                    <a:gd name="T101" fmla="*/ 1162 h 3152"/>
                    <a:gd name="T102" fmla="*/ 910 w 3152"/>
                    <a:gd name="T103" fmla="*/ 220 h 3152"/>
                    <a:gd name="T104" fmla="*/ 1174 w 3152"/>
                    <a:gd name="T105" fmla="*/ 598 h 3152"/>
                    <a:gd name="T106" fmla="*/ 1390 w 3152"/>
                    <a:gd name="T107" fmla="*/ 790 h 3152"/>
                    <a:gd name="T108" fmla="*/ 1248 w 3152"/>
                    <a:gd name="T109" fmla="*/ 502 h 3152"/>
                    <a:gd name="T110" fmla="*/ 956 w 3152"/>
                    <a:gd name="T111" fmla="*/ 236 h 3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52" h="3152">
                      <a:moveTo>
                        <a:pt x="1592" y="990"/>
                      </a:moveTo>
                      <a:lnTo>
                        <a:pt x="1592" y="0"/>
                      </a:lnTo>
                      <a:lnTo>
                        <a:pt x="1776" y="1026"/>
                      </a:lnTo>
                      <a:lnTo>
                        <a:pt x="1776" y="1026"/>
                      </a:lnTo>
                      <a:lnTo>
                        <a:pt x="1754" y="1018"/>
                      </a:lnTo>
                      <a:lnTo>
                        <a:pt x="1726" y="1010"/>
                      </a:lnTo>
                      <a:lnTo>
                        <a:pt x="1688" y="1002"/>
                      </a:lnTo>
                      <a:lnTo>
                        <a:pt x="1688" y="1002"/>
                      </a:lnTo>
                      <a:lnTo>
                        <a:pt x="1644" y="994"/>
                      </a:lnTo>
                      <a:lnTo>
                        <a:pt x="1614" y="990"/>
                      </a:lnTo>
                      <a:lnTo>
                        <a:pt x="1592" y="990"/>
                      </a:lnTo>
                      <a:lnTo>
                        <a:pt x="1592" y="990"/>
                      </a:lnTo>
                      <a:close/>
                      <a:moveTo>
                        <a:pt x="2160" y="32"/>
                      </a:moveTo>
                      <a:lnTo>
                        <a:pt x="2160" y="32"/>
                      </a:lnTo>
                      <a:lnTo>
                        <a:pt x="2148" y="42"/>
                      </a:lnTo>
                      <a:lnTo>
                        <a:pt x="2138" y="56"/>
                      </a:lnTo>
                      <a:lnTo>
                        <a:pt x="2122" y="74"/>
                      </a:lnTo>
                      <a:lnTo>
                        <a:pt x="2108" y="94"/>
                      </a:lnTo>
                      <a:lnTo>
                        <a:pt x="2094" y="118"/>
                      </a:lnTo>
                      <a:lnTo>
                        <a:pt x="2082" y="146"/>
                      </a:lnTo>
                      <a:lnTo>
                        <a:pt x="2072" y="176"/>
                      </a:lnTo>
                      <a:lnTo>
                        <a:pt x="2072" y="176"/>
                      </a:lnTo>
                      <a:lnTo>
                        <a:pt x="2066" y="212"/>
                      </a:lnTo>
                      <a:lnTo>
                        <a:pt x="2058" y="254"/>
                      </a:lnTo>
                      <a:lnTo>
                        <a:pt x="2046" y="356"/>
                      </a:lnTo>
                      <a:lnTo>
                        <a:pt x="2036" y="414"/>
                      </a:lnTo>
                      <a:lnTo>
                        <a:pt x="2026" y="474"/>
                      </a:lnTo>
                      <a:lnTo>
                        <a:pt x="2014" y="536"/>
                      </a:lnTo>
                      <a:lnTo>
                        <a:pt x="2000" y="600"/>
                      </a:lnTo>
                      <a:lnTo>
                        <a:pt x="2000" y="600"/>
                      </a:lnTo>
                      <a:lnTo>
                        <a:pt x="1980" y="666"/>
                      </a:lnTo>
                      <a:lnTo>
                        <a:pt x="1958" y="734"/>
                      </a:lnTo>
                      <a:lnTo>
                        <a:pt x="1930" y="800"/>
                      </a:lnTo>
                      <a:lnTo>
                        <a:pt x="1904" y="862"/>
                      </a:lnTo>
                      <a:lnTo>
                        <a:pt x="1860" y="962"/>
                      </a:lnTo>
                      <a:lnTo>
                        <a:pt x="1840" y="1000"/>
                      </a:lnTo>
                      <a:lnTo>
                        <a:pt x="2016" y="888"/>
                      </a:lnTo>
                      <a:lnTo>
                        <a:pt x="2016" y="888"/>
                      </a:lnTo>
                      <a:lnTo>
                        <a:pt x="2030" y="860"/>
                      </a:lnTo>
                      <a:lnTo>
                        <a:pt x="2044" y="826"/>
                      </a:lnTo>
                      <a:lnTo>
                        <a:pt x="2062" y="786"/>
                      </a:lnTo>
                      <a:lnTo>
                        <a:pt x="2080" y="738"/>
                      </a:lnTo>
                      <a:lnTo>
                        <a:pt x="2098" y="688"/>
                      </a:lnTo>
                      <a:lnTo>
                        <a:pt x="2110" y="636"/>
                      </a:lnTo>
                      <a:lnTo>
                        <a:pt x="2116" y="610"/>
                      </a:lnTo>
                      <a:lnTo>
                        <a:pt x="2120" y="584"/>
                      </a:lnTo>
                      <a:lnTo>
                        <a:pt x="2120" y="584"/>
                      </a:lnTo>
                      <a:lnTo>
                        <a:pt x="2122" y="558"/>
                      </a:lnTo>
                      <a:lnTo>
                        <a:pt x="2124" y="532"/>
                      </a:lnTo>
                      <a:lnTo>
                        <a:pt x="2122" y="476"/>
                      </a:lnTo>
                      <a:lnTo>
                        <a:pt x="2118" y="418"/>
                      </a:lnTo>
                      <a:lnTo>
                        <a:pt x="2112" y="360"/>
                      </a:lnTo>
                      <a:lnTo>
                        <a:pt x="2106" y="304"/>
                      </a:lnTo>
                      <a:lnTo>
                        <a:pt x="2102" y="254"/>
                      </a:lnTo>
                      <a:lnTo>
                        <a:pt x="2100" y="208"/>
                      </a:lnTo>
                      <a:lnTo>
                        <a:pt x="2102" y="190"/>
                      </a:lnTo>
                      <a:lnTo>
                        <a:pt x="2104" y="172"/>
                      </a:lnTo>
                      <a:lnTo>
                        <a:pt x="2104" y="172"/>
                      </a:lnTo>
                      <a:lnTo>
                        <a:pt x="2110" y="146"/>
                      </a:lnTo>
                      <a:lnTo>
                        <a:pt x="2118" y="122"/>
                      </a:lnTo>
                      <a:lnTo>
                        <a:pt x="2138" y="76"/>
                      </a:lnTo>
                      <a:lnTo>
                        <a:pt x="2154" y="44"/>
                      </a:lnTo>
                      <a:lnTo>
                        <a:pt x="2160" y="32"/>
                      </a:lnTo>
                      <a:lnTo>
                        <a:pt x="2160" y="32"/>
                      </a:lnTo>
                      <a:close/>
                      <a:moveTo>
                        <a:pt x="1568" y="2162"/>
                      </a:moveTo>
                      <a:lnTo>
                        <a:pt x="1568" y="3152"/>
                      </a:lnTo>
                      <a:lnTo>
                        <a:pt x="1384" y="2126"/>
                      </a:lnTo>
                      <a:lnTo>
                        <a:pt x="1384" y="2126"/>
                      </a:lnTo>
                      <a:lnTo>
                        <a:pt x="1408" y="2134"/>
                      </a:lnTo>
                      <a:lnTo>
                        <a:pt x="1434" y="2142"/>
                      </a:lnTo>
                      <a:lnTo>
                        <a:pt x="1472" y="2150"/>
                      </a:lnTo>
                      <a:lnTo>
                        <a:pt x="1472" y="2150"/>
                      </a:lnTo>
                      <a:lnTo>
                        <a:pt x="1516" y="2158"/>
                      </a:lnTo>
                      <a:lnTo>
                        <a:pt x="1546" y="2162"/>
                      </a:lnTo>
                      <a:lnTo>
                        <a:pt x="1568" y="2162"/>
                      </a:lnTo>
                      <a:lnTo>
                        <a:pt x="1568" y="2162"/>
                      </a:lnTo>
                      <a:close/>
                      <a:moveTo>
                        <a:pt x="1000" y="3120"/>
                      </a:moveTo>
                      <a:lnTo>
                        <a:pt x="1000" y="3120"/>
                      </a:lnTo>
                      <a:lnTo>
                        <a:pt x="1012" y="3110"/>
                      </a:lnTo>
                      <a:lnTo>
                        <a:pt x="1022" y="3096"/>
                      </a:lnTo>
                      <a:lnTo>
                        <a:pt x="1038" y="3078"/>
                      </a:lnTo>
                      <a:lnTo>
                        <a:pt x="1052" y="3058"/>
                      </a:lnTo>
                      <a:lnTo>
                        <a:pt x="1066" y="3034"/>
                      </a:lnTo>
                      <a:lnTo>
                        <a:pt x="1078" y="3006"/>
                      </a:lnTo>
                      <a:lnTo>
                        <a:pt x="1088" y="2976"/>
                      </a:lnTo>
                      <a:lnTo>
                        <a:pt x="1088" y="2976"/>
                      </a:lnTo>
                      <a:lnTo>
                        <a:pt x="1094" y="2940"/>
                      </a:lnTo>
                      <a:lnTo>
                        <a:pt x="1102" y="2898"/>
                      </a:lnTo>
                      <a:lnTo>
                        <a:pt x="1116" y="2796"/>
                      </a:lnTo>
                      <a:lnTo>
                        <a:pt x="1124" y="2738"/>
                      </a:lnTo>
                      <a:lnTo>
                        <a:pt x="1134" y="2678"/>
                      </a:lnTo>
                      <a:lnTo>
                        <a:pt x="1146" y="2616"/>
                      </a:lnTo>
                      <a:lnTo>
                        <a:pt x="1160" y="2552"/>
                      </a:lnTo>
                      <a:lnTo>
                        <a:pt x="1160" y="2552"/>
                      </a:lnTo>
                      <a:lnTo>
                        <a:pt x="1180" y="2486"/>
                      </a:lnTo>
                      <a:lnTo>
                        <a:pt x="1202" y="2418"/>
                      </a:lnTo>
                      <a:lnTo>
                        <a:pt x="1230" y="2352"/>
                      </a:lnTo>
                      <a:lnTo>
                        <a:pt x="1256" y="2288"/>
                      </a:lnTo>
                      <a:lnTo>
                        <a:pt x="1300" y="2190"/>
                      </a:lnTo>
                      <a:lnTo>
                        <a:pt x="1320" y="2152"/>
                      </a:lnTo>
                      <a:lnTo>
                        <a:pt x="1144" y="2264"/>
                      </a:lnTo>
                      <a:lnTo>
                        <a:pt x="1144" y="2264"/>
                      </a:lnTo>
                      <a:lnTo>
                        <a:pt x="1130" y="2292"/>
                      </a:lnTo>
                      <a:lnTo>
                        <a:pt x="1116" y="2326"/>
                      </a:lnTo>
                      <a:lnTo>
                        <a:pt x="1098" y="2366"/>
                      </a:lnTo>
                      <a:lnTo>
                        <a:pt x="1080" y="2414"/>
                      </a:lnTo>
                      <a:lnTo>
                        <a:pt x="1064" y="2464"/>
                      </a:lnTo>
                      <a:lnTo>
                        <a:pt x="1050" y="2516"/>
                      </a:lnTo>
                      <a:lnTo>
                        <a:pt x="1044" y="2542"/>
                      </a:lnTo>
                      <a:lnTo>
                        <a:pt x="1040" y="2568"/>
                      </a:lnTo>
                      <a:lnTo>
                        <a:pt x="1040" y="2568"/>
                      </a:lnTo>
                      <a:lnTo>
                        <a:pt x="1038" y="2594"/>
                      </a:lnTo>
                      <a:lnTo>
                        <a:pt x="1036" y="2620"/>
                      </a:lnTo>
                      <a:lnTo>
                        <a:pt x="1038" y="2676"/>
                      </a:lnTo>
                      <a:lnTo>
                        <a:pt x="1042" y="2734"/>
                      </a:lnTo>
                      <a:lnTo>
                        <a:pt x="1048" y="2792"/>
                      </a:lnTo>
                      <a:lnTo>
                        <a:pt x="1054" y="2848"/>
                      </a:lnTo>
                      <a:lnTo>
                        <a:pt x="1058" y="2898"/>
                      </a:lnTo>
                      <a:lnTo>
                        <a:pt x="1060" y="2944"/>
                      </a:lnTo>
                      <a:lnTo>
                        <a:pt x="1058" y="2962"/>
                      </a:lnTo>
                      <a:lnTo>
                        <a:pt x="1056" y="2980"/>
                      </a:lnTo>
                      <a:lnTo>
                        <a:pt x="1056" y="2980"/>
                      </a:lnTo>
                      <a:lnTo>
                        <a:pt x="1050" y="3006"/>
                      </a:lnTo>
                      <a:lnTo>
                        <a:pt x="1042" y="3030"/>
                      </a:lnTo>
                      <a:lnTo>
                        <a:pt x="1022" y="3076"/>
                      </a:lnTo>
                      <a:lnTo>
                        <a:pt x="1006" y="3108"/>
                      </a:lnTo>
                      <a:lnTo>
                        <a:pt x="1000" y="3120"/>
                      </a:lnTo>
                      <a:lnTo>
                        <a:pt x="1000" y="3120"/>
                      </a:lnTo>
                      <a:close/>
                      <a:moveTo>
                        <a:pt x="2162" y="1600"/>
                      </a:moveTo>
                      <a:lnTo>
                        <a:pt x="3152" y="1600"/>
                      </a:lnTo>
                      <a:lnTo>
                        <a:pt x="2126" y="1784"/>
                      </a:lnTo>
                      <a:lnTo>
                        <a:pt x="2126" y="1784"/>
                      </a:lnTo>
                      <a:lnTo>
                        <a:pt x="2134" y="1760"/>
                      </a:lnTo>
                      <a:lnTo>
                        <a:pt x="2142" y="1734"/>
                      </a:lnTo>
                      <a:lnTo>
                        <a:pt x="2150" y="1696"/>
                      </a:lnTo>
                      <a:lnTo>
                        <a:pt x="2150" y="1696"/>
                      </a:lnTo>
                      <a:lnTo>
                        <a:pt x="2158" y="1652"/>
                      </a:lnTo>
                      <a:lnTo>
                        <a:pt x="2162" y="1622"/>
                      </a:lnTo>
                      <a:lnTo>
                        <a:pt x="2162" y="1600"/>
                      </a:lnTo>
                      <a:lnTo>
                        <a:pt x="2162" y="1600"/>
                      </a:lnTo>
                      <a:close/>
                      <a:moveTo>
                        <a:pt x="3120" y="2168"/>
                      </a:moveTo>
                      <a:lnTo>
                        <a:pt x="3120" y="2168"/>
                      </a:lnTo>
                      <a:lnTo>
                        <a:pt x="3110" y="2156"/>
                      </a:lnTo>
                      <a:lnTo>
                        <a:pt x="3096" y="2146"/>
                      </a:lnTo>
                      <a:lnTo>
                        <a:pt x="3078" y="2130"/>
                      </a:lnTo>
                      <a:lnTo>
                        <a:pt x="3058" y="2116"/>
                      </a:lnTo>
                      <a:lnTo>
                        <a:pt x="3034" y="2102"/>
                      </a:lnTo>
                      <a:lnTo>
                        <a:pt x="3006" y="2090"/>
                      </a:lnTo>
                      <a:lnTo>
                        <a:pt x="2976" y="2080"/>
                      </a:lnTo>
                      <a:lnTo>
                        <a:pt x="2976" y="2080"/>
                      </a:lnTo>
                      <a:lnTo>
                        <a:pt x="2940" y="2074"/>
                      </a:lnTo>
                      <a:lnTo>
                        <a:pt x="2898" y="2066"/>
                      </a:lnTo>
                      <a:lnTo>
                        <a:pt x="2796" y="2052"/>
                      </a:lnTo>
                      <a:lnTo>
                        <a:pt x="2738" y="2044"/>
                      </a:lnTo>
                      <a:lnTo>
                        <a:pt x="2678" y="2034"/>
                      </a:lnTo>
                      <a:lnTo>
                        <a:pt x="2616" y="2022"/>
                      </a:lnTo>
                      <a:lnTo>
                        <a:pt x="2552" y="2008"/>
                      </a:lnTo>
                      <a:lnTo>
                        <a:pt x="2552" y="2008"/>
                      </a:lnTo>
                      <a:lnTo>
                        <a:pt x="2486" y="1988"/>
                      </a:lnTo>
                      <a:lnTo>
                        <a:pt x="2418" y="1966"/>
                      </a:lnTo>
                      <a:lnTo>
                        <a:pt x="2352" y="1938"/>
                      </a:lnTo>
                      <a:lnTo>
                        <a:pt x="2290" y="1912"/>
                      </a:lnTo>
                      <a:lnTo>
                        <a:pt x="2190" y="1868"/>
                      </a:lnTo>
                      <a:lnTo>
                        <a:pt x="2152" y="1848"/>
                      </a:lnTo>
                      <a:lnTo>
                        <a:pt x="2264" y="2024"/>
                      </a:lnTo>
                      <a:lnTo>
                        <a:pt x="2264" y="2024"/>
                      </a:lnTo>
                      <a:lnTo>
                        <a:pt x="2292" y="2038"/>
                      </a:lnTo>
                      <a:lnTo>
                        <a:pt x="2326" y="2052"/>
                      </a:lnTo>
                      <a:lnTo>
                        <a:pt x="2366" y="2070"/>
                      </a:lnTo>
                      <a:lnTo>
                        <a:pt x="2414" y="2088"/>
                      </a:lnTo>
                      <a:lnTo>
                        <a:pt x="2464" y="2104"/>
                      </a:lnTo>
                      <a:lnTo>
                        <a:pt x="2516" y="2118"/>
                      </a:lnTo>
                      <a:lnTo>
                        <a:pt x="2542" y="2124"/>
                      </a:lnTo>
                      <a:lnTo>
                        <a:pt x="2568" y="2128"/>
                      </a:lnTo>
                      <a:lnTo>
                        <a:pt x="2568" y="2128"/>
                      </a:lnTo>
                      <a:lnTo>
                        <a:pt x="2594" y="2130"/>
                      </a:lnTo>
                      <a:lnTo>
                        <a:pt x="2620" y="2132"/>
                      </a:lnTo>
                      <a:lnTo>
                        <a:pt x="2676" y="2130"/>
                      </a:lnTo>
                      <a:lnTo>
                        <a:pt x="2734" y="2126"/>
                      </a:lnTo>
                      <a:lnTo>
                        <a:pt x="2792" y="2120"/>
                      </a:lnTo>
                      <a:lnTo>
                        <a:pt x="2848" y="2114"/>
                      </a:lnTo>
                      <a:lnTo>
                        <a:pt x="2898" y="2110"/>
                      </a:lnTo>
                      <a:lnTo>
                        <a:pt x="2944" y="2108"/>
                      </a:lnTo>
                      <a:lnTo>
                        <a:pt x="2962" y="2110"/>
                      </a:lnTo>
                      <a:lnTo>
                        <a:pt x="2980" y="2112"/>
                      </a:lnTo>
                      <a:lnTo>
                        <a:pt x="2980" y="2112"/>
                      </a:lnTo>
                      <a:lnTo>
                        <a:pt x="3006" y="2118"/>
                      </a:lnTo>
                      <a:lnTo>
                        <a:pt x="3030" y="2126"/>
                      </a:lnTo>
                      <a:lnTo>
                        <a:pt x="3076" y="2146"/>
                      </a:lnTo>
                      <a:lnTo>
                        <a:pt x="3108" y="2162"/>
                      </a:lnTo>
                      <a:lnTo>
                        <a:pt x="3120" y="2168"/>
                      </a:lnTo>
                      <a:lnTo>
                        <a:pt x="3120" y="2168"/>
                      </a:lnTo>
                      <a:close/>
                      <a:moveTo>
                        <a:pt x="990" y="1576"/>
                      </a:moveTo>
                      <a:lnTo>
                        <a:pt x="0" y="1576"/>
                      </a:lnTo>
                      <a:lnTo>
                        <a:pt x="1026" y="1392"/>
                      </a:lnTo>
                      <a:lnTo>
                        <a:pt x="1026" y="1392"/>
                      </a:lnTo>
                      <a:lnTo>
                        <a:pt x="1018" y="1414"/>
                      </a:lnTo>
                      <a:lnTo>
                        <a:pt x="1010" y="1442"/>
                      </a:lnTo>
                      <a:lnTo>
                        <a:pt x="1002" y="1480"/>
                      </a:lnTo>
                      <a:lnTo>
                        <a:pt x="1002" y="1480"/>
                      </a:lnTo>
                      <a:lnTo>
                        <a:pt x="994" y="1524"/>
                      </a:lnTo>
                      <a:lnTo>
                        <a:pt x="990" y="1554"/>
                      </a:lnTo>
                      <a:lnTo>
                        <a:pt x="990" y="1576"/>
                      </a:lnTo>
                      <a:lnTo>
                        <a:pt x="990" y="1576"/>
                      </a:lnTo>
                      <a:close/>
                      <a:moveTo>
                        <a:pt x="32" y="1008"/>
                      </a:moveTo>
                      <a:lnTo>
                        <a:pt x="32" y="1008"/>
                      </a:lnTo>
                      <a:lnTo>
                        <a:pt x="42" y="1020"/>
                      </a:lnTo>
                      <a:lnTo>
                        <a:pt x="56" y="1030"/>
                      </a:lnTo>
                      <a:lnTo>
                        <a:pt x="74" y="1046"/>
                      </a:lnTo>
                      <a:lnTo>
                        <a:pt x="94" y="1060"/>
                      </a:lnTo>
                      <a:lnTo>
                        <a:pt x="118" y="1074"/>
                      </a:lnTo>
                      <a:lnTo>
                        <a:pt x="146" y="1086"/>
                      </a:lnTo>
                      <a:lnTo>
                        <a:pt x="176" y="1096"/>
                      </a:lnTo>
                      <a:lnTo>
                        <a:pt x="176" y="1096"/>
                      </a:lnTo>
                      <a:lnTo>
                        <a:pt x="212" y="1102"/>
                      </a:lnTo>
                      <a:lnTo>
                        <a:pt x="254" y="1110"/>
                      </a:lnTo>
                      <a:lnTo>
                        <a:pt x="356" y="1122"/>
                      </a:lnTo>
                      <a:lnTo>
                        <a:pt x="414" y="1132"/>
                      </a:lnTo>
                      <a:lnTo>
                        <a:pt x="474" y="1142"/>
                      </a:lnTo>
                      <a:lnTo>
                        <a:pt x="536" y="1154"/>
                      </a:lnTo>
                      <a:lnTo>
                        <a:pt x="600" y="1168"/>
                      </a:lnTo>
                      <a:lnTo>
                        <a:pt x="600" y="1168"/>
                      </a:lnTo>
                      <a:lnTo>
                        <a:pt x="666" y="1188"/>
                      </a:lnTo>
                      <a:lnTo>
                        <a:pt x="734" y="1210"/>
                      </a:lnTo>
                      <a:lnTo>
                        <a:pt x="800" y="1238"/>
                      </a:lnTo>
                      <a:lnTo>
                        <a:pt x="864" y="1264"/>
                      </a:lnTo>
                      <a:lnTo>
                        <a:pt x="962" y="1308"/>
                      </a:lnTo>
                      <a:lnTo>
                        <a:pt x="1000" y="1328"/>
                      </a:lnTo>
                      <a:lnTo>
                        <a:pt x="888" y="1152"/>
                      </a:lnTo>
                      <a:lnTo>
                        <a:pt x="888" y="1152"/>
                      </a:lnTo>
                      <a:lnTo>
                        <a:pt x="860" y="1138"/>
                      </a:lnTo>
                      <a:lnTo>
                        <a:pt x="826" y="1124"/>
                      </a:lnTo>
                      <a:lnTo>
                        <a:pt x="786" y="1106"/>
                      </a:lnTo>
                      <a:lnTo>
                        <a:pt x="738" y="1088"/>
                      </a:lnTo>
                      <a:lnTo>
                        <a:pt x="688" y="1070"/>
                      </a:lnTo>
                      <a:lnTo>
                        <a:pt x="636" y="1058"/>
                      </a:lnTo>
                      <a:lnTo>
                        <a:pt x="610" y="1052"/>
                      </a:lnTo>
                      <a:lnTo>
                        <a:pt x="584" y="1048"/>
                      </a:lnTo>
                      <a:lnTo>
                        <a:pt x="584" y="1048"/>
                      </a:lnTo>
                      <a:lnTo>
                        <a:pt x="558" y="1046"/>
                      </a:lnTo>
                      <a:lnTo>
                        <a:pt x="532" y="1044"/>
                      </a:lnTo>
                      <a:lnTo>
                        <a:pt x="476" y="1046"/>
                      </a:lnTo>
                      <a:lnTo>
                        <a:pt x="418" y="1050"/>
                      </a:lnTo>
                      <a:lnTo>
                        <a:pt x="360" y="1056"/>
                      </a:lnTo>
                      <a:lnTo>
                        <a:pt x="304" y="1062"/>
                      </a:lnTo>
                      <a:lnTo>
                        <a:pt x="254" y="1066"/>
                      </a:lnTo>
                      <a:lnTo>
                        <a:pt x="208" y="1068"/>
                      </a:lnTo>
                      <a:lnTo>
                        <a:pt x="190" y="1066"/>
                      </a:lnTo>
                      <a:lnTo>
                        <a:pt x="172" y="1064"/>
                      </a:lnTo>
                      <a:lnTo>
                        <a:pt x="172" y="1064"/>
                      </a:lnTo>
                      <a:lnTo>
                        <a:pt x="146" y="1058"/>
                      </a:lnTo>
                      <a:lnTo>
                        <a:pt x="122" y="1050"/>
                      </a:lnTo>
                      <a:lnTo>
                        <a:pt x="76" y="1030"/>
                      </a:lnTo>
                      <a:lnTo>
                        <a:pt x="44" y="1014"/>
                      </a:lnTo>
                      <a:lnTo>
                        <a:pt x="32" y="1008"/>
                      </a:lnTo>
                      <a:lnTo>
                        <a:pt x="32" y="1008"/>
                      </a:lnTo>
                      <a:close/>
                      <a:moveTo>
                        <a:pt x="1996" y="1166"/>
                      </a:moveTo>
                      <a:lnTo>
                        <a:pt x="2696" y="468"/>
                      </a:lnTo>
                      <a:lnTo>
                        <a:pt x="2100" y="1324"/>
                      </a:lnTo>
                      <a:lnTo>
                        <a:pt x="2100" y="1324"/>
                      </a:lnTo>
                      <a:lnTo>
                        <a:pt x="2090" y="1302"/>
                      </a:lnTo>
                      <a:lnTo>
                        <a:pt x="2076" y="1276"/>
                      </a:lnTo>
                      <a:lnTo>
                        <a:pt x="2054" y="1244"/>
                      </a:lnTo>
                      <a:lnTo>
                        <a:pt x="2054" y="1244"/>
                      </a:lnTo>
                      <a:lnTo>
                        <a:pt x="2028" y="1208"/>
                      </a:lnTo>
                      <a:lnTo>
                        <a:pt x="2010" y="1184"/>
                      </a:lnTo>
                      <a:lnTo>
                        <a:pt x="1996" y="1166"/>
                      </a:lnTo>
                      <a:lnTo>
                        <a:pt x="1996" y="1166"/>
                      </a:lnTo>
                      <a:close/>
                      <a:moveTo>
                        <a:pt x="3074" y="892"/>
                      </a:moveTo>
                      <a:lnTo>
                        <a:pt x="3074" y="892"/>
                      </a:lnTo>
                      <a:lnTo>
                        <a:pt x="3060" y="892"/>
                      </a:lnTo>
                      <a:lnTo>
                        <a:pt x="3042" y="892"/>
                      </a:lnTo>
                      <a:lnTo>
                        <a:pt x="3020" y="894"/>
                      </a:lnTo>
                      <a:lnTo>
                        <a:pt x="2994" y="898"/>
                      </a:lnTo>
                      <a:lnTo>
                        <a:pt x="2966" y="906"/>
                      </a:lnTo>
                      <a:lnTo>
                        <a:pt x="2938" y="916"/>
                      </a:lnTo>
                      <a:lnTo>
                        <a:pt x="2910" y="932"/>
                      </a:lnTo>
                      <a:lnTo>
                        <a:pt x="2910" y="932"/>
                      </a:lnTo>
                      <a:lnTo>
                        <a:pt x="2882" y="952"/>
                      </a:lnTo>
                      <a:lnTo>
                        <a:pt x="2846" y="976"/>
                      </a:lnTo>
                      <a:lnTo>
                        <a:pt x="2764" y="1040"/>
                      </a:lnTo>
                      <a:lnTo>
                        <a:pt x="2718" y="1074"/>
                      </a:lnTo>
                      <a:lnTo>
                        <a:pt x="2668" y="1110"/>
                      </a:lnTo>
                      <a:lnTo>
                        <a:pt x="2616" y="1146"/>
                      </a:lnTo>
                      <a:lnTo>
                        <a:pt x="2560" y="1180"/>
                      </a:lnTo>
                      <a:lnTo>
                        <a:pt x="2560" y="1180"/>
                      </a:lnTo>
                      <a:lnTo>
                        <a:pt x="2500" y="1212"/>
                      </a:lnTo>
                      <a:lnTo>
                        <a:pt x="2436" y="1244"/>
                      </a:lnTo>
                      <a:lnTo>
                        <a:pt x="2370" y="1272"/>
                      </a:lnTo>
                      <a:lnTo>
                        <a:pt x="2306" y="1298"/>
                      </a:lnTo>
                      <a:lnTo>
                        <a:pt x="2206" y="1336"/>
                      </a:lnTo>
                      <a:lnTo>
                        <a:pt x="2164" y="1350"/>
                      </a:lnTo>
                      <a:lnTo>
                        <a:pt x="2368" y="1394"/>
                      </a:lnTo>
                      <a:lnTo>
                        <a:pt x="2368" y="1394"/>
                      </a:lnTo>
                      <a:lnTo>
                        <a:pt x="2398" y="1384"/>
                      </a:lnTo>
                      <a:lnTo>
                        <a:pt x="2432" y="1372"/>
                      </a:lnTo>
                      <a:lnTo>
                        <a:pt x="2472" y="1356"/>
                      </a:lnTo>
                      <a:lnTo>
                        <a:pt x="2518" y="1334"/>
                      </a:lnTo>
                      <a:lnTo>
                        <a:pt x="2566" y="1310"/>
                      </a:lnTo>
                      <a:lnTo>
                        <a:pt x="2614" y="1284"/>
                      </a:lnTo>
                      <a:lnTo>
                        <a:pt x="2636" y="1268"/>
                      </a:lnTo>
                      <a:lnTo>
                        <a:pt x="2656" y="1254"/>
                      </a:lnTo>
                      <a:lnTo>
                        <a:pt x="2656" y="1254"/>
                      </a:lnTo>
                      <a:lnTo>
                        <a:pt x="2676" y="1238"/>
                      </a:lnTo>
                      <a:lnTo>
                        <a:pt x="2696" y="1218"/>
                      </a:lnTo>
                      <a:lnTo>
                        <a:pt x="2734" y="1178"/>
                      </a:lnTo>
                      <a:lnTo>
                        <a:pt x="2772" y="1134"/>
                      </a:lnTo>
                      <a:lnTo>
                        <a:pt x="2810" y="1088"/>
                      </a:lnTo>
                      <a:lnTo>
                        <a:pt x="2844" y="1046"/>
                      </a:lnTo>
                      <a:lnTo>
                        <a:pt x="2878" y="1006"/>
                      </a:lnTo>
                      <a:lnTo>
                        <a:pt x="2908" y="974"/>
                      </a:lnTo>
                      <a:lnTo>
                        <a:pt x="2922" y="962"/>
                      </a:lnTo>
                      <a:lnTo>
                        <a:pt x="2936" y="950"/>
                      </a:lnTo>
                      <a:lnTo>
                        <a:pt x="2936" y="950"/>
                      </a:lnTo>
                      <a:lnTo>
                        <a:pt x="2958" y="938"/>
                      </a:lnTo>
                      <a:lnTo>
                        <a:pt x="2982" y="926"/>
                      </a:lnTo>
                      <a:lnTo>
                        <a:pt x="3028" y="908"/>
                      </a:lnTo>
                      <a:lnTo>
                        <a:pt x="3062" y="896"/>
                      </a:lnTo>
                      <a:lnTo>
                        <a:pt x="3074" y="892"/>
                      </a:lnTo>
                      <a:lnTo>
                        <a:pt x="3074" y="892"/>
                      </a:lnTo>
                      <a:close/>
                      <a:moveTo>
                        <a:pt x="1150" y="1980"/>
                      </a:moveTo>
                      <a:lnTo>
                        <a:pt x="450" y="2678"/>
                      </a:lnTo>
                      <a:lnTo>
                        <a:pt x="1046" y="1822"/>
                      </a:lnTo>
                      <a:lnTo>
                        <a:pt x="1046" y="1822"/>
                      </a:lnTo>
                      <a:lnTo>
                        <a:pt x="1056" y="1844"/>
                      </a:lnTo>
                      <a:lnTo>
                        <a:pt x="1070" y="1870"/>
                      </a:lnTo>
                      <a:lnTo>
                        <a:pt x="1092" y="1902"/>
                      </a:lnTo>
                      <a:lnTo>
                        <a:pt x="1092" y="1902"/>
                      </a:lnTo>
                      <a:lnTo>
                        <a:pt x="1118" y="1940"/>
                      </a:lnTo>
                      <a:lnTo>
                        <a:pt x="1136" y="1964"/>
                      </a:lnTo>
                      <a:lnTo>
                        <a:pt x="1150" y="1980"/>
                      </a:lnTo>
                      <a:lnTo>
                        <a:pt x="1150" y="1980"/>
                      </a:lnTo>
                      <a:close/>
                      <a:moveTo>
                        <a:pt x="72" y="2254"/>
                      </a:moveTo>
                      <a:lnTo>
                        <a:pt x="72" y="2254"/>
                      </a:lnTo>
                      <a:lnTo>
                        <a:pt x="86" y="2254"/>
                      </a:lnTo>
                      <a:lnTo>
                        <a:pt x="104" y="2254"/>
                      </a:lnTo>
                      <a:lnTo>
                        <a:pt x="126" y="2252"/>
                      </a:lnTo>
                      <a:lnTo>
                        <a:pt x="152" y="2248"/>
                      </a:lnTo>
                      <a:lnTo>
                        <a:pt x="180" y="2240"/>
                      </a:lnTo>
                      <a:lnTo>
                        <a:pt x="208" y="2230"/>
                      </a:lnTo>
                      <a:lnTo>
                        <a:pt x="236" y="2216"/>
                      </a:lnTo>
                      <a:lnTo>
                        <a:pt x="236" y="2216"/>
                      </a:lnTo>
                      <a:lnTo>
                        <a:pt x="264" y="2196"/>
                      </a:lnTo>
                      <a:lnTo>
                        <a:pt x="300" y="2170"/>
                      </a:lnTo>
                      <a:lnTo>
                        <a:pt x="382" y="2106"/>
                      </a:lnTo>
                      <a:lnTo>
                        <a:pt x="428" y="2072"/>
                      </a:lnTo>
                      <a:lnTo>
                        <a:pt x="478" y="2036"/>
                      </a:lnTo>
                      <a:lnTo>
                        <a:pt x="532" y="2000"/>
                      </a:lnTo>
                      <a:lnTo>
                        <a:pt x="586" y="1966"/>
                      </a:lnTo>
                      <a:lnTo>
                        <a:pt x="586" y="1966"/>
                      </a:lnTo>
                      <a:lnTo>
                        <a:pt x="646" y="1934"/>
                      </a:lnTo>
                      <a:lnTo>
                        <a:pt x="710" y="1902"/>
                      </a:lnTo>
                      <a:lnTo>
                        <a:pt x="776" y="1874"/>
                      </a:lnTo>
                      <a:lnTo>
                        <a:pt x="840" y="1848"/>
                      </a:lnTo>
                      <a:lnTo>
                        <a:pt x="942" y="1810"/>
                      </a:lnTo>
                      <a:lnTo>
                        <a:pt x="982" y="1796"/>
                      </a:lnTo>
                      <a:lnTo>
                        <a:pt x="778" y="1752"/>
                      </a:lnTo>
                      <a:lnTo>
                        <a:pt x="778" y="1752"/>
                      </a:lnTo>
                      <a:lnTo>
                        <a:pt x="748" y="1762"/>
                      </a:lnTo>
                      <a:lnTo>
                        <a:pt x="716" y="1774"/>
                      </a:lnTo>
                      <a:lnTo>
                        <a:pt x="674" y="1790"/>
                      </a:lnTo>
                      <a:lnTo>
                        <a:pt x="628" y="1812"/>
                      </a:lnTo>
                      <a:lnTo>
                        <a:pt x="580" y="1836"/>
                      </a:lnTo>
                      <a:lnTo>
                        <a:pt x="532" y="1862"/>
                      </a:lnTo>
                      <a:lnTo>
                        <a:pt x="510" y="1878"/>
                      </a:lnTo>
                      <a:lnTo>
                        <a:pt x="490" y="1892"/>
                      </a:lnTo>
                      <a:lnTo>
                        <a:pt x="490" y="1892"/>
                      </a:lnTo>
                      <a:lnTo>
                        <a:pt x="470" y="1910"/>
                      </a:lnTo>
                      <a:lnTo>
                        <a:pt x="450" y="1928"/>
                      </a:lnTo>
                      <a:lnTo>
                        <a:pt x="412" y="1968"/>
                      </a:lnTo>
                      <a:lnTo>
                        <a:pt x="374" y="2012"/>
                      </a:lnTo>
                      <a:lnTo>
                        <a:pt x="338" y="2058"/>
                      </a:lnTo>
                      <a:lnTo>
                        <a:pt x="302" y="2100"/>
                      </a:lnTo>
                      <a:lnTo>
                        <a:pt x="270" y="2140"/>
                      </a:lnTo>
                      <a:lnTo>
                        <a:pt x="238" y="2172"/>
                      </a:lnTo>
                      <a:lnTo>
                        <a:pt x="224" y="2186"/>
                      </a:lnTo>
                      <a:lnTo>
                        <a:pt x="210" y="2196"/>
                      </a:lnTo>
                      <a:lnTo>
                        <a:pt x="210" y="2196"/>
                      </a:lnTo>
                      <a:lnTo>
                        <a:pt x="188" y="2208"/>
                      </a:lnTo>
                      <a:lnTo>
                        <a:pt x="164" y="2220"/>
                      </a:lnTo>
                      <a:lnTo>
                        <a:pt x="120" y="2240"/>
                      </a:lnTo>
                      <a:lnTo>
                        <a:pt x="86" y="2250"/>
                      </a:lnTo>
                      <a:lnTo>
                        <a:pt x="72" y="2254"/>
                      </a:lnTo>
                      <a:lnTo>
                        <a:pt x="72" y="2254"/>
                      </a:lnTo>
                      <a:close/>
                      <a:moveTo>
                        <a:pt x="1974" y="2008"/>
                      </a:moveTo>
                      <a:lnTo>
                        <a:pt x="2674" y="2708"/>
                      </a:lnTo>
                      <a:lnTo>
                        <a:pt x="1818" y="2112"/>
                      </a:lnTo>
                      <a:lnTo>
                        <a:pt x="1818" y="2112"/>
                      </a:lnTo>
                      <a:lnTo>
                        <a:pt x="1840" y="2100"/>
                      </a:lnTo>
                      <a:lnTo>
                        <a:pt x="1864" y="2086"/>
                      </a:lnTo>
                      <a:lnTo>
                        <a:pt x="1896" y="2066"/>
                      </a:lnTo>
                      <a:lnTo>
                        <a:pt x="1896" y="2066"/>
                      </a:lnTo>
                      <a:lnTo>
                        <a:pt x="1934" y="2040"/>
                      </a:lnTo>
                      <a:lnTo>
                        <a:pt x="1958" y="2022"/>
                      </a:lnTo>
                      <a:lnTo>
                        <a:pt x="1974" y="2008"/>
                      </a:lnTo>
                      <a:lnTo>
                        <a:pt x="1974" y="2008"/>
                      </a:lnTo>
                      <a:close/>
                      <a:moveTo>
                        <a:pt x="2250" y="3086"/>
                      </a:moveTo>
                      <a:lnTo>
                        <a:pt x="2250" y="3086"/>
                      </a:lnTo>
                      <a:lnTo>
                        <a:pt x="2250" y="3070"/>
                      </a:lnTo>
                      <a:lnTo>
                        <a:pt x="2248" y="3054"/>
                      </a:lnTo>
                      <a:lnTo>
                        <a:pt x="2246" y="3032"/>
                      </a:lnTo>
                      <a:lnTo>
                        <a:pt x="2242" y="3006"/>
                      </a:lnTo>
                      <a:lnTo>
                        <a:pt x="2234" y="2978"/>
                      </a:lnTo>
                      <a:lnTo>
                        <a:pt x="2224" y="2950"/>
                      </a:lnTo>
                      <a:lnTo>
                        <a:pt x="2210" y="2922"/>
                      </a:lnTo>
                      <a:lnTo>
                        <a:pt x="2210" y="2922"/>
                      </a:lnTo>
                      <a:lnTo>
                        <a:pt x="2190" y="2892"/>
                      </a:lnTo>
                      <a:lnTo>
                        <a:pt x="2164" y="2858"/>
                      </a:lnTo>
                      <a:lnTo>
                        <a:pt x="2102" y="2776"/>
                      </a:lnTo>
                      <a:lnTo>
                        <a:pt x="2066" y="2730"/>
                      </a:lnTo>
                      <a:lnTo>
                        <a:pt x="2030" y="2680"/>
                      </a:lnTo>
                      <a:lnTo>
                        <a:pt x="1994" y="2626"/>
                      </a:lnTo>
                      <a:lnTo>
                        <a:pt x="1960" y="2572"/>
                      </a:lnTo>
                      <a:lnTo>
                        <a:pt x="1960" y="2572"/>
                      </a:lnTo>
                      <a:lnTo>
                        <a:pt x="1928" y="2512"/>
                      </a:lnTo>
                      <a:lnTo>
                        <a:pt x="1896" y="2446"/>
                      </a:lnTo>
                      <a:lnTo>
                        <a:pt x="1868" y="2380"/>
                      </a:lnTo>
                      <a:lnTo>
                        <a:pt x="1842" y="2318"/>
                      </a:lnTo>
                      <a:lnTo>
                        <a:pt x="1806" y="2216"/>
                      </a:lnTo>
                      <a:lnTo>
                        <a:pt x="1790" y="2176"/>
                      </a:lnTo>
                      <a:lnTo>
                        <a:pt x="1746" y="2380"/>
                      </a:lnTo>
                      <a:lnTo>
                        <a:pt x="1746" y="2380"/>
                      </a:lnTo>
                      <a:lnTo>
                        <a:pt x="1756" y="2410"/>
                      </a:lnTo>
                      <a:lnTo>
                        <a:pt x="1768" y="2442"/>
                      </a:lnTo>
                      <a:lnTo>
                        <a:pt x="1786" y="2484"/>
                      </a:lnTo>
                      <a:lnTo>
                        <a:pt x="1806" y="2530"/>
                      </a:lnTo>
                      <a:lnTo>
                        <a:pt x="1830" y="2578"/>
                      </a:lnTo>
                      <a:lnTo>
                        <a:pt x="1858" y="2624"/>
                      </a:lnTo>
                      <a:lnTo>
                        <a:pt x="1872" y="2648"/>
                      </a:lnTo>
                      <a:lnTo>
                        <a:pt x="1888" y="2668"/>
                      </a:lnTo>
                      <a:lnTo>
                        <a:pt x="1888" y="2668"/>
                      </a:lnTo>
                      <a:lnTo>
                        <a:pt x="1904" y="2688"/>
                      </a:lnTo>
                      <a:lnTo>
                        <a:pt x="1922" y="2708"/>
                      </a:lnTo>
                      <a:lnTo>
                        <a:pt x="1962" y="2746"/>
                      </a:lnTo>
                      <a:lnTo>
                        <a:pt x="2006" y="2784"/>
                      </a:lnTo>
                      <a:lnTo>
                        <a:pt x="2052" y="2820"/>
                      </a:lnTo>
                      <a:lnTo>
                        <a:pt x="2096" y="2856"/>
                      </a:lnTo>
                      <a:lnTo>
                        <a:pt x="2134" y="2888"/>
                      </a:lnTo>
                      <a:lnTo>
                        <a:pt x="2166" y="2920"/>
                      </a:lnTo>
                      <a:lnTo>
                        <a:pt x="2180" y="2934"/>
                      </a:lnTo>
                      <a:lnTo>
                        <a:pt x="2190" y="2948"/>
                      </a:lnTo>
                      <a:lnTo>
                        <a:pt x="2190" y="2948"/>
                      </a:lnTo>
                      <a:lnTo>
                        <a:pt x="2204" y="2970"/>
                      </a:lnTo>
                      <a:lnTo>
                        <a:pt x="2214" y="2994"/>
                      </a:lnTo>
                      <a:lnTo>
                        <a:pt x="2234" y="3038"/>
                      </a:lnTo>
                      <a:lnTo>
                        <a:pt x="2246" y="3072"/>
                      </a:lnTo>
                      <a:lnTo>
                        <a:pt x="2250" y="3086"/>
                      </a:lnTo>
                      <a:lnTo>
                        <a:pt x="2250" y="3086"/>
                      </a:lnTo>
                      <a:close/>
                      <a:moveTo>
                        <a:pt x="1162" y="1162"/>
                      </a:moveTo>
                      <a:lnTo>
                        <a:pt x="462" y="462"/>
                      </a:lnTo>
                      <a:lnTo>
                        <a:pt x="1318" y="1058"/>
                      </a:lnTo>
                      <a:lnTo>
                        <a:pt x="1318" y="1058"/>
                      </a:lnTo>
                      <a:lnTo>
                        <a:pt x="1296" y="1068"/>
                      </a:lnTo>
                      <a:lnTo>
                        <a:pt x="1270" y="1082"/>
                      </a:lnTo>
                      <a:lnTo>
                        <a:pt x="1238" y="1102"/>
                      </a:lnTo>
                      <a:lnTo>
                        <a:pt x="1238" y="1102"/>
                      </a:lnTo>
                      <a:lnTo>
                        <a:pt x="1202" y="1128"/>
                      </a:lnTo>
                      <a:lnTo>
                        <a:pt x="1178" y="1148"/>
                      </a:lnTo>
                      <a:lnTo>
                        <a:pt x="1162" y="1162"/>
                      </a:lnTo>
                      <a:lnTo>
                        <a:pt x="1162" y="1162"/>
                      </a:lnTo>
                      <a:close/>
                      <a:moveTo>
                        <a:pt x="886" y="82"/>
                      </a:moveTo>
                      <a:lnTo>
                        <a:pt x="886" y="82"/>
                      </a:lnTo>
                      <a:lnTo>
                        <a:pt x="886" y="98"/>
                      </a:lnTo>
                      <a:lnTo>
                        <a:pt x="886" y="116"/>
                      </a:lnTo>
                      <a:lnTo>
                        <a:pt x="888" y="138"/>
                      </a:lnTo>
                      <a:lnTo>
                        <a:pt x="894" y="164"/>
                      </a:lnTo>
                      <a:lnTo>
                        <a:pt x="900" y="190"/>
                      </a:lnTo>
                      <a:lnTo>
                        <a:pt x="910" y="220"/>
                      </a:lnTo>
                      <a:lnTo>
                        <a:pt x="926" y="246"/>
                      </a:lnTo>
                      <a:lnTo>
                        <a:pt x="926" y="246"/>
                      </a:lnTo>
                      <a:lnTo>
                        <a:pt x="946" y="276"/>
                      </a:lnTo>
                      <a:lnTo>
                        <a:pt x="972" y="310"/>
                      </a:lnTo>
                      <a:lnTo>
                        <a:pt x="1034" y="394"/>
                      </a:lnTo>
                      <a:lnTo>
                        <a:pt x="1068" y="440"/>
                      </a:lnTo>
                      <a:lnTo>
                        <a:pt x="1104" y="490"/>
                      </a:lnTo>
                      <a:lnTo>
                        <a:pt x="1140" y="542"/>
                      </a:lnTo>
                      <a:lnTo>
                        <a:pt x="1174" y="598"/>
                      </a:lnTo>
                      <a:lnTo>
                        <a:pt x="1174" y="598"/>
                      </a:lnTo>
                      <a:lnTo>
                        <a:pt x="1208" y="658"/>
                      </a:lnTo>
                      <a:lnTo>
                        <a:pt x="1238" y="722"/>
                      </a:lnTo>
                      <a:lnTo>
                        <a:pt x="1268" y="788"/>
                      </a:lnTo>
                      <a:lnTo>
                        <a:pt x="1292" y="852"/>
                      </a:lnTo>
                      <a:lnTo>
                        <a:pt x="1330" y="952"/>
                      </a:lnTo>
                      <a:lnTo>
                        <a:pt x="1344" y="994"/>
                      </a:lnTo>
                      <a:lnTo>
                        <a:pt x="1390" y="790"/>
                      </a:lnTo>
                      <a:lnTo>
                        <a:pt x="1390" y="790"/>
                      </a:lnTo>
                      <a:lnTo>
                        <a:pt x="1378" y="760"/>
                      </a:lnTo>
                      <a:lnTo>
                        <a:pt x="1366" y="726"/>
                      </a:lnTo>
                      <a:lnTo>
                        <a:pt x="1350" y="686"/>
                      </a:lnTo>
                      <a:lnTo>
                        <a:pt x="1330" y="638"/>
                      </a:lnTo>
                      <a:lnTo>
                        <a:pt x="1306" y="590"/>
                      </a:lnTo>
                      <a:lnTo>
                        <a:pt x="1278" y="544"/>
                      </a:lnTo>
                      <a:lnTo>
                        <a:pt x="1264" y="522"/>
                      </a:lnTo>
                      <a:lnTo>
                        <a:pt x="1248" y="502"/>
                      </a:lnTo>
                      <a:lnTo>
                        <a:pt x="1248" y="502"/>
                      </a:lnTo>
                      <a:lnTo>
                        <a:pt x="1232" y="482"/>
                      </a:lnTo>
                      <a:lnTo>
                        <a:pt x="1214" y="462"/>
                      </a:lnTo>
                      <a:lnTo>
                        <a:pt x="1172" y="424"/>
                      </a:lnTo>
                      <a:lnTo>
                        <a:pt x="1128" y="386"/>
                      </a:lnTo>
                      <a:lnTo>
                        <a:pt x="1084" y="348"/>
                      </a:lnTo>
                      <a:lnTo>
                        <a:pt x="1040" y="314"/>
                      </a:lnTo>
                      <a:lnTo>
                        <a:pt x="1000" y="280"/>
                      </a:lnTo>
                      <a:lnTo>
                        <a:pt x="968" y="250"/>
                      </a:lnTo>
                      <a:lnTo>
                        <a:pt x="956" y="236"/>
                      </a:lnTo>
                      <a:lnTo>
                        <a:pt x="946" y="222"/>
                      </a:lnTo>
                      <a:lnTo>
                        <a:pt x="946" y="222"/>
                      </a:lnTo>
                      <a:lnTo>
                        <a:pt x="932" y="198"/>
                      </a:lnTo>
                      <a:lnTo>
                        <a:pt x="920" y="176"/>
                      </a:lnTo>
                      <a:lnTo>
                        <a:pt x="902" y="130"/>
                      </a:lnTo>
                      <a:lnTo>
                        <a:pt x="890" y="96"/>
                      </a:lnTo>
                      <a:lnTo>
                        <a:pt x="886" y="82"/>
                      </a:lnTo>
                      <a:lnTo>
                        <a:pt x="886" y="82"/>
                      </a:lnTo>
                      <a:close/>
                    </a:path>
                  </a:pathLst>
                </a:custGeom>
                <a:solidFill>
                  <a:srgbClr val="FCD1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17">
                  <a:extLst>
                    <a:ext uri="{FF2B5EF4-FFF2-40B4-BE49-F238E27FC236}">
                      <a16:creationId xmlns:a16="http://schemas.microsoft.com/office/drawing/2014/main" id="{2A7E7C87-4EE1-4F49-8B8E-FC58AE4F07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46800" y="2933700"/>
                  <a:ext cx="571500" cy="400050"/>
                </a:xfrm>
                <a:custGeom>
                  <a:avLst/>
                  <a:gdLst>
                    <a:gd name="T0" fmla="*/ 2 w 360"/>
                    <a:gd name="T1" fmla="*/ 90 h 252"/>
                    <a:gd name="T2" fmla="*/ 20 w 360"/>
                    <a:gd name="T3" fmla="*/ 92 h 252"/>
                    <a:gd name="T4" fmla="*/ 80 w 360"/>
                    <a:gd name="T5" fmla="*/ 64 h 252"/>
                    <a:gd name="T6" fmla="*/ 108 w 360"/>
                    <a:gd name="T7" fmla="*/ 54 h 252"/>
                    <a:gd name="T8" fmla="*/ 160 w 360"/>
                    <a:gd name="T9" fmla="*/ 50 h 252"/>
                    <a:gd name="T10" fmla="*/ 224 w 360"/>
                    <a:gd name="T11" fmla="*/ 56 h 252"/>
                    <a:gd name="T12" fmla="*/ 270 w 360"/>
                    <a:gd name="T13" fmla="*/ 72 h 252"/>
                    <a:gd name="T14" fmla="*/ 356 w 360"/>
                    <a:gd name="T15" fmla="*/ 114 h 252"/>
                    <a:gd name="T16" fmla="*/ 360 w 360"/>
                    <a:gd name="T17" fmla="*/ 112 h 252"/>
                    <a:gd name="T18" fmla="*/ 344 w 360"/>
                    <a:gd name="T19" fmla="*/ 92 h 252"/>
                    <a:gd name="T20" fmla="*/ 274 w 360"/>
                    <a:gd name="T21" fmla="*/ 38 h 252"/>
                    <a:gd name="T22" fmla="*/ 204 w 360"/>
                    <a:gd name="T23" fmla="*/ 2 h 252"/>
                    <a:gd name="T24" fmla="*/ 180 w 360"/>
                    <a:gd name="T25" fmla="*/ 0 h 252"/>
                    <a:gd name="T26" fmla="*/ 134 w 360"/>
                    <a:gd name="T27" fmla="*/ 8 h 252"/>
                    <a:gd name="T28" fmla="*/ 42 w 360"/>
                    <a:gd name="T29" fmla="*/ 50 h 252"/>
                    <a:gd name="T30" fmla="*/ 0 w 360"/>
                    <a:gd name="T31" fmla="*/ 84 h 252"/>
                    <a:gd name="T32" fmla="*/ 32 w 360"/>
                    <a:gd name="T33" fmla="*/ 184 h 252"/>
                    <a:gd name="T34" fmla="*/ 70 w 360"/>
                    <a:gd name="T35" fmla="*/ 160 h 252"/>
                    <a:gd name="T36" fmla="*/ 88 w 360"/>
                    <a:gd name="T37" fmla="*/ 184 h 252"/>
                    <a:gd name="T38" fmla="*/ 82 w 360"/>
                    <a:gd name="T39" fmla="*/ 190 h 252"/>
                    <a:gd name="T40" fmla="*/ 100 w 360"/>
                    <a:gd name="T41" fmla="*/ 218 h 252"/>
                    <a:gd name="T42" fmla="*/ 120 w 360"/>
                    <a:gd name="T43" fmla="*/ 232 h 252"/>
                    <a:gd name="T44" fmla="*/ 162 w 360"/>
                    <a:gd name="T45" fmla="*/ 248 h 252"/>
                    <a:gd name="T46" fmla="*/ 214 w 360"/>
                    <a:gd name="T47" fmla="*/ 250 h 252"/>
                    <a:gd name="T48" fmla="*/ 248 w 360"/>
                    <a:gd name="T49" fmla="*/ 240 h 252"/>
                    <a:gd name="T50" fmla="*/ 302 w 360"/>
                    <a:gd name="T51" fmla="*/ 206 h 252"/>
                    <a:gd name="T52" fmla="*/ 304 w 360"/>
                    <a:gd name="T53" fmla="*/ 192 h 252"/>
                    <a:gd name="T54" fmla="*/ 296 w 360"/>
                    <a:gd name="T55" fmla="*/ 188 h 252"/>
                    <a:gd name="T56" fmla="*/ 276 w 360"/>
                    <a:gd name="T57" fmla="*/ 198 h 252"/>
                    <a:gd name="T58" fmla="*/ 266 w 360"/>
                    <a:gd name="T59" fmla="*/ 204 h 252"/>
                    <a:gd name="T60" fmla="*/ 222 w 360"/>
                    <a:gd name="T61" fmla="*/ 226 h 252"/>
                    <a:gd name="T62" fmla="*/ 190 w 360"/>
                    <a:gd name="T63" fmla="*/ 232 h 252"/>
                    <a:gd name="T64" fmla="*/ 220 w 360"/>
                    <a:gd name="T65" fmla="*/ 222 h 252"/>
                    <a:gd name="T66" fmla="*/ 242 w 360"/>
                    <a:gd name="T67" fmla="*/ 202 h 252"/>
                    <a:gd name="T68" fmla="*/ 252 w 360"/>
                    <a:gd name="T69" fmla="*/ 184 h 252"/>
                    <a:gd name="T70" fmla="*/ 252 w 360"/>
                    <a:gd name="T71" fmla="*/ 144 h 252"/>
                    <a:gd name="T72" fmla="*/ 264 w 360"/>
                    <a:gd name="T73" fmla="*/ 138 h 252"/>
                    <a:gd name="T74" fmla="*/ 300 w 360"/>
                    <a:gd name="T75" fmla="*/ 160 h 252"/>
                    <a:gd name="T76" fmla="*/ 320 w 360"/>
                    <a:gd name="T77" fmla="*/ 184 h 252"/>
                    <a:gd name="T78" fmla="*/ 326 w 360"/>
                    <a:gd name="T79" fmla="*/ 186 h 252"/>
                    <a:gd name="T80" fmla="*/ 320 w 360"/>
                    <a:gd name="T81" fmla="*/ 160 h 252"/>
                    <a:gd name="T82" fmla="*/ 312 w 360"/>
                    <a:gd name="T83" fmla="*/ 142 h 252"/>
                    <a:gd name="T84" fmla="*/ 276 w 360"/>
                    <a:gd name="T85" fmla="*/ 116 h 252"/>
                    <a:gd name="T86" fmla="*/ 192 w 360"/>
                    <a:gd name="T87" fmla="*/ 104 h 252"/>
                    <a:gd name="T88" fmla="*/ 156 w 360"/>
                    <a:gd name="T89" fmla="*/ 108 h 252"/>
                    <a:gd name="T90" fmla="*/ 96 w 360"/>
                    <a:gd name="T91" fmla="*/ 130 h 252"/>
                    <a:gd name="T92" fmla="*/ 42 w 360"/>
                    <a:gd name="T93" fmla="*/ 172 h 252"/>
                    <a:gd name="T94" fmla="*/ 110 w 360"/>
                    <a:gd name="T95" fmla="*/ 142 h 252"/>
                    <a:gd name="T96" fmla="*/ 148 w 360"/>
                    <a:gd name="T97" fmla="*/ 132 h 252"/>
                    <a:gd name="T98" fmla="*/ 132 w 360"/>
                    <a:gd name="T99" fmla="*/ 160 h 252"/>
                    <a:gd name="T100" fmla="*/ 128 w 360"/>
                    <a:gd name="T101" fmla="*/ 184 h 252"/>
                    <a:gd name="T102" fmla="*/ 142 w 360"/>
                    <a:gd name="T103" fmla="*/ 214 h 252"/>
                    <a:gd name="T104" fmla="*/ 172 w 360"/>
                    <a:gd name="T105" fmla="*/ 230 h 252"/>
                    <a:gd name="T106" fmla="*/ 184 w 360"/>
                    <a:gd name="T107" fmla="*/ 232 h 252"/>
                    <a:gd name="T108" fmla="*/ 138 w 360"/>
                    <a:gd name="T109" fmla="*/ 222 h 252"/>
                    <a:gd name="T110" fmla="*/ 104 w 360"/>
                    <a:gd name="T111" fmla="*/ 200 h 252"/>
                    <a:gd name="T112" fmla="*/ 106 w 360"/>
                    <a:gd name="T113" fmla="*/ 192 h 252"/>
                    <a:gd name="T114" fmla="*/ 104 w 360"/>
                    <a:gd name="T115" fmla="*/ 176 h 252"/>
                    <a:gd name="T116" fmla="*/ 110 w 360"/>
                    <a:gd name="T117" fmla="*/ 14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0" h="252">
                      <a:moveTo>
                        <a:pt x="0" y="88"/>
                      </a:moveTo>
                      <a:lnTo>
                        <a:pt x="0" y="88"/>
                      </a:lnTo>
                      <a:lnTo>
                        <a:pt x="2" y="90"/>
                      </a:lnTo>
                      <a:lnTo>
                        <a:pt x="4" y="92"/>
                      </a:lnTo>
                      <a:lnTo>
                        <a:pt x="10" y="94"/>
                      </a:lnTo>
                      <a:lnTo>
                        <a:pt x="20" y="92"/>
                      </a:lnTo>
                      <a:lnTo>
                        <a:pt x="30" y="88"/>
                      </a:lnTo>
                      <a:lnTo>
                        <a:pt x="54" y="76"/>
                      </a:lnTo>
                      <a:lnTo>
                        <a:pt x="80" y="64"/>
                      </a:lnTo>
                      <a:lnTo>
                        <a:pt x="80" y="64"/>
                      </a:lnTo>
                      <a:lnTo>
                        <a:pt x="92" y="58"/>
                      </a:lnTo>
                      <a:lnTo>
                        <a:pt x="108" y="54"/>
                      </a:lnTo>
                      <a:lnTo>
                        <a:pt x="124" y="52"/>
                      </a:lnTo>
                      <a:lnTo>
                        <a:pt x="142" y="50"/>
                      </a:lnTo>
                      <a:lnTo>
                        <a:pt x="160" y="50"/>
                      </a:lnTo>
                      <a:lnTo>
                        <a:pt x="180" y="50"/>
                      </a:lnTo>
                      <a:lnTo>
                        <a:pt x="202" y="52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46" y="62"/>
                      </a:lnTo>
                      <a:lnTo>
                        <a:pt x="270" y="72"/>
                      </a:lnTo>
                      <a:lnTo>
                        <a:pt x="314" y="92"/>
                      </a:lnTo>
                      <a:lnTo>
                        <a:pt x="346" y="110"/>
                      </a:lnTo>
                      <a:lnTo>
                        <a:pt x="356" y="114"/>
                      </a:lnTo>
                      <a:lnTo>
                        <a:pt x="358" y="114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60" y="110"/>
                      </a:lnTo>
                      <a:lnTo>
                        <a:pt x="356" y="104"/>
                      </a:lnTo>
                      <a:lnTo>
                        <a:pt x="344" y="92"/>
                      </a:lnTo>
                      <a:lnTo>
                        <a:pt x="326" y="74"/>
                      </a:lnTo>
                      <a:lnTo>
                        <a:pt x="302" y="56"/>
                      </a:lnTo>
                      <a:lnTo>
                        <a:pt x="274" y="38"/>
                      </a:lnTo>
                      <a:lnTo>
                        <a:pt x="246" y="20"/>
                      </a:lnTo>
                      <a:lnTo>
                        <a:pt x="218" y="8"/>
                      </a:lnTo>
                      <a:lnTo>
                        <a:pt x="204" y="2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0" y="0"/>
                      </a:lnTo>
                      <a:lnTo>
                        <a:pt x="164" y="0"/>
                      </a:lnTo>
                      <a:lnTo>
                        <a:pt x="150" y="2"/>
                      </a:lnTo>
                      <a:lnTo>
                        <a:pt x="134" y="8"/>
                      </a:lnTo>
                      <a:lnTo>
                        <a:pt x="102" y="18"/>
                      </a:lnTo>
                      <a:lnTo>
                        <a:pt x="70" y="34"/>
                      </a:lnTo>
                      <a:lnTo>
                        <a:pt x="42" y="50"/>
                      </a:lnTo>
                      <a:lnTo>
                        <a:pt x="18" y="66"/>
                      </a:lnTo>
                      <a:lnTo>
                        <a:pt x="4" y="80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  <a:moveTo>
                        <a:pt x="32" y="184"/>
                      </a:moveTo>
                      <a:lnTo>
                        <a:pt x="32" y="184"/>
                      </a:lnTo>
                      <a:lnTo>
                        <a:pt x="50" y="172"/>
                      </a:lnTo>
                      <a:lnTo>
                        <a:pt x="70" y="160"/>
                      </a:lnTo>
                      <a:lnTo>
                        <a:pt x="98" y="148"/>
                      </a:lnTo>
                      <a:lnTo>
                        <a:pt x="96" y="152"/>
                      </a:lnTo>
                      <a:lnTo>
                        <a:pt x="88" y="184"/>
                      </a:lnTo>
                      <a:lnTo>
                        <a:pt x="80" y="184"/>
                      </a:lnTo>
                      <a:lnTo>
                        <a:pt x="80" y="184"/>
                      </a:lnTo>
                      <a:lnTo>
                        <a:pt x="82" y="190"/>
                      </a:lnTo>
                      <a:lnTo>
                        <a:pt x="88" y="202"/>
                      </a:lnTo>
                      <a:lnTo>
                        <a:pt x="94" y="210"/>
                      </a:lnTo>
                      <a:lnTo>
                        <a:pt x="100" y="218"/>
                      </a:lnTo>
                      <a:lnTo>
                        <a:pt x="110" y="226"/>
                      </a:lnTo>
                      <a:lnTo>
                        <a:pt x="120" y="232"/>
                      </a:lnTo>
                      <a:lnTo>
                        <a:pt x="120" y="232"/>
                      </a:lnTo>
                      <a:lnTo>
                        <a:pt x="132" y="238"/>
                      </a:lnTo>
                      <a:lnTo>
                        <a:pt x="146" y="244"/>
                      </a:lnTo>
                      <a:lnTo>
                        <a:pt x="162" y="248"/>
                      </a:lnTo>
                      <a:lnTo>
                        <a:pt x="180" y="250"/>
                      </a:lnTo>
                      <a:lnTo>
                        <a:pt x="196" y="252"/>
                      </a:lnTo>
                      <a:lnTo>
                        <a:pt x="214" y="250"/>
                      </a:lnTo>
                      <a:lnTo>
                        <a:pt x="232" y="246"/>
                      </a:lnTo>
                      <a:lnTo>
                        <a:pt x="248" y="240"/>
                      </a:lnTo>
                      <a:lnTo>
                        <a:pt x="248" y="240"/>
                      </a:lnTo>
                      <a:lnTo>
                        <a:pt x="276" y="226"/>
                      </a:lnTo>
                      <a:lnTo>
                        <a:pt x="296" y="212"/>
                      </a:lnTo>
                      <a:lnTo>
                        <a:pt x="302" y="206"/>
                      </a:lnTo>
                      <a:lnTo>
                        <a:pt x="306" y="202"/>
                      </a:lnTo>
                      <a:lnTo>
                        <a:pt x="306" y="196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0" y="188"/>
                      </a:lnTo>
                      <a:lnTo>
                        <a:pt x="296" y="188"/>
                      </a:lnTo>
                      <a:lnTo>
                        <a:pt x="290" y="190"/>
                      </a:lnTo>
                      <a:lnTo>
                        <a:pt x="284" y="192"/>
                      </a:lnTo>
                      <a:lnTo>
                        <a:pt x="276" y="198"/>
                      </a:lnTo>
                      <a:lnTo>
                        <a:pt x="272" y="200"/>
                      </a:lnTo>
                      <a:lnTo>
                        <a:pt x="272" y="200"/>
                      </a:lnTo>
                      <a:lnTo>
                        <a:pt x="266" y="204"/>
                      </a:lnTo>
                      <a:lnTo>
                        <a:pt x="248" y="214"/>
                      </a:lnTo>
                      <a:lnTo>
                        <a:pt x="236" y="220"/>
                      </a:lnTo>
                      <a:lnTo>
                        <a:pt x="222" y="226"/>
                      </a:lnTo>
                      <a:lnTo>
                        <a:pt x="206" y="230"/>
                      </a:lnTo>
                      <a:lnTo>
                        <a:pt x="190" y="232"/>
                      </a:lnTo>
                      <a:lnTo>
                        <a:pt x="190" y="232"/>
                      </a:lnTo>
                      <a:lnTo>
                        <a:pt x="200" y="230"/>
                      </a:lnTo>
                      <a:lnTo>
                        <a:pt x="210" y="228"/>
                      </a:lnTo>
                      <a:lnTo>
                        <a:pt x="220" y="222"/>
                      </a:lnTo>
                      <a:lnTo>
                        <a:pt x="228" y="218"/>
                      </a:lnTo>
                      <a:lnTo>
                        <a:pt x="236" y="210"/>
                      </a:lnTo>
                      <a:lnTo>
                        <a:pt x="242" y="202"/>
                      </a:lnTo>
                      <a:lnTo>
                        <a:pt x="248" y="194"/>
                      </a:lnTo>
                      <a:lnTo>
                        <a:pt x="252" y="184"/>
                      </a:lnTo>
                      <a:lnTo>
                        <a:pt x="252" y="184"/>
                      </a:lnTo>
                      <a:lnTo>
                        <a:pt x="256" y="170"/>
                      </a:lnTo>
                      <a:lnTo>
                        <a:pt x="256" y="156"/>
                      </a:lnTo>
                      <a:lnTo>
                        <a:pt x="252" y="144"/>
                      </a:lnTo>
                      <a:lnTo>
                        <a:pt x="244" y="132"/>
                      </a:lnTo>
                      <a:lnTo>
                        <a:pt x="244" y="132"/>
                      </a:lnTo>
                      <a:lnTo>
                        <a:pt x="264" y="138"/>
                      </a:lnTo>
                      <a:lnTo>
                        <a:pt x="280" y="144"/>
                      </a:lnTo>
                      <a:lnTo>
                        <a:pt x="292" y="152"/>
                      </a:lnTo>
                      <a:lnTo>
                        <a:pt x="300" y="160"/>
                      </a:lnTo>
                      <a:lnTo>
                        <a:pt x="312" y="176"/>
                      </a:lnTo>
                      <a:lnTo>
                        <a:pt x="316" y="180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326" y="186"/>
                      </a:lnTo>
                      <a:lnTo>
                        <a:pt x="326" y="186"/>
                      </a:lnTo>
                      <a:lnTo>
                        <a:pt x="326" y="182"/>
                      </a:lnTo>
                      <a:lnTo>
                        <a:pt x="324" y="174"/>
                      </a:lnTo>
                      <a:lnTo>
                        <a:pt x="320" y="160"/>
                      </a:lnTo>
                      <a:lnTo>
                        <a:pt x="320" y="160"/>
                      </a:lnTo>
                      <a:lnTo>
                        <a:pt x="318" y="152"/>
                      </a:lnTo>
                      <a:lnTo>
                        <a:pt x="312" y="142"/>
                      </a:lnTo>
                      <a:lnTo>
                        <a:pt x="304" y="132"/>
                      </a:lnTo>
                      <a:lnTo>
                        <a:pt x="292" y="124"/>
                      </a:lnTo>
                      <a:lnTo>
                        <a:pt x="276" y="116"/>
                      </a:lnTo>
                      <a:lnTo>
                        <a:pt x="254" y="110"/>
                      </a:lnTo>
                      <a:lnTo>
                        <a:pt x="226" y="106"/>
                      </a:lnTo>
                      <a:lnTo>
                        <a:pt x="192" y="104"/>
                      </a:lnTo>
                      <a:lnTo>
                        <a:pt x="192" y="104"/>
                      </a:lnTo>
                      <a:lnTo>
                        <a:pt x="174" y="104"/>
                      </a:lnTo>
                      <a:lnTo>
                        <a:pt x="156" y="108"/>
                      </a:lnTo>
                      <a:lnTo>
                        <a:pt x="140" y="112"/>
                      </a:lnTo>
                      <a:lnTo>
                        <a:pt x="124" y="116"/>
                      </a:lnTo>
                      <a:lnTo>
                        <a:pt x="96" y="130"/>
                      </a:lnTo>
                      <a:lnTo>
                        <a:pt x="74" y="144"/>
                      </a:lnTo>
                      <a:lnTo>
                        <a:pt x="56" y="158"/>
                      </a:lnTo>
                      <a:lnTo>
                        <a:pt x="42" y="172"/>
                      </a:lnTo>
                      <a:lnTo>
                        <a:pt x="32" y="184"/>
                      </a:lnTo>
                      <a:lnTo>
                        <a:pt x="32" y="184"/>
                      </a:lnTo>
                      <a:close/>
                      <a:moveTo>
                        <a:pt x="110" y="142"/>
                      </a:moveTo>
                      <a:lnTo>
                        <a:pt x="110" y="142"/>
                      </a:lnTo>
                      <a:lnTo>
                        <a:pt x="128" y="138"/>
                      </a:lnTo>
                      <a:lnTo>
                        <a:pt x="148" y="132"/>
                      </a:lnTo>
                      <a:lnTo>
                        <a:pt x="148" y="132"/>
                      </a:lnTo>
                      <a:lnTo>
                        <a:pt x="138" y="146"/>
                      </a:lnTo>
                      <a:lnTo>
                        <a:pt x="132" y="160"/>
                      </a:lnTo>
                      <a:lnTo>
                        <a:pt x="132" y="160"/>
                      </a:lnTo>
                      <a:lnTo>
                        <a:pt x="128" y="172"/>
                      </a:lnTo>
                      <a:lnTo>
                        <a:pt x="128" y="184"/>
                      </a:lnTo>
                      <a:lnTo>
                        <a:pt x="130" y="194"/>
                      </a:lnTo>
                      <a:lnTo>
                        <a:pt x="134" y="204"/>
                      </a:lnTo>
                      <a:lnTo>
                        <a:pt x="142" y="214"/>
                      </a:lnTo>
                      <a:lnTo>
                        <a:pt x="150" y="222"/>
                      </a:lnTo>
                      <a:lnTo>
                        <a:pt x="160" y="226"/>
                      </a:lnTo>
                      <a:lnTo>
                        <a:pt x="172" y="230"/>
                      </a:lnTo>
                      <a:lnTo>
                        <a:pt x="172" y="230"/>
                      </a:lnTo>
                      <a:lnTo>
                        <a:pt x="184" y="232"/>
                      </a:lnTo>
                      <a:lnTo>
                        <a:pt x="184" y="232"/>
                      </a:lnTo>
                      <a:lnTo>
                        <a:pt x="168" y="230"/>
                      </a:lnTo>
                      <a:lnTo>
                        <a:pt x="152" y="226"/>
                      </a:lnTo>
                      <a:lnTo>
                        <a:pt x="138" y="222"/>
                      </a:lnTo>
                      <a:lnTo>
                        <a:pt x="126" y="216"/>
                      </a:lnTo>
                      <a:lnTo>
                        <a:pt x="110" y="204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104" y="196"/>
                      </a:lnTo>
                      <a:lnTo>
                        <a:pt x="106" y="192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04" y="176"/>
                      </a:lnTo>
                      <a:lnTo>
                        <a:pt x="106" y="164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8">
                  <a:extLst>
                    <a:ext uri="{FF2B5EF4-FFF2-40B4-BE49-F238E27FC236}">
                      <a16:creationId xmlns:a16="http://schemas.microsoft.com/office/drawing/2014/main" id="{F45658E9-D491-419E-9E7F-44F98634ABD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08800" y="2933700"/>
                  <a:ext cx="571500" cy="400050"/>
                </a:xfrm>
                <a:custGeom>
                  <a:avLst/>
                  <a:gdLst>
                    <a:gd name="T0" fmla="*/ 358 w 360"/>
                    <a:gd name="T1" fmla="*/ 90 h 252"/>
                    <a:gd name="T2" fmla="*/ 340 w 360"/>
                    <a:gd name="T3" fmla="*/ 92 h 252"/>
                    <a:gd name="T4" fmla="*/ 280 w 360"/>
                    <a:gd name="T5" fmla="*/ 64 h 252"/>
                    <a:gd name="T6" fmla="*/ 252 w 360"/>
                    <a:gd name="T7" fmla="*/ 54 h 252"/>
                    <a:gd name="T8" fmla="*/ 200 w 360"/>
                    <a:gd name="T9" fmla="*/ 50 h 252"/>
                    <a:gd name="T10" fmla="*/ 136 w 360"/>
                    <a:gd name="T11" fmla="*/ 56 h 252"/>
                    <a:gd name="T12" fmla="*/ 90 w 360"/>
                    <a:gd name="T13" fmla="*/ 72 h 252"/>
                    <a:gd name="T14" fmla="*/ 4 w 360"/>
                    <a:gd name="T15" fmla="*/ 114 h 252"/>
                    <a:gd name="T16" fmla="*/ 0 w 360"/>
                    <a:gd name="T17" fmla="*/ 112 h 252"/>
                    <a:gd name="T18" fmla="*/ 16 w 360"/>
                    <a:gd name="T19" fmla="*/ 92 h 252"/>
                    <a:gd name="T20" fmla="*/ 86 w 360"/>
                    <a:gd name="T21" fmla="*/ 38 h 252"/>
                    <a:gd name="T22" fmla="*/ 156 w 360"/>
                    <a:gd name="T23" fmla="*/ 2 h 252"/>
                    <a:gd name="T24" fmla="*/ 180 w 360"/>
                    <a:gd name="T25" fmla="*/ 0 h 252"/>
                    <a:gd name="T26" fmla="*/ 226 w 360"/>
                    <a:gd name="T27" fmla="*/ 8 h 252"/>
                    <a:gd name="T28" fmla="*/ 318 w 360"/>
                    <a:gd name="T29" fmla="*/ 50 h 252"/>
                    <a:gd name="T30" fmla="*/ 360 w 360"/>
                    <a:gd name="T31" fmla="*/ 84 h 252"/>
                    <a:gd name="T32" fmla="*/ 328 w 360"/>
                    <a:gd name="T33" fmla="*/ 184 h 252"/>
                    <a:gd name="T34" fmla="*/ 290 w 360"/>
                    <a:gd name="T35" fmla="*/ 160 h 252"/>
                    <a:gd name="T36" fmla="*/ 272 w 360"/>
                    <a:gd name="T37" fmla="*/ 184 h 252"/>
                    <a:gd name="T38" fmla="*/ 278 w 360"/>
                    <a:gd name="T39" fmla="*/ 190 h 252"/>
                    <a:gd name="T40" fmla="*/ 260 w 360"/>
                    <a:gd name="T41" fmla="*/ 218 h 252"/>
                    <a:gd name="T42" fmla="*/ 240 w 360"/>
                    <a:gd name="T43" fmla="*/ 232 h 252"/>
                    <a:gd name="T44" fmla="*/ 198 w 360"/>
                    <a:gd name="T45" fmla="*/ 248 h 252"/>
                    <a:gd name="T46" fmla="*/ 146 w 360"/>
                    <a:gd name="T47" fmla="*/ 250 h 252"/>
                    <a:gd name="T48" fmla="*/ 112 w 360"/>
                    <a:gd name="T49" fmla="*/ 240 h 252"/>
                    <a:gd name="T50" fmla="*/ 58 w 360"/>
                    <a:gd name="T51" fmla="*/ 206 h 252"/>
                    <a:gd name="T52" fmla="*/ 56 w 360"/>
                    <a:gd name="T53" fmla="*/ 192 h 252"/>
                    <a:gd name="T54" fmla="*/ 64 w 360"/>
                    <a:gd name="T55" fmla="*/ 188 h 252"/>
                    <a:gd name="T56" fmla="*/ 84 w 360"/>
                    <a:gd name="T57" fmla="*/ 198 h 252"/>
                    <a:gd name="T58" fmla="*/ 94 w 360"/>
                    <a:gd name="T59" fmla="*/ 204 h 252"/>
                    <a:gd name="T60" fmla="*/ 138 w 360"/>
                    <a:gd name="T61" fmla="*/ 226 h 252"/>
                    <a:gd name="T62" fmla="*/ 170 w 360"/>
                    <a:gd name="T63" fmla="*/ 232 h 252"/>
                    <a:gd name="T64" fmla="*/ 140 w 360"/>
                    <a:gd name="T65" fmla="*/ 222 h 252"/>
                    <a:gd name="T66" fmla="*/ 116 w 360"/>
                    <a:gd name="T67" fmla="*/ 202 h 252"/>
                    <a:gd name="T68" fmla="*/ 108 w 360"/>
                    <a:gd name="T69" fmla="*/ 184 h 252"/>
                    <a:gd name="T70" fmla="*/ 108 w 360"/>
                    <a:gd name="T71" fmla="*/ 144 h 252"/>
                    <a:gd name="T72" fmla="*/ 96 w 360"/>
                    <a:gd name="T73" fmla="*/ 138 h 252"/>
                    <a:gd name="T74" fmla="*/ 60 w 360"/>
                    <a:gd name="T75" fmla="*/ 160 h 252"/>
                    <a:gd name="T76" fmla="*/ 40 w 360"/>
                    <a:gd name="T77" fmla="*/ 184 h 252"/>
                    <a:gd name="T78" fmla="*/ 34 w 360"/>
                    <a:gd name="T79" fmla="*/ 186 h 252"/>
                    <a:gd name="T80" fmla="*/ 40 w 360"/>
                    <a:gd name="T81" fmla="*/ 160 h 252"/>
                    <a:gd name="T82" fmla="*/ 48 w 360"/>
                    <a:gd name="T83" fmla="*/ 142 h 252"/>
                    <a:gd name="T84" fmla="*/ 84 w 360"/>
                    <a:gd name="T85" fmla="*/ 116 h 252"/>
                    <a:gd name="T86" fmla="*/ 168 w 360"/>
                    <a:gd name="T87" fmla="*/ 104 h 252"/>
                    <a:gd name="T88" fmla="*/ 204 w 360"/>
                    <a:gd name="T89" fmla="*/ 108 h 252"/>
                    <a:gd name="T90" fmla="*/ 264 w 360"/>
                    <a:gd name="T91" fmla="*/ 130 h 252"/>
                    <a:gd name="T92" fmla="*/ 318 w 360"/>
                    <a:gd name="T93" fmla="*/ 172 h 252"/>
                    <a:gd name="T94" fmla="*/ 250 w 360"/>
                    <a:gd name="T95" fmla="*/ 142 h 252"/>
                    <a:gd name="T96" fmla="*/ 212 w 360"/>
                    <a:gd name="T97" fmla="*/ 132 h 252"/>
                    <a:gd name="T98" fmla="*/ 228 w 360"/>
                    <a:gd name="T99" fmla="*/ 160 h 252"/>
                    <a:gd name="T100" fmla="*/ 232 w 360"/>
                    <a:gd name="T101" fmla="*/ 184 h 252"/>
                    <a:gd name="T102" fmla="*/ 218 w 360"/>
                    <a:gd name="T103" fmla="*/ 214 h 252"/>
                    <a:gd name="T104" fmla="*/ 188 w 360"/>
                    <a:gd name="T105" fmla="*/ 230 h 252"/>
                    <a:gd name="T106" fmla="*/ 176 w 360"/>
                    <a:gd name="T107" fmla="*/ 232 h 252"/>
                    <a:gd name="T108" fmla="*/ 222 w 360"/>
                    <a:gd name="T109" fmla="*/ 222 h 252"/>
                    <a:gd name="T110" fmla="*/ 256 w 360"/>
                    <a:gd name="T111" fmla="*/ 200 h 252"/>
                    <a:gd name="T112" fmla="*/ 254 w 360"/>
                    <a:gd name="T113" fmla="*/ 192 h 252"/>
                    <a:gd name="T114" fmla="*/ 256 w 360"/>
                    <a:gd name="T115" fmla="*/ 176 h 252"/>
                    <a:gd name="T116" fmla="*/ 250 w 360"/>
                    <a:gd name="T117" fmla="*/ 14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0" h="252">
                      <a:moveTo>
                        <a:pt x="360" y="88"/>
                      </a:moveTo>
                      <a:lnTo>
                        <a:pt x="360" y="88"/>
                      </a:lnTo>
                      <a:lnTo>
                        <a:pt x="358" y="90"/>
                      </a:lnTo>
                      <a:lnTo>
                        <a:pt x="356" y="92"/>
                      </a:lnTo>
                      <a:lnTo>
                        <a:pt x="350" y="94"/>
                      </a:lnTo>
                      <a:lnTo>
                        <a:pt x="340" y="92"/>
                      </a:lnTo>
                      <a:lnTo>
                        <a:pt x="330" y="88"/>
                      </a:lnTo>
                      <a:lnTo>
                        <a:pt x="306" y="76"/>
                      </a:lnTo>
                      <a:lnTo>
                        <a:pt x="280" y="64"/>
                      </a:lnTo>
                      <a:lnTo>
                        <a:pt x="280" y="64"/>
                      </a:lnTo>
                      <a:lnTo>
                        <a:pt x="268" y="58"/>
                      </a:lnTo>
                      <a:lnTo>
                        <a:pt x="252" y="54"/>
                      </a:lnTo>
                      <a:lnTo>
                        <a:pt x="236" y="52"/>
                      </a:lnTo>
                      <a:lnTo>
                        <a:pt x="218" y="50"/>
                      </a:lnTo>
                      <a:lnTo>
                        <a:pt x="200" y="50"/>
                      </a:lnTo>
                      <a:lnTo>
                        <a:pt x="180" y="50"/>
                      </a:lnTo>
                      <a:lnTo>
                        <a:pt x="158" y="52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46" y="92"/>
                      </a:lnTo>
                      <a:lnTo>
                        <a:pt x="14" y="110"/>
                      </a:lnTo>
                      <a:lnTo>
                        <a:pt x="4" y="114"/>
                      </a:lnTo>
                      <a:lnTo>
                        <a:pt x="2" y="11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10"/>
                      </a:lnTo>
                      <a:lnTo>
                        <a:pt x="4" y="104"/>
                      </a:lnTo>
                      <a:lnTo>
                        <a:pt x="16" y="92"/>
                      </a:lnTo>
                      <a:lnTo>
                        <a:pt x="34" y="74"/>
                      </a:lnTo>
                      <a:lnTo>
                        <a:pt x="58" y="56"/>
                      </a:lnTo>
                      <a:lnTo>
                        <a:pt x="86" y="38"/>
                      </a:lnTo>
                      <a:lnTo>
                        <a:pt x="114" y="20"/>
                      </a:lnTo>
                      <a:lnTo>
                        <a:pt x="142" y="8"/>
                      </a:lnTo>
                      <a:lnTo>
                        <a:pt x="156" y="2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80" y="0"/>
                      </a:lnTo>
                      <a:lnTo>
                        <a:pt x="196" y="0"/>
                      </a:lnTo>
                      <a:lnTo>
                        <a:pt x="210" y="2"/>
                      </a:lnTo>
                      <a:lnTo>
                        <a:pt x="226" y="8"/>
                      </a:lnTo>
                      <a:lnTo>
                        <a:pt x="258" y="18"/>
                      </a:lnTo>
                      <a:lnTo>
                        <a:pt x="290" y="34"/>
                      </a:lnTo>
                      <a:lnTo>
                        <a:pt x="318" y="50"/>
                      </a:lnTo>
                      <a:lnTo>
                        <a:pt x="342" y="66"/>
                      </a:lnTo>
                      <a:lnTo>
                        <a:pt x="356" y="80"/>
                      </a:lnTo>
                      <a:lnTo>
                        <a:pt x="360" y="84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close/>
                      <a:moveTo>
                        <a:pt x="328" y="184"/>
                      </a:moveTo>
                      <a:lnTo>
                        <a:pt x="328" y="184"/>
                      </a:lnTo>
                      <a:lnTo>
                        <a:pt x="310" y="172"/>
                      </a:lnTo>
                      <a:lnTo>
                        <a:pt x="290" y="160"/>
                      </a:lnTo>
                      <a:lnTo>
                        <a:pt x="262" y="148"/>
                      </a:lnTo>
                      <a:lnTo>
                        <a:pt x="264" y="152"/>
                      </a:lnTo>
                      <a:lnTo>
                        <a:pt x="272" y="184"/>
                      </a:lnTo>
                      <a:lnTo>
                        <a:pt x="280" y="184"/>
                      </a:lnTo>
                      <a:lnTo>
                        <a:pt x="280" y="184"/>
                      </a:lnTo>
                      <a:lnTo>
                        <a:pt x="278" y="190"/>
                      </a:lnTo>
                      <a:lnTo>
                        <a:pt x="272" y="202"/>
                      </a:lnTo>
                      <a:lnTo>
                        <a:pt x="266" y="210"/>
                      </a:lnTo>
                      <a:lnTo>
                        <a:pt x="260" y="218"/>
                      </a:lnTo>
                      <a:lnTo>
                        <a:pt x="250" y="226"/>
                      </a:lnTo>
                      <a:lnTo>
                        <a:pt x="240" y="232"/>
                      </a:lnTo>
                      <a:lnTo>
                        <a:pt x="240" y="232"/>
                      </a:lnTo>
                      <a:lnTo>
                        <a:pt x="228" y="238"/>
                      </a:lnTo>
                      <a:lnTo>
                        <a:pt x="212" y="244"/>
                      </a:lnTo>
                      <a:lnTo>
                        <a:pt x="198" y="248"/>
                      </a:lnTo>
                      <a:lnTo>
                        <a:pt x="180" y="250"/>
                      </a:lnTo>
                      <a:lnTo>
                        <a:pt x="164" y="252"/>
                      </a:lnTo>
                      <a:lnTo>
                        <a:pt x="146" y="250"/>
                      </a:lnTo>
                      <a:lnTo>
                        <a:pt x="128" y="246"/>
                      </a:lnTo>
                      <a:lnTo>
                        <a:pt x="112" y="240"/>
                      </a:lnTo>
                      <a:lnTo>
                        <a:pt x="112" y="240"/>
                      </a:lnTo>
                      <a:lnTo>
                        <a:pt x="84" y="226"/>
                      </a:lnTo>
                      <a:lnTo>
                        <a:pt x="64" y="212"/>
                      </a:lnTo>
                      <a:lnTo>
                        <a:pt x="58" y="206"/>
                      </a:lnTo>
                      <a:lnTo>
                        <a:pt x="54" y="202"/>
                      </a:lnTo>
                      <a:lnTo>
                        <a:pt x="54" y="196"/>
                      </a:lnTo>
                      <a:lnTo>
                        <a:pt x="56" y="192"/>
                      </a:lnTo>
                      <a:lnTo>
                        <a:pt x="56" y="192"/>
                      </a:lnTo>
                      <a:lnTo>
                        <a:pt x="60" y="188"/>
                      </a:lnTo>
                      <a:lnTo>
                        <a:pt x="64" y="188"/>
                      </a:lnTo>
                      <a:lnTo>
                        <a:pt x="70" y="190"/>
                      </a:lnTo>
                      <a:lnTo>
                        <a:pt x="76" y="192"/>
                      </a:lnTo>
                      <a:lnTo>
                        <a:pt x="84" y="198"/>
                      </a:lnTo>
                      <a:lnTo>
                        <a:pt x="88" y="200"/>
                      </a:lnTo>
                      <a:lnTo>
                        <a:pt x="88" y="200"/>
                      </a:lnTo>
                      <a:lnTo>
                        <a:pt x="94" y="204"/>
                      </a:lnTo>
                      <a:lnTo>
                        <a:pt x="112" y="214"/>
                      </a:lnTo>
                      <a:lnTo>
                        <a:pt x="124" y="220"/>
                      </a:lnTo>
                      <a:lnTo>
                        <a:pt x="138" y="226"/>
                      </a:lnTo>
                      <a:lnTo>
                        <a:pt x="154" y="230"/>
                      </a:lnTo>
                      <a:lnTo>
                        <a:pt x="170" y="232"/>
                      </a:lnTo>
                      <a:lnTo>
                        <a:pt x="170" y="232"/>
                      </a:lnTo>
                      <a:lnTo>
                        <a:pt x="160" y="230"/>
                      </a:lnTo>
                      <a:lnTo>
                        <a:pt x="150" y="228"/>
                      </a:lnTo>
                      <a:lnTo>
                        <a:pt x="140" y="222"/>
                      </a:lnTo>
                      <a:lnTo>
                        <a:pt x="132" y="218"/>
                      </a:lnTo>
                      <a:lnTo>
                        <a:pt x="124" y="210"/>
                      </a:lnTo>
                      <a:lnTo>
                        <a:pt x="116" y="202"/>
                      </a:lnTo>
                      <a:lnTo>
                        <a:pt x="112" y="194"/>
                      </a:lnTo>
                      <a:lnTo>
                        <a:pt x="108" y="184"/>
                      </a:lnTo>
                      <a:lnTo>
                        <a:pt x="108" y="184"/>
                      </a:lnTo>
                      <a:lnTo>
                        <a:pt x="104" y="170"/>
                      </a:lnTo>
                      <a:lnTo>
                        <a:pt x="104" y="156"/>
                      </a:lnTo>
                      <a:lnTo>
                        <a:pt x="108" y="144"/>
                      </a:lnTo>
                      <a:lnTo>
                        <a:pt x="116" y="132"/>
                      </a:lnTo>
                      <a:lnTo>
                        <a:pt x="116" y="132"/>
                      </a:lnTo>
                      <a:lnTo>
                        <a:pt x="96" y="138"/>
                      </a:lnTo>
                      <a:lnTo>
                        <a:pt x="80" y="144"/>
                      </a:lnTo>
                      <a:lnTo>
                        <a:pt x="68" y="152"/>
                      </a:lnTo>
                      <a:lnTo>
                        <a:pt x="60" y="160"/>
                      </a:lnTo>
                      <a:lnTo>
                        <a:pt x="48" y="176"/>
                      </a:lnTo>
                      <a:lnTo>
                        <a:pt x="44" y="180"/>
                      </a:lnTo>
                      <a:lnTo>
                        <a:pt x="40" y="184"/>
                      </a:lnTo>
                      <a:lnTo>
                        <a:pt x="40" y="184"/>
                      </a:lnTo>
                      <a:lnTo>
                        <a:pt x="34" y="186"/>
                      </a:lnTo>
                      <a:lnTo>
                        <a:pt x="34" y="186"/>
                      </a:lnTo>
                      <a:lnTo>
                        <a:pt x="34" y="182"/>
                      </a:lnTo>
                      <a:lnTo>
                        <a:pt x="36" y="174"/>
                      </a:lnTo>
                      <a:lnTo>
                        <a:pt x="40" y="160"/>
                      </a:lnTo>
                      <a:lnTo>
                        <a:pt x="40" y="160"/>
                      </a:lnTo>
                      <a:lnTo>
                        <a:pt x="42" y="152"/>
                      </a:lnTo>
                      <a:lnTo>
                        <a:pt x="48" y="142"/>
                      </a:lnTo>
                      <a:lnTo>
                        <a:pt x="56" y="132"/>
                      </a:lnTo>
                      <a:lnTo>
                        <a:pt x="68" y="124"/>
                      </a:lnTo>
                      <a:lnTo>
                        <a:pt x="84" y="116"/>
                      </a:lnTo>
                      <a:lnTo>
                        <a:pt x="106" y="110"/>
                      </a:lnTo>
                      <a:lnTo>
                        <a:pt x="134" y="106"/>
                      </a:lnTo>
                      <a:lnTo>
                        <a:pt x="168" y="104"/>
                      </a:lnTo>
                      <a:lnTo>
                        <a:pt x="168" y="104"/>
                      </a:lnTo>
                      <a:lnTo>
                        <a:pt x="186" y="104"/>
                      </a:lnTo>
                      <a:lnTo>
                        <a:pt x="204" y="108"/>
                      </a:lnTo>
                      <a:lnTo>
                        <a:pt x="220" y="112"/>
                      </a:lnTo>
                      <a:lnTo>
                        <a:pt x="236" y="116"/>
                      </a:lnTo>
                      <a:lnTo>
                        <a:pt x="264" y="130"/>
                      </a:lnTo>
                      <a:lnTo>
                        <a:pt x="286" y="144"/>
                      </a:lnTo>
                      <a:lnTo>
                        <a:pt x="304" y="158"/>
                      </a:lnTo>
                      <a:lnTo>
                        <a:pt x="318" y="172"/>
                      </a:lnTo>
                      <a:lnTo>
                        <a:pt x="328" y="184"/>
                      </a:lnTo>
                      <a:lnTo>
                        <a:pt x="328" y="184"/>
                      </a:lnTo>
                      <a:close/>
                      <a:moveTo>
                        <a:pt x="250" y="142"/>
                      </a:moveTo>
                      <a:lnTo>
                        <a:pt x="250" y="142"/>
                      </a:lnTo>
                      <a:lnTo>
                        <a:pt x="232" y="138"/>
                      </a:lnTo>
                      <a:lnTo>
                        <a:pt x="212" y="132"/>
                      </a:lnTo>
                      <a:lnTo>
                        <a:pt x="212" y="132"/>
                      </a:lnTo>
                      <a:lnTo>
                        <a:pt x="222" y="146"/>
                      </a:lnTo>
                      <a:lnTo>
                        <a:pt x="228" y="160"/>
                      </a:lnTo>
                      <a:lnTo>
                        <a:pt x="228" y="160"/>
                      </a:lnTo>
                      <a:lnTo>
                        <a:pt x="232" y="172"/>
                      </a:lnTo>
                      <a:lnTo>
                        <a:pt x="232" y="184"/>
                      </a:lnTo>
                      <a:lnTo>
                        <a:pt x="230" y="194"/>
                      </a:lnTo>
                      <a:lnTo>
                        <a:pt x="226" y="204"/>
                      </a:lnTo>
                      <a:lnTo>
                        <a:pt x="218" y="214"/>
                      </a:lnTo>
                      <a:lnTo>
                        <a:pt x="210" y="222"/>
                      </a:lnTo>
                      <a:lnTo>
                        <a:pt x="200" y="226"/>
                      </a:lnTo>
                      <a:lnTo>
                        <a:pt x="188" y="230"/>
                      </a:lnTo>
                      <a:lnTo>
                        <a:pt x="188" y="230"/>
                      </a:lnTo>
                      <a:lnTo>
                        <a:pt x="176" y="232"/>
                      </a:lnTo>
                      <a:lnTo>
                        <a:pt x="176" y="232"/>
                      </a:lnTo>
                      <a:lnTo>
                        <a:pt x="192" y="230"/>
                      </a:lnTo>
                      <a:lnTo>
                        <a:pt x="208" y="226"/>
                      </a:lnTo>
                      <a:lnTo>
                        <a:pt x="222" y="222"/>
                      </a:lnTo>
                      <a:lnTo>
                        <a:pt x="232" y="216"/>
                      </a:lnTo>
                      <a:lnTo>
                        <a:pt x="250" y="204"/>
                      </a:lnTo>
                      <a:lnTo>
                        <a:pt x="256" y="200"/>
                      </a:lnTo>
                      <a:lnTo>
                        <a:pt x="256" y="200"/>
                      </a:lnTo>
                      <a:lnTo>
                        <a:pt x="254" y="196"/>
                      </a:lnTo>
                      <a:lnTo>
                        <a:pt x="254" y="192"/>
                      </a:lnTo>
                      <a:lnTo>
                        <a:pt x="256" y="184"/>
                      </a:lnTo>
                      <a:lnTo>
                        <a:pt x="256" y="184"/>
                      </a:lnTo>
                      <a:lnTo>
                        <a:pt x="256" y="176"/>
                      </a:lnTo>
                      <a:lnTo>
                        <a:pt x="254" y="164"/>
                      </a:lnTo>
                      <a:lnTo>
                        <a:pt x="250" y="142"/>
                      </a:lnTo>
                      <a:lnTo>
                        <a:pt x="250" y="142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19">
                  <a:extLst>
                    <a:ext uri="{FF2B5EF4-FFF2-40B4-BE49-F238E27FC236}">
                      <a16:creationId xmlns:a16="http://schemas.microsoft.com/office/drawing/2014/main" id="{70128266-5AAD-4702-8D09-4BB2AFEA36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4125" y="3784600"/>
                  <a:ext cx="79375" cy="127000"/>
                </a:xfrm>
                <a:custGeom>
                  <a:avLst/>
                  <a:gdLst>
                    <a:gd name="T0" fmla="*/ 50 w 50"/>
                    <a:gd name="T1" fmla="*/ 0 h 80"/>
                    <a:gd name="T2" fmla="*/ 50 w 50"/>
                    <a:gd name="T3" fmla="*/ 0 h 80"/>
                    <a:gd name="T4" fmla="*/ 36 w 50"/>
                    <a:gd name="T5" fmla="*/ 12 h 80"/>
                    <a:gd name="T6" fmla="*/ 22 w 50"/>
                    <a:gd name="T7" fmla="*/ 26 h 80"/>
                    <a:gd name="T8" fmla="*/ 10 w 50"/>
                    <a:gd name="T9" fmla="*/ 40 h 80"/>
                    <a:gd name="T10" fmla="*/ 10 w 50"/>
                    <a:gd name="T11" fmla="*/ 40 h 80"/>
                    <a:gd name="T12" fmla="*/ 6 w 50"/>
                    <a:gd name="T13" fmla="*/ 48 h 80"/>
                    <a:gd name="T14" fmla="*/ 4 w 50"/>
                    <a:gd name="T15" fmla="*/ 54 h 80"/>
                    <a:gd name="T16" fmla="*/ 0 w 50"/>
                    <a:gd name="T17" fmla="*/ 68 h 80"/>
                    <a:gd name="T18" fmla="*/ 2 w 50"/>
                    <a:gd name="T19" fmla="*/ 76 h 80"/>
                    <a:gd name="T20" fmla="*/ 2 w 50"/>
                    <a:gd name="T21" fmla="*/ 80 h 80"/>
                    <a:gd name="T22" fmla="*/ 50 w 50"/>
                    <a:gd name="T23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0" h="80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6" y="12"/>
                      </a:lnTo>
                      <a:lnTo>
                        <a:pt x="22" y="26"/>
                      </a:lnTo>
                      <a:lnTo>
                        <a:pt x="10" y="40"/>
                      </a:lnTo>
                      <a:lnTo>
                        <a:pt x="10" y="40"/>
                      </a:lnTo>
                      <a:lnTo>
                        <a:pt x="6" y="48"/>
                      </a:lnTo>
                      <a:lnTo>
                        <a:pt x="4" y="54"/>
                      </a:lnTo>
                      <a:lnTo>
                        <a:pt x="0" y="68"/>
                      </a:lnTo>
                      <a:lnTo>
                        <a:pt x="2" y="76"/>
                      </a:lnTo>
                      <a:lnTo>
                        <a:pt x="2" y="8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20">
                  <a:extLst>
                    <a:ext uri="{FF2B5EF4-FFF2-40B4-BE49-F238E27FC236}">
                      <a16:creationId xmlns:a16="http://schemas.microsoft.com/office/drawing/2014/main" id="{F1CBCA48-366B-457B-BC62-47BF95F6F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700" y="3492500"/>
                  <a:ext cx="673100" cy="203200"/>
                </a:xfrm>
                <a:custGeom>
                  <a:avLst/>
                  <a:gdLst>
                    <a:gd name="T0" fmla="*/ 0 w 424"/>
                    <a:gd name="T1" fmla="*/ 128 h 128"/>
                    <a:gd name="T2" fmla="*/ 26 w 424"/>
                    <a:gd name="T3" fmla="*/ 106 h 128"/>
                    <a:gd name="T4" fmla="*/ 40 w 424"/>
                    <a:gd name="T5" fmla="*/ 96 h 128"/>
                    <a:gd name="T6" fmla="*/ 64 w 424"/>
                    <a:gd name="T7" fmla="*/ 80 h 128"/>
                    <a:gd name="T8" fmla="*/ 88 w 424"/>
                    <a:gd name="T9" fmla="*/ 32 h 128"/>
                    <a:gd name="T10" fmla="*/ 96 w 424"/>
                    <a:gd name="T11" fmla="*/ 22 h 128"/>
                    <a:gd name="T12" fmla="*/ 120 w 424"/>
                    <a:gd name="T13" fmla="*/ 8 h 128"/>
                    <a:gd name="T14" fmla="*/ 112 w 424"/>
                    <a:gd name="T15" fmla="*/ 28 h 128"/>
                    <a:gd name="T16" fmla="*/ 104 w 424"/>
                    <a:gd name="T17" fmla="*/ 56 h 128"/>
                    <a:gd name="T18" fmla="*/ 104 w 424"/>
                    <a:gd name="T19" fmla="*/ 60 h 128"/>
                    <a:gd name="T20" fmla="*/ 116 w 424"/>
                    <a:gd name="T21" fmla="*/ 70 h 128"/>
                    <a:gd name="T22" fmla="*/ 136 w 424"/>
                    <a:gd name="T23" fmla="*/ 72 h 128"/>
                    <a:gd name="T24" fmla="*/ 142 w 424"/>
                    <a:gd name="T25" fmla="*/ 68 h 128"/>
                    <a:gd name="T26" fmla="*/ 152 w 424"/>
                    <a:gd name="T27" fmla="*/ 56 h 128"/>
                    <a:gd name="T28" fmla="*/ 154 w 424"/>
                    <a:gd name="T29" fmla="*/ 62 h 128"/>
                    <a:gd name="T30" fmla="*/ 162 w 424"/>
                    <a:gd name="T31" fmla="*/ 76 h 128"/>
                    <a:gd name="T32" fmla="*/ 178 w 424"/>
                    <a:gd name="T33" fmla="*/ 90 h 128"/>
                    <a:gd name="T34" fmla="*/ 208 w 424"/>
                    <a:gd name="T35" fmla="*/ 96 h 128"/>
                    <a:gd name="T36" fmla="*/ 224 w 424"/>
                    <a:gd name="T37" fmla="*/ 94 h 128"/>
                    <a:gd name="T38" fmla="*/ 248 w 424"/>
                    <a:gd name="T39" fmla="*/ 84 h 128"/>
                    <a:gd name="T40" fmla="*/ 260 w 424"/>
                    <a:gd name="T41" fmla="*/ 68 h 128"/>
                    <a:gd name="T42" fmla="*/ 264 w 424"/>
                    <a:gd name="T43" fmla="*/ 56 h 128"/>
                    <a:gd name="T44" fmla="*/ 264 w 424"/>
                    <a:gd name="T45" fmla="*/ 58 h 128"/>
                    <a:gd name="T46" fmla="*/ 268 w 424"/>
                    <a:gd name="T47" fmla="*/ 66 h 128"/>
                    <a:gd name="T48" fmla="*/ 280 w 424"/>
                    <a:gd name="T49" fmla="*/ 72 h 128"/>
                    <a:gd name="T50" fmla="*/ 288 w 424"/>
                    <a:gd name="T51" fmla="*/ 72 h 128"/>
                    <a:gd name="T52" fmla="*/ 302 w 424"/>
                    <a:gd name="T53" fmla="*/ 68 h 128"/>
                    <a:gd name="T54" fmla="*/ 310 w 424"/>
                    <a:gd name="T55" fmla="*/ 62 h 128"/>
                    <a:gd name="T56" fmla="*/ 312 w 424"/>
                    <a:gd name="T57" fmla="*/ 40 h 128"/>
                    <a:gd name="T58" fmla="*/ 310 w 424"/>
                    <a:gd name="T59" fmla="*/ 28 h 128"/>
                    <a:gd name="T60" fmla="*/ 296 w 424"/>
                    <a:gd name="T61" fmla="*/ 0 h 128"/>
                    <a:gd name="T62" fmla="*/ 310 w 424"/>
                    <a:gd name="T63" fmla="*/ 14 h 128"/>
                    <a:gd name="T64" fmla="*/ 328 w 424"/>
                    <a:gd name="T65" fmla="*/ 40 h 128"/>
                    <a:gd name="T66" fmla="*/ 338 w 424"/>
                    <a:gd name="T67" fmla="*/ 62 h 128"/>
                    <a:gd name="T68" fmla="*/ 344 w 424"/>
                    <a:gd name="T69" fmla="*/ 72 h 128"/>
                    <a:gd name="T70" fmla="*/ 378 w 424"/>
                    <a:gd name="T71" fmla="*/ 86 h 128"/>
                    <a:gd name="T72" fmla="*/ 392 w 424"/>
                    <a:gd name="T73" fmla="*/ 96 h 128"/>
                    <a:gd name="T74" fmla="*/ 424 w 424"/>
                    <a:gd name="T75" fmla="*/ 128 h 128"/>
                    <a:gd name="T76" fmla="*/ 412 w 424"/>
                    <a:gd name="T77" fmla="*/ 122 h 128"/>
                    <a:gd name="T78" fmla="*/ 362 w 424"/>
                    <a:gd name="T79" fmla="*/ 106 h 128"/>
                    <a:gd name="T80" fmla="*/ 318 w 424"/>
                    <a:gd name="T81" fmla="*/ 98 h 128"/>
                    <a:gd name="T82" fmla="*/ 296 w 424"/>
                    <a:gd name="T83" fmla="*/ 96 h 128"/>
                    <a:gd name="T84" fmla="*/ 264 w 424"/>
                    <a:gd name="T85" fmla="*/ 100 h 128"/>
                    <a:gd name="T86" fmla="*/ 250 w 424"/>
                    <a:gd name="T87" fmla="*/ 112 h 128"/>
                    <a:gd name="T88" fmla="*/ 238 w 424"/>
                    <a:gd name="T89" fmla="*/ 122 h 128"/>
                    <a:gd name="T90" fmla="*/ 216 w 424"/>
                    <a:gd name="T91" fmla="*/ 128 h 128"/>
                    <a:gd name="T92" fmla="*/ 202 w 424"/>
                    <a:gd name="T93" fmla="*/ 126 h 128"/>
                    <a:gd name="T94" fmla="*/ 180 w 424"/>
                    <a:gd name="T95" fmla="*/ 118 h 128"/>
                    <a:gd name="T96" fmla="*/ 162 w 424"/>
                    <a:gd name="T97" fmla="*/ 100 h 128"/>
                    <a:gd name="T98" fmla="*/ 152 w 424"/>
                    <a:gd name="T99" fmla="*/ 96 h 128"/>
                    <a:gd name="T100" fmla="*/ 96 w 424"/>
                    <a:gd name="T101" fmla="*/ 96 h 128"/>
                    <a:gd name="T102" fmla="*/ 70 w 424"/>
                    <a:gd name="T103" fmla="*/ 100 h 128"/>
                    <a:gd name="T104" fmla="*/ 0 w 424"/>
                    <a:gd name="T105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4" h="128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14" y="116"/>
                      </a:lnTo>
                      <a:lnTo>
                        <a:pt x="26" y="106"/>
                      </a:lnTo>
                      <a:lnTo>
                        <a:pt x="40" y="96"/>
                      </a:lnTo>
                      <a:lnTo>
                        <a:pt x="40" y="96"/>
                      </a:lnTo>
                      <a:lnTo>
                        <a:pt x="64" y="80"/>
                      </a:lnTo>
                      <a:lnTo>
                        <a:pt x="64" y="80"/>
                      </a:lnTo>
                      <a:lnTo>
                        <a:pt x="72" y="62"/>
                      </a:lnTo>
                      <a:lnTo>
                        <a:pt x="88" y="32"/>
                      </a:lnTo>
                      <a:lnTo>
                        <a:pt x="88" y="32"/>
                      </a:lnTo>
                      <a:lnTo>
                        <a:pt x="96" y="22"/>
                      </a:lnTo>
                      <a:lnTo>
                        <a:pt x="108" y="14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12" y="28"/>
                      </a:lnTo>
                      <a:lnTo>
                        <a:pt x="108" y="44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104" y="60"/>
                      </a:lnTo>
                      <a:lnTo>
                        <a:pt x="108" y="64"/>
                      </a:lnTo>
                      <a:lnTo>
                        <a:pt x="116" y="70"/>
                      </a:lnTo>
                      <a:lnTo>
                        <a:pt x="128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42" y="68"/>
                      </a:lnTo>
                      <a:lnTo>
                        <a:pt x="148" y="64"/>
                      </a:lnTo>
                      <a:lnTo>
                        <a:pt x="152" y="56"/>
                      </a:lnTo>
                      <a:lnTo>
                        <a:pt x="152" y="56"/>
                      </a:lnTo>
                      <a:lnTo>
                        <a:pt x="154" y="62"/>
                      </a:lnTo>
                      <a:lnTo>
                        <a:pt x="156" y="68"/>
                      </a:lnTo>
                      <a:lnTo>
                        <a:pt x="162" y="76"/>
                      </a:lnTo>
                      <a:lnTo>
                        <a:pt x="168" y="84"/>
                      </a:lnTo>
                      <a:lnTo>
                        <a:pt x="178" y="90"/>
                      </a:lnTo>
                      <a:lnTo>
                        <a:pt x="192" y="94"/>
                      </a:lnTo>
                      <a:lnTo>
                        <a:pt x="208" y="96"/>
                      </a:lnTo>
                      <a:lnTo>
                        <a:pt x="208" y="96"/>
                      </a:lnTo>
                      <a:lnTo>
                        <a:pt x="224" y="94"/>
                      </a:lnTo>
                      <a:lnTo>
                        <a:pt x="238" y="90"/>
                      </a:lnTo>
                      <a:lnTo>
                        <a:pt x="248" y="84"/>
                      </a:lnTo>
                      <a:lnTo>
                        <a:pt x="254" y="76"/>
                      </a:lnTo>
                      <a:lnTo>
                        <a:pt x="260" y="68"/>
                      </a:lnTo>
                      <a:lnTo>
                        <a:pt x="262" y="62"/>
                      </a:lnTo>
                      <a:lnTo>
                        <a:pt x="264" y="56"/>
                      </a:lnTo>
                      <a:lnTo>
                        <a:pt x="264" y="56"/>
                      </a:lnTo>
                      <a:lnTo>
                        <a:pt x="264" y="58"/>
                      </a:lnTo>
                      <a:lnTo>
                        <a:pt x="266" y="64"/>
                      </a:lnTo>
                      <a:lnTo>
                        <a:pt x="268" y="66"/>
                      </a:lnTo>
                      <a:lnTo>
                        <a:pt x="274" y="70"/>
                      </a:lnTo>
                      <a:lnTo>
                        <a:pt x="280" y="72"/>
                      </a:lnTo>
                      <a:lnTo>
                        <a:pt x="288" y="72"/>
                      </a:lnTo>
                      <a:lnTo>
                        <a:pt x="288" y="72"/>
                      </a:lnTo>
                      <a:lnTo>
                        <a:pt x="296" y="72"/>
                      </a:lnTo>
                      <a:lnTo>
                        <a:pt x="302" y="68"/>
                      </a:lnTo>
                      <a:lnTo>
                        <a:pt x="308" y="66"/>
                      </a:lnTo>
                      <a:lnTo>
                        <a:pt x="310" y="62"/>
                      </a:lnTo>
                      <a:lnTo>
                        <a:pt x="312" y="50"/>
                      </a:lnTo>
                      <a:lnTo>
                        <a:pt x="312" y="40"/>
                      </a:lnTo>
                      <a:lnTo>
                        <a:pt x="312" y="40"/>
                      </a:lnTo>
                      <a:lnTo>
                        <a:pt x="310" y="28"/>
                      </a:lnTo>
                      <a:lnTo>
                        <a:pt x="304" y="14"/>
                      </a:lnTo>
                      <a:lnTo>
                        <a:pt x="296" y="0"/>
                      </a:lnTo>
                      <a:lnTo>
                        <a:pt x="296" y="0"/>
                      </a:lnTo>
                      <a:lnTo>
                        <a:pt x="310" y="14"/>
                      </a:lnTo>
                      <a:lnTo>
                        <a:pt x="320" y="26"/>
                      </a:lnTo>
                      <a:lnTo>
                        <a:pt x="328" y="40"/>
                      </a:lnTo>
                      <a:lnTo>
                        <a:pt x="328" y="40"/>
                      </a:lnTo>
                      <a:lnTo>
                        <a:pt x="338" y="62"/>
                      </a:lnTo>
                      <a:lnTo>
                        <a:pt x="344" y="72"/>
                      </a:lnTo>
                      <a:lnTo>
                        <a:pt x="344" y="72"/>
                      </a:lnTo>
                      <a:lnTo>
                        <a:pt x="362" y="78"/>
                      </a:lnTo>
                      <a:lnTo>
                        <a:pt x="378" y="86"/>
                      </a:lnTo>
                      <a:lnTo>
                        <a:pt x="392" y="96"/>
                      </a:lnTo>
                      <a:lnTo>
                        <a:pt x="392" y="96"/>
                      </a:lnTo>
                      <a:lnTo>
                        <a:pt x="414" y="118"/>
                      </a:lnTo>
                      <a:lnTo>
                        <a:pt x="424" y="128"/>
                      </a:lnTo>
                      <a:lnTo>
                        <a:pt x="424" y="128"/>
                      </a:lnTo>
                      <a:lnTo>
                        <a:pt x="412" y="122"/>
                      </a:lnTo>
                      <a:lnTo>
                        <a:pt x="382" y="112"/>
                      </a:lnTo>
                      <a:lnTo>
                        <a:pt x="362" y="106"/>
                      </a:lnTo>
                      <a:lnTo>
                        <a:pt x="342" y="100"/>
                      </a:lnTo>
                      <a:lnTo>
                        <a:pt x="318" y="98"/>
                      </a:lnTo>
                      <a:lnTo>
                        <a:pt x="296" y="96"/>
                      </a:lnTo>
                      <a:lnTo>
                        <a:pt x="296" y="96"/>
                      </a:lnTo>
                      <a:lnTo>
                        <a:pt x="278" y="98"/>
                      </a:lnTo>
                      <a:lnTo>
                        <a:pt x="264" y="100"/>
                      </a:lnTo>
                      <a:lnTo>
                        <a:pt x="256" y="106"/>
                      </a:lnTo>
                      <a:lnTo>
                        <a:pt x="250" y="112"/>
                      </a:lnTo>
                      <a:lnTo>
                        <a:pt x="244" y="118"/>
                      </a:lnTo>
                      <a:lnTo>
                        <a:pt x="238" y="122"/>
                      </a:lnTo>
                      <a:lnTo>
                        <a:pt x="230" y="126"/>
                      </a:lnTo>
                      <a:lnTo>
                        <a:pt x="216" y="128"/>
                      </a:lnTo>
                      <a:lnTo>
                        <a:pt x="216" y="128"/>
                      </a:lnTo>
                      <a:lnTo>
                        <a:pt x="202" y="126"/>
                      </a:lnTo>
                      <a:lnTo>
                        <a:pt x="190" y="122"/>
                      </a:lnTo>
                      <a:lnTo>
                        <a:pt x="180" y="118"/>
                      </a:lnTo>
                      <a:lnTo>
                        <a:pt x="172" y="112"/>
                      </a:lnTo>
                      <a:lnTo>
                        <a:pt x="162" y="100"/>
                      </a:lnTo>
                      <a:lnTo>
                        <a:pt x="156" y="98"/>
                      </a:lnTo>
                      <a:lnTo>
                        <a:pt x="152" y="96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84" y="98"/>
                      </a:lnTo>
                      <a:lnTo>
                        <a:pt x="70" y="100"/>
                      </a:lnTo>
                      <a:lnTo>
                        <a:pt x="40" y="112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21">
                  <a:extLst>
                    <a:ext uri="{FF2B5EF4-FFF2-40B4-BE49-F238E27FC236}">
                      <a16:creationId xmlns:a16="http://schemas.microsoft.com/office/drawing/2014/main" id="{F65893B8-960D-4E35-8493-7CA3008E55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900" y="3784600"/>
                  <a:ext cx="762000" cy="88900"/>
                </a:xfrm>
                <a:custGeom>
                  <a:avLst/>
                  <a:gdLst>
                    <a:gd name="T0" fmla="*/ 0 w 480"/>
                    <a:gd name="T1" fmla="*/ 40 h 56"/>
                    <a:gd name="T2" fmla="*/ 0 w 480"/>
                    <a:gd name="T3" fmla="*/ 40 h 56"/>
                    <a:gd name="T4" fmla="*/ 78 w 480"/>
                    <a:gd name="T5" fmla="*/ 48 h 56"/>
                    <a:gd name="T6" fmla="*/ 154 w 480"/>
                    <a:gd name="T7" fmla="*/ 54 h 56"/>
                    <a:gd name="T8" fmla="*/ 198 w 480"/>
                    <a:gd name="T9" fmla="*/ 56 h 56"/>
                    <a:gd name="T10" fmla="*/ 240 w 480"/>
                    <a:gd name="T11" fmla="*/ 56 h 56"/>
                    <a:gd name="T12" fmla="*/ 240 w 480"/>
                    <a:gd name="T13" fmla="*/ 56 h 56"/>
                    <a:gd name="T14" fmla="*/ 326 w 480"/>
                    <a:gd name="T15" fmla="*/ 54 h 56"/>
                    <a:gd name="T16" fmla="*/ 402 w 480"/>
                    <a:gd name="T17" fmla="*/ 52 h 56"/>
                    <a:gd name="T18" fmla="*/ 480 w 480"/>
                    <a:gd name="T19" fmla="*/ 48 h 56"/>
                    <a:gd name="T20" fmla="*/ 480 w 480"/>
                    <a:gd name="T21" fmla="*/ 48 h 56"/>
                    <a:gd name="T22" fmla="*/ 406 w 480"/>
                    <a:gd name="T23" fmla="*/ 24 h 56"/>
                    <a:gd name="T24" fmla="*/ 352 w 480"/>
                    <a:gd name="T25" fmla="*/ 8 h 56"/>
                    <a:gd name="T26" fmla="*/ 332 w 480"/>
                    <a:gd name="T27" fmla="*/ 2 h 56"/>
                    <a:gd name="T28" fmla="*/ 320 w 480"/>
                    <a:gd name="T29" fmla="*/ 0 h 56"/>
                    <a:gd name="T30" fmla="*/ 320 w 480"/>
                    <a:gd name="T31" fmla="*/ 0 h 56"/>
                    <a:gd name="T32" fmla="*/ 304 w 480"/>
                    <a:gd name="T33" fmla="*/ 2 h 56"/>
                    <a:gd name="T34" fmla="*/ 286 w 480"/>
                    <a:gd name="T35" fmla="*/ 8 h 56"/>
                    <a:gd name="T36" fmla="*/ 264 w 480"/>
                    <a:gd name="T37" fmla="*/ 14 h 56"/>
                    <a:gd name="T38" fmla="*/ 252 w 480"/>
                    <a:gd name="T39" fmla="*/ 16 h 56"/>
                    <a:gd name="T40" fmla="*/ 240 w 480"/>
                    <a:gd name="T41" fmla="*/ 16 h 56"/>
                    <a:gd name="T42" fmla="*/ 240 w 480"/>
                    <a:gd name="T43" fmla="*/ 16 h 56"/>
                    <a:gd name="T44" fmla="*/ 228 w 480"/>
                    <a:gd name="T45" fmla="*/ 16 h 56"/>
                    <a:gd name="T46" fmla="*/ 218 w 480"/>
                    <a:gd name="T47" fmla="*/ 14 h 56"/>
                    <a:gd name="T48" fmla="*/ 200 w 480"/>
                    <a:gd name="T49" fmla="*/ 8 h 56"/>
                    <a:gd name="T50" fmla="*/ 178 w 480"/>
                    <a:gd name="T51" fmla="*/ 2 h 56"/>
                    <a:gd name="T52" fmla="*/ 166 w 480"/>
                    <a:gd name="T53" fmla="*/ 0 h 56"/>
                    <a:gd name="T54" fmla="*/ 152 w 480"/>
                    <a:gd name="T55" fmla="*/ 0 h 56"/>
                    <a:gd name="T56" fmla="*/ 152 w 480"/>
                    <a:gd name="T57" fmla="*/ 0 h 56"/>
                    <a:gd name="T58" fmla="*/ 138 w 480"/>
                    <a:gd name="T59" fmla="*/ 0 h 56"/>
                    <a:gd name="T60" fmla="*/ 124 w 480"/>
                    <a:gd name="T61" fmla="*/ 4 h 56"/>
                    <a:gd name="T62" fmla="*/ 102 w 480"/>
                    <a:gd name="T63" fmla="*/ 10 h 56"/>
                    <a:gd name="T64" fmla="*/ 82 w 480"/>
                    <a:gd name="T65" fmla="*/ 18 h 56"/>
                    <a:gd name="T66" fmla="*/ 64 w 480"/>
                    <a:gd name="T67" fmla="*/ 24 h 56"/>
                    <a:gd name="T68" fmla="*/ 64 w 480"/>
                    <a:gd name="T69" fmla="*/ 24 h 56"/>
                    <a:gd name="T70" fmla="*/ 24 w 480"/>
                    <a:gd name="T71" fmla="*/ 34 h 56"/>
                    <a:gd name="T72" fmla="*/ 0 w 480"/>
                    <a:gd name="T73" fmla="*/ 40 h 56"/>
                    <a:gd name="T74" fmla="*/ 0 w 480"/>
                    <a:gd name="T75" fmla="*/ 4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0" h="56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78" y="48"/>
                      </a:lnTo>
                      <a:lnTo>
                        <a:pt x="154" y="54"/>
                      </a:lnTo>
                      <a:lnTo>
                        <a:pt x="198" y="56"/>
                      </a:lnTo>
                      <a:lnTo>
                        <a:pt x="240" y="56"/>
                      </a:lnTo>
                      <a:lnTo>
                        <a:pt x="240" y="56"/>
                      </a:lnTo>
                      <a:lnTo>
                        <a:pt x="326" y="54"/>
                      </a:lnTo>
                      <a:lnTo>
                        <a:pt x="402" y="52"/>
                      </a:lnTo>
                      <a:lnTo>
                        <a:pt x="480" y="48"/>
                      </a:lnTo>
                      <a:lnTo>
                        <a:pt x="480" y="48"/>
                      </a:lnTo>
                      <a:lnTo>
                        <a:pt x="406" y="24"/>
                      </a:lnTo>
                      <a:lnTo>
                        <a:pt x="352" y="8"/>
                      </a:lnTo>
                      <a:lnTo>
                        <a:pt x="332" y="2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304" y="2"/>
                      </a:lnTo>
                      <a:lnTo>
                        <a:pt x="286" y="8"/>
                      </a:lnTo>
                      <a:lnTo>
                        <a:pt x="264" y="14"/>
                      </a:lnTo>
                      <a:lnTo>
                        <a:pt x="252" y="16"/>
                      </a:lnTo>
                      <a:lnTo>
                        <a:pt x="240" y="16"/>
                      </a:lnTo>
                      <a:lnTo>
                        <a:pt x="240" y="16"/>
                      </a:lnTo>
                      <a:lnTo>
                        <a:pt x="228" y="16"/>
                      </a:lnTo>
                      <a:lnTo>
                        <a:pt x="218" y="14"/>
                      </a:lnTo>
                      <a:lnTo>
                        <a:pt x="200" y="8"/>
                      </a:lnTo>
                      <a:lnTo>
                        <a:pt x="178" y="2"/>
                      </a:lnTo>
                      <a:lnTo>
                        <a:pt x="166" y="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38" y="0"/>
                      </a:lnTo>
                      <a:lnTo>
                        <a:pt x="124" y="4"/>
                      </a:lnTo>
                      <a:lnTo>
                        <a:pt x="102" y="10"/>
                      </a:lnTo>
                      <a:lnTo>
                        <a:pt x="82" y="18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24" y="3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22">
                  <a:extLst>
                    <a:ext uri="{FF2B5EF4-FFF2-40B4-BE49-F238E27FC236}">
                      <a16:creationId xmlns:a16="http://schemas.microsoft.com/office/drawing/2014/main" id="{93EED8E2-090E-4388-BD96-702FD143E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3886200"/>
                  <a:ext cx="736600" cy="114300"/>
                </a:xfrm>
                <a:custGeom>
                  <a:avLst/>
                  <a:gdLst>
                    <a:gd name="T0" fmla="*/ 0 w 464"/>
                    <a:gd name="T1" fmla="*/ 0 h 72"/>
                    <a:gd name="T2" fmla="*/ 0 w 464"/>
                    <a:gd name="T3" fmla="*/ 0 h 72"/>
                    <a:gd name="T4" fmla="*/ 18 w 464"/>
                    <a:gd name="T5" fmla="*/ 12 h 72"/>
                    <a:gd name="T6" fmla="*/ 40 w 464"/>
                    <a:gd name="T7" fmla="*/ 22 h 72"/>
                    <a:gd name="T8" fmla="*/ 68 w 464"/>
                    <a:gd name="T9" fmla="*/ 36 h 72"/>
                    <a:gd name="T10" fmla="*/ 104 w 464"/>
                    <a:gd name="T11" fmla="*/ 50 h 72"/>
                    <a:gd name="T12" fmla="*/ 142 w 464"/>
                    <a:gd name="T13" fmla="*/ 60 h 72"/>
                    <a:gd name="T14" fmla="*/ 164 w 464"/>
                    <a:gd name="T15" fmla="*/ 66 h 72"/>
                    <a:gd name="T16" fmla="*/ 186 w 464"/>
                    <a:gd name="T17" fmla="*/ 68 h 72"/>
                    <a:gd name="T18" fmla="*/ 208 w 464"/>
                    <a:gd name="T19" fmla="*/ 72 h 72"/>
                    <a:gd name="T20" fmla="*/ 232 w 464"/>
                    <a:gd name="T21" fmla="*/ 72 h 72"/>
                    <a:gd name="T22" fmla="*/ 232 w 464"/>
                    <a:gd name="T23" fmla="*/ 72 h 72"/>
                    <a:gd name="T24" fmla="*/ 256 w 464"/>
                    <a:gd name="T25" fmla="*/ 72 h 72"/>
                    <a:gd name="T26" fmla="*/ 278 w 464"/>
                    <a:gd name="T27" fmla="*/ 68 h 72"/>
                    <a:gd name="T28" fmla="*/ 300 w 464"/>
                    <a:gd name="T29" fmla="*/ 66 h 72"/>
                    <a:gd name="T30" fmla="*/ 322 w 464"/>
                    <a:gd name="T31" fmla="*/ 60 h 72"/>
                    <a:gd name="T32" fmla="*/ 360 w 464"/>
                    <a:gd name="T33" fmla="*/ 50 h 72"/>
                    <a:gd name="T34" fmla="*/ 396 w 464"/>
                    <a:gd name="T35" fmla="*/ 36 h 72"/>
                    <a:gd name="T36" fmla="*/ 424 w 464"/>
                    <a:gd name="T37" fmla="*/ 22 h 72"/>
                    <a:gd name="T38" fmla="*/ 446 w 464"/>
                    <a:gd name="T39" fmla="*/ 12 h 72"/>
                    <a:gd name="T40" fmla="*/ 464 w 464"/>
                    <a:gd name="T41" fmla="*/ 0 h 72"/>
                    <a:gd name="T42" fmla="*/ 464 w 464"/>
                    <a:gd name="T43" fmla="*/ 0 h 72"/>
                    <a:gd name="T44" fmla="*/ 442 w 464"/>
                    <a:gd name="T45" fmla="*/ 4 h 72"/>
                    <a:gd name="T46" fmla="*/ 388 w 464"/>
                    <a:gd name="T47" fmla="*/ 16 h 72"/>
                    <a:gd name="T48" fmla="*/ 352 w 464"/>
                    <a:gd name="T49" fmla="*/ 22 h 72"/>
                    <a:gd name="T50" fmla="*/ 314 w 464"/>
                    <a:gd name="T51" fmla="*/ 26 h 72"/>
                    <a:gd name="T52" fmla="*/ 276 w 464"/>
                    <a:gd name="T53" fmla="*/ 30 h 72"/>
                    <a:gd name="T54" fmla="*/ 240 w 464"/>
                    <a:gd name="T55" fmla="*/ 32 h 72"/>
                    <a:gd name="T56" fmla="*/ 240 w 464"/>
                    <a:gd name="T57" fmla="*/ 32 h 72"/>
                    <a:gd name="T58" fmla="*/ 202 w 464"/>
                    <a:gd name="T59" fmla="*/ 30 h 72"/>
                    <a:gd name="T60" fmla="*/ 164 w 464"/>
                    <a:gd name="T61" fmla="*/ 26 h 72"/>
                    <a:gd name="T62" fmla="*/ 84 w 464"/>
                    <a:gd name="T63" fmla="*/ 16 h 72"/>
                    <a:gd name="T64" fmla="*/ 24 w 464"/>
                    <a:gd name="T65" fmla="*/ 4 h 72"/>
                    <a:gd name="T66" fmla="*/ 0 w 464"/>
                    <a:gd name="T67" fmla="*/ 0 h 72"/>
                    <a:gd name="T68" fmla="*/ 0 w 464"/>
                    <a:gd name="T6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6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8" y="12"/>
                      </a:lnTo>
                      <a:lnTo>
                        <a:pt x="40" y="22"/>
                      </a:lnTo>
                      <a:lnTo>
                        <a:pt x="68" y="36"/>
                      </a:lnTo>
                      <a:lnTo>
                        <a:pt x="104" y="50"/>
                      </a:lnTo>
                      <a:lnTo>
                        <a:pt x="142" y="60"/>
                      </a:lnTo>
                      <a:lnTo>
                        <a:pt x="164" y="66"/>
                      </a:lnTo>
                      <a:lnTo>
                        <a:pt x="186" y="68"/>
                      </a:lnTo>
                      <a:lnTo>
                        <a:pt x="208" y="72"/>
                      </a:lnTo>
                      <a:lnTo>
                        <a:pt x="232" y="72"/>
                      </a:lnTo>
                      <a:lnTo>
                        <a:pt x="232" y="72"/>
                      </a:lnTo>
                      <a:lnTo>
                        <a:pt x="256" y="72"/>
                      </a:lnTo>
                      <a:lnTo>
                        <a:pt x="278" y="68"/>
                      </a:lnTo>
                      <a:lnTo>
                        <a:pt x="300" y="66"/>
                      </a:lnTo>
                      <a:lnTo>
                        <a:pt x="322" y="60"/>
                      </a:lnTo>
                      <a:lnTo>
                        <a:pt x="360" y="50"/>
                      </a:lnTo>
                      <a:lnTo>
                        <a:pt x="396" y="36"/>
                      </a:lnTo>
                      <a:lnTo>
                        <a:pt x="424" y="22"/>
                      </a:lnTo>
                      <a:lnTo>
                        <a:pt x="446" y="12"/>
                      </a:lnTo>
                      <a:lnTo>
                        <a:pt x="464" y="0"/>
                      </a:lnTo>
                      <a:lnTo>
                        <a:pt x="464" y="0"/>
                      </a:lnTo>
                      <a:lnTo>
                        <a:pt x="442" y="4"/>
                      </a:lnTo>
                      <a:lnTo>
                        <a:pt x="388" y="16"/>
                      </a:lnTo>
                      <a:lnTo>
                        <a:pt x="352" y="22"/>
                      </a:lnTo>
                      <a:lnTo>
                        <a:pt x="314" y="26"/>
                      </a:lnTo>
                      <a:lnTo>
                        <a:pt x="276" y="30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02" y="30"/>
                      </a:lnTo>
                      <a:lnTo>
                        <a:pt x="164" y="26"/>
                      </a:lnTo>
                      <a:lnTo>
                        <a:pt x="84" y="16"/>
                      </a:lnTo>
                      <a:lnTo>
                        <a:pt x="24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23">
                  <a:extLst>
                    <a:ext uri="{FF2B5EF4-FFF2-40B4-BE49-F238E27FC236}">
                      <a16:creationId xmlns:a16="http://schemas.microsoft.com/office/drawing/2014/main" id="{3B39E860-B6C2-47D2-859B-91FD818D5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3700" y="4076700"/>
                  <a:ext cx="165100" cy="25400"/>
                </a:xfrm>
                <a:custGeom>
                  <a:avLst/>
                  <a:gdLst>
                    <a:gd name="T0" fmla="*/ 0 w 104"/>
                    <a:gd name="T1" fmla="*/ 8 h 16"/>
                    <a:gd name="T2" fmla="*/ 0 w 104"/>
                    <a:gd name="T3" fmla="*/ 8 h 16"/>
                    <a:gd name="T4" fmla="*/ 0 w 104"/>
                    <a:gd name="T5" fmla="*/ 10 h 16"/>
                    <a:gd name="T6" fmla="*/ 4 w 104"/>
                    <a:gd name="T7" fmla="*/ 12 h 16"/>
                    <a:gd name="T8" fmla="*/ 16 w 104"/>
                    <a:gd name="T9" fmla="*/ 14 h 16"/>
                    <a:gd name="T10" fmla="*/ 40 w 104"/>
                    <a:gd name="T11" fmla="*/ 16 h 16"/>
                    <a:gd name="T12" fmla="*/ 40 w 104"/>
                    <a:gd name="T13" fmla="*/ 16 h 16"/>
                    <a:gd name="T14" fmla="*/ 68 w 104"/>
                    <a:gd name="T15" fmla="*/ 16 h 16"/>
                    <a:gd name="T16" fmla="*/ 90 w 104"/>
                    <a:gd name="T17" fmla="*/ 14 h 16"/>
                    <a:gd name="T18" fmla="*/ 102 w 104"/>
                    <a:gd name="T19" fmla="*/ 10 h 16"/>
                    <a:gd name="T20" fmla="*/ 104 w 104"/>
                    <a:gd name="T21" fmla="*/ 10 h 16"/>
                    <a:gd name="T22" fmla="*/ 104 w 104"/>
                    <a:gd name="T23" fmla="*/ 8 h 16"/>
                    <a:gd name="T24" fmla="*/ 104 w 104"/>
                    <a:gd name="T25" fmla="*/ 8 h 16"/>
                    <a:gd name="T26" fmla="*/ 96 w 104"/>
                    <a:gd name="T27" fmla="*/ 6 h 16"/>
                    <a:gd name="T28" fmla="*/ 84 w 104"/>
                    <a:gd name="T29" fmla="*/ 2 h 16"/>
                    <a:gd name="T30" fmla="*/ 68 w 104"/>
                    <a:gd name="T31" fmla="*/ 0 h 16"/>
                    <a:gd name="T32" fmla="*/ 48 w 104"/>
                    <a:gd name="T33" fmla="*/ 0 h 16"/>
                    <a:gd name="T34" fmla="*/ 48 w 104"/>
                    <a:gd name="T35" fmla="*/ 0 h 16"/>
                    <a:gd name="T36" fmla="*/ 28 w 104"/>
                    <a:gd name="T37" fmla="*/ 2 h 16"/>
                    <a:gd name="T38" fmla="*/ 14 w 104"/>
                    <a:gd name="T39" fmla="*/ 4 h 16"/>
                    <a:gd name="T40" fmla="*/ 0 w 104"/>
                    <a:gd name="T41" fmla="*/ 8 h 16"/>
                    <a:gd name="T42" fmla="*/ 0 w 104"/>
                    <a:gd name="T43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16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10"/>
                      </a:lnTo>
                      <a:lnTo>
                        <a:pt x="4" y="12"/>
                      </a:lnTo>
                      <a:lnTo>
                        <a:pt x="16" y="14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68" y="16"/>
                      </a:lnTo>
                      <a:lnTo>
                        <a:pt x="90" y="14"/>
                      </a:lnTo>
                      <a:lnTo>
                        <a:pt x="102" y="10"/>
                      </a:lnTo>
                      <a:lnTo>
                        <a:pt x="104" y="10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96" y="6"/>
                      </a:lnTo>
                      <a:lnTo>
                        <a:pt x="84" y="2"/>
                      </a:lnTo>
                      <a:lnTo>
                        <a:pt x="6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28" y="2"/>
                      </a:lnTo>
                      <a:lnTo>
                        <a:pt x="14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Freeform 24">
                  <a:extLst>
                    <a:ext uri="{FF2B5EF4-FFF2-40B4-BE49-F238E27FC236}">
                      <a16:creationId xmlns:a16="http://schemas.microsoft.com/office/drawing/2014/main" id="{7EE864A5-CFF1-4862-9A48-400EB677B2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300" y="3797300"/>
                  <a:ext cx="76200" cy="107950"/>
                </a:xfrm>
                <a:custGeom>
                  <a:avLst/>
                  <a:gdLst>
                    <a:gd name="T0" fmla="*/ 0 w 48"/>
                    <a:gd name="T1" fmla="*/ 0 h 68"/>
                    <a:gd name="T2" fmla="*/ 0 w 48"/>
                    <a:gd name="T3" fmla="*/ 0 h 68"/>
                    <a:gd name="T4" fmla="*/ 10 w 48"/>
                    <a:gd name="T5" fmla="*/ 10 h 68"/>
                    <a:gd name="T6" fmla="*/ 16 w 48"/>
                    <a:gd name="T7" fmla="*/ 22 h 68"/>
                    <a:gd name="T8" fmla="*/ 24 w 48"/>
                    <a:gd name="T9" fmla="*/ 40 h 68"/>
                    <a:gd name="T10" fmla="*/ 24 w 48"/>
                    <a:gd name="T11" fmla="*/ 40 h 68"/>
                    <a:gd name="T12" fmla="*/ 28 w 48"/>
                    <a:gd name="T13" fmla="*/ 50 h 68"/>
                    <a:gd name="T14" fmla="*/ 32 w 48"/>
                    <a:gd name="T15" fmla="*/ 56 h 68"/>
                    <a:gd name="T16" fmla="*/ 40 w 48"/>
                    <a:gd name="T17" fmla="*/ 66 h 68"/>
                    <a:gd name="T18" fmla="*/ 42 w 48"/>
                    <a:gd name="T19" fmla="*/ 68 h 68"/>
                    <a:gd name="T20" fmla="*/ 46 w 48"/>
                    <a:gd name="T21" fmla="*/ 68 h 68"/>
                    <a:gd name="T22" fmla="*/ 48 w 48"/>
                    <a:gd name="T23" fmla="*/ 68 h 68"/>
                    <a:gd name="T24" fmla="*/ 48 w 48"/>
                    <a:gd name="T25" fmla="*/ 64 h 68"/>
                    <a:gd name="T26" fmla="*/ 48 w 48"/>
                    <a:gd name="T27" fmla="*/ 64 h 68"/>
                    <a:gd name="T28" fmla="*/ 46 w 48"/>
                    <a:gd name="T29" fmla="*/ 54 h 68"/>
                    <a:gd name="T30" fmla="*/ 42 w 48"/>
                    <a:gd name="T31" fmla="*/ 42 h 68"/>
                    <a:gd name="T32" fmla="*/ 38 w 48"/>
                    <a:gd name="T33" fmla="*/ 32 h 68"/>
                    <a:gd name="T34" fmla="*/ 32 w 48"/>
                    <a:gd name="T35" fmla="*/ 24 h 68"/>
                    <a:gd name="T36" fmla="*/ 32 w 48"/>
                    <a:gd name="T37" fmla="*/ 24 h 68"/>
                    <a:gd name="T38" fmla="*/ 14 w 48"/>
                    <a:gd name="T39" fmla="*/ 10 h 68"/>
                    <a:gd name="T40" fmla="*/ 0 w 48"/>
                    <a:gd name="T41" fmla="*/ 0 h 68"/>
                    <a:gd name="T42" fmla="*/ 0 w 48"/>
                    <a:gd name="T4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10"/>
                      </a:lnTo>
                      <a:lnTo>
                        <a:pt x="16" y="22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28" y="50"/>
                      </a:lnTo>
                      <a:lnTo>
                        <a:pt x="32" y="56"/>
                      </a:lnTo>
                      <a:lnTo>
                        <a:pt x="40" y="66"/>
                      </a:lnTo>
                      <a:lnTo>
                        <a:pt x="42" y="68"/>
                      </a:lnTo>
                      <a:lnTo>
                        <a:pt x="46" y="68"/>
                      </a:lnTo>
                      <a:lnTo>
                        <a:pt x="48" y="68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46" y="54"/>
                      </a:lnTo>
                      <a:lnTo>
                        <a:pt x="42" y="42"/>
                      </a:lnTo>
                      <a:lnTo>
                        <a:pt x="38" y="3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14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EA927FF-A5B5-449F-A6FF-6D990CCC8688}"/>
              </a:ext>
            </a:extLst>
          </p:cNvPr>
          <p:cNvGrpSpPr/>
          <p:nvPr/>
        </p:nvGrpSpPr>
        <p:grpSpPr>
          <a:xfrm>
            <a:off x="7310006" y="2635098"/>
            <a:ext cx="1983704" cy="1320997"/>
            <a:chOff x="7310006" y="2635098"/>
            <a:chExt cx="1983704" cy="1320997"/>
          </a:xfrm>
        </p:grpSpPr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BBD0B9AB-8A9B-43B6-940C-563F2C1FCFB9}"/>
                </a:ext>
              </a:extLst>
            </p:cNvPr>
            <p:cNvGrpSpPr/>
            <p:nvPr/>
          </p:nvGrpSpPr>
          <p:grpSpPr>
            <a:xfrm>
              <a:off x="7310006" y="2635098"/>
              <a:ext cx="1983704" cy="1320603"/>
              <a:chOff x="518196" y="3561059"/>
              <a:chExt cx="1983704" cy="1320603"/>
            </a:xfrm>
          </p:grpSpPr>
          <p:grpSp>
            <p:nvGrpSpPr>
              <p:cNvPr id="624" name="Group 189">
                <a:extLst>
                  <a:ext uri="{FF2B5EF4-FFF2-40B4-BE49-F238E27FC236}">
                    <a16:creationId xmlns:a16="http://schemas.microsoft.com/office/drawing/2014/main" id="{B70E5706-3EF5-4261-AD08-A8874A5793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8196" y="3561059"/>
                <a:ext cx="1983704" cy="1320603"/>
                <a:chOff x="353" y="1434"/>
                <a:chExt cx="545" cy="182"/>
              </a:xfrm>
            </p:grpSpPr>
            <p:sp>
              <p:nvSpPr>
                <p:cNvPr id="813" name="Rectangle 190">
                  <a:extLst>
                    <a:ext uri="{FF2B5EF4-FFF2-40B4-BE49-F238E27FC236}">
                      <a16:creationId xmlns:a16="http://schemas.microsoft.com/office/drawing/2014/main" id="{C2C08A94-B7F0-423E-903C-DD8D0D4208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4" name="Rectangle 191">
                  <a:extLst>
                    <a:ext uri="{FF2B5EF4-FFF2-40B4-BE49-F238E27FC236}">
                      <a16:creationId xmlns:a16="http://schemas.microsoft.com/office/drawing/2014/main" id="{BC83A5A3-BC95-4A4E-B71F-9389A2419A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5" name="Rectangle 192">
                  <a:extLst>
                    <a:ext uri="{FF2B5EF4-FFF2-40B4-BE49-F238E27FC236}">
                      <a16:creationId xmlns:a16="http://schemas.microsoft.com/office/drawing/2014/main" id="{F9CF40C5-28EE-4A88-81EC-720A4960C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" name="Group 136">
                <a:extLst>
                  <a:ext uri="{FF2B5EF4-FFF2-40B4-BE49-F238E27FC236}">
                    <a16:creationId xmlns:a16="http://schemas.microsoft.com/office/drawing/2014/main" id="{D00B165A-E172-4293-9B20-52C1F121912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248351" y="4002311"/>
                <a:ext cx="523394" cy="438098"/>
                <a:chOff x="1408" y="727"/>
                <a:chExt cx="3424" cy="2866"/>
              </a:xfrm>
            </p:grpSpPr>
            <p:sp>
              <p:nvSpPr>
                <p:cNvPr id="626" name="Freeform 137">
                  <a:extLst>
                    <a:ext uri="{FF2B5EF4-FFF2-40B4-BE49-F238E27FC236}">
                      <a16:creationId xmlns:a16="http://schemas.microsoft.com/office/drawing/2014/main" id="{439B2428-2090-401A-BD21-5398E0DE8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6" y="2905"/>
                  <a:ext cx="254" cy="424"/>
                </a:xfrm>
                <a:custGeom>
                  <a:avLst/>
                  <a:gdLst>
                    <a:gd name="T0" fmla="*/ 30 w 254"/>
                    <a:gd name="T1" fmla="*/ 424 h 424"/>
                    <a:gd name="T2" fmla="*/ 30 w 254"/>
                    <a:gd name="T3" fmla="*/ 424 h 424"/>
                    <a:gd name="T4" fmla="*/ 22 w 254"/>
                    <a:gd name="T5" fmla="*/ 420 h 424"/>
                    <a:gd name="T6" fmla="*/ 14 w 254"/>
                    <a:gd name="T7" fmla="*/ 414 h 424"/>
                    <a:gd name="T8" fmla="*/ 6 w 254"/>
                    <a:gd name="T9" fmla="*/ 402 h 424"/>
                    <a:gd name="T10" fmla="*/ 4 w 254"/>
                    <a:gd name="T11" fmla="*/ 394 h 424"/>
                    <a:gd name="T12" fmla="*/ 2 w 254"/>
                    <a:gd name="T13" fmla="*/ 386 h 424"/>
                    <a:gd name="T14" fmla="*/ 0 w 254"/>
                    <a:gd name="T15" fmla="*/ 376 h 424"/>
                    <a:gd name="T16" fmla="*/ 2 w 254"/>
                    <a:gd name="T17" fmla="*/ 364 h 424"/>
                    <a:gd name="T18" fmla="*/ 4 w 254"/>
                    <a:gd name="T19" fmla="*/ 350 h 424"/>
                    <a:gd name="T20" fmla="*/ 8 w 254"/>
                    <a:gd name="T21" fmla="*/ 334 h 424"/>
                    <a:gd name="T22" fmla="*/ 14 w 254"/>
                    <a:gd name="T23" fmla="*/ 316 h 424"/>
                    <a:gd name="T24" fmla="*/ 22 w 254"/>
                    <a:gd name="T25" fmla="*/ 296 h 424"/>
                    <a:gd name="T26" fmla="*/ 22 w 254"/>
                    <a:gd name="T27" fmla="*/ 296 h 424"/>
                    <a:gd name="T28" fmla="*/ 34 w 254"/>
                    <a:gd name="T29" fmla="*/ 274 h 424"/>
                    <a:gd name="T30" fmla="*/ 46 w 254"/>
                    <a:gd name="T31" fmla="*/ 252 h 424"/>
                    <a:gd name="T32" fmla="*/ 80 w 254"/>
                    <a:gd name="T33" fmla="*/ 202 h 424"/>
                    <a:gd name="T34" fmla="*/ 118 w 254"/>
                    <a:gd name="T35" fmla="*/ 154 h 424"/>
                    <a:gd name="T36" fmla="*/ 158 w 254"/>
                    <a:gd name="T37" fmla="*/ 106 h 424"/>
                    <a:gd name="T38" fmla="*/ 194 w 254"/>
                    <a:gd name="T39" fmla="*/ 64 h 424"/>
                    <a:gd name="T40" fmla="*/ 226 w 254"/>
                    <a:gd name="T41" fmla="*/ 30 h 424"/>
                    <a:gd name="T42" fmla="*/ 254 w 254"/>
                    <a:gd name="T43" fmla="*/ 0 h 424"/>
                    <a:gd name="T44" fmla="*/ 254 w 254"/>
                    <a:gd name="T45" fmla="*/ 0 h 424"/>
                    <a:gd name="T46" fmla="*/ 252 w 254"/>
                    <a:gd name="T47" fmla="*/ 16 h 424"/>
                    <a:gd name="T48" fmla="*/ 248 w 254"/>
                    <a:gd name="T49" fmla="*/ 54 h 424"/>
                    <a:gd name="T50" fmla="*/ 244 w 254"/>
                    <a:gd name="T51" fmla="*/ 76 h 424"/>
                    <a:gd name="T52" fmla="*/ 238 w 254"/>
                    <a:gd name="T53" fmla="*/ 100 h 424"/>
                    <a:gd name="T54" fmla="*/ 230 w 254"/>
                    <a:gd name="T55" fmla="*/ 124 h 424"/>
                    <a:gd name="T56" fmla="*/ 222 w 254"/>
                    <a:gd name="T57" fmla="*/ 144 h 424"/>
                    <a:gd name="T58" fmla="*/ 222 w 254"/>
                    <a:gd name="T59" fmla="*/ 144 h 424"/>
                    <a:gd name="T60" fmla="*/ 152 w 254"/>
                    <a:gd name="T61" fmla="*/ 272 h 424"/>
                    <a:gd name="T62" fmla="*/ 112 w 254"/>
                    <a:gd name="T63" fmla="*/ 342 h 424"/>
                    <a:gd name="T64" fmla="*/ 86 w 254"/>
                    <a:gd name="T65" fmla="*/ 384 h 424"/>
                    <a:gd name="T66" fmla="*/ 86 w 254"/>
                    <a:gd name="T67" fmla="*/ 384 h 424"/>
                    <a:gd name="T68" fmla="*/ 78 w 254"/>
                    <a:gd name="T69" fmla="*/ 394 h 424"/>
                    <a:gd name="T70" fmla="*/ 68 w 254"/>
                    <a:gd name="T71" fmla="*/ 402 h 424"/>
                    <a:gd name="T72" fmla="*/ 50 w 254"/>
                    <a:gd name="T73" fmla="*/ 414 h 424"/>
                    <a:gd name="T74" fmla="*/ 36 w 254"/>
                    <a:gd name="T75" fmla="*/ 422 h 424"/>
                    <a:gd name="T76" fmla="*/ 30 w 254"/>
                    <a:gd name="T77" fmla="*/ 424 h 424"/>
                    <a:gd name="T78" fmla="*/ 30 w 254"/>
                    <a:gd name="T7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4" h="424">
                      <a:moveTo>
                        <a:pt x="30" y="424"/>
                      </a:moveTo>
                      <a:lnTo>
                        <a:pt x="30" y="424"/>
                      </a:lnTo>
                      <a:lnTo>
                        <a:pt x="22" y="420"/>
                      </a:lnTo>
                      <a:lnTo>
                        <a:pt x="14" y="414"/>
                      </a:lnTo>
                      <a:lnTo>
                        <a:pt x="6" y="402"/>
                      </a:lnTo>
                      <a:lnTo>
                        <a:pt x="4" y="394"/>
                      </a:lnTo>
                      <a:lnTo>
                        <a:pt x="2" y="386"/>
                      </a:lnTo>
                      <a:lnTo>
                        <a:pt x="0" y="376"/>
                      </a:lnTo>
                      <a:lnTo>
                        <a:pt x="2" y="364"/>
                      </a:lnTo>
                      <a:lnTo>
                        <a:pt x="4" y="350"/>
                      </a:lnTo>
                      <a:lnTo>
                        <a:pt x="8" y="334"/>
                      </a:lnTo>
                      <a:lnTo>
                        <a:pt x="14" y="316"/>
                      </a:lnTo>
                      <a:lnTo>
                        <a:pt x="22" y="296"/>
                      </a:lnTo>
                      <a:lnTo>
                        <a:pt x="22" y="296"/>
                      </a:lnTo>
                      <a:lnTo>
                        <a:pt x="34" y="274"/>
                      </a:lnTo>
                      <a:lnTo>
                        <a:pt x="46" y="252"/>
                      </a:lnTo>
                      <a:lnTo>
                        <a:pt x="80" y="202"/>
                      </a:lnTo>
                      <a:lnTo>
                        <a:pt x="118" y="154"/>
                      </a:lnTo>
                      <a:lnTo>
                        <a:pt x="158" y="106"/>
                      </a:lnTo>
                      <a:lnTo>
                        <a:pt x="194" y="64"/>
                      </a:lnTo>
                      <a:lnTo>
                        <a:pt x="226" y="30"/>
                      </a:lnTo>
                      <a:lnTo>
                        <a:pt x="254" y="0"/>
                      </a:lnTo>
                      <a:lnTo>
                        <a:pt x="254" y="0"/>
                      </a:lnTo>
                      <a:lnTo>
                        <a:pt x="252" y="16"/>
                      </a:lnTo>
                      <a:lnTo>
                        <a:pt x="248" y="54"/>
                      </a:lnTo>
                      <a:lnTo>
                        <a:pt x="244" y="76"/>
                      </a:lnTo>
                      <a:lnTo>
                        <a:pt x="238" y="100"/>
                      </a:lnTo>
                      <a:lnTo>
                        <a:pt x="230" y="124"/>
                      </a:lnTo>
                      <a:lnTo>
                        <a:pt x="222" y="144"/>
                      </a:lnTo>
                      <a:lnTo>
                        <a:pt x="222" y="144"/>
                      </a:lnTo>
                      <a:lnTo>
                        <a:pt x="152" y="272"/>
                      </a:lnTo>
                      <a:lnTo>
                        <a:pt x="112" y="342"/>
                      </a:lnTo>
                      <a:lnTo>
                        <a:pt x="86" y="384"/>
                      </a:lnTo>
                      <a:lnTo>
                        <a:pt x="86" y="384"/>
                      </a:lnTo>
                      <a:lnTo>
                        <a:pt x="78" y="394"/>
                      </a:lnTo>
                      <a:lnTo>
                        <a:pt x="68" y="402"/>
                      </a:lnTo>
                      <a:lnTo>
                        <a:pt x="50" y="414"/>
                      </a:lnTo>
                      <a:lnTo>
                        <a:pt x="36" y="422"/>
                      </a:lnTo>
                      <a:lnTo>
                        <a:pt x="30" y="424"/>
                      </a:lnTo>
                      <a:lnTo>
                        <a:pt x="30" y="4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7" name="Freeform 138">
                  <a:extLst>
                    <a:ext uri="{FF2B5EF4-FFF2-40B4-BE49-F238E27FC236}">
                      <a16:creationId xmlns:a16="http://schemas.microsoft.com/office/drawing/2014/main" id="{1AFD27F2-071A-48A5-8A41-6BB186260F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8" y="2977"/>
                  <a:ext cx="288" cy="368"/>
                </a:xfrm>
                <a:custGeom>
                  <a:avLst/>
                  <a:gdLst>
                    <a:gd name="T0" fmla="*/ 288 w 288"/>
                    <a:gd name="T1" fmla="*/ 368 h 368"/>
                    <a:gd name="T2" fmla="*/ 288 w 288"/>
                    <a:gd name="T3" fmla="*/ 368 h 368"/>
                    <a:gd name="T4" fmla="*/ 286 w 288"/>
                    <a:gd name="T5" fmla="*/ 354 h 368"/>
                    <a:gd name="T6" fmla="*/ 276 w 288"/>
                    <a:gd name="T7" fmla="*/ 316 h 368"/>
                    <a:gd name="T8" fmla="*/ 266 w 288"/>
                    <a:gd name="T9" fmla="*/ 290 h 368"/>
                    <a:gd name="T10" fmla="*/ 254 w 288"/>
                    <a:gd name="T11" fmla="*/ 258 h 368"/>
                    <a:gd name="T12" fmla="*/ 238 w 288"/>
                    <a:gd name="T13" fmla="*/ 222 h 368"/>
                    <a:gd name="T14" fmla="*/ 216 w 288"/>
                    <a:gd name="T15" fmla="*/ 184 h 368"/>
                    <a:gd name="T16" fmla="*/ 216 w 288"/>
                    <a:gd name="T17" fmla="*/ 184 h 368"/>
                    <a:gd name="T18" fmla="*/ 204 w 288"/>
                    <a:gd name="T19" fmla="*/ 164 h 368"/>
                    <a:gd name="T20" fmla="*/ 188 w 288"/>
                    <a:gd name="T21" fmla="*/ 146 h 368"/>
                    <a:gd name="T22" fmla="*/ 172 w 288"/>
                    <a:gd name="T23" fmla="*/ 128 h 368"/>
                    <a:gd name="T24" fmla="*/ 156 w 288"/>
                    <a:gd name="T25" fmla="*/ 110 h 368"/>
                    <a:gd name="T26" fmla="*/ 120 w 288"/>
                    <a:gd name="T27" fmla="*/ 80 h 368"/>
                    <a:gd name="T28" fmla="*/ 86 w 288"/>
                    <a:gd name="T29" fmla="*/ 52 h 368"/>
                    <a:gd name="T30" fmla="*/ 54 w 288"/>
                    <a:gd name="T31" fmla="*/ 32 h 368"/>
                    <a:gd name="T32" fmla="*/ 26 w 288"/>
                    <a:gd name="T33" fmla="*/ 16 h 368"/>
                    <a:gd name="T34" fmla="*/ 0 w 288"/>
                    <a:gd name="T35" fmla="*/ 0 h 368"/>
                    <a:gd name="T36" fmla="*/ 0 w 288"/>
                    <a:gd name="T37" fmla="*/ 0 h 368"/>
                    <a:gd name="T38" fmla="*/ 10 w 288"/>
                    <a:gd name="T39" fmla="*/ 24 h 368"/>
                    <a:gd name="T40" fmla="*/ 38 w 288"/>
                    <a:gd name="T41" fmla="*/ 88 h 368"/>
                    <a:gd name="T42" fmla="*/ 76 w 288"/>
                    <a:gd name="T43" fmla="*/ 164 h 368"/>
                    <a:gd name="T44" fmla="*/ 94 w 288"/>
                    <a:gd name="T45" fmla="*/ 196 h 368"/>
                    <a:gd name="T46" fmla="*/ 112 w 288"/>
                    <a:gd name="T47" fmla="*/ 224 h 368"/>
                    <a:gd name="T48" fmla="*/ 112 w 288"/>
                    <a:gd name="T49" fmla="*/ 224 h 368"/>
                    <a:gd name="T50" fmla="*/ 130 w 288"/>
                    <a:gd name="T51" fmla="*/ 246 h 368"/>
                    <a:gd name="T52" fmla="*/ 148 w 288"/>
                    <a:gd name="T53" fmla="*/ 270 h 368"/>
                    <a:gd name="T54" fmla="*/ 188 w 288"/>
                    <a:gd name="T55" fmla="*/ 310 h 368"/>
                    <a:gd name="T56" fmla="*/ 222 w 288"/>
                    <a:gd name="T57" fmla="*/ 340 h 368"/>
                    <a:gd name="T58" fmla="*/ 232 w 288"/>
                    <a:gd name="T59" fmla="*/ 348 h 368"/>
                    <a:gd name="T60" fmla="*/ 240 w 288"/>
                    <a:gd name="T61" fmla="*/ 352 h 368"/>
                    <a:gd name="T62" fmla="*/ 240 w 288"/>
                    <a:gd name="T63" fmla="*/ 352 h 368"/>
                    <a:gd name="T64" fmla="*/ 252 w 288"/>
                    <a:gd name="T65" fmla="*/ 354 h 368"/>
                    <a:gd name="T66" fmla="*/ 268 w 288"/>
                    <a:gd name="T67" fmla="*/ 360 h 368"/>
                    <a:gd name="T68" fmla="*/ 288 w 288"/>
                    <a:gd name="T69" fmla="*/ 368 h 368"/>
                    <a:gd name="T70" fmla="*/ 288 w 288"/>
                    <a:gd name="T71" fmla="*/ 368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88" h="368">
                      <a:moveTo>
                        <a:pt x="288" y="368"/>
                      </a:moveTo>
                      <a:lnTo>
                        <a:pt x="288" y="368"/>
                      </a:lnTo>
                      <a:lnTo>
                        <a:pt x="286" y="354"/>
                      </a:lnTo>
                      <a:lnTo>
                        <a:pt x="276" y="316"/>
                      </a:lnTo>
                      <a:lnTo>
                        <a:pt x="266" y="290"/>
                      </a:lnTo>
                      <a:lnTo>
                        <a:pt x="254" y="258"/>
                      </a:lnTo>
                      <a:lnTo>
                        <a:pt x="238" y="222"/>
                      </a:lnTo>
                      <a:lnTo>
                        <a:pt x="216" y="184"/>
                      </a:lnTo>
                      <a:lnTo>
                        <a:pt x="216" y="184"/>
                      </a:lnTo>
                      <a:lnTo>
                        <a:pt x="204" y="164"/>
                      </a:lnTo>
                      <a:lnTo>
                        <a:pt x="188" y="146"/>
                      </a:lnTo>
                      <a:lnTo>
                        <a:pt x="172" y="128"/>
                      </a:lnTo>
                      <a:lnTo>
                        <a:pt x="156" y="110"/>
                      </a:lnTo>
                      <a:lnTo>
                        <a:pt x="120" y="80"/>
                      </a:lnTo>
                      <a:lnTo>
                        <a:pt x="86" y="52"/>
                      </a:lnTo>
                      <a:lnTo>
                        <a:pt x="54" y="32"/>
                      </a:lnTo>
                      <a:lnTo>
                        <a:pt x="26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" y="24"/>
                      </a:lnTo>
                      <a:lnTo>
                        <a:pt x="38" y="88"/>
                      </a:lnTo>
                      <a:lnTo>
                        <a:pt x="76" y="164"/>
                      </a:lnTo>
                      <a:lnTo>
                        <a:pt x="94" y="196"/>
                      </a:lnTo>
                      <a:lnTo>
                        <a:pt x="112" y="224"/>
                      </a:lnTo>
                      <a:lnTo>
                        <a:pt x="112" y="224"/>
                      </a:lnTo>
                      <a:lnTo>
                        <a:pt x="130" y="246"/>
                      </a:lnTo>
                      <a:lnTo>
                        <a:pt x="148" y="270"/>
                      </a:lnTo>
                      <a:lnTo>
                        <a:pt x="188" y="310"/>
                      </a:lnTo>
                      <a:lnTo>
                        <a:pt x="222" y="340"/>
                      </a:lnTo>
                      <a:lnTo>
                        <a:pt x="232" y="348"/>
                      </a:lnTo>
                      <a:lnTo>
                        <a:pt x="240" y="352"/>
                      </a:lnTo>
                      <a:lnTo>
                        <a:pt x="240" y="352"/>
                      </a:lnTo>
                      <a:lnTo>
                        <a:pt x="252" y="354"/>
                      </a:lnTo>
                      <a:lnTo>
                        <a:pt x="268" y="360"/>
                      </a:lnTo>
                      <a:lnTo>
                        <a:pt x="288" y="368"/>
                      </a:lnTo>
                      <a:lnTo>
                        <a:pt x="288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8" name="Freeform 139">
                  <a:extLst>
                    <a:ext uri="{FF2B5EF4-FFF2-40B4-BE49-F238E27FC236}">
                      <a16:creationId xmlns:a16="http://schemas.microsoft.com/office/drawing/2014/main" id="{CAC48DC2-E805-46B3-95E0-31AEC30F1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0" y="2905"/>
                  <a:ext cx="254" cy="424"/>
                </a:xfrm>
                <a:custGeom>
                  <a:avLst/>
                  <a:gdLst>
                    <a:gd name="T0" fmla="*/ 224 w 254"/>
                    <a:gd name="T1" fmla="*/ 424 h 424"/>
                    <a:gd name="T2" fmla="*/ 224 w 254"/>
                    <a:gd name="T3" fmla="*/ 424 h 424"/>
                    <a:gd name="T4" fmla="*/ 232 w 254"/>
                    <a:gd name="T5" fmla="*/ 420 h 424"/>
                    <a:gd name="T6" fmla="*/ 240 w 254"/>
                    <a:gd name="T7" fmla="*/ 414 h 424"/>
                    <a:gd name="T8" fmla="*/ 248 w 254"/>
                    <a:gd name="T9" fmla="*/ 402 h 424"/>
                    <a:gd name="T10" fmla="*/ 250 w 254"/>
                    <a:gd name="T11" fmla="*/ 394 h 424"/>
                    <a:gd name="T12" fmla="*/ 252 w 254"/>
                    <a:gd name="T13" fmla="*/ 386 h 424"/>
                    <a:gd name="T14" fmla="*/ 254 w 254"/>
                    <a:gd name="T15" fmla="*/ 376 h 424"/>
                    <a:gd name="T16" fmla="*/ 252 w 254"/>
                    <a:gd name="T17" fmla="*/ 364 h 424"/>
                    <a:gd name="T18" fmla="*/ 250 w 254"/>
                    <a:gd name="T19" fmla="*/ 350 h 424"/>
                    <a:gd name="T20" fmla="*/ 246 w 254"/>
                    <a:gd name="T21" fmla="*/ 334 h 424"/>
                    <a:gd name="T22" fmla="*/ 240 w 254"/>
                    <a:gd name="T23" fmla="*/ 316 h 424"/>
                    <a:gd name="T24" fmla="*/ 232 w 254"/>
                    <a:gd name="T25" fmla="*/ 296 h 424"/>
                    <a:gd name="T26" fmla="*/ 232 w 254"/>
                    <a:gd name="T27" fmla="*/ 296 h 424"/>
                    <a:gd name="T28" fmla="*/ 220 w 254"/>
                    <a:gd name="T29" fmla="*/ 274 h 424"/>
                    <a:gd name="T30" fmla="*/ 208 w 254"/>
                    <a:gd name="T31" fmla="*/ 252 h 424"/>
                    <a:gd name="T32" fmla="*/ 174 w 254"/>
                    <a:gd name="T33" fmla="*/ 202 h 424"/>
                    <a:gd name="T34" fmla="*/ 136 w 254"/>
                    <a:gd name="T35" fmla="*/ 154 h 424"/>
                    <a:gd name="T36" fmla="*/ 96 w 254"/>
                    <a:gd name="T37" fmla="*/ 106 h 424"/>
                    <a:gd name="T38" fmla="*/ 60 w 254"/>
                    <a:gd name="T39" fmla="*/ 64 h 424"/>
                    <a:gd name="T40" fmla="*/ 28 w 254"/>
                    <a:gd name="T41" fmla="*/ 30 h 424"/>
                    <a:gd name="T42" fmla="*/ 0 w 254"/>
                    <a:gd name="T43" fmla="*/ 0 h 424"/>
                    <a:gd name="T44" fmla="*/ 0 w 254"/>
                    <a:gd name="T45" fmla="*/ 0 h 424"/>
                    <a:gd name="T46" fmla="*/ 2 w 254"/>
                    <a:gd name="T47" fmla="*/ 16 h 424"/>
                    <a:gd name="T48" fmla="*/ 6 w 254"/>
                    <a:gd name="T49" fmla="*/ 54 h 424"/>
                    <a:gd name="T50" fmla="*/ 10 w 254"/>
                    <a:gd name="T51" fmla="*/ 76 h 424"/>
                    <a:gd name="T52" fmla="*/ 16 w 254"/>
                    <a:gd name="T53" fmla="*/ 100 h 424"/>
                    <a:gd name="T54" fmla="*/ 24 w 254"/>
                    <a:gd name="T55" fmla="*/ 124 h 424"/>
                    <a:gd name="T56" fmla="*/ 32 w 254"/>
                    <a:gd name="T57" fmla="*/ 144 h 424"/>
                    <a:gd name="T58" fmla="*/ 32 w 254"/>
                    <a:gd name="T59" fmla="*/ 144 h 424"/>
                    <a:gd name="T60" fmla="*/ 102 w 254"/>
                    <a:gd name="T61" fmla="*/ 272 h 424"/>
                    <a:gd name="T62" fmla="*/ 142 w 254"/>
                    <a:gd name="T63" fmla="*/ 342 h 424"/>
                    <a:gd name="T64" fmla="*/ 168 w 254"/>
                    <a:gd name="T65" fmla="*/ 384 h 424"/>
                    <a:gd name="T66" fmla="*/ 168 w 254"/>
                    <a:gd name="T67" fmla="*/ 384 h 424"/>
                    <a:gd name="T68" fmla="*/ 176 w 254"/>
                    <a:gd name="T69" fmla="*/ 394 h 424"/>
                    <a:gd name="T70" fmla="*/ 186 w 254"/>
                    <a:gd name="T71" fmla="*/ 402 h 424"/>
                    <a:gd name="T72" fmla="*/ 204 w 254"/>
                    <a:gd name="T73" fmla="*/ 414 h 424"/>
                    <a:gd name="T74" fmla="*/ 218 w 254"/>
                    <a:gd name="T75" fmla="*/ 422 h 424"/>
                    <a:gd name="T76" fmla="*/ 224 w 254"/>
                    <a:gd name="T77" fmla="*/ 424 h 424"/>
                    <a:gd name="T78" fmla="*/ 224 w 254"/>
                    <a:gd name="T7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4" h="424">
                      <a:moveTo>
                        <a:pt x="224" y="424"/>
                      </a:moveTo>
                      <a:lnTo>
                        <a:pt x="224" y="424"/>
                      </a:lnTo>
                      <a:lnTo>
                        <a:pt x="232" y="420"/>
                      </a:lnTo>
                      <a:lnTo>
                        <a:pt x="240" y="414"/>
                      </a:lnTo>
                      <a:lnTo>
                        <a:pt x="248" y="402"/>
                      </a:lnTo>
                      <a:lnTo>
                        <a:pt x="250" y="394"/>
                      </a:lnTo>
                      <a:lnTo>
                        <a:pt x="252" y="386"/>
                      </a:lnTo>
                      <a:lnTo>
                        <a:pt x="254" y="376"/>
                      </a:lnTo>
                      <a:lnTo>
                        <a:pt x="252" y="364"/>
                      </a:lnTo>
                      <a:lnTo>
                        <a:pt x="250" y="350"/>
                      </a:lnTo>
                      <a:lnTo>
                        <a:pt x="246" y="334"/>
                      </a:lnTo>
                      <a:lnTo>
                        <a:pt x="240" y="316"/>
                      </a:lnTo>
                      <a:lnTo>
                        <a:pt x="232" y="296"/>
                      </a:lnTo>
                      <a:lnTo>
                        <a:pt x="232" y="296"/>
                      </a:lnTo>
                      <a:lnTo>
                        <a:pt x="220" y="274"/>
                      </a:lnTo>
                      <a:lnTo>
                        <a:pt x="208" y="252"/>
                      </a:lnTo>
                      <a:lnTo>
                        <a:pt x="174" y="202"/>
                      </a:lnTo>
                      <a:lnTo>
                        <a:pt x="136" y="154"/>
                      </a:lnTo>
                      <a:lnTo>
                        <a:pt x="96" y="106"/>
                      </a:lnTo>
                      <a:lnTo>
                        <a:pt x="60" y="64"/>
                      </a:lnTo>
                      <a:lnTo>
                        <a:pt x="28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16"/>
                      </a:lnTo>
                      <a:lnTo>
                        <a:pt x="6" y="54"/>
                      </a:lnTo>
                      <a:lnTo>
                        <a:pt x="10" y="76"/>
                      </a:lnTo>
                      <a:lnTo>
                        <a:pt x="16" y="100"/>
                      </a:lnTo>
                      <a:lnTo>
                        <a:pt x="24" y="124"/>
                      </a:lnTo>
                      <a:lnTo>
                        <a:pt x="32" y="144"/>
                      </a:lnTo>
                      <a:lnTo>
                        <a:pt x="32" y="144"/>
                      </a:lnTo>
                      <a:lnTo>
                        <a:pt x="102" y="272"/>
                      </a:lnTo>
                      <a:lnTo>
                        <a:pt x="142" y="342"/>
                      </a:lnTo>
                      <a:lnTo>
                        <a:pt x="168" y="384"/>
                      </a:lnTo>
                      <a:lnTo>
                        <a:pt x="168" y="384"/>
                      </a:lnTo>
                      <a:lnTo>
                        <a:pt x="176" y="394"/>
                      </a:lnTo>
                      <a:lnTo>
                        <a:pt x="186" y="402"/>
                      </a:lnTo>
                      <a:lnTo>
                        <a:pt x="204" y="414"/>
                      </a:lnTo>
                      <a:lnTo>
                        <a:pt x="218" y="422"/>
                      </a:lnTo>
                      <a:lnTo>
                        <a:pt x="224" y="424"/>
                      </a:lnTo>
                      <a:lnTo>
                        <a:pt x="224" y="4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9" name="Freeform 140">
                  <a:extLst>
                    <a:ext uri="{FF2B5EF4-FFF2-40B4-BE49-F238E27FC236}">
                      <a16:creationId xmlns:a16="http://schemas.microsoft.com/office/drawing/2014/main" id="{79E9BE94-789D-44D0-A0DA-20A5127999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6" y="2041"/>
                  <a:ext cx="1284" cy="1078"/>
                </a:xfrm>
                <a:custGeom>
                  <a:avLst/>
                  <a:gdLst>
                    <a:gd name="T0" fmla="*/ 1284 w 1284"/>
                    <a:gd name="T1" fmla="*/ 1024 h 1078"/>
                    <a:gd name="T2" fmla="*/ 1284 w 1284"/>
                    <a:gd name="T3" fmla="*/ 1024 h 1078"/>
                    <a:gd name="T4" fmla="*/ 1228 w 1284"/>
                    <a:gd name="T5" fmla="*/ 966 h 1078"/>
                    <a:gd name="T6" fmla="*/ 1090 w 1284"/>
                    <a:gd name="T7" fmla="*/ 824 h 1078"/>
                    <a:gd name="T8" fmla="*/ 920 w 1284"/>
                    <a:gd name="T9" fmla="*/ 652 h 1078"/>
                    <a:gd name="T10" fmla="*/ 838 w 1284"/>
                    <a:gd name="T11" fmla="*/ 570 h 1078"/>
                    <a:gd name="T12" fmla="*/ 766 w 1284"/>
                    <a:gd name="T13" fmla="*/ 502 h 1078"/>
                    <a:gd name="T14" fmla="*/ 766 w 1284"/>
                    <a:gd name="T15" fmla="*/ 502 h 1078"/>
                    <a:gd name="T16" fmla="*/ 644 w 1284"/>
                    <a:gd name="T17" fmla="*/ 388 h 1078"/>
                    <a:gd name="T18" fmla="*/ 534 w 1284"/>
                    <a:gd name="T19" fmla="*/ 288 h 1078"/>
                    <a:gd name="T20" fmla="*/ 482 w 1284"/>
                    <a:gd name="T21" fmla="*/ 244 h 1078"/>
                    <a:gd name="T22" fmla="*/ 436 w 1284"/>
                    <a:gd name="T23" fmla="*/ 204 h 1078"/>
                    <a:gd name="T24" fmla="*/ 392 w 1284"/>
                    <a:gd name="T25" fmla="*/ 172 h 1078"/>
                    <a:gd name="T26" fmla="*/ 352 w 1284"/>
                    <a:gd name="T27" fmla="*/ 146 h 1078"/>
                    <a:gd name="T28" fmla="*/ 352 w 1284"/>
                    <a:gd name="T29" fmla="*/ 146 h 1078"/>
                    <a:gd name="T30" fmla="*/ 282 w 1284"/>
                    <a:gd name="T31" fmla="*/ 106 h 1078"/>
                    <a:gd name="T32" fmla="*/ 220 w 1284"/>
                    <a:gd name="T33" fmla="*/ 70 h 1078"/>
                    <a:gd name="T34" fmla="*/ 168 w 1284"/>
                    <a:gd name="T35" fmla="*/ 44 h 1078"/>
                    <a:gd name="T36" fmla="*/ 126 w 1284"/>
                    <a:gd name="T37" fmla="*/ 22 h 1078"/>
                    <a:gd name="T38" fmla="*/ 126 w 1284"/>
                    <a:gd name="T39" fmla="*/ 22 h 1078"/>
                    <a:gd name="T40" fmla="*/ 108 w 1284"/>
                    <a:gd name="T41" fmla="*/ 16 h 1078"/>
                    <a:gd name="T42" fmla="*/ 88 w 1284"/>
                    <a:gd name="T43" fmla="*/ 10 h 1078"/>
                    <a:gd name="T44" fmla="*/ 66 w 1284"/>
                    <a:gd name="T45" fmla="*/ 6 h 1078"/>
                    <a:gd name="T46" fmla="*/ 46 w 1284"/>
                    <a:gd name="T47" fmla="*/ 4 h 1078"/>
                    <a:gd name="T48" fmla="*/ 14 w 1284"/>
                    <a:gd name="T49" fmla="*/ 0 h 1078"/>
                    <a:gd name="T50" fmla="*/ 0 w 1284"/>
                    <a:gd name="T51" fmla="*/ 0 h 1078"/>
                    <a:gd name="T52" fmla="*/ 0 w 1284"/>
                    <a:gd name="T53" fmla="*/ 0 h 1078"/>
                    <a:gd name="T54" fmla="*/ 16 w 1284"/>
                    <a:gd name="T55" fmla="*/ 8 h 1078"/>
                    <a:gd name="T56" fmla="*/ 64 w 1284"/>
                    <a:gd name="T57" fmla="*/ 34 h 1078"/>
                    <a:gd name="T58" fmla="*/ 136 w 1284"/>
                    <a:gd name="T59" fmla="*/ 74 h 1078"/>
                    <a:gd name="T60" fmla="*/ 228 w 1284"/>
                    <a:gd name="T61" fmla="*/ 132 h 1078"/>
                    <a:gd name="T62" fmla="*/ 280 w 1284"/>
                    <a:gd name="T63" fmla="*/ 166 h 1078"/>
                    <a:gd name="T64" fmla="*/ 336 w 1284"/>
                    <a:gd name="T65" fmla="*/ 204 h 1078"/>
                    <a:gd name="T66" fmla="*/ 394 w 1284"/>
                    <a:gd name="T67" fmla="*/ 246 h 1078"/>
                    <a:gd name="T68" fmla="*/ 452 w 1284"/>
                    <a:gd name="T69" fmla="*/ 290 h 1078"/>
                    <a:gd name="T70" fmla="*/ 514 w 1284"/>
                    <a:gd name="T71" fmla="*/ 340 h 1078"/>
                    <a:gd name="T72" fmla="*/ 574 w 1284"/>
                    <a:gd name="T73" fmla="*/ 392 h 1078"/>
                    <a:gd name="T74" fmla="*/ 634 w 1284"/>
                    <a:gd name="T75" fmla="*/ 448 h 1078"/>
                    <a:gd name="T76" fmla="*/ 694 w 1284"/>
                    <a:gd name="T77" fmla="*/ 508 h 1078"/>
                    <a:gd name="T78" fmla="*/ 694 w 1284"/>
                    <a:gd name="T79" fmla="*/ 508 h 1078"/>
                    <a:gd name="T80" fmla="*/ 912 w 1284"/>
                    <a:gd name="T81" fmla="*/ 734 h 1078"/>
                    <a:gd name="T82" fmla="*/ 1082 w 1284"/>
                    <a:gd name="T83" fmla="*/ 914 h 1078"/>
                    <a:gd name="T84" fmla="*/ 1234 w 1284"/>
                    <a:gd name="T85" fmla="*/ 1078 h 1078"/>
                    <a:gd name="T86" fmla="*/ 1284 w 1284"/>
                    <a:gd name="T87" fmla="*/ 1024 h 10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84" h="1078">
                      <a:moveTo>
                        <a:pt x="1284" y="1024"/>
                      </a:moveTo>
                      <a:lnTo>
                        <a:pt x="1284" y="1024"/>
                      </a:lnTo>
                      <a:lnTo>
                        <a:pt x="1228" y="966"/>
                      </a:lnTo>
                      <a:lnTo>
                        <a:pt x="1090" y="824"/>
                      </a:lnTo>
                      <a:lnTo>
                        <a:pt x="920" y="652"/>
                      </a:lnTo>
                      <a:lnTo>
                        <a:pt x="838" y="570"/>
                      </a:lnTo>
                      <a:lnTo>
                        <a:pt x="766" y="502"/>
                      </a:lnTo>
                      <a:lnTo>
                        <a:pt x="766" y="502"/>
                      </a:lnTo>
                      <a:lnTo>
                        <a:pt x="644" y="388"/>
                      </a:lnTo>
                      <a:lnTo>
                        <a:pt x="534" y="288"/>
                      </a:lnTo>
                      <a:lnTo>
                        <a:pt x="482" y="244"/>
                      </a:lnTo>
                      <a:lnTo>
                        <a:pt x="436" y="204"/>
                      </a:lnTo>
                      <a:lnTo>
                        <a:pt x="392" y="172"/>
                      </a:lnTo>
                      <a:lnTo>
                        <a:pt x="352" y="146"/>
                      </a:lnTo>
                      <a:lnTo>
                        <a:pt x="352" y="146"/>
                      </a:lnTo>
                      <a:lnTo>
                        <a:pt x="282" y="106"/>
                      </a:lnTo>
                      <a:lnTo>
                        <a:pt x="220" y="70"/>
                      </a:lnTo>
                      <a:lnTo>
                        <a:pt x="168" y="44"/>
                      </a:lnTo>
                      <a:lnTo>
                        <a:pt x="126" y="22"/>
                      </a:lnTo>
                      <a:lnTo>
                        <a:pt x="126" y="22"/>
                      </a:lnTo>
                      <a:lnTo>
                        <a:pt x="108" y="16"/>
                      </a:lnTo>
                      <a:lnTo>
                        <a:pt x="88" y="10"/>
                      </a:lnTo>
                      <a:lnTo>
                        <a:pt x="66" y="6"/>
                      </a:lnTo>
                      <a:lnTo>
                        <a:pt x="46" y="4"/>
                      </a:lnTo>
                      <a:lnTo>
                        <a:pt x="1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6" y="8"/>
                      </a:lnTo>
                      <a:lnTo>
                        <a:pt x="64" y="34"/>
                      </a:lnTo>
                      <a:lnTo>
                        <a:pt x="136" y="74"/>
                      </a:lnTo>
                      <a:lnTo>
                        <a:pt x="228" y="132"/>
                      </a:lnTo>
                      <a:lnTo>
                        <a:pt x="280" y="166"/>
                      </a:lnTo>
                      <a:lnTo>
                        <a:pt x="336" y="204"/>
                      </a:lnTo>
                      <a:lnTo>
                        <a:pt x="394" y="246"/>
                      </a:lnTo>
                      <a:lnTo>
                        <a:pt x="452" y="290"/>
                      </a:lnTo>
                      <a:lnTo>
                        <a:pt x="514" y="340"/>
                      </a:lnTo>
                      <a:lnTo>
                        <a:pt x="574" y="392"/>
                      </a:lnTo>
                      <a:lnTo>
                        <a:pt x="634" y="448"/>
                      </a:lnTo>
                      <a:lnTo>
                        <a:pt x="694" y="508"/>
                      </a:lnTo>
                      <a:lnTo>
                        <a:pt x="694" y="508"/>
                      </a:lnTo>
                      <a:lnTo>
                        <a:pt x="912" y="734"/>
                      </a:lnTo>
                      <a:lnTo>
                        <a:pt x="1082" y="914"/>
                      </a:lnTo>
                      <a:lnTo>
                        <a:pt x="1234" y="1078"/>
                      </a:lnTo>
                      <a:lnTo>
                        <a:pt x="1284" y="1024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rgbClr val="8C959D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0" name="Freeform 141">
                  <a:extLst>
                    <a:ext uri="{FF2B5EF4-FFF2-40B4-BE49-F238E27FC236}">
                      <a16:creationId xmlns:a16="http://schemas.microsoft.com/office/drawing/2014/main" id="{77D3ECBF-D72A-4EC2-96D5-D93DF802C2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8" y="2043"/>
                  <a:ext cx="1244" cy="1076"/>
                </a:xfrm>
                <a:custGeom>
                  <a:avLst/>
                  <a:gdLst>
                    <a:gd name="T0" fmla="*/ 1244 w 1244"/>
                    <a:gd name="T1" fmla="*/ 1064 h 1076"/>
                    <a:gd name="T2" fmla="*/ 1232 w 1244"/>
                    <a:gd name="T3" fmla="*/ 1076 h 1076"/>
                    <a:gd name="T4" fmla="*/ 1232 w 1244"/>
                    <a:gd name="T5" fmla="*/ 1076 h 1076"/>
                    <a:gd name="T6" fmla="*/ 1080 w 1244"/>
                    <a:gd name="T7" fmla="*/ 912 h 1076"/>
                    <a:gd name="T8" fmla="*/ 910 w 1244"/>
                    <a:gd name="T9" fmla="*/ 732 h 1076"/>
                    <a:gd name="T10" fmla="*/ 692 w 1244"/>
                    <a:gd name="T11" fmla="*/ 506 h 1076"/>
                    <a:gd name="T12" fmla="*/ 692 w 1244"/>
                    <a:gd name="T13" fmla="*/ 506 h 1076"/>
                    <a:gd name="T14" fmla="*/ 636 w 1244"/>
                    <a:gd name="T15" fmla="*/ 448 h 1076"/>
                    <a:gd name="T16" fmla="*/ 576 w 1244"/>
                    <a:gd name="T17" fmla="*/ 394 h 1076"/>
                    <a:gd name="T18" fmla="*/ 518 w 1244"/>
                    <a:gd name="T19" fmla="*/ 344 h 1076"/>
                    <a:gd name="T20" fmla="*/ 460 w 1244"/>
                    <a:gd name="T21" fmla="*/ 296 h 1076"/>
                    <a:gd name="T22" fmla="*/ 404 w 1244"/>
                    <a:gd name="T23" fmla="*/ 252 h 1076"/>
                    <a:gd name="T24" fmla="*/ 348 w 1244"/>
                    <a:gd name="T25" fmla="*/ 212 h 1076"/>
                    <a:gd name="T26" fmla="*/ 294 w 1244"/>
                    <a:gd name="T27" fmla="*/ 174 h 1076"/>
                    <a:gd name="T28" fmla="*/ 244 w 1244"/>
                    <a:gd name="T29" fmla="*/ 140 h 1076"/>
                    <a:gd name="T30" fmla="*/ 152 w 1244"/>
                    <a:gd name="T31" fmla="*/ 84 h 1076"/>
                    <a:gd name="T32" fmla="*/ 78 w 1244"/>
                    <a:gd name="T33" fmla="*/ 40 h 1076"/>
                    <a:gd name="T34" fmla="*/ 26 w 1244"/>
                    <a:gd name="T35" fmla="*/ 12 h 1076"/>
                    <a:gd name="T36" fmla="*/ 0 w 1244"/>
                    <a:gd name="T37" fmla="*/ 0 h 1076"/>
                    <a:gd name="T38" fmla="*/ 0 w 1244"/>
                    <a:gd name="T39" fmla="*/ 0 h 1076"/>
                    <a:gd name="T40" fmla="*/ 46 w 1244"/>
                    <a:gd name="T41" fmla="*/ 18 h 1076"/>
                    <a:gd name="T42" fmla="*/ 106 w 1244"/>
                    <a:gd name="T43" fmla="*/ 46 h 1076"/>
                    <a:gd name="T44" fmla="*/ 170 w 1244"/>
                    <a:gd name="T45" fmla="*/ 78 h 1076"/>
                    <a:gd name="T46" fmla="*/ 202 w 1244"/>
                    <a:gd name="T47" fmla="*/ 96 h 1076"/>
                    <a:gd name="T48" fmla="*/ 232 w 1244"/>
                    <a:gd name="T49" fmla="*/ 114 h 1076"/>
                    <a:gd name="T50" fmla="*/ 232 w 1244"/>
                    <a:gd name="T51" fmla="*/ 114 h 1076"/>
                    <a:gd name="T52" fmla="*/ 362 w 1244"/>
                    <a:gd name="T53" fmla="*/ 200 h 1076"/>
                    <a:gd name="T54" fmla="*/ 422 w 1244"/>
                    <a:gd name="T55" fmla="*/ 240 h 1076"/>
                    <a:gd name="T56" fmla="*/ 488 w 1244"/>
                    <a:gd name="T57" fmla="*/ 288 h 1076"/>
                    <a:gd name="T58" fmla="*/ 488 w 1244"/>
                    <a:gd name="T59" fmla="*/ 288 h 1076"/>
                    <a:gd name="T60" fmla="*/ 528 w 1244"/>
                    <a:gd name="T61" fmla="*/ 318 h 1076"/>
                    <a:gd name="T62" fmla="*/ 574 w 1244"/>
                    <a:gd name="T63" fmla="*/ 360 h 1076"/>
                    <a:gd name="T64" fmla="*/ 624 w 1244"/>
                    <a:gd name="T65" fmla="*/ 408 h 1076"/>
                    <a:gd name="T66" fmla="*/ 678 w 1244"/>
                    <a:gd name="T67" fmla="*/ 458 h 1076"/>
                    <a:gd name="T68" fmla="*/ 854 w 1244"/>
                    <a:gd name="T69" fmla="*/ 634 h 1076"/>
                    <a:gd name="T70" fmla="*/ 854 w 1244"/>
                    <a:gd name="T71" fmla="*/ 634 h 1076"/>
                    <a:gd name="T72" fmla="*/ 886 w 1244"/>
                    <a:gd name="T73" fmla="*/ 666 h 1076"/>
                    <a:gd name="T74" fmla="*/ 932 w 1244"/>
                    <a:gd name="T75" fmla="*/ 716 h 1076"/>
                    <a:gd name="T76" fmla="*/ 1046 w 1244"/>
                    <a:gd name="T77" fmla="*/ 842 h 1076"/>
                    <a:gd name="T78" fmla="*/ 1244 w 1244"/>
                    <a:gd name="T79" fmla="*/ 1064 h 1076"/>
                    <a:gd name="T80" fmla="*/ 1244 w 1244"/>
                    <a:gd name="T81" fmla="*/ 1064 h 10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44" h="1076">
                      <a:moveTo>
                        <a:pt x="1244" y="1064"/>
                      </a:moveTo>
                      <a:lnTo>
                        <a:pt x="1232" y="1076"/>
                      </a:lnTo>
                      <a:lnTo>
                        <a:pt x="1232" y="1076"/>
                      </a:lnTo>
                      <a:lnTo>
                        <a:pt x="1080" y="912"/>
                      </a:lnTo>
                      <a:lnTo>
                        <a:pt x="910" y="732"/>
                      </a:lnTo>
                      <a:lnTo>
                        <a:pt x="692" y="506"/>
                      </a:lnTo>
                      <a:lnTo>
                        <a:pt x="692" y="506"/>
                      </a:lnTo>
                      <a:lnTo>
                        <a:pt x="636" y="448"/>
                      </a:lnTo>
                      <a:lnTo>
                        <a:pt x="576" y="394"/>
                      </a:lnTo>
                      <a:lnTo>
                        <a:pt x="518" y="344"/>
                      </a:lnTo>
                      <a:lnTo>
                        <a:pt x="460" y="296"/>
                      </a:lnTo>
                      <a:lnTo>
                        <a:pt x="404" y="252"/>
                      </a:lnTo>
                      <a:lnTo>
                        <a:pt x="348" y="212"/>
                      </a:lnTo>
                      <a:lnTo>
                        <a:pt x="294" y="174"/>
                      </a:lnTo>
                      <a:lnTo>
                        <a:pt x="244" y="140"/>
                      </a:lnTo>
                      <a:lnTo>
                        <a:pt x="152" y="84"/>
                      </a:lnTo>
                      <a:lnTo>
                        <a:pt x="78" y="40"/>
                      </a:lnTo>
                      <a:lnTo>
                        <a:pt x="26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6" y="18"/>
                      </a:lnTo>
                      <a:lnTo>
                        <a:pt x="106" y="46"/>
                      </a:lnTo>
                      <a:lnTo>
                        <a:pt x="170" y="78"/>
                      </a:lnTo>
                      <a:lnTo>
                        <a:pt x="202" y="96"/>
                      </a:lnTo>
                      <a:lnTo>
                        <a:pt x="232" y="114"/>
                      </a:lnTo>
                      <a:lnTo>
                        <a:pt x="232" y="114"/>
                      </a:lnTo>
                      <a:lnTo>
                        <a:pt x="362" y="200"/>
                      </a:lnTo>
                      <a:lnTo>
                        <a:pt x="422" y="240"/>
                      </a:lnTo>
                      <a:lnTo>
                        <a:pt x="488" y="288"/>
                      </a:lnTo>
                      <a:lnTo>
                        <a:pt x="488" y="288"/>
                      </a:lnTo>
                      <a:lnTo>
                        <a:pt x="528" y="318"/>
                      </a:lnTo>
                      <a:lnTo>
                        <a:pt x="574" y="360"/>
                      </a:lnTo>
                      <a:lnTo>
                        <a:pt x="624" y="408"/>
                      </a:lnTo>
                      <a:lnTo>
                        <a:pt x="678" y="458"/>
                      </a:lnTo>
                      <a:lnTo>
                        <a:pt x="854" y="634"/>
                      </a:lnTo>
                      <a:lnTo>
                        <a:pt x="854" y="634"/>
                      </a:lnTo>
                      <a:lnTo>
                        <a:pt x="886" y="666"/>
                      </a:lnTo>
                      <a:lnTo>
                        <a:pt x="932" y="716"/>
                      </a:lnTo>
                      <a:lnTo>
                        <a:pt x="1046" y="842"/>
                      </a:lnTo>
                      <a:lnTo>
                        <a:pt x="1244" y="1064"/>
                      </a:lnTo>
                      <a:lnTo>
                        <a:pt x="1244" y="1064"/>
                      </a:lnTo>
                      <a:close/>
                    </a:path>
                  </a:pathLst>
                </a:custGeom>
                <a:solidFill>
                  <a:srgbClr val="8C959D"/>
                </a:solidFill>
                <a:ln w="3175">
                  <a:solidFill>
                    <a:srgbClr val="8C959D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1" name="Freeform 142">
                  <a:extLst>
                    <a:ext uri="{FF2B5EF4-FFF2-40B4-BE49-F238E27FC236}">
                      <a16:creationId xmlns:a16="http://schemas.microsoft.com/office/drawing/2014/main" id="{D46974E3-ABBF-42E9-8C16-D8064DB8C3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2" y="2081"/>
                  <a:ext cx="1336" cy="1016"/>
                </a:xfrm>
                <a:custGeom>
                  <a:avLst/>
                  <a:gdLst>
                    <a:gd name="T0" fmla="*/ 0 w 1336"/>
                    <a:gd name="T1" fmla="*/ 960 h 1016"/>
                    <a:gd name="T2" fmla="*/ 0 w 1336"/>
                    <a:gd name="T3" fmla="*/ 960 h 1016"/>
                    <a:gd name="T4" fmla="*/ 60 w 1336"/>
                    <a:gd name="T5" fmla="*/ 904 h 1016"/>
                    <a:gd name="T6" fmla="*/ 204 w 1336"/>
                    <a:gd name="T7" fmla="*/ 768 h 1016"/>
                    <a:gd name="T8" fmla="*/ 384 w 1336"/>
                    <a:gd name="T9" fmla="*/ 604 h 1016"/>
                    <a:gd name="T10" fmla="*/ 468 w 1336"/>
                    <a:gd name="T11" fmla="*/ 528 h 1016"/>
                    <a:gd name="T12" fmla="*/ 544 w 1336"/>
                    <a:gd name="T13" fmla="*/ 464 h 1016"/>
                    <a:gd name="T14" fmla="*/ 544 w 1336"/>
                    <a:gd name="T15" fmla="*/ 464 h 1016"/>
                    <a:gd name="T16" fmla="*/ 672 w 1336"/>
                    <a:gd name="T17" fmla="*/ 356 h 1016"/>
                    <a:gd name="T18" fmla="*/ 788 w 1336"/>
                    <a:gd name="T19" fmla="*/ 260 h 1016"/>
                    <a:gd name="T20" fmla="*/ 842 w 1336"/>
                    <a:gd name="T21" fmla="*/ 218 h 1016"/>
                    <a:gd name="T22" fmla="*/ 890 w 1336"/>
                    <a:gd name="T23" fmla="*/ 182 h 1016"/>
                    <a:gd name="T24" fmla="*/ 934 w 1336"/>
                    <a:gd name="T25" fmla="*/ 152 h 1016"/>
                    <a:gd name="T26" fmla="*/ 976 w 1336"/>
                    <a:gd name="T27" fmla="*/ 128 h 1016"/>
                    <a:gd name="T28" fmla="*/ 976 w 1336"/>
                    <a:gd name="T29" fmla="*/ 128 h 1016"/>
                    <a:gd name="T30" fmla="*/ 1050 w 1336"/>
                    <a:gd name="T31" fmla="*/ 90 h 1016"/>
                    <a:gd name="T32" fmla="*/ 1114 w 1336"/>
                    <a:gd name="T33" fmla="*/ 60 h 1016"/>
                    <a:gd name="T34" fmla="*/ 1166 w 1336"/>
                    <a:gd name="T35" fmla="*/ 34 h 1016"/>
                    <a:gd name="T36" fmla="*/ 1208 w 1336"/>
                    <a:gd name="T37" fmla="*/ 16 h 1016"/>
                    <a:gd name="T38" fmla="*/ 1208 w 1336"/>
                    <a:gd name="T39" fmla="*/ 16 h 1016"/>
                    <a:gd name="T40" fmla="*/ 1228 w 1336"/>
                    <a:gd name="T41" fmla="*/ 10 h 1016"/>
                    <a:gd name="T42" fmla="*/ 1248 w 1336"/>
                    <a:gd name="T43" fmla="*/ 6 h 1016"/>
                    <a:gd name="T44" fmla="*/ 1270 w 1336"/>
                    <a:gd name="T45" fmla="*/ 2 h 1016"/>
                    <a:gd name="T46" fmla="*/ 1290 w 1336"/>
                    <a:gd name="T47" fmla="*/ 0 h 1016"/>
                    <a:gd name="T48" fmla="*/ 1322 w 1336"/>
                    <a:gd name="T49" fmla="*/ 0 h 1016"/>
                    <a:gd name="T50" fmla="*/ 1336 w 1336"/>
                    <a:gd name="T51" fmla="*/ 0 h 1016"/>
                    <a:gd name="T52" fmla="*/ 1336 w 1336"/>
                    <a:gd name="T53" fmla="*/ 0 h 1016"/>
                    <a:gd name="T54" fmla="*/ 1318 w 1336"/>
                    <a:gd name="T55" fmla="*/ 8 h 1016"/>
                    <a:gd name="T56" fmla="*/ 1270 w 1336"/>
                    <a:gd name="T57" fmla="*/ 30 h 1016"/>
                    <a:gd name="T58" fmla="*/ 1196 w 1336"/>
                    <a:gd name="T59" fmla="*/ 68 h 1016"/>
                    <a:gd name="T60" fmla="*/ 1100 w 1336"/>
                    <a:gd name="T61" fmla="*/ 120 h 1016"/>
                    <a:gd name="T62" fmla="*/ 1046 w 1336"/>
                    <a:gd name="T63" fmla="*/ 152 h 1016"/>
                    <a:gd name="T64" fmla="*/ 990 w 1336"/>
                    <a:gd name="T65" fmla="*/ 186 h 1016"/>
                    <a:gd name="T66" fmla="*/ 930 w 1336"/>
                    <a:gd name="T67" fmla="*/ 226 h 1016"/>
                    <a:gd name="T68" fmla="*/ 868 w 1336"/>
                    <a:gd name="T69" fmla="*/ 268 h 1016"/>
                    <a:gd name="T70" fmla="*/ 806 w 1336"/>
                    <a:gd name="T71" fmla="*/ 314 h 1016"/>
                    <a:gd name="T72" fmla="*/ 742 w 1336"/>
                    <a:gd name="T73" fmla="*/ 362 h 1016"/>
                    <a:gd name="T74" fmla="*/ 678 w 1336"/>
                    <a:gd name="T75" fmla="*/ 416 h 1016"/>
                    <a:gd name="T76" fmla="*/ 616 w 1336"/>
                    <a:gd name="T77" fmla="*/ 472 h 1016"/>
                    <a:gd name="T78" fmla="*/ 616 w 1336"/>
                    <a:gd name="T79" fmla="*/ 472 h 1016"/>
                    <a:gd name="T80" fmla="*/ 388 w 1336"/>
                    <a:gd name="T81" fmla="*/ 688 h 1016"/>
                    <a:gd name="T82" fmla="*/ 208 w 1336"/>
                    <a:gd name="T83" fmla="*/ 860 h 1016"/>
                    <a:gd name="T84" fmla="*/ 48 w 1336"/>
                    <a:gd name="T85" fmla="*/ 1016 h 1016"/>
                    <a:gd name="T86" fmla="*/ 0 w 1336"/>
                    <a:gd name="T87" fmla="*/ 960 h 10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36" h="1016">
                      <a:moveTo>
                        <a:pt x="0" y="960"/>
                      </a:moveTo>
                      <a:lnTo>
                        <a:pt x="0" y="960"/>
                      </a:lnTo>
                      <a:lnTo>
                        <a:pt x="60" y="904"/>
                      </a:lnTo>
                      <a:lnTo>
                        <a:pt x="204" y="768"/>
                      </a:lnTo>
                      <a:lnTo>
                        <a:pt x="384" y="604"/>
                      </a:lnTo>
                      <a:lnTo>
                        <a:pt x="468" y="528"/>
                      </a:lnTo>
                      <a:lnTo>
                        <a:pt x="544" y="464"/>
                      </a:lnTo>
                      <a:lnTo>
                        <a:pt x="544" y="464"/>
                      </a:lnTo>
                      <a:lnTo>
                        <a:pt x="672" y="356"/>
                      </a:lnTo>
                      <a:lnTo>
                        <a:pt x="788" y="260"/>
                      </a:lnTo>
                      <a:lnTo>
                        <a:pt x="842" y="218"/>
                      </a:lnTo>
                      <a:lnTo>
                        <a:pt x="890" y="182"/>
                      </a:lnTo>
                      <a:lnTo>
                        <a:pt x="934" y="152"/>
                      </a:lnTo>
                      <a:lnTo>
                        <a:pt x="976" y="128"/>
                      </a:lnTo>
                      <a:lnTo>
                        <a:pt x="976" y="128"/>
                      </a:lnTo>
                      <a:lnTo>
                        <a:pt x="1050" y="90"/>
                      </a:lnTo>
                      <a:lnTo>
                        <a:pt x="1114" y="60"/>
                      </a:lnTo>
                      <a:lnTo>
                        <a:pt x="1166" y="34"/>
                      </a:lnTo>
                      <a:lnTo>
                        <a:pt x="1208" y="16"/>
                      </a:lnTo>
                      <a:lnTo>
                        <a:pt x="1208" y="16"/>
                      </a:lnTo>
                      <a:lnTo>
                        <a:pt x="1228" y="10"/>
                      </a:lnTo>
                      <a:lnTo>
                        <a:pt x="1248" y="6"/>
                      </a:lnTo>
                      <a:lnTo>
                        <a:pt x="1270" y="2"/>
                      </a:lnTo>
                      <a:lnTo>
                        <a:pt x="1290" y="0"/>
                      </a:lnTo>
                      <a:lnTo>
                        <a:pt x="1322" y="0"/>
                      </a:lnTo>
                      <a:lnTo>
                        <a:pt x="1336" y="0"/>
                      </a:lnTo>
                      <a:lnTo>
                        <a:pt x="1336" y="0"/>
                      </a:lnTo>
                      <a:lnTo>
                        <a:pt x="1318" y="8"/>
                      </a:lnTo>
                      <a:lnTo>
                        <a:pt x="1270" y="30"/>
                      </a:lnTo>
                      <a:lnTo>
                        <a:pt x="1196" y="68"/>
                      </a:lnTo>
                      <a:lnTo>
                        <a:pt x="1100" y="120"/>
                      </a:lnTo>
                      <a:lnTo>
                        <a:pt x="1046" y="152"/>
                      </a:lnTo>
                      <a:lnTo>
                        <a:pt x="990" y="186"/>
                      </a:lnTo>
                      <a:lnTo>
                        <a:pt x="930" y="226"/>
                      </a:lnTo>
                      <a:lnTo>
                        <a:pt x="868" y="268"/>
                      </a:lnTo>
                      <a:lnTo>
                        <a:pt x="806" y="314"/>
                      </a:lnTo>
                      <a:lnTo>
                        <a:pt x="742" y="362"/>
                      </a:lnTo>
                      <a:lnTo>
                        <a:pt x="678" y="416"/>
                      </a:lnTo>
                      <a:lnTo>
                        <a:pt x="616" y="472"/>
                      </a:lnTo>
                      <a:lnTo>
                        <a:pt x="616" y="472"/>
                      </a:lnTo>
                      <a:lnTo>
                        <a:pt x="388" y="688"/>
                      </a:lnTo>
                      <a:lnTo>
                        <a:pt x="208" y="860"/>
                      </a:lnTo>
                      <a:lnTo>
                        <a:pt x="48" y="1016"/>
                      </a:lnTo>
                      <a:lnTo>
                        <a:pt x="0" y="960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rgbClr val="8C959D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2" name="Freeform 143">
                  <a:extLst>
                    <a:ext uri="{FF2B5EF4-FFF2-40B4-BE49-F238E27FC236}">
                      <a16:creationId xmlns:a16="http://schemas.microsoft.com/office/drawing/2014/main" id="{E18832AF-36D0-45A9-831E-C36EDA67D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8" y="2081"/>
                  <a:ext cx="1298" cy="1016"/>
                </a:xfrm>
                <a:custGeom>
                  <a:avLst/>
                  <a:gdLst>
                    <a:gd name="T0" fmla="*/ 0 w 1298"/>
                    <a:gd name="T1" fmla="*/ 1002 h 1016"/>
                    <a:gd name="T2" fmla="*/ 12 w 1298"/>
                    <a:gd name="T3" fmla="*/ 1016 h 1016"/>
                    <a:gd name="T4" fmla="*/ 12 w 1298"/>
                    <a:gd name="T5" fmla="*/ 1016 h 1016"/>
                    <a:gd name="T6" fmla="*/ 172 w 1298"/>
                    <a:gd name="T7" fmla="*/ 860 h 1016"/>
                    <a:gd name="T8" fmla="*/ 352 w 1298"/>
                    <a:gd name="T9" fmla="*/ 688 h 1016"/>
                    <a:gd name="T10" fmla="*/ 580 w 1298"/>
                    <a:gd name="T11" fmla="*/ 472 h 1016"/>
                    <a:gd name="T12" fmla="*/ 580 w 1298"/>
                    <a:gd name="T13" fmla="*/ 472 h 1016"/>
                    <a:gd name="T14" fmla="*/ 640 w 1298"/>
                    <a:gd name="T15" fmla="*/ 418 h 1016"/>
                    <a:gd name="T16" fmla="*/ 702 w 1298"/>
                    <a:gd name="T17" fmla="*/ 366 h 1016"/>
                    <a:gd name="T18" fmla="*/ 762 w 1298"/>
                    <a:gd name="T19" fmla="*/ 320 h 1016"/>
                    <a:gd name="T20" fmla="*/ 822 w 1298"/>
                    <a:gd name="T21" fmla="*/ 274 h 1016"/>
                    <a:gd name="T22" fmla="*/ 882 w 1298"/>
                    <a:gd name="T23" fmla="*/ 234 h 1016"/>
                    <a:gd name="T24" fmla="*/ 940 w 1298"/>
                    <a:gd name="T25" fmla="*/ 196 h 1016"/>
                    <a:gd name="T26" fmla="*/ 994 w 1298"/>
                    <a:gd name="T27" fmla="*/ 162 h 1016"/>
                    <a:gd name="T28" fmla="*/ 1048 w 1298"/>
                    <a:gd name="T29" fmla="*/ 130 h 1016"/>
                    <a:gd name="T30" fmla="*/ 1142 w 1298"/>
                    <a:gd name="T31" fmla="*/ 78 h 1016"/>
                    <a:gd name="T32" fmla="*/ 1218 w 1298"/>
                    <a:gd name="T33" fmla="*/ 38 h 1016"/>
                    <a:gd name="T34" fmla="*/ 1272 w 1298"/>
                    <a:gd name="T35" fmla="*/ 12 h 1016"/>
                    <a:gd name="T36" fmla="*/ 1298 w 1298"/>
                    <a:gd name="T37" fmla="*/ 0 h 1016"/>
                    <a:gd name="T38" fmla="*/ 1298 w 1298"/>
                    <a:gd name="T39" fmla="*/ 0 h 1016"/>
                    <a:gd name="T40" fmla="*/ 1250 w 1298"/>
                    <a:gd name="T41" fmla="*/ 18 h 1016"/>
                    <a:gd name="T42" fmla="*/ 1190 w 1298"/>
                    <a:gd name="T43" fmla="*/ 42 h 1016"/>
                    <a:gd name="T44" fmla="*/ 1124 w 1298"/>
                    <a:gd name="T45" fmla="*/ 72 h 1016"/>
                    <a:gd name="T46" fmla="*/ 1090 w 1298"/>
                    <a:gd name="T47" fmla="*/ 88 h 1016"/>
                    <a:gd name="T48" fmla="*/ 1060 w 1298"/>
                    <a:gd name="T49" fmla="*/ 104 h 1016"/>
                    <a:gd name="T50" fmla="*/ 1060 w 1298"/>
                    <a:gd name="T51" fmla="*/ 104 h 1016"/>
                    <a:gd name="T52" fmla="*/ 926 w 1298"/>
                    <a:gd name="T53" fmla="*/ 182 h 1016"/>
                    <a:gd name="T54" fmla="*/ 864 w 1298"/>
                    <a:gd name="T55" fmla="*/ 220 h 1016"/>
                    <a:gd name="T56" fmla="*/ 796 w 1298"/>
                    <a:gd name="T57" fmla="*/ 264 h 1016"/>
                    <a:gd name="T58" fmla="*/ 796 w 1298"/>
                    <a:gd name="T59" fmla="*/ 264 h 1016"/>
                    <a:gd name="T60" fmla="*/ 754 w 1298"/>
                    <a:gd name="T61" fmla="*/ 294 h 1016"/>
                    <a:gd name="T62" fmla="*/ 706 w 1298"/>
                    <a:gd name="T63" fmla="*/ 332 h 1016"/>
                    <a:gd name="T64" fmla="*/ 652 w 1298"/>
                    <a:gd name="T65" fmla="*/ 378 h 1016"/>
                    <a:gd name="T66" fmla="*/ 598 w 1298"/>
                    <a:gd name="T67" fmla="*/ 426 h 1016"/>
                    <a:gd name="T68" fmla="*/ 412 w 1298"/>
                    <a:gd name="T69" fmla="*/ 592 h 1016"/>
                    <a:gd name="T70" fmla="*/ 412 w 1298"/>
                    <a:gd name="T71" fmla="*/ 592 h 1016"/>
                    <a:gd name="T72" fmla="*/ 378 w 1298"/>
                    <a:gd name="T73" fmla="*/ 624 h 1016"/>
                    <a:gd name="T74" fmla="*/ 330 w 1298"/>
                    <a:gd name="T75" fmla="*/ 670 h 1016"/>
                    <a:gd name="T76" fmla="*/ 210 w 1298"/>
                    <a:gd name="T77" fmla="*/ 790 h 1016"/>
                    <a:gd name="T78" fmla="*/ 0 w 1298"/>
                    <a:gd name="T79" fmla="*/ 1002 h 1016"/>
                    <a:gd name="T80" fmla="*/ 0 w 1298"/>
                    <a:gd name="T81" fmla="*/ 1002 h 10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98" h="1016">
                      <a:moveTo>
                        <a:pt x="0" y="1002"/>
                      </a:moveTo>
                      <a:lnTo>
                        <a:pt x="12" y="1016"/>
                      </a:lnTo>
                      <a:lnTo>
                        <a:pt x="12" y="1016"/>
                      </a:lnTo>
                      <a:lnTo>
                        <a:pt x="172" y="860"/>
                      </a:lnTo>
                      <a:lnTo>
                        <a:pt x="352" y="688"/>
                      </a:lnTo>
                      <a:lnTo>
                        <a:pt x="580" y="472"/>
                      </a:lnTo>
                      <a:lnTo>
                        <a:pt x="580" y="472"/>
                      </a:lnTo>
                      <a:lnTo>
                        <a:pt x="640" y="418"/>
                      </a:lnTo>
                      <a:lnTo>
                        <a:pt x="702" y="366"/>
                      </a:lnTo>
                      <a:lnTo>
                        <a:pt x="762" y="320"/>
                      </a:lnTo>
                      <a:lnTo>
                        <a:pt x="822" y="274"/>
                      </a:lnTo>
                      <a:lnTo>
                        <a:pt x="882" y="234"/>
                      </a:lnTo>
                      <a:lnTo>
                        <a:pt x="940" y="196"/>
                      </a:lnTo>
                      <a:lnTo>
                        <a:pt x="994" y="162"/>
                      </a:lnTo>
                      <a:lnTo>
                        <a:pt x="1048" y="130"/>
                      </a:lnTo>
                      <a:lnTo>
                        <a:pt x="1142" y="78"/>
                      </a:lnTo>
                      <a:lnTo>
                        <a:pt x="1218" y="38"/>
                      </a:lnTo>
                      <a:lnTo>
                        <a:pt x="1272" y="12"/>
                      </a:lnTo>
                      <a:lnTo>
                        <a:pt x="1298" y="0"/>
                      </a:lnTo>
                      <a:lnTo>
                        <a:pt x="1298" y="0"/>
                      </a:lnTo>
                      <a:lnTo>
                        <a:pt x="1250" y="18"/>
                      </a:lnTo>
                      <a:lnTo>
                        <a:pt x="1190" y="42"/>
                      </a:lnTo>
                      <a:lnTo>
                        <a:pt x="1124" y="72"/>
                      </a:lnTo>
                      <a:lnTo>
                        <a:pt x="1090" y="88"/>
                      </a:lnTo>
                      <a:lnTo>
                        <a:pt x="1060" y="104"/>
                      </a:lnTo>
                      <a:lnTo>
                        <a:pt x="1060" y="104"/>
                      </a:lnTo>
                      <a:lnTo>
                        <a:pt x="926" y="182"/>
                      </a:lnTo>
                      <a:lnTo>
                        <a:pt x="864" y="220"/>
                      </a:lnTo>
                      <a:lnTo>
                        <a:pt x="796" y="264"/>
                      </a:lnTo>
                      <a:lnTo>
                        <a:pt x="796" y="264"/>
                      </a:lnTo>
                      <a:lnTo>
                        <a:pt x="754" y="294"/>
                      </a:lnTo>
                      <a:lnTo>
                        <a:pt x="706" y="332"/>
                      </a:lnTo>
                      <a:lnTo>
                        <a:pt x="652" y="378"/>
                      </a:lnTo>
                      <a:lnTo>
                        <a:pt x="598" y="426"/>
                      </a:lnTo>
                      <a:lnTo>
                        <a:pt x="412" y="592"/>
                      </a:lnTo>
                      <a:lnTo>
                        <a:pt x="412" y="592"/>
                      </a:lnTo>
                      <a:lnTo>
                        <a:pt x="378" y="624"/>
                      </a:lnTo>
                      <a:lnTo>
                        <a:pt x="330" y="670"/>
                      </a:lnTo>
                      <a:lnTo>
                        <a:pt x="210" y="790"/>
                      </a:lnTo>
                      <a:lnTo>
                        <a:pt x="0" y="1002"/>
                      </a:lnTo>
                      <a:lnTo>
                        <a:pt x="0" y="1002"/>
                      </a:lnTo>
                      <a:close/>
                    </a:path>
                  </a:pathLst>
                </a:custGeom>
                <a:solidFill>
                  <a:srgbClr val="8C959D"/>
                </a:solidFill>
                <a:ln w="3175">
                  <a:solidFill>
                    <a:srgbClr val="8C959D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3" name="Freeform 144">
                  <a:extLst>
                    <a:ext uri="{FF2B5EF4-FFF2-40B4-BE49-F238E27FC236}">
                      <a16:creationId xmlns:a16="http://schemas.microsoft.com/office/drawing/2014/main" id="{54D53F35-78C6-4B93-A704-8E486F5C02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6" y="2681"/>
                  <a:ext cx="112" cy="128"/>
                </a:xfrm>
                <a:custGeom>
                  <a:avLst/>
                  <a:gdLst>
                    <a:gd name="T0" fmla="*/ 64 w 112"/>
                    <a:gd name="T1" fmla="*/ 0 h 128"/>
                    <a:gd name="T2" fmla="*/ 64 w 112"/>
                    <a:gd name="T3" fmla="*/ 0 h 128"/>
                    <a:gd name="T4" fmla="*/ 74 w 112"/>
                    <a:gd name="T5" fmla="*/ 4 h 128"/>
                    <a:gd name="T6" fmla="*/ 92 w 112"/>
                    <a:gd name="T7" fmla="*/ 12 h 128"/>
                    <a:gd name="T8" fmla="*/ 100 w 112"/>
                    <a:gd name="T9" fmla="*/ 18 h 128"/>
                    <a:gd name="T10" fmla="*/ 108 w 112"/>
                    <a:gd name="T11" fmla="*/ 26 h 128"/>
                    <a:gd name="T12" fmla="*/ 112 w 112"/>
                    <a:gd name="T13" fmla="*/ 36 h 128"/>
                    <a:gd name="T14" fmla="*/ 112 w 112"/>
                    <a:gd name="T15" fmla="*/ 42 h 128"/>
                    <a:gd name="T16" fmla="*/ 112 w 112"/>
                    <a:gd name="T17" fmla="*/ 48 h 128"/>
                    <a:gd name="T18" fmla="*/ 112 w 112"/>
                    <a:gd name="T19" fmla="*/ 48 h 128"/>
                    <a:gd name="T20" fmla="*/ 108 w 112"/>
                    <a:gd name="T21" fmla="*/ 62 h 128"/>
                    <a:gd name="T22" fmla="*/ 104 w 112"/>
                    <a:gd name="T23" fmla="*/ 74 h 128"/>
                    <a:gd name="T24" fmla="*/ 96 w 112"/>
                    <a:gd name="T25" fmla="*/ 88 h 128"/>
                    <a:gd name="T26" fmla="*/ 88 w 112"/>
                    <a:gd name="T27" fmla="*/ 100 h 128"/>
                    <a:gd name="T28" fmla="*/ 78 w 112"/>
                    <a:gd name="T29" fmla="*/ 110 h 128"/>
                    <a:gd name="T30" fmla="*/ 68 w 112"/>
                    <a:gd name="T31" fmla="*/ 120 h 128"/>
                    <a:gd name="T32" fmla="*/ 58 w 112"/>
                    <a:gd name="T33" fmla="*/ 126 h 128"/>
                    <a:gd name="T34" fmla="*/ 48 w 112"/>
                    <a:gd name="T35" fmla="*/ 128 h 128"/>
                    <a:gd name="T36" fmla="*/ 48 w 112"/>
                    <a:gd name="T37" fmla="*/ 128 h 128"/>
                    <a:gd name="T38" fmla="*/ 32 w 112"/>
                    <a:gd name="T39" fmla="*/ 128 h 128"/>
                    <a:gd name="T40" fmla="*/ 20 w 112"/>
                    <a:gd name="T41" fmla="*/ 124 h 128"/>
                    <a:gd name="T42" fmla="*/ 12 w 112"/>
                    <a:gd name="T43" fmla="*/ 118 h 128"/>
                    <a:gd name="T44" fmla="*/ 8 w 112"/>
                    <a:gd name="T45" fmla="*/ 112 h 128"/>
                    <a:gd name="T46" fmla="*/ 8 w 112"/>
                    <a:gd name="T47" fmla="*/ 112 h 128"/>
                    <a:gd name="T48" fmla="*/ 4 w 112"/>
                    <a:gd name="T49" fmla="*/ 92 h 128"/>
                    <a:gd name="T50" fmla="*/ 2 w 112"/>
                    <a:gd name="T51" fmla="*/ 84 h 128"/>
                    <a:gd name="T52" fmla="*/ 0 w 112"/>
                    <a:gd name="T53" fmla="*/ 80 h 128"/>
                    <a:gd name="T54" fmla="*/ 0 w 112"/>
                    <a:gd name="T55" fmla="*/ 80 h 128"/>
                    <a:gd name="T56" fmla="*/ 0 w 112"/>
                    <a:gd name="T57" fmla="*/ 78 h 128"/>
                    <a:gd name="T58" fmla="*/ 2 w 112"/>
                    <a:gd name="T59" fmla="*/ 72 h 128"/>
                    <a:gd name="T60" fmla="*/ 8 w 112"/>
                    <a:gd name="T61" fmla="*/ 64 h 128"/>
                    <a:gd name="T62" fmla="*/ 8 w 112"/>
                    <a:gd name="T63" fmla="*/ 64 h 128"/>
                    <a:gd name="T64" fmla="*/ 8 w 112"/>
                    <a:gd name="T65" fmla="*/ 72 h 128"/>
                    <a:gd name="T66" fmla="*/ 8 w 112"/>
                    <a:gd name="T67" fmla="*/ 86 h 128"/>
                    <a:gd name="T68" fmla="*/ 10 w 112"/>
                    <a:gd name="T69" fmla="*/ 96 h 128"/>
                    <a:gd name="T70" fmla="*/ 14 w 112"/>
                    <a:gd name="T71" fmla="*/ 104 h 128"/>
                    <a:gd name="T72" fmla="*/ 18 w 112"/>
                    <a:gd name="T73" fmla="*/ 110 h 128"/>
                    <a:gd name="T74" fmla="*/ 24 w 112"/>
                    <a:gd name="T75" fmla="*/ 112 h 128"/>
                    <a:gd name="T76" fmla="*/ 24 w 112"/>
                    <a:gd name="T77" fmla="*/ 112 h 128"/>
                    <a:gd name="T78" fmla="*/ 38 w 112"/>
                    <a:gd name="T79" fmla="*/ 112 h 128"/>
                    <a:gd name="T80" fmla="*/ 52 w 112"/>
                    <a:gd name="T81" fmla="*/ 108 h 128"/>
                    <a:gd name="T82" fmla="*/ 62 w 112"/>
                    <a:gd name="T83" fmla="*/ 104 h 128"/>
                    <a:gd name="T84" fmla="*/ 72 w 112"/>
                    <a:gd name="T85" fmla="*/ 96 h 128"/>
                    <a:gd name="T86" fmla="*/ 72 w 112"/>
                    <a:gd name="T87" fmla="*/ 96 h 128"/>
                    <a:gd name="T88" fmla="*/ 82 w 112"/>
                    <a:gd name="T89" fmla="*/ 86 h 128"/>
                    <a:gd name="T90" fmla="*/ 90 w 112"/>
                    <a:gd name="T91" fmla="*/ 74 h 128"/>
                    <a:gd name="T92" fmla="*/ 94 w 112"/>
                    <a:gd name="T93" fmla="*/ 66 h 128"/>
                    <a:gd name="T94" fmla="*/ 96 w 112"/>
                    <a:gd name="T95" fmla="*/ 60 h 128"/>
                    <a:gd name="T96" fmla="*/ 98 w 112"/>
                    <a:gd name="T97" fmla="*/ 54 h 128"/>
                    <a:gd name="T98" fmla="*/ 96 w 112"/>
                    <a:gd name="T99" fmla="*/ 48 h 128"/>
                    <a:gd name="T100" fmla="*/ 96 w 112"/>
                    <a:gd name="T101" fmla="*/ 48 h 128"/>
                    <a:gd name="T102" fmla="*/ 92 w 112"/>
                    <a:gd name="T103" fmla="*/ 42 h 128"/>
                    <a:gd name="T104" fmla="*/ 88 w 112"/>
                    <a:gd name="T105" fmla="*/ 38 h 128"/>
                    <a:gd name="T106" fmla="*/ 78 w 112"/>
                    <a:gd name="T107" fmla="*/ 30 h 128"/>
                    <a:gd name="T108" fmla="*/ 64 w 112"/>
                    <a:gd name="T109" fmla="*/ 24 h 128"/>
                    <a:gd name="T110" fmla="*/ 64 w 112"/>
                    <a:gd name="T111" fmla="*/ 24 h 128"/>
                    <a:gd name="T112" fmla="*/ 64 w 112"/>
                    <a:gd name="T113" fmla="*/ 10 h 128"/>
                    <a:gd name="T114" fmla="*/ 64 w 112"/>
                    <a:gd name="T115" fmla="*/ 2 h 128"/>
                    <a:gd name="T116" fmla="*/ 64 w 112"/>
                    <a:gd name="T117" fmla="*/ 0 h 128"/>
                    <a:gd name="T118" fmla="*/ 64 w 112"/>
                    <a:gd name="T119" fmla="*/ 0 h 128"/>
                    <a:gd name="T120" fmla="*/ 64 w 112"/>
                    <a:gd name="T121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12" h="128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4" y="4"/>
                      </a:lnTo>
                      <a:lnTo>
                        <a:pt x="92" y="12"/>
                      </a:lnTo>
                      <a:lnTo>
                        <a:pt x="100" y="18"/>
                      </a:lnTo>
                      <a:lnTo>
                        <a:pt x="108" y="26"/>
                      </a:lnTo>
                      <a:lnTo>
                        <a:pt x="112" y="36"/>
                      </a:lnTo>
                      <a:lnTo>
                        <a:pt x="112" y="42"/>
                      </a:ln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108" y="62"/>
                      </a:lnTo>
                      <a:lnTo>
                        <a:pt x="104" y="74"/>
                      </a:lnTo>
                      <a:lnTo>
                        <a:pt x="96" y="88"/>
                      </a:lnTo>
                      <a:lnTo>
                        <a:pt x="88" y="100"/>
                      </a:lnTo>
                      <a:lnTo>
                        <a:pt x="78" y="110"/>
                      </a:lnTo>
                      <a:lnTo>
                        <a:pt x="68" y="120"/>
                      </a:lnTo>
                      <a:lnTo>
                        <a:pt x="58" y="126"/>
                      </a:lnTo>
                      <a:lnTo>
                        <a:pt x="48" y="128"/>
                      </a:lnTo>
                      <a:lnTo>
                        <a:pt x="48" y="128"/>
                      </a:lnTo>
                      <a:lnTo>
                        <a:pt x="32" y="128"/>
                      </a:lnTo>
                      <a:lnTo>
                        <a:pt x="20" y="124"/>
                      </a:lnTo>
                      <a:lnTo>
                        <a:pt x="12" y="118"/>
                      </a:lnTo>
                      <a:lnTo>
                        <a:pt x="8" y="112"/>
                      </a:lnTo>
                      <a:lnTo>
                        <a:pt x="8" y="112"/>
                      </a:lnTo>
                      <a:lnTo>
                        <a:pt x="4" y="92"/>
                      </a:lnTo>
                      <a:lnTo>
                        <a:pt x="2" y="8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0" y="78"/>
                      </a:lnTo>
                      <a:lnTo>
                        <a:pt x="2" y="72"/>
                      </a:lnTo>
                      <a:lnTo>
                        <a:pt x="8" y="64"/>
                      </a:lnTo>
                      <a:lnTo>
                        <a:pt x="8" y="64"/>
                      </a:lnTo>
                      <a:lnTo>
                        <a:pt x="8" y="72"/>
                      </a:lnTo>
                      <a:lnTo>
                        <a:pt x="8" y="86"/>
                      </a:lnTo>
                      <a:lnTo>
                        <a:pt x="10" y="96"/>
                      </a:lnTo>
                      <a:lnTo>
                        <a:pt x="14" y="104"/>
                      </a:lnTo>
                      <a:lnTo>
                        <a:pt x="18" y="110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38" y="112"/>
                      </a:lnTo>
                      <a:lnTo>
                        <a:pt x="52" y="108"/>
                      </a:lnTo>
                      <a:lnTo>
                        <a:pt x="62" y="104"/>
                      </a:lnTo>
                      <a:lnTo>
                        <a:pt x="72" y="96"/>
                      </a:lnTo>
                      <a:lnTo>
                        <a:pt x="72" y="96"/>
                      </a:lnTo>
                      <a:lnTo>
                        <a:pt x="82" y="86"/>
                      </a:lnTo>
                      <a:lnTo>
                        <a:pt x="90" y="74"/>
                      </a:lnTo>
                      <a:lnTo>
                        <a:pt x="94" y="66"/>
                      </a:lnTo>
                      <a:lnTo>
                        <a:pt x="96" y="60"/>
                      </a:lnTo>
                      <a:lnTo>
                        <a:pt x="98" y="54"/>
                      </a:lnTo>
                      <a:lnTo>
                        <a:pt x="96" y="48"/>
                      </a:lnTo>
                      <a:lnTo>
                        <a:pt x="96" y="48"/>
                      </a:lnTo>
                      <a:lnTo>
                        <a:pt x="92" y="42"/>
                      </a:lnTo>
                      <a:lnTo>
                        <a:pt x="88" y="38"/>
                      </a:lnTo>
                      <a:lnTo>
                        <a:pt x="78" y="30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4" y="10"/>
                      </a:lnTo>
                      <a:lnTo>
                        <a:pt x="64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4" name="Freeform 145">
                  <a:extLst>
                    <a:ext uri="{FF2B5EF4-FFF2-40B4-BE49-F238E27FC236}">
                      <a16:creationId xmlns:a16="http://schemas.microsoft.com/office/drawing/2014/main" id="{8D1E22FB-583B-4C87-AD2B-12A62ADE2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2" y="2713"/>
                  <a:ext cx="40" cy="56"/>
                </a:xfrm>
                <a:custGeom>
                  <a:avLst/>
                  <a:gdLst>
                    <a:gd name="T0" fmla="*/ 0 w 40"/>
                    <a:gd name="T1" fmla="*/ 16 h 56"/>
                    <a:gd name="T2" fmla="*/ 0 w 40"/>
                    <a:gd name="T3" fmla="*/ 16 h 56"/>
                    <a:gd name="T4" fmla="*/ 4 w 40"/>
                    <a:gd name="T5" fmla="*/ 36 h 56"/>
                    <a:gd name="T6" fmla="*/ 10 w 40"/>
                    <a:gd name="T7" fmla="*/ 50 h 56"/>
                    <a:gd name="T8" fmla="*/ 12 w 40"/>
                    <a:gd name="T9" fmla="*/ 54 h 56"/>
                    <a:gd name="T10" fmla="*/ 16 w 40"/>
                    <a:gd name="T11" fmla="*/ 56 h 56"/>
                    <a:gd name="T12" fmla="*/ 16 w 40"/>
                    <a:gd name="T13" fmla="*/ 56 h 56"/>
                    <a:gd name="T14" fmla="*/ 32 w 40"/>
                    <a:gd name="T15" fmla="*/ 56 h 56"/>
                    <a:gd name="T16" fmla="*/ 40 w 40"/>
                    <a:gd name="T17" fmla="*/ 56 h 56"/>
                    <a:gd name="T18" fmla="*/ 40 w 40"/>
                    <a:gd name="T19" fmla="*/ 56 h 56"/>
                    <a:gd name="T20" fmla="*/ 28 w 40"/>
                    <a:gd name="T21" fmla="*/ 52 h 56"/>
                    <a:gd name="T22" fmla="*/ 20 w 40"/>
                    <a:gd name="T23" fmla="*/ 46 h 56"/>
                    <a:gd name="T24" fmla="*/ 16 w 40"/>
                    <a:gd name="T25" fmla="*/ 44 h 56"/>
                    <a:gd name="T26" fmla="*/ 16 w 40"/>
                    <a:gd name="T27" fmla="*/ 40 h 56"/>
                    <a:gd name="T28" fmla="*/ 16 w 40"/>
                    <a:gd name="T29" fmla="*/ 40 h 56"/>
                    <a:gd name="T30" fmla="*/ 16 w 40"/>
                    <a:gd name="T31" fmla="*/ 30 h 56"/>
                    <a:gd name="T32" fmla="*/ 12 w 40"/>
                    <a:gd name="T33" fmla="*/ 16 h 56"/>
                    <a:gd name="T34" fmla="*/ 8 w 40"/>
                    <a:gd name="T35" fmla="*/ 0 h 56"/>
                    <a:gd name="T36" fmla="*/ 0 w 40"/>
                    <a:gd name="T37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" h="56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4" y="36"/>
                      </a:lnTo>
                      <a:lnTo>
                        <a:pt x="10" y="50"/>
                      </a:lnTo>
                      <a:lnTo>
                        <a:pt x="12" y="54"/>
                      </a:lnTo>
                      <a:lnTo>
                        <a:pt x="16" y="56"/>
                      </a:lnTo>
                      <a:lnTo>
                        <a:pt x="16" y="56"/>
                      </a:lnTo>
                      <a:lnTo>
                        <a:pt x="32" y="56"/>
                      </a:lnTo>
                      <a:lnTo>
                        <a:pt x="40" y="56"/>
                      </a:lnTo>
                      <a:lnTo>
                        <a:pt x="40" y="56"/>
                      </a:lnTo>
                      <a:lnTo>
                        <a:pt x="28" y="52"/>
                      </a:lnTo>
                      <a:lnTo>
                        <a:pt x="20" y="46"/>
                      </a:lnTo>
                      <a:lnTo>
                        <a:pt x="16" y="44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16" y="30"/>
                      </a:lnTo>
                      <a:lnTo>
                        <a:pt x="12" y="16"/>
                      </a:lnTo>
                      <a:lnTo>
                        <a:pt x="8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5" name="Freeform 146">
                  <a:extLst>
                    <a:ext uri="{FF2B5EF4-FFF2-40B4-BE49-F238E27FC236}">
                      <a16:creationId xmlns:a16="http://schemas.microsoft.com/office/drawing/2014/main" id="{2AC6B5E9-96C5-49A7-AE24-CAEC85F4B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0" y="2585"/>
                  <a:ext cx="64" cy="40"/>
                </a:xfrm>
                <a:custGeom>
                  <a:avLst/>
                  <a:gdLst>
                    <a:gd name="T0" fmla="*/ 64 w 64"/>
                    <a:gd name="T1" fmla="*/ 8 h 40"/>
                    <a:gd name="T2" fmla="*/ 24 w 64"/>
                    <a:gd name="T3" fmla="*/ 8 h 40"/>
                    <a:gd name="T4" fmla="*/ 24 w 64"/>
                    <a:gd name="T5" fmla="*/ 8 h 40"/>
                    <a:gd name="T6" fmla="*/ 16 w 64"/>
                    <a:gd name="T7" fmla="*/ 6 h 40"/>
                    <a:gd name="T8" fmla="*/ 10 w 64"/>
                    <a:gd name="T9" fmla="*/ 4 h 40"/>
                    <a:gd name="T10" fmla="*/ 0 w 64"/>
                    <a:gd name="T11" fmla="*/ 0 h 40"/>
                    <a:gd name="T12" fmla="*/ 24 w 64"/>
                    <a:gd name="T13" fmla="*/ 24 h 40"/>
                    <a:gd name="T14" fmla="*/ 24 w 64"/>
                    <a:gd name="T15" fmla="*/ 24 h 40"/>
                    <a:gd name="T16" fmla="*/ 32 w 64"/>
                    <a:gd name="T17" fmla="*/ 30 h 40"/>
                    <a:gd name="T18" fmla="*/ 40 w 64"/>
                    <a:gd name="T19" fmla="*/ 36 h 40"/>
                    <a:gd name="T20" fmla="*/ 48 w 64"/>
                    <a:gd name="T21" fmla="*/ 40 h 40"/>
                    <a:gd name="T22" fmla="*/ 64 w 64"/>
                    <a:gd name="T23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4" h="40">
                      <a:moveTo>
                        <a:pt x="64" y="8"/>
                      </a:move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16" y="6"/>
                      </a:lnTo>
                      <a:lnTo>
                        <a:pt x="10" y="4"/>
                      </a:lnTo>
                      <a:lnTo>
                        <a:pt x="0" y="0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32" y="30"/>
                      </a:lnTo>
                      <a:lnTo>
                        <a:pt x="40" y="36"/>
                      </a:lnTo>
                      <a:lnTo>
                        <a:pt x="48" y="40"/>
                      </a:lnTo>
                      <a:lnTo>
                        <a:pt x="64" y="8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6" name="Freeform 147">
                  <a:extLst>
                    <a:ext uri="{FF2B5EF4-FFF2-40B4-BE49-F238E27FC236}">
                      <a16:creationId xmlns:a16="http://schemas.microsoft.com/office/drawing/2014/main" id="{60E5BE4F-0349-4AE4-9E6C-3717F50C1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0" y="1393"/>
                  <a:ext cx="1144" cy="1176"/>
                </a:xfrm>
                <a:custGeom>
                  <a:avLst/>
                  <a:gdLst>
                    <a:gd name="T0" fmla="*/ 32 w 1144"/>
                    <a:gd name="T1" fmla="*/ 1176 h 1176"/>
                    <a:gd name="T2" fmla="*/ 1144 w 1144"/>
                    <a:gd name="T3" fmla="*/ 32 h 1176"/>
                    <a:gd name="T4" fmla="*/ 1144 w 1144"/>
                    <a:gd name="T5" fmla="*/ 0 h 1176"/>
                    <a:gd name="T6" fmla="*/ 1112 w 1144"/>
                    <a:gd name="T7" fmla="*/ 8 h 1176"/>
                    <a:gd name="T8" fmla="*/ 0 w 1144"/>
                    <a:gd name="T9" fmla="*/ 1104 h 1176"/>
                    <a:gd name="T10" fmla="*/ 0 w 1144"/>
                    <a:gd name="T11" fmla="*/ 1128 h 1176"/>
                    <a:gd name="T12" fmla="*/ 32 w 1144"/>
                    <a:gd name="T13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4" h="1176">
                      <a:moveTo>
                        <a:pt x="32" y="1176"/>
                      </a:moveTo>
                      <a:lnTo>
                        <a:pt x="1144" y="32"/>
                      </a:lnTo>
                      <a:lnTo>
                        <a:pt x="1144" y="0"/>
                      </a:lnTo>
                      <a:lnTo>
                        <a:pt x="1112" y="8"/>
                      </a:lnTo>
                      <a:lnTo>
                        <a:pt x="0" y="1104"/>
                      </a:lnTo>
                      <a:lnTo>
                        <a:pt x="0" y="1128"/>
                      </a:lnTo>
                      <a:lnTo>
                        <a:pt x="32" y="1176"/>
                      </a:lnTo>
                      <a:close/>
                    </a:path>
                  </a:pathLst>
                </a:custGeom>
                <a:solidFill>
                  <a:srgbClr val="6C301E"/>
                </a:solidFill>
                <a:ln w="3175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7" name="Freeform 148">
                  <a:extLst>
                    <a:ext uri="{FF2B5EF4-FFF2-40B4-BE49-F238E27FC236}">
                      <a16:creationId xmlns:a16="http://schemas.microsoft.com/office/drawing/2014/main" id="{165703B6-4C78-4709-B1BE-CD1F39302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4" y="873"/>
                  <a:ext cx="2072" cy="1904"/>
                </a:xfrm>
                <a:custGeom>
                  <a:avLst/>
                  <a:gdLst>
                    <a:gd name="T0" fmla="*/ 1512 w 2072"/>
                    <a:gd name="T1" fmla="*/ 328 h 1904"/>
                    <a:gd name="T2" fmla="*/ 208 w 2072"/>
                    <a:gd name="T3" fmla="*/ 1600 h 1904"/>
                    <a:gd name="T4" fmla="*/ 80 w 2072"/>
                    <a:gd name="T5" fmla="*/ 1680 h 1904"/>
                    <a:gd name="T6" fmla="*/ 48 w 2072"/>
                    <a:gd name="T7" fmla="*/ 1776 h 1904"/>
                    <a:gd name="T8" fmla="*/ 0 w 2072"/>
                    <a:gd name="T9" fmla="*/ 1848 h 1904"/>
                    <a:gd name="T10" fmla="*/ 64 w 2072"/>
                    <a:gd name="T11" fmla="*/ 1904 h 1904"/>
                    <a:gd name="T12" fmla="*/ 264 w 2072"/>
                    <a:gd name="T13" fmla="*/ 1696 h 1904"/>
                    <a:gd name="T14" fmla="*/ 216 w 2072"/>
                    <a:gd name="T15" fmla="*/ 1648 h 1904"/>
                    <a:gd name="T16" fmla="*/ 1472 w 2072"/>
                    <a:gd name="T17" fmla="*/ 408 h 1904"/>
                    <a:gd name="T18" fmla="*/ 1472 w 2072"/>
                    <a:gd name="T19" fmla="*/ 408 h 1904"/>
                    <a:gd name="T20" fmla="*/ 1482 w 2072"/>
                    <a:gd name="T21" fmla="*/ 420 h 1904"/>
                    <a:gd name="T22" fmla="*/ 1506 w 2072"/>
                    <a:gd name="T23" fmla="*/ 442 h 1904"/>
                    <a:gd name="T24" fmla="*/ 1520 w 2072"/>
                    <a:gd name="T25" fmla="*/ 456 h 1904"/>
                    <a:gd name="T26" fmla="*/ 1534 w 2072"/>
                    <a:gd name="T27" fmla="*/ 466 h 1904"/>
                    <a:gd name="T28" fmla="*/ 1544 w 2072"/>
                    <a:gd name="T29" fmla="*/ 472 h 1904"/>
                    <a:gd name="T30" fmla="*/ 1548 w 2072"/>
                    <a:gd name="T31" fmla="*/ 472 h 1904"/>
                    <a:gd name="T32" fmla="*/ 1552 w 2072"/>
                    <a:gd name="T33" fmla="*/ 472 h 1904"/>
                    <a:gd name="T34" fmla="*/ 1552 w 2072"/>
                    <a:gd name="T35" fmla="*/ 472 h 1904"/>
                    <a:gd name="T36" fmla="*/ 1574 w 2072"/>
                    <a:gd name="T37" fmla="*/ 456 h 1904"/>
                    <a:gd name="T38" fmla="*/ 1584 w 2072"/>
                    <a:gd name="T39" fmla="*/ 448 h 1904"/>
                    <a:gd name="T40" fmla="*/ 2072 w 2072"/>
                    <a:gd name="T41" fmla="*/ 0 h 1904"/>
                    <a:gd name="T42" fmla="*/ 1552 w 2072"/>
                    <a:gd name="T43" fmla="*/ 424 h 1904"/>
                    <a:gd name="T44" fmla="*/ 1496 w 2072"/>
                    <a:gd name="T45" fmla="*/ 392 h 1904"/>
                    <a:gd name="T46" fmla="*/ 1520 w 2072"/>
                    <a:gd name="T47" fmla="*/ 344 h 1904"/>
                    <a:gd name="T48" fmla="*/ 1512 w 2072"/>
                    <a:gd name="T49" fmla="*/ 328 h 19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72" h="1904">
                      <a:moveTo>
                        <a:pt x="1512" y="328"/>
                      </a:moveTo>
                      <a:lnTo>
                        <a:pt x="208" y="1600"/>
                      </a:lnTo>
                      <a:lnTo>
                        <a:pt x="80" y="1680"/>
                      </a:lnTo>
                      <a:lnTo>
                        <a:pt x="48" y="1776"/>
                      </a:lnTo>
                      <a:lnTo>
                        <a:pt x="0" y="1848"/>
                      </a:lnTo>
                      <a:lnTo>
                        <a:pt x="64" y="1904"/>
                      </a:lnTo>
                      <a:lnTo>
                        <a:pt x="264" y="1696"/>
                      </a:lnTo>
                      <a:lnTo>
                        <a:pt x="216" y="1648"/>
                      </a:lnTo>
                      <a:lnTo>
                        <a:pt x="1472" y="408"/>
                      </a:lnTo>
                      <a:lnTo>
                        <a:pt x="1472" y="408"/>
                      </a:lnTo>
                      <a:lnTo>
                        <a:pt x="1482" y="420"/>
                      </a:lnTo>
                      <a:lnTo>
                        <a:pt x="1506" y="442"/>
                      </a:lnTo>
                      <a:lnTo>
                        <a:pt x="1520" y="456"/>
                      </a:lnTo>
                      <a:lnTo>
                        <a:pt x="1534" y="466"/>
                      </a:lnTo>
                      <a:lnTo>
                        <a:pt x="1544" y="472"/>
                      </a:lnTo>
                      <a:lnTo>
                        <a:pt x="1548" y="472"/>
                      </a:lnTo>
                      <a:lnTo>
                        <a:pt x="1552" y="472"/>
                      </a:lnTo>
                      <a:lnTo>
                        <a:pt x="1552" y="472"/>
                      </a:lnTo>
                      <a:lnTo>
                        <a:pt x="1574" y="456"/>
                      </a:lnTo>
                      <a:lnTo>
                        <a:pt x="1584" y="448"/>
                      </a:lnTo>
                      <a:lnTo>
                        <a:pt x="2072" y="0"/>
                      </a:lnTo>
                      <a:lnTo>
                        <a:pt x="1552" y="424"/>
                      </a:lnTo>
                      <a:lnTo>
                        <a:pt x="1496" y="392"/>
                      </a:lnTo>
                      <a:lnTo>
                        <a:pt x="1520" y="344"/>
                      </a:lnTo>
                      <a:lnTo>
                        <a:pt x="1512" y="328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8" name="Freeform 149">
                  <a:extLst>
                    <a:ext uri="{FF2B5EF4-FFF2-40B4-BE49-F238E27FC236}">
                      <a16:creationId xmlns:a16="http://schemas.microsoft.com/office/drawing/2014/main" id="{27CE35CD-6D67-42E2-B06B-DBDBEBB8B3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0" y="2725"/>
                  <a:ext cx="110" cy="130"/>
                </a:xfrm>
                <a:custGeom>
                  <a:avLst/>
                  <a:gdLst>
                    <a:gd name="T0" fmla="*/ 50 w 110"/>
                    <a:gd name="T1" fmla="*/ 0 h 130"/>
                    <a:gd name="T2" fmla="*/ 50 w 110"/>
                    <a:gd name="T3" fmla="*/ 0 h 130"/>
                    <a:gd name="T4" fmla="*/ 42 w 110"/>
                    <a:gd name="T5" fmla="*/ 4 h 130"/>
                    <a:gd name="T6" fmla="*/ 24 w 110"/>
                    <a:gd name="T7" fmla="*/ 10 h 130"/>
                    <a:gd name="T8" fmla="*/ 14 w 110"/>
                    <a:gd name="T9" fmla="*/ 16 h 130"/>
                    <a:gd name="T10" fmla="*/ 6 w 110"/>
                    <a:gd name="T11" fmla="*/ 24 h 130"/>
                    <a:gd name="T12" fmla="*/ 2 w 110"/>
                    <a:gd name="T13" fmla="*/ 34 h 130"/>
                    <a:gd name="T14" fmla="*/ 0 w 110"/>
                    <a:gd name="T15" fmla="*/ 40 h 130"/>
                    <a:gd name="T16" fmla="*/ 0 w 110"/>
                    <a:gd name="T17" fmla="*/ 46 h 130"/>
                    <a:gd name="T18" fmla="*/ 0 w 110"/>
                    <a:gd name="T19" fmla="*/ 46 h 130"/>
                    <a:gd name="T20" fmla="*/ 4 w 110"/>
                    <a:gd name="T21" fmla="*/ 58 h 130"/>
                    <a:gd name="T22" fmla="*/ 8 w 110"/>
                    <a:gd name="T23" fmla="*/ 72 h 130"/>
                    <a:gd name="T24" fmla="*/ 14 w 110"/>
                    <a:gd name="T25" fmla="*/ 86 h 130"/>
                    <a:gd name="T26" fmla="*/ 22 w 110"/>
                    <a:gd name="T27" fmla="*/ 98 h 130"/>
                    <a:gd name="T28" fmla="*/ 32 w 110"/>
                    <a:gd name="T29" fmla="*/ 110 h 130"/>
                    <a:gd name="T30" fmla="*/ 40 w 110"/>
                    <a:gd name="T31" fmla="*/ 118 h 130"/>
                    <a:gd name="T32" fmla="*/ 50 w 110"/>
                    <a:gd name="T33" fmla="*/ 126 h 130"/>
                    <a:gd name="T34" fmla="*/ 60 w 110"/>
                    <a:gd name="T35" fmla="*/ 128 h 130"/>
                    <a:gd name="T36" fmla="*/ 60 w 110"/>
                    <a:gd name="T37" fmla="*/ 128 h 130"/>
                    <a:gd name="T38" fmla="*/ 76 w 110"/>
                    <a:gd name="T39" fmla="*/ 130 h 130"/>
                    <a:gd name="T40" fmla="*/ 88 w 110"/>
                    <a:gd name="T41" fmla="*/ 126 h 130"/>
                    <a:gd name="T42" fmla="*/ 96 w 110"/>
                    <a:gd name="T43" fmla="*/ 122 h 130"/>
                    <a:gd name="T44" fmla="*/ 100 w 110"/>
                    <a:gd name="T45" fmla="*/ 114 h 130"/>
                    <a:gd name="T46" fmla="*/ 100 w 110"/>
                    <a:gd name="T47" fmla="*/ 114 h 130"/>
                    <a:gd name="T48" fmla="*/ 106 w 110"/>
                    <a:gd name="T49" fmla="*/ 96 h 130"/>
                    <a:gd name="T50" fmla="*/ 108 w 110"/>
                    <a:gd name="T51" fmla="*/ 86 h 130"/>
                    <a:gd name="T52" fmla="*/ 110 w 110"/>
                    <a:gd name="T53" fmla="*/ 84 h 130"/>
                    <a:gd name="T54" fmla="*/ 110 w 110"/>
                    <a:gd name="T55" fmla="*/ 84 h 130"/>
                    <a:gd name="T56" fmla="*/ 110 w 110"/>
                    <a:gd name="T57" fmla="*/ 80 h 130"/>
                    <a:gd name="T58" fmla="*/ 108 w 110"/>
                    <a:gd name="T59" fmla="*/ 76 h 130"/>
                    <a:gd name="T60" fmla="*/ 104 w 110"/>
                    <a:gd name="T61" fmla="*/ 66 h 130"/>
                    <a:gd name="T62" fmla="*/ 104 w 110"/>
                    <a:gd name="T63" fmla="*/ 66 h 130"/>
                    <a:gd name="T64" fmla="*/ 104 w 110"/>
                    <a:gd name="T65" fmla="*/ 74 h 130"/>
                    <a:gd name="T66" fmla="*/ 102 w 110"/>
                    <a:gd name="T67" fmla="*/ 90 h 130"/>
                    <a:gd name="T68" fmla="*/ 100 w 110"/>
                    <a:gd name="T69" fmla="*/ 98 h 130"/>
                    <a:gd name="T70" fmla="*/ 96 w 110"/>
                    <a:gd name="T71" fmla="*/ 106 h 130"/>
                    <a:gd name="T72" fmla="*/ 92 w 110"/>
                    <a:gd name="T73" fmla="*/ 112 h 130"/>
                    <a:gd name="T74" fmla="*/ 84 w 110"/>
                    <a:gd name="T75" fmla="*/ 114 h 130"/>
                    <a:gd name="T76" fmla="*/ 84 w 110"/>
                    <a:gd name="T77" fmla="*/ 114 h 130"/>
                    <a:gd name="T78" fmla="*/ 70 w 110"/>
                    <a:gd name="T79" fmla="*/ 114 h 130"/>
                    <a:gd name="T80" fmla="*/ 58 w 110"/>
                    <a:gd name="T81" fmla="*/ 110 h 130"/>
                    <a:gd name="T82" fmla="*/ 46 w 110"/>
                    <a:gd name="T83" fmla="*/ 104 h 130"/>
                    <a:gd name="T84" fmla="*/ 38 w 110"/>
                    <a:gd name="T85" fmla="*/ 96 h 130"/>
                    <a:gd name="T86" fmla="*/ 38 w 110"/>
                    <a:gd name="T87" fmla="*/ 96 h 130"/>
                    <a:gd name="T88" fmla="*/ 30 w 110"/>
                    <a:gd name="T89" fmla="*/ 86 h 130"/>
                    <a:gd name="T90" fmla="*/ 20 w 110"/>
                    <a:gd name="T91" fmla="*/ 72 h 130"/>
                    <a:gd name="T92" fmla="*/ 18 w 110"/>
                    <a:gd name="T93" fmla="*/ 64 h 130"/>
                    <a:gd name="T94" fmla="*/ 16 w 110"/>
                    <a:gd name="T95" fmla="*/ 58 h 130"/>
                    <a:gd name="T96" fmla="*/ 14 w 110"/>
                    <a:gd name="T97" fmla="*/ 52 h 130"/>
                    <a:gd name="T98" fmla="*/ 16 w 110"/>
                    <a:gd name="T99" fmla="*/ 46 h 130"/>
                    <a:gd name="T100" fmla="*/ 16 w 110"/>
                    <a:gd name="T101" fmla="*/ 46 h 130"/>
                    <a:gd name="T102" fmla="*/ 20 w 110"/>
                    <a:gd name="T103" fmla="*/ 42 h 130"/>
                    <a:gd name="T104" fmla="*/ 24 w 110"/>
                    <a:gd name="T105" fmla="*/ 36 h 130"/>
                    <a:gd name="T106" fmla="*/ 36 w 110"/>
                    <a:gd name="T107" fmla="*/ 30 h 130"/>
                    <a:gd name="T108" fmla="*/ 50 w 110"/>
                    <a:gd name="T109" fmla="*/ 24 h 130"/>
                    <a:gd name="T110" fmla="*/ 50 w 110"/>
                    <a:gd name="T111" fmla="*/ 24 h 130"/>
                    <a:gd name="T112" fmla="*/ 52 w 110"/>
                    <a:gd name="T113" fmla="*/ 10 h 130"/>
                    <a:gd name="T114" fmla="*/ 52 w 110"/>
                    <a:gd name="T115" fmla="*/ 2 h 130"/>
                    <a:gd name="T116" fmla="*/ 52 w 110"/>
                    <a:gd name="T117" fmla="*/ 0 h 130"/>
                    <a:gd name="T118" fmla="*/ 50 w 110"/>
                    <a:gd name="T119" fmla="*/ 0 h 130"/>
                    <a:gd name="T120" fmla="*/ 50 w 110"/>
                    <a:gd name="T121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10" h="130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2" y="4"/>
                      </a:lnTo>
                      <a:lnTo>
                        <a:pt x="24" y="10"/>
                      </a:lnTo>
                      <a:lnTo>
                        <a:pt x="14" y="16"/>
                      </a:lnTo>
                      <a:lnTo>
                        <a:pt x="6" y="24"/>
                      </a:lnTo>
                      <a:lnTo>
                        <a:pt x="2" y="34"/>
                      </a:lnTo>
                      <a:lnTo>
                        <a:pt x="0" y="40"/>
                      </a:lnTo>
                      <a:lnTo>
                        <a:pt x="0" y="46"/>
                      </a:lnTo>
                      <a:lnTo>
                        <a:pt x="0" y="46"/>
                      </a:lnTo>
                      <a:lnTo>
                        <a:pt x="4" y="58"/>
                      </a:lnTo>
                      <a:lnTo>
                        <a:pt x="8" y="72"/>
                      </a:lnTo>
                      <a:lnTo>
                        <a:pt x="14" y="86"/>
                      </a:lnTo>
                      <a:lnTo>
                        <a:pt x="22" y="98"/>
                      </a:lnTo>
                      <a:lnTo>
                        <a:pt x="32" y="110"/>
                      </a:lnTo>
                      <a:lnTo>
                        <a:pt x="40" y="118"/>
                      </a:lnTo>
                      <a:lnTo>
                        <a:pt x="50" y="126"/>
                      </a:lnTo>
                      <a:lnTo>
                        <a:pt x="60" y="128"/>
                      </a:lnTo>
                      <a:lnTo>
                        <a:pt x="60" y="128"/>
                      </a:lnTo>
                      <a:lnTo>
                        <a:pt x="76" y="130"/>
                      </a:lnTo>
                      <a:lnTo>
                        <a:pt x="88" y="126"/>
                      </a:lnTo>
                      <a:lnTo>
                        <a:pt x="96" y="122"/>
                      </a:lnTo>
                      <a:lnTo>
                        <a:pt x="100" y="114"/>
                      </a:lnTo>
                      <a:lnTo>
                        <a:pt x="100" y="114"/>
                      </a:lnTo>
                      <a:lnTo>
                        <a:pt x="106" y="96"/>
                      </a:lnTo>
                      <a:lnTo>
                        <a:pt x="108" y="86"/>
                      </a:lnTo>
                      <a:lnTo>
                        <a:pt x="110" y="84"/>
                      </a:lnTo>
                      <a:lnTo>
                        <a:pt x="110" y="84"/>
                      </a:lnTo>
                      <a:lnTo>
                        <a:pt x="110" y="80"/>
                      </a:lnTo>
                      <a:lnTo>
                        <a:pt x="108" y="76"/>
                      </a:lnTo>
                      <a:lnTo>
                        <a:pt x="104" y="66"/>
                      </a:lnTo>
                      <a:lnTo>
                        <a:pt x="104" y="66"/>
                      </a:lnTo>
                      <a:lnTo>
                        <a:pt x="104" y="74"/>
                      </a:lnTo>
                      <a:lnTo>
                        <a:pt x="102" y="90"/>
                      </a:lnTo>
                      <a:lnTo>
                        <a:pt x="100" y="98"/>
                      </a:lnTo>
                      <a:lnTo>
                        <a:pt x="96" y="106"/>
                      </a:lnTo>
                      <a:lnTo>
                        <a:pt x="92" y="112"/>
                      </a:lnTo>
                      <a:lnTo>
                        <a:pt x="84" y="114"/>
                      </a:lnTo>
                      <a:lnTo>
                        <a:pt x="84" y="114"/>
                      </a:lnTo>
                      <a:lnTo>
                        <a:pt x="70" y="114"/>
                      </a:lnTo>
                      <a:lnTo>
                        <a:pt x="58" y="110"/>
                      </a:lnTo>
                      <a:lnTo>
                        <a:pt x="46" y="104"/>
                      </a:lnTo>
                      <a:lnTo>
                        <a:pt x="38" y="96"/>
                      </a:lnTo>
                      <a:lnTo>
                        <a:pt x="38" y="96"/>
                      </a:lnTo>
                      <a:lnTo>
                        <a:pt x="30" y="86"/>
                      </a:lnTo>
                      <a:lnTo>
                        <a:pt x="20" y="72"/>
                      </a:lnTo>
                      <a:lnTo>
                        <a:pt x="18" y="64"/>
                      </a:lnTo>
                      <a:lnTo>
                        <a:pt x="16" y="58"/>
                      </a:lnTo>
                      <a:lnTo>
                        <a:pt x="14" y="52"/>
                      </a:lnTo>
                      <a:lnTo>
                        <a:pt x="16" y="46"/>
                      </a:lnTo>
                      <a:lnTo>
                        <a:pt x="16" y="46"/>
                      </a:lnTo>
                      <a:lnTo>
                        <a:pt x="20" y="42"/>
                      </a:lnTo>
                      <a:lnTo>
                        <a:pt x="24" y="36"/>
                      </a:lnTo>
                      <a:lnTo>
                        <a:pt x="36" y="30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2" y="10"/>
                      </a:lnTo>
                      <a:lnTo>
                        <a:pt x="52" y="2"/>
                      </a:lnTo>
                      <a:lnTo>
                        <a:pt x="52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9" name="Freeform 150">
                  <a:extLst>
                    <a:ext uri="{FF2B5EF4-FFF2-40B4-BE49-F238E27FC236}">
                      <a16:creationId xmlns:a16="http://schemas.microsoft.com/office/drawing/2014/main" id="{57B0CC1A-68B0-45B6-AC84-4CC816D9B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4" y="2759"/>
                  <a:ext cx="42" cy="56"/>
                </a:xfrm>
                <a:custGeom>
                  <a:avLst/>
                  <a:gdLst>
                    <a:gd name="T0" fmla="*/ 42 w 42"/>
                    <a:gd name="T1" fmla="*/ 16 h 56"/>
                    <a:gd name="T2" fmla="*/ 42 w 42"/>
                    <a:gd name="T3" fmla="*/ 16 h 56"/>
                    <a:gd name="T4" fmla="*/ 36 w 42"/>
                    <a:gd name="T5" fmla="*/ 36 h 56"/>
                    <a:gd name="T6" fmla="*/ 32 w 42"/>
                    <a:gd name="T7" fmla="*/ 50 h 56"/>
                    <a:gd name="T8" fmla="*/ 28 w 42"/>
                    <a:gd name="T9" fmla="*/ 54 h 56"/>
                    <a:gd name="T10" fmla="*/ 24 w 42"/>
                    <a:gd name="T11" fmla="*/ 56 h 56"/>
                    <a:gd name="T12" fmla="*/ 24 w 42"/>
                    <a:gd name="T13" fmla="*/ 56 h 56"/>
                    <a:gd name="T14" fmla="*/ 8 w 42"/>
                    <a:gd name="T15" fmla="*/ 56 h 56"/>
                    <a:gd name="T16" fmla="*/ 0 w 42"/>
                    <a:gd name="T17" fmla="*/ 54 h 56"/>
                    <a:gd name="T18" fmla="*/ 0 w 42"/>
                    <a:gd name="T19" fmla="*/ 54 h 56"/>
                    <a:gd name="T20" fmla="*/ 12 w 42"/>
                    <a:gd name="T21" fmla="*/ 50 h 56"/>
                    <a:gd name="T22" fmla="*/ 22 w 42"/>
                    <a:gd name="T23" fmla="*/ 46 h 56"/>
                    <a:gd name="T24" fmla="*/ 24 w 42"/>
                    <a:gd name="T25" fmla="*/ 42 h 56"/>
                    <a:gd name="T26" fmla="*/ 26 w 42"/>
                    <a:gd name="T27" fmla="*/ 40 h 56"/>
                    <a:gd name="T28" fmla="*/ 26 w 42"/>
                    <a:gd name="T29" fmla="*/ 40 h 56"/>
                    <a:gd name="T30" fmla="*/ 26 w 42"/>
                    <a:gd name="T31" fmla="*/ 30 h 56"/>
                    <a:gd name="T32" fmla="*/ 30 w 42"/>
                    <a:gd name="T33" fmla="*/ 16 h 56"/>
                    <a:gd name="T34" fmla="*/ 36 w 42"/>
                    <a:gd name="T35" fmla="*/ 0 h 56"/>
                    <a:gd name="T36" fmla="*/ 42 w 42"/>
                    <a:gd name="T37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" h="56">
                      <a:moveTo>
                        <a:pt x="42" y="16"/>
                      </a:moveTo>
                      <a:lnTo>
                        <a:pt x="42" y="16"/>
                      </a:lnTo>
                      <a:lnTo>
                        <a:pt x="36" y="36"/>
                      </a:lnTo>
                      <a:lnTo>
                        <a:pt x="32" y="50"/>
                      </a:lnTo>
                      <a:lnTo>
                        <a:pt x="28" y="54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12" y="50"/>
                      </a:lnTo>
                      <a:lnTo>
                        <a:pt x="22" y="46"/>
                      </a:lnTo>
                      <a:lnTo>
                        <a:pt x="24" y="42"/>
                      </a:lnTo>
                      <a:lnTo>
                        <a:pt x="26" y="40"/>
                      </a:lnTo>
                      <a:lnTo>
                        <a:pt x="26" y="40"/>
                      </a:lnTo>
                      <a:lnTo>
                        <a:pt x="26" y="30"/>
                      </a:lnTo>
                      <a:lnTo>
                        <a:pt x="30" y="16"/>
                      </a:lnTo>
                      <a:lnTo>
                        <a:pt x="36" y="0"/>
                      </a:lnTo>
                      <a:lnTo>
                        <a:pt x="42" y="16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0" name="Freeform 151">
                  <a:extLst>
                    <a:ext uri="{FF2B5EF4-FFF2-40B4-BE49-F238E27FC236}">
                      <a16:creationId xmlns:a16="http://schemas.microsoft.com/office/drawing/2014/main" id="{F6F862A4-AA2C-47E6-9072-58020A4B9E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2" y="2635"/>
                  <a:ext cx="64" cy="38"/>
                </a:xfrm>
                <a:custGeom>
                  <a:avLst/>
                  <a:gdLst>
                    <a:gd name="T0" fmla="*/ 0 w 64"/>
                    <a:gd name="T1" fmla="*/ 4 h 38"/>
                    <a:gd name="T2" fmla="*/ 40 w 64"/>
                    <a:gd name="T3" fmla="*/ 6 h 38"/>
                    <a:gd name="T4" fmla="*/ 40 w 64"/>
                    <a:gd name="T5" fmla="*/ 6 h 38"/>
                    <a:gd name="T6" fmla="*/ 46 w 64"/>
                    <a:gd name="T7" fmla="*/ 6 h 38"/>
                    <a:gd name="T8" fmla="*/ 54 w 64"/>
                    <a:gd name="T9" fmla="*/ 4 h 38"/>
                    <a:gd name="T10" fmla="*/ 64 w 64"/>
                    <a:gd name="T11" fmla="*/ 0 h 38"/>
                    <a:gd name="T12" fmla="*/ 38 w 64"/>
                    <a:gd name="T13" fmla="*/ 22 h 38"/>
                    <a:gd name="T14" fmla="*/ 38 w 64"/>
                    <a:gd name="T15" fmla="*/ 22 h 38"/>
                    <a:gd name="T16" fmla="*/ 30 w 64"/>
                    <a:gd name="T17" fmla="*/ 28 h 38"/>
                    <a:gd name="T18" fmla="*/ 22 w 64"/>
                    <a:gd name="T19" fmla="*/ 34 h 38"/>
                    <a:gd name="T20" fmla="*/ 14 w 64"/>
                    <a:gd name="T21" fmla="*/ 38 h 38"/>
                    <a:gd name="T22" fmla="*/ 0 w 64"/>
                    <a:gd name="T23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4" h="38">
                      <a:moveTo>
                        <a:pt x="0" y="4"/>
                      </a:move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46" y="6"/>
                      </a:lnTo>
                      <a:lnTo>
                        <a:pt x="54" y="4"/>
                      </a:lnTo>
                      <a:lnTo>
                        <a:pt x="64" y="0"/>
                      </a:lnTo>
                      <a:lnTo>
                        <a:pt x="38" y="22"/>
                      </a:lnTo>
                      <a:lnTo>
                        <a:pt x="38" y="22"/>
                      </a:lnTo>
                      <a:lnTo>
                        <a:pt x="30" y="28"/>
                      </a:lnTo>
                      <a:lnTo>
                        <a:pt x="22" y="34"/>
                      </a:lnTo>
                      <a:lnTo>
                        <a:pt x="14" y="38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1" name="Freeform 152">
                  <a:extLst>
                    <a:ext uri="{FF2B5EF4-FFF2-40B4-BE49-F238E27FC236}">
                      <a16:creationId xmlns:a16="http://schemas.microsoft.com/office/drawing/2014/main" id="{5C1A13DF-172E-49E4-805B-A18F51A01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6" y="1373"/>
                  <a:ext cx="1084" cy="1234"/>
                </a:xfrm>
                <a:custGeom>
                  <a:avLst/>
                  <a:gdLst>
                    <a:gd name="T0" fmla="*/ 1050 w 1084"/>
                    <a:gd name="T1" fmla="*/ 1234 h 1234"/>
                    <a:gd name="T2" fmla="*/ 0 w 1084"/>
                    <a:gd name="T3" fmla="*/ 32 h 1234"/>
                    <a:gd name="T4" fmla="*/ 2 w 1084"/>
                    <a:gd name="T5" fmla="*/ 0 h 1234"/>
                    <a:gd name="T6" fmla="*/ 34 w 1084"/>
                    <a:gd name="T7" fmla="*/ 10 h 1234"/>
                    <a:gd name="T8" fmla="*/ 1084 w 1084"/>
                    <a:gd name="T9" fmla="*/ 1164 h 1234"/>
                    <a:gd name="T10" fmla="*/ 1084 w 1084"/>
                    <a:gd name="T11" fmla="*/ 1188 h 1234"/>
                    <a:gd name="T12" fmla="*/ 1050 w 1084"/>
                    <a:gd name="T13" fmla="*/ 1234 h 1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4" h="1234">
                      <a:moveTo>
                        <a:pt x="1050" y="1234"/>
                      </a:moveTo>
                      <a:lnTo>
                        <a:pt x="0" y="32"/>
                      </a:lnTo>
                      <a:lnTo>
                        <a:pt x="2" y="0"/>
                      </a:lnTo>
                      <a:lnTo>
                        <a:pt x="34" y="10"/>
                      </a:lnTo>
                      <a:lnTo>
                        <a:pt x="1084" y="1164"/>
                      </a:lnTo>
                      <a:lnTo>
                        <a:pt x="1084" y="1188"/>
                      </a:lnTo>
                      <a:lnTo>
                        <a:pt x="1050" y="1234"/>
                      </a:lnTo>
                      <a:close/>
                    </a:path>
                  </a:pathLst>
                </a:custGeom>
                <a:solidFill>
                  <a:srgbClr val="6C301E"/>
                </a:solidFill>
                <a:ln w="3175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2" name="Freeform 153">
                  <a:extLst>
                    <a:ext uri="{FF2B5EF4-FFF2-40B4-BE49-F238E27FC236}">
                      <a16:creationId xmlns:a16="http://schemas.microsoft.com/office/drawing/2014/main" id="{C45B1238-E922-49BB-84B1-05C898C40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" y="817"/>
                  <a:ext cx="1968" cy="2008"/>
                </a:xfrm>
                <a:custGeom>
                  <a:avLst/>
                  <a:gdLst>
                    <a:gd name="T0" fmla="*/ 540 w 1968"/>
                    <a:gd name="T1" fmla="*/ 356 h 2008"/>
                    <a:gd name="T2" fmla="*/ 1774 w 1968"/>
                    <a:gd name="T3" fmla="*/ 1696 h 2008"/>
                    <a:gd name="T4" fmla="*/ 1898 w 1968"/>
                    <a:gd name="T5" fmla="*/ 1782 h 2008"/>
                    <a:gd name="T6" fmla="*/ 1924 w 1968"/>
                    <a:gd name="T7" fmla="*/ 1880 h 2008"/>
                    <a:gd name="T8" fmla="*/ 1968 w 1968"/>
                    <a:gd name="T9" fmla="*/ 1954 h 2008"/>
                    <a:gd name="T10" fmla="*/ 1902 w 1968"/>
                    <a:gd name="T11" fmla="*/ 2008 h 2008"/>
                    <a:gd name="T12" fmla="*/ 1714 w 1968"/>
                    <a:gd name="T13" fmla="*/ 1790 h 2008"/>
                    <a:gd name="T14" fmla="*/ 1764 w 1968"/>
                    <a:gd name="T15" fmla="*/ 1744 h 2008"/>
                    <a:gd name="T16" fmla="*/ 576 w 1968"/>
                    <a:gd name="T17" fmla="*/ 438 h 2008"/>
                    <a:gd name="T18" fmla="*/ 576 w 1968"/>
                    <a:gd name="T19" fmla="*/ 438 h 2008"/>
                    <a:gd name="T20" fmla="*/ 566 w 1968"/>
                    <a:gd name="T21" fmla="*/ 450 h 2008"/>
                    <a:gd name="T22" fmla="*/ 540 w 1968"/>
                    <a:gd name="T23" fmla="*/ 472 h 2008"/>
                    <a:gd name="T24" fmla="*/ 526 w 1968"/>
                    <a:gd name="T25" fmla="*/ 484 h 2008"/>
                    <a:gd name="T26" fmla="*/ 512 w 1968"/>
                    <a:gd name="T27" fmla="*/ 494 h 2008"/>
                    <a:gd name="T28" fmla="*/ 500 w 1968"/>
                    <a:gd name="T29" fmla="*/ 498 h 2008"/>
                    <a:gd name="T30" fmla="*/ 496 w 1968"/>
                    <a:gd name="T31" fmla="*/ 500 h 2008"/>
                    <a:gd name="T32" fmla="*/ 494 w 1968"/>
                    <a:gd name="T33" fmla="*/ 498 h 2008"/>
                    <a:gd name="T34" fmla="*/ 494 w 1968"/>
                    <a:gd name="T35" fmla="*/ 498 h 2008"/>
                    <a:gd name="T36" fmla="*/ 474 w 1968"/>
                    <a:gd name="T37" fmla="*/ 482 h 2008"/>
                    <a:gd name="T38" fmla="*/ 462 w 1968"/>
                    <a:gd name="T39" fmla="*/ 474 h 2008"/>
                    <a:gd name="T40" fmla="*/ 0 w 1968"/>
                    <a:gd name="T41" fmla="*/ 0 h 2008"/>
                    <a:gd name="T42" fmla="*/ 496 w 1968"/>
                    <a:gd name="T43" fmla="*/ 450 h 2008"/>
                    <a:gd name="T44" fmla="*/ 554 w 1968"/>
                    <a:gd name="T45" fmla="*/ 422 h 2008"/>
                    <a:gd name="T46" fmla="*/ 532 w 1968"/>
                    <a:gd name="T47" fmla="*/ 372 h 2008"/>
                    <a:gd name="T48" fmla="*/ 540 w 1968"/>
                    <a:gd name="T49" fmla="*/ 356 h 2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68" h="2008">
                      <a:moveTo>
                        <a:pt x="540" y="356"/>
                      </a:moveTo>
                      <a:lnTo>
                        <a:pt x="1774" y="1696"/>
                      </a:lnTo>
                      <a:lnTo>
                        <a:pt x="1898" y="1782"/>
                      </a:lnTo>
                      <a:lnTo>
                        <a:pt x="1924" y="1880"/>
                      </a:lnTo>
                      <a:lnTo>
                        <a:pt x="1968" y="1954"/>
                      </a:lnTo>
                      <a:lnTo>
                        <a:pt x="1902" y="2008"/>
                      </a:lnTo>
                      <a:lnTo>
                        <a:pt x="1714" y="1790"/>
                      </a:lnTo>
                      <a:lnTo>
                        <a:pt x="1764" y="1744"/>
                      </a:lnTo>
                      <a:lnTo>
                        <a:pt x="576" y="438"/>
                      </a:lnTo>
                      <a:lnTo>
                        <a:pt x="576" y="438"/>
                      </a:lnTo>
                      <a:lnTo>
                        <a:pt x="566" y="450"/>
                      </a:lnTo>
                      <a:lnTo>
                        <a:pt x="540" y="472"/>
                      </a:lnTo>
                      <a:lnTo>
                        <a:pt x="526" y="484"/>
                      </a:lnTo>
                      <a:lnTo>
                        <a:pt x="512" y="494"/>
                      </a:lnTo>
                      <a:lnTo>
                        <a:pt x="500" y="498"/>
                      </a:lnTo>
                      <a:lnTo>
                        <a:pt x="496" y="500"/>
                      </a:lnTo>
                      <a:lnTo>
                        <a:pt x="494" y="498"/>
                      </a:lnTo>
                      <a:lnTo>
                        <a:pt x="494" y="498"/>
                      </a:lnTo>
                      <a:lnTo>
                        <a:pt x="474" y="482"/>
                      </a:lnTo>
                      <a:lnTo>
                        <a:pt x="462" y="474"/>
                      </a:lnTo>
                      <a:lnTo>
                        <a:pt x="0" y="0"/>
                      </a:lnTo>
                      <a:lnTo>
                        <a:pt x="496" y="450"/>
                      </a:lnTo>
                      <a:lnTo>
                        <a:pt x="554" y="422"/>
                      </a:lnTo>
                      <a:lnTo>
                        <a:pt x="532" y="372"/>
                      </a:lnTo>
                      <a:lnTo>
                        <a:pt x="540" y="356"/>
                      </a:lnTo>
                      <a:close/>
                    </a:path>
                  </a:pathLst>
                </a:custGeom>
                <a:solidFill>
                  <a:srgbClr val="B2B6BA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3" name="Freeform 154">
                  <a:extLst>
                    <a:ext uri="{FF2B5EF4-FFF2-40B4-BE49-F238E27FC236}">
                      <a16:creationId xmlns:a16="http://schemas.microsoft.com/office/drawing/2014/main" id="{BCA257E1-B4E9-4B9D-B728-9E45778237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8" y="2145"/>
                  <a:ext cx="298" cy="312"/>
                </a:xfrm>
                <a:custGeom>
                  <a:avLst/>
                  <a:gdLst>
                    <a:gd name="T0" fmla="*/ 298 w 298"/>
                    <a:gd name="T1" fmla="*/ 0 h 312"/>
                    <a:gd name="T2" fmla="*/ 298 w 298"/>
                    <a:gd name="T3" fmla="*/ 0 h 312"/>
                    <a:gd name="T4" fmla="*/ 114 w 298"/>
                    <a:gd name="T5" fmla="*/ 16 h 312"/>
                    <a:gd name="T6" fmla="*/ 114 w 298"/>
                    <a:gd name="T7" fmla="*/ 16 h 312"/>
                    <a:gd name="T8" fmla="*/ 108 w 298"/>
                    <a:gd name="T9" fmla="*/ 16 h 312"/>
                    <a:gd name="T10" fmla="*/ 94 w 298"/>
                    <a:gd name="T11" fmla="*/ 20 h 312"/>
                    <a:gd name="T12" fmla="*/ 72 w 298"/>
                    <a:gd name="T13" fmla="*/ 26 h 312"/>
                    <a:gd name="T14" fmla="*/ 60 w 298"/>
                    <a:gd name="T15" fmla="*/ 32 h 312"/>
                    <a:gd name="T16" fmla="*/ 50 w 298"/>
                    <a:gd name="T17" fmla="*/ 38 h 312"/>
                    <a:gd name="T18" fmla="*/ 38 w 298"/>
                    <a:gd name="T19" fmla="*/ 48 h 312"/>
                    <a:gd name="T20" fmla="*/ 26 w 298"/>
                    <a:gd name="T21" fmla="*/ 58 h 312"/>
                    <a:gd name="T22" fmla="*/ 18 w 298"/>
                    <a:gd name="T23" fmla="*/ 70 h 312"/>
                    <a:gd name="T24" fmla="*/ 10 w 298"/>
                    <a:gd name="T25" fmla="*/ 84 h 312"/>
                    <a:gd name="T26" fmla="*/ 4 w 298"/>
                    <a:gd name="T27" fmla="*/ 102 h 312"/>
                    <a:gd name="T28" fmla="*/ 0 w 298"/>
                    <a:gd name="T29" fmla="*/ 120 h 312"/>
                    <a:gd name="T30" fmla="*/ 0 w 298"/>
                    <a:gd name="T31" fmla="*/ 142 h 312"/>
                    <a:gd name="T32" fmla="*/ 2 w 298"/>
                    <a:gd name="T33" fmla="*/ 168 h 312"/>
                    <a:gd name="T34" fmla="*/ 2 w 298"/>
                    <a:gd name="T35" fmla="*/ 168 h 312"/>
                    <a:gd name="T36" fmla="*/ 8 w 298"/>
                    <a:gd name="T37" fmla="*/ 192 h 312"/>
                    <a:gd name="T38" fmla="*/ 16 w 298"/>
                    <a:gd name="T39" fmla="*/ 214 h 312"/>
                    <a:gd name="T40" fmla="*/ 24 w 298"/>
                    <a:gd name="T41" fmla="*/ 234 h 312"/>
                    <a:gd name="T42" fmla="*/ 34 w 298"/>
                    <a:gd name="T43" fmla="*/ 250 h 312"/>
                    <a:gd name="T44" fmla="*/ 46 w 298"/>
                    <a:gd name="T45" fmla="*/ 264 h 312"/>
                    <a:gd name="T46" fmla="*/ 58 w 298"/>
                    <a:gd name="T47" fmla="*/ 276 h 312"/>
                    <a:gd name="T48" fmla="*/ 70 w 298"/>
                    <a:gd name="T49" fmla="*/ 286 h 312"/>
                    <a:gd name="T50" fmla="*/ 84 w 298"/>
                    <a:gd name="T51" fmla="*/ 294 h 312"/>
                    <a:gd name="T52" fmla="*/ 106 w 298"/>
                    <a:gd name="T53" fmla="*/ 304 h 312"/>
                    <a:gd name="T54" fmla="*/ 126 w 298"/>
                    <a:gd name="T55" fmla="*/ 310 h 312"/>
                    <a:gd name="T56" fmla="*/ 140 w 298"/>
                    <a:gd name="T57" fmla="*/ 312 h 312"/>
                    <a:gd name="T58" fmla="*/ 146 w 298"/>
                    <a:gd name="T59" fmla="*/ 312 h 312"/>
                    <a:gd name="T60" fmla="*/ 266 w 298"/>
                    <a:gd name="T61" fmla="*/ 288 h 312"/>
                    <a:gd name="T62" fmla="*/ 266 w 298"/>
                    <a:gd name="T63" fmla="*/ 288 h 312"/>
                    <a:gd name="T64" fmla="*/ 284 w 298"/>
                    <a:gd name="T65" fmla="*/ 144 h 312"/>
                    <a:gd name="T66" fmla="*/ 296 w 298"/>
                    <a:gd name="T67" fmla="*/ 44 h 312"/>
                    <a:gd name="T68" fmla="*/ 298 w 298"/>
                    <a:gd name="T69" fmla="*/ 12 h 312"/>
                    <a:gd name="T70" fmla="*/ 298 w 298"/>
                    <a:gd name="T71" fmla="*/ 0 h 312"/>
                    <a:gd name="T72" fmla="*/ 298 w 298"/>
                    <a:gd name="T73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98" h="312">
                      <a:moveTo>
                        <a:pt x="298" y="0"/>
                      </a:moveTo>
                      <a:lnTo>
                        <a:pt x="298" y="0"/>
                      </a:lnTo>
                      <a:lnTo>
                        <a:pt x="114" y="16"/>
                      </a:lnTo>
                      <a:lnTo>
                        <a:pt x="114" y="16"/>
                      </a:lnTo>
                      <a:lnTo>
                        <a:pt x="108" y="16"/>
                      </a:lnTo>
                      <a:lnTo>
                        <a:pt x="94" y="20"/>
                      </a:lnTo>
                      <a:lnTo>
                        <a:pt x="72" y="26"/>
                      </a:lnTo>
                      <a:lnTo>
                        <a:pt x="60" y="32"/>
                      </a:lnTo>
                      <a:lnTo>
                        <a:pt x="50" y="38"/>
                      </a:lnTo>
                      <a:lnTo>
                        <a:pt x="38" y="48"/>
                      </a:lnTo>
                      <a:lnTo>
                        <a:pt x="26" y="58"/>
                      </a:lnTo>
                      <a:lnTo>
                        <a:pt x="18" y="70"/>
                      </a:lnTo>
                      <a:lnTo>
                        <a:pt x="10" y="84"/>
                      </a:lnTo>
                      <a:lnTo>
                        <a:pt x="4" y="102"/>
                      </a:lnTo>
                      <a:lnTo>
                        <a:pt x="0" y="120"/>
                      </a:lnTo>
                      <a:lnTo>
                        <a:pt x="0" y="142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8" y="192"/>
                      </a:lnTo>
                      <a:lnTo>
                        <a:pt x="16" y="214"/>
                      </a:lnTo>
                      <a:lnTo>
                        <a:pt x="24" y="234"/>
                      </a:lnTo>
                      <a:lnTo>
                        <a:pt x="34" y="250"/>
                      </a:lnTo>
                      <a:lnTo>
                        <a:pt x="46" y="264"/>
                      </a:lnTo>
                      <a:lnTo>
                        <a:pt x="58" y="276"/>
                      </a:lnTo>
                      <a:lnTo>
                        <a:pt x="70" y="286"/>
                      </a:lnTo>
                      <a:lnTo>
                        <a:pt x="84" y="294"/>
                      </a:lnTo>
                      <a:lnTo>
                        <a:pt x="106" y="304"/>
                      </a:lnTo>
                      <a:lnTo>
                        <a:pt x="126" y="310"/>
                      </a:lnTo>
                      <a:lnTo>
                        <a:pt x="140" y="312"/>
                      </a:lnTo>
                      <a:lnTo>
                        <a:pt x="146" y="312"/>
                      </a:lnTo>
                      <a:lnTo>
                        <a:pt x="266" y="288"/>
                      </a:lnTo>
                      <a:lnTo>
                        <a:pt x="266" y="288"/>
                      </a:lnTo>
                      <a:lnTo>
                        <a:pt x="284" y="144"/>
                      </a:lnTo>
                      <a:lnTo>
                        <a:pt x="296" y="44"/>
                      </a:lnTo>
                      <a:lnTo>
                        <a:pt x="298" y="12"/>
                      </a:lnTo>
                      <a:lnTo>
                        <a:pt x="298" y="0"/>
                      </a:lnTo>
                      <a:lnTo>
                        <a:pt x="298" y="0"/>
                      </a:lnTo>
                      <a:close/>
                    </a:path>
                  </a:pathLst>
                </a:custGeom>
                <a:solidFill>
                  <a:srgbClr val="E4CF7C"/>
                </a:solidFill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4" name="Freeform 155">
                  <a:extLst>
                    <a:ext uri="{FF2B5EF4-FFF2-40B4-BE49-F238E27FC236}">
                      <a16:creationId xmlns:a16="http://schemas.microsoft.com/office/drawing/2014/main" id="{9EA46C68-1E49-4F22-AF99-C517171A8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169"/>
                  <a:ext cx="144" cy="240"/>
                </a:xfrm>
                <a:custGeom>
                  <a:avLst/>
                  <a:gdLst>
                    <a:gd name="T0" fmla="*/ 80 w 144"/>
                    <a:gd name="T1" fmla="*/ 0 h 240"/>
                    <a:gd name="T2" fmla="*/ 80 w 144"/>
                    <a:gd name="T3" fmla="*/ 0 h 240"/>
                    <a:gd name="T4" fmla="*/ 92 w 144"/>
                    <a:gd name="T5" fmla="*/ 4 h 240"/>
                    <a:gd name="T6" fmla="*/ 102 w 144"/>
                    <a:gd name="T7" fmla="*/ 12 h 240"/>
                    <a:gd name="T8" fmla="*/ 116 w 144"/>
                    <a:gd name="T9" fmla="*/ 22 h 240"/>
                    <a:gd name="T10" fmla="*/ 128 w 144"/>
                    <a:gd name="T11" fmla="*/ 34 h 240"/>
                    <a:gd name="T12" fmla="*/ 132 w 144"/>
                    <a:gd name="T13" fmla="*/ 44 h 240"/>
                    <a:gd name="T14" fmla="*/ 138 w 144"/>
                    <a:gd name="T15" fmla="*/ 52 h 240"/>
                    <a:gd name="T16" fmla="*/ 142 w 144"/>
                    <a:gd name="T17" fmla="*/ 64 h 240"/>
                    <a:gd name="T18" fmla="*/ 144 w 144"/>
                    <a:gd name="T19" fmla="*/ 76 h 240"/>
                    <a:gd name="T20" fmla="*/ 144 w 144"/>
                    <a:gd name="T21" fmla="*/ 90 h 240"/>
                    <a:gd name="T22" fmla="*/ 144 w 144"/>
                    <a:gd name="T23" fmla="*/ 104 h 240"/>
                    <a:gd name="T24" fmla="*/ 144 w 144"/>
                    <a:gd name="T25" fmla="*/ 104 h 240"/>
                    <a:gd name="T26" fmla="*/ 140 w 144"/>
                    <a:gd name="T27" fmla="*/ 134 h 240"/>
                    <a:gd name="T28" fmla="*/ 136 w 144"/>
                    <a:gd name="T29" fmla="*/ 160 h 240"/>
                    <a:gd name="T30" fmla="*/ 130 w 144"/>
                    <a:gd name="T31" fmla="*/ 184 h 240"/>
                    <a:gd name="T32" fmla="*/ 122 w 144"/>
                    <a:gd name="T33" fmla="*/ 204 h 240"/>
                    <a:gd name="T34" fmla="*/ 116 w 144"/>
                    <a:gd name="T35" fmla="*/ 220 h 240"/>
                    <a:gd name="T36" fmla="*/ 106 w 144"/>
                    <a:gd name="T37" fmla="*/ 232 h 240"/>
                    <a:gd name="T38" fmla="*/ 98 w 144"/>
                    <a:gd name="T39" fmla="*/ 238 h 240"/>
                    <a:gd name="T40" fmla="*/ 92 w 144"/>
                    <a:gd name="T41" fmla="*/ 240 h 240"/>
                    <a:gd name="T42" fmla="*/ 88 w 144"/>
                    <a:gd name="T43" fmla="*/ 240 h 240"/>
                    <a:gd name="T44" fmla="*/ 88 w 144"/>
                    <a:gd name="T45" fmla="*/ 240 h 240"/>
                    <a:gd name="T46" fmla="*/ 78 w 144"/>
                    <a:gd name="T47" fmla="*/ 238 h 240"/>
                    <a:gd name="T48" fmla="*/ 64 w 144"/>
                    <a:gd name="T49" fmla="*/ 236 h 240"/>
                    <a:gd name="T50" fmla="*/ 52 w 144"/>
                    <a:gd name="T51" fmla="*/ 230 h 240"/>
                    <a:gd name="T52" fmla="*/ 38 w 144"/>
                    <a:gd name="T53" fmla="*/ 224 h 240"/>
                    <a:gd name="T54" fmla="*/ 26 w 144"/>
                    <a:gd name="T55" fmla="*/ 214 h 240"/>
                    <a:gd name="T56" fmla="*/ 16 w 144"/>
                    <a:gd name="T57" fmla="*/ 202 h 240"/>
                    <a:gd name="T58" fmla="*/ 8 w 144"/>
                    <a:gd name="T59" fmla="*/ 186 h 240"/>
                    <a:gd name="T60" fmla="*/ 2 w 144"/>
                    <a:gd name="T61" fmla="*/ 166 h 240"/>
                    <a:gd name="T62" fmla="*/ 2 w 144"/>
                    <a:gd name="T63" fmla="*/ 166 h 240"/>
                    <a:gd name="T64" fmla="*/ 0 w 144"/>
                    <a:gd name="T65" fmla="*/ 146 h 240"/>
                    <a:gd name="T66" fmla="*/ 0 w 144"/>
                    <a:gd name="T67" fmla="*/ 128 h 240"/>
                    <a:gd name="T68" fmla="*/ 2 w 144"/>
                    <a:gd name="T69" fmla="*/ 114 h 240"/>
                    <a:gd name="T70" fmla="*/ 4 w 144"/>
                    <a:gd name="T71" fmla="*/ 102 h 240"/>
                    <a:gd name="T72" fmla="*/ 8 w 144"/>
                    <a:gd name="T73" fmla="*/ 94 h 240"/>
                    <a:gd name="T74" fmla="*/ 12 w 144"/>
                    <a:gd name="T75" fmla="*/ 88 h 240"/>
                    <a:gd name="T76" fmla="*/ 18 w 144"/>
                    <a:gd name="T77" fmla="*/ 82 h 240"/>
                    <a:gd name="T78" fmla="*/ 24 w 144"/>
                    <a:gd name="T79" fmla="*/ 80 h 240"/>
                    <a:gd name="T80" fmla="*/ 24 w 144"/>
                    <a:gd name="T81" fmla="*/ 80 h 240"/>
                    <a:gd name="T82" fmla="*/ 40 w 144"/>
                    <a:gd name="T83" fmla="*/ 76 h 240"/>
                    <a:gd name="T84" fmla="*/ 66 w 144"/>
                    <a:gd name="T85" fmla="*/ 72 h 240"/>
                    <a:gd name="T86" fmla="*/ 66 w 144"/>
                    <a:gd name="T87" fmla="*/ 72 h 240"/>
                    <a:gd name="T88" fmla="*/ 128 w 144"/>
                    <a:gd name="T89" fmla="*/ 64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44" h="240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92" y="4"/>
                      </a:lnTo>
                      <a:lnTo>
                        <a:pt x="102" y="12"/>
                      </a:lnTo>
                      <a:lnTo>
                        <a:pt x="116" y="22"/>
                      </a:lnTo>
                      <a:lnTo>
                        <a:pt x="128" y="34"/>
                      </a:lnTo>
                      <a:lnTo>
                        <a:pt x="132" y="44"/>
                      </a:lnTo>
                      <a:lnTo>
                        <a:pt x="138" y="52"/>
                      </a:lnTo>
                      <a:lnTo>
                        <a:pt x="142" y="64"/>
                      </a:lnTo>
                      <a:lnTo>
                        <a:pt x="144" y="76"/>
                      </a:lnTo>
                      <a:lnTo>
                        <a:pt x="144" y="90"/>
                      </a:lnTo>
                      <a:lnTo>
                        <a:pt x="144" y="104"/>
                      </a:lnTo>
                      <a:lnTo>
                        <a:pt x="144" y="104"/>
                      </a:lnTo>
                      <a:lnTo>
                        <a:pt x="140" y="134"/>
                      </a:lnTo>
                      <a:lnTo>
                        <a:pt x="136" y="160"/>
                      </a:lnTo>
                      <a:lnTo>
                        <a:pt x="130" y="184"/>
                      </a:lnTo>
                      <a:lnTo>
                        <a:pt x="122" y="204"/>
                      </a:lnTo>
                      <a:lnTo>
                        <a:pt x="116" y="220"/>
                      </a:lnTo>
                      <a:lnTo>
                        <a:pt x="106" y="232"/>
                      </a:lnTo>
                      <a:lnTo>
                        <a:pt x="98" y="238"/>
                      </a:lnTo>
                      <a:lnTo>
                        <a:pt x="92" y="240"/>
                      </a:lnTo>
                      <a:lnTo>
                        <a:pt x="88" y="240"/>
                      </a:lnTo>
                      <a:lnTo>
                        <a:pt x="88" y="240"/>
                      </a:lnTo>
                      <a:lnTo>
                        <a:pt x="78" y="238"/>
                      </a:lnTo>
                      <a:lnTo>
                        <a:pt x="64" y="236"/>
                      </a:lnTo>
                      <a:lnTo>
                        <a:pt x="52" y="230"/>
                      </a:lnTo>
                      <a:lnTo>
                        <a:pt x="38" y="224"/>
                      </a:lnTo>
                      <a:lnTo>
                        <a:pt x="26" y="214"/>
                      </a:lnTo>
                      <a:lnTo>
                        <a:pt x="16" y="202"/>
                      </a:lnTo>
                      <a:lnTo>
                        <a:pt x="8" y="186"/>
                      </a:lnTo>
                      <a:lnTo>
                        <a:pt x="2" y="166"/>
                      </a:lnTo>
                      <a:lnTo>
                        <a:pt x="2" y="166"/>
                      </a:lnTo>
                      <a:lnTo>
                        <a:pt x="0" y="146"/>
                      </a:lnTo>
                      <a:lnTo>
                        <a:pt x="0" y="128"/>
                      </a:lnTo>
                      <a:lnTo>
                        <a:pt x="2" y="114"/>
                      </a:lnTo>
                      <a:lnTo>
                        <a:pt x="4" y="102"/>
                      </a:lnTo>
                      <a:lnTo>
                        <a:pt x="8" y="94"/>
                      </a:lnTo>
                      <a:lnTo>
                        <a:pt x="12" y="88"/>
                      </a:lnTo>
                      <a:lnTo>
                        <a:pt x="18" y="82"/>
                      </a:lnTo>
                      <a:lnTo>
                        <a:pt x="24" y="80"/>
                      </a:lnTo>
                      <a:lnTo>
                        <a:pt x="24" y="80"/>
                      </a:lnTo>
                      <a:lnTo>
                        <a:pt x="40" y="76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128" y="64"/>
                      </a:lnTo>
                    </a:path>
                  </a:pathLst>
                </a:custGeom>
                <a:noFill/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5" name="Freeform 156">
                  <a:extLst>
                    <a:ext uri="{FF2B5EF4-FFF2-40B4-BE49-F238E27FC236}">
                      <a16:creationId xmlns:a16="http://schemas.microsoft.com/office/drawing/2014/main" id="{812CE30E-1B98-4FC2-AEF0-DB1000070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6" y="2249"/>
                  <a:ext cx="72" cy="64"/>
                </a:xfrm>
                <a:custGeom>
                  <a:avLst/>
                  <a:gdLst>
                    <a:gd name="T0" fmla="*/ 0 w 72"/>
                    <a:gd name="T1" fmla="*/ 0 h 64"/>
                    <a:gd name="T2" fmla="*/ 24 w 72"/>
                    <a:gd name="T3" fmla="*/ 56 h 64"/>
                    <a:gd name="T4" fmla="*/ 72 w 72"/>
                    <a:gd name="T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64">
                      <a:moveTo>
                        <a:pt x="0" y="0"/>
                      </a:moveTo>
                      <a:lnTo>
                        <a:pt x="24" y="56"/>
                      </a:lnTo>
                      <a:lnTo>
                        <a:pt x="72" y="64"/>
                      </a:lnTo>
                    </a:path>
                  </a:pathLst>
                </a:custGeom>
                <a:noFill/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6" name="Freeform 157">
                  <a:extLst>
                    <a:ext uri="{FF2B5EF4-FFF2-40B4-BE49-F238E27FC236}">
                      <a16:creationId xmlns:a16="http://schemas.microsoft.com/office/drawing/2014/main" id="{55CE165D-B871-44B3-938D-B875BBEA6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4" y="1257"/>
                  <a:ext cx="62" cy="168"/>
                </a:xfrm>
                <a:custGeom>
                  <a:avLst/>
                  <a:gdLst>
                    <a:gd name="T0" fmla="*/ 0 w 62"/>
                    <a:gd name="T1" fmla="*/ 168 h 168"/>
                    <a:gd name="T2" fmla="*/ 0 w 62"/>
                    <a:gd name="T3" fmla="*/ 168 h 168"/>
                    <a:gd name="T4" fmla="*/ 6 w 62"/>
                    <a:gd name="T5" fmla="*/ 166 h 168"/>
                    <a:gd name="T6" fmla="*/ 12 w 62"/>
                    <a:gd name="T7" fmla="*/ 164 h 168"/>
                    <a:gd name="T8" fmla="*/ 22 w 62"/>
                    <a:gd name="T9" fmla="*/ 160 h 168"/>
                    <a:gd name="T10" fmla="*/ 30 w 62"/>
                    <a:gd name="T11" fmla="*/ 154 h 168"/>
                    <a:gd name="T12" fmla="*/ 40 w 62"/>
                    <a:gd name="T13" fmla="*/ 144 h 168"/>
                    <a:gd name="T14" fmla="*/ 48 w 62"/>
                    <a:gd name="T15" fmla="*/ 130 h 168"/>
                    <a:gd name="T16" fmla="*/ 56 w 62"/>
                    <a:gd name="T17" fmla="*/ 112 h 168"/>
                    <a:gd name="T18" fmla="*/ 56 w 62"/>
                    <a:gd name="T19" fmla="*/ 112 h 168"/>
                    <a:gd name="T20" fmla="*/ 62 w 62"/>
                    <a:gd name="T21" fmla="*/ 92 h 168"/>
                    <a:gd name="T22" fmla="*/ 62 w 62"/>
                    <a:gd name="T23" fmla="*/ 72 h 168"/>
                    <a:gd name="T24" fmla="*/ 62 w 62"/>
                    <a:gd name="T25" fmla="*/ 54 h 168"/>
                    <a:gd name="T26" fmla="*/ 58 w 62"/>
                    <a:gd name="T27" fmla="*/ 36 h 168"/>
                    <a:gd name="T28" fmla="*/ 52 w 62"/>
                    <a:gd name="T29" fmla="*/ 10 h 168"/>
                    <a:gd name="T30" fmla="*/ 48 w 62"/>
                    <a:gd name="T3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2" h="168">
                      <a:moveTo>
                        <a:pt x="0" y="168"/>
                      </a:moveTo>
                      <a:lnTo>
                        <a:pt x="0" y="168"/>
                      </a:lnTo>
                      <a:lnTo>
                        <a:pt x="6" y="166"/>
                      </a:lnTo>
                      <a:lnTo>
                        <a:pt x="12" y="164"/>
                      </a:lnTo>
                      <a:lnTo>
                        <a:pt x="22" y="160"/>
                      </a:lnTo>
                      <a:lnTo>
                        <a:pt x="30" y="154"/>
                      </a:lnTo>
                      <a:lnTo>
                        <a:pt x="40" y="144"/>
                      </a:lnTo>
                      <a:lnTo>
                        <a:pt x="48" y="130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62" y="92"/>
                      </a:lnTo>
                      <a:lnTo>
                        <a:pt x="62" y="72"/>
                      </a:lnTo>
                      <a:lnTo>
                        <a:pt x="62" y="54"/>
                      </a:lnTo>
                      <a:lnTo>
                        <a:pt x="58" y="36"/>
                      </a:lnTo>
                      <a:lnTo>
                        <a:pt x="52" y="1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7" name="Freeform 158">
                  <a:extLst>
                    <a:ext uri="{FF2B5EF4-FFF2-40B4-BE49-F238E27FC236}">
                      <a16:creationId xmlns:a16="http://schemas.microsoft.com/office/drawing/2014/main" id="{4E1F5DE3-9DA4-4C31-BAB0-34E2DF9484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4" y="1201"/>
                  <a:ext cx="1200" cy="1248"/>
                </a:xfrm>
                <a:custGeom>
                  <a:avLst/>
                  <a:gdLst>
                    <a:gd name="T0" fmla="*/ 1104 w 1200"/>
                    <a:gd name="T1" fmla="*/ 1200 h 1248"/>
                    <a:gd name="T2" fmla="*/ 1108 w 1200"/>
                    <a:gd name="T3" fmla="*/ 1200 h 1248"/>
                    <a:gd name="T4" fmla="*/ 1132 w 1200"/>
                    <a:gd name="T5" fmla="*/ 1188 h 1248"/>
                    <a:gd name="T6" fmla="*/ 1148 w 1200"/>
                    <a:gd name="T7" fmla="*/ 1172 h 1248"/>
                    <a:gd name="T8" fmla="*/ 1164 w 1200"/>
                    <a:gd name="T9" fmla="*/ 1144 h 1248"/>
                    <a:gd name="T10" fmla="*/ 1180 w 1200"/>
                    <a:gd name="T11" fmla="*/ 1104 h 1248"/>
                    <a:gd name="T12" fmla="*/ 1192 w 1200"/>
                    <a:gd name="T13" fmla="*/ 1050 h 1248"/>
                    <a:gd name="T14" fmla="*/ 1200 w 1200"/>
                    <a:gd name="T15" fmla="*/ 976 h 1248"/>
                    <a:gd name="T16" fmla="*/ 1200 w 1200"/>
                    <a:gd name="T17" fmla="*/ 954 h 1248"/>
                    <a:gd name="T18" fmla="*/ 1194 w 1200"/>
                    <a:gd name="T19" fmla="*/ 886 h 1248"/>
                    <a:gd name="T20" fmla="*/ 1170 w 1200"/>
                    <a:gd name="T21" fmla="*/ 786 h 1248"/>
                    <a:gd name="T22" fmla="*/ 1134 w 1200"/>
                    <a:gd name="T23" fmla="*/ 682 h 1248"/>
                    <a:gd name="T24" fmla="*/ 1092 w 1200"/>
                    <a:gd name="T25" fmla="*/ 580 h 1248"/>
                    <a:gd name="T26" fmla="*/ 1004 w 1200"/>
                    <a:gd name="T27" fmla="*/ 402 h 1248"/>
                    <a:gd name="T28" fmla="*/ 944 w 1200"/>
                    <a:gd name="T29" fmla="*/ 296 h 1248"/>
                    <a:gd name="T30" fmla="*/ 888 w 1200"/>
                    <a:gd name="T31" fmla="*/ 204 h 1248"/>
                    <a:gd name="T32" fmla="*/ 104 w 1200"/>
                    <a:gd name="T33" fmla="*/ 0 h 1248"/>
                    <a:gd name="T34" fmla="*/ 88 w 1200"/>
                    <a:gd name="T35" fmla="*/ 2 h 1248"/>
                    <a:gd name="T36" fmla="*/ 54 w 1200"/>
                    <a:gd name="T37" fmla="*/ 16 h 1248"/>
                    <a:gd name="T38" fmla="*/ 36 w 1200"/>
                    <a:gd name="T39" fmla="*/ 32 h 1248"/>
                    <a:gd name="T40" fmla="*/ 18 w 1200"/>
                    <a:gd name="T41" fmla="*/ 54 h 1248"/>
                    <a:gd name="T42" fmla="*/ 6 w 1200"/>
                    <a:gd name="T43" fmla="*/ 86 h 1248"/>
                    <a:gd name="T44" fmla="*/ 0 w 1200"/>
                    <a:gd name="T45" fmla="*/ 128 h 1248"/>
                    <a:gd name="T46" fmla="*/ 0 w 1200"/>
                    <a:gd name="T47" fmla="*/ 154 h 1248"/>
                    <a:gd name="T48" fmla="*/ 14 w 1200"/>
                    <a:gd name="T49" fmla="*/ 214 h 1248"/>
                    <a:gd name="T50" fmla="*/ 36 w 1200"/>
                    <a:gd name="T51" fmla="*/ 282 h 1248"/>
                    <a:gd name="T52" fmla="*/ 82 w 1200"/>
                    <a:gd name="T53" fmla="*/ 388 h 1248"/>
                    <a:gd name="T54" fmla="*/ 148 w 1200"/>
                    <a:gd name="T55" fmla="*/ 520 h 1248"/>
                    <a:gd name="T56" fmla="*/ 192 w 1200"/>
                    <a:gd name="T57" fmla="*/ 608 h 1248"/>
                    <a:gd name="T58" fmla="*/ 226 w 1200"/>
                    <a:gd name="T59" fmla="*/ 690 h 1248"/>
                    <a:gd name="T60" fmla="*/ 272 w 1200"/>
                    <a:gd name="T61" fmla="*/ 806 h 1248"/>
                    <a:gd name="T62" fmla="*/ 310 w 1200"/>
                    <a:gd name="T63" fmla="*/ 930 h 1248"/>
                    <a:gd name="T64" fmla="*/ 320 w 1200"/>
                    <a:gd name="T65" fmla="*/ 986 h 1248"/>
                    <a:gd name="T66" fmla="*/ 320 w 1200"/>
                    <a:gd name="T67" fmla="*/ 1032 h 1248"/>
                    <a:gd name="T68" fmla="*/ 312 w 1200"/>
                    <a:gd name="T69" fmla="*/ 1100 h 1248"/>
                    <a:gd name="T70" fmla="*/ 298 w 1200"/>
                    <a:gd name="T71" fmla="*/ 1170 h 1248"/>
                    <a:gd name="T72" fmla="*/ 288 w 1200"/>
                    <a:gd name="T73" fmla="*/ 1192 h 1248"/>
                    <a:gd name="T74" fmla="*/ 268 w 1200"/>
                    <a:gd name="T75" fmla="*/ 1214 h 1248"/>
                    <a:gd name="T76" fmla="*/ 242 w 1200"/>
                    <a:gd name="T77" fmla="*/ 1232 h 1248"/>
                    <a:gd name="T78" fmla="*/ 208 w 1200"/>
                    <a:gd name="T79" fmla="*/ 1248 h 1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0" h="1248">
                      <a:moveTo>
                        <a:pt x="208" y="1248"/>
                      </a:moveTo>
                      <a:lnTo>
                        <a:pt x="1104" y="1200"/>
                      </a:lnTo>
                      <a:lnTo>
                        <a:pt x="1104" y="1200"/>
                      </a:lnTo>
                      <a:lnTo>
                        <a:pt x="1108" y="1200"/>
                      </a:lnTo>
                      <a:lnTo>
                        <a:pt x="1118" y="1196"/>
                      </a:lnTo>
                      <a:lnTo>
                        <a:pt x="1132" y="1188"/>
                      </a:lnTo>
                      <a:lnTo>
                        <a:pt x="1140" y="1180"/>
                      </a:lnTo>
                      <a:lnTo>
                        <a:pt x="1148" y="1172"/>
                      </a:lnTo>
                      <a:lnTo>
                        <a:pt x="1156" y="1160"/>
                      </a:lnTo>
                      <a:lnTo>
                        <a:pt x="1164" y="1144"/>
                      </a:lnTo>
                      <a:lnTo>
                        <a:pt x="1174" y="1126"/>
                      </a:lnTo>
                      <a:lnTo>
                        <a:pt x="1180" y="1104"/>
                      </a:lnTo>
                      <a:lnTo>
                        <a:pt x="1188" y="1078"/>
                      </a:lnTo>
                      <a:lnTo>
                        <a:pt x="1192" y="1050"/>
                      </a:lnTo>
                      <a:lnTo>
                        <a:pt x="1198" y="1014"/>
                      </a:lnTo>
                      <a:lnTo>
                        <a:pt x="1200" y="976"/>
                      </a:lnTo>
                      <a:lnTo>
                        <a:pt x="1200" y="976"/>
                      </a:lnTo>
                      <a:lnTo>
                        <a:pt x="1200" y="954"/>
                      </a:lnTo>
                      <a:lnTo>
                        <a:pt x="1200" y="932"/>
                      </a:lnTo>
                      <a:lnTo>
                        <a:pt x="1194" y="886"/>
                      </a:lnTo>
                      <a:lnTo>
                        <a:pt x="1184" y="838"/>
                      </a:lnTo>
                      <a:lnTo>
                        <a:pt x="1170" y="786"/>
                      </a:lnTo>
                      <a:lnTo>
                        <a:pt x="1154" y="734"/>
                      </a:lnTo>
                      <a:lnTo>
                        <a:pt x="1134" y="682"/>
                      </a:lnTo>
                      <a:lnTo>
                        <a:pt x="1114" y="630"/>
                      </a:lnTo>
                      <a:lnTo>
                        <a:pt x="1092" y="580"/>
                      </a:lnTo>
                      <a:lnTo>
                        <a:pt x="1046" y="484"/>
                      </a:lnTo>
                      <a:lnTo>
                        <a:pt x="1004" y="402"/>
                      </a:lnTo>
                      <a:lnTo>
                        <a:pt x="968" y="336"/>
                      </a:lnTo>
                      <a:lnTo>
                        <a:pt x="944" y="296"/>
                      </a:lnTo>
                      <a:lnTo>
                        <a:pt x="944" y="296"/>
                      </a:lnTo>
                      <a:lnTo>
                        <a:pt x="888" y="204"/>
                      </a:lnTo>
                      <a:lnTo>
                        <a:pt x="864" y="168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88" y="2"/>
                      </a:lnTo>
                      <a:lnTo>
                        <a:pt x="72" y="6"/>
                      </a:lnTo>
                      <a:lnTo>
                        <a:pt x="54" y="16"/>
                      </a:lnTo>
                      <a:lnTo>
                        <a:pt x="44" y="22"/>
                      </a:lnTo>
                      <a:lnTo>
                        <a:pt x="36" y="32"/>
                      </a:lnTo>
                      <a:lnTo>
                        <a:pt x="26" y="42"/>
                      </a:lnTo>
                      <a:lnTo>
                        <a:pt x="18" y="54"/>
                      </a:lnTo>
                      <a:lnTo>
                        <a:pt x="12" y="68"/>
                      </a:lnTo>
                      <a:lnTo>
                        <a:pt x="6" y="86"/>
                      </a:lnTo>
                      <a:lnTo>
                        <a:pt x="2" y="106"/>
                      </a:ln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0" y="154"/>
                      </a:lnTo>
                      <a:lnTo>
                        <a:pt x="6" y="182"/>
                      </a:lnTo>
                      <a:lnTo>
                        <a:pt x="14" y="214"/>
                      </a:lnTo>
                      <a:lnTo>
                        <a:pt x="24" y="246"/>
                      </a:lnTo>
                      <a:lnTo>
                        <a:pt x="36" y="282"/>
                      </a:lnTo>
                      <a:lnTo>
                        <a:pt x="50" y="318"/>
                      </a:lnTo>
                      <a:lnTo>
                        <a:pt x="82" y="388"/>
                      </a:lnTo>
                      <a:lnTo>
                        <a:pt x="116" y="458"/>
                      </a:lnTo>
                      <a:lnTo>
                        <a:pt x="148" y="520"/>
                      </a:lnTo>
                      <a:lnTo>
                        <a:pt x="176" y="572"/>
                      </a:lnTo>
                      <a:lnTo>
                        <a:pt x="192" y="608"/>
                      </a:lnTo>
                      <a:lnTo>
                        <a:pt x="192" y="608"/>
                      </a:lnTo>
                      <a:lnTo>
                        <a:pt x="226" y="690"/>
                      </a:lnTo>
                      <a:lnTo>
                        <a:pt x="248" y="744"/>
                      </a:lnTo>
                      <a:lnTo>
                        <a:pt x="272" y="806"/>
                      </a:lnTo>
                      <a:lnTo>
                        <a:pt x="294" y="868"/>
                      </a:lnTo>
                      <a:lnTo>
                        <a:pt x="310" y="930"/>
                      </a:lnTo>
                      <a:lnTo>
                        <a:pt x="316" y="958"/>
                      </a:lnTo>
                      <a:lnTo>
                        <a:pt x="320" y="986"/>
                      </a:lnTo>
                      <a:lnTo>
                        <a:pt x="322" y="1010"/>
                      </a:lnTo>
                      <a:lnTo>
                        <a:pt x="320" y="1032"/>
                      </a:lnTo>
                      <a:lnTo>
                        <a:pt x="320" y="1032"/>
                      </a:lnTo>
                      <a:lnTo>
                        <a:pt x="312" y="1100"/>
                      </a:lnTo>
                      <a:lnTo>
                        <a:pt x="304" y="1142"/>
                      </a:lnTo>
                      <a:lnTo>
                        <a:pt x="298" y="1170"/>
                      </a:lnTo>
                      <a:lnTo>
                        <a:pt x="288" y="1192"/>
                      </a:lnTo>
                      <a:lnTo>
                        <a:pt x="288" y="1192"/>
                      </a:lnTo>
                      <a:lnTo>
                        <a:pt x="280" y="1202"/>
                      </a:lnTo>
                      <a:lnTo>
                        <a:pt x="268" y="1214"/>
                      </a:lnTo>
                      <a:lnTo>
                        <a:pt x="256" y="1222"/>
                      </a:lnTo>
                      <a:lnTo>
                        <a:pt x="242" y="1232"/>
                      </a:lnTo>
                      <a:lnTo>
                        <a:pt x="218" y="1244"/>
                      </a:lnTo>
                      <a:lnTo>
                        <a:pt x="208" y="1248"/>
                      </a:lnTo>
                      <a:lnTo>
                        <a:pt x="208" y="1248"/>
                      </a:lnTo>
                      <a:close/>
                    </a:path>
                  </a:pathLst>
                </a:custGeom>
                <a:solidFill>
                  <a:srgbClr val="F9F0AA"/>
                </a:solidFill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8" name="Freeform 159">
                  <a:extLst>
                    <a:ext uri="{FF2B5EF4-FFF2-40B4-BE49-F238E27FC236}">
                      <a16:creationId xmlns:a16="http://schemas.microsoft.com/office/drawing/2014/main" id="{B8A0D99D-12B4-4625-9E24-161D374B2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4" y="1193"/>
                  <a:ext cx="948" cy="256"/>
                </a:xfrm>
                <a:custGeom>
                  <a:avLst/>
                  <a:gdLst>
                    <a:gd name="T0" fmla="*/ 872 w 948"/>
                    <a:gd name="T1" fmla="*/ 216 h 256"/>
                    <a:gd name="T2" fmla="*/ 88 w 948"/>
                    <a:gd name="T3" fmla="*/ 256 h 256"/>
                    <a:gd name="T4" fmla="*/ 88 w 948"/>
                    <a:gd name="T5" fmla="*/ 256 h 256"/>
                    <a:gd name="T6" fmla="*/ 74 w 948"/>
                    <a:gd name="T7" fmla="*/ 256 h 256"/>
                    <a:gd name="T8" fmla="*/ 60 w 948"/>
                    <a:gd name="T9" fmla="*/ 254 h 256"/>
                    <a:gd name="T10" fmla="*/ 44 w 948"/>
                    <a:gd name="T11" fmla="*/ 248 h 256"/>
                    <a:gd name="T12" fmla="*/ 36 w 948"/>
                    <a:gd name="T13" fmla="*/ 244 h 256"/>
                    <a:gd name="T14" fmla="*/ 28 w 948"/>
                    <a:gd name="T15" fmla="*/ 238 h 256"/>
                    <a:gd name="T16" fmla="*/ 20 w 948"/>
                    <a:gd name="T17" fmla="*/ 232 h 256"/>
                    <a:gd name="T18" fmla="*/ 14 w 948"/>
                    <a:gd name="T19" fmla="*/ 224 h 256"/>
                    <a:gd name="T20" fmla="*/ 8 w 948"/>
                    <a:gd name="T21" fmla="*/ 216 h 256"/>
                    <a:gd name="T22" fmla="*/ 4 w 948"/>
                    <a:gd name="T23" fmla="*/ 204 h 256"/>
                    <a:gd name="T24" fmla="*/ 0 w 948"/>
                    <a:gd name="T25" fmla="*/ 190 h 256"/>
                    <a:gd name="T26" fmla="*/ 0 w 948"/>
                    <a:gd name="T27" fmla="*/ 176 h 256"/>
                    <a:gd name="T28" fmla="*/ 0 w 948"/>
                    <a:gd name="T29" fmla="*/ 176 h 256"/>
                    <a:gd name="T30" fmla="*/ 2 w 948"/>
                    <a:gd name="T31" fmla="*/ 148 h 256"/>
                    <a:gd name="T32" fmla="*/ 6 w 948"/>
                    <a:gd name="T33" fmla="*/ 124 h 256"/>
                    <a:gd name="T34" fmla="*/ 14 w 948"/>
                    <a:gd name="T35" fmla="*/ 106 h 256"/>
                    <a:gd name="T36" fmla="*/ 24 w 948"/>
                    <a:gd name="T37" fmla="*/ 92 h 256"/>
                    <a:gd name="T38" fmla="*/ 34 w 948"/>
                    <a:gd name="T39" fmla="*/ 82 h 256"/>
                    <a:gd name="T40" fmla="*/ 46 w 948"/>
                    <a:gd name="T41" fmla="*/ 76 h 256"/>
                    <a:gd name="T42" fmla="*/ 72 w 948"/>
                    <a:gd name="T43" fmla="*/ 64 h 256"/>
                    <a:gd name="T44" fmla="*/ 72 w 948"/>
                    <a:gd name="T45" fmla="*/ 64 h 256"/>
                    <a:gd name="T46" fmla="*/ 86 w 948"/>
                    <a:gd name="T47" fmla="*/ 60 h 256"/>
                    <a:gd name="T48" fmla="*/ 102 w 948"/>
                    <a:gd name="T49" fmla="*/ 58 h 256"/>
                    <a:gd name="T50" fmla="*/ 118 w 948"/>
                    <a:gd name="T51" fmla="*/ 58 h 256"/>
                    <a:gd name="T52" fmla="*/ 132 w 948"/>
                    <a:gd name="T53" fmla="*/ 58 h 256"/>
                    <a:gd name="T54" fmla="*/ 158 w 948"/>
                    <a:gd name="T55" fmla="*/ 62 h 256"/>
                    <a:gd name="T56" fmla="*/ 168 w 948"/>
                    <a:gd name="T57" fmla="*/ 64 h 256"/>
                    <a:gd name="T58" fmla="*/ 168 w 948"/>
                    <a:gd name="T59" fmla="*/ 64 h 256"/>
                    <a:gd name="T60" fmla="*/ 166 w 948"/>
                    <a:gd name="T61" fmla="*/ 60 h 256"/>
                    <a:gd name="T62" fmla="*/ 160 w 948"/>
                    <a:gd name="T63" fmla="*/ 48 h 256"/>
                    <a:gd name="T64" fmla="*/ 150 w 948"/>
                    <a:gd name="T65" fmla="*/ 34 h 256"/>
                    <a:gd name="T66" fmla="*/ 144 w 948"/>
                    <a:gd name="T67" fmla="*/ 28 h 256"/>
                    <a:gd name="T68" fmla="*/ 136 w 948"/>
                    <a:gd name="T69" fmla="*/ 24 h 256"/>
                    <a:gd name="T70" fmla="*/ 136 w 948"/>
                    <a:gd name="T71" fmla="*/ 24 h 256"/>
                    <a:gd name="T72" fmla="*/ 126 w 948"/>
                    <a:gd name="T73" fmla="*/ 20 h 256"/>
                    <a:gd name="T74" fmla="*/ 112 w 948"/>
                    <a:gd name="T75" fmla="*/ 18 h 256"/>
                    <a:gd name="T76" fmla="*/ 80 w 948"/>
                    <a:gd name="T77" fmla="*/ 18 h 256"/>
                    <a:gd name="T78" fmla="*/ 40 w 948"/>
                    <a:gd name="T79" fmla="*/ 18 h 256"/>
                    <a:gd name="T80" fmla="*/ 920 w 948"/>
                    <a:gd name="T81" fmla="*/ 0 h 256"/>
                    <a:gd name="T82" fmla="*/ 920 w 948"/>
                    <a:gd name="T83" fmla="*/ 0 h 256"/>
                    <a:gd name="T84" fmla="*/ 926 w 948"/>
                    <a:gd name="T85" fmla="*/ 6 h 256"/>
                    <a:gd name="T86" fmla="*/ 932 w 948"/>
                    <a:gd name="T87" fmla="*/ 12 h 256"/>
                    <a:gd name="T88" fmla="*/ 938 w 948"/>
                    <a:gd name="T89" fmla="*/ 22 h 256"/>
                    <a:gd name="T90" fmla="*/ 944 w 948"/>
                    <a:gd name="T91" fmla="*/ 38 h 256"/>
                    <a:gd name="T92" fmla="*/ 948 w 948"/>
                    <a:gd name="T93" fmla="*/ 56 h 256"/>
                    <a:gd name="T94" fmla="*/ 948 w 948"/>
                    <a:gd name="T95" fmla="*/ 78 h 256"/>
                    <a:gd name="T96" fmla="*/ 944 w 948"/>
                    <a:gd name="T97" fmla="*/ 104 h 256"/>
                    <a:gd name="T98" fmla="*/ 944 w 948"/>
                    <a:gd name="T99" fmla="*/ 104 h 256"/>
                    <a:gd name="T100" fmla="*/ 936 w 948"/>
                    <a:gd name="T101" fmla="*/ 132 h 256"/>
                    <a:gd name="T102" fmla="*/ 924 w 948"/>
                    <a:gd name="T103" fmla="*/ 154 h 256"/>
                    <a:gd name="T104" fmla="*/ 914 w 948"/>
                    <a:gd name="T105" fmla="*/ 174 h 256"/>
                    <a:gd name="T106" fmla="*/ 902 w 948"/>
                    <a:gd name="T107" fmla="*/ 190 h 256"/>
                    <a:gd name="T108" fmla="*/ 890 w 948"/>
                    <a:gd name="T109" fmla="*/ 200 h 256"/>
                    <a:gd name="T110" fmla="*/ 880 w 948"/>
                    <a:gd name="T111" fmla="*/ 210 h 256"/>
                    <a:gd name="T112" fmla="*/ 872 w 948"/>
                    <a:gd name="T113" fmla="*/ 216 h 256"/>
                    <a:gd name="T114" fmla="*/ 872 w 948"/>
                    <a:gd name="T115" fmla="*/ 216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48" h="256">
                      <a:moveTo>
                        <a:pt x="872" y="216"/>
                      </a:moveTo>
                      <a:lnTo>
                        <a:pt x="88" y="256"/>
                      </a:lnTo>
                      <a:lnTo>
                        <a:pt x="88" y="256"/>
                      </a:lnTo>
                      <a:lnTo>
                        <a:pt x="74" y="256"/>
                      </a:lnTo>
                      <a:lnTo>
                        <a:pt x="60" y="254"/>
                      </a:lnTo>
                      <a:lnTo>
                        <a:pt x="44" y="248"/>
                      </a:lnTo>
                      <a:lnTo>
                        <a:pt x="36" y="244"/>
                      </a:lnTo>
                      <a:lnTo>
                        <a:pt x="28" y="238"/>
                      </a:lnTo>
                      <a:lnTo>
                        <a:pt x="20" y="232"/>
                      </a:lnTo>
                      <a:lnTo>
                        <a:pt x="14" y="224"/>
                      </a:lnTo>
                      <a:lnTo>
                        <a:pt x="8" y="216"/>
                      </a:lnTo>
                      <a:lnTo>
                        <a:pt x="4" y="204"/>
                      </a:lnTo>
                      <a:lnTo>
                        <a:pt x="0" y="19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2" y="148"/>
                      </a:lnTo>
                      <a:lnTo>
                        <a:pt x="6" y="124"/>
                      </a:lnTo>
                      <a:lnTo>
                        <a:pt x="14" y="106"/>
                      </a:lnTo>
                      <a:lnTo>
                        <a:pt x="24" y="92"/>
                      </a:lnTo>
                      <a:lnTo>
                        <a:pt x="34" y="82"/>
                      </a:lnTo>
                      <a:lnTo>
                        <a:pt x="46" y="76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86" y="60"/>
                      </a:lnTo>
                      <a:lnTo>
                        <a:pt x="102" y="58"/>
                      </a:lnTo>
                      <a:lnTo>
                        <a:pt x="118" y="58"/>
                      </a:lnTo>
                      <a:lnTo>
                        <a:pt x="132" y="58"/>
                      </a:lnTo>
                      <a:lnTo>
                        <a:pt x="158" y="62"/>
                      </a:lnTo>
                      <a:lnTo>
                        <a:pt x="168" y="64"/>
                      </a:lnTo>
                      <a:lnTo>
                        <a:pt x="168" y="64"/>
                      </a:lnTo>
                      <a:lnTo>
                        <a:pt x="166" y="60"/>
                      </a:lnTo>
                      <a:lnTo>
                        <a:pt x="160" y="48"/>
                      </a:lnTo>
                      <a:lnTo>
                        <a:pt x="150" y="34"/>
                      </a:lnTo>
                      <a:lnTo>
                        <a:pt x="144" y="28"/>
                      </a:lnTo>
                      <a:lnTo>
                        <a:pt x="136" y="24"/>
                      </a:lnTo>
                      <a:lnTo>
                        <a:pt x="136" y="24"/>
                      </a:lnTo>
                      <a:lnTo>
                        <a:pt x="126" y="20"/>
                      </a:lnTo>
                      <a:lnTo>
                        <a:pt x="112" y="18"/>
                      </a:lnTo>
                      <a:lnTo>
                        <a:pt x="80" y="18"/>
                      </a:lnTo>
                      <a:lnTo>
                        <a:pt x="40" y="18"/>
                      </a:lnTo>
                      <a:lnTo>
                        <a:pt x="920" y="0"/>
                      </a:lnTo>
                      <a:lnTo>
                        <a:pt x="920" y="0"/>
                      </a:lnTo>
                      <a:lnTo>
                        <a:pt x="926" y="6"/>
                      </a:lnTo>
                      <a:lnTo>
                        <a:pt x="932" y="12"/>
                      </a:lnTo>
                      <a:lnTo>
                        <a:pt x="938" y="22"/>
                      </a:lnTo>
                      <a:lnTo>
                        <a:pt x="944" y="38"/>
                      </a:lnTo>
                      <a:lnTo>
                        <a:pt x="948" y="56"/>
                      </a:lnTo>
                      <a:lnTo>
                        <a:pt x="948" y="78"/>
                      </a:lnTo>
                      <a:lnTo>
                        <a:pt x="944" y="104"/>
                      </a:lnTo>
                      <a:lnTo>
                        <a:pt x="944" y="104"/>
                      </a:lnTo>
                      <a:lnTo>
                        <a:pt x="936" y="132"/>
                      </a:lnTo>
                      <a:lnTo>
                        <a:pt x="924" y="154"/>
                      </a:lnTo>
                      <a:lnTo>
                        <a:pt x="914" y="174"/>
                      </a:lnTo>
                      <a:lnTo>
                        <a:pt x="902" y="190"/>
                      </a:lnTo>
                      <a:lnTo>
                        <a:pt x="890" y="200"/>
                      </a:lnTo>
                      <a:lnTo>
                        <a:pt x="880" y="210"/>
                      </a:lnTo>
                      <a:lnTo>
                        <a:pt x="872" y="216"/>
                      </a:lnTo>
                      <a:lnTo>
                        <a:pt x="872" y="216"/>
                      </a:lnTo>
                      <a:close/>
                    </a:path>
                  </a:pathLst>
                </a:custGeom>
                <a:solidFill>
                  <a:srgbClr val="F9F0AA"/>
                </a:solidFill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9" name="Freeform 160">
                  <a:extLst>
                    <a:ext uri="{FF2B5EF4-FFF2-40B4-BE49-F238E27FC236}">
                      <a16:creationId xmlns:a16="http://schemas.microsoft.com/office/drawing/2014/main" id="{EC604E1F-1B60-43C0-A0F4-CC3BA0E15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1265"/>
                  <a:ext cx="64" cy="178"/>
                </a:xfrm>
                <a:custGeom>
                  <a:avLst/>
                  <a:gdLst>
                    <a:gd name="T0" fmla="*/ 16 w 64"/>
                    <a:gd name="T1" fmla="*/ 168 h 178"/>
                    <a:gd name="T2" fmla="*/ 16 w 64"/>
                    <a:gd name="T3" fmla="*/ 168 h 178"/>
                    <a:gd name="T4" fmla="*/ 16 w 64"/>
                    <a:gd name="T5" fmla="*/ 170 h 178"/>
                    <a:gd name="T6" fmla="*/ 18 w 64"/>
                    <a:gd name="T7" fmla="*/ 174 h 178"/>
                    <a:gd name="T8" fmla="*/ 22 w 64"/>
                    <a:gd name="T9" fmla="*/ 178 h 178"/>
                    <a:gd name="T10" fmla="*/ 28 w 64"/>
                    <a:gd name="T11" fmla="*/ 178 h 178"/>
                    <a:gd name="T12" fmla="*/ 36 w 64"/>
                    <a:gd name="T13" fmla="*/ 176 h 178"/>
                    <a:gd name="T14" fmla="*/ 46 w 64"/>
                    <a:gd name="T15" fmla="*/ 168 h 178"/>
                    <a:gd name="T16" fmla="*/ 54 w 64"/>
                    <a:gd name="T17" fmla="*/ 152 h 178"/>
                    <a:gd name="T18" fmla="*/ 64 w 64"/>
                    <a:gd name="T19" fmla="*/ 128 h 178"/>
                    <a:gd name="T20" fmla="*/ 16 w 64"/>
                    <a:gd name="T21" fmla="*/ 128 h 178"/>
                    <a:gd name="T22" fmla="*/ 16 w 64"/>
                    <a:gd name="T23" fmla="*/ 128 h 178"/>
                    <a:gd name="T24" fmla="*/ 20 w 64"/>
                    <a:gd name="T25" fmla="*/ 104 h 178"/>
                    <a:gd name="T26" fmla="*/ 24 w 64"/>
                    <a:gd name="T27" fmla="*/ 80 h 178"/>
                    <a:gd name="T28" fmla="*/ 24 w 64"/>
                    <a:gd name="T29" fmla="*/ 56 h 178"/>
                    <a:gd name="T30" fmla="*/ 24 w 64"/>
                    <a:gd name="T31" fmla="*/ 56 h 178"/>
                    <a:gd name="T32" fmla="*/ 22 w 64"/>
                    <a:gd name="T33" fmla="*/ 44 h 178"/>
                    <a:gd name="T34" fmla="*/ 20 w 64"/>
                    <a:gd name="T35" fmla="*/ 34 h 178"/>
                    <a:gd name="T36" fmla="*/ 12 w 64"/>
                    <a:gd name="T37" fmla="*/ 16 h 178"/>
                    <a:gd name="T38" fmla="*/ 4 w 64"/>
                    <a:gd name="T39" fmla="*/ 4 h 178"/>
                    <a:gd name="T40" fmla="*/ 0 w 64"/>
                    <a:gd name="T4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4" h="178">
                      <a:moveTo>
                        <a:pt x="16" y="168"/>
                      </a:moveTo>
                      <a:lnTo>
                        <a:pt x="16" y="168"/>
                      </a:lnTo>
                      <a:lnTo>
                        <a:pt x="16" y="170"/>
                      </a:lnTo>
                      <a:lnTo>
                        <a:pt x="18" y="174"/>
                      </a:lnTo>
                      <a:lnTo>
                        <a:pt x="22" y="178"/>
                      </a:lnTo>
                      <a:lnTo>
                        <a:pt x="28" y="178"/>
                      </a:lnTo>
                      <a:lnTo>
                        <a:pt x="36" y="176"/>
                      </a:lnTo>
                      <a:lnTo>
                        <a:pt x="46" y="168"/>
                      </a:lnTo>
                      <a:lnTo>
                        <a:pt x="54" y="152"/>
                      </a:lnTo>
                      <a:lnTo>
                        <a:pt x="64" y="128"/>
                      </a:lnTo>
                      <a:lnTo>
                        <a:pt x="16" y="128"/>
                      </a:lnTo>
                      <a:lnTo>
                        <a:pt x="16" y="128"/>
                      </a:lnTo>
                      <a:lnTo>
                        <a:pt x="20" y="104"/>
                      </a:lnTo>
                      <a:lnTo>
                        <a:pt x="24" y="80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22" y="44"/>
                      </a:lnTo>
                      <a:lnTo>
                        <a:pt x="20" y="34"/>
                      </a:lnTo>
                      <a:lnTo>
                        <a:pt x="12" y="16"/>
                      </a:lnTo>
                      <a:lnTo>
                        <a:pt x="4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0" name="Freeform 161">
                  <a:extLst>
                    <a:ext uri="{FF2B5EF4-FFF2-40B4-BE49-F238E27FC236}">
                      <a16:creationId xmlns:a16="http://schemas.microsoft.com/office/drawing/2014/main" id="{054991FB-D2E8-4601-A8BA-4EC1D2D61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4" y="1243"/>
                  <a:ext cx="16" cy="150"/>
                </a:xfrm>
                <a:custGeom>
                  <a:avLst/>
                  <a:gdLst>
                    <a:gd name="T0" fmla="*/ 0 w 16"/>
                    <a:gd name="T1" fmla="*/ 0 h 150"/>
                    <a:gd name="T2" fmla="*/ 0 w 16"/>
                    <a:gd name="T3" fmla="*/ 0 h 150"/>
                    <a:gd name="T4" fmla="*/ 8 w 16"/>
                    <a:gd name="T5" fmla="*/ 32 h 150"/>
                    <a:gd name="T6" fmla="*/ 12 w 16"/>
                    <a:gd name="T7" fmla="*/ 60 h 150"/>
                    <a:gd name="T8" fmla="*/ 16 w 16"/>
                    <a:gd name="T9" fmla="*/ 86 h 150"/>
                    <a:gd name="T10" fmla="*/ 16 w 16"/>
                    <a:gd name="T11" fmla="*/ 86 h 150"/>
                    <a:gd name="T12" fmla="*/ 16 w 16"/>
                    <a:gd name="T13" fmla="*/ 98 h 150"/>
                    <a:gd name="T14" fmla="*/ 14 w 16"/>
                    <a:gd name="T15" fmla="*/ 110 h 150"/>
                    <a:gd name="T16" fmla="*/ 8 w 16"/>
                    <a:gd name="T17" fmla="*/ 130 h 150"/>
                    <a:gd name="T18" fmla="*/ 2 w 16"/>
                    <a:gd name="T19" fmla="*/ 144 h 150"/>
                    <a:gd name="T20" fmla="*/ 0 w 16"/>
                    <a:gd name="T21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5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32"/>
                      </a:lnTo>
                      <a:lnTo>
                        <a:pt x="12" y="60"/>
                      </a:lnTo>
                      <a:lnTo>
                        <a:pt x="16" y="86"/>
                      </a:lnTo>
                      <a:lnTo>
                        <a:pt x="16" y="86"/>
                      </a:lnTo>
                      <a:lnTo>
                        <a:pt x="16" y="98"/>
                      </a:lnTo>
                      <a:lnTo>
                        <a:pt x="14" y="110"/>
                      </a:lnTo>
                      <a:lnTo>
                        <a:pt x="8" y="130"/>
                      </a:lnTo>
                      <a:lnTo>
                        <a:pt x="2" y="144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1" name="Freeform 162">
                  <a:extLst>
                    <a:ext uri="{FF2B5EF4-FFF2-40B4-BE49-F238E27FC236}">
                      <a16:creationId xmlns:a16="http://schemas.microsoft.com/office/drawing/2014/main" id="{224920A4-DD14-452A-A4AA-45CF64A73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621"/>
                  <a:ext cx="92" cy="102"/>
                </a:xfrm>
                <a:custGeom>
                  <a:avLst/>
                  <a:gdLst>
                    <a:gd name="T0" fmla="*/ 62 w 92"/>
                    <a:gd name="T1" fmla="*/ 94 h 102"/>
                    <a:gd name="T2" fmla="*/ 74 w 92"/>
                    <a:gd name="T3" fmla="*/ 94 h 102"/>
                    <a:gd name="T4" fmla="*/ 74 w 92"/>
                    <a:gd name="T5" fmla="*/ 94 h 102"/>
                    <a:gd name="T6" fmla="*/ 78 w 92"/>
                    <a:gd name="T7" fmla="*/ 92 h 102"/>
                    <a:gd name="T8" fmla="*/ 82 w 92"/>
                    <a:gd name="T9" fmla="*/ 88 h 102"/>
                    <a:gd name="T10" fmla="*/ 82 w 92"/>
                    <a:gd name="T11" fmla="*/ 88 h 102"/>
                    <a:gd name="T12" fmla="*/ 84 w 92"/>
                    <a:gd name="T13" fmla="*/ 82 h 102"/>
                    <a:gd name="T14" fmla="*/ 86 w 92"/>
                    <a:gd name="T15" fmla="*/ 72 h 102"/>
                    <a:gd name="T16" fmla="*/ 90 w 92"/>
                    <a:gd name="T17" fmla="*/ 74 h 102"/>
                    <a:gd name="T18" fmla="*/ 92 w 92"/>
                    <a:gd name="T19" fmla="*/ 100 h 102"/>
                    <a:gd name="T20" fmla="*/ 40 w 92"/>
                    <a:gd name="T21" fmla="*/ 102 h 102"/>
                    <a:gd name="T22" fmla="*/ 38 w 92"/>
                    <a:gd name="T23" fmla="*/ 96 h 102"/>
                    <a:gd name="T24" fmla="*/ 42 w 92"/>
                    <a:gd name="T25" fmla="*/ 96 h 102"/>
                    <a:gd name="T26" fmla="*/ 42 w 92"/>
                    <a:gd name="T27" fmla="*/ 96 h 102"/>
                    <a:gd name="T28" fmla="*/ 44 w 92"/>
                    <a:gd name="T29" fmla="*/ 94 h 102"/>
                    <a:gd name="T30" fmla="*/ 44 w 92"/>
                    <a:gd name="T31" fmla="*/ 90 h 102"/>
                    <a:gd name="T32" fmla="*/ 12 w 92"/>
                    <a:gd name="T33" fmla="*/ 14 h 102"/>
                    <a:gd name="T34" fmla="*/ 12 w 92"/>
                    <a:gd name="T35" fmla="*/ 14 h 102"/>
                    <a:gd name="T36" fmla="*/ 10 w 92"/>
                    <a:gd name="T37" fmla="*/ 10 h 102"/>
                    <a:gd name="T38" fmla="*/ 6 w 92"/>
                    <a:gd name="T39" fmla="*/ 8 h 102"/>
                    <a:gd name="T40" fmla="*/ 4 w 92"/>
                    <a:gd name="T41" fmla="*/ 8 h 102"/>
                    <a:gd name="T42" fmla="*/ 0 w 92"/>
                    <a:gd name="T43" fmla="*/ 2 h 102"/>
                    <a:gd name="T44" fmla="*/ 30 w 92"/>
                    <a:gd name="T45" fmla="*/ 0 h 102"/>
                    <a:gd name="T46" fmla="*/ 32 w 92"/>
                    <a:gd name="T47" fmla="*/ 6 h 102"/>
                    <a:gd name="T48" fmla="*/ 26 w 92"/>
                    <a:gd name="T49" fmla="*/ 6 h 102"/>
                    <a:gd name="T50" fmla="*/ 26 w 92"/>
                    <a:gd name="T51" fmla="*/ 6 h 102"/>
                    <a:gd name="T52" fmla="*/ 22 w 92"/>
                    <a:gd name="T53" fmla="*/ 8 h 102"/>
                    <a:gd name="T54" fmla="*/ 24 w 92"/>
                    <a:gd name="T55" fmla="*/ 14 h 102"/>
                    <a:gd name="T56" fmla="*/ 56 w 92"/>
                    <a:gd name="T57" fmla="*/ 88 h 102"/>
                    <a:gd name="T58" fmla="*/ 56 w 92"/>
                    <a:gd name="T59" fmla="*/ 88 h 102"/>
                    <a:gd name="T60" fmla="*/ 58 w 92"/>
                    <a:gd name="T61" fmla="*/ 94 h 102"/>
                    <a:gd name="T62" fmla="*/ 62 w 92"/>
                    <a:gd name="T63" fmla="*/ 94 h 102"/>
                    <a:gd name="T64" fmla="*/ 62 w 92"/>
                    <a:gd name="T65" fmla="*/ 94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02">
                      <a:moveTo>
                        <a:pt x="62" y="94"/>
                      </a:move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8" y="92"/>
                      </a:lnTo>
                      <a:lnTo>
                        <a:pt x="82" y="88"/>
                      </a:lnTo>
                      <a:lnTo>
                        <a:pt x="82" y="88"/>
                      </a:lnTo>
                      <a:lnTo>
                        <a:pt x="84" y="82"/>
                      </a:lnTo>
                      <a:lnTo>
                        <a:pt x="86" y="72"/>
                      </a:lnTo>
                      <a:lnTo>
                        <a:pt x="90" y="74"/>
                      </a:lnTo>
                      <a:lnTo>
                        <a:pt x="92" y="100"/>
                      </a:lnTo>
                      <a:lnTo>
                        <a:pt x="40" y="102"/>
                      </a:lnTo>
                      <a:lnTo>
                        <a:pt x="38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44" y="94"/>
                      </a:lnTo>
                      <a:lnTo>
                        <a:pt x="44" y="90"/>
                      </a:lnTo>
                      <a:lnTo>
                        <a:pt x="12" y="14"/>
                      </a:lnTo>
                      <a:lnTo>
                        <a:pt x="12" y="14"/>
                      </a:lnTo>
                      <a:lnTo>
                        <a:pt x="10" y="10"/>
                      </a:lnTo>
                      <a:lnTo>
                        <a:pt x="6" y="8"/>
                      </a:lnTo>
                      <a:lnTo>
                        <a:pt x="4" y="8"/>
                      </a:lnTo>
                      <a:lnTo>
                        <a:pt x="0" y="2"/>
                      </a:lnTo>
                      <a:lnTo>
                        <a:pt x="30" y="0"/>
                      </a:lnTo>
                      <a:lnTo>
                        <a:pt x="32" y="6"/>
                      </a:lnTo>
                      <a:lnTo>
                        <a:pt x="26" y="6"/>
                      </a:lnTo>
                      <a:lnTo>
                        <a:pt x="26" y="6"/>
                      </a:lnTo>
                      <a:lnTo>
                        <a:pt x="22" y="8"/>
                      </a:lnTo>
                      <a:lnTo>
                        <a:pt x="24" y="14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58" y="94"/>
                      </a:lnTo>
                      <a:lnTo>
                        <a:pt x="62" y="94"/>
                      </a:lnTo>
                      <a:lnTo>
                        <a:pt x="62" y="94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2" name="Freeform 163">
                  <a:extLst>
                    <a:ext uri="{FF2B5EF4-FFF2-40B4-BE49-F238E27FC236}">
                      <a16:creationId xmlns:a16="http://schemas.microsoft.com/office/drawing/2014/main" id="{06FD2064-CA28-4FF7-95A0-9F4D62988C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0" y="1619"/>
                  <a:ext cx="84" cy="100"/>
                </a:xfrm>
                <a:custGeom>
                  <a:avLst/>
                  <a:gdLst>
                    <a:gd name="T0" fmla="*/ 42 w 84"/>
                    <a:gd name="T1" fmla="*/ 0 h 100"/>
                    <a:gd name="T2" fmla="*/ 44 w 84"/>
                    <a:gd name="T3" fmla="*/ 6 h 100"/>
                    <a:gd name="T4" fmla="*/ 38 w 84"/>
                    <a:gd name="T5" fmla="*/ 6 h 100"/>
                    <a:gd name="T6" fmla="*/ 38 w 84"/>
                    <a:gd name="T7" fmla="*/ 6 h 100"/>
                    <a:gd name="T8" fmla="*/ 32 w 84"/>
                    <a:gd name="T9" fmla="*/ 8 h 100"/>
                    <a:gd name="T10" fmla="*/ 32 w 84"/>
                    <a:gd name="T11" fmla="*/ 10 h 100"/>
                    <a:gd name="T12" fmla="*/ 32 w 84"/>
                    <a:gd name="T13" fmla="*/ 12 h 100"/>
                    <a:gd name="T14" fmla="*/ 64 w 84"/>
                    <a:gd name="T15" fmla="*/ 88 h 100"/>
                    <a:gd name="T16" fmla="*/ 64 w 84"/>
                    <a:gd name="T17" fmla="*/ 88 h 100"/>
                    <a:gd name="T18" fmla="*/ 68 w 84"/>
                    <a:gd name="T19" fmla="*/ 92 h 100"/>
                    <a:gd name="T20" fmla="*/ 72 w 84"/>
                    <a:gd name="T21" fmla="*/ 94 h 100"/>
                    <a:gd name="T22" fmla="*/ 82 w 84"/>
                    <a:gd name="T23" fmla="*/ 94 h 100"/>
                    <a:gd name="T24" fmla="*/ 84 w 84"/>
                    <a:gd name="T25" fmla="*/ 100 h 100"/>
                    <a:gd name="T26" fmla="*/ 42 w 84"/>
                    <a:gd name="T27" fmla="*/ 100 h 100"/>
                    <a:gd name="T28" fmla="*/ 40 w 84"/>
                    <a:gd name="T29" fmla="*/ 94 h 100"/>
                    <a:gd name="T30" fmla="*/ 48 w 84"/>
                    <a:gd name="T31" fmla="*/ 94 h 100"/>
                    <a:gd name="T32" fmla="*/ 48 w 84"/>
                    <a:gd name="T33" fmla="*/ 94 h 100"/>
                    <a:gd name="T34" fmla="*/ 52 w 84"/>
                    <a:gd name="T35" fmla="*/ 92 h 100"/>
                    <a:gd name="T36" fmla="*/ 52 w 84"/>
                    <a:gd name="T37" fmla="*/ 88 h 100"/>
                    <a:gd name="T38" fmla="*/ 20 w 84"/>
                    <a:gd name="T39" fmla="*/ 12 h 100"/>
                    <a:gd name="T40" fmla="*/ 20 w 84"/>
                    <a:gd name="T41" fmla="*/ 12 h 100"/>
                    <a:gd name="T42" fmla="*/ 16 w 84"/>
                    <a:gd name="T43" fmla="*/ 8 h 100"/>
                    <a:gd name="T44" fmla="*/ 12 w 84"/>
                    <a:gd name="T45" fmla="*/ 6 h 100"/>
                    <a:gd name="T46" fmla="*/ 2 w 84"/>
                    <a:gd name="T47" fmla="*/ 6 h 100"/>
                    <a:gd name="T48" fmla="*/ 0 w 84"/>
                    <a:gd name="T49" fmla="*/ 0 h 100"/>
                    <a:gd name="T50" fmla="*/ 42 w 84"/>
                    <a:gd name="T51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4" h="100">
                      <a:moveTo>
                        <a:pt x="42" y="0"/>
                      </a:moveTo>
                      <a:lnTo>
                        <a:pt x="44" y="6"/>
                      </a:lnTo>
                      <a:lnTo>
                        <a:pt x="38" y="6"/>
                      </a:lnTo>
                      <a:lnTo>
                        <a:pt x="38" y="6"/>
                      </a:lnTo>
                      <a:lnTo>
                        <a:pt x="32" y="8"/>
                      </a:lnTo>
                      <a:lnTo>
                        <a:pt x="32" y="10"/>
                      </a:lnTo>
                      <a:lnTo>
                        <a:pt x="32" y="12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68" y="92"/>
                      </a:lnTo>
                      <a:lnTo>
                        <a:pt x="72" y="94"/>
                      </a:lnTo>
                      <a:lnTo>
                        <a:pt x="82" y="94"/>
                      </a:lnTo>
                      <a:lnTo>
                        <a:pt x="84" y="100"/>
                      </a:lnTo>
                      <a:lnTo>
                        <a:pt x="42" y="100"/>
                      </a:lnTo>
                      <a:lnTo>
                        <a:pt x="40" y="94"/>
                      </a:lnTo>
                      <a:lnTo>
                        <a:pt x="48" y="94"/>
                      </a:lnTo>
                      <a:lnTo>
                        <a:pt x="48" y="94"/>
                      </a:lnTo>
                      <a:lnTo>
                        <a:pt x="52" y="92"/>
                      </a:lnTo>
                      <a:lnTo>
                        <a:pt x="52" y="88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16" y="8"/>
                      </a:lnTo>
                      <a:lnTo>
                        <a:pt x="12" y="6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3" name="Freeform 164">
                  <a:extLst>
                    <a:ext uri="{FF2B5EF4-FFF2-40B4-BE49-F238E27FC236}">
                      <a16:creationId xmlns:a16="http://schemas.microsoft.com/office/drawing/2014/main" id="{6E49494D-29D3-4CE8-8FF0-9ECA9CE80C9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96" y="1617"/>
                  <a:ext cx="90" cy="94"/>
                </a:xfrm>
                <a:custGeom>
                  <a:avLst/>
                  <a:gdLst>
                    <a:gd name="T0" fmla="*/ 44 w 90"/>
                    <a:gd name="T1" fmla="*/ 40 h 94"/>
                    <a:gd name="T2" fmla="*/ 52 w 90"/>
                    <a:gd name="T3" fmla="*/ 38 h 94"/>
                    <a:gd name="T4" fmla="*/ 56 w 90"/>
                    <a:gd name="T5" fmla="*/ 34 h 94"/>
                    <a:gd name="T6" fmla="*/ 54 w 90"/>
                    <a:gd name="T7" fmla="*/ 20 h 94"/>
                    <a:gd name="T8" fmla="*/ 50 w 90"/>
                    <a:gd name="T9" fmla="*/ 14 h 94"/>
                    <a:gd name="T10" fmla="*/ 46 w 90"/>
                    <a:gd name="T11" fmla="*/ 10 h 94"/>
                    <a:gd name="T12" fmla="*/ 36 w 90"/>
                    <a:gd name="T13" fmla="*/ 6 h 94"/>
                    <a:gd name="T14" fmla="*/ 28 w 90"/>
                    <a:gd name="T15" fmla="*/ 6 h 94"/>
                    <a:gd name="T16" fmla="*/ 24 w 90"/>
                    <a:gd name="T17" fmla="*/ 10 h 94"/>
                    <a:gd name="T18" fmla="*/ 56 w 90"/>
                    <a:gd name="T19" fmla="*/ 84 h 94"/>
                    <a:gd name="T20" fmla="*/ 58 w 90"/>
                    <a:gd name="T21" fmla="*/ 86 h 94"/>
                    <a:gd name="T22" fmla="*/ 70 w 90"/>
                    <a:gd name="T23" fmla="*/ 88 h 94"/>
                    <a:gd name="T24" fmla="*/ 76 w 90"/>
                    <a:gd name="T25" fmla="*/ 86 h 94"/>
                    <a:gd name="T26" fmla="*/ 80 w 90"/>
                    <a:gd name="T27" fmla="*/ 82 h 94"/>
                    <a:gd name="T28" fmla="*/ 80 w 90"/>
                    <a:gd name="T29" fmla="*/ 68 h 94"/>
                    <a:gd name="T30" fmla="*/ 74 w 90"/>
                    <a:gd name="T31" fmla="*/ 60 h 94"/>
                    <a:gd name="T32" fmla="*/ 66 w 90"/>
                    <a:gd name="T33" fmla="*/ 52 h 94"/>
                    <a:gd name="T34" fmla="*/ 48 w 90"/>
                    <a:gd name="T35" fmla="*/ 46 h 94"/>
                    <a:gd name="T36" fmla="*/ 56 w 90"/>
                    <a:gd name="T37" fmla="*/ 84 h 94"/>
                    <a:gd name="T38" fmla="*/ 10 w 90"/>
                    <a:gd name="T39" fmla="*/ 6 h 94"/>
                    <a:gd name="T40" fmla="*/ 0 w 90"/>
                    <a:gd name="T41" fmla="*/ 0 h 94"/>
                    <a:gd name="T42" fmla="*/ 32 w 90"/>
                    <a:gd name="T43" fmla="*/ 0 h 94"/>
                    <a:gd name="T44" fmla="*/ 50 w 90"/>
                    <a:gd name="T45" fmla="*/ 4 h 94"/>
                    <a:gd name="T46" fmla="*/ 58 w 90"/>
                    <a:gd name="T47" fmla="*/ 12 h 94"/>
                    <a:gd name="T48" fmla="*/ 64 w 90"/>
                    <a:gd name="T49" fmla="*/ 20 h 94"/>
                    <a:gd name="T50" fmla="*/ 62 w 90"/>
                    <a:gd name="T51" fmla="*/ 38 h 94"/>
                    <a:gd name="T52" fmla="*/ 60 w 90"/>
                    <a:gd name="T53" fmla="*/ 42 h 94"/>
                    <a:gd name="T54" fmla="*/ 70 w 90"/>
                    <a:gd name="T55" fmla="*/ 46 h 94"/>
                    <a:gd name="T56" fmla="*/ 80 w 90"/>
                    <a:gd name="T57" fmla="*/ 56 h 94"/>
                    <a:gd name="T58" fmla="*/ 88 w 90"/>
                    <a:gd name="T59" fmla="*/ 68 h 94"/>
                    <a:gd name="T60" fmla="*/ 90 w 90"/>
                    <a:gd name="T61" fmla="*/ 78 h 94"/>
                    <a:gd name="T62" fmla="*/ 88 w 90"/>
                    <a:gd name="T63" fmla="*/ 86 h 94"/>
                    <a:gd name="T64" fmla="*/ 82 w 90"/>
                    <a:gd name="T65" fmla="*/ 90 h 94"/>
                    <a:gd name="T66" fmla="*/ 40 w 90"/>
                    <a:gd name="T67" fmla="*/ 94 h 94"/>
                    <a:gd name="T68" fmla="*/ 38 w 90"/>
                    <a:gd name="T69" fmla="*/ 90 h 94"/>
                    <a:gd name="T70" fmla="*/ 44 w 90"/>
                    <a:gd name="T71" fmla="*/ 88 h 94"/>
                    <a:gd name="T72" fmla="*/ 14 w 90"/>
                    <a:gd name="T73" fmla="*/ 10 h 94"/>
                    <a:gd name="T74" fmla="*/ 12 w 90"/>
                    <a:gd name="T75" fmla="*/ 8 h 94"/>
                    <a:gd name="T76" fmla="*/ 10 w 90"/>
                    <a:gd name="T77" fmla="*/ 6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0" h="94">
                      <a:moveTo>
                        <a:pt x="38" y="40"/>
                      </a:moveTo>
                      <a:lnTo>
                        <a:pt x="44" y="40"/>
                      </a:lnTo>
                      <a:lnTo>
                        <a:pt x="44" y="40"/>
                      </a:lnTo>
                      <a:lnTo>
                        <a:pt x="52" y="38"/>
                      </a:lnTo>
                      <a:lnTo>
                        <a:pt x="56" y="34"/>
                      </a:lnTo>
                      <a:lnTo>
                        <a:pt x="56" y="34"/>
                      </a:lnTo>
                      <a:lnTo>
                        <a:pt x="56" y="28"/>
                      </a:lnTo>
                      <a:lnTo>
                        <a:pt x="54" y="20"/>
                      </a:lnTo>
                      <a:lnTo>
                        <a:pt x="54" y="20"/>
                      </a:lnTo>
                      <a:lnTo>
                        <a:pt x="50" y="14"/>
                      </a:lnTo>
                      <a:lnTo>
                        <a:pt x="46" y="10"/>
                      </a:lnTo>
                      <a:lnTo>
                        <a:pt x="46" y="10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4" y="6"/>
                      </a:lnTo>
                      <a:lnTo>
                        <a:pt x="24" y="10"/>
                      </a:lnTo>
                      <a:lnTo>
                        <a:pt x="38" y="40"/>
                      </a:lnTo>
                      <a:close/>
                      <a:moveTo>
                        <a:pt x="56" y="84"/>
                      </a:moveTo>
                      <a:lnTo>
                        <a:pt x="56" y="84"/>
                      </a:lnTo>
                      <a:lnTo>
                        <a:pt x="58" y="86"/>
                      </a:lnTo>
                      <a:lnTo>
                        <a:pt x="62" y="88"/>
                      </a:lnTo>
                      <a:lnTo>
                        <a:pt x="70" y="88"/>
                      </a:lnTo>
                      <a:lnTo>
                        <a:pt x="70" y="88"/>
                      </a:lnTo>
                      <a:lnTo>
                        <a:pt x="76" y="86"/>
                      </a:lnTo>
                      <a:lnTo>
                        <a:pt x="80" y="82"/>
                      </a:lnTo>
                      <a:lnTo>
                        <a:pt x="80" y="82"/>
                      </a:lnTo>
                      <a:lnTo>
                        <a:pt x="82" y="76"/>
                      </a:lnTo>
                      <a:lnTo>
                        <a:pt x="80" y="68"/>
                      </a:lnTo>
                      <a:lnTo>
                        <a:pt x="80" y="68"/>
                      </a:lnTo>
                      <a:lnTo>
                        <a:pt x="74" y="60"/>
                      </a:lnTo>
                      <a:lnTo>
                        <a:pt x="66" y="52"/>
                      </a:lnTo>
                      <a:lnTo>
                        <a:pt x="66" y="52"/>
                      </a:lnTo>
                      <a:lnTo>
                        <a:pt x="58" y="48"/>
                      </a:lnTo>
                      <a:lnTo>
                        <a:pt x="48" y="46"/>
                      </a:lnTo>
                      <a:lnTo>
                        <a:pt x="40" y="46"/>
                      </a:lnTo>
                      <a:lnTo>
                        <a:pt x="56" y="84"/>
                      </a:lnTo>
                      <a:close/>
                      <a:moveTo>
                        <a:pt x="10" y="6"/>
                      </a:moveTo>
                      <a:lnTo>
                        <a:pt x="10" y="6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42" y="0"/>
                      </a:lnTo>
                      <a:lnTo>
                        <a:pt x="50" y="4"/>
                      </a:lnTo>
                      <a:lnTo>
                        <a:pt x="50" y="4"/>
                      </a:lnTo>
                      <a:lnTo>
                        <a:pt x="58" y="12"/>
                      </a:lnTo>
                      <a:lnTo>
                        <a:pt x="64" y="20"/>
                      </a:lnTo>
                      <a:lnTo>
                        <a:pt x="64" y="20"/>
                      </a:lnTo>
                      <a:lnTo>
                        <a:pt x="66" y="30"/>
                      </a:lnTo>
                      <a:lnTo>
                        <a:pt x="62" y="38"/>
                      </a:lnTo>
                      <a:lnTo>
                        <a:pt x="62" y="38"/>
                      </a:lnTo>
                      <a:lnTo>
                        <a:pt x="60" y="42"/>
                      </a:lnTo>
                      <a:lnTo>
                        <a:pt x="60" y="42"/>
                      </a:lnTo>
                      <a:lnTo>
                        <a:pt x="70" y="46"/>
                      </a:lnTo>
                      <a:lnTo>
                        <a:pt x="70" y="46"/>
                      </a:lnTo>
                      <a:lnTo>
                        <a:pt x="80" y="56"/>
                      </a:lnTo>
                      <a:lnTo>
                        <a:pt x="86" y="62"/>
                      </a:lnTo>
                      <a:lnTo>
                        <a:pt x="88" y="68"/>
                      </a:lnTo>
                      <a:lnTo>
                        <a:pt x="88" y="68"/>
                      </a:lnTo>
                      <a:lnTo>
                        <a:pt x="90" y="78"/>
                      </a:lnTo>
                      <a:lnTo>
                        <a:pt x="88" y="86"/>
                      </a:lnTo>
                      <a:lnTo>
                        <a:pt x="88" y="86"/>
                      </a:lnTo>
                      <a:lnTo>
                        <a:pt x="86" y="88"/>
                      </a:lnTo>
                      <a:lnTo>
                        <a:pt x="82" y="90"/>
                      </a:lnTo>
                      <a:lnTo>
                        <a:pt x="70" y="94"/>
                      </a:lnTo>
                      <a:lnTo>
                        <a:pt x="40" y="94"/>
                      </a:lnTo>
                      <a:lnTo>
                        <a:pt x="38" y="90"/>
                      </a:lnTo>
                      <a:lnTo>
                        <a:pt x="38" y="90"/>
                      </a:lnTo>
                      <a:lnTo>
                        <a:pt x="44" y="88"/>
                      </a:lnTo>
                      <a:lnTo>
                        <a:pt x="44" y="88"/>
                      </a:lnTo>
                      <a:lnTo>
                        <a:pt x="44" y="84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12" y="8"/>
                      </a:lnTo>
                      <a:lnTo>
                        <a:pt x="10" y="6"/>
                      </a:lnTo>
                      <a:lnTo>
                        <a:pt x="10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4" name="Freeform 165">
                  <a:extLst>
                    <a:ext uri="{FF2B5EF4-FFF2-40B4-BE49-F238E27FC236}">
                      <a16:creationId xmlns:a16="http://schemas.microsoft.com/office/drawing/2014/main" id="{37498890-C76D-4EF4-9503-61002EDCD4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4" y="1613"/>
                  <a:ext cx="98" cy="102"/>
                </a:xfrm>
                <a:custGeom>
                  <a:avLst/>
                  <a:gdLst>
                    <a:gd name="T0" fmla="*/ 6 w 98"/>
                    <a:gd name="T1" fmla="*/ 8 h 102"/>
                    <a:gd name="T2" fmla="*/ 2 w 98"/>
                    <a:gd name="T3" fmla="*/ 8 h 102"/>
                    <a:gd name="T4" fmla="*/ 0 w 98"/>
                    <a:gd name="T5" fmla="*/ 2 h 102"/>
                    <a:gd name="T6" fmla="*/ 60 w 98"/>
                    <a:gd name="T7" fmla="*/ 0 h 102"/>
                    <a:gd name="T8" fmla="*/ 70 w 98"/>
                    <a:gd name="T9" fmla="*/ 24 h 102"/>
                    <a:gd name="T10" fmla="*/ 66 w 98"/>
                    <a:gd name="T11" fmla="*/ 24 h 102"/>
                    <a:gd name="T12" fmla="*/ 66 w 98"/>
                    <a:gd name="T13" fmla="*/ 24 h 102"/>
                    <a:gd name="T14" fmla="*/ 62 w 98"/>
                    <a:gd name="T15" fmla="*/ 16 h 102"/>
                    <a:gd name="T16" fmla="*/ 58 w 98"/>
                    <a:gd name="T17" fmla="*/ 12 h 102"/>
                    <a:gd name="T18" fmla="*/ 58 w 98"/>
                    <a:gd name="T19" fmla="*/ 12 h 102"/>
                    <a:gd name="T20" fmla="*/ 50 w 98"/>
                    <a:gd name="T21" fmla="*/ 8 h 102"/>
                    <a:gd name="T22" fmla="*/ 44 w 98"/>
                    <a:gd name="T23" fmla="*/ 6 h 102"/>
                    <a:gd name="T24" fmla="*/ 26 w 98"/>
                    <a:gd name="T25" fmla="*/ 6 h 102"/>
                    <a:gd name="T26" fmla="*/ 26 w 98"/>
                    <a:gd name="T27" fmla="*/ 6 h 102"/>
                    <a:gd name="T28" fmla="*/ 24 w 98"/>
                    <a:gd name="T29" fmla="*/ 8 h 102"/>
                    <a:gd name="T30" fmla="*/ 24 w 98"/>
                    <a:gd name="T31" fmla="*/ 14 h 102"/>
                    <a:gd name="T32" fmla="*/ 38 w 98"/>
                    <a:gd name="T33" fmla="*/ 48 h 102"/>
                    <a:gd name="T34" fmla="*/ 50 w 98"/>
                    <a:gd name="T35" fmla="*/ 48 h 102"/>
                    <a:gd name="T36" fmla="*/ 50 w 98"/>
                    <a:gd name="T37" fmla="*/ 48 h 102"/>
                    <a:gd name="T38" fmla="*/ 54 w 98"/>
                    <a:gd name="T39" fmla="*/ 46 h 102"/>
                    <a:gd name="T40" fmla="*/ 54 w 98"/>
                    <a:gd name="T41" fmla="*/ 44 h 102"/>
                    <a:gd name="T42" fmla="*/ 54 w 98"/>
                    <a:gd name="T43" fmla="*/ 40 h 102"/>
                    <a:gd name="T44" fmla="*/ 52 w 98"/>
                    <a:gd name="T45" fmla="*/ 34 h 102"/>
                    <a:gd name="T46" fmla="*/ 58 w 98"/>
                    <a:gd name="T47" fmla="*/ 34 h 102"/>
                    <a:gd name="T48" fmla="*/ 72 w 98"/>
                    <a:gd name="T49" fmla="*/ 66 h 102"/>
                    <a:gd name="T50" fmla="*/ 66 w 98"/>
                    <a:gd name="T51" fmla="*/ 66 h 102"/>
                    <a:gd name="T52" fmla="*/ 66 w 98"/>
                    <a:gd name="T53" fmla="*/ 66 h 102"/>
                    <a:gd name="T54" fmla="*/ 64 w 98"/>
                    <a:gd name="T55" fmla="*/ 60 h 102"/>
                    <a:gd name="T56" fmla="*/ 60 w 98"/>
                    <a:gd name="T57" fmla="*/ 56 h 102"/>
                    <a:gd name="T58" fmla="*/ 56 w 98"/>
                    <a:gd name="T59" fmla="*/ 54 h 102"/>
                    <a:gd name="T60" fmla="*/ 52 w 98"/>
                    <a:gd name="T61" fmla="*/ 54 h 102"/>
                    <a:gd name="T62" fmla="*/ 42 w 98"/>
                    <a:gd name="T63" fmla="*/ 54 h 102"/>
                    <a:gd name="T64" fmla="*/ 56 w 98"/>
                    <a:gd name="T65" fmla="*/ 90 h 102"/>
                    <a:gd name="T66" fmla="*/ 56 w 98"/>
                    <a:gd name="T67" fmla="*/ 90 h 102"/>
                    <a:gd name="T68" fmla="*/ 58 w 98"/>
                    <a:gd name="T69" fmla="*/ 94 h 102"/>
                    <a:gd name="T70" fmla="*/ 62 w 98"/>
                    <a:gd name="T71" fmla="*/ 94 h 102"/>
                    <a:gd name="T72" fmla="*/ 78 w 98"/>
                    <a:gd name="T73" fmla="*/ 94 h 102"/>
                    <a:gd name="T74" fmla="*/ 78 w 98"/>
                    <a:gd name="T75" fmla="*/ 94 h 102"/>
                    <a:gd name="T76" fmla="*/ 82 w 98"/>
                    <a:gd name="T77" fmla="*/ 92 h 102"/>
                    <a:gd name="T78" fmla="*/ 86 w 98"/>
                    <a:gd name="T79" fmla="*/ 90 h 102"/>
                    <a:gd name="T80" fmla="*/ 86 w 98"/>
                    <a:gd name="T81" fmla="*/ 90 h 102"/>
                    <a:gd name="T82" fmla="*/ 86 w 98"/>
                    <a:gd name="T83" fmla="*/ 82 h 102"/>
                    <a:gd name="T84" fmla="*/ 86 w 98"/>
                    <a:gd name="T85" fmla="*/ 74 h 102"/>
                    <a:gd name="T86" fmla="*/ 92 w 98"/>
                    <a:gd name="T87" fmla="*/ 76 h 102"/>
                    <a:gd name="T88" fmla="*/ 98 w 98"/>
                    <a:gd name="T89" fmla="*/ 100 h 102"/>
                    <a:gd name="T90" fmla="*/ 40 w 98"/>
                    <a:gd name="T91" fmla="*/ 102 h 102"/>
                    <a:gd name="T92" fmla="*/ 38 w 98"/>
                    <a:gd name="T93" fmla="*/ 96 h 102"/>
                    <a:gd name="T94" fmla="*/ 42 w 98"/>
                    <a:gd name="T95" fmla="*/ 96 h 102"/>
                    <a:gd name="T96" fmla="*/ 42 w 98"/>
                    <a:gd name="T97" fmla="*/ 96 h 102"/>
                    <a:gd name="T98" fmla="*/ 44 w 98"/>
                    <a:gd name="T99" fmla="*/ 94 h 102"/>
                    <a:gd name="T100" fmla="*/ 44 w 98"/>
                    <a:gd name="T101" fmla="*/ 90 h 102"/>
                    <a:gd name="T102" fmla="*/ 12 w 98"/>
                    <a:gd name="T103" fmla="*/ 14 h 102"/>
                    <a:gd name="T104" fmla="*/ 12 w 98"/>
                    <a:gd name="T105" fmla="*/ 14 h 102"/>
                    <a:gd name="T106" fmla="*/ 10 w 98"/>
                    <a:gd name="T107" fmla="*/ 10 h 102"/>
                    <a:gd name="T108" fmla="*/ 6 w 98"/>
                    <a:gd name="T109" fmla="*/ 8 h 102"/>
                    <a:gd name="T110" fmla="*/ 6 w 98"/>
                    <a:gd name="T111" fmla="*/ 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98" h="102">
                      <a:moveTo>
                        <a:pt x="6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60" y="0"/>
                      </a:lnTo>
                      <a:lnTo>
                        <a:pt x="70" y="24"/>
                      </a:lnTo>
                      <a:lnTo>
                        <a:pt x="66" y="24"/>
                      </a:lnTo>
                      <a:lnTo>
                        <a:pt x="66" y="24"/>
                      </a:lnTo>
                      <a:lnTo>
                        <a:pt x="62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0" y="8"/>
                      </a:lnTo>
                      <a:lnTo>
                        <a:pt x="44" y="6"/>
                      </a:lnTo>
                      <a:lnTo>
                        <a:pt x="26" y="6"/>
                      </a:lnTo>
                      <a:lnTo>
                        <a:pt x="26" y="6"/>
                      </a:lnTo>
                      <a:lnTo>
                        <a:pt x="24" y="8"/>
                      </a:lnTo>
                      <a:lnTo>
                        <a:pt x="24" y="14"/>
                      </a:lnTo>
                      <a:lnTo>
                        <a:pt x="38" y="48"/>
                      </a:lnTo>
                      <a:lnTo>
                        <a:pt x="50" y="48"/>
                      </a:lnTo>
                      <a:lnTo>
                        <a:pt x="50" y="48"/>
                      </a:lnTo>
                      <a:lnTo>
                        <a:pt x="54" y="46"/>
                      </a:lnTo>
                      <a:lnTo>
                        <a:pt x="54" y="44"/>
                      </a:lnTo>
                      <a:lnTo>
                        <a:pt x="54" y="40"/>
                      </a:lnTo>
                      <a:lnTo>
                        <a:pt x="52" y="34"/>
                      </a:lnTo>
                      <a:lnTo>
                        <a:pt x="58" y="34"/>
                      </a:lnTo>
                      <a:lnTo>
                        <a:pt x="72" y="66"/>
                      </a:lnTo>
                      <a:lnTo>
                        <a:pt x="66" y="66"/>
                      </a:lnTo>
                      <a:lnTo>
                        <a:pt x="66" y="66"/>
                      </a:lnTo>
                      <a:lnTo>
                        <a:pt x="64" y="60"/>
                      </a:lnTo>
                      <a:lnTo>
                        <a:pt x="60" y="56"/>
                      </a:lnTo>
                      <a:lnTo>
                        <a:pt x="56" y="54"/>
                      </a:lnTo>
                      <a:lnTo>
                        <a:pt x="52" y="54"/>
                      </a:lnTo>
                      <a:lnTo>
                        <a:pt x="42" y="54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58" y="94"/>
                      </a:lnTo>
                      <a:lnTo>
                        <a:pt x="62" y="94"/>
                      </a:lnTo>
                      <a:lnTo>
                        <a:pt x="78" y="94"/>
                      </a:lnTo>
                      <a:lnTo>
                        <a:pt x="78" y="94"/>
                      </a:lnTo>
                      <a:lnTo>
                        <a:pt x="82" y="92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86" y="82"/>
                      </a:lnTo>
                      <a:lnTo>
                        <a:pt x="86" y="74"/>
                      </a:lnTo>
                      <a:lnTo>
                        <a:pt x="92" y="76"/>
                      </a:lnTo>
                      <a:lnTo>
                        <a:pt x="98" y="100"/>
                      </a:lnTo>
                      <a:lnTo>
                        <a:pt x="40" y="102"/>
                      </a:lnTo>
                      <a:lnTo>
                        <a:pt x="38" y="9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44" y="94"/>
                      </a:lnTo>
                      <a:lnTo>
                        <a:pt x="44" y="90"/>
                      </a:lnTo>
                      <a:lnTo>
                        <a:pt x="12" y="14"/>
                      </a:lnTo>
                      <a:lnTo>
                        <a:pt x="12" y="14"/>
                      </a:lnTo>
                      <a:lnTo>
                        <a:pt x="10" y="10"/>
                      </a:lnTo>
                      <a:lnTo>
                        <a:pt x="6" y="8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5" name="Freeform 166">
                  <a:extLst>
                    <a:ext uri="{FF2B5EF4-FFF2-40B4-BE49-F238E27FC236}">
                      <a16:creationId xmlns:a16="http://schemas.microsoft.com/office/drawing/2014/main" id="{13A95A8B-42F5-4FEA-9677-76EA882A18B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50" y="1611"/>
                  <a:ext cx="108" cy="100"/>
                </a:xfrm>
                <a:custGeom>
                  <a:avLst/>
                  <a:gdLst>
                    <a:gd name="T0" fmla="*/ 42 w 108"/>
                    <a:gd name="T1" fmla="*/ 54 h 100"/>
                    <a:gd name="T2" fmla="*/ 54 w 108"/>
                    <a:gd name="T3" fmla="*/ 52 h 100"/>
                    <a:gd name="T4" fmla="*/ 54 w 108"/>
                    <a:gd name="T5" fmla="*/ 52 h 100"/>
                    <a:gd name="T6" fmla="*/ 62 w 108"/>
                    <a:gd name="T7" fmla="*/ 50 h 100"/>
                    <a:gd name="T8" fmla="*/ 66 w 108"/>
                    <a:gd name="T9" fmla="*/ 46 h 100"/>
                    <a:gd name="T10" fmla="*/ 66 w 108"/>
                    <a:gd name="T11" fmla="*/ 46 h 100"/>
                    <a:gd name="T12" fmla="*/ 66 w 108"/>
                    <a:gd name="T13" fmla="*/ 38 h 100"/>
                    <a:gd name="T14" fmla="*/ 64 w 108"/>
                    <a:gd name="T15" fmla="*/ 30 h 100"/>
                    <a:gd name="T16" fmla="*/ 64 w 108"/>
                    <a:gd name="T17" fmla="*/ 30 h 100"/>
                    <a:gd name="T18" fmla="*/ 58 w 108"/>
                    <a:gd name="T19" fmla="*/ 20 h 100"/>
                    <a:gd name="T20" fmla="*/ 52 w 108"/>
                    <a:gd name="T21" fmla="*/ 12 h 100"/>
                    <a:gd name="T22" fmla="*/ 52 w 108"/>
                    <a:gd name="T23" fmla="*/ 12 h 100"/>
                    <a:gd name="T24" fmla="*/ 42 w 108"/>
                    <a:gd name="T25" fmla="*/ 8 h 100"/>
                    <a:gd name="T26" fmla="*/ 34 w 108"/>
                    <a:gd name="T27" fmla="*/ 6 h 100"/>
                    <a:gd name="T28" fmla="*/ 28 w 108"/>
                    <a:gd name="T29" fmla="*/ 6 h 100"/>
                    <a:gd name="T30" fmla="*/ 28 w 108"/>
                    <a:gd name="T31" fmla="*/ 6 h 100"/>
                    <a:gd name="T32" fmla="*/ 24 w 108"/>
                    <a:gd name="T33" fmla="*/ 8 h 100"/>
                    <a:gd name="T34" fmla="*/ 24 w 108"/>
                    <a:gd name="T35" fmla="*/ 10 h 100"/>
                    <a:gd name="T36" fmla="*/ 42 w 108"/>
                    <a:gd name="T37" fmla="*/ 54 h 100"/>
                    <a:gd name="T38" fmla="*/ 6 w 108"/>
                    <a:gd name="T39" fmla="*/ 8 h 100"/>
                    <a:gd name="T40" fmla="*/ 2 w 108"/>
                    <a:gd name="T41" fmla="*/ 8 h 100"/>
                    <a:gd name="T42" fmla="*/ 0 w 108"/>
                    <a:gd name="T43" fmla="*/ 2 h 100"/>
                    <a:gd name="T44" fmla="*/ 32 w 108"/>
                    <a:gd name="T45" fmla="*/ 0 h 100"/>
                    <a:gd name="T46" fmla="*/ 32 w 108"/>
                    <a:gd name="T47" fmla="*/ 0 h 100"/>
                    <a:gd name="T48" fmla="*/ 46 w 108"/>
                    <a:gd name="T49" fmla="*/ 2 h 100"/>
                    <a:gd name="T50" fmla="*/ 56 w 108"/>
                    <a:gd name="T51" fmla="*/ 8 h 100"/>
                    <a:gd name="T52" fmla="*/ 56 w 108"/>
                    <a:gd name="T53" fmla="*/ 8 h 100"/>
                    <a:gd name="T54" fmla="*/ 68 w 108"/>
                    <a:gd name="T55" fmla="*/ 18 h 100"/>
                    <a:gd name="T56" fmla="*/ 74 w 108"/>
                    <a:gd name="T57" fmla="*/ 30 h 100"/>
                    <a:gd name="T58" fmla="*/ 74 w 108"/>
                    <a:gd name="T59" fmla="*/ 30 h 100"/>
                    <a:gd name="T60" fmla="*/ 78 w 108"/>
                    <a:gd name="T61" fmla="*/ 42 h 100"/>
                    <a:gd name="T62" fmla="*/ 76 w 108"/>
                    <a:gd name="T63" fmla="*/ 46 h 100"/>
                    <a:gd name="T64" fmla="*/ 74 w 108"/>
                    <a:gd name="T65" fmla="*/ 52 h 100"/>
                    <a:gd name="T66" fmla="*/ 74 w 108"/>
                    <a:gd name="T67" fmla="*/ 52 h 100"/>
                    <a:gd name="T68" fmla="*/ 70 w 108"/>
                    <a:gd name="T69" fmla="*/ 56 h 100"/>
                    <a:gd name="T70" fmla="*/ 64 w 108"/>
                    <a:gd name="T71" fmla="*/ 58 h 100"/>
                    <a:gd name="T72" fmla="*/ 94 w 108"/>
                    <a:gd name="T73" fmla="*/ 86 h 100"/>
                    <a:gd name="T74" fmla="*/ 94 w 108"/>
                    <a:gd name="T75" fmla="*/ 86 h 100"/>
                    <a:gd name="T76" fmla="*/ 98 w 108"/>
                    <a:gd name="T77" fmla="*/ 90 h 100"/>
                    <a:gd name="T78" fmla="*/ 104 w 108"/>
                    <a:gd name="T79" fmla="*/ 90 h 100"/>
                    <a:gd name="T80" fmla="*/ 108 w 108"/>
                    <a:gd name="T81" fmla="*/ 96 h 100"/>
                    <a:gd name="T82" fmla="*/ 90 w 108"/>
                    <a:gd name="T83" fmla="*/ 96 h 100"/>
                    <a:gd name="T84" fmla="*/ 52 w 108"/>
                    <a:gd name="T85" fmla="*/ 58 h 100"/>
                    <a:gd name="T86" fmla="*/ 44 w 108"/>
                    <a:gd name="T87" fmla="*/ 60 h 100"/>
                    <a:gd name="T88" fmla="*/ 56 w 108"/>
                    <a:gd name="T89" fmla="*/ 88 h 100"/>
                    <a:gd name="T90" fmla="*/ 56 w 108"/>
                    <a:gd name="T91" fmla="*/ 88 h 100"/>
                    <a:gd name="T92" fmla="*/ 60 w 108"/>
                    <a:gd name="T93" fmla="*/ 92 h 100"/>
                    <a:gd name="T94" fmla="*/ 64 w 108"/>
                    <a:gd name="T95" fmla="*/ 94 h 100"/>
                    <a:gd name="T96" fmla="*/ 72 w 108"/>
                    <a:gd name="T97" fmla="*/ 94 h 100"/>
                    <a:gd name="T98" fmla="*/ 74 w 108"/>
                    <a:gd name="T99" fmla="*/ 100 h 100"/>
                    <a:gd name="T100" fmla="*/ 44 w 108"/>
                    <a:gd name="T101" fmla="*/ 100 h 100"/>
                    <a:gd name="T102" fmla="*/ 42 w 108"/>
                    <a:gd name="T103" fmla="*/ 94 h 100"/>
                    <a:gd name="T104" fmla="*/ 44 w 108"/>
                    <a:gd name="T105" fmla="*/ 94 h 100"/>
                    <a:gd name="T106" fmla="*/ 44 w 108"/>
                    <a:gd name="T107" fmla="*/ 94 h 100"/>
                    <a:gd name="T108" fmla="*/ 46 w 108"/>
                    <a:gd name="T109" fmla="*/ 94 h 100"/>
                    <a:gd name="T110" fmla="*/ 44 w 108"/>
                    <a:gd name="T111" fmla="*/ 88 h 100"/>
                    <a:gd name="T112" fmla="*/ 14 w 108"/>
                    <a:gd name="T113" fmla="*/ 12 h 100"/>
                    <a:gd name="T114" fmla="*/ 14 w 108"/>
                    <a:gd name="T115" fmla="*/ 12 h 100"/>
                    <a:gd name="T116" fmla="*/ 10 w 108"/>
                    <a:gd name="T117" fmla="*/ 8 h 100"/>
                    <a:gd name="T118" fmla="*/ 6 w 108"/>
                    <a:gd name="T119" fmla="*/ 8 h 100"/>
                    <a:gd name="T120" fmla="*/ 6 w 108"/>
                    <a:gd name="T121" fmla="*/ 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8" h="100">
                      <a:moveTo>
                        <a:pt x="42" y="54"/>
                      </a:moveTo>
                      <a:lnTo>
                        <a:pt x="54" y="52"/>
                      </a:lnTo>
                      <a:lnTo>
                        <a:pt x="54" y="52"/>
                      </a:lnTo>
                      <a:lnTo>
                        <a:pt x="62" y="50"/>
                      </a:lnTo>
                      <a:lnTo>
                        <a:pt x="66" y="46"/>
                      </a:lnTo>
                      <a:lnTo>
                        <a:pt x="66" y="46"/>
                      </a:lnTo>
                      <a:lnTo>
                        <a:pt x="66" y="38"/>
                      </a:lnTo>
                      <a:lnTo>
                        <a:pt x="64" y="30"/>
                      </a:lnTo>
                      <a:lnTo>
                        <a:pt x="64" y="30"/>
                      </a:lnTo>
                      <a:lnTo>
                        <a:pt x="58" y="20"/>
                      </a:lnTo>
                      <a:lnTo>
                        <a:pt x="52" y="12"/>
                      </a:lnTo>
                      <a:lnTo>
                        <a:pt x="52" y="12"/>
                      </a:lnTo>
                      <a:lnTo>
                        <a:pt x="42" y="8"/>
                      </a:lnTo>
                      <a:lnTo>
                        <a:pt x="34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4" y="8"/>
                      </a:lnTo>
                      <a:lnTo>
                        <a:pt x="24" y="10"/>
                      </a:lnTo>
                      <a:lnTo>
                        <a:pt x="42" y="54"/>
                      </a:lnTo>
                      <a:close/>
                      <a:moveTo>
                        <a:pt x="6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46" y="2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8" y="18"/>
                      </a:lnTo>
                      <a:lnTo>
                        <a:pt x="74" y="30"/>
                      </a:lnTo>
                      <a:lnTo>
                        <a:pt x="74" y="30"/>
                      </a:lnTo>
                      <a:lnTo>
                        <a:pt x="78" y="42"/>
                      </a:lnTo>
                      <a:lnTo>
                        <a:pt x="76" y="46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0" y="56"/>
                      </a:lnTo>
                      <a:lnTo>
                        <a:pt x="64" y="58"/>
                      </a:lnTo>
                      <a:lnTo>
                        <a:pt x="94" y="86"/>
                      </a:lnTo>
                      <a:lnTo>
                        <a:pt x="94" y="86"/>
                      </a:lnTo>
                      <a:lnTo>
                        <a:pt x="98" y="90"/>
                      </a:lnTo>
                      <a:lnTo>
                        <a:pt x="104" y="90"/>
                      </a:lnTo>
                      <a:lnTo>
                        <a:pt x="108" y="96"/>
                      </a:lnTo>
                      <a:lnTo>
                        <a:pt x="90" y="96"/>
                      </a:lnTo>
                      <a:lnTo>
                        <a:pt x="52" y="58"/>
                      </a:lnTo>
                      <a:lnTo>
                        <a:pt x="44" y="60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60" y="92"/>
                      </a:lnTo>
                      <a:lnTo>
                        <a:pt x="64" y="94"/>
                      </a:lnTo>
                      <a:lnTo>
                        <a:pt x="72" y="94"/>
                      </a:lnTo>
                      <a:lnTo>
                        <a:pt x="74" y="100"/>
                      </a:lnTo>
                      <a:lnTo>
                        <a:pt x="44" y="100"/>
                      </a:lnTo>
                      <a:lnTo>
                        <a:pt x="42" y="94"/>
                      </a:lnTo>
                      <a:lnTo>
                        <a:pt x="44" y="94"/>
                      </a:lnTo>
                      <a:lnTo>
                        <a:pt x="44" y="94"/>
                      </a:lnTo>
                      <a:lnTo>
                        <a:pt x="46" y="94"/>
                      </a:lnTo>
                      <a:lnTo>
                        <a:pt x="44" y="88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6" name="Freeform 167">
                  <a:extLst>
                    <a:ext uri="{FF2B5EF4-FFF2-40B4-BE49-F238E27FC236}">
                      <a16:creationId xmlns:a16="http://schemas.microsoft.com/office/drawing/2014/main" id="{348A54C0-590E-4D3F-9FC0-C4492FF46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1607"/>
                  <a:ext cx="84" cy="102"/>
                </a:xfrm>
                <a:custGeom>
                  <a:avLst/>
                  <a:gdLst>
                    <a:gd name="T0" fmla="*/ 64 w 84"/>
                    <a:gd name="T1" fmla="*/ 22 h 102"/>
                    <a:gd name="T2" fmla="*/ 60 w 84"/>
                    <a:gd name="T3" fmla="*/ 22 h 102"/>
                    <a:gd name="T4" fmla="*/ 60 w 84"/>
                    <a:gd name="T5" fmla="*/ 22 h 102"/>
                    <a:gd name="T6" fmla="*/ 48 w 84"/>
                    <a:gd name="T7" fmla="*/ 10 h 102"/>
                    <a:gd name="T8" fmla="*/ 44 w 84"/>
                    <a:gd name="T9" fmla="*/ 8 h 102"/>
                    <a:gd name="T10" fmla="*/ 40 w 84"/>
                    <a:gd name="T11" fmla="*/ 6 h 102"/>
                    <a:gd name="T12" fmla="*/ 34 w 84"/>
                    <a:gd name="T13" fmla="*/ 8 h 102"/>
                    <a:gd name="T14" fmla="*/ 68 w 84"/>
                    <a:gd name="T15" fmla="*/ 90 h 102"/>
                    <a:gd name="T16" fmla="*/ 68 w 84"/>
                    <a:gd name="T17" fmla="*/ 90 h 102"/>
                    <a:gd name="T18" fmla="*/ 70 w 84"/>
                    <a:gd name="T19" fmla="*/ 94 h 102"/>
                    <a:gd name="T20" fmla="*/ 76 w 84"/>
                    <a:gd name="T21" fmla="*/ 94 h 102"/>
                    <a:gd name="T22" fmla="*/ 82 w 84"/>
                    <a:gd name="T23" fmla="*/ 94 h 102"/>
                    <a:gd name="T24" fmla="*/ 84 w 84"/>
                    <a:gd name="T25" fmla="*/ 100 h 102"/>
                    <a:gd name="T26" fmla="*/ 50 w 84"/>
                    <a:gd name="T27" fmla="*/ 102 h 102"/>
                    <a:gd name="T28" fmla="*/ 48 w 84"/>
                    <a:gd name="T29" fmla="*/ 96 h 102"/>
                    <a:gd name="T30" fmla="*/ 52 w 84"/>
                    <a:gd name="T31" fmla="*/ 96 h 102"/>
                    <a:gd name="T32" fmla="*/ 52 w 84"/>
                    <a:gd name="T33" fmla="*/ 96 h 102"/>
                    <a:gd name="T34" fmla="*/ 56 w 84"/>
                    <a:gd name="T35" fmla="*/ 94 h 102"/>
                    <a:gd name="T36" fmla="*/ 56 w 84"/>
                    <a:gd name="T37" fmla="*/ 90 h 102"/>
                    <a:gd name="T38" fmla="*/ 22 w 84"/>
                    <a:gd name="T39" fmla="*/ 8 h 102"/>
                    <a:gd name="T40" fmla="*/ 14 w 84"/>
                    <a:gd name="T41" fmla="*/ 8 h 102"/>
                    <a:gd name="T42" fmla="*/ 14 w 84"/>
                    <a:gd name="T43" fmla="*/ 8 h 102"/>
                    <a:gd name="T44" fmla="*/ 12 w 84"/>
                    <a:gd name="T45" fmla="*/ 8 h 102"/>
                    <a:gd name="T46" fmla="*/ 10 w 84"/>
                    <a:gd name="T47" fmla="*/ 12 h 102"/>
                    <a:gd name="T48" fmla="*/ 8 w 84"/>
                    <a:gd name="T49" fmla="*/ 24 h 102"/>
                    <a:gd name="T50" fmla="*/ 4 w 84"/>
                    <a:gd name="T51" fmla="*/ 24 h 102"/>
                    <a:gd name="T52" fmla="*/ 0 w 84"/>
                    <a:gd name="T53" fmla="*/ 2 h 102"/>
                    <a:gd name="T54" fmla="*/ 50 w 84"/>
                    <a:gd name="T55" fmla="*/ 0 h 102"/>
                    <a:gd name="T56" fmla="*/ 64 w 84"/>
                    <a:gd name="T57" fmla="*/ 2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4" h="102">
                      <a:moveTo>
                        <a:pt x="64" y="22"/>
                      </a:moveTo>
                      <a:lnTo>
                        <a:pt x="60" y="22"/>
                      </a:lnTo>
                      <a:lnTo>
                        <a:pt x="60" y="22"/>
                      </a:lnTo>
                      <a:lnTo>
                        <a:pt x="48" y="10"/>
                      </a:lnTo>
                      <a:lnTo>
                        <a:pt x="44" y="8"/>
                      </a:lnTo>
                      <a:lnTo>
                        <a:pt x="40" y="6"/>
                      </a:lnTo>
                      <a:lnTo>
                        <a:pt x="34" y="8"/>
                      </a:lnTo>
                      <a:lnTo>
                        <a:pt x="68" y="90"/>
                      </a:lnTo>
                      <a:lnTo>
                        <a:pt x="68" y="90"/>
                      </a:lnTo>
                      <a:lnTo>
                        <a:pt x="70" y="94"/>
                      </a:lnTo>
                      <a:lnTo>
                        <a:pt x="76" y="94"/>
                      </a:lnTo>
                      <a:lnTo>
                        <a:pt x="82" y="94"/>
                      </a:lnTo>
                      <a:lnTo>
                        <a:pt x="84" y="100"/>
                      </a:lnTo>
                      <a:lnTo>
                        <a:pt x="50" y="102"/>
                      </a:lnTo>
                      <a:lnTo>
                        <a:pt x="48" y="96"/>
                      </a:lnTo>
                      <a:lnTo>
                        <a:pt x="52" y="96"/>
                      </a:lnTo>
                      <a:lnTo>
                        <a:pt x="52" y="96"/>
                      </a:lnTo>
                      <a:lnTo>
                        <a:pt x="56" y="94"/>
                      </a:lnTo>
                      <a:lnTo>
                        <a:pt x="56" y="90"/>
                      </a:lnTo>
                      <a:lnTo>
                        <a:pt x="22" y="8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12" y="8"/>
                      </a:lnTo>
                      <a:lnTo>
                        <a:pt x="10" y="12"/>
                      </a:lnTo>
                      <a:lnTo>
                        <a:pt x="8" y="24"/>
                      </a:lnTo>
                      <a:lnTo>
                        <a:pt x="4" y="24"/>
                      </a:lnTo>
                      <a:lnTo>
                        <a:pt x="0" y="2"/>
                      </a:lnTo>
                      <a:lnTo>
                        <a:pt x="50" y="0"/>
                      </a:lnTo>
                      <a:lnTo>
                        <a:pt x="64" y="22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7" name="Freeform 168">
                  <a:extLst>
                    <a:ext uri="{FF2B5EF4-FFF2-40B4-BE49-F238E27FC236}">
                      <a16:creationId xmlns:a16="http://schemas.microsoft.com/office/drawing/2014/main" id="{D9CF58A5-65F9-44B0-B772-972CDBD8449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4" y="1607"/>
                  <a:ext cx="78" cy="98"/>
                </a:xfrm>
                <a:custGeom>
                  <a:avLst/>
                  <a:gdLst>
                    <a:gd name="T0" fmla="*/ 12 w 78"/>
                    <a:gd name="T1" fmla="*/ 58 h 98"/>
                    <a:gd name="T2" fmla="*/ 34 w 78"/>
                    <a:gd name="T3" fmla="*/ 58 h 98"/>
                    <a:gd name="T4" fmla="*/ 4 w 78"/>
                    <a:gd name="T5" fmla="*/ 14 h 98"/>
                    <a:gd name="T6" fmla="*/ 12 w 78"/>
                    <a:gd name="T7" fmla="*/ 58 h 98"/>
                    <a:gd name="T8" fmla="*/ 70 w 78"/>
                    <a:gd name="T9" fmla="*/ 90 h 98"/>
                    <a:gd name="T10" fmla="*/ 70 w 78"/>
                    <a:gd name="T11" fmla="*/ 90 h 98"/>
                    <a:gd name="T12" fmla="*/ 76 w 78"/>
                    <a:gd name="T13" fmla="*/ 92 h 98"/>
                    <a:gd name="T14" fmla="*/ 78 w 78"/>
                    <a:gd name="T15" fmla="*/ 96 h 98"/>
                    <a:gd name="T16" fmla="*/ 54 w 78"/>
                    <a:gd name="T17" fmla="*/ 98 h 98"/>
                    <a:gd name="T18" fmla="*/ 52 w 78"/>
                    <a:gd name="T19" fmla="*/ 92 h 98"/>
                    <a:gd name="T20" fmla="*/ 52 w 78"/>
                    <a:gd name="T21" fmla="*/ 92 h 98"/>
                    <a:gd name="T22" fmla="*/ 56 w 78"/>
                    <a:gd name="T23" fmla="*/ 92 h 98"/>
                    <a:gd name="T24" fmla="*/ 56 w 78"/>
                    <a:gd name="T25" fmla="*/ 90 h 98"/>
                    <a:gd name="T26" fmla="*/ 56 w 78"/>
                    <a:gd name="T27" fmla="*/ 90 h 98"/>
                    <a:gd name="T28" fmla="*/ 56 w 78"/>
                    <a:gd name="T29" fmla="*/ 86 h 98"/>
                    <a:gd name="T30" fmla="*/ 40 w 78"/>
                    <a:gd name="T31" fmla="*/ 62 h 98"/>
                    <a:gd name="T32" fmla="*/ 14 w 78"/>
                    <a:gd name="T33" fmla="*/ 64 h 98"/>
                    <a:gd name="T34" fmla="*/ 18 w 78"/>
                    <a:gd name="T35" fmla="*/ 90 h 98"/>
                    <a:gd name="T36" fmla="*/ 18 w 78"/>
                    <a:gd name="T37" fmla="*/ 90 h 98"/>
                    <a:gd name="T38" fmla="*/ 20 w 78"/>
                    <a:gd name="T39" fmla="*/ 92 h 98"/>
                    <a:gd name="T40" fmla="*/ 20 w 78"/>
                    <a:gd name="T41" fmla="*/ 92 h 98"/>
                    <a:gd name="T42" fmla="*/ 24 w 78"/>
                    <a:gd name="T43" fmla="*/ 94 h 98"/>
                    <a:gd name="T44" fmla="*/ 26 w 78"/>
                    <a:gd name="T45" fmla="*/ 98 h 98"/>
                    <a:gd name="T46" fmla="*/ 14 w 78"/>
                    <a:gd name="T47" fmla="*/ 98 h 98"/>
                    <a:gd name="T48" fmla="*/ 12 w 78"/>
                    <a:gd name="T49" fmla="*/ 94 h 98"/>
                    <a:gd name="T50" fmla="*/ 12 w 78"/>
                    <a:gd name="T51" fmla="*/ 94 h 98"/>
                    <a:gd name="T52" fmla="*/ 14 w 78"/>
                    <a:gd name="T53" fmla="*/ 92 h 98"/>
                    <a:gd name="T54" fmla="*/ 14 w 78"/>
                    <a:gd name="T55" fmla="*/ 92 h 98"/>
                    <a:gd name="T56" fmla="*/ 16 w 78"/>
                    <a:gd name="T57" fmla="*/ 90 h 98"/>
                    <a:gd name="T58" fmla="*/ 0 w 78"/>
                    <a:gd name="T59" fmla="*/ 4 h 98"/>
                    <a:gd name="T60" fmla="*/ 8 w 78"/>
                    <a:gd name="T61" fmla="*/ 0 h 98"/>
                    <a:gd name="T62" fmla="*/ 66 w 78"/>
                    <a:gd name="T63" fmla="*/ 86 h 98"/>
                    <a:gd name="T64" fmla="*/ 66 w 78"/>
                    <a:gd name="T65" fmla="*/ 86 h 98"/>
                    <a:gd name="T66" fmla="*/ 70 w 78"/>
                    <a:gd name="T67" fmla="*/ 90 h 98"/>
                    <a:gd name="T68" fmla="*/ 70 w 78"/>
                    <a:gd name="T69" fmla="*/ 9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8" h="98">
                      <a:moveTo>
                        <a:pt x="12" y="58"/>
                      </a:moveTo>
                      <a:lnTo>
                        <a:pt x="34" y="58"/>
                      </a:lnTo>
                      <a:lnTo>
                        <a:pt x="4" y="14"/>
                      </a:lnTo>
                      <a:lnTo>
                        <a:pt x="12" y="58"/>
                      </a:lnTo>
                      <a:close/>
                      <a:moveTo>
                        <a:pt x="70" y="90"/>
                      </a:moveTo>
                      <a:lnTo>
                        <a:pt x="70" y="90"/>
                      </a:lnTo>
                      <a:lnTo>
                        <a:pt x="76" y="92"/>
                      </a:lnTo>
                      <a:lnTo>
                        <a:pt x="78" y="96"/>
                      </a:lnTo>
                      <a:lnTo>
                        <a:pt x="54" y="98"/>
                      </a:lnTo>
                      <a:lnTo>
                        <a:pt x="52" y="92"/>
                      </a:lnTo>
                      <a:lnTo>
                        <a:pt x="52" y="92"/>
                      </a:lnTo>
                      <a:lnTo>
                        <a:pt x="56" y="92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56" y="86"/>
                      </a:lnTo>
                      <a:lnTo>
                        <a:pt x="40" y="62"/>
                      </a:lnTo>
                      <a:lnTo>
                        <a:pt x="14" y="64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20" y="92"/>
                      </a:lnTo>
                      <a:lnTo>
                        <a:pt x="20" y="92"/>
                      </a:lnTo>
                      <a:lnTo>
                        <a:pt x="24" y="94"/>
                      </a:lnTo>
                      <a:lnTo>
                        <a:pt x="26" y="98"/>
                      </a:lnTo>
                      <a:lnTo>
                        <a:pt x="14" y="98"/>
                      </a:lnTo>
                      <a:lnTo>
                        <a:pt x="12" y="94"/>
                      </a:lnTo>
                      <a:lnTo>
                        <a:pt x="12" y="94"/>
                      </a:lnTo>
                      <a:lnTo>
                        <a:pt x="14" y="92"/>
                      </a:lnTo>
                      <a:lnTo>
                        <a:pt x="14" y="92"/>
                      </a:lnTo>
                      <a:lnTo>
                        <a:pt x="16" y="90"/>
                      </a:lnTo>
                      <a:lnTo>
                        <a:pt x="0" y="4"/>
                      </a:lnTo>
                      <a:lnTo>
                        <a:pt x="8" y="0"/>
                      </a:lnTo>
                      <a:lnTo>
                        <a:pt x="66" y="86"/>
                      </a:lnTo>
                      <a:lnTo>
                        <a:pt x="66" y="86"/>
                      </a:lnTo>
                      <a:lnTo>
                        <a:pt x="70" y="90"/>
                      </a:lnTo>
                      <a:lnTo>
                        <a:pt x="70" y="90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8" name="Freeform 169">
                  <a:extLst>
                    <a:ext uri="{FF2B5EF4-FFF2-40B4-BE49-F238E27FC236}">
                      <a16:creationId xmlns:a16="http://schemas.microsoft.com/office/drawing/2014/main" id="{66F9F78C-5004-475F-A17E-898FAB22779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82" y="1603"/>
                  <a:ext cx="86" cy="100"/>
                </a:xfrm>
                <a:custGeom>
                  <a:avLst/>
                  <a:gdLst>
                    <a:gd name="T0" fmla="*/ 54 w 86"/>
                    <a:gd name="T1" fmla="*/ 84 h 100"/>
                    <a:gd name="T2" fmla="*/ 54 w 86"/>
                    <a:gd name="T3" fmla="*/ 84 h 100"/>
                    <a:gd name="T4" fmla="*/ 56 w 86"/>
                    <a:gd name="T5" fmla="*/ 88 h 100"/>
                    <a:gd name="T6" fmla="*/ 60 w 86"/>
                    <a:gd name="T7" fmla="*/ 88 h 100"/>
                    <a:gd name="T8" fmla="*/ 64 w 86"/>
                    <a:gd name="T9" fmla="*/ 88 h 100"/>
                    <a:gd name="T10" fmla="*/ 64 w 86"/>
                    <a:gd name="T11" fmla="*/ 88 h 100"/>
                    <a:gd name="T12" fmla="*/ 68 w 86"/>
                    <a:gd name="T13" fmla="*/ 88 h 100"/>
                    <a:gd name="T14" fmla="*/ 72 w 86"/>
                    <a:gd name="T15" fmla="*/ 86 h 100"/>
                    <a:gd name="T16" fmla="*/ 74 w 86"/>
                    <a:gd name="T17" fmla="*/ 82 h 100"/>
                    <a:gd name="T18" fmla="*/ 76 w 86"/>
                    <a:gd name="T19" fmla="*/ 78 h 100"/>
                    <a:gd name="T20" fmla="*/ 76 w 86"/>
                    <a:gd name="T21" fmla="*/ 78 h 100"/>
                    <a:gd name="T22" fmla="*/ 76 w 86"/>
                    <a:gd name="T23" fmla="*/ 72 h 100"/>
                    <a:gd name="T24" fmla="*/ 74 w 86"/>
                    <a:gd name="T25" fmla="*/ 64 h 100"/>
                    <a:gd name="T26" fmla="*/ 70 w 86"/>
                    <a:gd name="T27" fmla="*/ 46 h 100"/>
                    <a:gd name="T28" fmla="*/ 70 w 86"/>
                    <a:gd name="T29" fmla="*/ 46 h 100"/>
                    <a:gd name="T30" fmla="*/ 60 w 86"/>
                    <a:gd name="T31" fmla="*/ 28 h 100"/>
                    <a:gd name="T32" fmla="*/ 48 w 86"/>
                    <a:gd name="T33" fmla="*/ 14 h 100"/>
                    <a:gd name="T34" fmla="*/ 48 w 86"/>
                    <a:gd name="T35" fmla="*/ 14 h 100"/>
                    <a:gd name="T36" fmla="*/ 40 w 86"/>
                    <a:gd name="T37" fmla="*/ 8 h 100"/>
                    <a:gd name="T38" fmla="*/ 30 w 86"/>
                    <a:gd name="T39" fmla="*/ 6 h 100"/>
                    <a:gd name="T40" fmla="*/ 26 w 86"/>
                    <a:gd name="T41" fmla="*/ 6 h 100"/>
                    <a:gd name="T42" fmla="*/ 26 w 86"/>
                    <a:gd name="T43" fmla="*/ 6 h 100"/>
                    <a:gd name="T44" fmla="*/ 24 w 86"/>
                    <a:gd name="T45" fmla="*/ 8 h 100"/>
                    <a:gd name="T46" fmla="*/ 24 w 86"/>
                    <a:gd name="T47" fmla="*/ 10 h 100"/>
                    <a:gd name="T48" fmla="*/ 54 w 86"/>
                    <a:gd name="T49" fmla="*/ 84 h 100"/>
                    <a:gd name="T50" fmla="*/ 6 w 86"/>
                    <a:gd name="T51" fmla="*/ 8 h 100"/>
                    <a:gd name="T52" fmla="*/ 2 w 86"/>
                    <a:gd name="T53" fmla="*/ 8 h 100"/>
                    <a:gd name="T54" fmla="*/ 0 w 86"/>
                    <a:gd name="T55" fmla="*/ 2 h 100"/>
                    <a:gd name="T56" fmla="*/ 26 w 86"/>
                    <a:gd name="T57" fmla="*/ 0 h 100"/>
                    <a:gd name="T58" fmla="*/ 26 w 86"/>
                    <a:gd name="T59" fmla="*/ 0 h 100"/>
                    <a:gd name="T60" fmla="*/ 32 w 86"/>
                    <a:gd name="T61" fmla="*/ 0 h 100"/>
                    <a:gd name="T62" fmla="*/ 40 w 86"/>
                    <a:gd name="T63" fmla="*/ 2 h 100"/>
                    <a:gd name="T64" fmla="*/ 52 w 86"/>
                    <a:gd name="T65" fmla="*/ 10 h 100"/>
                    <a:gd name="T66" fmla="*/ 52 w 86"/>
                    <a:gd name="T67" fmla="*/ 10 h 100"/>
                    <a:gd name="T68" fmla="*/ 60 w 86"/>
                    <a:gd name="T69" fmla="*/ 18 h 100"/>
                    <a:gd name="T70" fmla="*/ 68 w 86"/>
                    <a:gd name="T71" fmla="*/ 26 h 100"/>
                    <a:gd name="T72" fmla="*/ 74 w 86"/>
                    <a:gd name="T73" fmla="*/ 38 h 100"/>
                    <a:gd name="T74" fmla="*/ 80 w 86"/>
                    <a:gd name="T75" fmla="*/ 50 h 100"/>
                    <a:gd name="T76" fmla="*/ 80 w 86"/>
                    <a:gd name="T77" fmla="*/ 50 h 100"/>
                    <a:gd name="T78" fmla="*/ 84 w 86"/>
                    <a:gd name="T79" fmla="*/ 62 h 100"/>
                    <a:gd name="T80" fmla="*/ 86 w 86"/>
                    <a:gd name="T81" fmla="*/ 72 h 100"/>
                    <a:gd name="T82" fmla="*/ 86 w 86"/>
                    <a:gd name="T83" fmla="*/ 80 h 100"/>
                    <a:gd name="T84" fmla="*/ 86 w 86"/>
                    <a:gd name="T85" fmla="*/ 88 h 100"/>
                    <a:gd name="T86" fmla="*/ 86 w 86"/>
                    <a:gd name="T87" fmla="*/ 88 h 100"/>
                    <a:gd name="T88" fmla="*/ 82 w 86"/>
                    <a:gd name="T89" fmla="*/ 92 h 100"/>
                    <a:gd name="T90" fmla="*/ 78 w 86"/>
                    <a:gd name="T91" fmla="*/ 96 h 100"/>
                    <a:gd name="T92" fmla="*/ 74 w 86"/>
                    <a:gd name="T93" fmla="*/ 100 h 100"/>
                    <a:gd name="T94" fmla="*/ 68 w 86"/>
                    <a:gd name="T95" fmla="*/ 100 h 100"/>
                    <a:gd name="T96" fmla="*/ 40 w 86"/>
                    <a:gd name="T97" fmla="*/ 100 h 100"/>
                    <a:gd name="T98" fmla="*/ 38 w 86"/>
                    <a:gd name="T99" fmla="*/ 96 h 100"/>
                    <a:gd name="T100" fmla="*/ 42 w 86"/>
                    <a:gd name="T101" fmla="*/ 94 h 100"/>
                    <a:gd name="T102" fmla="*/ 42 w 86"/>
                    <a:gd name="T103" fmla="*/ 94 h 100"/>
                    <a:gd name="T104" fmla="*/ 44 w 86"/>
                    <a:gd name="T105" fmla="*/ 94 h 100"/>
                    <a:gd name="T106" fmla="*/ 44 w 86"/>
                    <a:gd name="T107" fmla="*/ 88 h 100"/>
                    <a:gd name="T108" fmla="*/ 12 w 86"/>
                    <a:gd name="T109" fmla="*/ 12 h 100"/>
                    <a:gd name="T110" fmla="*/ 12 w 86"/>
                    <a:gd name="T111" fmla="*/ 12 h 100"/>
                    <a:gd name="T112" fmla="*/ 10 w 86"/>
                    <a:gd name="T113" fmla="*/ 8 h 100"/>
                    <a:gd name="T114" fmla="*/ 6 w 86"/>
                    <a:gd name="T115" fmla="*/ 8 h 100"/>
                    <a:gd name="T116" fmla="*/ 6 w 86"/>
                    <a:gd name="T117" fmla="*/ 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6" h="100">
                      <a:moveTo>
                        <a:pt x="54" y="84"/>
                      </a:moveTo>
                      <a:lnTo>
                        <a:pt x="54" y="84"/>
                      </a:lnTo>
                      <a:lnTo>
                        <a:pt x="56" y="88"/>
                      </a:lnTo>
                      <a:lnTo>
                        <a:pt x="60" y="88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68" y="88"/>
                      </a:lnTo>
                      <a:lnTo>
                        <a:pt x="72" y="86"/>
                      </a:lnTo>
                      <a:lnTo>
                        <a:pt x="74" y="82"/>
                      </a:lnTo>
                      <a:lnTo>
                        <a:pt x="76" y="78"/>
                      </a:lnTo>
                      <a:lnTo>
                        <a:pt x="76" y="78"/>
                      </a:lnTo>
                      <a:lnTo>
                        <a:pt x="76" y="72"/>
                      </a:lnTo>
                      <a:lnTo>
                        <a:pt x="74" y="64"/>
                      </a:lnTo>
                      <a:lnTo>
                        <a:pt x="70" y="46"/>
                      </a:lnTo>
                      <a:lnTo>
                        <a:pt x="70" y="46"/>
                      </a:lnTo>
                      <a:lnTo>
                        <a:pt x="60" y="28"/>
                      </a:lnTo>
                      <a:lnTo>
                        <a:pt x="48" y="14"/>
                      </a:lnTo>
                      <a:lnTo>
                        <a:pt x="48" y="14"/>
                      </a:lnTo>
                      <a:lnTo>
                        <a:pt x="40" y="8"/>
                      </a:lnTo>
                      <a:lnTo>
                        <a:pt x="30" y="6"/>
                      </a:lnTo>
                      <a:lnTo>
                        <a:pt x="26" y="6"/>
                      </a:lnTo>
                      <a:lnTo>
                        <a:pt x="26" y="6"/>
                      </a:lnTo>
                      <a:lnTo>
                        <a:pt x="24" y="8"/>
                      </a:lnTo>
                      <a:lnTo>
                        <a:pt x="24" y="10"/>
                      </a:lnTo>
                      <a:lnTo>
                        <a:pt x="54" y="84"/>
                      </a:lnTo>
                      <a:close/>
                      <a:moveTo>
                        <a:pt x="6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52" y="10"/>
                      </a:lnTo>
                      <a:lnTo>
                        <a:pt x="52" y="10"/>
                      </a:lnTo>
                      <a:lnTo>
                        <a:pt x="60" y="18"/>
                      </a:lnTo>
                      <a:lnTo>
                        <a:pt x="68" y="26"/>
                      </a:lnTo>
                      <a:lnTo>
                        <a:pt x="74" y="38"/>
                      </a:lnTo>
                      <a:lnTo>
                        <a:pt x="80" y="50"/>
                      </a:lnTo>
                      <a:lnTo>
                        <a:pt x="80" y="50"/>
                      </a:lnTo>
                      <a:lnTo>
                        <a:pt x="84" y="62"/>
                      </a:lnTo>
                      <a:lnTo>
                        <a:pt x="86" y="72"/>
                      </a:lnTo>
                      <a:lnTo>
                        <a:pt x="86" y="80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2" y="92"/>
                      </a:lnTo>
                      <a:lnTo>
                        <a:pt x="78" y="96"/>
                      </a:lnTo>
                      <a:lnTo>
                        <a:pt x="74" y="100"/>
                      </a:lnTo>
                      <a:lnTo>
                        <a:pt x="68" y="100"/>
                      </a:lnTo>
                      <a:lnTo>
                        <a:pt x="40" y="100"/>
                      </a:lnTo>
                      <a:lnTo>
                        <a:pt x="38" y="96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44" y="94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9" name="Freeform 170">
                  <a:extLst>
                    <a:ext uri="{FF2B5EF4-FFF2-40B4-BE49-F238E27FC236}">
                      <a16:creationId xmlns:a16="http://schemas.microsoft.com/office/drawing/2014/main" id="{FE77B6E7-BD5E-4DB3-9B8A-124015C87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4" y="1787"/>
                  <a:ext cx="76" cy="96"/>
                </a:xfrm>
                <a:custGeom>
                  <a:avLst/>
                  <a:gdLst>
                    <a:gd name="T0" fmla="*/ 56 w 76"/>
                    <a:gd name="T1" fmla="*/ 82 h 96"/>
                    <a:gd name="T2" fmla="*/ 56 w 76"/>
                    <a:gd name="T3" fmla="*/ 82 h 96"/>
                    <a:gd name="T4" fmla="*/ 58 w 76"/>
                    <a:gd name="T5" fmla="*/ 86 h 96"/>
                    <a:gd name="T6" fmla="*/ 62 w 76"/>
                    <a:gd name="T7" fmla="*/ 88 h 96"/>
                    <a:gd name="T8" fmla="*/ 66 w 76"/>
                    <a:gd name="T9" fmla="*/ 90 h 96"/>
                    <a:gd name="T10" fmla="*/ 74 w 76"/>
                    <a:gd name="T11" fmla="*/ 90 h 96"/>
                    <a:gd name="T12" fmla="*/ 76 w 76"/>
                    <a:gd name="T13" fmla="*/ 94 h 96"/>
                    <a:gd name="T14" fmla="*/ 34 w 76"/>
                    <a:gd name="T15" fmla="*/ 96 h 96"/>
                    <a:gd name="T16" fmla="*/ 32 w 76"/>
                    <a:gd name="T17" fmla="*/ 92 h 96"/>
                    <a:gd name="T18" fmla="*/ 32 w 76"/>
                    <a:gd name="T19" fmla="*/ 92 h 96"/>
                    <a:gd name="T20" fmla="*/ 38 w 76"/>
                    <a:gd name="T21" fmla="*/ 90 h 96"/>
                    <a:gd name="T22" fmla="*/ 42 w 76"/>
                    <a:gd name="T23" fmla="*/ 88 h 96"/>
                    <a:gd name="T24" fmla="*/ 44 w 76"/>
                    <a:gd name="T25" fmla="*/ 86 h 96"/>
                    <a:gd name="T26" fmla="*/ 44 w 76"/>
                    <a:gd name="T27" fmla="*/ 82 h 96"/>
                    <a:gd name="T28" fmla="*/ 16 w 76"/>
                    <a:gd name="T29" fmla="*/ 18 h 96"/>
                    <a:gd name="T30" fmla="*/ 16 w 76"/>
                    <a:gd name="T31" fmla="*/ 18 h 96"/>
                    <a:gd name="T32" fmla="*/ 14 w 76"/>
                    <a:gd name="T33" fmla="*/ 14 h 96"/>
                    <a:gd name="T34" fmla="*/ 12 w 76"/>
                    <a:gd name="T35" fmla="*/ 14 h 96"/>
                    <a:gd name="T36" fmla="*/ 2 w 76"/>
                    <a:gd name="T37" fmla="*/ 12 h 96"/>
                    <a:gd name="T38" fmla="*/ 0 w 76"/>
                    <a:gd name="T39" fmla="*/ 6 h 96"/>
                    <a:gd name="T40" fmla="*/ 0 w 76"/>
                    <a:gd name="T41" fmla="*/ 6 h 96"/>
                    <a:gd name="T42" fmla="*/ 8 w 76"/>
                    <a:gd name="T43" fmla="*/ 4 h 96"/>
                    <a:gd name="T44" fmla="*/ 16 w 76"/>
                    <a:gd name="T45" fmla="*/ 0 h 96"/>
                    <a:gd name="T46" fmla="*/ 20 w 76"/>
                    <a:gd name="T47" fmla="*/ 0 h 96"/>
                    <a:gd name="T48" fmla="*/ 56 w 76"/>
                    <a:gd name="T49" fmla="*/ 82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6" h="96">
                      <a:moveTo>
                        <a:pt x="56" y="82"/>
                      </a:moveTo>
                      <a:lnTo>
                        <a:pt x="56" y="82"/>
                      </a:lnTo>
                      <a:lnTo>
                        <a:pt x="58" y="86"/>
                      </a:lnTo>
                      <a:lnTo>
                        <a:pt x="62" y="88"/>
                      </a:lnTo>
                      <a:lnTo>
                        <a:pt x="66" y="90"/>
                      </a:lnTo>
                      <a:lnTo>
                        <a:pt x="74" y="90"/>
                      </a:lnTo>
                      <a:lnTo>
                        <a:pt x="76" y="94"/>
                      </a:lnTo>
                      <a:lnTo>
                        <a:pt x="34" y="96"/>
                      </a:lnTo>
                      <a:lnTo>
                        <a:pt x="32" y="92"/>
                      </a:lnTo>
                      <a:lnTo>
                        <a:pt x="32" y="92"/>
                      </a:lnTo>
                      <a:lnTo>
                        <a:pt x="38" y="90"/>
                      </a:lnTo>
                      <a:lnTo>
                        <a:pt x="42" y="88"/>
                      </a:lnTo>
                      <a:lnTo>
                        <a:pt x="44" y="86"/>
                      </a:lnTo>
                      <a:lnTo>
                        <a:pt x="44" y="82"/>
                      </a:lnTo>
                      <a:lnTo>
                        <a:pt x="16" y="18"/>
                      </a:lnTo>
                      <a:lnTo>
                        <a:pt x="16" y="18"/>
                      </a:lnTo>
                      <a:lnTo>
                        <a:pt x="14" y="14"/>
                      </a:lnTo>
                      <a:lnTo>
                        <a:pt x="12" y="14"/>
                      </a:lnTo>
                      <a:lnTo>
                        <a:pt x="2" y="1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8" y="4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56" y="82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0" name="Freeform 171">
                  <a:extLst>
                    <a:ext uri="{FF2B5EF4-FFF2-40B4-BE49-F238E27FC236}">
                      <a16:creationId xmlns:a16="http://schemas.microsoft.com/office/drawing/2014/main" id="{45F7E90B-3949-431B-B367-E735ADCD5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2" y="1781"/>
                  <a:ext cx="80" cy="98"/>
                </a:xfrm>
                <a:custGeom>
                  <a:avLst/>
                  <a:gdLst>
                    <a:gd name="T0" fmla="*/ 8 w 80"/>
                    <a:gd name="T1" fmla="*/ 8 h 98"/>
                    <a:gd name="T2" fmla="*/ 22 w 80"/>
                    <a:gd name="T3" fmla="*/ 42 h 98"/>
                    <a:gd name="T4" fmla="*/ 36 w 80"/>
                    <a:gd name="T5" fmla="*/ 36 h 98"/>
                    <a:gd name="T6" fmla="*/ 50 w 80"/>
                    <a:gd name="T7" fmla="*/ 38 h 98"/>
                    <a:gd name="T8" fmla="*/ 60 w 80"/>
                    <a:gd name="T9" fmla="*/ 44 h 98"/>
                    <a:gd name="T10" fmla="*/ 78 w 80"/>
                    <a:gd name="T11" fmla="*/ 66 h 98"/>
                    <a:gd name="T12" fmla="*/ 80 w 80"/>
                    <a:gd name="T13" fmla="*/ 72 h 98"/>
                    <a:gd name="T14" fmla="*/ 80 w 80"/>
                    <a:gd name="T15" fmla="*/ 84 h 98"/>
                    <a:gd name="T16" fmla="*/ 78 w 80"/>
                    <a:gd name="T17" fmla="*/ 88 h 98"/>
                    <a:gd name="T18" fmla="*/ 72 w 80"/>
                    <a:gd name="T19" fmla="*/ 94 h 98"/>
                    <a:gd name="T20" fmla="*/ 62 w 80"/>
                    <a:gd name="T21" fmla="*/ 98 h 98"/>
                    <a:gd name="T22" fmla="*/ 38 w 80"/>
                    <a:gd name="T23" fmla="*/ 92 h 98"/>
                    <a:gd name="T24" fmla="*/ 30 w 80"/>
                    <a:gd name="T25" fmla="*/ 84 h 98"/>
                    <a:gd name="T26" fmla="*/ 24 w 80"/>
                    <a:gd name="T27" fmla="*/ 76 h 98"/>
                    <a:gd name="T28" fmla="*/ 24 w 80"/>
                    <a:gd name="T29" fmla="*/ 70 h 98"/>
                    <a:gd name="T30" fmla="*/ 26 w 80"/>
                    <a:gd name="T31" fmla="*/ 68 h 98"/>
                    <a:gd name="T32" fmla="*/ 28 w 80"/>
                    <a:gd name="T33" fmla="*/ 68 h 98"/>
                    <a:gd name="T34" fmla="*/ 34 w 80"/>
                    <a:gd name="T35" fmla="*/ 70 h 98"/>
                    <a:gd name="T36" fmla="*/ 38 w 80"/>
                    <a:gd name="T37" fmla="*/ 74 h 98"/>
                    <a:gd name="T38" fmla="*/ 38 w 80"/>
                    <a:gd name="T39" fmla="*/ 78 h 98"/>
                    <a:gd name="T40" fmla="*/ 38 w 80"/>
                    <a:gd name="T41" fmla="*/ 82 h 98"/>
                    <a:gd name="T42" fmla="*/ 44 w 80"/>
                    <a:gd name="T43" fmla="*/ 88 h 98"/>
                    <a:gd name="T44" fmla="*/ 52 w 80"/>
                    <a:gd name="T45" fmla="*/ 92 h 98"/>
                    <a:gd name="T46" fmla="*/ 60 w 80"/>
                    <a:gd name="T47" fmla="*/ 92 h 98"/>
                    <a:gd name="T48" fmla="*/ 70 w 80"/>
                    <a:gd name="T49" fmla="*/ 84 h 98"/>
                    <a:gd name="T50" fmla="*/ 70 w 80"/>
                    <a:gd name="T51" fmla="*/ 76 h 98"/>
                    <a:gd name="T52" fmla="*/ 68 w 80"/>
                    <a:gd name="T53" fmla="*/ 68 h 98"/>
                    <a:gd name="T54" fmla="*/ 54 w 80"/>
                    <a:gd name="T55" fmla="*/ 48 h 98"/>
                    <a:gd name="T56" fmla="*/ 46 w 80"/>
                    <a:gd name="T57" fmla="*/ 42 h 98"/>
                    <a:gd name="T58" fmla="*/ 38 w 80"/>
                    <a:gd name="T59" fmla="*/ 40 h 98"/>
                    <a:gd name="T60" fmla="*/ 24 w 80"/>
                    <a:gd name="T61" fmla="*/ 50 h 98"/>
                    <a:gd name="T62" fmla="*/ 0 w 80"/>
                    <a:gd name="T63" fmla="*/ 2 h 98"/>
                    <a:gd name="T64" fmla="*/ 46 w 80"/>
                    <a:gd name="T65" fmla="*/ 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0" h="98">
                      <a:moveTo>
                        <a:pt x="46" y="6"/>
                      </a:moveTo>
                      <a:lnTo>
                        <a:pt x="8" y="8"/>
                      </a:lnTo>
                      <a:lnTo>
                        <a:pt x="22" y="42"/>
                      </a:lnTo>
                      <a:lnTo>
                        <a:pt x="22" y="42"/>
                      </a:lnTo>
                      <a:lnTo>
                        <a:pt x="28" y="38"/>
                      </a:lnTo>
                      <a:lnTo>
                        <a:pt x="36" y="36"/>
                      </a:lnTo>
                      <a:lnTo>
                        <a:pt x="36" y="36"/>
                      </a:lnTo>
                      <a:lnTo>
                        <a:pt x="50" y="38"/>
                      </a:lnTo>
                      <a:lnTo>
                        <a:pt x="60" y="44"/>
                      </a:lnTo>
                      <a:lnTo>
                        <a:pt x="60" y="44"/>
                      </a:lnTo>
                      <a:lnTo>
                        <a:pt x="70" y="52"/>
                      </a:lnTo>
                      <a:lnTo>
                        <a:pt x="78" y="66"/>
                      </a:lnTo>
                      <a:lnTo>
                        <a:pt x="78" y="66"/>
                      </a:lnTo>
                      <a:lnTo>
                        <a:pt x="80" y="72"/>
                      </a:lnTo>
                      <a:lnTo>
                        <a:pt x="80" y="78"/>
                      </a:lnTo>
                      <a:lnTo>
                        <a:pt x="80" y="84"/>
                      </a:lnTo>
                      <a:lnTo>
                        <a:pt x="78" y="88"/>
                      </a:lnTo>
                      <a:lnTo>
                        <a:pt x="78" y="88"/>
                      </a:lnTo>
                      <a:lnTo>
                        <a:pt x="76" y="92"/>
                      </a:lnTo>
                      <a:lnTo>
                        <a:pt x="72" y="94"/>
                      </a:lnTo>
                      <a:lnTo>
                        <a:pt x="62" y="98"/>
                      </a:lnTo>
                      <a:lnTo>
                        <a:pt x="62" y="98"/>
                      </a:lnTo>
                      <a:lnTo>
                        <a:pt x="50" y="96"/>
                      </a:lnTo>
                      <a:lnTo>
                        <a:pt x="38" y="92"/>
                      </a:lnTo>
                      <a:lnTo>
                        <a:pt x="38" y="92"/>
                      </a:lnTo>
                      <a:lnTo>
                        <a:pt x="30" y="84"/>
                      </a:lnTo>
                      <a:lnTo>
                        <a:pt x="24" y="76"/>
                      </a:lnTo>
                      <a:lnTo>
                        <a:pt x="24" y="76"/>
                      </a:lnTo>
                      <a:lnTo>
                        <a:pt x="24" y="74"/>
                      </a:lnTo>
                      <a:lnTo>
                        <a:pt x="24" y="70"/>
                      </a:lnTo>
                      <a:lnTo>
                        <a:pt x="24" y="70"/>
                      </a:lnTo>
                      <a:lnTo>
                        <a:pt x="26" y="68"/>
                      </a:lnTo>
                      <a:lnTo>
                        <a:pt x="28" y="68"/>
                      </a:lnTo>
                      <a:lnTo>
                        <a:pt x="28" y="68"/>
                      </a:lnTo>
                      <a:lnTo>
                        <a:pt x="34" y="70"/>
                      </a:lnTo>
                      <a:lnTo>
                        <a:pt x="34" y="70"/>
                      </a:lnTo>
                      <a:lnTo>
                        <a:pt x="38" y="74"/>
                      </a:lnTo>
                      <a:lnTo>
                        <a:pt x="38" y="74"/>
                      </a:lnTo>
                      <a:lnTo>
                        <a:pt x="38" y="78"/>
                      </a:lnTo>
                      <a:lnTo>
                        <a:pt x="38" y="78"/>
                      </a:lnTo>
                      <a:lnTo>
                        <a:pt x="38" y="82"/>
                      </a:lnTo>
                      <a:lnTo>
                        <a:pt x="38" y="82"/>
                      </a:lnTo>
                      <a:lnTo>
                        <a:pt x="40" y="86"/>
                      </a:lnTo>
                      <a:lnTo>
                        <a:pt x="44" y="88"/>
                      </a:lnTo>
                      <a:lnTo>
                        <a:pt x="44" y="88"/>
                      </a:lnTo>
                      <a:lnTo>
                        <a:pt x="52" y="92"/>
                      </a:lnTo>
                      <a:lnTo>
                        <a:pt x="60" y="92"/>
                      </a:lnTo>
                      <a:lnTo>
                        <a:pt x="60" y="92"/>
                      </a:lnTo>
                      <a:lnTo>
                        <a:pt x="66" y="90"/>
                      </a:lnTo>
                      <a:lnTo>
                        <a:pt x="70" y="84"/>
                      </a:lnTo>
                      <a:lnTo>
                        <a:pt x="70" y="84"/>
                      </a:lnTo>
                      <a:lnTo>
                        <a:pt x="70" y="76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2" y="56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46" y="42"/>
                      </a:lnTo>
                      <a:lnTo>
                        <a:pt x="38" y="40"/>
                      </a:lnTo>
                      <a:lnTo>
                        <a:pt x="38" y="40"/>
                      </a:lnTo>
                      <a:lnTo>
                        <a:pt x="30" y="44"/>
                      </a:lnTo>
                      <a:lnTo>
                        <a:pt x="24" y="50"/>
                      </a:lnTo>
                      <a:lnTo>
                        <a:pt x="18" y="46"/>
                      </a:lnTo>
                      <a:lnTo>
                        <a:pt x="0" y="2"/>
                      </a:lnTo>
                      <a:lnTo>
                        <a:pt x="46" y="0"/>
                      </a:lnTo>
                      <a:lnTo>
                        <a:pt x="46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1" name="Freeform 172">
                  <a:extLst>
                    <a:ext uri="{FF2B5EF4-FFF2-40B4-BE49-F238E27FC236}">
                      <a16:creationId xmlns:a16="http://schemas.microsoft.com/office/drawing/2014/main" id="{4A7B59AE-77C1-470C-9E75-841CCCC3E5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20" y="1781"/>
                  <a:ext cx="88" cy="100"/>
                </a:xfrm>
                <a:custGeom>
                  <a:avLst/>
                  <a:gdLst>
                    <a:gd name="T0" fmla="*/ 56 w 88"/>
                    <a:gd name="T1" fmla="*/ 82 h 100"/>
                    <a:gd name="T2" fmla="*/ 56 w 88"/>
                    <a:gd name="T3" fmla="*/ 82 h 100"/>
                    <a:gd name="T4" fmla="*/ 58 w 88"/>
                    <a:gd name="T5" fmla="*/ 86 h 100"/>
                    <a:gd name="T6" fmla="*/ 62 w 88"/>
                    <a:gd name="T7" fmla="*/ 86 h 100"/>
                    <a:gd name="T8" fmla="*/ 66 w 88"/>
                    <a:gd name="T9" fmla="*/ 86 h 100"/>
                    <a:gd name="T10" fmla="*/ 66 w 88"/>
                    <a:gd name="T11" fmla="*/ 86 h 100"/>
                    <a:gd name="T12" fmla="*/ 70 w 88"/>
                    <a:gd name="T13" fmla="*/ 86 h 100"/>
                    <a:gd name="T14" fmla="*/ 74 w 88"/>
                    <a:gd name="T15" fmla="*/ 84 h 100"/>
                    <a:gd name="T16" fmla="*/ 76 w 88"/>
                    <a:gd name="T17" fmla="*/ 80 h 100"/>
                    <a:gd name="T18" fmla="*/ 76 w 88"/>
                    <a:gd name="T19" fmla="*/ 76 h 100"/>
                    <a:gd name="T20" fmla="*/ 76 w 88"/>
                    <a:gd name="T21" fmla="*/ 76 h 100"/>
                    <a:gd name="T22" fmla="*/ 78 w 88"/>
                    <a:gd name="T23" fmla="*/ 70 h 100"/>
                    <a:gd name="T24" fmla="*/ 76 w 88"/>
                    <a:gd name="T25" fmla="*/ 64 h 100"/>
                    <a:gd name="T26" fmla="*/ 70 w 88"/>
                    <a:gd name="T27" fmla="*/ 46 h 100"/>
                    <a:gd name="T28" fmla="*/ 70 w 88"/>
                    <a:gd name="T29" fmla="*/ 46 h 100"/>
                    <a:gd name="T30" fmla="*/ 62 w 88"/>
                    <a:gd name="T31" fmla="*/ 26 h 100"/>
                    <a:gd name="T32" fmla="*/ 50 w 88"/>
                    <a:gd name="T33" fmla="*/ 14 h 100"/>
                    <a:gd name="T34" fmla="*/ 50 w 88"/>
                    <a:gd name="T35" fmla="*/ 14 h 100"/>
                    <a:gd name="T36" fmla="*/ 42 w 88"/>
                    <a:gd name="T37" fmla="*/ 6 h 100"/>
                    <a:gd name="T38" fmla="*/ 32 w 88"/>
                    <a:gd name="T39" fmla="*/ 4 h 100"/>
                    <a:gd name="T40" fmla="*/ 28 w 88"/>
                    <a:gd name="T41" fmla="*/ 4 h 100"/>
                    <a:gd name="T42" fmla="*/ 28 w 88"/>
                    <a:gd name="T43" fmla="*/ 4 h 100"/>
                    <a:gd name="T44" fmla="*/ 24 w 88"/>
                    <a:gd name="T45" fmla="*/ 6 h 100"/>
                    <a:gd name="T46" fmla="*/ 24 w 88"/>
                    <a:gd name="T47" fmla="*/ 10 h 100"/>
                    <a:gd name="T48" fmla="*/ 56 w 88"/>
                    <a:gd name="T49" fmla="*/ 82 h 100"/>
                    <a:gd name="T50" fmla="*/ 8 w 88"/>
                    <a:gd name="T51" fmla="*/ 6 h 100"/>
                    <a:gd name="T52" fmla="*/ 4 w 88"/>
                    <a:gd name="T53" fmla="*/ 6 h 100"/>
                    <a:gd name="T54" fmla="*/ 0 w 88"/>
                    <a:gd name="T55" fmla="*/ 0 h 100"/>
                    <a:gd name="T56" fmla="*/ 28 w 88"/>
                    <a:gd name="T57" fmla="*/ 0 h 100"/>
                    <a:gd name="T58" fmla="*/ 28 w 88"/>
                    <a:gd name="T59" fmla="*/ 0 h 100"/>
                    <a:gd name="T60" fmla="*/ 34 w 88"/>
                    <a:gd name="T61" fmla="*/ 0 h 100"/>
                    <a:gd name="T62" fmla="*/ 40 w 88"/>
                    <a:gd name="T63" fmla="*/ 2 h 100"/>
                    <a:gd name="T64" fmla="*/ 54 w 88"/>
                    <a:gd name="T65" fmla="*/ 10 h 100"/>
                    <a:gd name="T66" fmla="*/ 54 w 88"/>
                    <a:gd name="T67" fmla="*/ 10 h 100"/>
                    <a:gd name="T68" fmla="*/ 62 w 88"/>
                    <a:gd name="T69" fmla="*/ 16 h 100"/>
                    <a:gd name="T70" fmla="*/ 68 w 88"/>
                    <a:gd name="T71" fmla="*/ 26 h 100"/>
                    <a:gd name="T72" fmla="*/ 76 w 88"/>
                    <a:gd name="T73" fmla="*/ 36 h 100"/>
                    <a:gd name="T74" fmla="*/ 80 w 88"/>
                    <a:gd name="T75" fmla="*/ 48 h 100"/>
                    <a:gd name="T76" fmla="*/ 80 w 88"/>
                    <a:gd name="T77" fmla="*/ 48 h 100"/>
                    <a:gd name="T78" fmla="*/ 86 w 88"/>
                    <a:gd name="T79" fmla="*/ 60 h 100"/>
                    <a:gd name="T80" fmla="*/ 88 w 88"/>
                    <a:gd name="T81" fmla="*/ 70 h 100"/>
                    <a:gd name="T82" fmla="*/ 88 w 88"/>
                    <a:gd name="T83" fmla="*/ 80 h 100"/>
                    <a:gd name="T84" fmla="*/ 86 w 88"/>
                    <a:gd name="T85" fmla="*/ 86 h 100"/>
                    <a:gd name="T86" fmla="*/ 86 w 88"/>
                    <a:gd name="T87" fmla="*/ 86 h 100"/>
                    <a:gd name="T88" fmla="*/ 84 w 88"/>
                    <a:gd name="T89" fmla="*/ 92 h 100"/>
                    <a:gd name="T90" fmla="*/ 80 w 88"/>
                    <a:gd name="T91" fmla="*/ 96 h 100"/>
                    <a:gd name="T92" fmla="*/ 76 w 88"/>
                    <a:gd name="T93" fmla="*/ 98 h 100"/>
                    <a:gd name="T94" fmla="*/ 70 w 88"/>
                    <a:gd name="T95" fmla="*/ 98 h 100"/>
                    <a:gd name="T96" fmla="*/ 42 w 88"/>
                    <a:gd name="T97" fmla="*/ 100 h 100"/>
                    <a:gd name="T98" fmla="*/ 40 w 88"/>
                    <a:gd name="T99" fmla="*/ 94 h 100"/>
                    <a:gd name="T100" fmla="*/ 44 w 88"/>
                    <a:gd name="T101" fmla="*/ 94 h 100"/>
                    <a:gd name="T102" fmla="*/ 44 w 88"/>
                    <a:gd name="T103" fmla="*/ 94 h 100"/>
                    <a:gd name="T104" fmla="*/ 46 w 88"/>
                    <a:gd name="T105" fmla="*/ 92 h 100"/>
                    <a:gd name="T106" fmla="*/ 46 w 88"/>
                    <a:gd name="T107" fmla="*/ 88 h 100"/>
                    <a:gd name="T108" fmla="*/ 14 w 88"/>
                    <a:gd name="T109" fmla="*/ 12 h 100"/>
                    <a:gd name="T110" fmla="*/ 14 w 88"/>
                    <a:gd name="T111" fmla="*/ 12 h 100"/>
                    <a:gd name="T112" fmla="*/ 10 w 88"/>
                    <a:gd name="T113" fmla="*/ 8 h 100"/>
                    <a:gd name="T114" fmla="*/ 8 w 88"/>
                    <a:gd name="T115" fmla="*/ 6 h 100"/>
                    <a:gd name="T116" fmla="*/ 8 w 88"/>
                    <a:gd name="T117" fmla="*/ 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8" h="100">
                      <a:moveTo>
                        <a:pt x="56" y="82"/>
                      </a:moveTo>
                      <a:lnTo>
                        <a:pt x="56" y="82"/>
                      </a:lnTo>
                      <a:lnTo>
                        <a:pt x="58" y="86"/>
                      </a:lnTo>
                      <a:lnTo>
                        <a:pt x="62" y="86"/>
                      </a:lnTo>
                      <a:lnTo>
                        <a:pt x="66" y="86"/>
                      </a:lnTo>
                      <a:lnTo>
                        <a:pt x="66" y="86"/>
                      </a:lnTo>
                      <a:lnTo>
                        <a:pt x="70" y="86"/>
                      </a:lnTo>
                      <a:lnTo>
                        <a:pt x="74" y="84"/>
                      </a:lnTo>
                      <a:lnTo>
                        <a:pt x="76" y="80"/>
                      </a:lnTo>
                      <a:lnTo>
                        <a:pt x="76" y="76"/>
                      </a:lnTo>
                      <a:lnTo>
                        <a:pt x="76" y="76"/>
                      </a:lnTo>
                      <a:lnTo>
                        <a:pt x="78" y="70"/>
                      </a:lnTo>
                      <a:lnTo>
                        <a:pt x="76" y="64"/>
                      </a:lnTo>
                      <a:lnTo>
                        <a:pt x="70" y="46"/>
                      </a:lnTo>
                      <a:lnTo>
                        <a:pt x="70" y="46"/>
                      </a:lnTo>
                      <a:lnTo>
                        <a:pt x="62" y="26"/>
                      </a:lnTo>
                      <a:lnTo>
                        <a:pt x="50" y="14"/>
                      </a:lnTo>
                      <a:lnTo>
                        <a:pt x="50" y="14"/>
                      </a:lnTo>
                      <a:lnTo>
                        <a:pt x="42" y="6"/>
                      </a:lnTo>
                      <a:lnTo>
                        <a:pt x="32" y="4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6"/>
                      </a:lnTo>
                      <a:lnTo>
                        <a:pt x="24" y="10"/>
                      </a:lnTo>
                      <a:lnTo>
                        <a:pt x="56" y="82"/>
                      </a:lnTo>
                      <a:close/>
                      <a:moveTo>
                        <a:pt x="8" y="6"/>
                      </a:moveTo>
                      <a:lnTo>
                        <a:pt x="4" y="6"/>
                      </a:ln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54" y="10"/>
                      </a:lnTo>
                      <a:lnTo>
                        <a:pt x="54" y="10"/>
                      </a:lnTo>
                      <a:lnTo>
                        <a:pt x="62" y="16"/>
                      </a:lnTo>
                      <a:lnTo>
                        <a:pt x="68" y="26"/>
                      </a:lnTo>
                      <a:lnTo>
                        <a:pt x="76" y="36"/>
                      </a:lnTo>
                      <a:lnTo>
                        <a:pt x="80" y="48"/>
                      </a:lnTo>
                      <a:lnTo>
                        <a:pt x="80" y="48"/>
                      </a:lnTo>
                      <a:lnTo>
                        <a:pt x="86" y="60"/>
                      </a:lnTo>
                      <a:lnTo>
                        <a:pt x="88" y="70"/>
                      </a:lnTo>
                      <a:lnTo>
                        <a:pt x="88" y="80"/>
                      </a:lnTo>
                      <a:lnTo>
                        <a:pt x="86" y="86"/>
                      </a:lnTo>
                      <a:lnTo>
                        <a:pt x="86" y="86"/>
                      </a:lnTo>
                      <a:lnTo>
                        <a:pt x="84" y="92"/>
                      </a:lnTo>
                      <a:lnTo>
                        <a:pt x="80" y="96"/>
                      </a:lnTo>
                      <a:lnTo>
                        <a:pt x="76" y="98"/>
                      </a:lnTo>
                      <a:lnTo>
                        <a:pt x="70" y="98"/>
                      </a:lnTo>
                      <a:lnTo>
                        <a:pt x="42" y="100"/>
                      </a:lnTo>
                      <a:lnTo>
                        <a:pt x="40" y="94"/>
                      </a:lnTo>
                      <a:lnTo>
                        <a:pt x="44" y="94"/>
                      </a:lnTo>
                      <a:lnTo>
                        <a:pt x="44" y="94"/>
                      </a:lnTo>
                      <a:lnTo>
                        <a:pt x="46" y="92"/>
                      </a:lnTo>
                      <a:lnTo>
                        <a:pt x="46" y="88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0" y="8"/>
                      </a:lnTo>
                      <a:lnTo>
                        <a:pt x="8" y="6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2" name="Freeform 173">
                  <a:extLst>
                    <a:ext uri="{FF2B5EF4-FFF2-40B4-BE49-F238E27FC236}">
                      <a16:creationId xmlns:a16="http://schemas.microsoft.com/office/drawing/2014/main" id="{1C77CEB1-8527-4244-B648-09B877D14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8" y="1777"/>
                  <a:ext cx="98" cy="100"/>
                </a:xfrm>
                <a:custGeom>
                  <a:avLst/>
                  <a:gdLst>
                    <a:gd name="T0" fmla="*/ 6 w 98"/>
                    <a:gd name="T1" fmla="*/ 8 h 100"/>
                    <a:gd name="T2" fmla="*/ 2 w 98"/>
                    <a:gd name="T3" fmla="*/ 8 h 100"/>
                    <a:gd name="T4" fmla="*/ 0 w 98"/>
                    <a:gd name="T5" fmla="*/ 2 h 100"/>
                    <a:gd name="T6" fmla="*/ 60 w 98"/>
                    <a:gd name="T7" fmla="*/ 0 h 100"/>
                    <a:gd name="T8" fmla="*/ 70 w 98"/>
                    <a:gd name="T9" fmla="*/ 22 h 100"/>
                    <a:gd name="T10" fmla="*/ 66 w 98"/>
                    <a:gd name="T11" fmla="*/ 22 h 100"/>
                    <a:gd name="T12" fmla="*/ 66 w 98"/>
                    <a:gd name="T13" fmla="*/ 22 h 100"/>
                    <a:gd name="T14" fmla="*/ 62 w 98"/>
                    <a:gd name="T15" fmla="*/ 16 h 100"/>
                    <a:gd name="T16" fmla="*/ 58 w 98"/>
                    <a:gd name="T17" fmla="*/ 10 h 100"/>
                    <a:gd name="T18" fmla="*/ 58 w 98"/>
                    <a:gd name="T19" fmla="*/ 10 h 100"/>
                    <a:gd name="T20" fmla="*/ 50 w 98"/>
                    <a:gd name="T21" fmla="*/ 6 h 100"/>
                    <a:gd name="T22" fmla="*/ 44 w 98"/>
                    <a:gd name="T23" fmla="*/ 6 h 100"/>
                    <a:gd name="T24" fmla="*/ 26 w 98"/>
                    <a:gd name="T25" fmla="*/ 6 h 100"/>
                    <a:gd name="T26" fmla="*/ 26 w 98"/>
                    <a:gd name="T27" fmla="*/ 6 h 100"/>
                    <a:gd name="T28" fmla="*/ 24 w 98"/>
                    <a:gd name="T29" fmla="*/ 8 h 100"/>
                    <a:gd name="T30" fmla="*/ 24 w 98"/>
                    <a:gd name="T31" fmla="*/ 12 h 100"/>
                    <a:gd name="T32" fmla="*/ 38 w 98"/>
                    <a:gd name="T33" fmla="*/ 48 h 100"/>
                    <a:gd name="T34" fmla="*/ 50 w 98"/>
                    <a:gd name="T35" fmla="*/ 48 h 100"/>
                    <a:gd name="T36" fmla="*/ 50 w 98"/>
                    <a:gd name="T37" fmla="*/ 48 h 100"/>
                    <a:gd name="T38" fmla="*/ 54 w 98"/>
                    <a:gd name="T39" fmla="*/ 46 h 100"/>
                    <a:gd name="T40" fmla="*/ 54 w 98"/>
                    <a:gd name="T41" fmla="*/ 44 h 100"/>
                    <a:gd name="T42" fmla="*/ 54 w 98"/>
                    <a:gd name="T43" fmla="*/ 40 h 100"/>
                    <a:gd name="T44" fmla="*/ 52 w 98"/>
                    <a:gd name="T45" fmla="*/ 34 h 100"/>
                    <a:gd name="T46" fmla="*/ 58 w 98"/>
                    <a:gd name="T47" fmla="*/ 34 h 100"/>
                    <a:gd name="T48" fmla="*/ 72 w 98"/>
                    <a:gd name="T49" fmla="*/ 66 h 100"/>
                    <a:gd name="T50" fmla="*/ 66 w 98"/>
                    <a:gd name="T51" fmla="*/ 66 h 100"/>
                    <a:gd name="T52" fmla="*/ 66 w 98"/>
                    <a:gd name="T53" fmla="*/ 66 h 100"/>
                    <a:gd name="T54" fmla="*/ 64 w 98"/>
                    <a:gd name="T55" fmla="*/ 60 h 100"/>
                    <a:gd name="T56" fmla="*/ 60 w 98"/>
                    <a:gd name="T57" fmla="*/ 56 h 100"/>
                    <a:gd name="T58" fmla="*/ 56 w 98"/>
                    <a:gd name="T59" fmla="*/ 54 h 100"/>
                    <a:gd name="T60" fmla="*/ 52 w 98"/>
                    <a:gd name="T61" fmla="*/ 52 h 100"/>
                    <a:gd name="T62" fmla="*/ 42 w 98"/>
                    <a:gd name="T63" fmla="*/ 54 h 100"/>
                    <a:gd name="T64" fmla="*/ 56 w 98"/>
                    <a:gd name="T65" fmla="*/ 88 h 100"/>
                    <a:gd name="T66" fmla="*/ 56 w 98"/>
                    <a:gd name="T67" fmla="*/ 88 h 100"/>
                    <a:gd name="T68" fmla="*/ 58 w 98"/>
                    <a:gd name="T69" fmla="*/ 92 h 100"/>
                    <a:gd name="T70" fmla="*/ 62 w 98"/>
                    <a:gd name="T71" fmla="*/ 94 h 100"/>
                    <a:gd name="T72" fmla="*/ 78 w 98"/>
                    <a:gd name="T73" fmla="*/ 94 h 100"/>
                    <a:gd name="T74" fmla="*/ 78 w 98"/>
                    <a:gd name="T75" fmla="*/ 94 h 100"/>
                    <a:gd name="T76" fmla="*/ 82 w 98"/>
                    <a:gd name="T77" fmla="*/ 92 h 100"/>
                    <a:gd name="T78" fmla="*/ 86 w 98"/>
                    <a:gd name="T79" fmla="*/ 88 h 100"/>
                    <a:gd name="T80" fmla="*/ 86 w 98"/>
                    <a:gd name="T81" fmla="*/ 88 h 100"/>
                    <a:gd name="T82" fmla="*/ 86 w 98"/>
                    <a:gd name="T83" fmla="*/ 82 h 100"/>
                    <a:gd name="T84" fmla="*/ 86 w 98"/>
                    <a:gd name="T85" fmla="*/ 74 h 100"/>
                    <a:gd name="T86" fmla="*/ 92 w 98"/>
                    <a:gd name="T87" fmla="*/ 74 h 100"/>
                    <a:gd name="T88" fmla="*/ 98 w 98"/>
                    <a:gd name="T89" fmla="*/ 98 h 100"/>
                    <a:gd name="T90" fmla="*/ 40 w 98"/>
                    <a:gd name="T91" fmla="*/ 100 h 100"/>
                    <a:gd name="T92" fmla="*/ 38 w 98"/>
                    <a:gd name="T93" fmla="*/ 96 h 100"/>
                    <a:gd name="T94" fmla="*/ 42 w 98"/>
                    <a:gd name="T95" fmla="*/ 94 h 100"/>
                    <a:gd name="T96" fmla="*/ 42 w 98"/>
                    <a:gd name="T97" fmla="*/ 94 h 100"/>
                    <a:gd name="T98" fmla="*/ 44 w 98"/>
                    <a:gd name="T99" fmla="*/ 94 h 100"/>
                    <a:gd name="T100" fmla="*/ 44 w 98"/>
                    <a:gd name="T101" fmla="*/ 88 h 100"/>
                    <a:gd name="T102" fmla="*/ 12 w 98"/>
                    <a:gd name="T103" fmla="*/ 12 h 100"/>
                    <a:gd name="T104" fmla="*/ 12 w 98"/>
                    <a:gd name="T105" fmla="*/ 12 h 100"/>
                    <a:gd name="T106" fmla="*/ 10 w 98"/>
                    <a:gd name="T107" fmla="*/ 8 h 100"/>
                    <a:gd name="T108" fmla="*/ 6 w 98"/>
                    <a:gd name="T109" fmla="*/ 8 h 100"/>
                    <a:gd name="T110" fmla="*/ 6 w 98"/>
                    <a:gd name="T111" fmla="*/ 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98" h="100">
                      <a:moveTo>
                        <a:pt x="6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60" y="0"/>
                      </a:lnTo>
                      <a:lnTo>
                        <a:pt x="70" y="22"/>
                      </a:lnTo>
                      <a:lnTo>
                        <a:pt x="66" y="22"/>
                      </a:lnTo>
                      <a:lnTo>
                        <a:pt x="66" y="22"/>
                      </a:lnTo>
                      <a:lnTo>
                        <a:pt x="62" y="16"/>
                      </a:lnTo>
                      <a:lnTo>
                        <a:pt x="58" y="10"/>
                      </a:lnTo>
                      <a:lnTo>
                        <a:pt x="58" y="10"/>
                      </a:lnTo>
                      <a:lnTo>
                        <a:pt x="50" y="6"/>
                      </a:lnTo>
                      <a:lnTo>
                        <a:pt x="44" y="6"/>
                      </a:lnTo>
                      <a:lnTo>
                        <a:pt x="26" y="6"/>
                      </a:lnTo>
                      <a:lnTo>
                        <a:pt x="26" y="6"/>
                      </a:lnTo>
                      <a:lnTo>
                        <a:pt x="24" y="8"/>
                      </a:lnTo>
                      <a:lnTo>
                        <a:pt x="24" y="12"/>
                      </a:lnTo>
                      <a:lnTo>
                        <a:pt x="38" y="48"/>
                      </a:lnTo>
                      <a:lnTo>
                        <a:pt x="50" y="48"/>
                      </a:lnTo>
                      <a:lnTo>
                        <a:pt x="50" y="48"/>
                      </a:lnTo>
                      <a:lnTo>
                        <a:pt x="54" y="46"/>
                      </a:lnTo>
                      <a:lnTo>
                        <a:pt x="54" y="44"/>
                      </a:lnTo>
                      <a:lnTo>
                        <a:pt x="54" y="40"/>
                      </a:lnTo>
                      <a:lnTo>
                        <a:pt x="52" y="34"/>
                      </a:lnTo>
                      <a:lnTo>
                        <a:pt x="58" y="34"/>
                      </a:lnTo>
                      <a:lnTo>
                        <a:pt x="72" y="66"/>
                      </a:lnTo>
                      <a:lnTo>
                        <a:pt x="66" y="66"/>
                      </a:lnTo>
                      <a:lnTo>
                        <a:pt x="66" y="66"/>
                      </a:lnTo>
                      <a:lnTo>
                        <a:pt x="64" y="60"/>
                      </a:lnTo>
                      <a:lnTo>
                        <a:pt x="60" y="56"/>
                      </a:lnTo>
                      <a:lnTo>
                        <a:pt x="56" y="54"/>
                      </a:lnTo>
                      <a:lnTo>
                        <a:pt x="52" y="52"/>
                      </a:lnTo>
                      <a:lnTo>
                        <a:pt x="42" y="54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58" y="92"/>
                      </a:lnTo>
                      <a:lnTo>
                        <a:pt x="62" y="94"/>
                      </a:lnTo>
                      <a:lnTo>
                        <a:pt x="78" y="94"/>
                      </a:lnTo>
                      <a:lnTo>
                        <a:pt x="78" y="94"/>
                      </a:lnTo>
                      <a:lnTo>
                        <a:pt x="82" y="92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6" y="82"/>
                      </a:lnTo>
                      <a:lnTo>
                        <a:pt x="86" y="74"/>
                      </a:lnTo>
                      <a:lnTo>
                        <a:pt x="92" y="74"/>
                      </a:lnTo>
                      <a:lnTo>
                        <a:pt x="98" y="98"/>
                      </a:lnTo>
                      <a:lnTo>
                        <a:pt x="40" y="100"/>
                      </a:lnTo>
                      <a:lnTo>
                        <a:pt x="38" y="96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44" y="94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3" name="Freeform 174">
                  <a:extLst>
                    <a:ext uri="{FF2B5EF4-FFF2-40B4-BE49-F238E27FC236}">
                      <a16:creationId xmlns:a16="http://schemas.microsoft.com/office/drawing/2014/main" id="{4AD09DD8-B083-44BC-896E-0881C2F77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0" y="1961"/>
                  <a:ext cx="80" cy="100"/>
                </a:xfrm>
                <a:custGeom>
                  <a:avLst/>
                  <a:gdLst>
                    <a:gd name="T0" fmla="*/ 78 w 80"/>
                    <a:gd name="T1" fmla="*/ 92 h 100"/>
                    <a:gd name="T2" fmla="*/ 62 w 80"/>
                    <a:gd name="T3" fmla="*/ 100 h 100"/>
                    <a:gd name="T4" fmla="*/ 54 w 80"/>
                    <a:gd name="T5" fmla="*/ 100 h 100"/>
                    <a:gd name="T6" fmla="*/ 36 w 80"/>
                    <a:gd name="T7" fmla="*/ 92 h 100"/>
                    <a:gd name="T8" fmla="*/ 16 w 80"/>
                    <a:gd name="T9" fmla="*/ 68 h 100"/>
                    <a:gd name="T10" fmla="*/ 20 w 80"/>
                    <a:gd name="T11" fmla="*/ 68 h 100"/>
                    <a:gd name="T12" fmla="*/ 40 w 80"/>
                    <a:gd name="T13" fmla="*/ 88 h 100"/>
                    <a:gd name="T14" fmla="*/ 50 w 80"/>
                    <a:gd name="T15" fmla="*/ 94 h 100"/>
                    <a:gd name="T16" fmla="*/ 60 w 80"/>
                    <a:gd name="T17" fmla="*/ 94 h 100"/>
                    <a:gd name="T18" fmla="*/ 70 w 80"/>
                    <a:gd name="T19" fmla="*/ 88 h 100"/>
                    <a:gd name="T20" fmla="*/ 70 w 80"/>
                    <a:gd name="T21" fmla="*/ 82 h 100"/>
                    <a:gd name="T22" fmla="*/ 68 w 80"/>
                    <a:gd name="T23" fmla="*/ 76 h 100"/>
                    <a:gd name="T24" fmla="*/ 56 w 80"/>
                    <a:gd name="T25" fmla="*/ 62 h 100"/>
                    <a:gd name="T26" fmla="*/ 36 w 80"/>
                    <a:gd name="T27" fmla="*/ 52 h 100"/>
                    <a:gd name="T28" fmla="*/ 24 w 80"/>
                    <a:gd name="T29" fmla="*/ 48 h 100"/>
                    <a:gd name="T30" fmla="*/ 6 w 80"/>
                    <a:gd name="T31" fmla="*/ 34 h 100"/>
                    <a:gd name="T32" fmla="*/ 2 w 80"/>
                    <a:gd name="T33" fmla="*/ 26 h 100"/>
                    <a:gd name="T34" fmla="*/ 2 w 80"/>
                    <a:gd name="T35" fmla="*/ 10 h 100"/>
                    <a:gd name="T36" fmla="*/ 4 w 80"/>
                    <a:gd name="T37" fmla="*/ 6 h 100"/>
                    <a:gd name="T38" fmla="*/ 20 w 80"/>
                    <a:gd name="T39" fmla="*/ 0 h 100"/>
                    <a:gd name="T40" fmla="*/ 34 w 80"/>
                    <a:gd name="T41" fmla="*/ 2 h 100"/>
                    <a:gd name="T42" fmla="*/ 54 w 80"/>
                    <a:gd name="T43" fmla="*/ 24 h 100"/>
                    <a:gd name="T44" fmla="*/ 48 w 80"/>
                    <a:gd name="T45" fmla="*/ 24 h 100"/>
                    <a:gd name="T46" fmla="*/ 38 w 80"/>
                    <a:gd name="T47" fmla="*/ 10 h 100"/>
                    <a:gd name="T48" fmla="*/ 30 w 80"/>
                    <a:gd name="T49" fmla="*/ 6 h 100"/>
                    <a:gd name="T50" fmla="*/ 22 w 80"/>
                    <a:gd name="T51" fmla="*/ 6 h 100"/>
                    <a:gd name="T52" fmla="*/ 10 w 80"/>
                    <a:gd name="T53" fmla="*/ 12 h 100"/>
                    <a:gd name="T54" fmla="*/ 10 w 80"/>
                    <a:gd name="T55" fmla="*/ 18 h 100"/>
                    <a:gd name="T56" fmla="*/ 10 w 80"/>
                    <a:gd name="T57" fmla="*/ 24 h 100"/>
                    <a:gd name="T58" fmla="*/ 20 w 80"/>
                    <a:gd name="T59" fmla="*/ 36 h 100"/>
                    <a:gd name="T60" fmla="*/ 40 w 80"/>
                    <a:gd name="T61" fmla="*/ 44 h 100"/>
                    <a:gd name="T62" fmla="*/ 54 w 80"/>
                    <a:gd name="T63" fmla="*/ 50 h 100"/>
                    <a:gd name="T64" fmla="*/ 72 w 80"/>
                    <a:gd name="T65" fmla="*/ 64 h 100"/>
                    <a:gd name="T66" fmla="*/ 78 w 80"/>
                    <a:gd name="T67" fmla="*/ 72 h 100"/>
                    <a:gd name="T68" fmla="*/ 80 w 80"/>
                    <a:gd name="T69" fmla="*/ 88 h 100"/>
                    <a:gd name="T70" fmla="*/ 78 w 80"/>
                    <a:gd name="T71" fmla="*/ 9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0" h="100">
                      <a:moveTo>
                        <a:pt x="78" y="92"/>
                      </a:moveTo>
                      <a:lnTo>
                        <a:pt x="78" y="92"/>
                      </a:lnTo>
                      <a:lnTo>
                        <a:pt x="72" y="98"/>
                      </a:lnTo>
                      <a:lnTo>
                        <a:pt x="62" y="100"/>
                      </a:lnTo>
                      <a:lnTo>
                        <a:pt x="62" y="100"/>
                      </a:lnTo>
                      <a:lnTo>
                        <a:pt x="54" y="100"/>
                      </a:lnTo>
                      <a:lnTo>
                        <a:pt x="44" y="96"/>
                      </a:lnTo>
                      <a:lnTo>
                        <a:pt x="36" y="92"/>
                      </a:lnTo>
                      <a:lnTo>
                        <a:pt x="28" y="86"/>
                      </a:lnTo>
                      <a:lnTo>
                        <a:pt x="16" y="68"/>
                      </a:lnTo>
                      <a:lnTo>
                        <a:pt x="20" y="68"/>
                      </a:lnTo>
                      <a:lnTo>
                        <a:pt x="20" y="68"/>
                      </a:lnTo>
                      <a:lnTo>
                        <a:pt x="30" y="80"/>
                      </a:lnTo>
                      <a:lnTo>
                        <a:pt x="40" y="88"/>
                      </a:lnTo>
                      <a:lnTo>
                        <a:pt x="40" y="88"/>
                      </a:lnTo>
                      <a:lnTo>
                        <a:pt x="50" y="94"/>
                      </a:lnTo>
                      <a:lnTo>
                        <a:pt x="60" y="94"/>
                      </a:lnTo>
                      <a:lnTo>
                        <a:pt x="60" y="94"/>
                      </a:lnTo>
                      <a:lnTo>
                        <a:pt x="66" y="94"/>
                      </a:lnTo>
                      <a:lnTo>
                        <a:pt x="70" y="88"/>
                      </a:lnTo>
                      <a:lnTo>
                        <a:pt x="70" y="88"/>
                      </a:lnTo>
                      <a:lnTo>
                        <a:pt x="70" y="82"/>
                      </a:lnTo>
                      <a:lnTo>
                        <a:pt x="68" y="76"/>
                      </a:lnTo>
                      <a:lnTo>
                        <a:pt x="68" y="76"/>
                      </a:lnTo>
                      <a:lnTo>
                        <a:pt x="64" y="68"/>
                      </a:lnTo>
                      <a:lnTo>
                        <a:pt x="56" y="62"/>
                      </a:lnTo>
                      <a:lnTo>
                        <a:pt x="48" y="56"/>
                      </a:lnTo>
                      <a:lnTo>
                        <a:pt x="36" y="52"/>
                      </a:lnTo>
                      <a:lnTo>
                        <a:pt x="36" y="52"/>
                      </a:lnTo>
                      <a:lnTo>
                        <a:pt x="24" y="48"/>
                      </a:lnTo>
                      <a:lnTo>
                        <a:pt x="14" y="42"/>
                      </a:lnTo>
                      <a:lnTo>
                        <a:pt x="6" y="34"/>
                      </a:lnTo>
                      <a:lnTo>
                        <a:pt x="2" y="26"/>
                      </a:lnTo>
                      <a:lnTo>
                        <a:pt x="2" y="26"/>
                      </a:lnTo>
                      <a:lnTo>
                        <a:pt x="0" y="18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4" y="2"/>
                      </a:lnTo>
                      <a:lnTo>
                        <a:pt x="48" y="8"/>
                      </a:lnTo>
                      <a:lnTo>
                        <a:pt x="54" y="24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44" y="16"/>
                      </a:lnTo>
                      <a:lnTo>
                        <a:pt x="38" y="10"/>
                      </a:lnTo>
                      <a:lnTo>
                        <a:pt x="38" y="10"/>
                      </a:lnTo>
                      <a:lnTo>
                        <a:pt x="30" y="6"/>
                      </a:lnTo>
                      <a:lnTo>
                        <a:pt x="22" y="6"/>
                      </a:lnTo>
                      <a:lnTo>
                        <a:pt x="22" y="6"/>
                      </a:lnTo>
                      <a:lnTo>
                        <a:pt x="14" y="8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10" y="18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14" y="30"/>
                      </a:lnTo>
                      <a:lnTo>
                        <a:pt x="20" y="36"/>
                      </a:lnTo>
                      <a:lnTo>
                        <a:pt x="28" y="40"/>
                      </a:lnTo>
                      <a:lnTo>
                        <a:pt x="40" y="44"/>
                      </a:lnTo>
                      <a:lnTo>
                        <a:pt x="40" y="44"/>
                      </a:lnTo>
                      <a:lnTo>
                        <a:pt x="54" y="50"/>
                      </a:lnTo>
                      <a:lnTo>
                        <a:pt x="64" y="56"/>
                      </a:lnTo>
                      <a:lnTo>
                        <a:pt x="72" y="64"/>
                      </a:lnTo>
                      <a:lnTo>
                        <a:pt x="78" y="72"/>
                      </a:lnTo>
                      <a:lnTo>
                        <a:pt x="78" y="72"/>
                      </a:lnTo>
                      <a:lnTo>
                        <a:pt x="80" y="84"/>
                      </a:lnTo>
                      <a:lnTo>
                        <a:pt x="80" y="88"/>
                      </a:lnTo>
                      <a:lnTo>
                        <a:pt x="78" y="92"/>
                      </a:lnTo>
                      <a:lnTo>
                        <a:pt x="78" y="92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4" name="Freeform 175">
                  <a:extLst>
                    <a:ext uri="{FF2B5EF4-FFF2-40B4-BE49-F238E27FC236}">
                      <a16:creationId xmlns:a16="http://schemas.microsoft.com/office/drawing/2014/main" id="{68EEC974-9C44-4493-9281-D0B113B396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2" y="1959"/>
                  <a:ext cx="100" cy="100"/>
                </a:xfrm>
                <a:custGeom>
                  <a:avLst/>
                  <a:gdLst>
                    <a:gd name="T0" fmla="*/ 8 w 100"/>
                    <a:gd name="T1" fmla="*/ 8 h 100"/>
                    <a:gd name="T2" fmla="*/ 4 w 100"/>
                    <a:gd name="T3" fmla="*/ 8 h 100"/>
                    <a:gd name="T4" fmla="*/ 0 w 100"/>
                    <a:gd name="T5" fmla="*/ 2 h 100"/>
                    <a:gd name="T6" fmla="*/ 62 w 100"/>
                    <a:gd name="T7" fmla="*/ 0 h 100"/>
                    <a:gd name="T8" fmla="*/ 72 w 100"/>
                    <a:gd name="T9" fmla="*/ 22 h 100"/>
                    <a:gd name="T10" fmla="*/ 68 w 100"/>
                    <a:gd name="T11" fmla="*/ 22 h 100"/>
                    <a:gd name="T12" fmla="*/ 68 w 100"/>
                    <a:gd name="T13" fmla="*/ 22 h 100"/>
                    <a:gd name="T14" fmla="*/ 64 w 100"/>
                    <a:gd name="T15" fmla="*/ 16 h 100"/>
                    <a:gd name="T16" fmla="*/ 58 w 100"/>
                    <a:gd name="T17" fmla="*/ 10 h 100"/>
                    <a:gd name="T18" fmla="*/ 58 w 100"/>
                    <a:gd name="T19" fmla="*/ 10 h 100"/>
                    <a:gd name="T20" fmla="*/ 52 w 100"/>
                    <a:gd name="T21" fmla="*/ 6 h 100"/>
                    <a:gd name="T22" fmla="*/ 46 w 100"/>
                    <a:gd name="T23" fmla="*/ 6 h 100"/>
                    <a:gd name="T24" fmla="*/ 28 w 100"/>
                    <a:gd name="T25" fmla="*/ 6 h 100"/>
                    <a:gd name="T26" fmla="*/ 28 w 100"/>
                    <a:gd name="T27" fmla="*/ 6 h 100"/>
                    <a:gd name="T28" fmla="*/ 26 w 100"/>
                    <a:gd name="T29" fmla="*/ 8 h 100"/>
                    <a:gd name="T30" fmla="*/ 26 w 100"/>
                    <a:gd name="T31" fmla="*/ 12 h 100"/>
                    <a:gd name="T32" fmla="*/ 40 w 100"/>
                    <a:gd name="T33" fmla="*/ 48 h 100"/>
                    <a:gd name="T34" fmla="*/ 52 w 100"/>
                    <a:gd name="T35" fmla="*/ 48 h 100"/>
                    <a:gd name="T36" fmla="*/ 52 w 100"/>
                    <a:gd name="T37" fmla="*/ 48 h 100"/>
                    <a:gd name="T38" fmla="*/ 54 w 100"/>
                    <a:gd name="T39" fmla="*/ 46 h 100"/>
                    <a:gd name="T40" fmla="*/ 56 w 100"/>
                    <a:gd name="T41" fmla="*/ 44 h 100"/>
                    <a:gd name="T42" fmla="*/ 56 w 100"/>
                    <a:gd name="T43" fmla="*/ 40 h 100"/>
                    <a:gd name="T44" fmla="*/ 54 w 100"/>
                    <a:gd name="T45" fmla="*/ 34 h 100"/>
                    <a:gd name="T46" fmla="*/ 60 w 100"/>
                    <a:gd name="T47" fmla="*/ 34 h 100"/>
                    <a:gd name="T48" fmla="*/ 72 w 100"/>
                    <a:gd name="T49" fmla="*/ 66 h 100"/>
                    <a:gd name="T50" fmla="*/ 68 w 100"/>
                    <a:gd name="T51" fmla="*/ 66 h 100"/>
                    <a:gd name="T52" fmla="*/ 68 w 100"/>
                    <a:gd name="T53" fmla="*/ 66 h 100"/>
                    <a:gd name="T54" fmla="*/ 64 w 100"/>
                    <a:gd name="T55" fmla="*/ 60 h 100"/>
                    <a:gd name="T56" fmla="*/ 62 w 100"/>
                    <a:gd name="T57" fmla="*/ 56 h 100"/>
                    <a:gd name="T58" fmla="*/ 58 w 100"/>
                    <a:gd name="T59" fmla="*/ 54 h 100"/>
                    <a:gd name="T60" fmla="*/ 54 w 100"/>
                    <a:gd name="T61" fmla="*/ 52 h 100"/>
                    <a:gd name="T62" fmla="*/ 42 w 100"/>
                    <a:gd name="T63" fmla="*/ 54 h 100"/>
                    <a:gd name="T64" fmla="*/ 58 w 100"/>
                    <a:gd name="T65" fmla="*/ 88 h 100"/>
                    <a:gd name="T66" fmla="*/ 58 w 100"/>
                    <a:gd name="T67" fmla="*/ 88 h 100"/>
                    <a:gd name="T68" fmla="*/ 60 w 100"/>
                    <a:gd name="T69" fmla="*/ 92 h 100"/>
                    <a:gd name="T70" fmla="*/ 64 w 100"/>
                    <a:gd name="T71" fmla="*/ 94 h 100"/>
                    <a:gd name="T72" fmla="*/ 78 w 100"/>
                    <a:gd name="T73" fmla="*/ 94 h 100"/>
                    <a:gd name="T74" fmla="*/ 78 w 100"/>
                    <a:gd name="T75" fmla="*/ 94 h 100"/>
                    <a:gd name="T76" fmla="*/ 84 w 100"/>
                    <a:gd name="T77" fmla="*/ 92 h 100"/>
                    <a:gd name="T78" fmla="*/ 86 w 100"/>
                    <a:gd name="T79" fmla="*/ 88 h 100"/>
                    <a:gd name="T80" fmla="*/ 86 w 100"/>
                    <a:gd name="T81" fmla="*/ 88 h 100"/>
                    <a:gd name="T82" fmla="*/ 88 w 100"/>
                    <a:gd name="T83" fmla="*/ 82 h 100"/>
                    <a:gd name="T84" fmla="*/ 88 w 100"/>
                    <a:gd name="T85" fmla="*/ 74 h 100"/>
                    <a:gd name="T86" fmla="*/ 94 w 100"/>
                    <a:gd name="T87" fmla="*/ 74 h 100"/>
                    <a:gd name="T88" fmla="*/ 100 w 100"/>
                    <a:gd name="T89" fmla="*/ 98 h 100"/>
                    <a:gd name="T90" fmla="*/ 42 w 100"/>
                    <a:gd name="T91" fmla="*/ 100 h 100"/>
                    <a:gd name="T92" fmla="*/ 40 w 100"/>
                    <a:gd name="T93" fmla="*/ 96 h 100"/>
                    <a:gd name="T94" fmla="*/ 44 w 100"/>
                    <a:gd name="T95" fmla="*/ 94 h 100"/>
                    <a:gd name="T96" fmla="*/ 44 w 100"/>
                    <a:gd name="T97" fmla="*/ 94 h 100"/>
                    <a:gd name="T98" fmla="*/ 46 w 100"/>
                    <a:gd name="T99" fmla="*/ 94 h 100"/>
                    <a:gd name="T100" fmla="*/ 46 w 100"/>
                    <a:gd name="T101" fmla="*/ 88 h 100"/>
                    <a:gd name="T102" fmla="*/ 14 w 100"/>
                    <a:gd name="T103" fmla="*/ 12 h 100"/>
                    <a:gd name="T104" fmla="*/ 14 w 100"/>
                    <a:gd name="T105" fmla="*/ 12 h 100"/>
                    <a:gd name="T106" fmla="*/ 12 w 100"/>
                    <a:gd name="T107" fmla="*/ 8 h 100"/>
                    <a:gd name="T108" fmla="*/ 8 w 100"/>
                    <a:gd name="T109" fmla="*/ 8 h 100"/>
                    <a:gd name="T110" fmla="*/ 8 w 100"/>
                    <a:gd name="T111" fmla="*/ 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0" h="100">
                      <a:moveTo>
                        <a:pt x="8" y="8"/>
                      </a:moveTo>
                      <a:lnTo>
                        <a:pt x="4" y="8"/>
                      </a:lnTo>
                      <a:lnTo>
                        <a:pt x="0" y="2"/>
                      </a:lnTo>
                      <a:lnTo>
                        <a:pt x="62" y="0"/>
                      </a:lnTo>
                      <a:lnTo>
                        <a:pt x="72" y="22"/>
                      </a:lnTo>
                      <a:lnTo>
                        <a:pt x="68" y="22"/>
                      </a:lnTo>
                      <a:lnTo>
                        <a:pt x="68" y="22"/>
                      </a:lnTo>
                      <a:lnTo>
                        <a:pt x="64" y="16"/>
                      </a:lnTo>
                      <a:lnTo>
                        <a:pt x="58" y="10"/>
                      </a:lnTo>
                      <a:lnTo>
                        <a:pt x="58" y="10"/>
                      </a:lnTo>
                      <a:lnTo>
                        <a:pt x="52" y="6"/>
                      </a:lnTo>
                      <a:lnTo>
                        <a:pt x="46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6" y="8"/>
                      </a:lnTo>
                      <a:lnTo>
                        <a:pt x="26" y="12"/>
                      </a:lnTo>
                      <a:lnTo>
                        <a:pt x="40" y="48"/>
                      </a:lnTo>
                      <a:lnTo>
                        <a:pt x="52" y="48"/>
                      </a:lnTo>
                      <a:lnTo>
                        <a:pt x="52" y="48"/>
                      </a:lnTo>
                      <a:lnTo>
                        <a:pt x="54" y="46"/>
                      </a:lnTo>
                      <a:lnTo>
                        <a:pt x="56" y="44"/>
                      </a:lnTo>
                      <a:lnTo>
                        <a:pt x="56" y="40"/>
                      </a:lnTo>
                      <a:lnTo>
                        <a:pt x="54" y="34"/>
                      </a:lnTo>
                      <a:lnTo>
                        <a:pt x="60" y="34"/>
                      </a:lnTo>
                      <a:lnTo>
                        <a:pt x="72" y="66"/>
                      </a:lnTo>
                      <a:lnTo>
                        <a:pt x="68" y="66"/>
                      </a:lnTo>
                      <a:lnTo>
                        <a:pt x="68" y="66"/>
                      </a:lnTo>
                      <a:lnTo>
                        <a:pt x="64" y="60"/>
                      </a:lnTo>
                      <a:lnTo>
                        <a:pt x="62" y="56"/>
                      </a:lnTo>
                      <a:lnTo>
                        <a:pt x="58" y="54"/>
                      </a:lnTo>
                      <a:lnTo>
                        <a:pt x="54" y="52"/>
                      </a:lnTo>
                      <a:lnTo>
                        <a:pt x="42" y="54"/>
                      </a:lnTo>
                      <a:lnTo>
                        <a:pt x="58" y="88"/>
                      </a:lnTo>
                      <a:lnTo>
                        <a:pt x="58" y="88"/>
                      </a:lnTo>
                      <a:lnTo>
                        <a:pt x="60" y="92"/>
                      </a:lnTo>
                      <a:lnTo>
                        <a:pt x="64" y="94"/>
                      </a:lnTo>
                      <a:lnTo>
                        <a:pt x="78" y="94"/>
                      </a:lnTo>
                      <a:lnTo>
                        <a:pt x="78" y="94"/>
                      </a:lnTo>
                      <a:lnTo>
                        <a:pt x="84" y="92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8" y="82"/>
                      </a:lnTo>
                      <a:lnTo>
                        <a:pt x="88" y="74"/>
                      </a:lnTo>
                      <a:lnTo>
                        <a:pt x="94" y="74"/>
                      </a:lnTo>
                      <a:lnTo>
                        <a:pt x="100" y="98"/>
                      </a:lnTo>
                      <a:lnTo>
                        <a:pt x="42" y="100"/>
                      </a:lnTo>
                      <a:lnTo>
                        <a:pt x="40" y="96"/>
                      </a:lnTo>
                      <a:lnTo>
                        <a:pt x="44" y="94"/>
                      </a:lnTo>
                      <a:lnTo>
                        <a:pt x="44" y="94"/>
                      </a:lnTo>
                      <a:lnTo>
                        <a:pt x="46" y="94"/>
                      </a:lnTo>
                      <a:lnTo>
                        <a:pt x="46" y="88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5" name="Freeform 176">
                  <a:extLst>
                    <a:ext uri="{FF2B5EF4-FFF2-40B4-BE49-F238E27FC236}">
                      <a16:creationId xmlns:a16="http://schemas.microsoft.com/office/drawing/2014/main" id="{4A31AA69-0E66-49AC-A123-A53335D621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60" y="1957"/>
                  <a:ext cx="76" cy="100"/>
                </a:xfrm>
                <a:custGeom>
                  <a:avLst/>
                  <a:gdLst>
                    <a:gd name="T0" fmla="*/ 42 w 76"/>
                    <a:gd name="T1" fmla="*/ 52 h 100"/>
                    <a:gd name="T2" fmla="*/ 52 w 76"/>
                    <a:gd name="T3" fmla="*/ 52 h 100"/>
                    <a:gd name="T4" fmla="*/ 52 w 76"/>
                    <a:gd name="T5" fmla="*/ 52 h 100"/>
                    <a:gd name="T6" fmla="*/ 60 w 76"/>
                    <a:gd name="T7" fmla="*/ 50 h 100"/>
                    <a:gd name="T8" fmla="*/ 64 w 76"/>
                    <a:gd name="T9" fmla="*/ 46 h 100"/>
                    <a:gd name="T10" fmla="*/ 64 w 76"/>
                    <a:gd name="T11" fmla="*/ 46 h 100"/>
                    <a:gd name="T12" fmla="*/ 66 w 76"/>
                    <a:gd name="T13" fmla="*/ 38 h 100"/>
                    <a:gd name="T14" fmla="*/ 64 w 76"/>
                    <a:gd name="T15" fmla="*/ 30 h 100"/>
                    <a:gd name="T16" fmla="*/ 64 w 76"/>
                    <a:gd name="T17" fmla="*/ 30 h 100"/>
                    <a:gd name="T18" fmla="*/ 58 w 76"/>
                    <a:gd name="T19" fmla="*/ 18 h 100"/>
                    <a:gd name="T20" fmla="*/ 52 w 76"/>
                    <a:gd name="T21" fmla="*/ 12 h 100"/>
                    <a:gd name="T22" fmla="*/ 52 w 76"/>
                    <a:gd name="T23" fmla="*/ 12 h 100"/>
                    <a:gd name="T24" fmla="*/ 42 w 76"/>
                    <a:gd name="T25" fmla="*/ 6 h 100"/>
                    <a:gd name="T26" fmla="*/ 34 w 76"/>
                    <a:gd name="T27" fmla="*/ 6 h 100"/>
                    <a:gd name="T28" fmla="*/ 28 w 76"/>
                    <a:gd name="T29" fmla="*/ 6 h 100"/>
                    <a:gd name="T30" fmla="*/ 28 w 76"/>
                    <a:gd name="T31" fmla="*/ 6 h 100"/>
                    <a:gd name="T32" fmla="*/ 24 w 76"/>
                    <a:gd name="T33" fmla="*/ 6 h 100"/>
                    <a:gd name="T34" fmla="*/ 24 w 76"/>
                    <a:gd name="T35" fmla="*/ 10 h 100"/>
                    <a:gd name="T36" fmla="*/ 42 w 76"/>
                    <a:gd name="T37" fmla="*/ 52 h 100"/>
                    <a:gd name="T38" fmla="*/ 6 w 76"/>
                    <a:gd name="T39" fmla="*/ 6 h 100"/>
                    <a:gd name="T40" fmla="*/ 2 w 76"/>
                    <a:gd name="T41" fmla="*/ 6 h 100"/>
                    <a:gd name="T42" fmla="*/ 0 w 76"/>
                    <a:gd name="T43" fmla="*/ 0 h 100"/>
                    <a:gd name="T44" fmla="*/ 30 w 76"/>
                    <a:gd name="T45" fmla="*/ 0 h 100"/>
                    <a:gd name="T46" fmla="*/ 30 w 76"/>
                    <a:gd name="T47" fmla="*/ 0 h 100"/>
                    <a:gd name="T48" fmla="*/ 44 w 76"/>
                    <a:gd name="T49" fmla="*/ 2 h 100"/>
                    <a:gd name="T50" fmla="*/ 56 w 76"/>
                    <a:gd name="T51" fmla="*/ 6 h 100"/>
                    <a:gd name="T52" fmla="*/ 56 w 76"/>
                    <a:gd name="T53" fmla="*/ 6 h 100"/>
                    <a:gd name="T54" fmla="*/ 66 w 76"/>
                    <a:gd name="T55" fmla="*/ 16 h 100"/>
                    <a:gd name="T56" fmla="*/ 74 w 76"/>
                    <a:gd name="T57" fmla="*/ 28 h 100"/>
                    <a:gd name="T58" fmla="*/ 74 w 76"/>
                    <a:gd name="T59" fmla="*/ 28 h 100"/>
                    <a:gd name="T60" fmla="*/ 76 w 76"/>
                    <a:gd name="T61" fmla="*/ 40 h 100"/>
                    <a:gd name="T62" fmla="*/ 76 w 76"/>
                    <a:gd name="T63" fmla="*/ 46 h 100"/>
                    <a:gd name="T64" fmla="*/ 74 w 76"/>
                    <a:gd name="T65" fmla="*/ 50 h 100"/>
                    <a:gd name="T66" fmla="*/ 74 w 76"/>
                    <a:gd name="T67" fmla="*/ 50 h 100"/>
                    <a:gd name="T68" fmla="*/ 72 w 76"/>
                    <a:gd name="T69" fmla="*/ 54 h 100"/>
                    <a:gd name="T70" fmla="*/ 68 w 76"/>
                    <a:gd name="T71" fmla="*/ 56 h 100"/>
                    <a:gd name="T72" fmla="*/ 56 w 76"/>
                    <a:gd name="T73" fmla="*/ 58 h 100"/>
                    <a:gd name="T74" fmla="*/ 44 w 76"/>
                    <a:gd name="T75" fmla="*/ 58 h 100"/>
                    <a:gd name="T76" fmla="*/ 56 w 76"/>
                    <a:gd name="T77" fmla="*/ 88 h 100"/>
                    <a:gd name="T78" fmla="*/ 56 w 76"/>
                    <a:gd name="T79" fmla="*/ 88 h 100"/>
                    <a:gd name="T80" fmla="*/ 60 w 76"/>
                    <a:gd name="T81" fmla="*/ 92 h 100"/>
                    <a:gd name="T82" fmla="*/ 64 w 76"/>
                    <a:gd name="T83" fmla="*/ 94 h 100"/>
                    <a:gd name="T84" fmla="*/ 70 w 76"/>
                    <a:gd name="T85" fmla="*/ 94 h 100"/>
                    <a:gd name="T86" fmla="*/ 74 w 76"/>
                    <a:gd name="T87" fmla="*/ 100 h 100"/>
                    <a:gd name="T88" fmla="*/ 44 w 76"/>
                    <a:gd name="T89" fmla="*/ 100 h 100"/>
                    <a:gd name="T90" fmla="*/ 42 w 76"/>
                    <a:gd name="T91" fmla="*/ 94 h 100"/>
                    <a:gd name="T92" fmla="*/ 44 w 76"/>
                    <a:gd name="T93" fmla="*/ 94 h 100"/>
                    <a:gd name="T94" fmla="*/ 44 w 76"/>
                    <a:gd name="T95" fmla="*/ 94 h 100"/>
                    <a:gd name="T96" fmla="*/ 46 w 76"/>
                    <a:gd name="T97" fmla="*/ 92 h 100"/>
                    <a:gd name="T98" fmla="*/ 44 w 76"/>
                    <a:gd name="T99" fmla="*/ 88 h 100"/>
                    <a:gd name="T100" fmla="*/ 12 w 76"/>
                    <a:gd name="T101" fmla="*/ 12 h 100"/>
                    <a:gd name="T102" fmla="*/ 12 w 76"/>
                    <a:gd name="T103" fmla="*/ 12 h 100"/>
                    <a:gd name="T104" fmla="*/ 10 w 76"/>
                    <a:gd name="T105" fmla="*/ 8 h 100"/>
                    <a:gd name="T106" fmla="*/ 6 w 76"/>
                    <a:gd name="T107" fmla="*/ 6 h 100"/>
                    <a:gd name="T108" fmla="*/ 6 w 76"/>
                    <a:gd name="T109" fmla="*/ 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6" h="100">
                      <a:moveTo>
                        <a:pt x="42" y="52"/>
                      </a:moveTo>
                      <a:lnTo>
                        <a:pt x="52" y="52"/>
                      </a:lnTo>
                      <a:lnTo>
                        <a:pt x="52" y="52"/>
                      </a:lnTo>
                      <a:lnTo>
                        <a:pt x="60" y="50"/>
                      </a:lnTo>
                      <a:lnTo>
                        <a:pt x="64" y="46"/>
                      </a:lnTo>
                      <a:lnTo>
                        <a:pt x="64" y="46"/>
                      </a:lnTo>
                      <a:lnTo>
                        <a:pt x="66" y="38"/>
                      </a:lnTo>
                      <a:lnTo>
                        <a:pt x="64" y="30"/>
                      </a:lnTo>
                      <a:lnTo>
                        <a:pt x="64" y="30"/>
                      </a:lnTo>
                      <a:lnTo>
                        <a:pt x="58" y="18"/>
                      </a:lnTo>
                      <a:lnTo>
                        <a:pt x="52" y="12"/>
                      </a:lnTo>
                      <a:lnTo>
                        <a:pt x="52" y="12"/>
                      </a:lnTo>
                      <a:lnTo>
                        <a:pt x="42" y="6"/>
                      </a:lnTo>
                      <a:lnTo>
                        <a:pt x="34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4" y="6"/>
                      </a:lnTo>
                      <a:lnTo>
                        <a:pt x="24" y="10"/>
                      </a:lnTo>
                      <a:lnTo>
                        <a:pt x="42" y="52"/>
                      </a:lnTo>
                      <a:close/>
                      <a:moveTo>
                        <a:pt x="6" y="6"/>
                      </a:move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44" y="2"/>
                      </a:lnTo>
                      <a:lnTo>
                        <a:pt x="56" y="6"/>
                      </a:lnTo>
                      <a:lnTo>
                        <a:pt x="56" y="6"/>
                      </a:lnTo>
                      <a:lnTo>
                        <a:pt x="66" y="16"/>
                      </a:lnTo>
                      <a:lnTo>
                        <a:pt x="74" y="28"/>
                      </a:lnTo>
                      <a:lnTo>
                        <a:pt x="74" y="28"/>
                      </a:lnTo>
                      <a:lnTo>
                        <a:pt x="76" y="40"/>
                      </a:lnTo>
                      <a:lnTo>
                        <a:pt x="76" y="46"/>
                      </a:lnTo>
                      <a:lnTo>
                        <a:pt x="74" y="50"/>
                      </a:lnTo>
                      <a:lnTo>
                        <a:pt x="74" y="50"/>
                      </a:lnTo>
                      <a:lnTo>
                        <a:pt x="72" y="54"/>
                      </a:lnTo>
                      <a:lnTo>
                        <a:pt x="68" y="56"/>
                      </a:lnTo>
                      <a:lnTo>
                        <a:pt x="56" y="58"/>
                      </a:lnTo>
                      <a:lnTo>
                        <a:pt x="44" y="58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60" y="92"/>
                      </a:lnTo>
                      <a:lnTo>
                        <a:pt x="64" y="94"/>
                      </a:lnTo>
                      <a:lnTo>
                        <a:pt x="70" y="94"/>
                      </a:lnTo>
                      <a:lnTo>
                        <a:pt x="74" y="100"/>
                      </a:lnTo>
                      <a:lnTo>
                        <a:pt x="44" y="100"/>
                      </a:lnTo>
                      <a:lnTo>
                        <a:pt x="42" y="94"/>
                      </a:lnTo>
                      <a:lnTo>
                        <a:pt x="44" y="94"/>
                      </a:lnTo>
                      <a:lnTo>
                        <a:pt x="44" y="94"/>
                      </a:lnTo>
                      <a:lnTo>
                        <a:pt x="46" y="92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6" y="6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6" name="Freeform 177">
                  <a:extLst>
                    <a:ext uri="{FF2B5EF4-FFF2-40B4-BE49-F238E27FC236}">
                      <a16:creationId xmlns:a16="http://schemas.microsoft.com/office/drawing/2014/main" id="{BCEB7C46-2928-4DC1-917B-E1199DC4BC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4" y="1953"/>
                  <a:ext cx="84" cy="102"/>
                </a:xfrm>
                <a:custGeom>
                  <a:avLst/>
                  <a:gdLst>
                    <a:gd name="T0" fmla="*/ 64 w 84"/>
                    <a:gd name="T1" fmla="*/ 20 h 102"/>
                    <a:gd name="T2" fmla="*/ 60 w 84"/>
                    <a:gd name="T3" fmla="*/ 22 h 102"/>
                    <a:gd name="T4" fmla="*/ 60 w 84"/>
                    <a:gd name="T5" fmla="*/ 22 h 102"/>
                    <a:gd name="T6" fmla="*/ 48 w 84"/>
                    <a:gd name="T7" fmla="*/ 10 h 102"/>
                    <a:gd name="T8" fmla="*/ 44 w 84"/>
                    <a:gd name="T9" fmla="*/ 8 h 102"/>
                    <a:gd name="T10" fmla="*/ 40 w 84"/>
                    <a:gd name="T11" fmla="*/ 6 h 102"/>
                    <a:gd name="T12" fmla="*/ 32 w 84"/>
                    <a:gd name="T13" fmla="*/ 6 h 102"/>
                    <a:gd name="T14" fmla="*/ 66 w 84"/>
                    <a:gd name="T15" fmla="*/ 88 h 102"/>
                    <a:gd name="T16" fmla="*/ 66 w 84"/>
                    <a:gd name="T17" fmla="*/ 88 h 102"/>
                    <a:gd name="T18" fmla="*/ 70 w 84"/>
                    <a:gd name="T19" fmla="*/ 92 h 102"/>
                    <a:gd name="T20" fmla="*/ 76 w 84"/>
                    <a:gd name="T21" fmla="*/ 94 h 102"/>
                    <a:gd name="T22" fmla="*/ 80 w 84"/>
                    <a:gd name="T23" fmla="*/ 94 h 102"/>
                    <a:gd name="T24" fmla="*/ 84 w 84"/>
                    <a:gd name="T25" fmla="*/ 100 h 102"/>
                    <a:gd name="T26" fmla="*/ 48 w 84"/>
                    <a:gd name="T27" fmla="*/ 102 h 102"/>
                    <a:gd name="T28" fmla="*/ 46 w 84"/>
                    <a:gd name="T29" fmla="*/ 96 h 102"/>
                    <a:gd name="T30" fmla="*/ 52 w 84"/>
                    <a:gd name="T31" fmla="*/ 96 h 102"/>
                    <a:gd name="T32" fmla="*/ 52 w 84"/>
                    <a:gd name="T33" fmla="*/ 96 h 102"/>
                    <a:gd name="T34" fmla="*/ 56 w 84"/>
                    <a:gd name="T35" fmla="*/ 94 h 102"/>
                    <a:gd name="T36" fmla="*/ 56 w 84"/>
                    <a:gd name="T37" fmla="*/ 88 h 102"/>
                    <a:gd name="T38" fmla="*/ 22 w 84"/>
                    <a:gd name="T39" fmla="*/ 6 h 102"/>
                    <a:gd name="T40" fmla="*/ 14 w 84"/>
                    <a:gd name="T41" fmla="*/ 8 h 102"/>
                    <a:gd name="T42" fmla="*/ 14 w 84"/>
                    <a:gd name="T43" fmla="*/ 8 h 102"/>
                    <a:gd name="T44" fmla="*/ 12 w 84"/>
                    <a:gd name="T45" fmla="*/ 8 h 102"/>
                    <a:gd name="T46" fmla="*/ 10 w 84"/>
                    <a:gd name="T47" fmla="*/ 12 h 102"/>
                    <a:gd name="T48" fmla="*/ 8 w 84"/>
                    <a:gd name="T49" fmla="*/ 24 h 102"/>
                    <a:gd name="T50" fmla="*/ 2 w 84"/>
                    <a:gd name="T51" fmla="*/ 22 h 102"/>
                    <a:gd name="T52" fmla="*/ 0 w 84"/>
                    <a:gd name="T53" fmla="*/ 2 h 102"/>
                    <a:gd name="T54" fmla="*/ 50 w 84"/>
                    <a:gd name="T55" fmla="*/ 0 h 102"/>
                    <a:gd name="T56" fmla="*/ 64 w 84"/>
                    <a:gd name="T57" fmla="*/ 2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4" h="102">
                      <a:moveTo>
                        <a:pt x="64" y="20"/>
                      </a:moveTo>
                      <a:lnTo>
                        <a:pt x="60" y="22"/>
                      </a:lnTo>
                      <a:lnTo>
                        <a:pt x="60" y="22"/>
                      </a:lnTo>
                      <a:lnTo>
                        <a:pt x="48" y="10"/>
                      </a:lnTo>
                      <a:lnTo>
                        <a:pt x="44" y="8"/>
                      </a:lnTo>
                      <a:lnTo>
                        <a:pt x="40" y="6"/>
                      </a:lnTo>
                      <a:lnTo>
                        <a:pt x="32" y="6"/>
                      </a:lnTo>
                      <a:lnTo>
                        <a:pt x="66" y="88"/>
                      </a:lnTo>
                      <a:lnTo>
                        <a:pt x="66" y="88"/>
                      </a:lnTo>
                      <a:lnTo>
                        <a:pt x="70" y="92"/>
                      </a:lnTo>
                      <a:lnTo>
                        <a:pt x="76" y="94"/>
                      </a:lnTo>
                      <a:lnTo>
                        <a:pt x="80" y="94"/>
                      </a:lnTo>
                      <a:lnTo>
                        <a:pt x="84" y="100"/>
                      </a:lnTo>
                      <a:lnTo>
                        <a:pt x="48" y="102"/>
                      </a:lnTo>
                      <a:lnTo>
                        <a:pt x="46" y="96"/>
                      </a:lnTo>
                      <a:lnTo>
                        <a:pt x="52" y="96"/>
                      </a:lnTo>
                      <a:lnTo>
                        <a:pt x="52" y="96"/>
                      </a:lnTo>
                      <a:lnTo>
                        <a:pt x="56" y="94"/>
                      </a:lnTo>
                      <a:lnTo>
                        <a:pt x="56" y="88"/>
                      </a:lnTo>
                      <a:lnTo>
                        <a:pt x="22" y="6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12" y="8"/>
                      </a:lnTo>
                      <a:lnTo>
                        <a:pt x="10" y="12"/>
                      </a:lnTo>
                      <a:lnTo>
                        <a:pt x="8" y="24"/>
                      </a:lnTo>
                      <a:lnTo>
                        <a:pt x="2" y="22"/>
                      </a:lnTo>
                      <a:lnTo>
                        <a:pt x="0" y="2"/>
                      </a:lnTo>
                      <a:lnTo>
                        <a:pt x="50" y="0"/>
                      </a:lnTo>
                      <a:lnTo>
                        <a:pt x="64" y="20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7" name="Freeform 178">
                  <a:extLst>
                    <a:ext uri="{FF2B5EF4-FFF2-40B4-BE49-F238E27FC236}">
                      <a16:creationId xmlns:a16="http://schemas.microsoft.com/office/drawing/2014/main" id="{7186319C-7205-4A8A-B599-29F4EDF777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4" y="1951"/>
                  <a:ext cx="84" cy="100"/>
                </a:xfrm>
                <a:custGeom>
                  <a:avLst/>
                  <a:gdLst>
                    <a:gd name="T0" fmla="*/ 42 w 84"/>
                    <a:gd name="T1" fmla="*/ 0 h 100"/>
                    <a:gd name="T2" fmla="*/ 44 w 84"/>
                    <a:gd name="T3" fmla="*/ 6 h 100"/>
                    <a:gd name="T4" fmla="*/ 38 w 84"/>
                    <a:gd name="T5" fmla="*/ 6 h 100"/>
                    <a:gd name="T6" fmla="*/ 38 w 84"/>
                    <a:gd name="T7" fmla="*/ 6 h 100"/>
                    <a:gd name="T8" fmla="*/ 32 w 84"/>
                    <a:gd name="T9" fmla="*/ 8 h 100"/>
                    <a:gd name="T10" fmla="*/ 32 w 84"/>
                    <a:gd name="T11" fmla="*/ 10 h 100"/>
                    <a:gd name="T12" fmla="*/ 32 w 84"/>
                    <a:gd name="T13" fmla="*/ 12 h 100"/>
                    <a:gd name="T14" fmla="*/ 64 w 84"/>
                    <a:gd name="T15" fmla="*/ 88 h 100"/>
                    <a:gd name="T16" fmla="*/ 64 w 84"/>
                    <a:gd name="T17" fmla="*/ 88 h 100"/>
                    <a:gd name="T18" fmla="*/ 68 w 84"/>
                    <a:gd name="T19" fmla="*/ 92 h 100"/>
                    <a:gd name="T20" fmla="*/ 72 w 84"/>
                    <a:gd name="T21" fmla="*/ 94 h 100"/>
                    <a:gd name="T22" fmla="*/ 82 w 84"/>
                    <a:gd name="T23" fmla="*/ 94 h 100"/>
                    <a:gd name="T24" fmla="*/ 84 w 84"/>
                    <a:gd name="T25" fmla="*/ 100 h 100"/>
                    <a:gd name="T26" fmla="*/ 42 w 84"/>
                    <a:gd name="T27" fmla="*/ 100 h 100"/>
                    <a:gd name="T28" fmla="*/ 40 w 84"/>
                    <a:gd name="T29" fmla="*/ 94 h 100"/>
                    <a:gd name="T30" fmla="*/ 48 w 84"/>
                    <a:gd name="T31" fmla="*/ 94 h 100"/>
                    <a:gd name="T32" fmla="*/ 48 w 84"/>
                    <a:gd name="T33" fmla="*/ 94 h 100"/>
                    <a:gd name="T34" fmla="*/ 52 w 84"/>
                    <a:gd name="T35" fmla="*/ 92 h 100"/>
                    <a:gd name="T36" fmla="*/ 52 w 84"/>
                    <a:gd name="T37" fmla="*/ 88 h 100"/>
                    <a:gd name="T38" fmla="*/ 20 w 84"/>
                    <a:gd name="T39" fmla="*/ 12 h 100"/>
                    <a:gd name="T40" fmla="*/ 20 w 84"/>
                    <a:gd name="T41" fmla="*/ 12 h 100"/>
                    <a:gd name="T42" fmla="*/ 18 w 84"/>
                    <a:gd name="T43" fmla="*/ 8 h 100"/>
                    <a:gd name="T44" fmla="*/ 12 w 84"/>
                    <a:gd name="T45" fmla="*/ 6 h 100"/>
                    <a:gd name="T46" fmla="*/ 2 w 84"/>
                    <a:gd name="T47" fmla="*/ 6 h 100"/>
                    <a:gd name="T48" fmla="*/ 0 w 84"/>
                    <a:gd name="T49" fmla="*/ 0 h 100"/>
                    <a:gd name="T50" fmla="*/ 42 w 84"/>
                    <a:gd name="T51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4" h="100">
                      <a:moveTo>
                        <a:pt x="42" y="0"/>
                      </a:moveTo>
                      <a:lnTo>
                        <a:pt x="44" y="6"/>
                      </a:lnTo>
                      <a:lnTo>
                        <a:pt x="38" y="6"/>
                      </a:lnTo>
                      <a:lnTo>
                        <a:pt x="38" y="6"/>
                      </a:lnTo>
                      <a:lnTo>
                        <a:pt x="32" y="8"/>
                      </a:lnTo>
                      <a:lnTo>
                        <a:pt x="32" y="10"/>
                      </a:lnTo>
                      <a:lnTo>
                        <a:pt x="32" y="12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68" y="92"/>
                      </a:lnTo>
                      <a:lnTo>
                        <a:pt x="72" y="94"/>
                      </a:lnTo>
                      <a:lnTo>
                        <a:pt x="82" y="94"/>
                      </a:lnTo>
                      <a:lnTo>
                        <a:pt x="84" y="100"/>
                      </a:lnTo>
                      <a:lnTo>
                        <a:pt x="42" y="100"/>
                      </a:lnTo>
                      <a:lnTo>
                        <a:pt x="40" y="94"/>
                      </a:lnTo>
                      <a:lnTo>
                        <a:pt x="48" y="94"/>
                      </a:lnTo>
                      <a:lnTo>
                        <a:pt x="48" y="94"/>
                      </a:lnTo>
                      <a:lnTo>
                        <a:pt x="52" y="92"/>
                      </a:lnTo>
                      <a:lnTo>
                        <a:pt x="52" y="88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18" y="8"/>
                      </a:lnTo>
                      <a:lnTo>
                        <a:pt x="12" y="6"/>
                      </a:ln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8" name="Freeform 179">
                  <a:extLst>
                    <a:ext uri="{FF2B5EF4-FFF2-40B4-BE49-F238E27FC236}">
                      <a16:creationId xmlns:a16="http://schemas.microsoft.com/office/drawing/2014/main" id="{0C7DE136-669A-4164-9771-CA30F0459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947"/>
                  <a:ext cx="100" cy="102"/>
                </a:xfrm>
                <a:custGeom>
                  <a:avLst/>
                  <a:gdLst>
                    <a:gd name="T0" fmla="*/ 8 w 100"/>
                    <a:gd name="T1" fmla="*/ 8 h 102"/>
                    <a:gd name="T2" fmla="*/ 4 w 100"/>
                    <a:gd name="T3" fmla="*/ 8 h 102"/>
                    <a:gd name="T4" fmla="*/ 0 w 100"/>
                    <a:gd name="T5" fmla="*/ 2 h 102"/>
                    <a:gd name="T6" fmla="*/ 62 w 100"/>
                    <a:gd name="T7" fmla="*/ 0 h 102"/>
                    <a:gd name="T8" fmla="*/ 72 w 100"/>
                    <a:gd name="T9" fmla="*/ 24 h 102"/>
                    <a:gd name="T10" fmla="*/ 68 w 100"/>
                    <a:gd name="T11" fmla="*/ 24 h 102"/>
                    <a:gd name="T12" fmla="*/ 68 w 100"/>
                    <a:gd name="T13" fmla="*/ 24 h 102"/>
                    <a:gd name="T14" fmla="*/ 64 w 100"/>
                    <a:gd name="T15" fmla="*/ 16 h 102"/>
                    <a:gd name="T16" fmla="*/ 58 w 100"/>
                    <a:gd name="T17" fmla="*/ 12 h 102"/>
                    <a:gd name="T18" fmla="*/ 58 w 100"/>
                    <a:gd name="T19" fmla="*/ 12 h 102"/>
                    <a:gd name="T20" fmla="*/ 52 w 100"/>
                    <a:gd name="T21" fmla="*/ 8 h 102"/>
                    <a:gd name="T22" fmla="*/ 46 w 100"/>
                    <a:gd name="T23" fmla="*/ 8 h 102"/>
                    <a:gd name="T24" fmla="*/ 28 w 100"/>
                    <a:gd name="T25" fmla="*/ 8 h 102"/>
                    <a:gd name="T26" fmla="*/ 28 w 100"/>
                    <a:gd name="T27" fmla="*/ 8 h 102"/>
                    <a:gd name="T28" fmla="*/ 24 w 100"/>
                    <a:gd name="T29" fmla="*/ 10 h 102"/>
                    <a:gd name="T30" fmla="*/ 26 w 100"/>
                    <a:gd name="T31" fmla="*/ 14 h 102"/>
                    <a:gd name="T32" fmla="*/ 40 w 100"/>
                    <a:gd name="T33" fmla="*/ 48 h 102"/>
                    <a:gd name="T34" fmla="*/ 52 w 100"/>
                    <a:gd name="T35" fmla="*/ 48 h 102"/>
                    <a:gd name="T36" fmla="*/ 52 w 100"/>
                    <a:gd name="T37" fmla="*/ 48 h 102"/>
                    <a:gd name="T38" fmla="*/ 54 w 100"/>
                    <a:gd name="T39" fmla="*/ 48 h 102"/>
                    <a:gd name="T40" fmla="*/ 56 w 100"/>
                    <a:gd name="T41" fmla="*/ 44 h 102"/>
                    <a:gd name="T42" fmla="*/ 56 w 100"/>
                    <a:gd name="T43" fmla="*/ 40 h 102"/>
                    <a:gd name="T44" fmla="*/ 54 w 100"/>
                    <a:gd name="T45" fmla="*/ 34 h 102"/>
                    <a:gd name="T46" fmla="*/ 58 w 100"/>
                    <a:gd name="T47" fmla="*/ 34 h 102"/>
                    <a:gd name="T48" fmla="*/ 72 w 100"/>
                    <a:gd name="T49" fmla="*/ 68 h 102"/>
                    <a:gd name="T50" fmla="*/ 68 w 100"/>
                    <a:gd name="T51" fmla="*/ 68 h 102"/>
                    <a:gd name="T52" fmla="*/ 68 w 100"/>
                    <a:gd name="T53" fmla="*/ 68 h 102"/>
                    <a:gd name="T54" fmla="*/ 64 w 100"/>
                    <a:gd name="T55" fmla="*/ 62 h 102"/>
                    <a:gd name="T56" fmla="*/ 62 w 100"/>
                    <a:gd name="T57" fmla="*/ 58 h 102"/>
                    <a:gd name="T58" fmla="*/ 58 w 100"/>
                    <a:gd name="T59" fmla="*/ 56 h 102"/>
                    <a:gd name="T60" fmla="*/ 54 w 100"/>
                    <a:gd name="T61" fmla="*/ 54 h 102"/>
                    <a:gd name="T62" fmla="*/ 42 w 100"/>
                    <a:gd name="T63" fmla="*/ 54 h 102"/>
                    <a:gd name="T64" fmla="*/ 58 w 100"/>
                    <a:gd name="T65" fmla="*/ 90 h 102"/>
                    <a:gd name="T66" fmla="*/ 58 w 100"/>
                    <a:gd name="T67" fmla="*/ 90 h 102"/>
                    <a:gd name="T68" fmla="*/ 60 w 100"/>
                    <a:gd name="T69" fmla="*/ 94 h 102"/>
                    <a:gd name="T70" fmla="*/ 64 w 100"/>
                    <a:gd name="T71" fmla="*/ 96 h 102"/>
                    <a:gd name="T72" fmla="*/ 78 w 100"/>
                    <a:gd name="T73" fmla="*/ 96 h 102"/>
                    <a:gd name="T74" fmla="*/ 78 w 100"/>
                    <a:gd name="T75" fmla="*/ 96 h 102"/>
                    <a:gd name="T76" fmla="*/ 84 w 100"/>
                    <a:gd name="T77" fmla="*/ 94 h 102"/>
                    <a:gd name="T78" fmla="*/ 86 w 100"/>
                    <a:gd name="T79" fmla="*/ 90 h 102"/>
                    <a:gd name="T80" fmla="*/ 86 w 100"/>
                    <a:gd name="T81" fmla="*/ 90 h 102"/>
                    <a:gd name="T82" fmla="*/ 88 w 100"/>
                    <a:gd name="T83" fmla="*/ 84 h 102"/>
                    <a:gd name="T84" fmla="*/ 88 w 100"/>
                    <a:gd name="T85" fmla="*/ 74 h 102"/>
                    <a:gd name="T86" fmla="*/ 94 w 100"/>
                    <a:gd name="T87" fmla="*/ 76 h 102"/>
                    <a:gd name="T88" fmla="*/ 100 w 100"/>
                    <a:gd name="T89" fmla="*/ 100 h 102"/>
                    <a:gd name="T90" fmla="*/ 42 w 100"/>
                    <a:gd name="T91" fmla="*/ 102 h 102"/>
                    <a:gd name="T92" fmla="*/ 40 w 100"/>
                    <a:gd name="T93" fmla="*/ 96 h 102"/>
                    <a:gd name="T94" fmla="*/ 44 w 100"/>
                    <a:gd name="T95" fmla="*/ 96 h 102"/>
                    <a:gd name="T96" fmla="*/ 44 w 100"/>
                    <a:gd name="T97" fmla="*/ 96 h 102"/>
                    <a:gd name="T98" fmla="*/ 46 w 100"/>
                    <a:gd name="T99" fmla="*/ 94 h 102"/>
                    <a:gd name="T100" fmla="*/ 46 w 100"/>
                    <a:gd name="T101" fmla="*/ 90 h 102"/>
                    <a:gd name="T102" fmla="*/ 14 w 100"/>
                    <a:gd name="T103" fmla="*/ 14 h 102"/>
                    <a:gd name="T104" fmla="*/ 14 w 100"/>
                    <a:gd name="T105" fmla="*/ 14 h 102"/>
                    <a:gd name="T106" fmla="*/ 10 w 100"/>
                    <a:gd name="T107" fmla="*/ 10 h 102"/>
                    <a:gd name="T108" fmla="*/ 8 w 100"/>
                    <a:gd name="T109" fmla="*/ 8 h 102"/>
                    <a:gd name="T110" fmla="*/ 8 w 100"/>
                    <a:gd name="T111" fmla="*/ 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0" h="102">
                      <a:moveTo>
                        <a:pt x="8" y="8"/>
                      </a:moveTo>
                      <a:lnTo>
                        <a:pt x="4" y="8"/>
                      </a:lnTo>
                      <a:lnTo>
                        <a:pt x="0" y="2"/>
                      </a:lnTo>
                      <a:lnTo>
                        <a:pt x="62" y="0"/>
                      </a:lnTo>
                      <a:lnTo>
                        <a:pt x="72" y="24"/>
                      </a:lnTo>
                      <a:lnTo>
                        <a:pt x="68" y="24"/>
                      </a:lnTo>
                      <a:lnTo>
                        <a:pt x="68" y="24"/>
                      </a:lnTo>
                      <a:lnTo>
                        <a:pt x="64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2" y="8"/>
                      </a:lnTo>
                      <a:lnTo>
                        <a:pt x="46" y="8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24" y="10"/>
                      </a:lnTo>
                      <a:lnTo>
                        <a:pt x="26" y="14"/>
                      </a:lnTo>
                      <a:lnTo>
                        <a:pt x="40" y="48"/>
                      </a:lnTo>
                      <a:lnTo>
                        <a:pt x="52" y="48"/>
                      </a:lnTo>
                      <a:lnTo>
                        <a:pt x="52" y="48"/>
                      </a:lnTo>
                      <a:lnTo>
                        <a:pt x="54" y="48"/>
                      </a:lnTo>
                      <a:lnTo>
                        <a:pt x="56" y="44"/>
                      </a:lnTo>
                      <a:lnTo>
                        <a:pt x="56" y="40"/>
                      </a:lnTo>
                      <a:lnTo>
                        <a:pt x="54" y="34"/>
                      </a:lnTo>
                      <a:lnTo>
                        <a:pt x="58" y="34"/>
                      </a:lnTo>
                      <a:lnTo>
                        <a:pt x="72" y="68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4" y="62"/>
                      </a:lnTo>
                      <a:lnTo>
                        <a:pt x="62" y="58"/>
                      </a:lnTo>
                      <a:lnTo>
                        <a:pt x="58" y="56"/>
                      </a:lnTo>
                      <a:lnTo>
                        <a:pt x="54" y="54"/>
                      </a:lnTo>
                      <a:lnTo>
                        <a:pt x="42" y="54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60" y="94"/>
                      </a:lnTo>
                      <a:lnTo>
                        <a:pt x="64" y="96"/>
                      </a:lnTo>
                      <a:lnTo>
                        <a:pt x="78" y="96"/>
                      </a:lnTo>
                      <a:lnTo>
                        <a:pt x="78" y="96"/>
                      </a:lnTo>
                      <a:lnTo>
                        <a:pt x="84" y="94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88" y="84"/>
                      </a:lnTo>
                      <a:lnTo>
                        <a:pt x="88" y="74"/>
                      </a:lnTo>
                      <a:lnTo>
                        <a:pt x="94" y="76"/>
                      </a:lnTo>
                      <a:lnTo>
                        <a:pt x="100" y="100"/>
                      </a:lnTo>
                      <a:lnTo>
                        <a:pt x="42" y="102"/>
                      </a:lnTo>
                      <a:lnTo>
                        <a:pt x="40" y="96"/>
                      </a:lnTo>
                      <a:lnTo>
                        <a:pt x="44" y="96"/>
                      </a:lnTo>
                      <a:lnTo>
                        <a:pt x="44" y="96"/>
                      </a:lnTo>
                      <a:lnTo>
                        <a:pt x="46" y="94"/>
                      </a:lnTo>
                      <a:lnTo>
                        <a:pt x="46" y="9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0" y="10"/>
                      </a:lnTo>
                      <a:lnTo>
                        <a:pt x="8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9" name="Freeform 180">
                  <a:extLst>
                    <a:ext uri="{FF2B5EF4-FFF2-40B4-BE49-F238E27FC236}">
                      <a16:creationId xmlns:a16="http://schemas.microsoft.com/office/drawing/2014/main" id="{BEC0D7AA-8CD0-4ED8-A61C-E70D10C205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8" y="1947"/>
                  <a:ext cx="108" cy="98"/>
                </a:xfrm>
                <a:custGeom>
                  <a:avLst/>
                  <a:gdLst>
                    <a:gd name="T0" fmla="*/ 66 w 108"/>
                    <a:gd name="T1" fmla="*/ 88 h 98"/>
                    <a:gd name="T2" fmla="*/ 22 w 108"/>
                    <a:gd name="T3" fmla="*/ 22 h 98"/>
                    <a:gd name="T4" fmla="*/ 50 w 108"/>
                    <a:gd name="T5" fmla="*/ 86 h 98"/>
                    <a:gd name="T6" fmla="*/ 50 w 108"/>
                    <a:gd name="T7" fmla="*/ 86 h 98"/>
                    <a:gd name="T8" fmla="*/ 52 w 108"/>
                    <a:gd name="T9" fmla="*/ 90 h 98"/>
                    <a:gd name="T10" fmla="*/ 52 w 108"/>
                    <a:gd name="T11" fmla="*/ 90 h 98"/>
                    <a:gd name="T12" fmla="*/ 58 w 108"/>
                    <a:gd name="T13" fmla="*/ 92 h 98"/>
                    <a:gd name="T14" fmla="*/ 60 w 108"/>
                    <a:gd name="T15" fmla="*/ 96 h 98"/>
                    <a:gd name="T16" fmla="*/ 36 w 108"/>
                    <a:gd name="T17" fmla="*/ 98 h 98"/>
                    <a:gd name="T18" fmla="*/ 34 w 108"/>
                    <a:gd name="T19" fmla="*/ 92 h 98"/>
                    <a:gd name="T20" fmla="*/ 34 w 108"/>
                    <a:gd name="T21" fmla="*/ 92 h 98"/>
                    <a:gd name="T22" fmla="*/ 40 w 108"/>
                    <a:gd name="T23" fmla="*/ 92 h 98"/>
                    <a:gd name="T24" fmla="*/ 44 w 108"/>
                    <a:gd name="T25" fmla="*/ 90 h 98"/>
                    <a:gd name="T26" fmla="*/ 44 w 108"/>
                    <a:gd name="T27" fmla="*/ 90 h 98"/>
                    <a:gd name="T28" fmla="*/ 44 w 108"/>
                    <a:gd name="T29" fmla="*/ 88 h 98"/>
                    <a:gd name="T30" fmla="*/ 44 w 108"/>
                    <a:gd name="T31" fmla="*/ 86 h 98"/>
                    <a:gd name="T32" fmla="*/ 12 w 108"/>
                    <a:gd name="T33" fmla="*/ 12 h 98"/>
                    <a:gd name="T34" fmla="*/ 12 w 108"/>
                    <a:gd name="T35" fmla="*/ 12 h 98"/>
                    <a:gd name="T36" fmla="*/ 10 w 108"/>
                    <a:gd name="T37" fmla="*/ 8 h 98"/>
                    <a:gd name="T38" fmla="*/ 10 w 108"/>
                    <a:gd name="T39" fmla="*/ 8 h 98"/>
                    <a:gd name="T40" fmla="*/ 2 w 108"/>
                    <a:gd name="T41" fmla="*/ 6 h 98"/>
                    <a:gd name="T42" fmla="*/ 0 w 108"/>
                    <a:gd name="T43" fmla="*/ 2 h 98"/>
                    <a:gd name="T44" fmla="*/ 18 w 108"/>
                    <a:gd name="T45" fmla="*/ 0 h 98"/>
                    <a:gd name="T46" fmla="*/ 62 w 108"/>
                    <a:gd name="T47" fmla="*/ 68 h 98"/>
                    <a:gd name="T48" fmla="*/ 50 w 108"/>
                    <a:gd name="T49" fmla="*/ 0 h 98"/>
                    <a:gd name="T50" fmla="*/ 68 w 108"/>
                    <a:gd name="T51" fmla="*/ 0 h 98"/>
                    <a:gd name="T52" fmla="*/ 70 w 108"/>
                    <a:gd name="T53" fmla="*/ 4 h 98"/>
                    <a:gd name="T54" fmla="*/ 70 w 108"/>
                    <a:gd name="T55" fmla="*/ 4 h 98"/>
                    <a:gd name="T56" fmla="*/ 66 w 108"/>
                    <a:gd name="T57" fmla="*/ 6 h 98"/>
                    <a:gd name="T58" fmla="*/ 66 w 108"/>
                    <a:gd name="T59" fmla="*/ 6 h 98"/>
                    <a:gd name="T60" fmla="*/ 66 w 108"/>
                    <a:gd name="T61" fmla="*/ 10 h 98"/>
                    <a:gd name="T62" fmla="*/ 98 w 108"/>
                    <a:gd name="T63" fmla="*/ 84 h 98"/>
                    <a:gd name="T64" fmla="*/ 98 w 108"/>
                    <a:gd name="T65" fmla="*/ 84 h 98"/>
                    <a:gd name="T66" fmla="*/ 100 w 108"/>
                    <a:gd name="T67" fmla="*/ 88 h 98"/>
                    <a:gd name="T68" fmla="*/ 100 w 108"/>
                    <a:gd name="T69" fmla="*/ 88 h 98"/>
                    <a:gd name="T70" fmla="*/ 106 w 108"/>
                    <a:gd name="T71" fmla="*/ 90 h 98"/>
                    <a:gd name="T72" fmla="*/ 108 w 108"/>
                    <a:gd name="T73" fmla="*/ 96 h 98"/>
                    <a:gd name="T74" fmla="*/ 84 w 108"/>
                    <a:gd name="T75" fmla="*/ 96 h 98"/>
                    <a:gd name="T76" fmla="*/ 82 w 108"/>
                    <a:gd name="T77" fmla="*/ 90 h 98"/>
                    <a:gd name="T78" fmla="*/ 82 w 108"/>
                    <a:gd name="T79" fmla="*/ 90 h 98"/>
                    <a:gd name="T80" fmla="*/ 84 w 108"/>
                    <a:gd name="T81" fmla="*/ 90 h 98"/>
                    <a:gd name="T82" fmla="*/ 86 w 108"/>
                    <a:gd name="T83" fmla="*/ 90 h 98"/>
                    <a:gd name="T84" fmla="*/ 86 w 108"/>
                    <a:gd name="T85" fmla="*/ 90 h 98"/>
                    <a:gd name="T86" fmla="*/ 86 w 108"/>
                    <a:gd name="T87" fmla="*/ 84 h 98"/>
                    <a:gd name="T88" fmla="*/ 54 w 108"/>
                    <a:gd name="T89" fmla="*/ 10 h 98"/>
                    <a:gd name="T90" fmla="*/ 70 w 108"/>
                    <a:gd name="T91" fmla="*/ 88 h 98"/>
                    <a:gd name="T92" fmla="*/ 66 w 108"/>
                    <a:gd name="T93" fmla="*/ 8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8" h="98">
                      <a:moveTo>
                        <a:pt x="66" y="88"/>
                      </a:moveTo>
                      <a:lnTo>
                        <a:pt x="22" y="22"/>
                      </a:lnTo>
                      <a:lnTo>
                        <a:pt x="50" y="86"/>
                      </a:lnTo>
                      <a:lnTo>
                        <a:pt x="50" y="86"/>
                      </a:lnTo>
                      <a:lnTo>
                        <a:pt x="52" y="90"/>
                      </a:lnTo>
                      <a:lnTo>
                        <a:pt x="52" y="90"/>
                      </a:lnTo>
                      <a:lnTo>
                        <a:pt x="58" y="92"/>
                      </a:lnTo>
                      <a:lnTo>
                        <a:pt x="60" y="96"/>
                      </a:lnTo>
                      <a:lnTo>
                        <a:pt x="36" y="98"/>
                      </a:lnTo>
                      <a:lnTo>
                        <a:pt x="34" y="92"/>
                      </a:lnTo>
                      <a:lnTo>
                        <a:pt x="34" y="92"/>
                      </a:lnTo>
                      <a:lnTo>
                        <a:pt x="40" y="92"/>
                      </a:lnTo>
                      <a:lnTo>
                        <a:pt x="44" y="90"/>
                      </a:lnTo>
                      <a:lnTo>
                        <a:pt x="44" y="90"/>
                      </a:lnTo>
                      <a:lnTo>
                        <a:pt x="44" y="88"/>
                      </a:lnTo>
                      <a:lnTo>
                        <a:pt x="44" y="86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18" y="0"/>
                      </a:lnTo>
                      <a:lnTo>
                        <a:pt x="62" y="68"/>
                      </a:lnTo>
                      <a:lnTo>
                        <a:pt x="50" y="0"/>
                      </a:lnTo>
                      <a:lnTo>
                        <a:pt x="68" y="0"/>
                      </a:lnTo>
                      <a:lnTo>
                        <a:pt x="70" y="4"/>
                      </a:lnTo>
                      <a:lnTo>
                        <a:pt x="70" y="4"/>
                      </a:lnTo>
                      <a:lnTo>
                        <a:pt x="66" y="6"/>
                      </a:lnTo>
                      <a:lnTo>
                        <a:pt x="66" y="6"/>
                      </a:lnTo>
                      <a:lnTo>
                        <a:pt x="66" y="10"/>
                      </a:lnTo>
                      <a:lnTo>
                        <a:pt x="98" y="84"/>
                      </a:lnTo>
                      <a:lnTo>
                        <a:pt x="98" y="84"/>
                      </a:lnTo>
                      <a:lnTo>
                        <a:pt x="100" y="88"/>
                      </a:lnTo>
                      <a:lnTo>
                        <a:pt x="100" y="88"/>
                      </a:lnTo>
                      <a:lnTo>
                        <a:pt x="106" y="90"/>
                      </a:lnTo>
                      <a:lnTo>
                        <a:pt x="108" y="96"/>
                      </a:lnTo>
                      <a:lnTo>
                        <a:pt x="84" y="96"/>
                      </a:lnTo>
                      <a:lnTo>
                        <a:pt x="82" y="90"/>
                      </a:lnTo>
                      <a:lnTo>
                        <a:pt x="82" y="90"/>
                      </a:lnTo>
                      <a:lnTo>
                        <a:pt x="84" y="90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86" y="84"/>
                      </a:lnTo>
                      <a:lnTo>
                        <a:pt x="54" y="10"/>
                      </a:lnTo>
                      <a:lnTo>
                        <a:pt x="70" y="88"/>
                      </a:lnTo>
                      <a:lnTo>
                        <a:pt x="66" y="8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0" name="Freeform 181">
                  <a:extLst>
                    <a:ext uri="{FF2B5EF4-FFF2-40B4-BE49-F238E27FC236}">
                      <a16:creationId xmlns:a16="http://schemas.microsoft.com/office/drawing/2014/main" id="{1989C262-7BFB-4E11-9D03-C55C64536B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44" y="1943"/>
                  <a:ext cx="90" cy="96"/>
                </a:xfrm>
                <a:custGeom>
                  <a:avLst/>
                  <a:gdLst>
                    <a:gd name="T0" fmla="*/ 44 w 90"/>
                    <a:gd name="T1" fmla="*/ 42 h 96"/>
                    <a:gd name="T2" fmla="*/ 52 w 90"/>
                    <a:gd name="T3" fmla="*/ 40 h 96"/>
                    <a:gd name="T4" fmla="*/ 56 w 90"/>
                    <a:gd name="T5" fmla="*/ 36 h 96"/>
                    <a:gd name="T6" fmla="*/ 54 w 90"/>
                    <a:gd name="T7" fmla="*/ 22 h 96"/>
                    <a:gd name="T8" fmla="*/ 50 w 90"/>
                    <a:gd name="T9" fmla="*/ 14 h 96"/>
                    <a:gd name="T10" fmla="*/ 46 w 90"/>
                    <a:gd name="T11" fmla="*/ 10 h 96"/>
                    <a:gd name="T12" fmla="*/ 36 w 90"/>
                    <a:gd name="T13" fmla="*/ 6 h 96"/>
                    <a:gd name="T14" fmla="*/ 28 w 90"/>
                    <a:gd name="T15" fmla="*/ 6 h 96"/>
                    <a:gd name="T16" fmla="*/ 24 w 90"/>
                    <a:gd name="T17" fmla="*/ 10 h 96"/>
                    <a:gd name="T18" fmla="*/ 56 w 90"/>
                    <a:gd name="T19" fmla="*/ 84 h 96"/>
                    <a:gd name="T20" fmla="*/ 58 w 90"/>
                    <a:gd name="T21" fmla="*/ 88 h 96"/>
                    <a:gd name="T22" fmla="*/ 70 w 90"/>
                    <a:gd name="T23" fmla="*/ 88 h 96"/>
                    <a:gd name="T24" fmla="*/ 76 w 90"/>
                    <a:gd name="T25" fmla="*/ 86 h 96"/>
                    <a:gd name="T26" fmla="*/ 80 w 90"/>
                    <a:gd name="T27" fmla="*/ 82 h 96"/>
                    <a:gd name="T28" fmla="*/ 80 w 90"/>
                    <a:gd name="T29" fmla="*/ 68 h 96"/>
                    <a:gd name="T30" fmla="*/ 74 w 90"/>
                    <a:gd name="T31" fmla="*/ 60 h 96"/>
                    <a:gd name="T32" fmla="*/ 66 w 90"/>
                    <a:gd name="T33" fmla="*/ 52 h 96"/>
                    <a:gd name="T34" fmla="*/ 48 w 90"/>
                    <a:gd name="T35" fmla="*/ 48 h 96"/>
                    <a:gd name="T36" fmla="*/ 56 w 90"/>
                    <a:gd name="T37" fmla="*/ 84 h 96"/>
                    <a:gd name="T38" fmla="*/ 10 w 90"/>
                    <a:gd name="T39" fmla="*/ 6 h 96"/>
                    <a:gd name="T40" fmla="*/ 0 w 90"/>
                    <a:gd name="T41" fmla="*/ 2 h 96"/>
                    <a:gd name="T42" fmla="*/ 32 w 90"/>
                    <a:gd name="T43" fmla="*/ 0 h 96"/>
                    <a:gd name="T44" fmla="*/ 50 w 90"/>
                    <a:gd name="T45" fmla="*/ 6 h 96"/>
                    <a:gd name="T46" fmla="*/ 58 w 90"/>
                    <a:gd name="T47" fmla="*/ 12 h 96"/>
                    <a:gd name="T48" fmla="*/ 64 w 90"/>
                    <a:gd name="T49" fmla="*/ 20 h 96"/>
                    <a:gd name="T50" fmla="*/ 62 w 90"/>
                    <a:gd name="T51" fmla="*/ 38 h 96"/>
                    <a:gd name="T52" fmla="*/ 60 w 90"/>
                    <a:gd name="T53" fmla="*/ 42 h 96"/>
                    <a:gd name="T54" fmla="*/ 70 w 90"/>
                    <a:gd name="T55" fmla="*/ 46 h 96"/>
                    <a:gd name="T56" fmla="*/ 82 w 90"/>
                    <a:gd name="T57" fmla="*/ 56 h 96"/>
                    <a:gd name="T58" fmla="*/ 88 w 90"/>
                    <a:gd name="T59" fmla="*/ 68 h 96"/>
                    <a:gd name="T60" fmla="*/ 90 w 90"/>
                    <a:gd name="T61" fmla="*/ 78 h 96"/>
                    <a:gd name="T62" fmla="*/ 88 w 90"/>
                    <a:gd name="T63" fmla="*/ 86 h 96"/>
                    <a:gd name="T64" fmla="*/ 82 w 90"/>
                    <a:gd name="T65" fmla="*/ 92 h 96"/>
                    <a:gd name="T66" fmla="*/ 40 w 90"/>
                    <a:gd name="T67" fmla="*/ 96 h 96"/>
                    <a:gd name="T68" fmla="*/ 38 w 90"/>
                    <a:gd name="T69" fmla="*/ 90 h 96"/>
                    <a:gd name="T70" fmla="*/ 44 w 90"/>
                    <a:gd name="T71" fmla="*/ 88 h 96"/>
                    <a:gd name="T72" fmla="*/ 44 w 90"/>
                    <a:gd name="T73" fmla="*/ 84 h 96"/>
                    <a:gd name="T74" fmla="*/ 14 w 90"/>
                    <a:gd name="T75" fmla="*/ 12 h 96"/>
                    <a:gd name="T76" fmla="*/ 10 w 90"/>
                    <a:gd name="T77" fmla="*/ 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0" h="96">
                      <a:moveTo>
                        <a:pt x="38" y="42"/>
                      </a:moveTo>
                      <a:lnTo>
                        <a:pt x="44" y="42"/>
                      </a:lnTo>
                      <a:lnTo>
                        <a:pt x="44" y="42"/>
                      </a:lnTo>
                      <a:lnTo>
                        <a:pt x="52" y="40"/>
                      </a:lnTo>
                      <a:lnTo>
                        <a:pt x="56" y="36"/>
                      </a:lnTo>
                      <a:lnTo>
                        <a:pt x="56" y="36"/>
                      </a:lnTo>
                      <a:lnTo>
                        <a:pt x="56" y="28"/>
                      </a:lnTo>
                      <a:lnTo>
                        <a:pt x="54" y="22"/>
                      </a:lnTo>
                      <a:lnTo>
                        <a:pt x="54" y="22"/>
                      </a:lnTo>
                      <a:lnTo>
                        <a:pt x="50" y="14"/>
                      </a:lnTo>
                      <a:lnTo>
                        <a:pt x="46" y="10"/>
                      </a:lnTo>
                      <a:lnTo>
                        <a:pt x="46" y="10"/>
                      </a:lnTo>
                      <a:lnTo>
                        <a:pt x="42" y="6"/>
                      </a:lnTo>
                      <a:lnTo>
                        <a:pt x="36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4" y="8"/>
                      </a:lnTo>
                      <a:lnTo>
                        <a:pt x="24" y="10"/>
                      </a:lnTo>
                      <a:lnTo>
                        <a:pt x="38" y="42"/>
                      </a:lnTo>
                      <a:close/>
                      <a:moveTo>
                        <a:pt x="56" y="84"/>
                      </a:moveTo>
                      <a:lnTo>
                        <a:pt x="56" y="84"/>
                      </a:lnTo>
                      <a:lnTo>
                        <a:pt x="58" y="88"/>
                      </a:lnTo>
                      <a:lnTo>
                        <a:pt x="62" y="88"/>
                      </a:lnTo>
                      <a:lnTo>
                        <a:pt x="70" y="88"/>
                      </a:lnTo>
                      <a:lnTo>
                        <a:pt x="70" y="88"/>
                      </a:lnTo>
                      <a:lnTo>
                        <a:pt x="76" y="86"/>
                      </a:lnTo>
                      <a:lnTo>
                        <a:pt x="80" y="82"/>
                      </a:lnTo>
                      <a:lnTo>
                        <a:pt x="80" y="82"/>
                      </a:lnTo>
                      <a:lnTo>
                        <a:pt x="82" y="76"/>
                      </a:lnTo>
                      <a:lnTo>
                        <a:pt x="80" y="68"/>
                      </a:lnTo>
                      <a:lnTo>
                        <a:pt x="80" y="68"/>
                      </a:lnTo>
                      <a:lnTo>
                        <a:pt x="74" y="60"/>
                      </a:lnTo>
                      <a:lnTo>
                        <a:pt x="66" y="52"/>
                      </a:lnTo>
                      <a:lnTo>
                        <a:pt x="66" y="52"/>
                      </a:lnTo>
                      <a:lnTo>
                        <a:pt x="58" y="48"/>
                      </a:lnTo>
                      <a:lnTo>
                        <a:pt x="48" y="48"/>
                      </a:lnTo>
                      <a:lnTo>
                        <a:pt x="40" y="48"/>
                      </a:lnTo>
                      <a:lnTo>
                        <a:pt x="56" y="84"/>
                      </a:lnTo>
                      <a:close/>
                      <a:moveTo>
                        <a:pt x="10" y="6"/>
                      </a:moveTo>
                      <a:lnTo>
                        <a:pt x="10" y="6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42" y="2"/>
                      </a:lnTo>
                      <a:lnTo>
                        <a:pt x="50" y="6"/>
                      </a:lnTo>
                      <a:lnTo>
                        <a:pt x="50" y="6"/>
                      </a:lnTo>
                      <a:lnTo>
                        <a:pt x="58" y="12"/>
                      </a:lnTo>
                      <a:lnTo>
                        <a:pt x="64" y="20"/>
                      </a:lnTo>
                      <a:lnTo>
                        <a:pt x="64" y="20"/>
                      </a:lnTo>
                      <a:lnTo>
                        <a:pt x="66" y="30"/>
                      </a:lnTo>
                      <a:lnTo>
                        <a:pt x="62" y="38"/>
                      </a:lnTo>
                      <a:lnTo>
                        <a:pt x="62" y="38"/>
                      </a:lnTo>
                      <a:lnTo>
                        <a:pt x="60" y="42"/>
                      </a:lnTo>
                      <a:lnTo>
                        <a:pt x="60" y="42"/>
                      </a:lnTo>
                      <a:lnTo>
                        <a:pt x="70" y="46"/>
                      </a:lnTo>
                      <a:lnTo>
                        <a:pt x="70" y="46"/>
                      </a:lnTo>
                      <a:lnTo>
                        <a:pt x="82" y="56"/>
                      </a:lnTo>
                      <a:lnTo>
                        <a:pt x="86" y="62"/>
                      </a:lnTo>
                      <a:lnTo>
                        <a:pt x="88" y="68"/>
                      </a:lnTo>
                      <a:lnTo>
                        <a:pt x="88" y="68"/>
                      </a:lnTo>
                      <a:lnTo>
                        <a:pt x="90" y="78"/>
                      </a:lnTo>
                      <a:lnTo>
                        <a:pt x="88" y="86"/>
                      </a:lnTo>
                      <a:lnTo>
                        <a:pt x="88" y="86"/>
                      </a:lnTo>
                      <a:lnTo>
                        <a:pt x="86" y="90"/>
                      </a:lnTo>
                      <a:lnTo>
                        <a:pt x="82" y="92"/>
                      </a:lnTo>
                      <a:lnTo>
                        <a:pt x="70" y="94"/>
                      </a:lnTo>
                      <a:lnTo>
                        <a:pt x="40" y="96"/>
                      </a:lnTo>
                      <a:lnTo>
                        <a:pt x="38" y="90"/>
                      </a:lnTo>
                      <a:lnTo>
                        <a:pt x="38" y="90"/>
                      </a:lnTo>
                      <a:lnTo>
                        <a:pt x="42" y="90"/>
                      </a:lnTo>
                      <a:lnTo>
                        <a:pt x="44" y="88"/>
                      </a:lnTo>
                      <a:lnTo>
                        <a:pt x="44" y="88"/>
                      </a:lnTo>
                      <a:lnTo>
                        <a:pt x="44" y="84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2" y="8"/>
                      </a:lnTo>
                      <a:lnTo>
                        <a:pt x="10" y="6"/>
                      </a:lnTo>
                      <a:lnTo>
                        <a:pt x="10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1" name="Freeform 182">
                  <a:extLst>
                    <a:ext uri="{FF2B5EF4-FFF2-40B4-BE49-F238E27FC236}">
                      <a16:creationId xmlns:a16="http://schemas.microsoft.com/office/drawing/2014/main" id="{1AD704D0-C350-48F7-B1BE-6AF2FEC2F50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2" y="1941"/>
                  <a:ext cx="106" cy="100"/>
                </a:xfrm>
                <a:custGeom>
                  <a:avLst/>
                  <a:gdLst>
                    <a:gd name="T0" fmla="*/ 42 w 106"/>
                    <a:gd name="T1" fmla="*/ 52 h 100"/>
                    <a:gd name="T2" fmla="*/ 52 w 106"/>
                    <a:gd name="T3" fmla="*/ 52 h 100"/>
                    <a:gd name="T4" fmla="*/ 52 w 106"/>
                    <a:gd name="T5" fmla="*/ 52 h 100"/>
                    <a:gd name="T6" fmla="*/ 60 w 106"/>
                    <a:gd name="T7" fmla="*/ 50 h 100"/>
                    <a:gd name="T8" fmla="*/ 62 w 106"/>
                    <a:gd name="T9" fmla="*/ 48 h 100"/>
                    <a:gd name="T10" fmla="*/ 64 w 106"/>
                    <a:gd name="T11" fmla="*/ 46 h 100"/>
                    <a:gd name="T12" fmla="*/ 64 w 106"/>
                    <a:gd name="T13" fmla="*/ 46 h 100"/>
                    <a:gd name="T14" fmla="*/ 66 w 106"/>
                    <a:gd name="T15" fmla="*/ 38 h 100"/>
                    <a:gd name="T16" fmla="*/ 62 w 106"/>
                    <a:gd name="T17" fmla="*/ 30 h 100"/>
                    <a:gd name="T18" fmla="*/ 62 w 106"/>
                    <a:gd name="T19" fmla="*/ 30 h 100"/>
                    <a:gd name="T20" fmla="*/ 58 w 106"/>
                    <a:gd name="T21" fmla="*/ 18 h 100"/>
                    <a:gd name="T22" fmla="*/ 50 w 106"/>
                    <a:gd name="T23" fmla="*/ 12 h 100"/>
                    <a:gd name="T24" fmla="*/ 50 w 106"/>
                    <a:gd name="T25" fmla="*/ 12 h 100"/>
                    <a:gd name="T26" fmla="*/ 42 w 106"/>
                    <a:gd name="T27" fmla="*/ 6 h 100"/>
                    <a:gd name="T28" fmla="*/ 34 w 106"/>
                    <a:gd name="T29" fmla="*/ 6 h 100"/>
                    <a:gd name="T30" fmla="*/ 28 w 106"/>
                    <a:gd name="T31" fmla="*/ 6 h 100"/>
                    <a:gd name="T32" fmla="*/ 28 w 106"/>
                    <a:gd name="T33" fmla="*/ 6 h 100"/>
                    <a:gd name="T34" fmla="*/ 24 w 106"/>
                    <a:gd name="T35" fmla="*/ 6 h 100"/>
                    <a:gd name="T36" fmla="*/ 24 w 106"/>
                    <a:gd name="T37" fmla="*/ 10 h 100"/>
                    <a:gd name="T38" fmla="*/ 42 w 106"/>
                    <a:gd name="T39" fmla="*/ 52 h 100"/>
                    <a:gd name="T40" fmla="*/ 6 w 106"/>
                    <a:gd name="T41" fmla="*/ 6 h 100"/>
                    <a:gd name="T42" fmla="*/ 2 w 106"/>
                    <a:gd name="T43" fmla="*/ 6 h 100"/>
                    <a:gd name="T44" fmla="*/ 0 w 106"/>
                    <a:gd name="T45" fmla="*/ 0 h 100"/>
                    <a:gd name="T46" fmla="*/ 30 w 106"/>
                    <a:gd name="T47" fmla="*/ 0 h 100"/>
                    <a:gd name="T48" fmla="*/ 30 w 106"/>
                    <a:gd name="T49" fmla="*/ 0 h 100"/>
                    <a:gd name="T50" fmla="*/ 44 w 106"/>
                    <a:gd name="T51" fmla="*/ 2 h 100"/>
                    <a:gd name="T52" fmla="*/ 56 w 106"/>
                    <a:gd name="T53" fmla="*/ 6 h 100"/>
                    <a:gd name="T54" fmla="*/ 56 w 106"/>
                    <a:gd name="T55" fmla="*/ 6 h 100"/>
                    <a:gd name="T56" fmla="*/ 66 w 106"/>
                    <a:gd name="T57" fmla="*/ 16 h 100"/>
                    <a:gd name="T58" fmla="*/ 74 w 106"/>
                    <a:gd name="T59" fmla="*/ 28 h 100"/>
                    <a:gd name="T60" fmla="*/ 74 w 106"/>
                    <a:gd name="T61" fmla="*/ 28 h 100"/>
                    <a:gd name="T62" fmla="*/ 76 w 106"/>
                    <a:gd name="T63" fmla="*/ 40 h 100"/>
                    <a:gd name="T64" fmla="*/ 76 w 106"/>
                    <a:gd name="T65" fmla="*/ 46 h 100"/>
                    <a:gd name="T66" fmla="*/ 74 w 106"/>
                    <a:gd name="T67" fmla="*/ 50 h 100"/>
                    <a:gd name="T68" fmla="*/ 74 w 106"/>
                    <a:gd name="T69" fmla="*/ 50 h 100"/>
                    <a:gd name="T70" fmla="*/ 70 w 106"/>
                    <a:gd name="T71" fmla="*/ 54 h 100"/>
                    <a:gd name="T72" fmla="*/ 64 w 106"/>
                    <a:gd name="T73" fmla="*/ 58 h 100"/>
                    <a:gd name="T74" fmla="*/ 92 w 106"/>
                    <a:gd name="T75" fmla="*/ 86 h 100"/>
                    <a:gd name="T76" fmla="*/ 92 w 106"/>
                    <a:gd name="T77" fmla="*/ 86 h 100"/>
                    <a:gd name="T78" fmla="*/ 98 w 106"/>
                    <a:gd name="T79" fmla="*/ 90 h 100"/>
                    <a:gd name="T80" fmla="*/ 104 w 106"/>
                    <a:gd name="T81" fmla="*/ 90 h 100"/>
                    <a:gd name="T82" fmla="*/ 106 w 106"/>
                    <a:gd name="T83" fmla="*/ 96 h 100"/>
                    <a:gd name="T84" fmla="*/ 90 w 106"/>
                    <a:gd name="T85" fmla="*/ 96 h 100"/>
                    <a:gd name="T86" fmla="*/ 52 w 106"/>
                    <a:gd name="T87" fmla="*/ 58 h 100"/>
                    <a:gd name="T88" fmla="*/ 44 w 106"/>
                    <a:gd name="T89" fmla="*/ 58 h 100"/>
                    <a:gd name="T90" fmla="*/ 56 w 106"/>
                    <a:gd name="T91" fmla="*/ 88 h 100"/>
                    <a:gd name="T92" fmla="*/ 56 w 106"/>
                    <a:gd name="T93" fmla="*/ 88 h 100"/>
                    <a:gd name="T94" fmla="*/ 60 w 106"/>
                    <a:gd name="T95" fmla="*/ 92 h 100"/>
                    <a:gd name="T96" fmla="*/ 64 w 106"/>
                    <a:gd name="T97" fmla="*/ 94 h 100"/>
                    <a:gd name="T98" fmla="*/ 70 w 106"/>
                    <a:gd name="T99" fmla="*/ 94 h 100"/>
                    <a:gd name="T100" fmla="*/ 72 w 106"/>
                    <a:gd name="T101" fmla="*/ 100 h 100"/>
                    <a:gd name="T102" fmla="*/ 44 w 106"/>
                    <a:gd name="T103" fmla="*/ 100 h 100"/>
                    <a:gd name="T104" fmla="*/ 40 w 106"/>
                    <a:gd name="T105" fmla="*/ 94 h 100"/>
                    <a:gd name="T106" fmla="*/ 44 w 106"/>
                    <a:gd name="T107" fmla="*/ 94 h 100"/>
                    <a:gd name="T108" fmla="*/ 44 w 106"/>
                    <a:gd name="T109" fmla="*/ 94 h 100"/>
                    <a:gd name="T110" fmla="*/ 46 w 106"/>
                    <a:gd name="T111" fmla="*/ 92 h 100"/>
                    <a:gd name="T112" fmla="*/ 44 w 106"/>
                    <a:gd name="T113" fmla="*/ 88 h 100"/>
                    <a:gd name="T114" fmla="*/ 12 w 106"/>
                    <a:gd name="T115" fmla="*/ 12 h 100"/>
                    <a:gd name="T116" fmla="*/ 12 w 106"/>
                    <a:gd name="T117" fmla="*/ 12 h 100"/>
                    <a:gd name="T118" fmla="*/ 10 w 106"/>
                    <a:gd name="T119" fmla="*/ 8 h 100"/>
                    <a:gd name="T120" fmla="*/ 6 w 106"/>
                    <a:gd name="T121" fmla="*/ 6 h 100"/>
                    <a:gd name="T122" fmla="*/ 6 w 106"/>
                    <a:gd name="T123" fmla="*/ 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6" h="100">
                      <a:moveTo>
                        <a:pt x="42" y="52"/>
                      </a:moveTo>
                      <a:lnTo>
                        <a:pt x="52" y="52"/>
                      </a:lnTo>
                      <a:lnTo>
                        <a:pt x="52" y="52"/>
                      </a:lnTo>
                      <a:lnTo>
                        <a:pt x="60" y="50"/>
                      </a:lnTo>
                      <a:lnTo>
                        <a:pt x="62" y="48"/>
                      </a:lnTo>
                      <a:lnTo>
                        <a:pt x="64" y="46"/>
                      </a:lnTo>
                      <a:lnTo>
                        <a:pt x="64" y="46"/>
                      </a:lnTo>
                      <a:lnTo>
                        <a:pt x="66" y="38"/>
                      </a:lnTo>
                      <a:lnTo>
                        <a:pt x="62" y="30"/>
                      </a:lnTo>
                      <a:lnTo>
                        <a:pt x="62" y="30"/>
                      </a:lnTo>
                      <a:lnTo>
                        <a:pt x="58" y="18"/>
                      </a:lnTo>
                      <a:lnTo>
                        <a:pt x="50" y="12"/>
                      </a:lnTo>
                      <a:lnTo>
                        <a:pt x="50" y="12"/>
                      </a:lnTo>
                      <a:lnTo>
                        <a:pt x="42" y="6"/>
                      </a:lnTo>
                      <a:lnTo>
                        <a:pt x="34" y="6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4" y="6"/>
                      </a:lnTo>
                      <a:lnTo>
                        <a:pt x="24" y="10"/>
                      </a:lnTo>
                      <a:lnTo>
                        <a:pt x="42" y="52"/>
                      </a:lnTo>
                      <a:close/>
                      <a:moveTo>
                        <a:pt x="6" y="6"/>
                      </a:move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44" y="2"/>
                      </a:lnTo>
                      <a:lnTo>
                        <a:pt x="56" y="6"/>
                      </a:lnTo>
                      <a:lnTo>
                        <a:pt x="56" y="6"/>
                      </a:lnTo>
                      <a:lnTo>
                        <a:pt x="66" y="16"/>
                      </a:lnTo>
                      <a:lnTo>
                        <a:pt x="74" y="28"/>
                      </a:lnTo>
                      <a:lnTo>
                        <a:pt x="74" y="28"/>
                      </a:lnTo>
                      <a:lnTo>
                        <a:pt x="76" y="40"/>
                      </a:lnTo>
                      <a:lnTo>
                        <a:pt x="76" y="46"/>
                      </a:lnTo>
                      <a:lnTo>
                        <a:pt x="74" y="50"/>
                      </a:lnTo>
                      <a:lnTo>
                        <a:pt x="74" y="50"/>
                      </a:lnTo>
                      <a:lnTo>
                        <a:pt x="70" y="54"/>
                      </a:lnTo>
                      <a:lnTo>
                        <a:pt x="64" y="58"/>
                      </a:lnTo>
                      <a:lnTo>
                        <a:pt x="92" y="86"/>
                      </a:lnTo>
                      <a:lnTo>
                        <a:pt x="92" y="86"/>
                      </a:lnTo>
                      <a:lnTo>
                        <a:pt x="98" y="90"/>
                      </a:lnTo>
                      <a:lnTo>
                        <a:pt x="104" y="90"/>
                      </a:lnTo>
                      <a:lnTo>
                        <a:pt x="106" y="96"/>
                      </a:lnTo>
                      <a:lnTo>
                        <a:pt x="90" y="96"/>
                      </a:lnTo>
                      <a:lnTo>
                        <a:pt x="52" y="58"/>
                      </a:lnTo>
                      <a:lnTo>
                        <a:pt x="44" y="58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60" y="92"/>
                      </a:lnTo>
                      <a:lnTo>
                        <a:pt x="64" y="94"/>
                      </a:lnTo>
                      <a:lnTo>
                        <a:pt x="70" y="94"/>
                      </a:lnTo>
                      <a:lnTo>
                        <a:pt x="72" y="100"/>
                      </a:lnTo>
                      <a:lnTo>
                        <a:pt x="44" y="100"/>
                      </a:lnTo>
                      <a:lnTo>
                        <a:pt x="40" y="94"/>
                      </a:lnTo>
                      <a:lnTo>
                        <a:pt x="44" y="94"/>
                      </a:lnTo>
                      <a:lnTo>
                        <a:pt x="44" y="94"/>
                      </a:lnTo>
                      <a:lnTo>
                        <a:pt x="46" y="92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6" y="6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2" name="Freeform 183">
                  <a:extLst>
                    <a:ext uri="{FF2B5EF4-FFF2-40B4-BE49-F238E27FC236}">
                      <a16:creationId xmlns:a16="http://schemas.microsoft.com/office/drawing/2014/main" id="{E3316FDF-4EDC-4E65-B9C2-FCFF408E93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8" y="1937"/>
                  <a:ext cx="100" cy="102"/>
                </a:xfrm>
                <a:custGeom>
                  <a:avLst/>
                  <a:gdLst>
                    <a:gd name="T0" fmla="*/ 8 w 100"/>
                    <a:gd name="T1" fmla="*/ 8 h 102"/>
                    <a:gd name="T2" fmla="*/ 2 w 100"/>
                    <a:gd name="T3" fmla="*/ 8 h 102"/>
                    <a:gd name="T4" fmla="*/ 0 w 100"/>
                    <a:gd name="T5" fmla="*/ 2 h 102"/>
                    <a:gd name="T6" fmla="*/ 62 w 100"/>
                    <a:gd name="T7" fmla="*/ 0 h 102"/>
                    <a:gd name="T8" fmla="*/ 72 w 100"/>
                    <a:gd name="T9" fmla="*/ 24 h 102"/>
                    <a:gd name="T10" fmla="*/ 68 w 100"/>
                    <a:gd name="T11" fmla="*/ 24 h 102"/>
                    <a:gd name="T12" fmla="*/ 68 w 100"/>
                    <a:gd name="T13" fmla="*/ 24 h 102"/>
                    <a:gd name="T14" fmla="*/ 64 w 100"/>
                    <a:gd name="T15" fmla="*/ 16 h 102"/>
                    <a:gd name="T16" fmla="*/ 58 w 100"/>
                    <a:gd name="T17" fmla="*/ 12 h 102"/>
                    <a:gd name="T18" fmla="*/ 58 w 100"/>
                    <a:gd name="T19" fmla="*/ 12 h 102"/>
                    <a:gd name="T20" fmla="*/ 52 w 100"/>
                    <a:gd name="T21" fmla="*/ 8 h 102"/>
                    <a:gd name="T22" fmla="*/ 46 w 100"/>
                    <a:gd name="T23" fmla="*/ 6 h 102"/>
                    <a:gd name="T24" fmla="*/ 28 w 100"/>
                    <a:gd name="T25" fmla="*/ 8 h 102"/>
                    <a:gd name="T26" fmla="*/ 28 w 100"/>
                    <a:gd name="T27" fmla="*/ 8 h 102"/>
                    <a:gd name="T28" fmla="*/ 24 w 100"/>
                    <a:gd name="T29" fmla="*/ 8 h 102"/>
                    <a:gd name="T30" fmla="*/ 26 w 100"/>
                    <a:gd name="T31" fmla="*/ 14 h 102"/>
                    <a:gd name="T32" fmla="*/ 40 w 100"/>
                    <a:gd name="T33" fmla="*/ 48 h 102"/>
                    <a:gd name="T34" fmla="*/ 50 w 100"/>
                    <a:gd name="T35" fmla="*/ 48 h 102"/>
                    <a:gd name="T36" fmla="*/ 50 w 100"/>
                    <a:gd name="T37" fmla="*/ 48 h 102"/>
                    <a:gd name="T38" fmla="*/ 54 w 100"/>
                    <a:gd name="T39" fmla="*/ 46 h 102"/>
                    <a:gd name="T40" fmla="*/ 56 w 100"/>
                    <a:gd name="T41" fmla="*/ 44 h 102"/>
                    <a:gd name="T42" fmla="*/ 56 w 100"/>
                    <a:gd name="T43" fmla="*/ 40 h 102"/>
                    <a:gd name="T44" fmla="*/ 54 w 100"/>
                    <a:gd name="T45" fmla="*/ 34 h 102"/>
                    <a:gd name="T46" fmla="*/ 58 w 100"/>
                    <a:gd name="T47" fmla="*/ 34 h 102"/>
                    <a:gd name="T48" fmla="*/ 72 w 100"/>
                    <a:gd name="T49" fmla="*/ 66 h 102"/>
                    <a:gd name="T50" fmla="*/ 68 w 100"/>
                    <a:gd name="T51" fmla="*/ 66 h 102"/>
                    <a:gd name="T52" fmla="*/ 68 w 100"/>
                    <a:gd name="T53" fmla="*/ 66 h 102"/>
                    <a:gd name="T54" fmla="*/ 64 w 100"/>
                    <a:gd name="T55" fmla="*/ 60 h 102"/>
                    <a:gd name="T56" fmla="*/ 62 w 100"/>
                    <a:gd name="T57" fmla="*/ 56 h 102"/>
                    <a:gd name="T58" fmla="*/ 58 w 100"/>
                    <a:gd name="T59" fmla="*/ 54 h 102"/>
                    <a:gd name="T60" fmla="*/ 54 w 100"/>
                    <a:gd name="T61" fmla="*/ 54 h 102"/>
                    <a:gd name="T62" fmla="*/ 42 w 100"/>
                    <a:gd name="T63" fmla="*/ 54 h 102"/>
                    <a:gd name="T64" fmla="*/ 56 w 100"/>
                    <a:gd name="T65" fmla="*/ 90 h 102"/>
                    <a:gd name="T66" fmla="*/ 56 w 100"/>
                    <a:gd name="T67" fmla="*/ 90 h 102"/>
                    <a:gd name="T68" fmla="*/ 60 w 100"/>
                    <a:gd name="T69" fmla="*/ 94 h 102"/>
                    <a:gd name="T70" fmla="*/ 64 w 100"/>
                    <a:gd name="T71" fmla="*/ 94 h 102"/>
                    <a:gd name="T72" fmla="*/ 78 w 100"/>
                    <a:gd name="T73" fmla="*/ 94 h 102"/>
                    <a:gd name="T74" fmla="*/ 78 w 100"/>
                    <a:gd name="T75" fmla="*/ 94 h 102"/>
                    <a:gd name="T76" fmla="*/ 84 w 100"/>
                    <a:gd name="T77" fmla="*/ 92 h 102"/>
                    <a:gd name="T78" fmla="*/ 86 w 100"/>
                    <a:gd name="T79" fmla="*/ 90 h 102"/>
                    <a:gd name="T80" fmla="*/ 86 w 100"/>
                    <a:gd name="T81" fmla="*/ 90 h 102"/>
                    <a:gd name="T82" fmla="*/ 88 w 100"/>
                    <a:gd name="T83" fmla="*/ 82 h 102"/>
                    <a:gd name="T84" fmla="*/ 88 w 100"/>
                    <a:gd name="T85" fmla="*/ 74 h 102"/>
                    <a:gd name="T86" fmla="*/ 94 w 100"/>
                    <a:gd name="T87" fmla="*/ 76 h 102"/>
                    <a:gd name="T88" fmla="*/ 100 w 100"/>
                    <a:gd name="T89" fmla="*/ 100 h 102"/>
                    <a:gd name="T90" fmla="*/ 42 w 100"/>
                    <a:gd name="T91" fmla="*/ 102 h 102"/>
                    <a:gd name="T92" fmla="*/ 40 w 100"/>
                    <a:gd name="T93" fmla="*/ 96 h 102"/>
                    <a:gd name="T94" fmla="*/ 44 w 100"/>
                    <a:gd name="T95" fmla="*/ 96 h 102"/>
                    <a:gd name="T96" fmla="*/ 44 w 100"/>
                    <a:gd name="T97" fmla="*/ 96 h 102"/>
                    <a:gd name="T98" fmla="*/ 46 w 100"/>
                    <a:gd name="T99" fmla="*/ 94 h 102"/>
                    <a:gd name="T100" fmla="*/ 46 w 100"/>
                    <a:gd name="T101" fmla="*/ 90 h 102"/>
                    <a:gd name="T102" fmla="*/ 14 w 100"/>
                    <a:gd name="T103" fmla="*/ 14 h 102"/>
                    <a:gd name="T104" fmla="*/ 14 w 100"/>
                    <a:gd name="T105" fmla="*/ 14 h 102"/>
                    <a:gd name="T106" fmla="*/ 10 w 100"/>
                    <a:gd name="T107" fmla="*/ 10 h 102"/>
                    <a:gd name="T108" fmla="*/ 8 w 100"/>
                    <a:gd name="T109" fmla="*/ 8 h 102"/>
                    <a:gd name="T110" fmla="*/ 8 w 100"/>
                    <a:gd name="T111" fmla="*/ 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0" h="102">
                      <a:moveTo>
                        <a:pt x="8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62" y="0"/>
                      </a:lnTo>
                      <a:lnTo>
                        <a:pt x="72" y="24"/>
                      </a:lnTo>
                      <a:lnTo>
                        <a:pt x="68" y="24"/>
                      </a:lnTo>
                      <a:lnTo>
                        <a:pt x="68" y="24"/>
                      </a:lnTo>
                      <a:lnTo>
                        <a:pt x="64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2" y="8"/>
                      </a:lnTo>
                      <a:lnTo>
                        <a:pt x="46" y="6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40" y="48"/>
                      </a:lnTo>
                      <a:lnTo>
                        <a:pt x="50" y="48"/>
                      </a:lnTo>
                      <a:lnTo>
                        <a:pt x="50" y="48"/>
                      </a:lnTo>
                      <a:lnTo>
                        <a:pt x="54" y="46"/>
                      </a:lnTo>
                      <a:lnTo>
                        <a:pt x="56" y="44"/>
                      </a:lnTo>
                      <a:lnTo>
                        <a:pt x="56" y="40"/>
                      </a:lnTo>
                      <a:lnTo>
                        <a:pt x="54" y="34"/>
                      </a:lnTo>
                      <a:lnTo>
                        <a:pt x="58" y="34"/>
                      </a:lnTo>
                      <a:lnTo>
                        <a:pt x="72" y="66"/>
                      </a:lnTo>
                      <a:lnTo>
                        <a:pt x="68" y="66"/>
                      </a:lnTo>
                      <a:lnTo>
                        <a:pt x="68" y="66"/>
                      </a:lnTo>
                      <a:lnTo>
                        <a:pt x="64" y="60"/>
                      </a:lnTo>
                      <a:lnTo>
                        <a:pt x="62" y="56"/>
                      </a:lnTo>
                      <a:lnTo>
                        <a:pt x="58" y="54"/>
                      </a:lnTo>
                      <a:lnTo>
                        <a:pt x="54" y="54"/>
                      </a:lnTo>
                      <a:lnTo>
                        <a:pt x="42" y="54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60" y="94"/>
                      </a:lnTo>
                      <a:lnTo>
                        <a:pt x="64" y="94"/>
                      </a:lnTo>
                      <a:lnTo>
                        <a:pt x="78" y="94"/>
                      </a:lnTo>
                      <a:lnTo>
                        <a:pt x="78" y="94"/>
                      </a:lnTo>
                      <a:lnTo>
                        <a:pt x="84" y="92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88" y="82"/>
                      </a:lnTo>
                      <a:lnTo>
                        <a:pt x="88" y="74"/>
                      </a:lnTo>
                      <a:lnTo>
                        <a:pt x="94" y="76"/>
                      </a:lnTo>
                      <a:lnTo>
                        <a:pt x="100" y="100"/>
                      </a:lnTo>
                      <a:lnTo>
                        <a:pt x="42" y="102"/>
                      </a:lnTo>
                      <a:lnTo>
                        <a:pt x="40" y="96"/>
                      </a:lnTo>
                      <a:lnTo>
                        <a:pt x="44" y="96"/>
                      </a:lnTo>
                      <a:lnTo>
                        <a:pt x="44" y="96"/>
                      </a:lnTo>
                      <a:lnTo>
                        <a:pt x="46" y="94"/>
                      </a:lnTo>
                      <a:lnTo>
                        <a:pt x="46" y="9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0" y="10"/>
                      </a:lnTo>
                      <a:lnTo>
                        <a:pt x="8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3" name="Freeform 184">
                  <a:extLst>
                    <a:ext uri="{FF2B5EF4-FFF2-40B4-BE49-F238E27FC236}">
                      <a16:creationId xmlns:a16="http://schemas.microsoft.com/office/drawing/2014/main" id="{E9838953-0957-4687-A8DE-DFEF9E47FC1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92" y="2127"/>
                  <a:ext cx="88" cy="100"/>
                </a:xfrm>
                <a:custGeom>
                  <a:avLst/>
                  <a:gdLst>
                    <a:gd name="T0" fmla="*/ 54 w 88"/>
                    <a:gd name="T1" fmla="*/ 84 h 100"/>
                    <a:gd name="T2" fmla="*/ 54 w 88"/>
                    <a:gd name="T3" fmla="*/ 84 h 100"/>
                    <a:gd name="T4" fmla="*/ 56 w 88"/>
                    <a:gd name="T5" fmla="*/ 86 h 100"/>
                    <a:gd name="T6" fmla="*/ 60 w 88"/>
                    <a:gd name="T7" fmla="*/ 88 h 100"/>
                    <a:gd name="T8" fmla="*/ 66 w 88"/>
                    <a:gd name="T9" fmla="*/ 88 h 100"/>
                    <a:gd name="T10" fmla="*/ 66 w 88"/>
                    <a:gd name="T11" fmla="*/ 88 h 100"/>
                    <a:gd name="T12" fmla="*/ 70 w 88"/>
                    <a:gd name="T13" fmla="*/ 86 h 100"/>
                    <a:gd name="T14" fmla="*/ 72 w 88"/>
                    <a:gd name="T15" fmla="*/ 84 h 100"/>
                    <a:gd name="T16" fmla="*/ 74 w 88"/>
                    <a:gd name="T17" fmla="*/ 82 h 100"/>
                    <a:gd name="T18" fmla="*/ 76 w 88"/>
                    <a:gd name="T19" fmla="*/ 78 h 100"/>
                    <a:gd name="T20" fmla="*/ 76 w 88"/>
                    <a:gd name="T21" fmla="*/ 78 h 100"/>
                    <a:gd name="T22" fmla="*/ 76 w 88"/>
                    <a:gd name="T23" fmla="*/ 72 h 100"/>
                    <a:gd name="T24" fmla="*/ 76 w 88"/>
                    <a:gd name="T25" fmla="*/ 64 h 100"/>
                    <a:gd name="T26" fmla="*/ 70 w 88"/>
                    <a:gd name="T27" fmla="*/ 46 h 100"/>
                    <a:gd name="T28" fmla="*/ 70 w 88"/>
                    <a:gd name="T29" fmla="*/ 46 h 100"/>
                    <a:gd name="T30" fmla="*/ 60 w 88"/>
                    <a:gd name="T31" fmla="*/ 28 h 100"/>
                    <a:gd name="T32" fmla="*/ 50 w 88"/>
                    <a:gd name="T33" fmla="*/ 14 h 100"/>
                    <a:gd name="T34" fmla="*/ 50 w 88"/>
                    <a:gd name="T35" fmla="*/ 14 h 100"/>
                    <a:gd name="T36" fmla="*/ 40 w 88"/>
                    <a:gd name="T37" fmla="*/ 8 h 100"/>
                    <a:gd name="T38" fmla="*/ 32 w 88"/>
                    <a:gd name="T39" fmla="*/ 6 h 100"/>
                    <a:gd name="T40" fmla="*/ 26 w 88"/>
                    <a:gd name="T41" fmla="*/ 6 h 100"/>
                    <a:gd name="T42" fmla="*/ 26 w 88"/>
                    <a:gd name="T43" fmla="*/ 6 h 100"/>
                    <a:gd name="T44" fmla="*/ 24 w 88"/>
                    <a:gd name="T45" fmla="*/ 6 h 100"/>
                    <a:gd name="T46" fmla="*/ 24 w 88"/>
                    <a:gd name="T47" fmla="*/ 10 h 100"/>
                    <a:gd name="T48" fmla="*/ 54 w 88"/>
                    <a:gd name="T49" fmla="*/ 84 h 100"/>
                    <a:gd name="T50" fmla="*/ 6 w 88"/>
                    <a:gd name="T51" fmla="*/ 6 h 100"/>
                    <a:gd name="T52" fmla="*/ 2 w 88"/>
                    <a:gd name="T53" fmla="*/ 6 h 100"/>
                    <a:gd name="T54" fmla="*/ 0 w 88"/>
                    <a:gd name="T55" fmla="*/ 0 h 100"/>
                    <a:gd name="T56" fmla="*/ 26 w 88"/>
                    <a:gd name="T57" fmla="*/ 0 h 100"/>
                    <a:gd name="T58" fmla="*/ 26 w 88"/>
                    <a:gd name="T59" fmla="*/ 0 h 100"/>
                    <a:gd name="T60" fmla="*/ 34 w 88"/>
                    <a:gd name="T61" fmla="*/ 0 h 100"/>
                    <a:gd name="T62" fmla="*/ 40 w 88"/>
                    <a:gd name="T63" fmla="*/ 2 h 100"/>
                    <a:gd name="T64" fmla="*/ 54 w 88"/>
                    <a:gd name="T65" fmla="*/ 10 h 100"/>
                    <a:gd name="T66" fmla="*/ 54 w 88"/>
                    <a:gd name="T67" fmla="*/ 10 h 100"/>
                    <a:gd name="T68" fmla="*/ 60 w 88"/>
                    <a:gd name="T69" fmla="*/ 18 h 100"/>
                    <a:gd name="T70" fmla="*/ 68 w 88"/>
                    <a:gd name="T71" fmla="*/ 26 h 100"/>
                    <a:gd name="T72" fmla="*/ 74 w 88"/>
                    <a:gd name="T73" fmla="*/ 36 h 100"/>
                    <a:gd name="T74" fmla="*/ 80 w 88"/>
                    <a:gd name="T75" fmla="*/ 48 h 100"/>
                    <a:gd name="T76" fmla="*/ 80 w 88"/>
                    <a:gd name="T77" fmla="*/ 48 h 100"/>
                    <a:gd name="T78" fmla="*/ 84 w 88"/>
                    <a:gd name="T79" fmla="*/ 60 h 100"/>
                    <a:gd name="T80" fmla="*/ 86 w 88"/>
                    <a:gd name="T81" fmla="*/ 72 h 100"/>
                    <a:gd name="T82" fmla="*/ 88 w 88"/>
                    <a:gd name="T83" fmla="*/ 80 h 100"/>
                    <a:gd name="T84" fmla="*/ 86 w 88"/>
                    <a:gd name="T85" fmla="*/ 86 h 100"/>
                    <a:gd name="T86" fmla="*/ 86 w 88"/>
                    <a:gd name="T87" fmla="*/ 86 h 100"/>
                    <a:gd name="T88" fmla="*/ 84 w 88"/>
                    <a:gd name="T89" fmla="*/ 92 h 100"/>
                    <a:gd name="T90" fmla="*/ 80 w 88"/>
                    <a:gd name="T91" fmla="*/ 96 h 100"/>
                    <a:gd name="T92" fmla="*/ 74 w 88"/>
                    <a:gd name="T93" fmla="*/ 98 h 100"/>
                    <a:gd name="T94" fmla="*/ 68 w 88"/>
                    <a:gd name="T95" fmla="*/ 100 h 100"/>
                    <a:gd name="T96" fmla="*/ 42 w 88"/>
                    <a:gd name="T97" fmla="*/ 100 h 100"/>
                    <a:gd name="T98" fmla="*/ 38 w 88"/>
                    <a:gd name="T99" fmla="*/ 94 h 100"/>
                    <a:gd name="T100" fmla="*/ 42 w 88"/>
                    <a:gd name="T101" fmla="*/ 94 h 100"/>
                    <a:gd name="T102" fmla="*/ 42 w 88"/>
                    <a:gd name="T103" fmla="*/ 94 h 100"/>
                    <a:gd name="T104" fmla="*/ 44 w 88"/>
                    <a:gd name="T105" fmla="*/ 92 h 100"/>
                    <a:gd name="T106" fmla="*/ 44 w 88"/>
                    <a:gd name="T107" fmla="*/ 88 h 100"/>
                    <a:gd name="T108" fmla="*/ 12 w 88"/>
                    <a:gd name="T109" fmla="*/ 12 h 100"/>
                    <a:gd name="T110" fmla="*/ 12 w 88"/>
                    <a:gd name="T111" fmla="*/ 12 h 100"/>
                    <a:gd name="T112" fmla="*/ 10 w 88"/>
                    <a:gd name="T113" fmla="*/ 8 h 100"/>
                    <a:gd name="T114" fmla="*/ 6 w 88"/>
                    <a:gd name="T115" fmla="*/ 6 h 100"/>
                    <a:gd name="T116" fmla="*/ 6 w 88"/>
                    <a:gd name="T117" fmla="*/ 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8" h="100">
                      <a:moveTo>
                        <a:pt x="54" y="84"/>
                      </a:moveTo>
                      <a:lnTo>
                        <a:pt x="54" y="84"/>
                      </a:lnTo>
                      <a:lnTo>
                        <a:pt x="56" y="86"/>
                      </a:lnTo>
                      <a:lnTo>
                        <a:pt x="60" y="88"/>
                      </a:lnTo>
                      <a:lnTo>
                        <a:pt x="66" y="88"/>
                      </a:lnTo>
                      <a:lnTo>
                        <a:pt x="66" y="88"/>
                      </a:lnTo>
                      <a:lnTo>
                        <a:pt x="70" y="86"/>
                      </a:lnTo>
                      <a:lnTo>
                        <a:pt x="72" y="84"/>
                      </a:lnTo>
                      <a:lnTo>
                        <a:pt x="74" y="82"/>
                      </a:lnTo>
                      <a:lnTo>
                        <a:pt x="76" y="78"/>
                      </a:lnTo>
                      <a:lnTo>
                        <a:pt x="76" y="78"/>
                      </a:lnTo>
                      <a:lnTo>
                        <a:pt x="76" y="72"/>
                      </a:lnTo>
                      <a:lnTo>
                        <a:pt x="76" y="64"/>
                      </a:lnTo>
                      <a:lnTo>
                        <a:pt x="70" y="46"/>
                      </a:lnTo>
                      <a:lnTo>
                        <a:pt x="70" y="46"/>
                      </a:lnTo>
                      <a:lnTo>
                        <a:pt x="60" y="28"/>
                      </a:lnTo>
                      <a:lnTo>
                        <a:pt x="50" y="14"/>
                      </a:lnTo>
                      <a:lnTo>
                        <a:pt x="50" y="14"/>
                      </a:lnTo>
                      <a:lnTo>
                        <a:pt x="40" y="8"/>
                      </a:lnTo>
                      <a:lnTo>
                        <a:pt x="32" y="6"/>
                      </a:lnTo>
                      <a:lnTo>
                        <a:pt x="26" y="6"/>
                      </a:lnTo>
                      <a:lnTo>
                        <a:pt x="26" y="6"/>
                      </a:lnTo>
                      <a:lnTo>
                        <a:pt x="24" y="6"/>
                      </a:lnTo>
                      <a:lnTo>
                        <a:pt x="24" y="10"/>
                      </a:lnTo>
                      <a:lnTo>
                        <a:pt x="54" y="84"/>
                      </a:lnTo>
                      <a:close/>
                      <a:moveTo>
                        <a:pt x="6" y="6"/>
                      </a:moveTo>
                      <a:lnTo>
                        <a:pt x="2" y="6"/>
                      </a:ln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54" y="10"/>
                      </a:lnTo>
                      <a:lnTo>
                        <a:pt x="54" y="10"/>
                      </a:lnTo>
                      <a:lnTo>
                        <a:pt x="60" y="18"/>
                      </a:lnTo>
                      <a:lnTo>
                        <a:pt x="68" y="26"/>
                      </a:lnTo>
                      <a:lnTo>
                        <a:pt x="74" y="36"/>
                      </a:lnTo>
                      <a:lnTo>
                        <a:pt x="80" y="48"/>
                      </a:lnTo>
                      <a:lnTo>
                        <a:pt x="80" y="48"/>
                      </a:lnTo>
                      <a:lnTo>
                        <a:pt x="84" y="60"/>
                      </a:lnTo>
                      <a:lnTo>
                        <a:pt x="86" y="72"/>
                      </a:lnTo>
                      <a:lnTo>
                        <a:pt x="88" y="80"/>
                      </a:lnTo>
                      <a:lnTo>
                        <a:pt x="86" y="86"/>
                      </a:lnTo>
                      <a:lnTo>
                        <a:pt x="86" y="86"/>
                      </a:lnTo>
                      <a:lnTo>
                        <a:pt x="84" y="92"/>
                      </a:lnTo>
                      <a:lnTo>
                        <a:pt x="80" y="96"/>
                      </a:lnTo>
                      <a:lnTo>
                        <a:pt x="74" y="98"/>
                      </a:lnTo>
                      <a:lnTo>
                        <a:pt x="68" y="100"/>
                      </a:lnTo>
                      <a:lnTo>
                        <a:pt x="42" y="100"/>
                      </a:lnTo>
                      <a:lnTo>
                        <a:pt x="38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44" y="92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8"/>
                      </a:lnTo>
                      <a:lnTo>
                        <a:pt x="6" y="6"/>
                      </a:lnTo>
                      <a:lnTo>
                        <a:pt x="6" y="6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4" name="Freeform 185">
                  <a:extLst>
                    <a:ext uri="{FF2B5EF4-FFF2-40B4-BE49-F238E27FC236}">
                      <a16:creationId xmlns:a16="http://schemas.microsoft.com/office/drawing/2014/main" id="{97E2D483-B31E-4D25-984B-EBCD4F3A3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8" y="2123"/>
                  <a:ext cx="100" cy="102"/>
                </a:xfrm>
                <a:custGeom>
                  <a:avLst/>
                  <a:gdLst>
                    <a:gd name="T0" fmla="*/ 8 w 100"/>
                    <a:gd name="T1" fmla="*/ 8 h 102"/>
                    <a:gd name="T2" fmla="*/ 2 w 100"/>
                    <a:gd name="T3" fmla="*/ 8 h 102"/>
                    <a:gd name="T4" fmla="*/ 0 w 100"/>
                    <a:gd name="T5" fmla="*/ 2 h 102"/>
                    <a:gd name="T6" fmla="*/ 62 w 100"/>
                    <a:gd name="T7" fmla="*/ 0 h 102"/>
                    <a:gd name="T8" fmla="*/ 72 w 100"/>
                    <a:gd name="T9" fmla="*/ 24 h 102"/>
                    <a:gd name="T10" fmla="*/ 68 w 100"/>
                    <a:gd name="T11" fmla="*/ 24 h 102"/>
                    <a:gd name="T12" fmla="*/ 68 w 100"/>
                    <a:gd name="T13" fmla="*/ 24 h 102"/>
                    <a:gd name="T14" fmla="*/ 64 w 100"/>
                    <a:gd name="T15" fmla="*/ 16 h 102"/>
                    <a:gd name="T16" fmla="*/ 58 w 100"/>
                    <a:gd name="T17" fmla="*/ 12 h 102"/>
                    <a:gd name="T18" fmla="*/ 58 w 100"/>
                    <a:gd name="T19" fmla="*/ 12 h 102"/>
                    <a:gd name="T20" fmla="*/ 52 w 100"/>
                    <a:gd name="T21" fmla="*/ 8 h 102"/>
                    <a:gd name="T22" fmla="*/ 46 w 100"/>
                    <a:gd name="T23" fmla="*/ 6 h 102"/>
                    <a:gd name="T24" fmla="*/ 28 w 100"/>
                    <a:gd name="T25" fmla="*/ 8 h 102"/>
                    <a:gd name="T26" fmla="*/ 28 w 100"/>
                    <a:gd name="T27" fmla="*/ 8 h 102"/>
                    <a:gd name="T28" fmla="*/ 24 w 100"/>
                    <a:gd name="T29" fmla="*/ 8 h 102"/>
                    <a:gd name="T30" fmla="*/ 26 w 100"/>
                    <a:gd name="T31" fmla="*/ 14 h 102"/>
                    <a:gd name="T32" fmla="*/ 40 w 100"/>
                    <a:gd name="T33" fmla="*/ 48 h 102"/>
                    <a:gd name="T34" fmla="*/ 50 w 100"/>
                    <a:gd name="T35" fmla="*/ 48 h 102"/>
                    <a:gd name="T36" fmla="*/ 50 w 100"/>
                    <a:gd name="T37" fmla="*/ 48 h 102"/>
                    <a:gd name="T38" fmla="*/ 54 w 100"/>
                    <a:gd name="T39" fmla="*/ 46 h 102"/>
                    <a:gd name="T40" fmla="*/ 56 w 100"/>
                    <a:gd name="T41" fmla="*/ 44 h 102"/>
                    <a:gd name="T42" fmla="*/ 56 w 100"/>
                    <a:gd name="T43" fmla="*/ 40 h 102"/>
                    <a:gd name="T44" fmla="*/ 54 w 100"/>
                    <a:gd name="T45" fmla="*/ 34 h 102"/>
                    <a:gd name="T46" fmla="*/ 58 w 100"/>
                    <a:gd name="T47" fmla="*/ 34 h 102"/>
                    <a:gd name="T48" fmla="*/ 72 w 100"/>
                    <a:gd name="T49" fmla="*/ 66 h 102"/>
                    <a:gd name="T50" fmla="*/ 68 w 100"/>
                    <a:gd name="T51" fmla="*/ 66 h 102"/>
                    <a:gd name="T52" fmla="*/ 68 w 100"/>
                    <a:gd name="T53" fmla="*/ 66 h 102"/>
                    <a:gd name="T54" fmla="*/ 64 w 100"/>
                    <a:gd name="T55" fmla="*/ 60 h 102"/>
                    <a:gd name="T56" fmla="*/ 62 w 100"/>
                    <a:gd name="T57" fmla="*/ 56 h 102"/>
                    <a:gd name="T58" fmla="*/ 58 w 100"/>
                    <a:gd name="T59" fmla="*/ 54 h 102"/>
                    <a:gd name="T60" fmla="*/ 54 w 100"/>
                    <a:gd name="T61" fmla="*/ 54 h 102"/>
                    <a:gd name="T62" fmla="*/ 42 w 100"/>
                    <a:gd name="T63" fmla="*/ 54 h 102"/>
                    <a:gd name="T64" fmla="*/ 56 w 100"/>
                    <a:gd name="T65" fmla="*/ 90 h 102"/>
                    <a:gd name="T66" fmla="*/ 56 w 100"/>
                    <a:gd name="T67" fmla="*/ 90 h 102"/>
                    <a:gd name="T68" fmla="*/ 60 w 100"/>
                    <a:gd name="T69" fmla="*/ 94 h 102"/>
                    <a:gd name="T70" fmla="*/ 64 w 100"/>
                    <a:gd name="T71" fmla="*/ 94 h 102"/>
                    <a:gd name="T72" fmla="*/ 78 w 100"/>
                    <a:gd name="T73" fmla="*/ 94 h 102"/>
                    <a:gd name="T74" fmla="*/ 78 w 100"/>
                    <a:gd name="T75" fmla="*/ 94 h 102"/>
                    <a:gd name="T76" fmla="*/ 84 w 100"/>
                    <a:gd name="T77" fmla="*/ 92 h 102"/>
                    <a:gd name="T78" fmla="*/ 86 w 100"/>
                    <a:gd name="T79" fmla="*/ 90 h 102"/>
                    <a:gd name="T80" fmla="*/ 86 w 100"/>
                    <a:gd name="T81" fmla="*/ 90 h 102"/>
                    <a:gd name="T82" fmla="*/ 88 w 100"/>
                    <a:gd name="T83" fmla="*/ 82 h 102"/>
                    <a:gd name="T84" fmla="*/ 88 w 100"/>
                    <a:gd name="T85" fmla="*/ 74 h 102"/>
                    <a:gd name="T86" fmla="*/ 94 w 100"/>
                    <a:gd name="T87" fmla="*/ 76 h 102"/>
                    <a:gd name="T88" fmla="*/ 100 w 100"/>
                    <a:gd name="T89" fmla="*/ 100 h 102"/>
                    <a:gd name="T90" fmla="*/ 42 w 100"/>
                    <a:gd name="T91" fmla="*/ 102 h 102"/>
                    <a:gd name="T92" fmla="*/ 40 w 100"/>
                    <a:gd name="T93" fmla="*/ 96 h 102"/>
                    <a:gd name="T94" fmla="*/ 44 w 100"/>
                    <a:gd name="T95" fmla="*/ 96 h 102"/>
                    <a:gd name="T96" fmla="*/ 44 w 100"/>
                    <a:gd name="T97" fmla="*/ 96 h 102"/>
                    <a:gd name="T98" fmla="*/ 46 w 100"/>
                    <a:gd name="T99" fmla="*/ 94 h 102"/>
                    <a:gd name="T100" fmla="*/ 46 w 100"/>
                    <a:gd name="T101" fmla="*/ 90 h 102"/>
                    <a:gd name="T102" fmla="*/ 14 w 100"/>
                    <a:gd name="T103" fmla="*/ 14 h 102"/>
                    <a:gd name="T104" fmla="*/ 14 w 100"/>
                    <a:gd name="T105" fmla="*/ 14 h 102"/>
                    <a:gd name="T106" fmla="*/ 10 w 100"/>
                    <a:gd name="T107" fmla="*/ 10 h 102"/>
                    <a:gd name="T108" fmla="*/ 8 w 100"/>
                    <a:gd name="T109" fmla="*/ 8 h 102"/>
                    <a:gd name="T110" fmla="*/ 8 w 100"/>
                    <a:gd name="T111" fmla="*/ 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0" h="102">
                      <a:moveTo>
                        <a:pt x="8" y="8"/>
                      </a:move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62" y="0"/>
                      </a:lnTo>
                      <a:lnTo>
                        <a:pt x="72" y="24"/>
                      </a:lnTo>
                      <a:lnTo>
                        <a:pt x="68" y="24"/>
                      </a:lnTo>
                      <a:lnTo>
                        <a:pt x="68" y="24"/>
                      </a:lnTo>
                      <a:lnTo>
                        <a:pt x="64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2" y="8"/>
                      </a:lnTo>
                      <a:lnTo>
                        <a:pt x="46" y="6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40" y="48"/>
                      </a:lnTo>
                      <a:lnTo>
                        <a:pt x="50" y="48"/>
                      </a:lnTo>
                      <a:lnTo>
                        <a:pt x="50" y="48"/>
                      </a:lnTo>
                      <a:lnTo>
                        <a:pt x="54" y="46"/>
                      </a:lnTo>
                      <a:lnTo>
                        <a:pt x="56" y="44"/>
                      </a:lnTo>
                      <a:lnTo>
                        <a:pt x="56" y="40"/>
                      </a:lnTo>
                      <a:lnTo>
                        <a:pt x="54" y="34"/>
                      </a:lnTo>
                      <a:lnTo>
                        <a:pt x="58" y="34"/>
                      </a:lnTo>
                      <a:lnTo>
                        <a:pt x="72" y="66"/>
                      </a:lnTo>
                      <a:lnTo>
                        <a:pt x="68" y="66"/>
                      </a:lnTo>
                      <a:lnTo>
                        <a:pt x="68" y="66"/>
                      </a:lnTo>
                      <a:lnTo>
                        <a:pt x="64" y="60"/>
                      </a:lnTo>
                      <a:lnTo>
                        <a:pt x="62" y="56"/>
                      </a:lnTo>
                      <a:lnTo>
                        <a:pt x="58" y="54"/>
                      </a:lnTo>
                      <a:lnTo>
                        <a:pt x="54" y="54"/>
                      </a:lnTo>
                      <a:lnTo>
                        <a:pt x="42" y="54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60" y="94"/>
                      </a:lnTo>
                      <a:lnTo>
                        <a:pt x="64" y="94"/>
                      </a:lnTo>
                      <a:lnTo>
                        <a:pt x="78" y="94"/>
                      </a:lnTo>
                      <a:lnTo>
                        <a:pt x="78" y="94"/>
                      </a:lnTo>
                      <a:lnTo>
                        <a:pt x="84" y="92"/>
                      </a:lnTo>
                      <a:lnTo>
                        <a:pt x="86" y="90"/>
                      </a:lnTo>
                      <a:lnTo>
                        <a:pt x="86" y="90"/>
                      </a:lnTo>
                      <a:lnTo>
                        <a:pt x="88" y="82"/>
                      </a:lnTo>
                      <a:lnTo>
                        <a:pt x="88" y="74"/>
                      </a:lnTo>
                      <a:lnTo>
                        <a:pt x="94" y="76"/>
                      </a:lnTo>
                      <a:lnTo>
                        <a:pt x="100" y="100"/>
                      </a:lnTo>
                      <a:lnTo>
                        <a:pt x="42" y="102"/>
                      </a:lnTo>
                      <a:lnTo>
                        <a:pt x="40" y="96"/>
                      </a:lnTo>
                      <a:lnTo>
                        <a:pt x="44" y="96"/>
                      </a:lnTo>
                      <a:lnTo>
                        <a:pt x="44" y="96"/>
                      </a:lnTo>
                      <a:lnTo>
                        <a:pt x="46" y="94"/>
                      </a:lnTo>
                      <a:lnTo>
                        <a:pt x="46" y="9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0" y="10"/>
                      </a:lnTo>
                      <a:lnTo>
                        <a:pt x="8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5" name="Freeform 186">
                  <a:extLst>
                    <a:ext uri="{FF2B5EF4-FFF2-40B4-BE49-F238E27FC236}">
                      <a16:creationId xmlns:a16="http://schemas.microsoft.com/office/drawing/2014/main" id="{205340C2-C335-41DB-A658-4794F9AF06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0" y="2119"/>
                  <a:ext cx="74" cy="98"/>
                </a:xfrm>
                <a:custGeom>
                  <a:avLst/>
                  <a:gdLst>
                    <a:gd name="T0" fmla="*/ 56 w 74"/>
                    <a:gd name="T1" fmla="*/ 84 h 98"/>
                    <a:gd name="T2" fmla="*/ 56 w 74"/>
                    <a:gd name="T3" fmla="*/ 84 h 98"/>
                    <a:gd name="T4" fmla="*/ 58 w 74"/>
                    <a:gd name="T5" fmla="*/ 88 h 98"/>
                    <a:gd name="T6" fmla="*/ 62 w 74"/>
                    <a:gd name="T7" fmla="*/ 90 h 98"/>
                    <a:gd name="T8" fmla="*/ 66 w 74"/>
                    <a:gd name="T9" fmla="*/ 92 h 98"/>
                    <a:gd name="T10" fmla="*/ 72 w 74"/>
                    <a:gd name="T11" fmla="*/ 92 h 98"/>
                    <a:gd name="T12" fmla="*/ 74 w 74"/>
                    <a:gd name="T13" fmla="*/ 96 h 98"/>
                    <a:gd name="T14" fmla="*/ 34 w 74"/>
                    <a:gd name="T15" fmla="*/ 98 h 98"/>
                    <a:gd name="T16" fmla="*/ 32 w 74"/>
                    <a:gd name="T17" fmla="*/ 92 h 98"/>
                    <a:gd name="T18" fmla="*/ 32 w 74"/>
                    <a:gd name="T19" fmla="*/ 92 h 98"/>
                    <a:gd name="T20" fmla="*/ 38 w 74"/>
                    <a:gd name="T21" fmla="*/ 92 h 98"/>
                    <a:gd name="T22" fmla="*/ 42 w 74"/>
                    <a:gd name="T23" fmla="*/ 90 h 98"/>
                    <a:gd name="T24" fmla="*/ 44 w 74"/>
                    <a:gd name="T25" fmla="*/ 88 h 98"/>
                    <a:gd name="T26" fmla="*/ 44 w 74"/>
                    <a:gd name="T27" fmla="*/ 84 h 98"/>
                    <a:gd name="T28" fmla="*/ 16 w 74"/>
                    <a:gd name="T29" fmla="*/ 18 h 98"/>
                    <a:gd name="T30" fmla="*/ 16 w 74"/>
                    <a:gd name="T31" fmla="*/ 18 h 98"/>
                    <a:gd name="T32" fmla="*/ 14 w 74"/>
                    <a:gd name="T33" fmla="*/ 16 h 98"/>
                    <a:gd name="T34" fmla="*/ 12 w 74"/>
                    <a:gd name="T35" fmla="*/ 14 h 98"/>
                    <a:gd name="T36" fmla="*/ 2 w 74"/>
                    <a:gd name="T37" fmla="*/ 14 h 98"/>
                    <a:gd name="T38" fmla="*/ 0 w 74"/>
                    <a:gd name="T39" fmla="*/ 8 h 98"/>
                    <a:gd name="T40" fmla="*/ 0 w 74"/>
                    <a:gd name="T41" fmla="*/ 8 h 98"/>
                    <a:gd name="T42" fmla="*/ 8 w 74"/>
                    <a:gd name="T43" fmla="*/ 6 h 98"/>
                    <a:gd name="T44" fmla="*/ 16 w 74"/>
                    <a:gd name="T45" fmla="*/ 2 h 98"/>
                    <a:gd name="T46" fmla="*/ 20 w 74"/>
                    <a:gd name="T47" fmla="*/ 0 h 98"/>
                    <a:gd name="T48" fmla="*/ 56 w 74"/>
                    <a:gd name="T49" fmla="*/ 84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4" h="98">
                      <a:moveTo>
                        <a:pt x="56" y="84"/>
                      </a:moveTo>
                      <a:lnTo>
                        <a:pt x="56" y="84"/>
                      </a:lnTo>
                      <a:lnTo>
                        <a:pt x="58" y="88"/>
                      </a:lnTo>
                      <a:lnTo>
                        <a:pt x="62" y="90"/>
                      </a:lnTo>
                      <a:lnTo>
                        <a:pt x="66" y="92"/>
                      </a:lnTo>
                      <a:lnTo>
                        <a:pt x="72" y="92"/>
                      </a:lnTo>
                      <a:lnTo>
                        <a:pt x="74" y="96"/>
                      </a:lnTo>
                      <a:lnTo>
                        <a:pt x="34" y="98"/>
                      </a:lnTo>
                      <a:lnTo>
                        <a:pt x="32" y="92"/>
                      </a:lnTo>
                      <a:lnTo>
                        <a:pt x="32" y="92"/>
                      </a:lnTo>
                      <a:lnTo>
                        <a:pt x="38" y="92"/>
                      </a:lnTo>
                      <a:lnTo>
                        <a:pt x="42" y="90"/>
                      </a:lnTo>
                      <a:lnTo>
                        <a:pt x="44" y="88"/>
                      </a:lnTo>
                      <a:lnTo>
                        <a:pt x="44" y="84"/>
                      </a:lnTo>
                      <a:lnTo>
                        <a:pt x="16" y="18"/>
                      </a:lnTo>
                      <a:lnTo>
                        <a:pt x="16" y="18"/>
                      </a:lnTo>
                      <a:lnTo>
                        <a:pt x="14" y="16"/>
                      </a:lnTo>
                      <a:lnTo>
                        <a:pt x="12" y="14"/>
                      </a:lnTo>
                      <a:lnTo>
                        <a:pt x="2" y="14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6"/>
                      </a:lnTo>
                      <a:lnTo>
                        <a:pt x="16" y="2"/>
                      </a:lnTo>
                      <a:lnTo>
                        <a:pt x="20" y="0"/>
                      </a:lnTo>
                      <a:lnTo>
                        <a:pt x="56" y="84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6" name="Freeform 187">
                  <a:extLst>
                    <a:ext uri="{FF2B5EF4-FFF2-40B4-BE49-F238E27FC236}">
                      <a16:creationId xmlns:a16="http://schemas.microsoft.com/office/drawing/2014/main" id="{ED9B98DA-4E6A-46A8-B533-7152912BA6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14" y="2115"/>
                  <a:ext cx="78" cy="100"/>
                </a:xfrm>
                <a:custGeom>
                  <a:avLst/>
                  <a:gdLst>
                    <a:gd name="T0" fmla="*/ 34 w 78"/>
                    <a:gd name="T1" fmla="*/ 44 h 100"/>
                    <a:gd name="T2" fmla="*/ 40 w 78"/>
                    <a:gd name="T3" fmla="*/ 34 h 100"/>
                    <a:gd name="T4" fmla="*/ 38 w 78"/>
                    <a:gd name="T5" fmla="*/ 22 h 100"/>
                    <a:gd name="T6" fmla="*/ 36 w 78"/>
                    <a:gd name="T7" fmla="*/ 16 h 100"/>
                    <a:gd name="T8" fmla="*/ 30 w 78"/>
                    <a:gd name="T9" fmla="*/ 10 h 100"/>
                    <a:gd name="T10" fmla="*/ 20 w 78"/>
                    <a:gd name="T11" fmla="*/ 6 h 100"/>
                    <a:gd name="T12" fmla="*/ 14 w 78"/>
                    <a:gd name="T13" fmla="*/ 8 h 100"/>
                    <a:gd name="T14" fmla="*/ 12 w 78"/>
                    <a:gd name="T15" fmla="*/ 12 h 100"/>
                    <a:gd name="T16" fmla="*/ 12 w 78"/>
                    <a:gd name="T17" fmla="*/ 24 h 100"/>
                    <a:gd name="T18" fmla="*/ 16 w 78"/>
                    <a:gd name="T19" fmla="*/ 30 h 100"/>
                    <a:gd name="T20" fmla="*/ 28 w 78"/>
                    <a:gd name="T21" fmla="*/ 40 h 100"/>
                    <a:gd name="T22" fmla="*/ 34 w 78"/>
                    <a:gd name="T23" fmla="*/ 44 h 100"/>
                    <a:gd name="T24" fmla="*/ 38 w 78"/>
                    <a:gd name="T25" fmla="*/ 54 h 100"/>
                    <a:gd name="T26" fmla="*/ 30 w 78"/>
                    <a:gd name="T27" fmla="*/ 64 h 100"/>
                    <a:gd name="T28" fmla="*/ 30 w 78"/>
                    <a:gd name="T29" fmla="*/ 76 h 100"/>
                    <a:gd name="T30" fmla="*/ 36 w 78"/>
                    <a:gd name="T31" fmla="*/ 84 h 100"/>
                    <a:gd name="T32" fmla="*/ 42 w 78"/>
                    <a:gd name="T33" fmla="*/ 90 h 100"/>
                    <a:gd name="T34" fmla="*/ 56 w 78"/>
                    <a:gd name="T35" fmla="*/ 94 h 100"/>
                    <a:gd name="T36" fmla="*/ 62 w 78"/>
                    <a:gd name="T37" fmla="*/ 94 h 100"/>
                    <a:gd name="T38" fmla="*/ 66 w 78"/>
                    <a:gd name="T39" fmla="*/ 90 h 100"/>
                    <a:gd name="T40" fmla="*/ 66 w 78"/>
                    <a:gd name="T41" fmla="*/ 74 h 100"/>
                    <a:gd name="T42" fmla="*/ 62 w 78"/>
                    <a:gd name="T43" fmla="*/ 68 h 100"/>
                    <a:gd name="T44" fmla="*/ 48 w 78"/>
                    <a:gd name="T45" fmla="*/ 58 h 100"/>
                    <a:gd name="T46" fmla="*/ 38 w 78"/>
                    <a:gd name="T47" fmla="*/ 54 h 100"/>
                    <a:gd name="T48" fmla="*/ 76 w 78"/>
                    <a:gd name="T49" fmla="*/ 92 h 100"/>
                    <a:gd name="T50" fmla="*/ 58 w 78"/>
                    <a:gd name="T51" fmla="*/ 100 h 100"/>
                    <a:gd name="T52" fmla="*/ 46 w 78"/>
                    <a:gd name="T53" fmla="*/ 98 h 100"/>
                    <a:gd name="T54" fmla="*/ 36 w 78"/>
                    <a:gd name="T55" fmla="*/ 94 h 100"/>
                    <a:gd name="T56" fmla="*/ 20 w 78"/>
                    <a:gd name="T57" fmla="*/ 76 h 100"/>
                    <a:gd name="T58" fmla="*/ 18 w 78"/>
                    <a:gd name="T59" fmla="*/ 68 h 100"/>
                    <a:gd name="T60" fmla="*/ 22 w 78"/>
                    <a:gd name="T61" fmla="*/ 54 h 100"/>
                    <a:gd name="T62" fmla="*/ 28 w 78"/>
                    <a:gd name="T63" fmla="*/ 50 h 100"/>
                    <a:gd name="T64" fmla="*/ 12 w 78"/>
                    <a:gd name="T65" fmla="*/ 40 h 100"/>
                    <a:gd name="T66" fmla="*/ 4 w 78"/>
                    <a:gd name="T67" fmla="*/ 26 h 100"/>
                    <a:gd name="T68" fmla="*/ 0 w 78"/>
                    <a:gd name="T69" fmla="*/ 16 h 100"/>
                    <a:gd name="T70" fmla="*/ 4 w 78"/>
                    <a:gd name="T71" fmla="*/ 8 h 100"/>
                    <a:gd name="T72" fmla="*/ 8 w 78"/>
                    <a:gd name="T73" fmla="*/ 2 h 100"/>
                    <a:gd name="T74" fmla="*/ 18 w 78"/>
                    <a:gd name="T75" fmla="*/ 0 h 100"/>
                    <a:gd name="T76" fmla="*/ 36 w 78"/>
                    <a:gd name="T77" fmla="*/ 6 h 100"/>
                    <a:gd name="T78" fmla="*/ 44 w 78"/>
                    <a:gd name="T79" fmla="*/ 14 h 100"/>
                    <a:gd name="T80" fmla="*/ 50 w 78"/>
                    <a:gd name="T81" fmla="*/ 24 h 100"/>
                    <a:gd name="T82" fmla="*/ 52 w 78"/>
                    <a:gd name="T83" fmla="*/ 38 h 100"/>
                    <a:gd name="T84" fmla="*/ 44 w 78"/>
                    <a:gd name="T85" fmla="*/ 48 h 100"/>
                    <a:gd name="T86" fmla="*/ 56 w 78"/>
                    <a:gd name="T87" fmla="*/ 54 h 100"/>
                    <a:gd name="T88" fmla="*/ 72 w 78"/>
                    <a:gd name="T89" fmla="*/ 66 h 100"/>
                    <a:gd name="T90" fmla="*/ 76 w 78"/>
                    <a:gd name="T91" fmla="*/ 74 h 100"/>
                    <a:gd name="T92" fmla="*/ 78 w 78"/>
                    <a:gd name="T93" fmla="*/ 90 h 100"/>
                    <a:gd name="T94" fmla="*/ 76 w 78"/>
                    <a:gd name="T95" fmla="*/ 9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8" h="100">
                      <a:moveTo>
                        <a:pt x="34" y="44"/>
                      </a:moveTo>
                      <a:lnTo>
                        <a:pt x="34" y="44"/>
                      </a:lnTo>
                      <a:lnTo>
                        <a:pt x="38" y="40"/>
                      </a:lnTo>
                      <a:lnTo>
                        <a:pt x="40" y="34"/>
                      </a:lnTo>
                      <a:lnTo>
                        <a:pt x="40" y="28"/>
                      </a:lnTo>
                      <a:lnTo>
                        <a:pt x="38" y="22"/>
                      </a:lnTo>
                      <a:lnTo>
                        <a:pt x="38" y="22"/>
                      </a:lnTo>
                      <a:lnTo>
                        <a:pt x="36" y="16"/>
                      </a:lnTo>
                      <a:lnTo>
                        <a:pt x="30" y="10"/>
                      </a:lnTo>
                      <a:lnTo>
                        <a:pt x="30" y="10"/>
                      </a:lnTo>
                      <a:lnTo>
                        <a:pt x="24" y="6"/>
                      </a:lnTo>
                      <a:lnTo>
                        <a:pt x="20" y="6"/>
                      </a:lnTo>
                      <a:lnTo>
                        <a:pt x="20" y="6"/>
                      </a:lnTo>
                      <a:lnTo>
                        <a:pt x="14" y="8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0" y="16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6" y="30"/>
                      </a:lnTo>
                      <a:lnTo>
                        <a:pt x="20" y="36"/>
                      </a:lnTo>
                      <a:lnTo>
                        <a:pt x="28" y="40"/>
                      </a:lnTo>
                      <a:lnTo>
                        <a:pt x="34" y="44"/>
                      </a:lnTo>
                      <a:lnTo>
                        <a:pt x="34" y="44"/>
                      </a:lnTo>
                      <a:close/>
                      <a:moveTo>
                        <a:pt x="38" y="54"/>
                      </a:moveTo>
                      <a:lnTo>
                        <a:pt x="38" y="54"/>
                      </a:lnTo>
                      <a:lnTo>
                        <a:pt x="32" y="58"/>
                      </a:lnTo>
                      <a:lnTo>
                        <a:pt x="30" y="64"/>
                      </a:lnTo>
                      <a:lnTo>
                        <a:pt x="30" y="70"/>
                      </a:lnTo>
                      <a:lnTo>
                        <a:pt x="30" y="76"/>
                      </a:lnTo>
                      <a:lnTo>
                        <a:pt x="30" y="76"/>
                      </a:lnTo>
                      <a:lnTo>
                        <a:pt x="36" y="84"/>
                      </a:lnTo>
                      <a:lnTo>
                        <a:pt x="42" y="90"/>
                      </a:lnTo>
                      <a:lnTo>
                        <a:pt x="42" y="90"/>
                      </a:lnTo>
                      <a:lnTo>
                        <a:pt x="50" y="94"/>
                      </a:lnTo>
                      <a:lnTo>
                        <a:pt x="56" y="94"/>
                      </a:lnTo>
                      <a:lnTo>
                        <a:pt x="56" y="94"/>
                      </a:lnTo>
                      <a:lnTo>
                        <a:pt x="62" y="94"/>
                      </a:lnTo>
                      <a:lnTo>
                        <a:pt x="66" y="90"/>
                      </a:lnTo>
                      <a:lnTo>
                        <a:pt x="66" y="90"/>
                      </a:lnTo>
                      <a:lnTo>
                        <a:pt x="68" y="84"/>
                      </a:lnTo>
                      <a:lnTo>
                        <a:pt x="66" y="74"/>
                      </a:lnTo>
                      <a:lnTo>
                        <a:pt x="66" y="74"/>
                      </a:lnTo>
                      <a:lnTo>
                        <a:pt x="62" y="68"/>
                      </a:lnTo>
                      <a:lnTo>
                        <a:pt x="56" y="62"/>
                      </a:lnTo>
                      <a:lnTo>
                        <a:pt x="48" y="58"/>
                      </a:lnTo>
                      <a:lnTo>
                        <a:pt x="38" y="54"/>
                      </a:lnTo>
                      <a:lnTo>
                        <a:pt x="38" y="54"/>
                      </a:lnTo>
                      <a:close/>
                      <a:moveTo>
                        <a:pt x="76" y="92"/>
                      </a:moveTo>
                      <a:lnTo>
                        <a:pt x="76" y="92"/>
                      </a:lnTo>
                      <a:lnTo>
                        <a:pt x="68" y="98"/>
                      </a:lnTo>
                      <a:lnTo>
                        <a:pt x="58" y="100"/>
                      </a:lnTo>
                      <a:lnTo>
                        <a:pt x="58" y="100"/>
                      </a:lnTo>
                      <a:lnTo>
                        <a:pt x="46" y="98"/>
                      </a:lnTo>
                      <a:lnTo>
                        <a:pt x="36" y="94"/>
                      </a:lnTo>
                      <a:lnTo>
                        <a:pt x="36" y="94"/>
                      </a:lnTo>
                      <a:lnTo>
                        <a:pt x="26" y="86"/>
                      </a:lnTo>
                      <a:lnTo>
                        <a:pt x="20" y="76"/>
                      </a:lnTo>
                      <a:lnTo>
                        <a:pt x="20" y="76"/>
                      </a:lnTo>
                      <a:lnTo>
                        <a:pt x="18" y="68"/>
                      </a:lnTo>
                      <a:lnTo>
                        <a:pt x="18" y="60"/>
                      </a:lnTo>
                      <a:lnTo>
                        <a:pt x="22" y="54"/>
                      </a:lnTo>
                      <a:lnTo>
                        <a:pt x="28" y="50"/>
                      </a:lnTo>
                      <a:lnTo>
                        <a:pt x="28" y="50"/>
                      </a:lnTo>
                      <a:lnTo>
                        <a:pt x="18" y="44"/>
                      </a:lnTo>
                      <a:lnTo>
                        <a:pt x="12" y="40"/>
                      </a:lnTo>
                      <a:lnTo>
                        <a:pt x="6" y="32"/>
                      </a:lnTo>
                      <a:lnTo>
                        <a:pt x="4" y="26"/>
                      </a:lnTo>
                      <a:lnTo>
                        <a:pt x="4" y="26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6" y="2"/>
                      </a:lnTo>
                      <a:lnTo>
                        <a:pt x="36" y="6"/>
                      </a:lnTo>
                      <a:lnTo>
                        <a:pt x="36" y="6"/>
                      </a:lnTo>
                      <a:lnTo>
                        <a:pt x="44" y="1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2" y="30"/>
                      </a:lnTo>
                      <a:lnTo>
                        <a:pt x="52" y="38"/>
                      </a:lnTo>
                      <a:lnTo>
                        <a:pt x="50" y="42"/>
                      </a:lnTo>
                      <a:lnTo>
                        <a:pt x="44" y="48"/>
                      </a:lnTo>
                      <a:lnTo>
                        <a:pt x="44" y="48"/>
                      </a:lnTo>
                      <a:lnTo>
                        <a:pt x="56" y="54"/>
                      </a:lnTo>
                      <a:lnTo>
                        <a:pt x="64" y="60"/>
                      </a:lnTo>
                      <a:lnTo>
                        <a:pt x="72" y="66"/>
                      </a:lnTo>
                      <a:lnTo>
                        <a:pt x="76" y="74"/>
                      </a:lnTo>
                      <a:lnTo>
                        <a:pt x="76" y="74"/>
                      </a:lnTo>
                      <a:lnTo>
                        <a:pt x="78" y="84"/>
                      </a:lnTo>
                      <a:lnTo>
                        <a:pt x="78" y="90"/>
                      </a:lnTo>
                      <a:lnTo>
                        <a:pt x="76" y="92"/>
                      </a:lnTo>
                      <a:lnTo>
                        <a:pt x="76" y="92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7" name="Freeform 188">
                  <a:extLst>
                    <a:ext uri="{FF2B5EF4-FFF2-40B4-BE49-F238E27FC236}">
                      <a16:creationId xmlns:a16="http://schemas.microsoft.com/office/drawing/2014/main" id="{F5D6DB94-7776-4CAB-8C26-7DDE36CC9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0" y="2113"/>
                  <a:ext cx="80" cy="100"/>
                </a:xfrm>
                <a:custGeom>
                  <a:avLst/>
                  <a:gdLst>
                    <a:gd name="T0" fmla="*/ 36 w 80"/>
                    <a:gd name="T1" fmla="*/ 80 h 100"/>
                    <a:gd name="T2" fmla="*/ 58 w 80"/>
                    <a:gd name="T3" fmla="*/ 88 h 100"/>
                    <a:gd name="T4" fmla="*/ 68 w 80"/>
                    <a:gd name="T5" fmla="*/ 86 h 100"/>
                    <a:gd name="T6" fmla="*/ 76 w 80"/>
                    <a:gd name="T7" fmla="*/ 80 h 100"/>
                    <a:gd name="T8" fmla="*/ 34 w 80"/>
                    <a:gd name="T9" fmla="*/ 100 h 100"/>
                    <a:gd name="T10" fmla="*/ 30 w 80"/>
                    <a:gd name="T11" fmla="*/ 88 h 100"/>
                    <a:gd name="T12" fmla="*/ 28 w 80"/>
                    <a:gd name="T13" fmla="*/ 78 h 100"/>
                    <a:gd name="T14" fmla="*/ 40 w 80"/>
                    <a:gd name="T15" fmla="*/ 54 h 100"/>
                    <a:gd name="T16" fmla="*/ 44 w 80"/>
                    <a:gd name="T17" fmla="*/ 46 h 100"/>
                    <a:gd name="T18" fmla="*/ 46 w 80"/>
                    <a:gd name="T19" fmla="*/ 34 h 100"/>
                    <a:gd name="T20" fmla="*/ 44 w 80"/>
                    <a:gd name="T21" fmla="*/ 28 h 100"/>
                    <a:gd name="T22" fmla="*/ 34 w 80"/>
                    <a:gd name="T23" fmla="*/ 10 h 100"/>
                    <a:gd name="T24" fmla="*/ 26 w 80"/>
                    <a:gd name="T25" fmla="*/ 6 h 100"/>
                    <a:gd name="T26" fmla="*/ 20 w 80"/>
                    <a:gd name="T27" fmla="*/ 6 h 100"/>
                    <a:gd name="T28" fmla="*/ 10 w 80"/>
                    <a:gd name="T29" fmla="*/ 10 h 100"/>
                    <a:gd name="T30" fmla="*/ 8 w 80"/>
                    <a:gd name="T31" fmla="*/ 12 h 100"/>
                    <a:gd name="T32" fmla="*/ 8 w 80"/>
                    <a:gd name="T33" fmla="*/ 14 h 100"/>
                    <a:gd name="T34" fmla="*/ 12 w 80"/>
                    <a:gd name="T35" fmla="*/ 18 h 100"/>
                    <a:gd name="T36" fmla="*/ 16 w 80"/>
                    <a:gd name="T37" fmla="*/ 24 h 100"/>
                    <a:gd name="T38" fmla="*/ 14 w 80"/>
                    <a:gd name="T39" fmla="*/ 28 h 100"/>
                    <a:gd name="T40" fmla="*/ 10 w 80"/>
                    <a:gd name="T41" fmla="*/ 30 h 100"/>
                    <a:gd name="T42" fmla="*/ 6 w 80"/>
                    <a:gd name="T43" fmla="*/ 28 h 100"/>
                    <a:gd name="T44" fmla="*/ 2 w 80"/>
                    <a:gd name="T45" fmla="*/ 22 h 100"/>
                    <a:gd name="T46" fmla="*/ 2 w 80"/>
                    <a:gd name="T47" fmla="*/ 8 h 100"/>
                    <a:gd name="T48" fmla="*/ 8 w 80"/>
                    <a:gd name="T49" fmla="*/ 2 h 100"/>
                    <a:gd name="T50" fmla="*/ 18 w 80"/>
                    <a:gd name="T51" fmla="*/ 0 h 100"/>
                    <a:gd name="T52" fmla="*/ 40 w 80"/>
                    <a:gd name="T53" fmla="*/ 8 h 100"/>
                    <a:gd name="T54" fmla="*/ 48 w 80"/>
                    <a:gd name="T55" fmla="*/ 16 h 100"/>
                    <a:gd name="T56" fmla="*/ 56 w 80"/>
                    <a:gd name="T57" fmla="*/ 28 h 100"/>
                    <a:gd name="T58" fmla="*/ 58 w 80"/>
                    <a:gd name="T59" fmla="*/ 42 h 100"/>
                    <a:gd name="T60" fmla="*/ 50 w 80"/>
                    <a:gd name="T61" fmla="*/ 58 h 100"/>
                    <a:gd name="T62" fmla="*/ 40 w 80"/>
                    <a:gd name="T63" fmla="*/ 70 h 100"/>
                    <a:gd name="T64" fmla="*/ 36 w 80"/>
                    <a:gd name="T65" fmla="*/ 8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0" h="100">
                      <a:moveTo>
                        <a:pt x="36" y="80"/>
                      </a:moveTo>
                      <a:lnTo>
                        <a:pt x="36" y="80"/>
                      </a:lnTo>
                      <a:lnTo>
                        <a:pt x="38" y="88"/>
                      </a:lnTo>
                      <a:lnTo>
                        <a:pt x="58" y="88"/>
                      </a:lnTo>
                      <a:lnTo>
                        <a:pt x="58" y="88"/>
                      </a:lnTo>
                      <a:lnTo>
                        <a:pt x="68" y="86"/>
                      </a:lnTo>
                      <a:lnTo>
                        <a:pt x="72" y="80"/>
                      </a:lnTo>
                      <a:lnTo>
                        <a:pt x="76" y="80"/>
                      </a:lnTo>
                      <a:lnTo>
                        <a:pt x="80" y="100"/>
                      </a:lnTo>
                      <a:lnTo>
                        <a:pt x="34" y="100"/>
                      </a:lnTo>
                      <a:lnTo>
                        <a:pt x="34" y="100"/>
                      </a:lnTo>
                      <a:lnTo>
                        <a:pt x="30" y="88"/>
                      </a:lnTo>
                      <a:lnTo>
                        <a:pt x="28" y="78"/>
                      </a:lnTo>
                      <a:lnTo>
                        <a:pt x="28" y="78"/>
                      </a:lnTo>
                      <a:lnTo>
                        <a:pt x="32" y="66"/>
                      </a:lnTo>
                      <a:lnTo>
                        <a:pt x="40" y="54"/>
                      </a:lnTo>
                      <a:lnTo>
                        <a:pt x="40" y="54"/>
                      </a:lnTo>
                      <a:lnTo>
                        <a:pt x="44" y="46"/>
                      </a:lnTo>
                      <a:lnTo>
                        <a:pt x="46" y="40"/>
                      </a:lnTo>
                      <a:lnTo>
                        <a:pt x="46" y="34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18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26" y="6"/>
                      </a:lnTo>
                      <a:lnTo>
                        <a:pt x="20" y="6"/>
                      </a:lnTo>
                      <a:lnTo>
                        <a:pt x="20" y="6"/>
                      </a:lnTo>
                      <a:lnTo>
                        <a:pt x="14" y="6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8" y="12"/>
                      </a:lnTo>
                      <a:lnTo>
                        <a:pt x="8" y="14"/>
                      </a:lnTo>
                      <a:lnTo>
                        <a:pt x="8" y="14"/>
                      </a:lnTo>
                      <a:lnTo>
                        <a:pt x="12" y="18"/>
                      </a:lnTo>
                      <a:lnTo>
                        <a:pt x="12" y="18"/>
                      </a:lnTo>
                      <a:lnTo>
                        <a:pt x="16" y="24"/>
                      </a:lnTo>
                      <a:lnTo>
                        <a:pt x="16" y="24"/>
                      </a:lnTo>
                      <a:lnTo>
                        <a:pt x="14" y="28"/>
                      </a:lnTo>
                      <a:lnTo>
                        <a:pt x="14" y="28"/>
                      </a:lnTo>
                      <a:lnTo>
                        <a:pt x="10" y="30"/>
                      </a:lnTo>
                      <a:lnTo>
                        <a:pt x="10" y="30"/>
                      </a:lnTo>
                      <a:lnTo>
                        <a:pt x="6" y="28"/>
                      </a:lnTo>
                      <a:lnTo>
                        <a:pt x="6" y="28"/>
                      </a:lnTo>
                      <a:lnTo>
                        <a:pt x="2" y="22"/>
                      </a:lnTo>
                      <a:lnTo>
                        <a:pt x="2" y="22"/>
                      </a:ln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8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30" y="2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48" y="16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8" y="34"/>
                      </a:lnTo>
                      <a:lnTo>
                        <a:pt x="58" y="42"/>
                      </a:lnTo>
                      <a:lnTo>
                        <a:pt x="54" y="50"/>
                      </a:lnTo>
                      <a:lnTo>
                        <a:pt x="50" y="58"/>
                      </a:lnTo>
                      <a:lnTo>
                        <a:pt x="50" y="58"/>
                      </a:lnTo>
                      <a:lnTo>
                        <a:pt x="40" y="70"/>
                      </a:lnTo>
                      <a:lnTo>
                        <a:pt x="36" y="80"/>
                      </a:lnTo>
                      <a:lnTo>
                        <a:pt x="36" y="80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8" name="Freeform 189">
                  <a:extLst>
                    <a:ext uri="{FF2B5EF4-FFF2-40B4-BE49-F238E27FC236}">
                      <a16:creationId xmlns:a16="http://schemas.microsoft.com/office/drawing/2014/main" id="{50F79573-895D-4A72-B4F2-530A931D7C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0" y="2111"/>
                  <a:ext cx="76" cy="98"/>
                </a:xfrm>
                <a:custGeom>
                  <a:avLst/>
                  <a:gdLst>
                    <a:gd name="T0" fmla="*/ 56 w 76"/>
                    <a:gd name="T1" fmla="*/ 84 h 98"/>
                    <a:gd name="T2" fmla="*/ 56 w 76"/>
                    <a:gd name="T3" fmla="*/ 84 h 98"/>
                    <a:gd name="T4" fmla="*/ 58 w 76"/>
                    <a:gd name="T5" fmla="*/ 88 h 98"/>
                    <a:gd name="T6" fmla="*/ 62 w 76"/>
                    <a:gd name="T7" fmla="*/ 90 h 98"/>
                    <a:gd name="T8" fmla="*/ 68 w 76"/>
                    <a:gd name="T9" fmla="*/ 92 h 98"/>
                    <a:gd name="T10" fmla="*/ 74 w 76"/>
                    <a:gd name="T11" fmla="*/ 92 h 98"/>
                    <a:gd name="T12" fmla="*/ 76 w 76"/>
                    <a:gd name="T13" fmla="*/ 96 h 98"/>
                    <a:gd name="T14" fmla="*/ 36 w 76"/>
                    <a:gd name="T15" fmla="*/ 98 h 98"/>
                    <a:gd name="T16" fmla="*/ 34 w 76"/>
                    <a:gd name="T17" fmla="*/ 92 h 98"/>
                    <a:gd name="T18" fmla="*/ 34 w 76"/>
                    <a:gd name="T19" fmla="*/ 92 h 98"/>
                    <a:gd name="T20" fmla="*/ 40 w 76"/>
                    <a:gd name="T21" fmla="*/ 92 h 98"/>
                    <a:gd name="T22" fmla="*/ 44 w 76"/>
                    <a:gd name="T23" fmla="*/ 90 h 98"/>
                    <a:gd name="T24" fmla="*/ 44 w 76"/>
                    <a:gd name="T25" fmla="*/ 88 h 98"/>
                    <a:gd name="T26" fmla="*/ 44 w 76"/>
                    <a:gd name="T27" fmla="*/ 84 h 98"/>
                    <a:gd name="T28" fmla="*/ 18 w 76"/>
                    <a:gd name="T29" fmla="*/ 18 h 98"/>
                    <a:gd name="T30" fmla="*/ 18 w 76"/>
                    <a:gd name="T31" fmla="*/ 18 h 98"/>
                    <a:gd name="T32" fmla="*/ 16 w 76"/>
                    <a:gd name="T33" fmla="*/ 16 h 98"/>
                    <a:gd name="T34" fmla="*/ 12 w 76"/>
                    <a:gd name="T35" fmla="*/ 14 h 98"/>
                    <a:gd name="T36" fmla="*/ 2 w 76"/>
                    <a:gd name="T37" fmla="*/ 14 h 98"/>
                    <a:gd name="T38" fmla="*/ 0 w 76"/>
                    <a:gd name="T39" fmla="*/ 8 h 98"/>
                    <a:gd name="T40" fmla="*/ 0 w 76"/>
                    <a:gd name="T41" fmla="*/ 8 h 98"/>
                    <a:gd name="T42" fmla="*/ 10 w 76"/>
                    <a:gd name="T43" fmla="*/ 6 h 98"/>
                    <a:gd name="T44" fmla="*/ 16 w 76"/>
                    <a:gd name="T45" fmla="*/ 2 h 98"/>
                    <a:gd name="T46" fmla="*/ 22 w 76"/>
                    <a:gd name="T47" fmla="*/ 0 h 98"/>
                    <a:gd name="T48" fmla="*/ 56 w 76"/>
                    <a:gd name="T49" fmla="*/ 84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6" h="98">
                      <a:moveTo>
                        <a:pt x="56" y="84"/>
                      </a:moveTo>
                      <a:lnTo>
                        <a:pt x="56" y="84"/>
                      </a:lnTo>
                      <a:lnTo>
                        <a:pt x="58" y="88"/>
                      </a:lnTo>
                      <a:lnTo>
                        <a:pt x="62" y="90"/>
                      </a:lnTo>
                      <a:lnTo>
                        <a:pt x="68" y="92"/>
                      </a:lnTo>
                      <a:lnTo>
                        <a:pt x="74" y="92"/>
                      </a:lnTo>
                      <a:lnTo>
                        <a:pt x="76" y="96"/>
                      </a:lnTo>
                      <a:lnTo>
                        <a:pt x="36" y="98"/>
                      </a:lnTo>
                      <a:lnTo>
                        <a:pt x="34" y="92"/>
                      </a:lnTo>
                      <a:lnTo>
                        <a:pt x="34" y="92"/>
                      </a:lnTo>
                      <a:lnTo>
                        <a:pt x="40" y="92"/>
                      </a:lnTo>
                      <a:lnTo>
                        <a:pt x="44" y="90"/>
                      </a:lnTo>
                      <a:lnTo>
                        <a:pt x="44" y="88"/>
                      </a:lnTo>
                      <a:lnTo>
                        <a:pt x="44" y="84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16" y="16"/>
                      </a:lnTo>
                      <a:lnTo>
                        <a:pt x="12" y="14"/>
                      </a:lnTo>
                      <a:lnTo>
                        <a:pt x="2" y="14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0" y="6"/>
                      </a:lnTo>
                      <a:lnTo>
                        <a:pt x="16" y="2"/>
                      </a:lnTo>
                      <a:lnTo>
                        <a:pt x="22" y="0"/>
                      </a:lnTo>
                      <a:lnTo>
                        <a:pt x="56" y="84"/>
                      </a:lnTo>
                      <a:close/>
                    </a:path>
                  </a:pathLst>
                </a:custGeom>
                <a:solidFill>
                  <a:srgbClr val="B07E09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9" name="Freeform 190">
                  <a:extLst>
                    <a:ext uri="{FF2B5EF4-FFF2-40B4-BE49-F238E27FC236}">
                      <a16:creationId xmlns:a16="http://schemas.microsoft.com/office/drawing/2014/main" id="{F66AB2E5-93DE-4021-B3D3-36D5845800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2" y="793"/>
                  <a:ext cx="64" cy="48"/>
                </a:xfrm>
                <a:custGeom>
                  <a:avLst/>
                  <a:gdLst>
                    <a:gd name="T0" fmla="*/ 64 w 64"/>
                    <a:gd name="T1" fmla="*/ 0 h 48"/>
                    <a:gd name="T2" fmla="*/ 0 w 64"/>
                    <a:gd name="T3" fmla="*/ 32 h 48"/>
                    <a:gd name="T4" fmla="*/ 56 w 64"/>
                    <a:gd name="T5" fmla="*/ 48 h 48"/>
                    <a:gd name="T6" fmla="*/ 64 w 64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4" h="48">
                      <a:moveTo>
                        <a:pt x="64" y="0"/>
                      </a:moveTo>
                      <a:lnTo>
                        <a:pt x="0" y="32"/>
                      </a:lnTo>
                      <a:lnTo>
                        <a:pt x="56" y="4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FF99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0" name="Freeform 191">
                  <a:extLst>
                    <a:ext uri="{FF2B5EF4-FFF2-40B4-BE49-F238E27FC236}">
                      <a16:creationId xmlns:a16="http://schemas.microsoft.com/office/drawing/2014/main" id="{C8418119-114F-4525-933F-72967B083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0" y="905"/>
                  <a:ext cx="318" cy="276"/>
                </a:xfrm>
                <a:custGeom>
                  <a:avLst/>
                  <a:gdLst>
                    <a:gd name="T0" fmla="*/ 14 w 318"/>
                    <a:gd name="T1" fmla="*/ 0 h 276"/>
                    <a:gd name="T2" fmla="*/ 14 w 318"/>
                    <a:gd name="T3" fmla="*/ 0 h 276"/>
                    <a:gd name="T4" fmla="*/ 10 w 318"/>
                    <a:gd name="T5" fmla="*/ 4 h 276"/>
                    <a:gd name="T6" fmla="*/ 8 w 318"/>
                    <a:gd name="T7" fmla="*/ 10 h 276"/>
                    <a:gd name="T8" fmla="*/ 4 w 318"/>
                    <a:gd name="T9" fmla="*/ 20 h 276"/>
                    <a:gd name="T10" fmla="*/ 2 w 318"/>
                    <a:gd name="T11" fmla="*/ 34 h 276"/>
                    <a:gd name="T12" fmla="*/ 0 w 318"/>
                    <a:gd name="T13" fmla="*/ 50 h 276"/>
                    <a:gd name="T14" fmla="*/ 2 w 318"/>
                    <a:gd name="T15" fmla="*/ 70 h 276"/>
                    <a:gd name="T16" fmla="*/ 6 w 318"/>
                    <a:gd name="T17" fmla="*/ 96 h 276"/>
                    <a:gd name="T18" fmla="*/ 6 w 318"/>
                    <a:gd name="T19" fmla="*/ 96 h 276"/>
                    <a:gd name="T20" fmla="*/ 14 w 318"/>
                    <a:gd name="T21" fmla="*/ 122 h 276"/>
                    <a:gd name="T22" fmla="*/ 24 w 318"/>
                    <a:gd name="T23" fmla="*/ 146 h 276"/>
                    <a:gd name="T24" fmla="*/ 36 w 318"/>
                    <a:gd name="T25" fmla="*/ 168 h 276"/>
                    <a:gd name="T26" fmla="*/ 50 w 318"/>
                    <a:gd name="T27" fmla="*/ 188 h 276"/>
                    <a:gd name="T28" fmla="*/ 68 w 318"/>
                    <a:gd name="T29" fmla="*/ 206 h 276"/>
                    <a:gd name="T30" fmla="*/ 90 w 318"/>
                    <a:gd name="T31" fmla="*/ 222 h 276"/>
                    <a:gd name="T32" fmla="*/ 114 w 318"/>
                    <a:gd name="T33" fmla="*/ 236 h 276"/>
                    <a:gd name="T34" fmla="*/ 142 w 318"/>
                    <a:gd name="T35" fmla="*/ 248 h 276"/>
                    <a:gd name="T36" fmla="*/ 142 w 318"/>
                    <a:gd name="T37" fmla="*/ 248 h 276"/>
                    <a:gd name="T38" fmla="*/ 172 w 318"/>
                    <a:gd name="T39" fmla="*/ 258 h 276"/>
                    <a:gd name="T40" fmla="*/ 204 w 318"/>
                    <a:gd name="T41" fmla="*/ 266 h 276"/>
                    <a:gd name="T42" fmla="*/ 234 w 318"/>
                    <a:gd name="T43" fmla="*/ 270 h 276"/>
                    <a:gd name="T44" fmla="*/ 262 w 318"/>
                    <a:gd name="T45" fmla="*/ 274 h 276"/>
                    <a:gd name="T46" fmla="*/ 286 w 318"/>
                    <a:gd name="T47" fmla="*/ 276 h 276"/>
                    <a:gd name="T48" fmla="*/ 304 w 318"/>
                    <a:gd name="T49" fmla="*/ 276 h 276"/>
                    <a:gd name="T50" fmla="*/ 316 w 318"/>
                    <a:gd name="T51" fmla="*/ 274 h 276"/>
                    <a:gd name="T52" fmla="*/ 318 w 318"/>
                    <a:gd name="T53" fmla="*/ 274 h 276"/>
                    <a:gd name="T54" fmla="*/ 318 w 318"/>
                    <a:gd name="T55" fmla="*/ 272 h 276"/>
                    <a:gd name="T56" fmla="*/ 318 w 318"/>
                    <a:gd name="T57" fmla="*/ 272 h 276"/>
                    <a:gd name="T58" fmla="*/ 300 w 318"/>
                    <a:gd name="T59" fmla="*/ 248 h 276"/>
                    <a:gd name="T60" fmla="*/ 260 w 318"/>
                    <a:gd name="T61" fmla="*/ 200 h 276"/>
                    <a:gd name="T62" fmla="*/ 210 w 318"/>
                    <a:gd name="T63" fmla="*/ 144 h 276"/>
                    <a:gd name="T64" fmla="*/ 184 w 318"/>
                    <a:gd name="T65" fmla="*/ 118 h 276"/>
                    <a:gd name="T66" fmla="*/ 158 w 318"/>
                    <a:gd name="T67" fmla="*/ 96 h 276"/>
                    <a:gd name="T68" fmla="*/ 158 w 318"/>
                    <a:gd name="T69" fmla="*/ 96 h 276"/>
                    <a:gd name="T70" fmla="*/ 134 w 318"/>
                    <a:gd name="T71" fmla="*/ 76 h 276"/>
                    <a:gd name="T72" fmla="*/ 108 w 318"/>
                    <a:gd name="T73" fmla="*/ 60 h 276"/>
                    <a:gd name="T74" fmla="*/ 62 w 318"/>
                    <a:gd name="T75" fmla="*/ 28 h 276"/>
                    <a:gd name="T76" fmla="*/ 14 w 318"/>
                    <a:gd name="T77" fmla="*/ 0 h 276"/>
                    <a:gd name="T78" fmla="*/ 14 w 318"/>
                    <a:gd name="T79" fmla="*/ 0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18" h="276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0" y="4"/>
                      </a:lnTo>
                      <a:lnTo>
                        <a:pt x="8" y="10"/>
                      </a:lnTo>
                      <a:lnTo>
                        <a:pt x="4" y="20"/>
                      </a:lnTo>
                      <a:lnTo>
                        <a:pt x="2" y="34"/>
                      </a:lnTo>
                      <a:lnTo>
                        <a:pt x="0" y="50"/>
                      </a:lnTo>
                      <a:lnTo>
                        <a:pt x="2" y="70"/>
                      </a:lnTo>
                      <a:lnTo>
                        <a:pt x="6" y="96"/>
                      </a:lnTo>
                      <a:lnTo>
                        <a:pt x="6" y="96"/>
                      </a:lnTo>
                      <a:lnTo>
                        <a:pt x="14" y="122"/>
                      </a:lnTo>
                      <a:lnTo>
                        <a:pt x="24" y="146"/>
                      </a:lnTo>
                      <a:lnTo>
                        <a:pt x="36" y="168"/>
                      </a:lnTo>
                      <a:lnTo>
                        <a:pt x="50" y="188"/>
                      </a:lnTo>
                      <a:lnTo>
                        <a:pt x="68" y="206"/>
                      </a:lnTo>
                      <a:lnTo>
                        <a:pt x="90" y="222"/>
                      </a:lnTo>
                      <a:lnTo>
                        <a:pt x="114" y="236"/>
                      </a:lnTo>
                      <a:lnTo>
                        <a:pt x="142" y="248"/>
                      </a:lnTo>
                      <a:lnTo>
                        <a:pt x="142" y="248"/>
                      </a:lnTo>
                      <a:lnTo>
                        <a:pt x="172" y="258"/>
                      </a:lnTo>
                      <a:lnTo>
                        <a:pt x="204" y="266"/>
                      </a:lnTo>
                      <a:lnTo>
                        <a:pt x="234" y="270"/>
                      </a:lnTo>
                      <a:lnTo>
                        <a:pt x="262" y="274"/>
                      </a:lnTo>
                      <a:lnTo>
                        <a:pt x="286" y="276"/>
                      </a:lnTo>
                      <a:lnTo>
                        <a:pt x="304" y="276"/>
                      </a:lnTo>
                      <a:lnTo>
                        <a:pt x="316" y="274"/>
                      </a:lnTo>
                      <a:lnTo>
                        <a:pt x="318" y="274"/>
                      </a:lnTo>
                      <a:lnTo>
                        <a:pt x="318" y="272"/>
                      </a:lnTo>
                      <a:lnTo>
                        <a:pt x="318" y="272"/>
                      </a:lnTo>
                      <a:lnTo>
                        <a:pt x="300" y="248"/>
                      </a:lnTo>
                      <a:lnTo>
                        <a:pt x="260" y="200"/>
                      </a:lnTo>
                      <a:lnTo>
                        <a:pt x="210" y="144"/>
                      </a:lnTo>
                      <a:lnTo>
                        <a:pt x="184" y="118"/>
                      </a:lnTo>
                      <a:lnTo>
                        <a:pt x="158" y="96"/>
                      </a:lnTo>
                      <a:lnTo>
                        <a:pt x="158" y="96"/>
                      </a:lnTo>
                      <a:lnTo>
                        <a:pt x="134" y="76"/>
                      </a:lnTo>
                      <a:lnTo>
                        <a:pt x="108" y="60"/>
                      </a:lnTo>
                      <a:lnTo>
                        <a:pt x="62" y="28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4C050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1" name="Freeform 192">
                  <a:extLst>
                    <a:ext uri="{FF2B5EF4-FFF2-40B4-BE49-F238E27FC236}">
                      <a16:creationId xmlns:a16="http://schemas.microsoft.com/office/drawing/2014/main" id="{461D1150-F220-46C8-8D1F-EA868ADC0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0" y="727"/>
                  <a:ext cx="1012" cy="2866"/>
                </a:xfrm>
                <a:custGeom>
                  <a:avLst/>
                  <a:gdLst>
                    <a:gd name="T0" fmla="*/ 66 w 1012"/>
                    <a:gd name="T1" fmla="*/ 150 h 2866"/>
                    <a:gd name="T2" fmla="*/ 32 w 1012"/>
                    <a:gd name="T3" fmla="*/ 216 h 2866"/>
                    <a:gd name="T4" fmla="*/ 60 w 1012"/>
                    <a:gd name="T5" fmla="*/ 222 h 2866"/>
                    <a:gd name="T6" fmla="*/ 96 w 1012"/>
                    <a:gd name="T7" fmla="*/ 208 h 2866"/>
                    <a:gd name="T8" fmla="*/ 112 w 1012"/>
                    <a:gd name="T9" fmla="*/ 322 h 2866"/>
                    <a:gd name="T10" fmla="*/ 176 w 1012"/>
                    <a:gd name="T11" fmla="*/ 354 h 2866"/>
                    <a:gd name="T12" fmla="*/ 232 w 1012"/>
                    <a:gd name="T13" fmla="*/ 386 h 2866"/>
                    <a:gd name="T14" fmla="*/ 254 w 1012"/>
                    <a:gd name="T15" fmla="*/ 428 h 2866"/>
                    <a:gd name="T16" fmla="*/ 256 w 1012"/>
                    <a:gd name="T17" fmla="*/ 434 h 2866"/>
                    <a:gd name="T18" fmla="*/ 296 w 1012"/>
                    <a:gd name="T19" fmla="*/ 474 h 2866"/>
                    <a:gd name="T20" fmla="*/ 360 w 1012"/>
                    <a:gd name="T21" fmla="*/ 522 h 2866"/>
                    <a:gd name="T22" fmla="*/ 376 w 1012"/>
                    <a:gd name="T23" fmla="*/ 546 h 2866"/>
                    <a:gd name="T24" fmla="*/ 440 w 1012"/>
                    <a:gd name="T25" fmla="*/ 498 h 2866"/>
                    <a:gd name="T26" fmla="*/ 536 w 1012"/>
                    <a:gd name="T27" fmla="*/ 522 h 2866"/>
                    <a:gd name="T28" fmla="*/ 590 w 1012"/>
                    <a:gd name="T29" fmla="*/ 572 h 2866"/>
                    <a:gd name="T30" fmla="*/ 632 w 1012"/>
                    <a:gd name="T31" fmla="*/ 578 h 2866"/>
                    <a:gd name="T32" fmla="*/ 714 w 1012"/>
                    <a:gd name="T33" fmla="*/ 682 h 2866"/>
                    <a:gd name="T34" fmla="*/ 806 w 1012"/>
                    <a:gd name="T35" fmla="*/ 844 h 2866"/>
                    <a:gd name="T36" fmla="*/ 856 w 1012"/>
                    <a:gd name="T37" fmla="*/ 970 h 2866"/>
                    <a:gd name="T38" fmla="*/ 892 w 1012"/>
                    <a:gd name="T39" fmla="*/ 1128 h 2866"/>
                    <a:gd name="T40" fmla="*/ 894 w 1012"/>
                    <a:gd name="T41" fmla="*/ 1248 h 2866"/>
                    <a:gd name="T42" fmla="*/ 858 w 1012"/>
                    <a:gd name="T43" fmla="*/ 1390 h 2866"/>
                    <a:gd name="T44" fmla="*/ 796 w 1012"/>
                    <a:gd name="T45" fmla="*/ 1534 h 2866"/>
                    <a:gd name="T46" fmla="*/ 688 w 1012"/>
                    <a:gd name="T47" fmla="*/ 1746 h 2866"/>
                    <a:gd name="T48" fmla="*/ 816 w 1012"/>
                    <a:gd name="T49" fmla="*/ 1578 h 2866"/>
                    <a:gd name="T50" fmla="*/ 792 w 1012"/>
                    <a:gd name="T51" fmla="*/ 1674 h 2866"/>
                    <a:gd name="T52" fmla="*/ 732 w 1012"/>
                    <a:gd name="T53" fmla="*/ 1794 h 2866"/>
                    <a:gd name="T54" fmla="*/ 680 w 1012"/>
                    <a:gd name="T55" fmla="*/ 1866 h 2866"/>
                    <a:gd name="T56" fmla="*/ 792 w 1012"/>
                    <a:gd name="T57" fmla="*/ 1730 h 2866"/>
                    <a:gd name="T58" fmla="*/ 872 w 1012"/>
                    <a:gd name="T59" fmla="*/ 1586 h 2866"/>
                    <a:gd name="T60" fmla="*/ 770 w 1012"/>
                    <a:gd name="T61" fmla="*/ 1830 h 2866"/>
                    <a:gd name="T62" fmla="*/ 618 w 1012"/>
                    <a:gd name="T63" fmla="*/ 2128 h 2866"/>
                    <a:gd name="T64" fmla="*/ 516 w 1012"/>
                    <a:gd name="T65" fmla="*/ 2268 h 2866"/>
                    <a:gd name="T66" fmla="*/ 278 w 1012"/>
                    <a:gd name="T67" fmla="*/ 2524 h 2866"/>
                    <a:gd name="T68" fmla="*/ 144 w 1012"/>
                    <a:gd name="T69" fmla="*/ 2634 h 2866"/>
                    <a:gd name="T70" fmla="*/ 0 w 1012"/>
                    <a:gd name="T71" fmla="*/ 2714 h 2866"/>
                    <a:gd name="T72" fmla="*/ 130 w 1012"/>
                    <a:gd name="T73" fmla="*/ 2670 h 2866"/>
                    <a:gd name="T74" fmla="*/ 272 w 1012"/>
                    <a:gd name="T75" fmla="*/ 2594 h 2866"/>
                    <a:gd name="T76" fmla="*/ 344 w 1012"/>
                    <a:gd name="T77" fmla="*/ 2530 h 2866"/>
                    <a:gd name="T78" fmla="*/ 576 w 1012"/>
                    <a:gd name="T79" fmla="*/ 2282 h 2866"/>
                    <a:gd name="T80" fmla="*/ 386 w 1012"/>
                    <a:gd name="T81" fmla="*/ 2618 h 2866"/>
                    <a:gd name="T82" fmla="*/ 346 w 1012"/>
                    <a:gd name="T83" fmla="*/ 2726 h 2866"/>
                    <a:gd name="T84" fmla="*/ 312 w 1012"/>
                    <a:gd name="T85" fmla="*/ 2866 h 2866"/>
                    <a:gd name="T86" fmla="*/ 576 w 1012"/>
                    <a:gd name="T87" fmla="*/ 2394 h 2866"/>
                    <a:gd name="T88" fmla="*/ 762 w 1012"/>
                    <a:gd name="T89" fmla="*/ 2086 h 2866"/>
                    <a:gd name="T90" fmla="*/ 880 w 1012"/>
                    <a:gd name="T91" fmla="*/ 1898 h 2866"/>
                    <a:gd name="T92" fmla="*/ 946 w 1012"/>
                    <a:gd name="T93" fmla="*/ 1704 h 2866"/>
                    <a:gd name="T94" fmla="*/ 1008 w 1012"/>
                    <a:gd name="T95" fmla="*/ 1410 h 2866"/>
                    <a:gd name="T96" fmla="*/ 1012 w 1012"/>
                    <a:gd name="T97" fmla="*/ 1292 h 2866"/>
                    <a:gd name="T98" fmla="*/ 990 w 1012"/>
                    <a:gd name="T99" fmla="*/ 1116 h 2866"/>
                    <a:gd name="T100" fmla="*/ 912 w 1012"/>
                    <a:gd name="T101" fmla="*/ 834 h 2866"/>
                    <a:gd name="T102" fmla="*/ 872 w 1012"/>
                    <a:gd name="T103" fmla="*/ 752 h 2866"/>
                    <a:gd name="T104" fmla="*/ 714 w 1012"/>
                    <a:gd name="T105" fmla="*/ 564 h 2866"/>
                    <a:gd name="T106" fmla="*/ 376 w 1012"/>
                    <a:gd name="T107" fmla="*/ 234 h 2866"/>
                    <a:gd name="T108" fmla="*/ 300 w 1012"/>
                    <a:gd name="T109" fmla="*/ 176 h 2866"/>
                    <a:gd name="T110" fmla="*/ 216 w 1012"/>
                    <a:gd name="T111" fmla="*/ 130 h 2866"/>
                    <a:gd name="T112" fmla="*/ 224 w 1012"/>
                    <a:gd name="T113" fmla="*/ 58 h 2866"/>
                    <a:gd name="T114" fmla="*/ 204 w 1012"/>
                    <a:gd name="T115" fmla="*/ 18 h 2866"/>
                    <a:gd name="T116" fmla="*/ 168 w 1012"/>
                    <a:gd name="T117" fmla="*/ 2 h 2866"/>
                    <a:gd name="T118" fmla="*/ 102 w 1012"/>
                    <a:gd name="T119" fmla="*/ 4 h 2866"/>
                    <a:gd name="T120" fmla="*/ 88 w 1012"/>
                    <a:gd name="T121" fmla="*/ 26 h 2866"/>
                    <a:gd name="T122" fmla="*/ 74 w 1012"/>
                    <a:gd name="T123" fmla="*/ 56 h 28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12" h="2866">
                      <a:moveTo>
                        <a:pt x="72" y="74"/>
                      </a:moveTo>
                      <a:lnTo>
                        <a:pt x="80" y="130"/>
                      </a:lnTo>
                      <a:lnTo>
                        <a:pt x="80" y="130"/>
                      </a:lnTo>
                      <a:lnTo>
                        <a:pt x="66" y="150"/>
                      </a:lnTo>
                      <a:lnTo>
                        <a:pt x="52" y="172"/>
                      </a:lnTo>
                      <a:lnTo>
                        <a:pt x="40" y="194"/>
                      </a:lnTo>
                      <a:lnTo>
                        <a:pt x="40" y="194"/>
                      </a:lnTo>
                      <a:lnTo>
                        <a:pt x="32" y="216"/>
                      </a:lnTo>
                      <a:lnTo>
                        <a:pt x="26" y="234"/>
                      </a:lnTo>
                      <a:lnTo>
                        <a:pt x="24" y="250"/>
                      </a:lnTo>
                      <a:lnTo>
                        <a:pt x="24" y="250"/>
                      </a:lnTo>
                      <a:lnTo>
                        <a:pt x="60" y="222"/>
                      </a:lnTo>
                      <a:lnTo>
                        <a:pt x="86" y="204"/>
                      </a:lnTo>
                      <a:lnTo>
                        <a:pt x="96" y="194"/>
                      </a:lnTo>
                      <a:lnTo>
                        <a:pt x="96" y="194"/>
                      </a:lnTo>
                      <a:lnTo>
                        <a:pt x="96" y="208"/>
                      </a:lnTo>
                      <a:lnTo>
                        <a:pt x="96" y="242"/>
                      </a:lnTo>
                      <a:lnTo>
                        <a:pt x="96" y="290"/>
                      </a:lnTo>
                      <a:lnTo>
                        <a:pt x="112" y="282"/>
                      </a:lnTo>
                      <a:lnTo>
                        <a:pt x="112" y="322"/>
                      </a:lnTo>
                      <a:lnTo>
                        <a:pt x="144" y="290"/>
                      </a:lnTo>
                      <a:lnTo>
                        <a:pt x="144" y="322"/>
                      </a:lnTo>
                      <a:lnTo>
                        <a:pt x="168" y="314"/>
                      </a:lnTo>
                      <a:lnTo>
                        <a:pt x="176" y="354"/>
                      </a:lnTo>
                      <a:lnTo>
                        <a:pt x="192" y="322"/>
                      </a:lnTo>
                      <a:lnTo>
                        <a:pt x="200" y="370"/>
                      </a:lnTo>
                      <a:lnTo>
                        <a:pt x="224" y="346"/>
                      </a:lnTo>
                      <a:lnTo>
                        <a:pt x="232" y="386"/>
                      </a:lnTo>
                      <a:lnTo>
                        <a:pt x="256" y="378"/>
                      </a:lnTo>
                      <a:lnTo>
                        <a:pt x="256" y="378"/>
                      </a:lnTo>
                      <a:lnTo>
                        <a:pt x="254" y="408"/>
                      </a:lnTo>
                      <a:lnTo>
                        <a:pt x="254" y="428"/>
                      </a:lnTo>
                      <a:lnTo>
                        <a:pt x="254" y="434"/>
                      </a:lnTo>
                      <a:lnTo>
                        <a:pt x="256" y="434"/>
                      </a:lnTo>
                      <a:lnTo>
                        <a:pt x="256" y="434"/>
                      </a:lnTo>
                      <a:lnTo>
                        <a:pt x="256" y="434"/>
                      </a:lnTo>
                      <a:lnTo>
                        <a:pt x="264" y="428"/>
                      </a:lnTo>
                      <a:lnTo>
                        <a:pt x="278" y="420"/>
                      </a:lnTo>
                      <a:lnTo>
                        <a:pt x="296" y="410"/>
                      </a:lnTo>
                      <a:lnTo>
                        <a:pt x="296" y="474"/>
                      </a:lnTo>
                      <a:lnTo>
                        <a:pt x="336" y="458"/>
                      </a:lnTo>
                      <a:lnTo>
                        <a:pt x="328" y="482"/>
                      </a:lnTo>
                      <a:lnTo>
                        <a:pt x="360" y="466"/>
                      </a:lnTo>
                      <a:lnTo>
                        <a:pt x="360" y="522"/>
                      </a:lnTo>
                      <a:lnTo>
                        <a:pt x="384" y="482"/>
                      </a:lnTo>
                      <a:lnTo>
                        <a:pt x="384" y="482"/>
                      </a:lnTo>
                      <a:lnTo>
                        <a:pt x="380" y="516"/>
                      </a:lnTo>
                      <a:lnTo>
                        <a:pt x="376" y="546"/>
                      </a:lnTo>
                      <a:lnTo>
                        <a:pt x="376" y="546"/>
                      </a:lnTo>
                      <a:lnTo>
                        <a:pt x="386" y="536"/>
                      </a:lnTo>
                      <a:lnTo>
                        <a:pt x="408" y="520"/>
                      </a:lnTo>
                      <a:lnTo>
                        <a:pt x="440" y="498"/>
                      </a:lnTo>
                      <a:lnTo>
                        <a:pt x="456" y="530"/>
                      </a:lnTo>
                      <a:lnTo>
                        <a:pt x="480" y="506"/>
                      </a:lnTo>
                      <a:lnTo>
                        <a:pt x="520" y="570"/>
                      </a:lnTo>
                      <a:lnTo>
                        <a:pt x="536" y="522"/>
                      </a:lnTo>
                      <a:lnTo>
                        <a:pt x="552" y="578"/>
                      </a:lnTo>
                      <a:lnTo>
                        <a:pt x="584" y="530"/>
                      </a:lnTo>
                      <a:lnTo>
                        <a:pt x="584" y="530"/>
                      </a:lnTo>
                      <a:lnTo>
                        <a:pt x="590" y="572"/>
                      </a:lnTo>
                      <a:lnTo>
                        <a:pt x="596" y="600"/>
                      </a:lnTo>
                      <a:lnTo>
                        <a:pt x="598" y="608"/>
                      </a:lnTo>
                      <a:lnTo>
                        <a:pt x="600" y="610"/>
                      </a:lnTo>
                      <a:lnTo>
                        <a:pt x="632" y="578"/>
                      </a:lnTo>
                      <a:lnTo>
                        <a:pt x="632" y="578"/>
                      </a:lnTo>
                      <a:lnTo>
                        <a:pt x="656" y="604"/>
                      </a:lnTo>
                      <a:lnTo>
                        <a:pt x="682" y="638"/>
                      </a:lnTo>
                      <a:lnTo>
                        <a:pt x="714" y="682"/>
                      </a:lnTo>
                      <a:lnTo>
                        <a:pt x="750" y="738"/>
                      </a:lnTo>
                      <a:lnTo>
                        <a:pt x="770" y="770"/>
                      </a:lnTo>
                      <a:lnTo>
                        <a:pt x="788" y="806"/>
                      </a:lnTo>
                      <a:lnTo>
                        <a:pt x="806" y="844"/>
                      </a:lnTo>
                      <a:lnTo>
                        <a:pt x="824" y="884"/>
                      </a:lnTo>
                      <a:lnTo>
                        <a:pt x="840" y="926"/>
                      </a:lnTo>
                      <a:lnTo>
                        <a:pt x="856" y="970"/>
                      </a:lnTo>
                      <a:lnTo>
                        <a:pt x="856" y="970"/>
                      </a:lnTo>
                      <a:lnTo>
                        <a:pt x="870" y="1014"/>
                      </a:lnTo>
                      <a:lnTo>
                        <a:pt x="880" y="1056"/>
                      </a:lnTo>
                      <a:lnTo>
                        <a:pt x="888" y="1094"/>
                      </a:lnTo>
                      <a:lnTo>
                        <a:pt x="892" y="1128"/>
                      </a:lnTo>
                      <a:lnTo>
                        <a:pt x="896" y="1162"/>
                      </a:lnTo>
                      <a:lnTo>
                        <a:pt x="898" y="1192"/>
                      </a:lnTo>
                      <a:lnTo>
                        <a:pt x="896" y="1222"/>
                      </a:lnTo>
                      <a:lnTo>
                        <a:pt x="894" y="1248"/>
                      </a:lnTo>
                      <a:lnTo>
                        <a:pt x="890" y="1274"/>
                      </a:lnTo>
                      <a:lnTo>
                        <a:pt x="886" y="1298"/>
                      </a:lnTo>
                      <a:lnTo>
                        <a:pt x="872" y="1346"/>
                      </a:lnTo>
                      <a:lnTo>
                        <a:pt x="858" y="1390"/>
                      </a:lnTo>
                      <a:lnTo>
                        <a:pt x="840" y="1434"/>
                      </a:lnTo>
                      <a:lnTo>
                        <a:pt x="840" y="1434"/>
                      </a:lnTo>
                      <a:lnTo>
                        <a:pt x="820" y="1482"/>
                      </a:lnTo>
                      <a:lnTo>
                        <a:pt x="796" y="1534"/>
                      </a:lnTo>
                      <a:lnTo>
                        <a:pt x="746" y="1634"/>
                      </a:lnTo>
                      <a:lnTo>
                        <a:pt x="706" y="1714"/>
                      </a:lnTo>
                      <a:lnTo>
                        <a:pt x="688" y="1746"/>
                      </a:lnTo>
                      <a:lnTo>
                        <a:pt x="688" y="1746"/>
                      </a:lnTo>
                      <a:lnTo>
                        <a:pt x="748" y="1670"/>
                      </a:lnTo>
                      <a:lnTo>
                        <a:pt x="790" y="1614"/>
                      </a:lnTo>
                      <a:lnTo>
                        <a:pt x="816" y="1578"/>
                      </a:lnTo>
                      <a:lnTo>
                        <a:pt x="816" y="1578"/>
                      </a:lnTo>
                      <a:lnTo>
                        <a:pt x="872" y="1474"/>
                      </a:lnTo>
                      <a:lnTo>
                        <a:pt x="872" y="1474"/>
                      </a:lnTo>
                      <a:lnTo>
                        <a:pt x="830" y="1584"/>
                      </a:lnTo>
                      <a:lnTo>
                        <a:pt x="792" y="1674"/>
                      </a:lnTo>
                      <a:lnTo>
                        <a:pt x="776" y="1714"/>
                      </a:lnTo>
                      <a:lnTo>
                        <a:pt x="760" y="1746"/>
                      </a:lnTo>
                      <a:lnTo>
                        <a:pt x="760" y="1746"/>
                      </a:lnTo>
                      <a:lnTo>
                        <a:pt x="732" y="1794"/>
                      </a:lnTo>
                      <a:lnTo>
                        <a:pt x="706" y="1832"/>
                      </a:lnTo>
                      <a:lnTo>
                        <a:pt x="688" y="1856"/>
                      </a:lnTo>
                      <a:lnTo>
                        <a:pt x="680" y="1866"/>
                      </a:lnTo>
                      <a:lnTo>
                        <a:pt x="680" y="1866"/>
                      </a:lnTo>
                      <a:lnTo>
                        <a:pt x="728" y="1812"/>
                      </a:lnTo>
                      <a:lnTo>
                        <a:pt x="764" y="1768"/>
                      </a:lnTo>
                      <a:lnTo>
                        <a:pt x="780" y="1746"/>
                      </a:lnTo>
                      <a:lnTo>
                        <a:pt x="792" y="1730"/>
                      </a:lnTo>
                      <a:lnTo>
                        <a:pt x="792" y="1730"/>
                      </a:lnTo>
                      <a:lnTo>
                        <a:pt x="814" y="1692"/>
                      </a:lnTo>
                      <a:lnTo>
                        <a:pt x="842" y="1644"/>
                      </a:lnTo>
                      <a:lnTo>
                        <a:pt x="872" y="1586"/>
                      </a:lnTo>
                      <a:lnTo>
                        <a:pt x="872" y="1586"/>
                      </a:lnTo>
                      <a:lnTo>
                        <a:pt x="844" y="1658"/>
                      </a:lnTo>
                      <a:lnTo>
                        <a:pt x="810" y="1736"/>
                      </a:lnTo>
                      <a:lnTo>
                        <a:pt x="770" y="1830"/>
                      </a:lnTo>
                      <a:lnTo>
                        <a:pt x="722" y="1934"/>
                      </a:lnTo>
                      <a:lnTo>
                        <a:pt x="672" y="2034"/>
                      </a:lnTo>
                      <a:lnTo>
                        <a:pt x="646" y="2082"/>
                      </a:lnTo>
                      <a:lnTo>
                        <a:pt x="618" y="2128"/>
                      </a:lnTo>
                      <a:lnTo>
                        <a:pt x="594" y="2168"/>
                      </a:lnTo>
                      <a:lnTo>
                        <a:pt x="568" y="2202"/>
                      </a:lnTo>
                      <a:lnTo>
                        <a:pt x="568" y="2202"/>
                      </a:lnTo>
                      <a:lnTo>
                        <a:pt x="516" y="2268"/>
                      </a:lnTo>
                      <a:lnTo>
                        <a:pt x="458" y="2334"/>
                      </a:lnTo>
                      <a:lnTo>
                        <a:pt x="396" y="2402"/>
                      </a:lnTo>
                      <a:lnTo>
                        <a:pt x="336" y="2466"/>
                      </a:lnTo>
                      <a:lnTo>
                        <a:pt x="278" y="2524"/>
                      </a:lnTo>
                      <a:lnTo>
                        <a:pt x="224" y="2574"/>
                      </a:lnTo>
                      <a:lnTo>
                        <a:pt x="180" y="2610"/>
                      </a:lnTo>
                      <a:lnTo>
                        <a:pt x="160" y="2624"/>
                      </a:lnTo>
                      <a:lnTo>
                        <a:pt x="144" y="2634"/>
                      </a:lnTo>
                      <a:lnTo>
                        <a:pt x="144" y="2634"/>
                      </a:lnTo>
                      <a:lnTo>
                        <a:pt x="88" y="2664"/>
                      </a:lnTo>
                      <a:lnTo>
                        <a:pt x="42" y="2688"/>
                      </a:lnTo>
                      <a:lnTo>
                        <a:pt x="0" y="2714"/>
                      </a:lnTo>
                      <a:lnTo>
                        <a:pt x="0" y="2714"/>
                      </a:lnTo>
                      <a:lnTo>
                        <a:pt x="38" y="2704"/>
                      </a:lnTo>
                      <a:lnTo>
                        <a:pt x="80" y="2690"/>
                      </a:lnTo>
                      <a:lnTo>
                        <a:pt x="130" y="2670"/>
                      </a:lnTo>
                      <a:lnTo>
                        <a:pt x="186" y="2644"/>
                      </a:lnTo>
                      <a:lnTo>
                        <a:pt x="216" y="2630"/>
                      </a:lnTo>
                      <a:lnTo>
                        <a:pt x="244" y="2612"/>
                      </a:lnTo>
                      <a:lnTo>
                        <a:pt x="272" y="2594"/>
                      </a:lnTo>
                      <a:lnTo>
                        <a:pt x="298" y="2574"/>
                      </a:lnTo>
                      <a:lnTo>
                        <a:pt x="322" y="2554"/>
                      </a:lnTo>
                      <a:lnTo>
                        <a:pt x="344" y="2530"/>
                      </a:lnTo>
                      <a:lnTo>
                        <a:pt x="344" y="2530"/>
                      </a:lnTo>
                      <a:lnTo>
                        <a:pt x="426" y="2438"/>
                      </a:lnTo>
                      <a:lnTo>
                        <a:pt x="502" y="2358"/>
                      </a:lnTo>
                      <a:lnTo>
                        <a:pt x="576" y="2282"/>
                      </a:lnTo>
                      <a:lnTo>
                        <a:pt x="576" y="2282"/>
                      </a:lnTo>
                      <a:lnTo>
                        <a:pt x="548" y="2328"/>
                      </a:lnTo>
                      <a:lnTo>
                        <a:pt x="484" y="2438"/>
                      </a:lnTo>
                      <a:lnTo>
                        <a:pt x="414" y="2564"/>
                      </a:lnTo>
                      <a:lnTo>
                        <a:pt x="386" y="2618"/>
                      </a:lnTo>
                      <a:lnTo>
                        <a:pt x="368" y="2658"/>
                      </a:lnTo>
                      <a:lnTo>
                        <a:pt x="368" y="2658"/>
                      </a:lnTo>
                      <a:lnTo>
                        <a:pt x="356" y="2692"/>
                      </a:lnTo>
                      <a:lnTo>
                        <a:pt x="346" y="2726"/>
                      </a:lnTo>
                      <a:lnTo>
                        <a:pt x="328" y="2794"/>
                      </a:lnTo>
                      <a:lnTo>
                        <a:pt x="316" y="2846"/>
                      </a:lnTo>
                      <a:lnTo>
                        <a:pt x="312" y="2866"/>
                      </a:lnTo>
                      <a:lnTo>
                        <a:pt x="312" y="2866"/>
                      </a:lnTo>
                      <a:lnTo>
                        <a:pt x="400" y="2712"/>
                      </a:lnTo>
                      <a:lnTo>
                        <a:pt x="484" y="2560"/>
                      </a:lnTo>
                      <a:lnTo>
                        <a:pt x="576" y="2394"/>
                      </a:lnTo>
                      <a:lnTo>
                        <a:pt x="576" y="2394"/>
                      </a:lnTo>
                      <a:lnTo>
                        <a:pt x="622" y="2312"/>
                      </a:lnTo>
                      <a:lnTo>
                        <a:pt x="670" y="2232"/>
                      </a:lnTo>
                      <a:lnTo>
                        <a:pt x="716" y="2158"/>
                      </a:lnTo>
                      <a:lnTo>
                        <a:pt x="762" y="2086"/>
                      </a:lnTo>
                      <a:lnTo>
                        <a:pt x="836" y="1970"/>
                      </a:lnTo>
                      <a:lnTo>
                        <a:pt x="864" y="1928"/>
                      </a:lnTo>
                      <a:lnTo>
                        <a:pt x="880" y="1898"/>
                      </a:lnTo>
                      <a:lnTo>
                        <a:pt x="880" y="1898"/>
                      </a:lnTo>
                      <a:lnTo>
                        <a:pt x="894" y="1868"/>
                      </a:lnTo>
                      <a:lnTo>
                        <a:pt x="910" y="1824"/>
                      </a:lnTo>
                      <a:lnTo>
                        <a:pt x="928" y="1768"/>
                      </a:lnTo>
                      <a:lnTo>
                        <a:pt x="946" y="1704"/>
                      </a:lnTo>
                      <a:lnTo>
                        <a:pt x="964" y="1632"/>
                      </a:lnTo>
                      <a:lnTo>
                        <a:pt x="982" y="1558"/>
                      </a:lnTo>
                      <a:lnTo>
                        <a:pt x="996" y="1484"/>
                      </a:lnTo>
                      <a:lnTo>
                        <a:pt x="1008" y="1410"/>
                      </a:lnTo>
                      <a:lnTo>
                        <a:pt x="1008" y="1410"/>
                      </a:lnTo>
                      <a:lnTo>
                        <a:pt x="1012" y="1372"/>
                      </a:lnTo>
                      <a:lnTo>
                        <a:pt x="1012" y="1334"/>
                      </a:lnTo>
                      <a:lnTo>
                        <a:pt x="1012" y="1292"/>
                      </a:lnTo>
                      <a:lnTo>
                        <a:pt x="1008" y="1248"/>
                      </a:lnTo>
                      <a:lnTo>
                        <a:pt x="1004" y="1204"/>
                      </a:lnTo>
                      <a:lnTo>
                        <a:pt x="996" y="1160"/>
                      </a:lnTo>
                      <a:lnTo>
                        <a:pt x="990" y="1116"/>
                      </a:lnTo>
                      <a:lnTo>
                        <a:pt x="980" y="1070"/>
                      </a:lnTo>
                      <a:lnTo>
                        <a:pt x="960" y="984"/>
                      </a:lnTo>
                      <a:lnTo>
                        <a:pt x="936" y="904"/>
                      </a:lnTo>
                      <a:lnTo>
                        <a:pt x="912" y="834"/>
                      </a:lnTo>
                      <a:lnTo>
                        <a:pt x="900" y="804"/>
                      </a:lnTo>
                      <a:lnTo>
                        <a:pt x="888" y="778"/>
                      </a:lnTo>
                      <a:lnTo>
                        <a:pt x="888" y="778"/>
                      </a:lnTo>
                      <a:lnTo>
                        <a:pt x="872" y="752"/>
                      </a:lnTo>
                      <a:lnTo>
                        <a:pt x="850" y="720"/>
                      </a:lnTo>
                      <a:lnTo>
                        <a:pt x="822" y="684"/>
                      </a:lnTo>
                      <a:lnTo>
                        <a:pt x="790" y="646"/>
                      </a:lnTo>
                      <a:lnTo>
                        <a:pt x="714" y="564"/>
                      </a:lnTo>
                      <a:lnTo>
                        <a:pt x="630" y="478"/>
                      </a:lnTo>
                      <a:lnTo>
                        <a:pt x="548" y="396"/>
                      </a:lnTo>
                      <a:lnTo>
                        <a:pt x="472" y="324"/>
                      </a:lnTo>
                      <a:lnTo>
                        <a:pt x="376" y="234"/>
                      </a:lnTo>
                      <a:lnTo>
                        <a:pt x="376" y="234"/>
                      </a:lnTo>
                      <a:lnTo>
                        <a:pt x="352" y="214"/>
                      </a:lnTo>
                      <a:lnTo>
                        <a:pt x="326" y="194"/>
                      </a:lnTo>
                      <a:lnTo>
                        <a:pt x="300" y="176"/>
                      </a:lnTo>
                      <a:lnTo>
                        <a:pt x="274" y="160"/>
                      </a:lnTo>
                      <a:lnTo>
                        <a:pt x="232" y="138"/>
                      </a:lnTo>
                      <a:lnTo>
                        <a:pt x="216" y="130"/>
                      </a:lnTo>
                      <a:lnTo>
                        <a:pt x="216" y="130"/>
                      </a:lnTo>
                      <a:lnTo>
                        <a:pt x="220" y="112"/>
                      </a:lnTo>
                      <a:lnTo>
                        <a:pt x="224" y="92"/>
                      </a:lnTo>
                      <a:lnTo>
                        <a:pt x="224" y="70"/>
                      </a:lnTo>
                      <a:lnTo>
                        <a:pt x="224" y="58"/>
                      </a:lnTo>
                      <a:lnTo>
                        <a:pt x="220" y="46"/>
                      </a:lnTo>
                      <a:lnTo>
                        <a:pt x="218" y="36"/>
                      </a:lnTo>
                      <a:lnTo>
                        <a:pt x="212" y="26"/>
                      </a:lnTo>
                      <a:lnTo>
                        <a:pt x="204" y="18"/>
                      </a:lnTo>
                      <a:lnTo>
                        <a:pt x="194" y="10"/>
                      </a:lnTo>
                      <a:lnTo>
                        <a:pt x="182" y="6"/>
                      </a:lnTo>
                      <a:lnTo>
                        <a:pt x="168" y="2"/>
                      </a:lnTo>
                      <a:lnTo>
                        <a:pt x="168" y="2"/>
                      </a:lnTo>
                      <a:lnTo>
                        <a:pt x="140" y="0"/>
                      </a:lnTo>
                      <a:lnTo>
                        <a:pt x="122" y="0"/>
                      </a:lnTo>
                      <a:lnTo>
                        <a:pt x="108" y="2"/>
                      </a:lnTo>
                      <a:lnTo>
                        <a:pt x="102" y="4"/>
                      </a:lnTo>
                      <a:lnTo>
                        <a:pt x="96" y="10"/>
                      </a:lnTo>
                      <a:lnTo>
                        <a:pt x="94" y="14"/>
                      </a:lnTo>
                      <a:lnTo>
                        <a:pt x="92" y="20"/>
                      </a:lnTo>
                      <a:lnTo>
                        <a:pt x="88" y="26"/>
                      </a:lnTo>
                      <a:lnTo>
                        <a:pt x="88" y="26"/>
                      </a:lnTo>
                      <a:lnTo>
                        <a:pt x="84" y="32"/>
                      </a:lnTo>
                      <a:lnTo>
                        <a:pt x="80" y="40"/>
                      </a:lnTo>
                      <a:lnTo>
                        <a:pt x="74" y="56"/>
                      </a:lnTo>
                      <a:lnTo>
                        <a:pt x="72" y="74"/>
                      </a:lnTo>
                      <a:lnTo>
                        <a:pt x="72" y="74"/>
                      </a:lnTo>
                      <a:close/>
                    </a:path>
                  </a:pathLst>
                </a:custGeom>
                <a:solidFill>
                  <a:srgbClr val="448127"/>
                </a:solidFill>
                <a:ln w="3175">
                  <a:solidFill>
                    <a:srgbClr val="00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2" name="Freeform 193">
                  <a:extLst>
                    <a:ext uri="{FF2B5EF4-FFF2-40B4-BE49-F238E27FC236}">
                      <a16:creationId xmlns:a16="http://schemas.microsoft.com/office/drawing/2014/main" id="{AFB4BE4D-CCE2-4285-B99F-042293AB39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6" y="793"/>
                  <a:ext cx="18" cy="16"/>
                </a:xfrm>
                <a:custGeom>
                  <a:avLst/>
                  <a:gdLst>
                    <a:gd name="T0" fmla="*/ 8 w 18"/>
                    <a:gd name="T1" fmla="*/ 0 h 16"/>
                    <a:gd name="T2" fmla="*/ 8 w 18"/>
                    <a:gd name="T3" fmla="*/ 0 h 16"/>
                    <a:gd name="T4" fmla="*/ 4 w 18"/>
                    <a:gd name="T5" fmla="*/ 0 h 16"/>
                    <a:gd name="T6" fmla="*/ 2 w 18"/>
                    <a:gd name="T7" fmla="*/ 2 h 16"/>
                    <a:gd name="T8" fmla="*/ 0 w 18"/>
                    <a:gd name="T9" fmla="*/ 8 h 16"/>
                    <a:gd name="T10" fmla="*/ 0 w 18"/>
                    <a:gd name="T11" fmla="*/ 10 h 16"/>
                    <a:gd name="T12" fmla="*/ 0 w 18"/>
                    <a:gd name="T13" fmla="*/ 14 h 16"/>
                    <a:gd name="T14" fmla="*/ 4 w 18"/>
                    <a:gd name="T15" fmla="*/ 16 h 16"/>
                    <a:gd name="T16" fmla="*/ 8 w 18"/>
                    <a:gd name="T17" fmla="*/ 16 h 16"/>
                    <a:gd name="T18" fmla="*/ 8 w 18"/>
                    <a:gd name="T19" fmla="*/ 16 h 16"/>
                    <a:gd name="T20" fmla="*/ 12 w 18"/>
                    <a:gd name="T21" fmla="*/ 16 h 16"/>
                    <a:gd name="T22" fmla="*/ 16 w 18"/>
                    <a:gd name="T23" fmla="*/ 14 h 16"/>
                    <a:gd name="T24" fmla="*/ 16 w 18"/>
                    <a:gd name="T25" fmla="*/ 10 h 16"/>
                    <a:gd name="T26" fmla="*/ 18 w 18"/>
                    <a:gd name="T27" fmla="*/ 8 h 16"/>
                    <a:gd name="T28" fmla="*/ 14 w 18"/>
                    <a:gd name="T29" fmla="*/ 2 h 16"/>
                    <a:gd name="T30" fmla="*/ 12 w 18"/>
                    <a:gd name="T31" fmla="*/ 0 h 16"/>
                    <a:gd name="T32" fmla="*/ 8 w 18"/>
                    <a:gd name="T33" fmla="*/ 0 h 16"/>
                    <a:gd name="T34" fmla="*/ 8 w 18"/>
                    <a:gd name="T3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1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8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4" y="16"/>
                      </a:lnTo>
                      <a:lnTo>
                        <a:pt x="8" y="16"/>
                      </a:lnTo>
                      <a:lnTo>
                        <a:pt x="8" y="16"/>
                      </a:lnTo>
                      <a:lnTo>
                        <a:pt x="12" y="16"/>
                      </a:lnTo>
                      <a:lnTo>
                        <a:pt x="16" y="14"/>
                      </a:lnTo>
                      <a:lnTo>
                        <a:pt x="16" y="10"/>
                      </a:lnTo>
                      <a:lnTo>
                        <a:pt x="18" y="8"/>
                      </a:lnTo>
                      <a:lnTo>
                        <a:pt x="14" y="2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3" name="Freeform 194">
                  <a:extLst>
                    <a:ext uri="{FF2B5EF4-FFF2-40B4-BE49-F238E27FC236}">
                      <a16:creationId xmlns:a16="http://schemas.microsoft.com/office/drawing/2014/main" id="{F67D5AEB-ECFC-4B99-BB53-93EB6FF6B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913"/>
                  <a:ext cx="216" cy="208"/>
                </a:xfrm>
                <a:custGeom>
                  <a:avLst/>
                  <a:gdLst>
                    <a:gd name="T0" fmla="*/ 0 w 216"/>
                    <a:gd name="T1" fmla="*/ 0 h 208"/>
                    <a:gd name="T2" fmla="*/ 0 w 216"/>
                    <a:gd name="T3" fmla="*/ 0 h 208"/>
                    <a:gd name="T4" fmla="*/ 20 w 216"/>
                    <a:gd name="T5" fmla="*/ 8 h 208"/>
                    <a:gd name="T6" fmla="*/ 68 w 216"/>
                    <a:gd name="T7" fmla="*/ 32 h 208"/>
                    <a:gd name="T8" fmla="*/ 94 w 216"/>
                    <a:gd name="T9" fmla="*/ 46 h 208"/>
                    <a:gd name="T10" fmla="*/ 120 w 216"/>
                    <a:gd name="T11" fmla="*/ 62 h 208"/>
                    <a:gd name="T12" fmla="*/ 144 w 216"/>
                    <a:gd name="T13" fmla="*/ 80 h 208"/>
                    <a:gd name="T14" fmla="*/ 152 w 216"/>
                    <a:gd name="T15" fmla="*/ 88 h 208"/>
                    <a:gd name="T16" fmla="*/ 160 w 216"/>
                    <a:gd name="T17" fmla="*/ 96 h 208"/>
                    <a:gd name="T18" fmla="*/ 160 w 216"/>
                    <a:gd name="T19" fmla="*/ 96 h 208"/>
                    <a:gd name="T20" fmla="*/ 180 w 216"/>
                    <a:gd name="T21" fmla="*/ 124 h 208"/>
                    <a:gd name="T22" fmla="*/ 192 w 216"/>
                    <a:gd name="T23" fmla="*/ 144 h 208"/>
                    <a:gd name="T24" fmla="*/ 200 w 216"/>
                    <a:gd name="T25" fmla="*/ 160 h 208"/>
                    <a:gd name="T26" fmla="*/ 128 w 216"/>
                    <a:gd name="T27" fmla="*/ 128 h 208"/>
                    <a:gd name="T28" fmla="*/ 128 w 216"/>
                    <a:gd name="T29" fmla="*/ 128 h 208"/>
                    <a:gd name="T30" fmla="*/ 172 w 216"/>
                    <a:gd name="T31" fmla="*/ 162 h 208"/>
                    <a:gd name="T32" fmla="*/ 202 w 216"/>
                    <a:gd name="T33" fmla="*/ 188 h 208"/>
                    <a:gd name="T34" fmla="*/ 216 w 216"/>
                    <a:gd name="T35" fmla="*/ 200 h 208"/>
                    <a:gd name="T36" fmla="*/ 216 w 216"/>
                    <a:gd name="T37" fmla="*/ 200 h 208"/>
                    <a:gd name="T38" fmla="*/ 214 w 216"/>
                    <a:gd name="T39" fmla="*/ 200 h 208"/>
                    <a:gd name="T40" fmla="*/ 208 w 216"/>
                    <a:gd name="T41" fmla="*/ 200 h 208"/>
                    <a:gd name="T42" fmla="*/ 188 w 216"/>
                    <a:gd name="T43" fmla="*/ 198 h 208"/>
                    <a:gd name="T44" fmla="*/ 160 w 216"/>
                    <a:gd name="T45" fmla="*/ 192 h 208"/>
                    <a:gd name="T46" fmla="*/ 176 w 216"/>
                    <a:gd name="T47" fmla="*/ 208 h 208"/>
                    <a:gd name="T48" fmla="*/ 112 w 216"/>
                    <a:gd name="T49" fmla="*/ 184 h 208"/>
                    <a:gd name="T50" fmla="*/ 120 w 216"/>
                    <a:gd name="T51" fmla="*/ 208 h 208"/>
                    <a:gd name="T52" fmla="*/ 80 w 216"/>
                    <a:gd name="T53" fmla="*/ 192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16" h="2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" y="8"/>
                      </a:lnTo>
                      <a:lnTo>
                        <a:pt x="68" y="32"/>
                      </a:lnTo>
                      <a:lnTo>
                        <a:pt x="94" y="46"/>
                      </a:lnTo>
                      <a:lnTo>
                        <a:pt x="120" y="62"/>
                      </a:lnTo>
                      <a:lnTo>
                        <a:pt x="144" y="80"/>
                      </a:lnTo>
                      <a:lnTo>
                        <a:pt x="152" y="88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80" y="124"/>
                      </a:lnTo>
                      <a:lnTo>
                        <a:pt x="192" y="144"/>
                      </a:lnTo>
                      <a:lnTo>
                        <a:pt x="200" y="160"/>
                      </a:lnTo>
                      <a:lnTo>
                        <a:pt x="128" y="128"/>
                      </a:lnTo>
                      <a:lnTo>
                        <a:pt x="128" y="128"/>
                      </a:lnTo>
                      <a:lnTo>
                        <a:pt x="172" y="162"/>
                      </a:lnTo>
                      <a:lnTo>
                        <a:pt x="202" y="188"/>
                      </a:lnTo>
                      <a:lnTo>
                        <a:pt x="216" y="200"/>
                      </a:lnTo>
                      <a:lnTo>
                        <a:pt x="216" y="200"/>
                      </a:lnTo>
                      <a:lnTo>
                        <a:pt x="214" y="200"/>
                      </a:lnTo>
                      <a:lnTo>
                        <a:pt x="208" y="200"/>
                      </a:lnTo>
                      <a:lnTo>
                        <a:pt x="188" y="198"/>
                      </a:lnTo>
                      <a:lnTo>
                        <a:pt x="160" y="192"/>
                      </a:lnTo>
                      <a:lnTo>
                        <a:pt x="176" y="208"/>
                      </a:lnTo>
                      <a:lnTo>
                        <a:pt x="112" y="184"/>
                      </a:lnTo>
                      <a:lnTo>
                        <a:pt x="120" y="208"/>
                      </a:lnTo>
                      <a:lnTo>
                        <a:pt x="80" y="192"/>
                      </a:lnTo>
                    </a:path>
                  </a:pathLst>
                </a:custGeom>
                <a:noFill/>
                <a:ln w="3175">
                  <a:solidFill>
                    <a:srgbClr val="0066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4" name="Freeform 195">
                  <a:extLst>
                    <a:ext uri="{FF2B5EF4-FFF2-40B4-BE49-F238E27FC236}">
                      <a16:creationId xmlns:a16="http://schemas.microsoft.com/office/drawing/2014/main" id="{50096E68-4910-4CF8-A087-E2CD3E24F1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0" y="1057"/>
                  <a:ext cx="1510" cy="2488"/>
                </a:xfrm>
                <a:custGeom>
                  <a:avLst/>
                  <a:gdLst>
                    <a:gd name="T0" fmla="*/ 1478 w 1510"/>
                    <a:gd name="T1" fmla="*/ 2488 h 2488"/>
                    <a:gd name="T2" fmla="*/ 1466 w 1510"/>
                    <a:gd name="T3" fmla="*/ 2478 h 2488"/>
                    <a:gd name="T4" fmla="*/ 1406 w 1510"/>
                    <a:gd name="T5" fmla="*/ 2432 h 2488"/>
                    <a:gd name="T6" fmla="*/ 1374 w 1510"/>
                    <a:gd name="T7" fmla="*/ 2414 h 2488"/>
                    <a:gd name="T8" fmla="*/ 1276 w 1510"/>
                    <a:gd name="T9" fmla="*/ 2378 h 2488"/>
                    <a:gd name="T10" fmla="*/ 1128 w 1510"/>
                    <a:gd name="T11" fmla="*/ 2338 h 2488"/>
                    <a:gd name="T12" fmla="*/ 1046 w 1510"/>
                    <a:gd name="T13" fmla="*/ 2328 h 2488"/>
                    <a:gd name="T14" fmla="*/ 486 w 1510"/>
                    <a:gd name="T15" fmla="*/ 2024 h 2488"/>
                    <a:gd name="T16" fmla="*/ 448 w 1510"/>
                    <a:gd name="T17" fmla="*/ 1986 h 2488"/>
                    <a:gd name="T18" fmla="*/ 312 w 1510"/>
                    <a:gd name="T19" fmla="*/ 1842 h 2488"/>
                    <a:gd name="T20" fmla="*/ 230 w 1510"/>
                    <a:gd name="T21" fmla="*/ 1746 h 2488"/>
                    <a:gd name="T22" fmla="*/ 206 w 1510"/>
                    <a:gd name="T23" fmla="*/ 1712 h 2488"/>
                    <a:gd name="T24" fmla="*/ 160 w 1510"/>
                    <a:gd name="T25" fmla="*/ 1632 h 2488"/>
                    <a:gd name="T26" fmla="*/ 100 w 1510"/>
                    <a:gd name="T27" fmla="*/ 1510 h 2488"/>
                    <a:gd name="T28" fmla="*/ 56 w 1510"/>
                    <a:gd name="T29" fmla="*/ 1404 h 2488"/>
                    <a:gd name="T30" fmla="*/ 32 w 1510"/>
                    <a:gd name="T31" fmla="*/ 1328 h 2488"/>
                    <a:gd name="T32" fmla="*/ 18 w 1510"/>
                    <a:gd name="T33" fmla="*/ 1254 h 2488"/>
                    <a:gd name="T34" fmla="*/ 14 w 1510"/>
                    <a:gd name="T35" fmla="*/ 1216 h 2488"/>
                    <a:gd name="T36" fmla="*/ 2 w 1510"/>
                    <a:gd name="T37" fmla="*/ 944 h 2488"/>
                    <a:gd name="T38" fmla="*/ 2 w 1510"/>
                    <a:gd name="T39" fmla="*/ 744 h 2488"/>
                    <a:gd name="T40" fmla="*/ 8 w 1510"/>
                    <a:gd name="T41" fmla="*/ 652 h 2488"/>
                    <a:gd name="T42" fmla="*/ 20 w 1510"/>
                    <a:gd name="T43" fmla="*/ 570 h 2488"/>
                    <a:gd name="T44" fmla="*/ 38 w 1510"/>
                    <a:gd name="T45" fmla="*/ 504 h 2488"/>
                    <a:gd name="T46" fmla="*/ 50 w 1510"/>
                    <a:gd name="T47" fmla="*/ 474 h 2488"/>
                    <a:gd name="T48" fmla="*/ 102 w 1510"/>
                    <a:gd name="T49" fmla="*/ 362 h 2488"/>
                    <a:gd name="T50" fmla="*/ 188 w 1510"/>
                    <a:gd name="T51" fmla="*/ 194 h 2488"/>
                    <a:gd name="T52" fmla="*/ 294 w 1510"/>
                    <a:gd name="T53" fmla="*/ 0 h 2488"/>
                    <a:gd name="T54" fmla="*/ 54 w 1510"/>
                    <a:gd name="T55" fmla="*/ 608 h 2488"/>
                    <a:gd name="T56" fmla="*/ 70 w 1510"/>
                    <a:gd name="T57" fmla="*/ 1296 h 2488"/>
                    <a:gd name="T58" fmla="*/ 438 w 1510"/>
                    <a:gd name="T59" fmla="*/ 1944 h 2488"/>
                    <a:gd name="T60" fmla="*/ 902 w 1510"/>
                    <a:gd name="T61" fmla="*/ 2232 h 2488"/>
                    <a:gd name="T62" fmla="*/ 1126 w 1510"/>
                    <a:gd name="T63" fmla="*/ 2304 h 2488"/>
                    <a:gd name="T64" fmla="*/ 1478 w 1510"/>
                    <a:gd name="T65" fmla="*/ 2432 h 2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10" h="2488">
                      <a:moveTo>
                        <a:pt x="1510" y="2472"/>
                      </a:moveTo>
                      <a:lnTo>
                        <a:pt x="1478" y="2488"/>
                      </a:lnTo>
                      <a:lnTo>
                        <a:pt x="1478" y="2488"/>
                      </a:lnTo>
                      <a:lnTo>
                        <a:pt x="1466" y="2478"/>
                      </a:lnTo>
                      <a:lnTo>
                        <a:pt x="1406" y="2432"/>
                      </a:lnTo>
                      <a:lnTo>
                        <a:pt x="1406" y="2432"/>
                      </a:lnTo>
                      <a:lnTo>
                        <a:pt x="1392" y="2422"/>
                      </a:lnTo>
                      <a:lnTo>
                        <a:pt x="1374" y="2414"/>
                      </a:lnTo>
                      <a:lnTo>
                        <a:pt x="1330" y="2396"/>
                      </a:lnTo>
                      <a:lnTo>
                        <a:pt x="1276" y="2378"/>
                      </a:lnTo>
                      <a:lnTo>
                        <a:pt x="1222" y="2362"/>
                      </a:lnTo>
                      <a:lnTo>
                        <a:pt x="1128" y="2338"/>
                      </a:lnTo>
                      <a:lnTo>
                        <a:pt x="1086" y="2328"/>
                      </a:lnTo>
                      <a:lnTo>
                        <a:pt x="1046" y="2328"/>
                      </a:lnTo>
                      <a:lnTo>
                        <a:pt x="758" y="2208"/>
                      </a:lnTo>
                      <a:lnTo>
                        <a:pt x="486" y="2024"/>
                      </a:lnTo>
                      <a:lnTo>
                        <a:pt x="486" y="2024"/>
                      </a:lnTo>
                      <a:lnTo>
                        <a:pt x="448" y="1986"/>
                      </a:lnTo>
                      <a:lnTo>
                        <a:pt x="362" y="1894"/>
                      </a:lnTo>
                      <a:lnTo>
                        <a:pt x="312" y="1842"/>
                      </a:lnTo>
                      <a:lnTo>
                        <a:pt x="266" y="1792"/>
                      </a:lnTo>
                      <a:lnTo>
                        <a:pt x="230" y="1746"/>
                      </a:lnTo>
                      <a:lnTo>
                        <a:pt x="216" y="1728"/>
                      </a:lnTo>
                      <a:lnTo>
                        <a:pt x="206" y="1712"/>
                      </a:lnTo>
                      <a:lnTo>
                        <a:pt x="206" y="1712"/>
                      </a:lnTo>
                      <a:lnTo>
                        <a:pt x="160" y="1632"/>
                      </a:lnTo>
                      <a:lnTo>
                        <a:pt x="130" y="1576"/>
                      </a:lnTo>
                      <a:lnTo>
                        <a:pt x="100" y="1510"/>
                      </a:lnTo>
                      <a:lnTo>
                        <a:pt x="70" y="1440"/>
                      </a:lnTo>
                      <a:lnTo>
                        <a:pt x="56" y="1404"/>
                      </a:lnTo>
                      <a:lnTo>
                        <a:pt x="44" y="1366"/>
                      </a:lnTo>
                      <a:lnTo>
                        <a:pt x="32" y="1328"/>
                      </a:lnTo>
                      <a:lnTo>
                        <a:pt x="24" y="1290"/>
                      </a:lnTo>
                      <a:lnTo>
                        <a:pt x="18" y="1254"/>
                      </a:lnTo>
                      <a:lnTo>
                        <a:pt x="14" y="1216"/>
                      </a:lnTo>
                      <a:lnTo>
                        <a:pt x="14" y="1216"/>
                      </a:lnTo>
                      <a:lnTo>
                        <a:pt x="4" y="1044"/>
                      </a:lnTo>
                      <a:lnTo>
                        <a:pt x="2" y="944"/>
                      </a:lnTo>
                      <a:lnTo>
                        <a:pt x="0" y="844"/>
                      </a:lnTo>
                      <a:lnTo>
                        <a:pt x="2" y="744"/>
                      </a:lnTo>
                      <a:lnTo>
                        <a:pt x="6" y="698"/>
                      </a:lnTo>
                      <a:lnTo>
                        <a:pt x="8" y="652"/>
                      </a:lnTo>
                      <a:lnTo>
                        <a:pt x="14" y="610"/>
                      </a:lnTo>
                      <a:lnTo>
                        <a:pt x="20" y="570"/>
                      </a:lnTo>
                      <a:lnTo>
                        <a:pt x="28" y="534"/>
                      </a:lnTo>
                      <a:lnTo>
                        <a:pt x="38" y="504"/>
                      </a:lnTo>
                      <a:lnTo>
                        <a:pt x="38" y="504"/>
                      </a:lnTo>
                      <a:lnTo>
                        <a:pt x="50" y="474"/>
                      </a:lnTo>
                      <a:lnTo>
                        <a:pt x="66" y="438"/>
                      </a:lnTo>
                      <a:lnTo>
                        <a:pt x="102" y="362"/>
                      </a:lnTo>
                      <a:lnTo>
                        <a:pt x="144" y="278"/>
                      </a:lnTo>
                      <a:lnTo>
                        <a:pt x="188" y="194"/>
                      </a:lnTo>
                      <a:lnTo>
                        <a:pt x="262" y="58"/>
                      </a:lnTo>
                      <a:lnTo>
                        <a:pt x="294" y="0"/>
                      </a:lnTo>
                      <a:lnTo>
                        <a:pt x="86" y="448"/>
                      </a:lnTo>
                      <a:lnTo>
                        <a:pt x="54" y="608"/>
                      </a:lnTo>
                      <a:lnTo>
                        <a:pt x="38" y="984"/>
                      </a:lnTo>
                      <a:lnTo>
                        <a:pt x="70" y="1296"/>
                      </a:lnTo>
                      <a:lnTo>
                        <a:pt x="206" y="1664"/>
                      </a:lnTo>
                      <a:lnTo>
                        <a:pt x="438" y="1944"/>
                      </a:lnTo>
                      <a:lnTo>
                        <a:pt x="678" y="2128"/>
                      </a:lnTo>
                      <a:lnTo>
                        <a:pt x="902" y="2232"/>
                      </a:lnTo>
                      <a:lnTo>
                        <a:pt x="1022" y="2280"/>
                      </a:lnTo>
                      <a:lnTo>
                        <a:pt x="1126" y="2304"/>
                      </a:lnTo>
                      <a:lnTo>
                        <a:pt x="1294" y="2352"/>
                      </a:lnTo>
                      <a:lnTo>
                        <a:pt x="1478" y="2432"/>
                      </a:lnTo>
                      <a:lnTo>
                        <a:pt x="1510" y="24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5" name="Freeform 196">
                  <a:extLst>
                    <a:ext uri="{FF2B5EF4-FFF2-40B4-BE49-F238E27FC236}">
                      <a16:creationId xmlns:a16="http://schemas.microsoft.com/office/drawing/2014/main" id="{DC6F96B3-E2FC-4236-940B-24261B880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2" y="3369"/>
                  <a:ext cx="408" cy="200"/>
                </a:xfrm>
                <a:custGeom>
                  <a:avLst/>
                  <a:gdLst>
                    <a:gd name="T0" fmla="*/ 328 w 408"/>
                    <a:gd name="T1" fmla="*/ 24 h 200"/>
                    <a:gd name="T2" fmla="*/ 328 w 408"/>
                    <a:gd name="T3" fmla="*/ 24 h 200"/>
                    <a:gd name="T4" fmla="*/ 136 w 408"/>
                    <a:gd name="T5" fmla="*/ 104 h 200"/>
                    <a:gd name="T6" fmla="*/ 136 w 408"/>
                    <a:gd name="T7" fmla="*/ 104 h 200"/>
                    <a:gd name="T8" fmla="*/ 108 w 408"/>
                    <a:gd name="T9" fmla="*/ 116 h 200"/>
                    <a:gd name="T10" fmla="*/ 84 w 408"/>
                    <a:gd name="T11" fmla="*/ 132 h 200"/>
                    <a:gd name="T12" fmla="*/ 60 w 408"/>
                    <a:gd name="T13" fmla="*/ 148 h 200"/>
                    <a:gd name="T14" fmla="*/ 40 w 408"/>
                    <a:gd name="T15" fmla="*/ 164 h 200"/>
                    <a:gd name="T16" fmla="*/ 10 w 408"/>
                    <a:gd name="T17" fmla="*/ 190 h 200"/>
                    <a:gd name="T18" fmla="*/ 0 w 408"/>
                    <a:gd name="T19" fmla="*/ 200 h 200"/>
                    <a:gd name="T20" fmla="*/ 0 w 408"/>
                    <a:gd name="T21" fmla="*/ 200 h 200"/>
                    <a:gd name="T22" fmla="*/ 22 w 408"/>
                    <a:gd name="T23" fmla="*/ 200 h 200"/>
                    <a:gd name="T24" fmla="*/ 76 w 408"/>
                    <a:gd name="T25" fmla="*/ 198 h 200"/>
                    <a:gd name="T26" fmla="*/ 110 w 408"/>
                    <a:gd name="T27" fmla="*/ 196 h 200"/>
                    <a:gd name="T28" fmla="*/ 142 w 408"/>
                    <a:gd name="T29" fmla="*/ 192 h 200"/>
                    <a:gd name="T30" fmla="*/ 174 w 408"/>
                    <a:gd name="T31" fmla="*/ 186 h 200"/>
                    <a:gd name="T32" fmla="*/ 200 w 408"/>
                    <a:gd name="T33" fmla="*/ 176 h 200"/>
                    <a:gd name="T34" fmla="*/ 200 w 408"/>
                    <a:gd name="T35" fmla="*/ 176 h 200"/>
                    <a:gd name="T36" fmla="*/ 224 w 408"/>
                    <a:gd name="T37" fmla="*/ 164 h 200"/>
                    <a:gd name="T38" fmla="*/ 248 w 408"/>
                    <a:gd name="T39" fmla="*/ 152 h 200"/>
                    <a:gd name="T40" fmla="*/ 290 w 408"/>
                    <a:gd name="T41" fmla="*/ 124 h 200"/>
                    <a:gd name="T42" fmla="*/ 308 w 408"/>
                    <a:gd name="T43" fmla="*/ 110 h 200"/>
                    <a:gd name="T44" fmla="*/ 322 w 408"/>
                    <a:gd name="T45" fmla="*/ 98 h 200"/>
                    <a:gd name="T46" fmla="*/ 332 w 408"/>
                    <a:gd name="T47" fmla="*/ 88 h 200"/>
                    <a:gd name="T48" fmla="*/ 336 w 408"/>
                    <a:gd name="T49" fmla="*/ 80 h 200"/>
                    <a:gd name="T50" fmla="*/ 336 w 408"/>
                    <a:gd name="T51" fmla="*/ 80 h 200"/>
                    <a:gd name="T52" fmla="*/ 344 w 408"/>
                    <a:gd name="T53" fmla="*/ 32 h 200"/>
                    <a:gd name="T54" fmla="*/ 408 w 408"/>
                    <a:gd name="T55" fmla="*/ 16 h 200"/>
                    <a:gd name="T56" fmla="*/ 400 w 408"/>
                    <a:gd name="T57" fmla="*/ 0 h 200"/>
                    <a:gd name="T58" fmla="*/ 328 w 408"/>
                    <a:gd name="T59" fmla="*/ 24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08" h="200">
                      <a:moveTo>
                        <a:pt x="328" y="24"/>
                      </a:moveTo>
                      <a:lnTo>
                        <a:pt x="328" y="24"/>
                      </a:lnTo>
                      <a:lnTo>
                        <a:pt x="136" y="104"/>
                      </a:lnTo>
                      <a:lnTo>
                        <a:pt x="136" y="104"/>
                      </a:lnTo>
                      <a:lnTo>
                        <a:pt x="108" y="116"/>
                      </a:lnTo>
                      <a:lnTo>
                        <a:pt x="84" y="132"/>
                      </a:lnTo>
                      <a:lnTo>
                        <a:pt x="60" y="148"/>
                      </a:lnTo>
                      <a:lnTo>
                        <a:pt x="40" y="164"/>
                      </a:lnTo>
                      <a:lnTo>
                        <a:pt x="10" y="190"/>
                      </a:lnTo>
                      <a:lnTo>
                        <a:pt x="0" y="200"/>
                      </a:lnTo>
                      <a:lnTo>
                        <a:pt x="0" y="200"/>
                      </a:lnTo>
                      <a:lnTo>
                        <a:pt x="22" y="200"/>
                      </a:lnTo>
                      <a:lnTo>
                        <a:pt x="76" y="198"/>
                      </a:lnTo>
                      <a:lnTo>
                        <a:pt x="110" y="196"/>
                      </a:lnTo>
                      <a:lnTo>
                        <a:pt x="142" y="192"/>
                      </a:lnTo>
                      <a:lnTo>
                        <a:pt x="174" y="186"/>
                      </a:lnTo>
                      <a:lnTo>
                        <a:pt x="200" y="176"/>
                      </a:lnTo>
                      <a:lnTo>
                        <a:pt x="200" y="176"/>
                      </a:lnTo>
                      <a:lnTo>
                        <a:pt x="224" y="164"/>
                      </a:lnTo>
                      <a:lnTo>
                        <a:pt x="248" y="152"/>
                      </a:lnTo>
                      <a:lnTo>
                        <a:pt x="290" y="124"/>
                      </a:lnTo>
                      <a:lnTo>
                        <a:pt x="308" y="110"/>
                      </a:lnTo>
                      <a:lnTo>
                        <a:pt x="322" y="98"/>
                      </a:lnTo>
                      <a:lnTo>
                        <a:pt x="332" y="88"/>
                      </a:lnTo>
                      <a:lnTo>
                        <a:pt x="336" y="80"/>
                      </a:lnTo>
                      <a:lnTo>
                        <a:pt x="336" y="80"/>
                      </a:lnTo>
                      <a:lnTo>
                        <a:pt x="344" y="32"/>
                      </a:lnTo>
                      <a:lnTo>
                        <a:pt x="408" y="16"/>
                      </a:lnTo>
                      <a:lnTo>
                        <a:pt x="400" y="0"/>
                      </a:lnTo>
                      <a:lnTo>
                        <a:pt x="328" y="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6" name="Freeform 197">
                  <a:extLst>
                    <a:ext uri="{FF2B5EF4-FFF2-40B4-BE49-F238E27FC236}">
                      <a16:creationId xmlns:a16="http://schemas.microsoft.com/office/drawing/2014/main" id="{3A469E91-F173-4C35-A99B-27776DC864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2" y="3297"/>
                  <a:ext cx="424" cy="216"/>
                </a:xfrm>
                <a:custGeom>
                  <a:avLst/>
                  <a:gdLst>
                    <a:gd name="T0" fmla="*/ 424 w 424"/>
                    <a:gd name="T1" fmla="*/ 16 h 216"/>
                    <a:gd name="T2" fmla="*/ 424 w 424"/>
                    <a:gd name="T3" fmla="*/ 16 h 216"/>
                    <a:gd name="T4" fmla="*/ 416 w 424"/>
                    <a:gd name="T5" fmla="*/ 42 h 216"/>
                    <a:gd name="T6" fmla="*/ 400 w 424"/>
                    <a:gd name="T7" fmla="*/ 88 h 216"/>
                    <a:gd name="T8" fmla="*/ 400 w 424"/>
                    <a:gd name="T9" fmla="*/ 88 h 216"/>
                    <a:gd name="T10" fmla="*/ 396 w 424"/>
                    <a:gd name="T11" fmla="*/ 94 h 216"/>
                    <a:gd name="T12" fmla="*/ 386 w 424"/>
                    <a:gd name="T13" fmla="*/ 100 h 216"/>
                    <a:gd name="T14" fmla="*/ 356 w 424"/>
                    <a:gd name="T15" fmla="*/ 118 h 216"/>
                    <a:gd name="T16" fmla="*/ 314 w 424"/>
                    <a:gd name="T17" fmla="*/ 140 h 216"/>
                    <a:gd name="T18" fmla="*/ 266 w 424"/>
                    <a:gd name="T19" fmla="*/ 160 h 216"/>
                    <a:gd name="T20" fmla="*/ 218 w 424"/>
                    <a:gd name="T21" fmla="*/ 182 h 216"/>
                    <a:gd name="T22" fmla="*/ 172 w 424"/>
                    <a:gd name="T23" fmla="*/ 198 h 216"/>
                    <a:gd name="T24" fmla="*/ 134 w 424"/>
                    <a:gd name="T25" fmla="*/ 210 h 216"/>
                    <a:gd name="T26" fmla="*/ 112 w 424"/>
                    <a:gd name="T27" fmla="*/ 216 h 216"/>
                    <a:gd name="T28" fmla="*/ 112 w 424"/>
                    <a:gd name="T29" fmla="*/ 216 h 216"/>
                    <a:gd name="T30" fmla="*/ 42 w 424"/>
                    <a:gd name="T31" fmla="*/ 216 h 216"/>
                    <a:gd name="T32" fmla="*/ 0 w 424"/>
                    <a:gd name="T33" fmla="*/ 216 h 216"/>
                    <a:gd name="T34" fmla="*/ 0 w 424"/>
                    <a:gd name="T35" fmla="*/ 216 h 216"/>
                    <a:gd name="T36" fmla="*/ 22 w 424"/>
                    <a:gd name="T37" fmla="*/ 198 h 216"/>
                    <a:gd name="T38" fmla="*/ 78 w 424"/>
                    <a:gd name="T39" fmla="*/ 154 h 216"/>
                    <a:gd name="T40" fmla="*/ 110 w 424"/>
                    <a:gd name="T41" fmla="*/ 130 h 216"/>
                    <a:gd name="T42" fmla="*/ 144 w 424"/>
                    <a:gd name="T43" fmla="*/ 108 h 216"/>
                    <a:gd name="T44" fmla="*/ 174 w 424"/>
                    <a:gd name="T45" fmla="*/ 92 h 216"/>
                    <a:gd name="T46" fmla="*/ 188 w 424"/>
                    <a:gd name="T47" fmla="*/ 84 h 216"/>
                    <a:gd name="T48" fmla="*/ 200 w 424"/>
                    <a:gd name="T49" fmla="*/ 80 h 216"/>
                    <a:gd name="T50" fmla="*/ 200 w 424"/>
                    <a:gd name="T51" fmla="*/ 80 h 216"/>
                    <a:gd name="T52" fmla="*/ 256 w 424"/>
                    <a:gd name="T53" fmla="*/ 60 h 216"/>
                    <a:gd name="T54" fmla="*/ 322 w 424"/>
                    <a:gd name="T55" fmla="*/ 34 h 216"/>
                    <a:gd name="T56" fmla="*/ 400 w 424"/>
                    <a:gd name="T57" fmla="*/ 0 h 216"/>
                    <a:gd name="T58" fmla="*/ 424 w 424"/>
                    <a:gd name="T59" fmla="*/ 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4" h="216">
                      <a:moveTo>
                        <a:pt x="424" y="16"/>
                      </a:moveTo>
                      <a:lnTo>
                        <a:pt x="424" y="16"/>
                      </a:lnTo>
                      <a:lnTo>
                        <a:pt x="416" y="42"/>
                      </a:lnTo>
                      <a:lnTo>
                        <a:pt x="400" y="88"/>
                      </a:lnTo>
                      <a:lnTo>
                        <a:pt x="400" y="88"/>
                      </a:lnTo>
                      <a:lnTo>
                        <a:pt x="396" y="94"/>
                      </a:lnTo>
                      <a:lnTo>
                        <a:pt x="386" y="100"/>
                      </a:lnTo>
                      <a:lnTo>
                        <a:pt x="356" y="118"/>
                      </a:lnTo>
                      <a:lnTo>
                        <a:pt x="314" y="140"/>
                      </a:lnTo>
                      <a:lnTo>
                        <a:pt x="266" y="160"/>
                      </a:lnTo>
                      <a:lnTo>
                        <a:pt x="218" y="182"/>
                      </a:lnTo>
                      <a:lnTo>
                        <a:pt x="172" y="198"/>
                      </a:lnTo>
                      <a:lnTo>
                        <a:pt x="134" y="210"/>
                      </a:lnTo>
                      <a:lnTo>
                        <a:pt x="112" y="216"/>
                      </a:lnTo>
                      <a:lnTo>
                        <a:pt x="112" y="216"/>
                      </a:lnTo>
                      <a:lnTo>
                        <a:pt x="42" y="216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22" y="198"/>
                      </a:lnTo>
                      <a:lnTo>
                        <a:pt x="78" y="154"/>
                      </a:lnTo>
                      <a:lnTo>
                        <a:pt x="110" y="130"/>
                      </a:lnTo>
                      <a:lnTo>
                        <a:pt x="144" y="108"/>
                      </a:lnTo>
                      <a:lnTo>
                        <a:pt x="174" y="92"/>
                      </a:lnTo>
                      <a:lnTo>
                        <a:pt x="188" y="84"/>
                      </a:lnTo>
                      <a:lnTo>
                        <a:pt x="200" y="80"/>
                      </a:lnTo>
                      <a:lnTo>
                        <a:pt x="200" y="80"/>
                      </a:lnTo>
                      <a:lnTo>
                        <a:pt x="256" y="60"/>
                      </a:lnTo>
                      <a:lnTo>
                        <a:pt x="322" y="34"/>
                      </a:lnTo>
                      <a:lnTo>
                        <a:pt x="400" y="0"/>
                      </a:lnTo>
                      <a:lnTo>
                        <a:pt x="424" y="1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7" name="Freeform 198">
                  <a:extLst>
                    <a:ext uri="{FF2B5EF4-FFF2-40B4-BE49-F238E27FC236}">
                      <a16:creationId xmlns:a16="http://schemas.microsoft.com/office/drawing/2014/main" id="{0B102583-8C6B-4EC8-BD47-FEE44FD9F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3249"/>
                  <a:ext cx="312" cy="104"/>
                </a:xfrm>
                <a:custGeom>
                  <a:avLst/>
                  <a:gdLst>
                    <a:gd name="T0" fmla="*/ 256 w 312"/>
                    <a:gd name="T1" fmla="*/ 0 h 104"/>
                    <a:gd name="T2" fmla="*/ 256 w 312"/>
                    <a:gd name="T3" fmla="*/ 0 h 104"/>
                    <a:gd name="T4" fmla="*/ 254 w 312"/>
                    <a:gd name="T5" fmla="*/ 0 h 104"/>
                    <a:gd name="T6" fmla="*/ 244 w 312"/>
                    <a:gd name="T7" fmla="*/ 0 h 104"/>
                    <a:gd name="T8" fmla="*/ 222 w 312"/>
                    <a:gd name="T9" fmla="*/ 6 h 104"/>
                    <a:gd name="T10" fmla="*/ 184 w 312"/>
                    <a:gd name="T11" fmla="*/ 16 h 104"/>
                    <a:gd name="T12" fmla="*/ 184 w 312"/>
                    <a:gd name="T13" fmla="*/ 16 h 104"/>
                    <a:gd name="T14" fmla="*/ 158 w 312"/>
                    <a:gd name="T15" fmla="*/ 26 h 104"/>
                    <a:gd name="T16" fmla="*/ 130 w 312"/>
                    <a:gd name="T17" fmla="*/ 38 h 104"/>
                    <a:gd name="T18" fmla="*/ 68 w 312"/>
                    <a:gd name="T19" fmla="*/ 68 h 104"/>
                    <a:gd name="T20" fmla="*/ 0 w 312"/>
                    <a:gd name="T21" fmla="*/ 104 h 104"/>
                    <a:gd name="T22" fmla="*/ 0 w 312"/>
                    <a:gd name="T23" fmla="*/ 104 h 104"/>
                    <a:gd name="T24" fmla="*/ 34 w 312"/>
                    <a:gd name="T25" fmla="*/ 104 h 104"/>
                    <a:gd name="T26" fmla="*/ 76 w 312"/>
                    <a:gd name="T27" fmla="*/ 102 h 104"/>
                    <a:gd name="T28" fmla="*/ 136 w 312"/>
                    <a:gd name="T29" fmla="*/ 96 h 104"/>
                    <a:gd name="T30" fmla="*/ 136 w 312"/>
                    <a:gd name="T31" fmla="*/ 96 h 104"/>
                    <a:gd name="T32" fmla="*/ 170 w 312"/>
                    <a:gd name="T33" fmla="*/ 90 h 104"/>
                    <a:gd name="T34" fmla="*/ 202 w 312"/>
                    <a:gd name="T35" fmla="*/ 84 h 104"/>
                    <a:gd name="T36" fmla="*/ 232 w 312"/>
                    <a:gd name="T37" fmla="*/ 74 h 104"/>
                    <a:gd name="T38" fmla="*/ 258 w 312"/>
                    <a:gd name="T39" fmla="*/ 64 h 104"/>
                    <a:gd name="T40" fmla="*/ 298 w 312"/>
                    <a:gd name="T41" fmla="*/ 48 h 104"/>
                    <a:gd name="T42" fmla="*/ 312 w 312"/>
                    <a:gd name="T43" fmla="*/ 40 h 104"/>
                    <a:gd name="T44" fmla="*/ 256 w 312"/>
                    <a:gd name="T45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2" h="104">
                      <a:moveTo>
                        <a:pt x="256" y="0"/>
                      </a:moveTo>
                      <a:lnTo>
                        <a:pt x="256" y="0"/>
                      </a:lnTo>
                      <a:lnTo>
                        <a:pt x="254" y="0"/>
                      </a:lnTo>
                      <a:lnTo>
                        <a:pt x="244" y="0"/>
                      </a:lnTo>
                      <a:lnTo>
                        <a:pt x="222" y="6"/>
                      </a:lnTo>
                      <a:lnTo>
                        <a:pt x="184" y="16"/>
                      </a:lnTo>
                      <a:lnTo>
                        <a:pt x="184" y="16"/>
                      </a:lnTo>
                      <a:lnTo>
                        <a:pt x="158" y="26"/>
                      </a:lnTo>
                      <a:lnTo>
                        <a:pt x="130" y="38"/>
                      </a:lnTo>
                      <a:lnTo>
                        <a:pt x="68" y="68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34" y="104"/>
                      </a:lnTo>
                      <a:lnTo>
                        <a:pt x="76" y="102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70" y="90"/>
                      </a:lnTo>
                      <a:lnTo>
                        <a:pt x="202" y="84"/>
                      </a:lnTo>
                      <a:lnTo>
                        <a:pt x="232" y="74"/>
                      </a:lnTo>
                      <a:lnTo>
                        <a:pt x="258" y="64"/>
                      </a:lnTo>
                      <a:lnTo>
                        <a:pt x="298" y="48"/>
                      </a:lnTo>
                      <a:lnTo>
                        <a:pt x="312" y="40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8" name="Freeform 199">
                  <a:extLst>
                    <a:ext uri="{FF2B5EF4-FFF2-40B4-BE49-F238E27FC236}">
                      <a16:creationId xmlns:a16="http://schemas.microsoft.com/office/drawing/2014/main" id="{920D1559-6C7A-43F4-A9A5-132DF4BD03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6" y="3185"/>
                  <a:ext cx="488" cy="108"/>
                </a:xfrm>
                <a:custGeom>
                  <a:avLst/>
                  <a:gdLst>
                    <a:gd name="T0" fmla="*/ 488 w 488"/>
                    <a:gd name="T1" fmla="*/ 24 h 108"/>
                    <a:gd name="T2" fmla="*/ 488 w 488"/>
                    <a:gd name="T3" fmla="*/ 24 h 108"/>
                    <a:gd name="T4" fmla="*/ 468 w 488"/>
                    <a:gd name="T5" fmla="*/ 20 h 108"/>
                    <a:gd name="T6" fmla="*/ 414 w 488"/>
                    <a:gd name="T7" fmla="*/ 12 h 108"/>
                    <a:gd name="T8" fmla="*/ 336 w 488"/>
                    <a:gd name="T9" fmla="*/ 4 h 108"/>
                    <a:gd name="T10" fmla="*/ 292 w 488"/>
                    <a:gd name="T11" fmla="*/ 2 h 108"/>
                    <a:gd name="T12" fmla="*/ 248 w 488"/>
                    <a:gd name="T13" fmla="*/ 0 h 108"/>
                    <a:gd name="T14" fmla="*/ 248 w 488"/>
                    <a:gd name="T15" fmla="*/ 0 h 108"/>
                    <a:gd name="T16" fmla="*/ 202 w 488"/>
                    <a:gd name="T17" fmla="*/ 2 h 108"/>
                    <a:gd name="T18" fmla="*/ 158 w 488"/>
                    <a:gd name="T19" fmla="*/ 4 h 108"/>
                    <a:gd name="T20" fmla="*/ 116 w 488"/>
                    <a:gd name="T21" fmla="*/ 10 h 108"/>
                    <a:gd name="T22" fmla="*/ 80 w 488"/>
                    <a:gd name="T23" fmla="*/ 16 h 108"/>
                    <a:gd name="T24" fmla="*/ 22 w 488"/>
                    <a:gd name="T25" fmla="*/ 26 h 108"/>
                    <a:gd name="T26" fmla="*/ 0 w 488"/>
                    <a:gd name="T27" fmla="*/ 32 h 108"/>
                    <a:gd name="T28" fmla="*/ 0 w 488"/>
                    <a:gd name="T29" fmla="*/ 32 h 108"/>
                    <a:gd name="T30" fmla="*/ 24 w 488"/>
                    <a:gd name="T31" fmla="*/ 42 h 108"/>
                    <a:gd name="T32" fmla="*/ 84 w 488"/>
                    <a:gd name="T33" fmla="*/ 64 h 108"/>
                    <a:gd name="T34" fmla="*/ 122 w 488"/>
                    <a:gd name="T35" fmla="*/ 78 h 108"/>
                    <a:gd name="T36" fmla="*/ 162 w 488"/>
                    <a:gd name="T37" fmla="*/ 90 h 108"/>
                    <a:gd name="T38" fmla="*/ 202 w 488"/>
                    <a:gd name="T39" fmla="*/ 98 h 108"/>
                    <a:gd name="T40" fmla="*/ 240 w 488"/>
                    <a:gd name="T41" fmla="*/ 104 h 108"/>
                    <a:gd name="T42" fmla="*/ 240 w 488"/>
                    <a:gd name="T43" fmla="*/ 104 h 108"/>
                    <a:gd name="T44" fmla="*/ 298 w 488"/>
                    <a:gd name="T45" fmla="*/ 108 h 108"/>
                    <a:gd name="T46" fmla="*/ 320 w 488"/>
                    <a:gd name="T47" fmla="*/ 106 h 108"/>
                    <a:gd name="T48" fmla="*/ 338 w 488"/>
                    <a:gd name="T49" fmla="*/ 104 h 108"/>
                    <a:gd name="T50" fmla="*/ 352 w 488"/>
                    <a:gd name="T51" fmla="*/ 102 h 108"/>
                    <a:gd name="T52" fmla="*/ 368 w 488"/>
                    <a:gd name="T53" fmla="*/ 98 h 108"/>
                    <a:gd name="T54" fmla="*/ 400 w 488"/>
                    <a:gd name="T55" fmla="*/ 88 h 108"/>
                    <a:gd name="T56" fmla="*/ 400 w 488"/>
                    <a:gd name="T57" fmla="*/ 88 h 108"/>
                    <a:gd name="T58" fmla="*/ 418 w 488"/>
                    <a:gd name="T59" fmla="*/ 80 h 108"/>
                    <a:gd name="T60" fmla="*/ 434 w 488"/>
                    <a:gd name="T61" fmla="*/ 72 h 108"/>
                    <a:gd name="T62" fmla="*/ 450 w 488"/>
                    <a:gd name="T63" fmla="*/ 60 h 108"/>
                    <a:gd name="T64" fmla="*/ 462 w 488"/>
                    <a:gd name="T65" fmla="*/ 50 h 108"/>
                    <a:gd name="T66" fmla="*/ 482 w 488"/>
                    <a:gd name="T67" fmla="*/ 32 h 108"/>
                    <a:gd name="T68" fmla="*/ 488 w 488"/>
                    <a:gd name="T69" fmla="*/ 24 h 108"/>
                    <a:gd name="T70" fmla="*/ 488 w 488"/>
                    <a:gd name="T71" fmla="*/ 24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88" h="108">
                      <a:moveTo>
                        <a:pt x="488" y="24"/>
                      </a:moveTo>
                      <a:lnTo>
                        <a:pt x="488" y="24"/>
                      </a:lnTo>
                      <a:lnTo>
                        <a:pt x="468" y="20"/>
                      </a:lnTo>
                      <a:lnTo>
                        <a:pt x="414" y="12"/>
                      </a:lnTo>
                      <a:lnTo>
                        <a:pt x="336" y="4"/>
                      </a:lnTo>
                      <a:lnTo>
                        <a:pt x="292" y="2"/>
                      </a:lnTo>
                      <a:lnTo>
                        <a:pt x="248" y="0"/>
                      </a:lnTo>
                      <a:lnTo>
                        <a:pt x="248" y="0"/>
                      </a:lnTo>
                      <a:lnTo>
                        <a:pt x="202" y="2"/>
                      </a:lnTo>
                      <a:lnTo>
                        <a:pt x="158" y="4"/>
                      </a:lnTo>
                      <a:lnTo>
                        <a:pt x="116" y="10"/>
                      </a:lnTo>
                      <a:lnTo>
                        <a:pt x="80" y="16"/>
                      </a:lnTo>
                      <a:lnTo>
                        <a:pt x="22" y="26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4" y="42"/>
                      </a:lnTo>
                      <a:lnTo>
                        <a:pt x="84" y="64"/>
                      </a:lnTo>
                      <a:lnTo>
                        <a:pt x="122" y="78"/>
                      </a:lnTo>
                      <a:lnTo>
                        <a:pt x="162" y="90"/>
                      </a:lnTo>
                      <a:lnTo>
                        <a:pt x="202" y="98"/>
                      </a:lnTo>
                      <a:lnTo>
                        <a:pt x="240" y="104"/>
                      </a:lnTo>
                      <a:lnTo>
                        <a:pt x="240" y="104"/>
                      </a:lnTo>
                      <a:lnTo>
                        <a:pt x="298" y="108"/>
                      </a:lnTo>
                      <a:lnTo>
                        <a:pt x="320" y="106"/>
                      </a:lnTo>
                      <a:lnTo>
                        <a:pt x="338" y="104"/>
                      </a:lnTo>
                      <a:lnTo>
                        <a:pt x="352" y="102"/>
                      </a:lnTo>
                      <a:lnTo>
                        <a:pt x="368" y="98"/>
                      </a:lnTo>
                      <a:lnTo>
                        <a:pt x="400" y="88"/>
                      </a:lnTo>
                      <a:lnTo>
                        <a:pt x="400" y="88"/>
                      </a:lnTo>
                      <a:lnTo>
                        <a:pt x="418" y="80"/>
                      </a:lnTo>
                      <a:lnTo>
                        <a:pt x="434" y="72"/>
                      </a:lnTo>
                      <a:lnTo>
                        <a:pt x="450" y="60"/>
                      </a:lnTo>
                      <a:lnTo>
                        <a:pt x="462" y="50"/>
                      </a:lnTo>
                      <a:lnTo>
                        <a:pt x="482" y="32"/>
                      </a:lnTo>
                      <a:lnTo>
                        <a:pt x="488" y="24"/>
                      </a:lnTo>
                      <a:lnTo>
                        <a:pt x="488" y="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9" name="Freeform 200">
                  <a:extLst>
                    <a:ext uri="{FF2B5EF4-FFF2-40B4-BE49-F238E27FC236}">
                      <a16:creationId xmlns:a16="http://schemas.microsoft.com/office/drawing/2014/main" id="{DE82632D-D318-42CD-8678-ACE7C8216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0" y="2793"/>
                  <a:ext cx="136" cy="424"/>
                </a:xfrm>
                <a:custGeom>
                  <a:avLst/>
                  <a:gdLst>
                    <a:gd name="T0" fmla="*/ 122 w 136"/>
                    <a:gd name="T1" fmla="*/ 424 h 424"/>
                    <a:gd name="T2" fmla="*/ 122 w 136"/>
                    <a:gd name="T3" fmla="*/ 424 h 424"/>
                    <a:gd name="T4" fmla="*/ 126 w 136"/>
                    <a:gd name="T5" fmla="*/ 412 h 424"/>
                    <a:gd name="T6" fmla="*/ 132 w 136"/>
                    <a:gd name="T7" fmla="*/ 382 h 424"/>
                    <a:gd name="T8" fmla="*/ 136 w 136"/>
                    <a:gd name="T9" fmla="*/ 362 h 424"/>
                    <a:gd name="T10" fmla="*/ 136 w 136"/>
                    <a:gd name="T11" fmla="*/ 342 h 424"/>
                    <a:gd name="T12" fmla="*/ 134 w 136"/>
                    <a:gd name="T13" fmla="*/ 318 h 424"/>
                    <a:gd name="T14" fmla="*/ 130 w 136"/>
                    <a:gd name="T15" fmla="*/ 296 h 424"/>
                    <a:gd name="T16" fmla="*/ 130 w 136"/>
                    <a:gd name="T17" fmla="*/ 296 h 424"/>
                    <a:gd name="T18" fmla="*/ 106 w 136"/>
                    <a:gd name="T19" fmla="*/ 224 h 424"/>
                    <a:gd name="T20" fmla="*/ 70 w 136"/>
                    <a:gd name="T21" fmla="*/ 126 h 424"/>
                    <a:gd name="T22" fmla="*/ 36 w 136"/>
                    <a:gd name="T23" fmla="*/ 38 h 424"/>
                    <a:gd name="T24" fmla="*/ 24 w 136"/>
                    <a:gd name="T25" fmla="*/ 10 h 424"/>
                    <a:gd name="T26" fmla="*/ 20 w 136"/>
                    <a:gd name="T27" fmla="*/ 2 h 424"/>
                    <a:gd name="T28" fmla="*/ 18 w 136"/>
                    <a:gd name="T29" fmla="*/ 0 h 424"/>
                    <a:gd name="T30" fmla="*/ 18 w 136"/>
                    <a:gd name="T31" fmla="*/ 0 h 424"/>
                    <a:gd name="T32" fmla="*/ 16 w 136"/>
                    <a:gd name="T33" fmla="*/ 2 h 424"/>
                    <a:gd name="T34" fmla="*/ 14 w 136"/>
                    <a:gd name="T35" fmla="*/ 8 h 424"/>
                    <a:gd name="T36" fmla="*/ 10 w 136"/>
                    <a:gd name="T37" fmla="*/ 28 h 424"/>
                    <a:gd name="T38" fmla="*/ 6 w 136"/>
                    <a:gd name="T39" fmla="*/ 60 h 424"/>
                    <a:gd name="T40" fmla="*/ 2 w 136"/>
                    <a:gd name="T41" fmla="*/ 98 h 424"/>
                    <a:gd name="T42" fmla="*/ 0 w 136"/>
                    <a:gd name="T43" fmla="*/ 142 h 424"/>
                    <a:gd name="T44" fmla="*/ 0 w 136"/>
                    <a:gd name="T45" fmla="*/ 186 h 424"/>
                    <a:gd name="T46" fmla="*/ 4 w 136"/>
                    <a:gd name="T47" fmla="*/ 228 h 424"/>
                    <a:gd name="T48" fmla="*/ 6 w 136"/>
                    <a:gd name="T49" fmla="*/ 246 h 424"/>
                    <a:gd name="T50" fmla="*/ 10 w 136"/>
                    <a:gd name="T51" fmla="*/ 264 h 424"/>
                    <a:gd name="T52" fmla="*/ 10 w 136"/>
                    <a:gd name="T53" fmla="*/ 264 h 424"/>
                    <a:gd name="T54" fmla="*/ 20 w 136"/>
                    <a:gd name="T55" fmla="*/ 296 h 424"/>
                    <a:gd name="T56" fmla="*/ 30 w 136"/>
                    <a:gd name="T57" fmla="*/ 326 h 424"/>
                    <a:gd name="T58" fmla="*/ 42 w 136"/>
                    <a:gd name="T59" fmla="*/ 354 h 424"/>
                    <a:gd name="T60" fmla="*/ 54 w 136"/>
                    <a:gd name="T61" fmla="*/ 376 h 424"/>
                    <a:gd name="T62" fmla="*/ 74 w 136"/>
                    <a:gd name="T63" fmla="*/ 412 h 424"/>
                    <a:gd name="T64" fmla="*/ 82 w 136"/>
                    <a:gd name="T65" fmla="*/ 424 h 424"/>
                    <a:gd name="T66" fmla="*/ 122 w 136"/>
                    <a:gd name="T67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6" h="424">
                      <a:moveTo>
                        <a:pt x="122" y="424"/>
                      </a:moveTo>
                      <a:lnTo>
                        <a:pt x="122" y="424"/>
                      </a:lnTo>
                      <a:lnTo>
                        <a:pt x="126" y="412"/>
                      </a:lnTo>
                      <a:lnTo>
                        <a:pt x="132" y="382"/>
                      </a:lnTo>
                      <a:lnTo>
                        <a:pt x="136" y="362"/>
                      </a:lnTo>
                      <a:lnTo>
                        <a:pt x="136" y="342"/>
                      </a:lnTo>
                      <a:lnTo>
                        <a:pt x="134" y="318"/>
                      </a:lnTo>
                      <a:lnTo>
                        <a:pt x="130" y="296"/>
                      </a:lnTo>
                      <a:lnTo>
                        <a:pt x="130" y="296"/>
                      </a:lnTo>
                      <a:lnTo>
                        <a:pt x="106" y="224"/>
                      </a:lnTo>
                      <a:lnTo>
                        <a:pt x="70" y="126"/>
                      </a:lnTo>
                      <a:lnTo>
                        <a:pt x="36" y="38"/>
                      </a:lnTo>
                      <a:lnTo>
                        <a:pt x="24" y="10"/>
                      </a:lnTo>
                      <a:lnTo>
                        <a:pt x="20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6" y="2"/>
                      </a:lnTo>
                      <a:lnTo>
                        <a:pt x="14" y="8"/>
                      </a:lnTo>
                      <a:lnTo>
                        <a:pt x="10" y="28"/>
                      </a:lnTo>
                      <a:lnTo>
                        <a:pt x="6" y="60"/>
                      </a:lnTo>
                      <a:lnTo>
                        <a:pt x="2" y="98"/>
                      </a:lnTo>
                      <a:lnTo>
                        <a:pt x="0" y="142"/>
                      </a:lnTo>
                      <a:lnTo>
                        <a:pt x="0" y="186"/>
                      </a:lnTo>
                      <a:lnTo>
                        <a:pt x="4" y="228"/>
                      </a:lnTo>
                      <a:lnTo>
                        <a:pt x="6" y="246"/>
                      </a:lnTo>
                      <a:lnTo>
                        <a:pt x="10" y="264"/>
                      </a:lnTo>
                      <a:lnTo>
                        <a:pt x="10" y="264"/>
                      </a:lnTo>
                      <a:lnTo>
                        <a:pt x="20" y="296"/>
                      </a:lnTo>
                      <a:lnTo>
                        <a:pt x="30" y="326"/>
                      </a:lnTo>
                      <a:lnTo>
                        <a:pt x="42" y="354"/>
                      </a:lnTo>
                      <a:lnTo>
                        <a:pt x="54" y="376"/>
                      </a:lnTo>
                      <a:lnTo>
                        <a:pt x="74" y="412"/>
                      </a:lnTo>
                      <a:lnTo>
                        <a:pt x="82" y="424"/>
                      </a:lnTo>
                      <a:lnTo>
                        <a:pt x="122" y="4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0" name="Freeform 201">
                  <a:extLst>
                    <a:ext uri="{FF2B5EF4-FFF2-40B4-BE49-F238E27FC236}">
                      <a16:creationId xmlns:a16="http://schemas.microsoft.com/office/drawing/2014/main" id="{C467F545-BD65-4C44-987E-2AE0B3A1A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0" y="3033"/>
                  <a:ext cx="408" cy="140"/>
                </a:xfrm>
                <a:custGeom>
                  <a:avLst/>
                  <a:gdLst>
                    <a:gd name="T0" fmla="*/ 408 w 408"/>
                    <a:gd name="T1" fmla="*/ 96 h 140"/>
                    <a:gd name="T2" fmla="*/ 408 w 408"/>
                    <a:gd name="T3" fmla="*/ 96 h 140"/>
                    <a:gd name="T4" fmla="*/ 400 w 408"/>
                    <a:gd name="T5" fmla="*/ 90 h 140"/>
                    <a:gd name="T6" fmla="*/ 378 w 408"/>
                    <a:gd name="T7" fmla="*/ 78 h 140"/>
                    <a:gd name="T8" fmla="*/ 340 w 408"/>
                    <a:gd name="T9" fmla="*/ 60 h 140"/>
                    <a:gd name="T10" fmla="*/ 288 w 408"/>
                    <a:gd name="T11" fmla="*/ 40 h 140"/>
                    <a:gd name="T12" fmla="*/ 288 w 408"/>
                    <a:gd name="T13" fmla="*/ 40 h 140"/>
                    <a:gd name="T14" fmla="*/ 252 w 408"/>
                    <a:gd name="T15" fmla="*/ 30 h 140"/>
                    <a:gd name="T16" fmla="*/ 208 w 408"/>
                    <a:gd name="T17" fmla="*/ 22 h 140"/>
                    <a:gd name="T18" fmla="*/ 160 w 408"/>
                    <a:gd name="T19" fmla="*/ 14 h 140"/>
                    <a:gd name="T20" fmla="*/ 114 w 408"/>
                    <a:gd name="T21" fmla="*/ 8 h 140"/>
                    <a:gd name="T22" fmla="*/ 34 w 408"/>
                    <a:gd name="T23" fmla="*/ 2 h 140"/>
                    <a:gd name="T24" fmla="*/ 0 w 408"/>
                    <a:gd name="T25" fmla="*/ 0 h 140"/>
                    <a:gd name="T26" fmla="*/ 0 w 408"/>
                    <a:gd name="T27" fmla="*/ 0 h 140"/>
                    <a:gd name="T28" fmla="*/ 30 w 408"/>
                    <a:gd name="T29" fmla="*/ 18 h 140"/>
                    <a:gd name="T30" fmla="*/ 104 w 408"/>
                    <a:gd name="T31" fmla="*/ 62 h 140"/>
                    <a:gd name="T32" fmla="*/ 148 w 408"/>
                    <a:gd name="T33" fmla="*/ 86 h 140"/>
                    <a:gd name="T34" fmla="*/ 192 w 408"/>
                    <a:gd name="T35" fmla="*/ 108 h 140"/>
                    <a:gd name="T36" fmla="*/ 232 w 408"/>
                    <a:gd name="T37" fmla="*/ 124 h 140"/>
                    <a:gd name="T38" fmla="*/ 248 w 408"/>
                    <a:gd name="T39" fmla="*/ 132 h 140"/>
                    <a:gd name="T40" fmla="*/ 264 w 408"/>
                    <a:gd name="T41" fmla="*/ 136 h 140"/>
                    <a:gd name="T42" fmla="*/ 264 w 408"/>
                    <a:gd name="T43" fmla="*/ 136 h 140"/>
                    <a:gd name="T44" fmla="*/ 278 w 408"/>
                    <a:gd name="T45" fmla="*/ 138 h 140"/>
                    <a:gd name="T46" fmla="*/ 292 w 408"/>
                    <a:gd name="T47" fmla="*/ 140 h 140"/>
                    <a:gd name="T48" fmla="*/ 306 w 408"/>
                    <a:gd name="T49" fmla="*/ 140 h 140"/>
                    <a:gd name="T50" fmla="*/ 318 w 408"/>
                    <a:gd name="T51" fmla="*/ 138 h 140"/>
                    <a:gd name="T52" fmla="*/ 344 w 408"/>
                    <a:gd name="T53" fmla="*/ 132 h 140"/>
                    <a:gd name="T54" fmla="*/ 366 w 408"/>
                    <a:gd name="T55" fmla="*/ 124 h 140"/>
                    <a:gd name="T56" fmla="*/ 384 w 408"/>
                    <a:gd name="T57" fmla="*/ 116 h 140"/>
                    <a:gd name="T58" fmla="*/ 398 w 408"/>
                    <a:gd name="T59" fmla="*/ 106 h 140"/>
                    <a:gd name="T60" fmla="*/ 406 w 408"/>
                    <a:gd name="T61" fmla="*/ 100 h 140"/>
                    <a:gd name="T62" fmla="*/ 408 w 408"/>
                    <a:gd name="T63" fmla="*/ 96 h 140"/>
                    <a:gd name="T64" fmla="*/ 408 w 408"/>
                    <a:gd name="T65" fmla="*/ 96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08" h="140">
                      <a:moveTo>
                        <a:pt x="408" y="96"/>
                      </a:moveTo>
                      <a:lnTo>
                        <a:pt x="408" y="96"/>
                      </a:lnTo>
                      <a:lnTo>
                        <a:pt x="400" y="90"/>
                      </a:lnTo>
                      <a:lnTo>
                        <a:pt x="378" y="78"/>
                      </a:lnTo>
                      <a:lnTo>
                        <a:pt x="340" y="60"/>
                      </a:lnTo>
                      <a:lnTo>
                        <a:pt x="288" y="40"/>
                      </a:lnTo>
                      <a:lnTo>
                        <a:pt x="288" y="40"/>
                      </a:lnTo>
                      <a:lnTo>
                        <a:pt x="252" y="30"/>
                      </a:lnTo>
                      <a:lnTo>
                        <a:pt x="208" y="22"/>
                      </a:lnTo>
                      <a:lnTo>
                        <a:pt x="160" y="14"/>
                      </a:lnTo>
                      <a:lnTo>
                        <a:pt x="114" y="8"/>
                      </a:lnTo>
                      <a:lnTo>
                        <a:pt x="34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0" y="18"/>
                      </a:lnTo>
                      <a:lnTo>
                        <a:pt x="104" y="62"/>
                      </a:lnTo>
                      <a:lnTo>
                        <a:pt x="148" y="86"/>
                      </a:lnTo>
                      <a:lnTo>
                        <a:pt x="192" y="108"/>
                      </a:lnTo>
                      <a:lnTo>
                        <a:pt x="232" y="124"/>
                      </a:lnTo>
                      <a:lnTo>
                        <a:pt x="248" y="132"/>
                      </a:lnTo>
                      <a:lnTo>
                        <a:pt x="264" y="136"/>
                      </a:lnTo>
                      <a:lnTo>
                        <a:pt x="264" y="136"/>
                      </a:lnTo>
                      <a:lnTo>
                        <a:pt x="278" y="138"/>
                      </a:lnTo>
                      <a:lnTo>
                        <a:pt x="292" y="140"/>
                      </a:lnTo>
                      <a:lnTo>
                        <a:pt x="306" y="140"/>
                      </a:lnTo>
                      <a:lnTo>
                        <a:pt x="318" y="138"/>
                      </a:lnTo>
                      <a:lnTo>
                        <a:pt x="344" y="132"/>
                      </a:lnTo>
                      <a:lnTo>
                        <a:pt x="366" y="124"/>
                      </a:lnTo>
                      <a:lnTo>
                        <a:pt x="384" y="116"/>
                      </a:lnTo>
                      <a:lnTo>
                        <a:pt x="398" y="106"/>
                      </a:lnTo>
                      <a:lnTo>
                        <a:pt x="406" y="100"/>
                      </a:lnTo>
                      <a:lnTo>
                        <a:pt x="408" y="96"/>
                      </a:lnTo>
                      <a:lnTo>
                        <a:pt x="408" y="9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1" name="Freeform 202">
                  <a:extLst>
                    <a:ext uri="{FF2B5EF4-FFF2-40B4-BE49-F238E27FC236}">
                      <a16:creationId xmlns:a16="http://schemas.microsoft.com/office/drawing/2014/main" id="{F133711F-8F3B-45BA-823B-5DCA5653F4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6" y="2681"/>
                  <a:ext cx="146" cy="428"/>
                </a:xfrm>
                <a:custGeom>
                  <a:avLst/>
                  <a:gdLst>
                    <a:gd name="T0" fmla="*/ 120 w 146"/>
                    <a:gd name="T1" fmla="*/ 416 h 428"/>
                    <a:gd name="T2" fmla="*/ 120 w 146"/>
                    <a:gd name="T3" fmla="*/ 416 h 428"/>
                    <a:gd name="T4" fmla="*/ 122 w 146"/>
                    <a:gd name="T5" fmla="*/ 422 h 428"/>
                    <a:gd name="T6" fmla="*/ 124 w 146"/>
                    <a:gd name="T7" fmla="*/ 426 h 428"/>
                    <a:gd name="T8" fmla="*/ 126 w 146"/>
                    <a:gd name="T9" fmla="*/ 428 h 428"/>
                    <a:gd name="T10" fmla="*/ 130 w 146"/>
                    <a:gd name="T11" fmla="*/ 426 h 428"/>
                    <a:gd name="T12" fmla="*/ 134 w 146"/>
                    <a:gd name="T13" fmla="*/ 418 h 428"/>
                    <a:gd name="T14" fmla="*/ 138 w 146"/>
                    <a:gd name="T15" fmla="*/ 402 h 428"/>
                    <a:gd name="T16" fmla="*/ 144 w 146"/>
                    <a:gd name="T17" fmla="*/ 376 h 428"/>
                    <a:gd name="T18" fmla="*/ 144 w 146"/>
                    <a:gd name="T19" fmla="*/ 376 h 428"/>
                    <a:gd name="T20" fmla="*/ 146 w 146"/>
                    <a:gd name="T21" fmla="*/ 358 h 428"/>
                    <a:gd name="T22" fmla="*/ 146 w 146"/>
                    <a:gd name="T23" fmla="*/ 338 h 428"/>
                    <a:gd name="T24" fmla="*/ 142 w 146"/>
                    <a:gd name="T25" fmla="*/ 318 h 428"/>
                    <a:gd name="T26" fmla="*/ 138 w 146"/>
                    <a:gd name="T27" fmla="*/ 294 h 428"/>
                    <a:gd name="T28" fmla="*/ 126 w 146"/>
                    <a:gd name="T29" fmla="*/ 246 h 428"/>
                    <a:gd name="T30" fmla="*/ 110 w 146"/>
                    <a:gd name="T31" fmla="*/ 196 h 428"/>
                    <a:gd name="T32" fmla="*/ 92 w 146"/>
                    <a:gd name="T33" fmla="*/ 152 h 428"/>
                    <a:gd name="T34" fmla="*/ 76 w 146"/>
                    <a:gd name="T35" fmla="*/ 114 h 428"/>
                    <a:gd name="T36" fmla="*/ 56 w 146"/>
                    <a:gd name="T37" fmla="*/ 72 h 428"/>
                    <a:gd name="T38" fmla="*/ 56 w 146"/>
                    <a:gd name="T39" fmla="*/ 72 h 428"/>
                    <a:gd name="T40" fmla="*/ 44 w 146"/>
                    <a:gd name="T41" fmla="*/ 54 h 428"/>
                    <a:gd name="T42" fmla="*/ 26 w 146"/>
                    <a:gd name="T43" fmla="*/ 30 h 428"/>
                    <a:gd name="T44" fmla="*/ 0 w 146"/>
                    <a:gd name="T45" fmla="*/ 0 h 428"/>
                    <a:gd name="T46" fmla="*/ 0 w 146"/>
                    <a:gd name="T47" fmla="*/ 0 h 428"/>
                    <a:gd name="T48" fmla="*/ 8 w 146"/>
                    <a:gd name="T49" fmla="*/ 98 h 428"/>
                    <a:gd name="T50" fmla="*/ 16 w 146"/>
                    <a:gd name="T51" fmla="*/ 232 h 428"/>
                    <a:gd name="T52" fmla="*/ 16 w 146"/>
                    <a:gd name="T53" fmla="*/ 232 h 428"/>
                    <a:gd name="T54" fmla="*/ 20 w 146"/>
                    <a:gd name="T55" fmla="*/ 254 h 428"/>
                    <a:gd name="T56" fmla="*/ 28 w 146"/>
                    <a:gd name="T57" fmla="*/ 280 h 428"/>
                    <a:gd name="T58" fmla="*/ 40 w 146"/>
                    <a:gd name="T59" fmla="*/ 308 h 428"/>
                    <a:gd name="T60" fmla="*/ 54 w 146"/>
                    <a:gd name="T61" fmla="*/ 336 h 428"/>
                    <a:gd name="T62" fmla="*/ 80 w 146"/>
                    <a:gd name="T63" fmla="*/ 384 h 428"/>
                    <a:gd name="T64" fmla="*/ 90 w 146"/>
                    <a:gd name="T65" fmla="*/ 400 h 428"/>
                    <a:gd name="T66" fmla="*/ 96 w 146"/>
                    <a:gd name="T67" fmla="*/ 408 h 428"/>
                    <a:gd name="T68" fmla="*/ 96 w 146"/>
                    <a:gd name="T69" fmla="*/ 408 h 428"/>
                    <a:gd name="T70" fmla="*/ 104 w 146"/>
                    <a:gd name="T71" fmla="*/ 412 h 428"/>
                    <a:gd name="T72" fmla="*/ 112 w 146"/>
                    <a:gd name="T73" fmla="*/ 414 h 428"/>
                    <a:gd name="T74" fmla="*/ 120 w 146"/>
                    <a:gd name="T75" fmla="*/ 416 h 428"/>
                    <a:gd name="T76" fmla="*/ 120 w 146"/>
                    <a:gd name="T77" fmla="*/ 416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46" h="428">
                      <a:moveTo>
                        <a:pt x="120" y="416"/>
                      </a:moveTo>
                      <a:lnTo>
                        <a:pt x="120" y="416"/>
                      </a:lnTo>
                      <a:lnTo>
                        <a:pt x="122" y="422"/>
                      </a:lnTo>
                      <a:lnTo>
                        <a:pt x="124" y="426"/>
                      </a:lnTo>
                      <a:lnTo>
                        <a:pt x="126" y="428"/>
                      </a:lnTo>
                      <a:lnTo>
                        <a:pt x="130" y="426"/>
                      </a:lnTo>
                      <a:lnTo>
                        <a:pt x="134" y="418"/>
                      </a:lnTo>
                      <a:lnTo>
                        <a:pt x="138" y="402"/>
                      </a:lnTo>
                      <a:lnTo>
                        <a:pt x="144" y="376"/>
                      </a:lnTo>
                      <a:lnTo>
                        <a:pt x="144" y="376"/>
                      </a:lnTo>
                      <a:lnTo>
                        <a:pt x="146" y="358"/>
                      </a:lnTo>
                      <a:lnTo>
                        <a:pt x="146" y="338"/>
                      </a:lnTo>
                      <a:lnTo>
                        <a:pt x="142" y="318"/>
                      </a:lnTo>
                      <a:lnTo>
                        <a:pt x="138" y="294"/>
                      </a:lnTo>
                      <a:lnTo>
                        <a:pt x="126" y="246"/>
                      </a:lnTo>
                      <a:lnTo>
                        <a:pt x="110" y="196"/>
                      </a:lnTo>
                      <a:lnTo>
                        <a:pt x="92" y="152"/>
                      </a:lnTo>
                      <a:lnTo>
                        <a:pt x="76" y="114"/>
                      </a:lnTo>
                      <a:lnTo>
                        <a:pt x="56" y="72"/>
                      </a:lnTo>
                      <a:lnTo>
                        <a:pt x="56" y="72"/>
                      </a:lnTo>
                      <a:lnTo>
                        <a:pt x="44" y="54"/>
                      </a:lnTo>
                      <a:lnTo>
                        <a:pt x="26" y="3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98"/>
                      </a:lnTo>
                      <a:lnTo>
                        <a:pt x="16" y="232"/>
                      </a:lnTo>
                      <a:lnTo>
                        <a:pt x="16" y="232"/>
                      </a:lnTo>
                      <a:lnTo>
                        <a:pt x="20" y="254"/>
                      </a:lnTo>
                      <a:lnTo>
                        <a:pt x="28" y="280"/>
                      </a:lnTo>
                      <a:lnTo>
                        <a:pt x="40" y="308"/>
                      </a:lnTo>
                      <a:lnTo>
                        <a:pt x="54" y="336"/>
                      </a:lnTo>
                      <a:lnTo>
                        <a:pt x="80" y="384"/>
                      </a:lnTo>
                      <a:lnTo>
                        <a:pt x="90" y="400"/>
                      </a:lnTo>
                      <a:lnTo>
                        <a:pt x="96" y="408"/>
                      </a:lnTo>
                      <a:lnTo>
                        <a:pt x="96" y="408"/>
                      </a:lnTo>
                      <a:lnTo>
                        <a:pt x="104" y="412"/>
                      </a:lnTo>
                      <a:lnTo>
                        <a:pt x="112" y="414"/>
                      </a:lnTo>
                      <a:lnTo>
                        <a:pt x="120" y="416"/>
                      </a:lnTo>
                      <a:lnTo>
                        <a:pt x="120" y="41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2" name="Freeform 203">
                  <a:extLst>
                    <a:ext uri="{FF2B5EF4-FFF2-40B4-BE49-F238E27FC236}">
                      <a16:creationId xmlns:a16="http://schemas.microsoft.com/office/drawing/2014/main" id="{B3C2713D-E50F-4A76-B265-6B3678570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8" y="2673"/>
                  <a:ext cx="170" cy="368"/>
                </a:xfrm>
                <a:custGeom>
                  <a:avLst/>
                  <a:gdLst>
                    <a:gd name="T0" fmla="*/ 152 w 170"/>
                    <a:gd name="T1" fmla="*/ 368 h 368"/>
                    <a:gd name="T2" fmla="*/ 152 w 170"/>
                    <a:gd name="T3" fmla="*/ 368 h 368"/>
                    <a:gd name="T4" fmla="*/ 156 w 170"/>
                    <a:gd name="T5" fmla="*/ 368 h 368"/>
                    <a:gd name="T6" fmla="*/ 158 w 170"/>
                    <a:gd name="T7" fmla="*/ 366 h 368"/>
                    <a:gd name="T8" fmla="*/ 162 w 170"/>
                    <a:gd name="T9" fmla="*/ 364 h 368"/>
                    <a:gd name="T10" fmla="*/ 166 w 170"/>
                    <a:gd name="T11" fmla="*/ 356 h 368"/>
                    <a:gd name="T12" fmla="*/ 168 w 170"/>
                    <a:gd name="T13" fmla="*/ 346 h 368"/>
                    <a:gd name="T14" fmla="*/ 170 w 170"/>
                    <a:gd name="T15" fmla="*/ 332 h 368"/>
                    <a:gd name="T16" fmla="*/ 168 w 170"/>
                    <a:gd name="T17" fmla="*/ 312 h 368"/>
                    <a:gd name="T18" fmla="*/ 168 w 170"/>
                    <a:gd name="T19" fmla="*/ 312 h 368"/>
                    <a:gd name="T20" fmla="*/ 162 w 170"/>
                    <a:gd name="T21" fmla="*/ 286 h 368"/>
                    <a:gd name="T22" fmla="*/ 154 w 170"/>
                    <a:gd name="T23" fmla="*/ 254 h 368"/>
                    <a:gd name="T24" fmla="*/ 140 w 170"/>
                    <a:gd name="T25" fmla="*/ 220 h 368"/>
                    <a:gd name="T26" fmla="*/ 126 w 170"/>
                    <a:gd name="T27" fmla="*/ 186 h 368"/>
                    <a:gd name="T28" fmla="*/ 98 w 170"/>
                    <a:gd name="T29" fmla="*/ 126 h 368"/>
                    <a:gd name="T30" fmla="*/ 80 w 170"/>
                    <a:gd name="T31" fmla="*/ 96 h 368"/>
                    <a:gd name="T32" fmla="*/ 80 w 170"/>
                    <a:gd name="T33" fmla="*/ 96 h 368"/>
                    <a:gd name="T34" fmla="*/ 36 w 170"/>
                    <a:gd name="T35" fmla="*/ 42 h 368"/>
                    <a:gd name="T36" fmla="*/ 0 w 170"/>
                    <a:gd name="T37" fmla="*/ 0 h 368"/>
                    <a:gd name="T38" fmla="*/ 0 w 170"/>
                    <a:gd name="T39" fmla="*/ 0 h 368"/>
                    <a:gd name="T40" fmla="*/ 26 w 170"/>
                    <a:gd name="T41" fmla="*/ 122 h 368"/>
                    <a:gd name="T42" fmla="*/ 56 w 170"/>
                    <a:gd name="T43" fmla="*/ 264 h 368"/>
                    <a:gd name="T44" fmla="*/ 56 w 170"/>
                    <a:gd name="T45" fmla="*/ 264 h 368"/>
                    <a:gd name="T46" fmla="*/ 62 w 170"/>
                    <a:gd name="T47" fmla="*/ 276 h 368"/>
                    <a:gd name="T48" fmla="*/ 62 w 170"/>
                    <a:gd name="T49" fmla="*/ 276 h 368"/>
                    <a:gd name="T50" fmla="*/ 72 w 170"/>
                    <a:gd name="T51" fmla="*/ 288 h 368"/>
                    <a:gd name="T52" fmla="*/ 84 w 170"/>
                    <a:gd name="T53" fmla="*/ 302 h 368"/>
                    <a:gd name="T54" fmla="*/ 114 w 170"/>
                    <a:gd name="T55" fmla="*/ 334 h 368"/>
                    <a:gd name="T56" fmla="*/ 152 w 170"/>
                    <a:gd name="T57" fmla="*/ 368 h 368"/>
                    <a:gd name="T58" fmla="*/ 152 w 170"/>
                    <a:gd name="T59" fmla="*/ 368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70" h="368">
                      <a:moveTo>
                        <a:pt x="152" y="368"/>
                      </a:moveTo>
                      <a:lnTo>
                        <a:pt x="152" y="368"/>
                      </a:lnTo>
                      <a:lnTo>
                        <a:pt x="156" y="368"/>
                      </a:lnTo>
                      <a:lnTo>
                        <a:pt x="158" y="366"/>
                      </a:lnTo>
                      <a:lnTo>
                        <a:pt x="162" y="364"/>
                      </a:lnTo>
                      <a:lnTo>
                        <a:pt x="166" y="356"/>
                      </a:lnTo>
                      <a:lnTo>
                        <a:pt x="168" y="346"/>
                      </a:lnTo>
                      <a:lnTo>
                        <a:pt x="170" y="332"/>
                      </a:lnTo>
                      <a:lnTo>
                        <a:pt x="168" y="312"/>
                      </a:lnTo>
                      <a:lnTo>
                        <a:pt x="168" y="312"/>
                      </a:lnTo>
                      <a:lnTo>
                        <a:pt x="162" y="286"/>
                      </a:lnTo>
                      <a:lnTo>
                        <a:pt x="154" y="254"/>
                      </a:lnTo>
                      <a:lnTo>
                        <a:pt x="140" y="220"/>
                      </a:lnTo>
                      <a:lnTo>
                        <a:pt x="126" y="186"/>
                      </a:lnTo>
                      <a:lnTo>
                        <a:pt x="98" y="126"/>
                      </a:lnTo>
                      <a:lnTo>
                        <a:pt x="80" y="96"/>
                      </a:lnTo>
                      <a:lnTo>
                        <a:pt x="80" y="96"/>
                      </a:lnTo>
                      <a:lnTo>
                        <a:pt x="36" y="4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6" y="122"/>
                      </a:lnTo>
                      <a:lnTo>
                        <a:pt x="56" y="264"/>
                      </a:lnTo>
                      <a:lnTo>
                        <a:pt x="56" y="264"/>
                      </a:lnTo>
                      <a:lnTo>
                        <a:pt x="62" y="276"/>
                      </a:lnTo>
                      <a:lnTo>
                        <a:pt x="62" y="276"/>
                      </a:lnTo>
                      <a:lnTo>
                        <a:pt x="72" y="288"/>
                      </a:lnTo>
                      <a:lnTo>
                        <a:pt x="84" y="302"/>
                      </a:lnTo>
                      <a:lnTo>
                        <a:pt x="114" y="334"/>
                      </a:lnTo>
                      <a:lnTo>
                        <a:pt x="152" y="368"/>
                      </a:lnTo>
                      <a:lnTo>
                        <a:pt x="152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3" name="Freeform 204">
                  <a:extLst>
                    <a:ext uri="{FF2B5EF4-FFF2-40B4-BE49-F238E27FC236}">
                      <a16:creationId xmlns:a16="http://schemas.microsoft.com/office/drawing/2014/main" id="{96F8A9D9-3CB2-4328-A7C2-7CB2E34774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0" y="2809"/>
                  <a:ext cx="296" cy="194"/>
                </a:xfrm>
                <a:custGeom>
                  <a:avLst/>
                  <a:gdLst>
                    <a:gd name="T0" fmla="*/ 272 w 296"/>
                    <a:gd name="T1" fmla="*/ 120 h 194"/>
                    <a:gd name="T2" fmla="*/ 272 w 296"/>
                    <a:gd name="T3" fmla="*/ 120 h 194"/>
                    <a:gd name="T4" fmla="*/ 190 w 296"/>
                    <a:gd name="T5" fmla="*/ 80 h 194"/>
                    <a:gd name="T6" fmla="*/ 126 w 296"/>
                    <a:gd name="T7" fmla="*/ 48 h 194"/>
                    <a:gd name="T8" fmla="*/ 80 w 296"/>
                    <a:gd name="T9" fmla="*/ 24 h 194"/>
                    <a:gd name="T10" fmla="*/ 80 w 296"/>
                    <a:gd name="T11" fmla="*/ 24 h 194"/>
                    <a:gd name="T12" fmla="*/ 66 w 296"/>
                    <a:gd name="T13" fmla="*/ 16 h 194"/>
                    <a:gd name="T14" fmla="*/ 52 w 296"/>
                    <a:gd name="T15" fmla="*/ 10 h 194"/>
                    <a:gd name="T16" fmla="*/ 26 w 296"/>
                    <a:gd name="T17" fmla="*/ 4 h 194"/>
                    <a:gd name="T18" fmla="*/ 8 w 296"/>
                    <a:gd name="T19" fmla="*/ 0 h 194"/>
                    <a:gd name="T20" fmla="*/ 0 w 296"/>
                    <a:gd name="T21" fmla="*/ 0 h 194"/>
                    <a:gd name="T22" fmla="*/ 0 w 296"/>
                    <a:gd name="T23" fmla="*/ 0 h 194"/>
                    <a:gd name="T24" fmla="*/ 20 w 296"/>
                    <a:gd name="T25" fmla="*/ 22 h 194"/>
                    <a:gd name="T26" fmla="*/ 70 w 296"/>
                    <a:gd name="T27" fmla="*/ 74 h 194"/>
                    <a:gd name="T28" fmla="*/ 100 w 296"/>
                    <a:gd name="T29" fmla="*/ 104 h 194"/>
                    <a:gd name="T30" fmla="*/ 128 w 296"/>
                    <a:gd name="T31" fmla="*/ 132 h 194"/>
                    <a:gd name="T32" fmla="*/ 154 w 296"/>
                    <a:gd name="T33" fmla="*/ 154 h 194"/>
                    <a:gd name="T34" fmla="*/ 166 w 296"/>
                    <a:gd name="T35" fmla="*/ 162 h 194"/>
                    <a:gd name="T36" fmla="*/ 176 w 296"/>
                    <a:gd name="T37" fmla="*/ 168 h 194"/>
                    <a:gd name="T38" fmla="*/ 176 w 296"/>
                    <a:gd name="T39" fmla="*/ 168 h 194"/>
                    <a:gd name="T40" fmla="*/ 210 w 296"/>
                    <a:gd name="T41" fmla="*/ 182 h 194"/>
                    <a:gd name="T42" fmla="*/ 242 w 296"/>
                    <a:gd name="T43" fmla="*/ 192 h 194"/>
                    <a:gd name="T44" fmla="*/ 254 w 296"/>
                    <a:gd name="T45" fmla="*/ 194 h 194"/>
                    <a:gd name="T46" fmla="*/ 268 w 296"/>
                    <a:gd name="T47" fmla="*/ 194 h 194"/>
                    <a:gd name="T48" fmla="*/ 278 w 296"/>
                    <a:gd name="T49" fmla="*/ 194 h 194"/>
                    <a:gd name="T50" fmla="*/ 288 w 296"/>
                    <a:gd name="T51" fmla="*/ 192 h 194"/>
                    <a:gd name="T52" fmla="*/ 288 w 296"/>
                    <a:gd name="T53" fmla="*/ 192 h 194"/>
                    <a:gd name="T54" fmla="*/ 292 w 296"/>
                    <a:gd name="T55" fmla="*/ 190 h 194"/>
                    <a:gd name="T56" fmla="*/ 294 w 296"/>
                    <a:gd name="T57" fmla="*/ 188 h 194"/>
                    <a:gd name="T58" fmla="*/ 296 w 296"/>
                    <a:gd name="T59" fmla="*/ 184 h 194"/>
                    <a:gd name="T60" fmla="*/ 296 w 296"/>
                    <a:gd name="T61" fmla="*/ 178 h 194"/>
                    <a:gd name="T62" fmla="*/ 294 w 296"/>
                    <a:gd name="T63" fmla="*/ 166 h 194"/>
                    <a:gd name="T64" fmla="*/ 290 w 296"/>
                    <a:gd name="T65" fmla="*/ 154 h 194"/>
                    <a:gd name="T66" fmla="*/ 278 w 296"/>
                    <a:gd name="T67" fmla="*/ 130 h 194"/>
                    <a:gd name="T68" fmla="*/ 272 w 296"/>
                    <a:gd name="T69" fmla="*/ 120 h 194"/>
                    <a:gd name="T70" fmla="*/ 272 w 296"/>
                    <a:gd name="T71" fmla="*/ 12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96" h="194">
                      <a:moveTo>
                        <a:pt x="272" y="120"/>
                      </a:moveTo>
                      <a:lnTo>
                        <a:pt x="272" y="120"/>
                      </a:lnTo>
                      <a:lnTo>
                        <a:pt x="190" y="80"/>
                      </a:lnTo>
                      <a:lnTo>
                        <a:pt x="126" y="48"/>
                      </a:lnTo>
                      <a:lnTo>
                        <a:pt x="80" y="24"/>
                      </a:lnTo>
                      <a:lnTo>
                        <a:pt x="80" y="24"/>
                      </a:lnTo>
                      <a:lnTo>
                        <a:pt x="66" y="16"/>
                      </a:lnTo>
                      <a:lnTo>
                        <a:pt x="52" y="10"/>
                      </a:lnTo>
                      <a:lnTo>
                        <a:pt x="26" y="4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0" y="22"/>
                      </a:lnTo>
                      <a:lnTo>
                        <a:pt x="70" y="74"/>
                      </a:lnTo>
                      <a:lnTo>
                        <a:pt x="100" y="104"/>
                      </a:lnTo>
                      <a:lnTo>
                        <a:pt x="128" y="132"/>
                      </a:lnTo>
                      <a:lnTo>
                        <a:pt x="154" y="154"/>
                      </a:lnTo>
                      <a:lnTo>
                        <a:pt x="166" y="162"/>
                      </a:lnTo>
                      <a:lnTo>
                        <a:pt x="176" y="168"/>
                      </a:lnTo>
                      <a:lnTo>
                        <a:pt x="176" y="168"/>
                      </a:lnTo>
                      <a:lnTo>
                        <a:pt x="210" y="182"/>
                      </a:lnTo>
                      <a:lnTo>
                        <a:pt x="242" y="192"/>
                      </a:lnTo>
                      <a:lnTo>
                        <a:pt x="254" y="194"/>
                      </a:lnTo>
                      <a:lnTo>
                        <a:pt x="268" y="194"/>
                      </a:lnTo>
                      <a:lnTo>
                        <a:pt x="278" y="194"/>
                      </a:lnTo>
                      <a:lnTo>
                        <a:pt x="288" y="192"/>
                      </a:lnTo>
                      <a:lnTo>
                        <a:pt x="288" y="192"/>
                      </a:lnTo>
                      <a:lnTo>
                        <a:pt x="292" y="190"/>
                      </a:lnTo>
                      <a:lnTo>
                        <a:pt x="294" y="188"/>
                      </a:lnTo>
                      <a:lnTo>
                        <a:pt x="296" y="184"/>
                      </a:lnTo>
                      <a:lnTo>
                        <a:pt x="296" y="178"/>
                      </a:lnTo>
                      <a:lnTo>
                        <a:pt x="294" y="166"/>
                      </a:lnTo>
                      <a:lnTo>
                        <a:pt x="290" y="154"/>
                      </a:lnTo>
                      <a:lnTo>
                        <a:pt x="278" y="130"/>
                      </a:lnTo>
                      <a:lnTo>
                        <a:pt x="272" y="120"/>
                      </a:lnTo>
                      <a:lnTo>
                        <a:pt x="272" y="12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4" name="Freeform 205">
                  <a:extLst>
                    <a:ext uri="{FF2B5EF4-FFF2-40B4-BE49-F238E27FC236}">
                      <a16:creationId xmlns:a16="http://schemas.microsoft.com/office/drawing/2014/main" id="{5F339754-00F8-49F9-A24C-A6B04199EB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4" y="2497"/>
                  <a:ext cx="82" cy="360"/>
                </a:xfrm>
                <a:custGeom>
                  <a:avLst/>
                  <a:gdLst>
                    <a:gd name="T0" fmla="*/ 24 w 82"/>
                    <a:gd name="T1" fmla="*/ 360 h 360"/>
                    <a:gd name="T2" fmla="*/ 40 w 82"/>
                    <a:gd name="T3" fmla="*/ 336 h 360"/>
                    <a:gd name="T4" fmla="*/ 40 w 82"/>
                    <a:gd name="T5" fmla="*/ 336 h 360"/>
                    <a:gd name="T6" fmla="*/ 44 w 82"/>
                    <a:gd name="T7" fmla="*/ 334 h 360"/>
                    <a:gd name="T8" fmla="*/ 50 w 82"/>
                    <a:gd name="T9" fmla="*/ 332 h 360"/>
                    <a:gd name="T10" fmla="*/ 56 w 82"/>
                    <a:gd name="T11" fmla="*/ 326 h 360"/>
                    <a:gd name="T12" fmla="*/ 62 w 82"/>
                    <a:gd name="T13" fmla="*/ 316 h 360"/>
                    <a:gd name="T14" fmla="*/ 70 w 82"/>
                    <a:gd name="T15" fmla="*/ 300 h 360"/>
                    <a:gd name="T16" fmla="*/ 76 w 82"/>
                    <a:gd name="T17" fmla="*/ 278 h 360"/>
                    <a:gd name="T18" fmla="*/ 80 w 82"/>
                    <a:gd name="T19" fmla="*/ 248 h 360"/>
                    <a:gd name="T20" fmla="*/ 80 w 82"/>
                    <a:gd name="T21" fmla="*/ 248 h 360"/>
                    <a:gd name="T22" fmla="*/ 82 w 82"/>
                    <a:gd name="T23" fmla="*/ 230 h 360"/>
                    <a:gd name="T24" fmla="*/ 80 w 82"/>
                    <a:gd name="T25" fmla="*/ 212 h 360"/>
                    <a:gd name="T26" fmla="*/ 76 w 82"/>
                    <a:gd name="T27" fmla="*/ 172 h 360"/>
                    <a:gd name="T28" fmla="*/ 70 w 82"/>
                    <a:gd name="T29" fmla="*/ 130 h 360"/>
                    <a:gd name="T30" fmla="*/ 60 w 82"/>
                    <a:gd name="T31" fmla="*/ 90 h 360"/>
                    <a:gd name="T32" fmla="*/ 40 w 82"/>
                    <a:gd name="T33" fmla="*/ 26 h 360"/>
                    <a:gd name="T34" fmla="*/ 32 w 82"/>
                    <a:gd name="T35" fmla="*/ 0 h 360"/>
                    <a:gd name="T36" fmla="*/ 32 w 82"/>
                    <a:gd name="T37" fmla="*/ 0 h 360"/>
                    <a:gd name="T38" fmla="*/ 28 w 82"/>
                    <a:gd name="T39" fmla="*/ 14 h 360"/>
                    <a:gd name="T40" fmla="*/ 18 w 82"/>
                    <a:gd name="T41" fmla="*/ 54 h 360"/>
                    <a:gd name="T42" fmla="*/ 6 w 82"/>
                    <a:gd name="T43" fmla="*/ 110 h 360"/>
                    <a:gd name="T44" fmla="*/ 2 w 82"/>
                    <a:gd name="T45" fmla="*/ 142 h 360"/>
                    <a:gd name="T46" fmla="*/ 0 w 82"/>
                    <a:gd name="T47" fmla="*/ 176 h 360"/>
                    <a:gd name="T48" fmla="*/ 0 w 82"/>
                    <a:gd name="T49" fmla="*/ 176 h 360"/>
                    <a:gd name="T50" fmla="*/ 0 w 82"/>
                    <a:gd name="T51" fmla="*/ 208 h 360"/>
                    <a:gd name="T52" fmla="*/ 0 w 82"/>
                    <a:gd name="T53" fmla="*/ 236 h 360"/>
                    <a:gd name="T54" fmla="*/ 2 w 82"/>
                    <a:gd name="T55" fmla="*/ 258 h 360"/>
                    <a:gd name="T56" fmla="*/ 6 w 82"/>
                    <a:gd name="T57" fmla="*/ 278 h 360"/>
                    <a:gd name="T58" fmla="*/ 12 w 82"/>
                    <a:gd name="T59" fmla="*/ 306 h 360"/>
                    <a:gd name="T60" fmla="*/ 16 w 82"/>
                    <a:gd name="T61" fmla="*/ 320 h 360"/>
                    <a:gd name="T62" fmla="*/ 16 w 82"/>
                    <a:gd name="T63" fmla="*/ 320 h 360"/>
                    <a:gd name="T64" fmla="*/ 22 w 82"/>
                    <a:gd name="T65" fmla="*/ 332 h 360"/>
                    <a:gd name="T66" fmla="*/ 24 w 82"/>
                    <a:gd name="T67" fmla="*/ 336 h 360"/>
                    <a:gd name="T68" fmla="*/ 8 w 82"/>
                    <a:gd name="T69" fmla="*/ 360 h 360"/>
                    <a:gd name="T70" fmla="*/ 24 w 82"/>
                    <a:gd name="T7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2" h="360">
                      <a:moveTo>
                        <a:pt x="24" y="360"/>
                      </a:moveTo>
                      <a:lnTo>
                        <a:pt x="40" y="336"/>
                      </a:lnTo>
                      <a:lnTo>
                        <a:pt x="40" y="336"/>
                      </a:lnTo>
                      <a:lnTo>
                        <a:pt x="44" y="334"/>
                      </a:lnTo>
                      <a:lnTo>
                        <a:pt x="50" y="332"/>
                      </a:lnTo>
                      <a:lnTo>
                        <a:pt x="56" y="326"/>
                      </a:lnTo>
                      <a:lnTo>
                        <a:pt x="62" y="316"/>
                      </a:lnTo>
                      <a:lnTo>
                        <a:pt x="70" y="300"/>
                      </a:lnTo>
                      <a:lnTo>
                        <a:pt x="76" y="278"/>
                      </a:lnTo>
                      <a:lnTo>
                        <a:pt x="80" y="248"/>
                      </a:lnTo>
                      <a:lnTo>
                        <a:pt x="80" y="248"/>
                      </a:lnTo>
                      <a:lnTo>
                        <a:pt x="82" y="230"/>
                      </a:lnTo>
                      <a:lnTo>
                        <a:pt x="80" y="212"/>
                      </a:lnTo>
                      <a:lnTo>
                        <a:pt x="76" y="172"/>
                      </a:lnTo>
                      <a:lnTo>
                        <a:pt x="70" y="130"/>
                      </a:lnTo>
                      <a:lnTo>
                        <a:pt x="60" y="90"/>
                      </a:lnTo>
                      <a:lnTo>
                        <a:pt x="40" y="26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28" y="14"/>
                      </a:lnTo>
                      <a:lnTo>
                        <a:pt x="18" y="54"/>
                      </a:lnTo>
                      <a:lnTo>
                        <a:pt x="6" y="110"/>
                      </a:lnTo>
                      <a:lnTo>
                        <a:pt x="2" y="142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0" y="208"/>
                      </a:lnTo>
                      <a:lnTo>
                        <a:pt x="0" y="236"/>
                      </a:lnTo>
                      <a:lnTo>
                        <a:pt x="2" y="258"/>
                      </a:lnTo>
                      <a:lnTo>
                        <a:pt x="6" y="278"/>
                      </a:lnTo>
                      <a:lnTo>
                        <a:pt x="12" y="306"/>
                      </a:lnTo>
                      <a:lnTo>
                        <a:pt x="16" y="320"/>
                      </a:lnTo>
                      <a:lnTo>
                        <a:pt x="16" y="320"/>
                      </a:lnTo>
                      <a:lnTo>
                        <a:pt x="22" y="332"/>
                      </a:lnTo>
                      <a:lnTo>
                        <a:pt x="24" y="336"/>
                      </a:lnTo>
                      <a:lnTo>
                        <a:pt x="8" y="360"/>
                      </a:lnTo>
                      <a:lnTo>
                        <a:pt x="24" y="36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5" name="Freeform 206">
                  <a:extLst>
                    <a:ext uri="{FF2B5EF4-FFF2-40B4-BE49-F238E27FC236}">
                      <a16:creationId xmlns:a16="http://schemas.microsoft.com/office/drawing/2014/main" id="{F657A486-A65D-47DE-BC3D-FFA8BC39F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4" y="2609"/>
                  <a:ext cx="360" cy="110"/>
                </a:xfrm>
                <a:custGeom>
                  <a:avLst/>
                  <a:gdLst>
                    <a:gd name="T0" fmla="*/ 352 w 360"/>
                    <a:gd name="T1" fmla="*/ 80 h 110"/>
                    <a:gd name="T2" fmla="*/ 352 w 360"/>
                    <a:gd name="T3" fmla="*/ 80 h 110"/>
                    <a:gd name="T4" fmla="*/ 350 w 360"/>
                    <a:gd name="T5" fmla="*/ 76 h 110"/>
                    <a:gd name="T6" fmla="*/ 346 w 360"/>
                    <a:gd name="T7" fmla="*/ 72 h 110"/>
                    <a:gd name="T8" fmla="*/ 340 w 360"/>
                    <a:gd name="T9" fmla="*/ 68 h 110"/>
                    <a:gd name="T10" fmla="*/ 330 w 360"/>
                    <a:gd name="T11" fmla="*/ 60 h 110"/>
                    <a:gd name="T12" fmla="*/ 314 w 360"/>
                    <a:gd name="T13" fmla="*/ 52 h 110"/>
                    <a:gd name="T14" fmla="*/ 292 w 360"/>
                    <a:gd name="T15" fmla="*/ 42 h 110"/>
                    <a:gd name="T16" fmla="*/ 264 w 360"/>
                    <a:gd name="T17" fmla="*/ 32 h 110"/>
                    <a:gd name="T18" fmla="*/ 264 w 360"/>
                    <a:gd name="T19" fmla="*/ 32 h 110"/>
                    <a:gd name="T20" fmla="*/ 228 w 360"/>
                    <a:gd name="T21" fmla="*/ 22 h 110"/>
                    <a:gd name="T22" fmla="*/ 186 w 360"/>
                    <a:gd name="T23" fmla="*/ 14 h 110"/>
                    <a:gd name="T24" fmla="*/ 142 w 360"/>
                    <a:gd name="T25" fmla="*/ 8 h 110"/>
                    <a:gd name="T26" fmla="*/ 100 w 360"/>
                    <a:gd name="T27" fmla="*/ 4 h 110"/>
                    <a:gd name="T28" fmla="*/ 30 w 360"/>
                    <a:gd name="T29" fmla="*/ 0 h 110"/>
                    <a:gd name="T30" fmla="*/ 0 w 360"/>
                    <a:gd name="T31" fmla="*/ 0 h 110"/>
                    <a:gd name="T32" fmla="*/ 0 w 360"/>
                    <a:gd name="T33" fmla="*/ 0 h 110"/>
                    <a:gd name="T34" fmla="*/ 20 w 360"/>
                    <a:gd name="T35" fmla="*/ 14 h 110"/>
                    <a:gd name="T36" fmla="*/ 68 w 360"/>
                    <a:gd name="T37" fmla="*/ 46 h 110"/>
                    <a:gd name="T38" fmla="*/ 100 w 360"/>
                    <a:gd name="T39" fmla="*/ 64 h 110"/>
                    <a:gd name="T40" fmla="*/ 134 w 360"/>
                    <a:gd name="T41" fmla="*/ 80 h 110"/>
                    <a:gd name="T42" fmla="*/ 168 w 360"/>
                    <a:gd name="T43" fmla="*/ 94 h 110"/>
                    <a:gd name="T44" fmla="*/ 184 w 360"/>
                    <a:gd name="T45" fmla="*/ 100 h 110"/>
                    <a:gd name="T46" fmla="*/ 200 w 360"/>
                    <a:gd name="T47" fmla="*/ 104 h 110"/>
                    <a:gd name="T48" fmla="*/ 200 w 360"/>
                    <a:gd name="T49" fmla="*/ 104 h 110"/>
                    <a:gd name="T50" fmla="*/ 230 w 360"/>
                    <a:gd name="T51" fmla="*/ 108 h 110"/>
                    <a:gd name="T52" fmla="*/ 256 w 360"/>
                    <a:gd name="T53" fmla="*/ 110 h 110"/>
                    <a:gd name="T54" fmla="*/ 280 w 360"/>
                    <a:gd name="T55" fmla="*/ 108 h 110"/>
                    <a:gd name="T56" fmla="*/ 300 w 360"/>
                    <a:gd name="T57" fmla="*/ 106 h 110"/>
                    <a:gd name="T58" fmla="*/ 326 w 360"/>
                    <a:gd name="T59" fmla="*/ 100 h 110"/>
                    <a:gd name="T60" fmla="*/ 336 w 360"/>
                    <a:gd name="T61" fmla="*/ 96 h 110"/>
                    <a:gd name="T62" fmla="*/ 360 w 360"/>
                    <a:gd name="T63" fmla="*/ 96 h 110"/>
                    <a:gd name="T64" fmla="*/ 352 w 360"/>
                    <a:gd name="T65" fmla="*/ 8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60" h="110">
                      <a:moveTo>
                        <a:pt x="352" y="80"/>
                      </a:moveTo>
                      <a:lnTo>
                        <a:pt x="352" y="80"/>
                      </a:lnTo>
                      <a:lnTo>
                        <a:pt x="350" y="76"/>
                      </a:lnTo>
                      <a:lnTo>
                        <a:pt x="346" y="72"/>
                      </a:lnTo>
                      <a:lnTo>
                        <a:pt x="340" y="68"/>
                      </a:lnTo>
                      <a:lnTo>
                        <a:pt x="330" y="60"/>
                      </a:lnTo>
                      <a:lnTo>
                        <a:pt x="314" y="52"/>
                      </a:lnTo>
                      <a:lnTo>
                        <a:pt x="292" y="42"/>
                      </a:lnTo>
                      <a:lnTo>
                        <a:pt x="264" y="32"/>
                      </a:lnTo>
                      <a:lnTo>
                        <a:pt x="264" y="32"/>
                      </a:lnTo>
                      <a:lnTo>
                        <a:pt x="228" y="22"/>
                      </a:lnTo>
                      <a:lnTo>
                        <a:pt x="186" y="14"/>
                      </a:lnTo>
                      <a:lnTo>
                        <a:pt x="142" y="8"/>
                      </a:lnTo>
                      <a:lnTo>
                        <a:pt x="100" y="4"/>
                      </a:lnTo>
                      <a:lnTo>
                        <a:pt x="3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0" y="14"/>
                      </a:lnTo>
                      <a:lnTo>
                        <a:pt x="68" y="46"/>
                      </a:lnTo>
                      <a:lnTo>
                        <a:pt x="100" y="64"/>
                      </a:lnTo>
                      <a:lnTo>
                        <a:pt x="134" y="80"/>
                      </a:lnTo>
                      <a:lnTo>
                        <a:pt x="168" y="94"/>
                      </a:lnTo>
                      <a:lnTo>
                        <a:pt x="184" y="100"/>
                      </a:lnTo>
                      <a:lnTo>
                        <a:pt x="200" y="104"/>
                      </a:lnTo>
                      <a:lnTo>
                        <a:pt x="200" y="104"/>
                      </a:lnTo>
                      <a:lnTo>
                        <a:pt x="230" y="108"/>
                      </a:lnTo>
                      <a:lnTo>
                        <a:pt x="256" y="110"/>
                      </a:lnTo>
                      <a:lnTo>
                        <a:pt x="280" y="108"/>
                      </a:lnTo>
                      <a:lnTo>
                        <a:pt x="300" y="106"/>
                      </a:lnTo>
                      <a:lnTo>
                        <a:pt x="326" y="100"/>
                      </a:lnTo>
                      <a:lnTo>
                        <a:pt x="336" y="96"/>
                      </a:lnTo>
                      <a:lnTo>
                        <a:pt x="360" y="96"/>
                      </a:lnTo>
                      <a:lnTo>
                        <a:pt x="352" y="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6" name="Freeform 207">
                  <a:extLst>
                    <a:ext uri="{FF2B5EF4-FFF2-40B4-BE49-F238E27FC236}">
                      <a16:creationId xmlns:a16="http://schemas.microsoft.com/office/drawing/2014/main" id="{647F79F7-3F65-42AD-8662-08F47C7AD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0" y="2297"/>
                  <a:ext cx="76" cy="448"/>
                </a:xfrm>
                <a:custGeom>
                  <a:avLst/>
                  <a:gdLst>
                    <a:gd name="T0" fmla="*/ 12 w 76"/>
                    <a:gd name="T1" fmla="*/ 448 h 448"/>
                    <a:gd name="T2" fmla="*/ 12 w 76"/>
                    <a:gd name="T3" fmla="*/ 448 h 448"/>
                    <a:gd name="T4" fmla="*/ 20 w 76"/>
                    <a:gd name="T5" fmla="*/ 414 h 448"/>
                    <a:gd name="T6" fmla="*/ 28 w 76"/>
                    <a:gd name="T7" fmla="*/ 376 h 448"/>
                    <a:gd name="T8" fmla="*/ 28 w 76"/>
                    <a:gd name="T9" fmla="*/ 376 h 448"/>
                    <a:gd name="T10" fmla="*/ 30 w 76"/>
                    <a:gd name="T11" fmla="*/ 374 h 448"/>
                    <a:gd name="T12" fmla="*/ 36 w 76"/>
                    <a:gd name="T13" fmla="*/ 370 h 448"/>
                    <a:gd name="T14" fmla="*/ 44 w 76"/>
                    <a:gd name="T15" fmla="*/ 366 h 448"/>
                    <a:gd name="T16" fmla="*/ 52 w 76"/>
                    <a:gd name="T17" fmla="*/ 356 h 448"/>
                    <a:gd name="T18" fmla="*/ 62 w 76"/>
                    <a:gd name="T19" fmla="*/ 344 h 448"/>
                    <a:gd name="T20" fmla="*/ 70 w 76"/>
                    <a:gd name="T21" fmla="*/ 326 h 448"/>
                    <a:gd name="T22" fmla="*/ 74 w 76"/>
                    <a:gd name="T23" fmla="*/ 302 h 448"/>
                    <a:gd name="T24" fmla="*/ 76 w 76"/>
                    <a:gd name="T25" fmla="*/ 288 h 448"/>
                    <a:gd name="T26" fmla="*/ 76 w 76"/>
                    <a:gd name="T27" fmla="*/ 272 h 448"/>
                    <a:gd name="T28" fmla="*/ 76 w 76"/>
                    <a:gd name="T29" fmla="*/ 272 h 448"/>
                    <a:gd name="T30" fmla="*/ 76 w 76"/>
                    <a:gd name="T31" fmla="*/ 212 h 448"/>
                    <a:gd name="T32" fmla="*/ 76 w 76"/>
                    <a:gd name="T33" fmla="*/ 168 h 448"/>
                    <a:gd name="T34" fmla="*/ 76 w 76"/>
                    <a:gd name="T35" fmla="*/ 150 h 448"/>
                    <a:gd name="T36" fmla="*/ 72 w 76"/>
                    <a:gd name="T37" fmla="*/ 134 h 448"/>
                    <a:gd name="T38" fmla="*/ 68 w 76"/>
                    <a:gd name="T39" fmla="*/ 118 h 448"/>
                    <a:gd name="T40" fmla="*/ 60 w 76"/>
                    <a:gd name="T41" fmla="*/ 104 h 448"/>
                    <a:gd name="T42" fmla="*/ 60 w 76"/>
                    <a:gd name="T43" fmla="*/ 104 h 448"/>
                    <a:gd name="T44" fmla="*/ 42 w 76"/>
                    <a:gd name="T45" fmla="*/ 70 h 448"/>
                    <a:gd name="T46" fmla="*/ 28 w 76"/>
                    <a:gd name="T47" fmla="*/ 36 h 448"/>
                    <a:gd name="T48" fmla="*/ 12 w 76"/>
                    <a:gd name="T49" fmla="*/ 0 h 448"/>
                    <a:gd name="T50" fmla="*/ 12 w 76"/>
                    <a:gd name="T51" fmla="*/ 0 h 448"/>
                    <a:gd name="T52" fmla="*/ 12 w 76"/>
                    <a:gd name="T53" fmla="*/ 68 h 448"/>
                    <a:gd name="T54" fmla="*/ 8 w 76"/>
                    <a:gd name="T55" fmla="*/ 124 h 448"/>
                    <a:gd name="T56" fmla="*/ 6 w 76"/>
                    <a:gd name="T57" fmla="*/ 148 h 448"/>
                    <a:gd name="T58" fmla="*/ 4 w 76"/>
                    <a:gd name="T59" fmla="*/ 168 h 448"/>
                    <a:gd name="T60" fmla="*/ 4 w 76"/>
                    <a:gd name="T61" fmla="*/ 168 h 448"/>
                    <a:gd name="T62" fmla="*/ 2 w 76"/>
                    <a:gd name="T63" fmla="*/ 188 h 448"/>
                    <a:gd name="T64" fmla="*/ 0 w 76"/>
                    <a:gd name="T65" fmla="*/ 212 h 448"/>
                    <a:gd name="T66" fmla="*/ 2 w 76"/>
                    <a:gd name="T67" fmla="*/ 266 h 448"/>
                    <a:gd name="T68" fmla="*/ 4 w 76"/>
                    <a:gd name="T69" fmla="*/ 336 h 448"/>
                    <a:gd name="T70" fmla="*/ 4 w 76"/>
                    <a:gd name="T71" fmla="*/ 336 h 448"/>
                    <a:gd name="T72" fmla="*/ 6 w 76"/>
                    <a:gd name="T73" fmla="*/ 340 h 448"/>
                    <a:gd name="T74" fmla="*/ 10 w 76"/>
                    <a:gd name="T75" fmla="*/ 344 h 448"/>
                    <a:gd name="T76" fmla="*/ 12 w 76"/>
                    <a:gd name="T77" fmla="*/ 348 h 448"/>
                    <a:gd name="T78" fmla="*/ 12 w 76"/>
                    <a:gd name="T79" fmla="*/ 350 h 448"/>
                    <a:gd name="T80" fmla="*/ 12 w 76"/>
                    <a:gd name="T81" fmla="*/ 352 h 448"/>
                    <a:gd name="T82" fmla="*/ 12 w 76"/>
                    <a:gd name="T83" fmla="*/ 352 h 448"/>
                    <a:gd name="T84" fmla="*/ 10 w 76"/>
                    <a:gd name="T85" fmla="*/ 356 h 448"/>
                    <a:gd name="T86" fmla="*/ 10 w 76"/>
                    <a:gd name="T87" fmla="*/ 362 h 448"/>
                    <a:gd name="T88" fmla="*/ 12 w 76"/>
                    <a:gd name="T89" fmla="*/ 368 h 448"/>
                    <a:gd name="T90" fmla="*/ 12 w 76"/>
                    <a:gd name="T91" fmla="*/ 448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6" h="448">
                      <a:moveTo>
                        <a:pt x="12" y="448"/>
                      </a:moveTo>
                      <a:lnTo>
                        <a:pt x="12" y="448"/>
                      </a:lnTo>
                      <a:lnTo>
                        <a:pt x="20" y="414"/>
                      </a:lnTo>
                      <a:lnTo>
                        <a:pt x="28" y="376"/>
                      </a:lnTo>
                      <a:lnTo>
                        <a:pt x="28" y="376"/>
                      </a:lnTo>
                      <a:lnTo>
                        <a:pt x="30" y="374"/>
                      </a:lnTo>
                      <a:lnTo>
                        <a:pt x="36" y="370"/>
                      </a:lnTo>
                      <a:lnTo>
                        <a:pt x="44" y="366"/>
                      </a:lnTo>
                      <a:lnTo>
                        <a:pt x="52" y="356"/>
                      </a:lnTo>
                      <a:lnTo>
                        <a:pt x="62" y="344"/>
                      </a:lnTo>
                      <a:lnTo>
                        <a:pt x="70" y="326"/>
                      </a:lnTo>
                      <a:lnTo>
                        <a:pt x="74" y="302"/>
                      </a:lnTo>
                      <a:lnTo>
                        <a:pt x="76" y="288"/>
                      </a:lnTo>
                      <a:lnTo>
                        <a:pt x="76" y="272"/>
                      </a:lnTo>
                      <a:lnTo>
                        <a:pt x="76" y="272"/>
                      </a:lnTo>
                      <a:lnTo>
                        <a:pt x="76" y="212"/>
                      </a:lnTo>
                      <a:lnTo>
                        <a:pt x="76" y="168"/>
                      </a:lnTo>
                      <a:lnTo>
                        <a:pt x="76" y="150"/>
                      </a:lnTo>
                      <a:lnTo>
                        <a:pt x="72" y="134"/>
                      </a:lnTo>
                      <a:lnTo>
                        <a:pt x="68" y="118"/>
                      </a:lnTo>
                      <a:lnTo>
                        <a:pt x="60" y="104"/>
                      </a:lnTo>
                      <a:lnTo>
                        <a:pt x="60" y="104"/>
                      </a:lnTo>
                      <a:lnTo>
                        <a:pt x="42" y="70"/>
                      </a:lnTo>
                      <a:lnTo>
                        <a:pt x="28" y="36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68"/>
                      </a:lnTo>
                      <a:lnTo>
                        <a:pt x="8" y="124"/>
                      </a:lnTo>
                      <a:lnTo>
                        <a:pt x="6" y="148"/>
                      </a:lnTo>
                      <a:lnTo>
                        <a:pt x="4" y="168"/>
                      </a:lnTo>
                      <a:lnTo>
                        <a:pt x="4" y="168"/>
                      </a:lnTo>
                      <a:lnTo>
                        <a:pt x="2" y="188"/>
                      </a:lnTo>
                      <a:lnTo>
                        <a:pt x="0" y="212"/>
                      </a:lnTo>
                      <a:lnTo>
                        <a:pt x="2" y="266"/>
                      </a:lnTo>
                      <a:lnTo>
                        <a:pt x="4" y="336"/>
                      </a:lnTo>
                      <a:lnTo>
                        <a:pt x="4" y="336"/>
                      </a:lnTo>
                      <a:lnTo>
                        <a:pt x="6" y="340"/>
                      </a:lnTo>
                      <a:lnTo>
                        <a:pt x="10" y="344"/>
                      </a:lnTo>
                      <a:lnTo>
                        <a:pt x="12" y="348"/>
                      </a:lnTo>
                      <a:lnTo>
                        <a:pt x="12" y="350"/>
                      </a:lnTo>
                      <a:lnTo>
                        <a:pt x="12" y="352"/>
                      </a:lnTo>
                      <a:lnTo>
                        <a:pt x="12" y="352"/>
                      </a:lnTo>
                      <a:lnTo>
                        <a:pt x="10" y="356"/>
                      </a:lnTo>
                      <a:lnTo>
                        <a:pt x="10" y="362"/>
                      </a:lnTo>
                      <a:lnTo>
                        <a:pt x="12" y="368"/>
                      </a:lnTo>
                      <a:lnTo>
                        <a:pt x="12" y="44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7" name="Freeform 208">
                  <a:extLst>
                    <a:ext uri="{FF2B5EF4-FFF2-40B4-BE49-F238E27FC236}">
                      <a16:creationId xmlns:a16="http://schemas.microsoft.com/office/drawing/2014/main" id="{AB5B8820-BDC1-4434-BB04-D325915C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8" y="2399"/>
                  <a:ext cx="370" cy="128"/>
                </a:xfrm>
                <a:custGeom>
                  <a:avLst/>
                  <a:gdLst>
                    <a:gd name="T0" fmla="*/ 368 w 370"/>
                    <a:gd name="T1" fmla="*/ 82 h 128"/>
                    <a:gd name="T2" fmla="*/ 368 w 370"/>
                    <a:gd name="T3" fmla="*/ 82 h 128"/>
                    <a:gd name="T4" fmla="*/ 370 w 370"/>
                    <a:gd name="T5" fmla="*/ 80 h 128"/>
                    <a:gd name="T6" fmla="*/ 370 w 370"/>
                    <a:gd name="T7" fmla="*/ 76 h 128"/>
                    <a:gd name="T8" fmla="*/ 368 w 370"/>
                    <a:gd name="T9" fmla="*/ 72 h 128"/>
                    <a:gd name="T10" fmla="*/ 358 w 370"/>
                    <a:gd name="T11" fmla="*/ 64 h 128"/>
                    <a:gd name="T12" fmla="*/ 342 w 370"/>
                    <a:gd name="T13" fmla="*/ 54 h 128"/>
                    <a:gd name="T14" fmla="*/ 318 w 370"/>
                    <a:gd name="T15" fmla="*/ 42 h 128"/>
                    <a:gd name="T16" fmla="*/ 280 w 370"/>
                    <a:gd name="T17" fmla="*/ 26 h 128"/>
                    <a:gd name="T18" fmla="*/ 280 w 370"/>
                    <a:gd name="T19" fmla="*/ 26 h 128"/>
                    <a:gd name="T20" fmla="*/ 258 w 370"/>
                    <a:gd name="T21" fmla="*/ 18 h 128"/>
                    <a:gd name="T22" fmla="*/ 234 w 370"/>
                    <a:gd name="T23" fmla="*/ 12 h 128"/>
                    <a:gd name="T24" fmla="*/ 212 w 370"/>
                    <a:gd name="T25" fmla="*/ 6 h 128"/>
                    <a:gd name="T26" fmla="*/ 188 w 370"/>
                    <a:gd name="T27" fmla="*/ 4 h 128"/>
                    <a:gd name="T28" fmla="*/ 140 w 370"/>
                    <a:gd name="T29" fmla="*/ 0 h 128"/>
                    <a:gd name="T30" fmla="*/ 96 w 370"/>
                    <a:gd name="T31" fmla="*/ 0 h 128"/>
                    <a:gd name="T32" fmla="*/ 58 w 370"/>
                    <a:gd name="T33" fmla="*/ 2 h 128"/>
                    <a:gd name="T34" fmla="*/ 28 w 370"/>
                    <a:gd name="T35" fmla="*/ 6 h 128"/>
                    <a:gd name="T36" fmla="*/ 0 w 370"/>
                    <a:gd name="T37" fmla="*/ 10 h 128"/>
                    <a:gd name="T38" fmla="*/ 0 w 370"/>
                    <a:gd name="T39" fmla="*/ 10 h 128"/>
                    <a:gd name="T40" fmla="*/ 20 w 370"/>
                    <a:gd name="T41" fmla="*/ 20 h 128"/>
                    <a:gd name="T42" fmla="*/ 72 w 370"/>
                    <a:gd name="T43" fmla="*/ 46 h 128"/>
                    <a:gd name="T44" fmla="*/ 138 w 370"/>
                    <a:gd name="T45" fmla="*/ 74 h 128"/>
                    <a:gd name="T46" fmla="*/ 170 w 370"/>
                    <a:gd name="T47" fmla="*/ 88 h 128"/>
                    <a:gd name="T48" fmla="*/ 200 w 370"/>
                    <a:gd name="T49" fmla="*/ 98 h 128"/>
                    <a:gd name="T50" fmla="*/ 200 w 370"/>
                    <a:gd name="T51" fmla="*/ 98 h 128"/>
                    <a:gd name="T52" fmla="*/ 256 w 370"/>
                    <a:gd name="T53" fmla="*/ 112 h 128"/>
                    <a:gd name="T54" fmla="*/ 310 w 370"/>
                    <a:gd name="T55" fmla="*/ 124 h 128"/>
                    <a:gd name="T56" fmla="*/ 332 w 370"/>
                    <a:gd name="T57" fmla="*/ 126 h 128"/>
                    <a:gd name="T58" fmla="*/ 350 w 370"/>
                    <a:gd name="T59" fmla="*/ 128 h 128"/>
                    <a:gd name="T60" fmla="*/ 362 w 370"/>
                    <a:gd name="T61" fmla="*/ 126 h 128"/>
                    <a:gd name="T62" fmla="*/ 366 w 370"/>
                    <a:gd name="T63" fmla="*/ 124 h 128"/>
                    <a:gd name="T64" fmla="*/ 368 w 370"/>
                    <a:gd name="T65" fmla="*/ 122 h 128"/>
                    <a:gd name="T66" fmla="*/ 368 w 370"/>
                    <a:gd name="T67" fmla="*/ 122 h 128"/>
                    <a:gd name="T68" fmla="*/ 370 w 370"/>
                    <a:gd name="T69" fmla="*/ 110 h 128"/>
                    <a:gd name="T70" fmla="*/ 370 w 370"/>
                    <a:gd name="T71" fmla="*/ 96 h 128"/>
                    <a:gd name="T72" fmla="*/ 368 w 370"/>
                    <a:gd name="T73" fmla="*/ 82 h 128"/>
                    <a:gd name="T74" fmla="*/ 368 w 370"/>
                    <a:gd name="T75" fmla="*/ 8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0" h="128">
                      <a:moveTo>
                        <a:pt x="368" y="82"/>
                      </a:moveTo>
                      <a:lnTo>
                        <a:pt x="368" y="82"/>
                      </a:lnTo>
                      <a:lnTo>
                        <a:pt x="370" y="80"/>
                      </a:lnTo>
                      <a:lnTo>
                        <a:pt x="370" y="76"/>
                      </a:lnTo>
                      <a:lnTo>
                        <a:pt x="368" y="72"/>
                      </a:lnTo>
                      <a:lnTo>
                        <a:pt x="358" y="64"/>
                      </a:lnTo>
                      <a:lnTo>
                        <a:pt x="342" y="54"/>
                      </a:lnTo>
                      <a:lnTo>
                        <a:pt x="318" y="42"/>
                      </a:lnTo>
                      <a:lnTo>
                        <a:pt x="280" y="26"/>
                      </a:lnTo>
                      <a:lnTo>
                        <a:pt x="280" y="26"/>
                      </a:lnTo>
                      <a:lnTo>
                        <a:pt x="258" y="18"/>
                      </a:lnTo>
                      <a:lnTo>
                        <a:pt x="234" y="12"/>
                      </a:lnTo>
                      <a:lnTo>
                        <a:pt x="212" y="6"/>
                      </a:lnTo>
                      <a:lnTo>
                        <a:pt x="188" y="4"/>
                      </a:lnTo>
                      <a:lnTo>
                        <a:pt x="140" y="0"/>
                      </a:lnTo>
                      <a:lnTo>
                        <a:pt x="96" y="0"/>
                      </a:lnTo>
                      <a:lnTo>
                        <a:pt x="58" y="2"/>
                      </a:lnTo>
                      <a:lnTo>
                        <a:pt x="28" y="6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0" y="20"/>
                      </a:lnTo>
                      <a:lnTo>
                        <a:pt x="72" y="46"/>
                      </a:lnTo>
                      <a:lnTo>
                        <a:pt x="138" y="74"/>
                      </a:lnTo>
                      <a:lnTo>
                        <a:pt x="170" y="88"/>
                      </a:lnTo>
                      <a:lnTo>
                        <a:pt x="200" y="98"/>
                      </a:lnTo>
                      <a:lnTo>
                        <a:pt x="200" y="98"/>
                      </a:lnTo>
                      <a:lnTo>
                        <a:pt x="256" y="112"/>
                      </a:lnTo>
                      <a:lnTo>
                        <a:pt x="310" y="124"/>
                      </a:lnTo>
                      <a:lnTo>
                        <a:pt x="332" y="126"/>
                      </a:lnTo>
                      <a:lnTo>
                        <a:pt x="350" y="128"/>
                      </a:lnTo>
                      <a:lnTo>
                        <a:pt x="362" y="126"/>
                      </a:lnTo>
                      <a:lnTo>
                        <a:pt x="366" y="124"/>
                      </a:lnTo>
                      <a:lnTo>
                        <a:pt x="368" y="122"/>
                      </a:lnTo>
                      <a:lnTo>
                        <a:pt x="368" y="122"/>
                      </a:lnTo>
                      <a:lnTo>
                        <a:pt x="370" y="110"/>
                      </a:lnTo>
                      <a:lnTo>
                        <a:pt x="370" y="96"/>
                      </a:lnTo>
                      <a:lnTo>
                        <a:pt x="368" y="82"/>
                      </a:lnTo>
                      <a:lnTo>
                        <a:pt x="368" y="8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8" name="Freeform 209">
                  <a:extLst>
                    <a:ext uri="{FF2B5EF4-FFF2-40B4-BE49-F238E27FC236}">
                      <a16:creationId xmlns:a16="http://schemas.microsoft.com/office/drawing/2014/main" id="{56CE35D2-3F9A-42CA-95CC-21BB9C3CEF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0" y="2209"/>
                  <a:ext cx="100" cy="360"/>
                </a:xfrm>
                <a:custGeom>
                  <a:avLst/>
                  <a:gdLst>
                    <a:gd name="T0" fmla="*/ 40 w 100"/>
                    <a:gd name="T1" fmla="*/ 360 h 360"/>
                    <a:gd name="T2" fmla="*/ 40 w 100"/>
                    <a:gd name="T3" fmla="*/ 360 h 360"/>
                    <a:gd name="T4" fmla="*/ 48 w 100"/>
                    <a:gd name="T5" fmla="*/ 360 h 360"/>
                    <a:gd name="T6" fmla="*/ 56 w 100"/>
                    <a:gd name="T7" fmla="*/ 360 h 360"/>
                    <a:gd name="T8" fmla="*/ 64 w 100"/>
                    <a:gd name="T9" fmla="*/ 358 h 360"/>
                    <a:gd name="T10" fmla="*/ 74 w 100"/>
                    <a:gd name="T11" fmla="*/ 354 h 360"/>
                    <a:gd name="T12" fmla="*/ 84 w 100"/>
                    <a:gd name="T13" fmla="*/ 350 h 360"/>
                    <a:gd name="T14" fmla="*/ 90 w 100"/>
                    <a:gd name="T15" fmla="*/ 340 h 360"/>
                    <a:gd name="T16" fmla="*/ 96 w 100"/>
                    <a:gd name="T17" fmla="*/ 328 h 360"/>
                    <a:gd name="T18" fmla="*/ 96 w 100"/>
                    <a:gd name="T19" fmla="*/ 328 h 360"/>
                    <a:gd name="T20" fmla="*/ 98 w 100"/>
                    <a:gd name="T21" fmla="*/ 310 h 360"/>
                    <a:gd name="T22" fmla="*/ 100 w 100"/>
                    <a:gd name="T23" fmla="*/ 286 h 360"/>
                    <a:gd name="T24" fmla="*/ 96 w 100"/>
                    <a:gd name="T25" fmla="*/ 232 h 360"/>
                    <a:gd name="T26" fmla="*/ 92 w 100"/>
                    <a:gd name="T27" fmla="*/ 182 h 360"/>
                    <a:gd name="T28" fmla="*/ 88 w 100"/>
                    <a:gd name="T29" fmla="*/ 160 h 360"/>
                    <a:gd name="T30" fmla="*/ 88 w 100"/>
                    <a:gd name="T31" fmla="*/ 160 h 360"/>
                    <a:gd name="T32" fmla="*/ 0 w 100"/>
                    <a:gd name="T33" fmla="*/ 0 h 360"/>
                    <a:gd name="T34" fmla="*/ 0 w 100"/>
                    <a:gd name="T35" fmla="*/ 0 h 360"/>
                    <a:gd name="T36" fmla="*/ 0 w 100"/>
                    <a:gd name="T37" fmla="*/ 124 h 360"/>
                    <a:gd name="T38" fmla="*/ 0 w 100"/>
                    <a:gd name="T39" fmla="*/ 210 h 360"/>
                    <a:gd name="T40" fmla="*/ 0 w 100"/>
                    <a:gd name="T41" fmla="*/ 256 h 360"/>
                    <a:gd name="T42" fmla="*/ 0 w 100"/>
                    <a:gd name="T43" fmla="*/ 256 h 360"/>
                    <a:gd name="T44" fmla="*/ 2 w 100"/>
                    <a:gd name="T45" fmla="*/ 274 h 360"/>
                    <a:gd name="T46" fmla="*/ 8 w 100"/>
                    <a:gd name="T47" fmla="*/ 302 h 360"/>
                    <a:gd name="T48" fmla="*/ 16 w 100"/>
                    <a:gd name="T49" fmla="*/ 344 h 360"/>
                    <a:gd name="T50" fmla="*/ 16 w 100"/>
                    <a:gd name="T51" fmla="*/ 344 h 360"/>
                    <a:gd name="T52" fmla="*/ 18 w 100"/>
                    <a:gd name="T53" fmla="*/ 346 h 360"/>
                    <a:gd name="T54" fmla="*/ 20 w 100"/>
                    <a:gd name="T55" fmla="*/ 350 h 360"/>
                    <a:gd name="T56" fmla="*/ 28 w 100"/>
                    <a:gd name="T57" fmla="*/ 354 h 360"/>
                    <a:gd name="T58" fmla="*/ 40 w 100"/>
                    <a:gd name="T59" fmla="*/ 360 h 360"/>
                    <a:gd name="T60" fmla="*/ 40 w 100"/>
                    <a:gd name="T6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0" h="360">
                      <a:moveTo>
                        <a:pt x="40" y="360"/>
                      </a:moveTo>
                      <a:lnTo>
                        <a:pt x="40" y="360"/>
                      </a:lnTo>
                      <a:lnTo>
                        <a:pt x="48" y="360"/>
                      </a:lnTo>
                      <a:lnTo>
                        <a:pt x="56" y="360"/>
                      </a:lnTo>
                      <a:lnTo>
                        <a:pt x="64" y="358"/>
                      </a:lnTo>
                      <a:lnTo>
                        <a:pt x="74" y="354"/>
                      </a:lnTo>
                      <a:lnTo>
                        <a:pt x="84" y="350"/>
                      </a:lnTo>
                      <a:lnTo>
                        <a:pt x="90" y="340"/>
                      </a:lnTo>
                      <a:lnTo>
                        <a:pt x="96" y="328"/>
                      </a:lnTo>
                      <a:lnTo>
                        <a:pt x="96" y="328"/>
                      </a:lnTo>
                      <a:lnTo>
                        <a:pt x="98" y="310"/>
                      </a:lnTo>
                      <a:lnTo>
                        <a:pt x="100" y="286"/>
                      </a:lnTo>
                      <a:lnTo>
                        <a:pt x="96" y="232"/>
                      </a:lnTo>
                      <a:lnTo>
                        <a:pt x="92" y="182"/>
                      </a:lnTo>
                      <a:lnTo>
                        <a:pt x="88" y="160"/>
                      </a:lnTo>
                      <a:lnTo>
                        <a:pt x="88" y="16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24"/>
                      </a:lnTo>
                      <a:lnTo>
                        <a:pt x="0" y="210"/>
                      </a:lnTo>
                      <a:lnTo>
                        <a:pt x="0" y="256"/>
                      </a:lnTo>
                      <a:lnTo>
                        <a:pt x="0" y="256"/>
                      </a:lnTo>
                      <a:lnTo>
                        <a:pt x="2" y="274"/>
                      </a:lnTo>
                      <a:lnTo>
                        <a:pt x="8" y="302"/>
                      </a:lnTo>
                      <a:lnTo>
                        <a:pt x="16" y="344"/>
                      </a:lnTo>
                      <a:lnTo>
                        <a:pt x="16" y="344"/>
                      </a:lnTo>
                      <a:lnTo>
                        <a:pt x="18" y="346"/>
                      </a:lnTo>
                      <a:lnTo>
                        <a:pt x="20" y="350"/>
                      </a:lnTo>
                      <a:lnTo>
                        <a:pt x="28" y="354"/>
                      </a:lnTo>
                      <a:lnTo>
                        <a:pt x="40" y="360"/>
                      </a:lnTo>
                      <a:lnTo>
                        <a:pt x="40" y="36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9" name="Freeform 210">
                  <a:extLst>
                    <a:ext uri="{FF2B5EF4-FFF2-40B4-BE49-F238E27FC236}">
                      <a16:creationId xmlns:a16="http://schemas.microsoft.com/office/drawing/2014/main" id="{885FBE24-D3EE-4730-8282-474DC931C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6" y="2329"/>
                  <a:ext cx="282" cy="274"/>
                </a:xfrm>
                <a:custGeom>
                  <a:avLst/>
                  <a:gdLst>
                    <a:gd name="T0" fmla="*/ 280 w 282"/>
                    <a:gd name="T1" fmla="*/ 264 h 274"/>
                    <a:gd name="T2" fmla="*/ 280 w 282"/>
                    <a:gd name="T3" fmla="*/ 264 h 274"/>
                    <a:gd name="T4" fmla="*/ 268 w 282"/>
                    <a:gd name="T5" fmla="*/ 268 h 274"/>
                    <a:gd name="T6" fmla="*/ 244 w 282"/>
                    <a:gd name="T7" fmla="*/ 272 h 274"/>
                    <a:gd name="T8" fmla="*/ 230 w 282"/>
                    <a:gd name="T9" fmla="*/ 274 h 274"/>
                    <a:gd name="T10" fmla="*/ 216 w 282"/>
                    <a:gd name="T11" fmla="*/ 272 h 274"/>
                    <a:gd name="T12" fmla="*/ 204 w 282"/>
                    <a:gd name="T13" fmla="*/ 270 h 274"/>
                    <a:gd name="T14" fmla="*/ 192 w 282"/>
                    <a:gd name="T15" fmla="*/ 264 h 274"/>
                    <a:gd name="T16" fmla="*/ 192 w 282"/>
                    <a:gd name="T17" fmla="*/ 264 h 274"/>
                    <a:gd name="T18" fmla="*/ 172 w 282"/>
                    <a:gd name="T19" fmla="*/ 250 h 274"/>
                    <a:gd name="T20" fmla="*/ 154 w 282"/>
                    <a:gd name="T21" fmla="*/ 240 h 274"/>
                    <a:gd name="T22" fmla="*/ 140 w 282"/>
                    <a:gd name="T23" fmla="*/ 230 h 274"/>
                    <a:gd name="T24" fmla="*/ 134 w 282"/>
                    <a:gd name="T25" fmla="*/ 222 h 274"/>
                    <a:gd name="T26" fmla="*/ 128 w 282"/>
                    <a:gd name="T27" fmla="*/ 216 h 274"/>
                    <a:gd name="T28" fmla="*/ 128 w 282"/>
                    <a:gd name="T29" fmla="*/ 216 h 274"/>
                    <a:gd name="T30" fmla="*/ 108 w 282"/>
                    <a:gd name="T31" fmla="*/ 188 h 274"/>
                    <a:gd name="T32" fmla="*/ 74 w 282"/>
                    <a:gd name="T33" fmla="*/ 146 h 274"/>
                    <a:gd name="T34" fmla="*/ 40 w 282"/>
                    <a:gd name="T35" fmla="*/ 102 h 274"/>
                    <a:gd name="T36" fmla="*/ 30 w 282"/>
                    <a:gd name="T37" fmla="*/ 84 h 274"/>
                    <a:gd name="T38" fmla="*/ 24 w 282"/>
                    <a:gd name="T39" fmla="*/ 72 h 274"/>
                    <a:gd name="T40" fmla="*/ 24 w 282"/>
                    <a:gd name="T41" fmla="*/ 72 h 274"/>
                    <a:gd name="T42" fmla="*/ 18 w 282"/>
                    <a:gd name="T43" fmla="*/ 50 h 274"/>
                    <a:gd name="T44" fmla="*/ 10 w 282"/>
                    <a:gd name="T45" fmla="*/ 26 h 274"/>
                    <a:gd name="T46" fmla="*/ 0 w 282"/>
                    <a:gd name="T47" fmla="*/ 0 h 274"/>
                    <a:gd name="T48" fmla="*/ 0 w 282"/>
                    <a:gd name="T49" fmla="*/ 0 h 274"/>
                    <a:gd name="T50" fmla="*/ 78 w 282"/>
                    <a:gd name="T51" fmla="*/ 50 h 274"/>
                    <a:gd name="T52" fmla="*/ 140 w 282"/>
                    <a:gd name="T53" fmla="*/ 92 h 274"/>
                    <a:gd name="T54" fmla="*/ 192 w 282"/>
                    <a:gd name="T55" fmla="*/ 128 h 274"/>
                    <a:gd name="T56" fmla="*/ 192 w 282"/>
                    <a:gd name="T57" fmla="*/ 128 h 274"/>
                    <a:gd name="T58" fmla="*/ 226 w 282"/>
                    <a:gd name="T59" fmla="*/ 152 h 274"/>
                    <a:gd name="T60" fmla="*/ 250 w 282"/>
                    <a:gd name="T61" fmla="*/ 170 h 274"/>
                    <a:gd name="T62" fmla="*/ 258 w 282"/>
                    <a:gd name="T63" fmla="*/ 178 h 274"/>
                    <a:gd name="T64" fmla="*/ 264 w 282"/>
                    <a:gd name="T65" fmla="*/ 188 h 274"/>
                    <a:gd name="T66" fmla="*/ 270 w 282"/>
                    <a:gd name="T67" fmla="*/ 198 h 274"/>
                    <a:gd name="T68" fmla="*/ 272 w 282"/>
                    <a:gd name="T69" fmla="*/ 208 h 274"/>
                    <a:gd name="T70" fmla="*/ 272 w 282"/>
                    <a:gd name="T71" fmla="*/ 208 h 274"/>
                    <a:gd name="T72" fmla="*/ 276 w 282"/>
                    <a:gd name="T73" fmla="*/ 230 h 274"/>
                    <a:gd name="T74" fmla="*/ 280 w 282"/>
                    <a:gd name="T75" fmla="*/ 246 h 274"/>
                    <a:gd name="T76" fmla="*/ 282 w 282"/>
                    <a:gd name="T77" fmla="*/ 258 h 274"/>
                    <a:gd name="T78" fmla="*/ 282 w 282"/>
                    <a:gd name="T79" fmla="*/ 262 h 274"/>
                    <a:gd name="T80" fmla="*/ 280 w 282"/>
                    <a:gd name="T81" fmla="*/ 264 h 274"/>
                    <a:gd name="T82" fmla="*/ 280 w 282"/>
                    <a:gd name="T83" fmla="*/ 26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82" h="274">
                      <a:moveTo>
                        <a:pt x="280" y="264"/>
                      </a:moveTo>
                      <a:lnTo>
                        <a:pt x="280" y="264"/>
                      </a:lnTo>
                      <a:lnTo>
                        <a:pt x="268" y="268"/>
                      </a:lnTo>
                      <a:lnTo>
                        <a:pt x="244" y="272"/>
                      </a:lnTo>
                      <a:lnTo>
                        <a:pt x="230" y="274"/>
                      </a:lnTo>
                      <a:lnTo>
                        <a:pt x="216" y="272"/>
                      </a:lnTo>
                      <a:lnTo>
                        <a:pt x="204" y="270"/>
                      </a:lnTo>
                      <a:lnTo>
                        <a:pt x="192" y="264"/>
                      </a:lnTo>
                      <a:lnTo>
                        <a:pt x="192" y="264"/>
                      </a:lnTo>
                      <a:lnTo>
                        <a:pt x="172" y="250"/>
                      </a:lnTo>
                      <a:lnTo>
                        <a:pt x="154" y="240"/>
                      </a:lnTo>
                      <a:lnTo>
                        <a:pt x="140" y="230"/>
                      </a:lnTo>
                      <a:lnTo>
                        <a:pt x="134" y="222"/>
                      </a:lnTo>
                      <a:lnTo>
                        <a:pt x="128" y="216"/>
                      </a:lnTo>
                      <a:lnTo>
                        <a:pt x="128" y="216"/>
                      </a:lnTo>
                      <a:lnTo>
                        <a:pt x="108" y="188"/>
                      </a:lnTo>
                      <a:lnTo>
                        <a:pt x="74" y="146"/>
                      </a:lnTo>
                      <a:lnTo>
                        <a:pt x="40" y="102"/>
                      </a:lnTo>
                      <a:lnTo>
                        <a:pt x="30" y="84"/>
                      </a:lnTo>
                      <a:lnTo>
                        <a:pt x="24" y="72"/>
                      </a:lnTo>
                      <a:lnTo>
                        <a:pt x="24" y="72"/>
                      </a:lnTo>
                      <a:lnTo>
                        <a:pt x="18" y="50"/>
                      </a:lnTo>
                      <a:lnTo>
                        <a:pt x="10" y="2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8" y="50"/>
                      </a:lnTo>
                      <a:lnTo>
                        <a:pt x="140" y="92"/>
                      </a:lnTo>
                      <a:lnTo>
                        <a:pt x="192" y="128"/>
                      </a:lnTo>
                      <a:lnTo>
                        <a:pt x="192" y="128"/>
                      </a:lnTo>
                      <a:lnTo>
                        <a:pt x="226" y="152"/>
                      </a:lnTo>
                      <a:lnTo>
                        <a:pt x="250" y="170"/>
                      </a:lnTo>
                      <a:lnTo>
                        <a:pt x="258" y="178"/>
                      </a:lnTo>
                      <a:lnTo>
                        <a:pt x="264" y="188"/>
                      </a:lnTo>
                      <a:lnTo>
                        <a:pt x="270" y="198"/>
                      </a:lnTo>
                      <a:lnTo>
                        <a:pt x="272" y="208"/>
                      </a:lnTo>
                      <a:lnTo>
                        <a:pt x="272" y="208"/>
                      </a:lnTo>
                      <a:lnTo>
                        <a:pt x="276" y="230"/>
                      </a:lnTo>
                      <a:lnTo>
                        <a:pt x="280" y="246"/>
                      </a:lnTo>
                      <a:lnTo>
                        <a:pt x="282" y="258"/>
                      </a:lnTo>
                      <a:lnTo>
                        <a:pt x="282" y="262"/>
                      </a:lnTo>
                      <a:lnTo>
                        <a:pt x="280" y="264"/>
                      </a:lnTo>
                      <a:lnTo>
                        <a:pt x="280" y="26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0" name="Freeform 211">
                  <a:extLst>
                    <a:ext uri="{FF2B5EF4-FFF2-40B4-BE49-F238E27FC236}">
                      <a16:creationId xmlns:a16="http://schemas.microsoft.com/office/drawing/2014/main" id="{46523377-4D76-4366-8999-67B64B040C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2089"/>
                  <a:ext cx="160" cy="274"/>
                </a:xfrm>
                <a:custGeom>
                  <a:avLst/>
                  <a:gdLst>
                    <a:gd name="T0" fmla="*/ 6 w 160"/>
                    <a:gd name="T1" fmla="*/ 272 h 274"/>
                    <a:gd name="T2" fmla="*/ 6 w 160"/>
                    <a:gd name="T3" fmla="*/ 272 h 274"/>
                    <a:gd name="T4" fmla="*/ 4 w 160"/>
                    <a:gd name="T5" fmla="*/ 266 h 274"/>
                    <a:gd name="T6" fmla="*/ 2 w 160"/>
                    <a:gd name="T7" fmla="*/ 250 h 274"/>
                    <a:gd name="T8" fmla="*/ 0 w 160"/>
                    <a:gd name="T9" fmla="*/ 240 h 274"/>
                    <a:gd name="T10" fmla="*/ 2 w 160"/>
                    <a:gd name="T11" fmla="*/ 228 h 274"/>
                    <a:gd name="T12" fmla="*/ 6 w 160"/>
                    <a:gd name="T13" fmla="*/ 214 h 274"/>
                    <a:gd name="T14" fmla="*/ 14 w 160"/>
                    <a:gd name="T15" fmla="*/ 200 h 274"/>
                    <a:gd name="T16" fmla="*/ 14 w 160"/>
                    <a:gd name="T17" fmla="*/ 200 h 274"/>
                    <a:gd name="T18" fmla="*/ 46 w 160"/>
                    <a:gd name="T19" fmla="*/ 152 h 274"/>
                    <a:gd name="T20" fmla="*/ 96 w 160"/>
                    <a:gd name="T21" fmla="*/ 84 h 274"/>
                    <a:gd name="T22" fmla="*/ 158 w 160"/>
                    <a:gd name="T23" fmla="*/ 0 h 274"/>
                    <a:gd name="T24" fmla="*/ 158 w 160"/>
                    <a:gd name="T25" fmla="*/ 0 h 274"/>
                    <a:gd name="T26" fmla="*/ 158 w 160"/>
                    <a:gd name="T27" fmla="*/ 18 h 274"/>
                    <a:gd name="T28" fmla="*/ 160 w 160"/>
                    <a:gd name="T29" fmla="*/ 62 h 274"/>
                    <a:gd name="T30" fmla="*/ 158 w 160"/>
                    <a:gd name="T31" fmla="*/ 88 h 274"/>
                    <a:gd name="T32" fmla="*/ 154 w 160"/>
                    <a:gd name="T33" fmla="*/ 114 h 274"/>
                    <a:gd name="T34" fmla="*/ 150 w 160"/>
                    <a:gd name="T35" fmla="*/ 140 h 274"/>
                    <a:gd name="T36" fmla="*/ 142 w 160"/>
                    <a:gd name="T37" fmla="*/ 160 h 274"/>
                    <a:gd name="T38" fmla="*/ 142 w 160"/>
                    <a:gd name="T39" fmla="*/ 160 h 274"/>
                    <a:gd name="T40" fmla="*/ 122 w 160"/>
                    <a:gd name="T41" fmla="*/ 196 h 274"/>
                    <a:gd name="T42" fmla="*/ 98 w 160"/>
                    <a:gd name="T43" fmla="*/ 232 h 274"/>
                    <a:gd name="T44" fmla="*/ 86 w 160"/>
                    <a:gd name="T45" fmla="*/ 246 h 274"/>
                    <a:gd name="T46" fmla="*/ 74 w 160"/>
                    <a:gd name="T47" fmla="*/ 258 h 274"/>
                    <a:gd name="T48" fmla="*/ 64 w 160"/>
                    <a:gd name="T49" fmla="*/ 268 h 274"/>
                    <a:gd name="T50" fmla="*/ 54 w 160"/>
                    <a:gd name="T51" fmla="*/ 272 h 274"/>
                    <a:gd name="T52" fmla="*/ 54 w 160"/>
                    <a:gd name="T53" fmla="*/ 272 h 274"/>
                    <a:gd name="T54" fmla="*/ 36 w 160"/>
                    <a:gd name="T55" fmla="*/ 274 h 274"/>
                    <a:gd name="T56" fmla="*/ 22 w 160"/>
                    <a:gd name="T57" fmla="*/ 274 h 274"/>
                    <a:gd name="T58" fmla="*/ 6 w 160"/>
                    <a:gd name="T59" fmla="*/ 272 h 274"/>
                    <a:gd name="T60" fmla="*/ 6 w 160"/>
                    <a:gd name="T61" fmla="*/ 27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60" h="274">
                      <a:moveTo>
                        <a:pt x="6" y="272"/>
                      </a:moveTo>
                      <a:lnTo>
                        <a:pt x="6" y="272"/>
                      </a:lnTo>
                      <a:lnTo>
                        <a:pt x="4" y="266"/>
                      </a:lnTo>
                      <a:lnTo>
                        <a:pt x="2" y="250"/>
                      </a:lnTo>
                      <a:lnTo>
                        <a:pt x="0" y="240"/>
                      </a:lnTo>
                      <a:lnTo>
                        <a:pt x="2" y="228"/>
                      </a:lnTo>
                      <a:lnTo>
                        <a:pt x="6" y="214"/>
                      </a:lnTo>
                      <a:lnTo>
                        <a:pt x="14" y="200"/>
                      </a:lnTo>
                      <a:lnTo>
                        <a:pt x="14" y="200"/>
                      </a:lnTo>
                      <a:lnTo>
                        <a:pt x="46" y="152"/>
                      </a:lnTo>
                      <a:lnTo>
                        <a:pt x="96" y="84"/>
                      </a:lnTo>
                      <a:lnTo>
                        <a:pt x="158" y="0"/>
                      </a:lnTo>
                      <a:lnTo>
                        <a:pt x="158" y="0"/>
                      </a:lnTo>
                      <a:lnTo>
                        <a:pt x="158" y="18"/>
                      </a:lnTo>
                      <a:lnTo>
                        <a:pt x="160" y="62"/>
                      </a:lnTo>
                      <a:lnTo>
                        <a:pt x="158" y="88"/>
                      </a:lnTo>
                      <a:lnTo>
                        <a:pt x="154" y="114"/>
                      </a:lnTo>
                      <a:lnTo>
                        <a:pt x="150" y="140"/>
                      </a:lnTo>
                      <a:lnTo>
                        <a:pt x="142" y="160"/>
                      </a:lnTo>
                      <a:lnTo>
                        <a:pt x="142" y="160"/>
                      </a:lnTo>
                      <a:lnTo>
                        <a:pt x="122" y="196"/>
                      </a:lnTo>
                      <a:lnTo>
                        <a:pt x="98" y="232"/>
                      </a:lnTo>
                      <a:lnTo>
                        <a:pt x="86" y="246"/>
                      </a:lnTo>
                      <a:lnTo>
                        <a:pt x="74" y="258"/>
                      </a:lnTo>
                      <a:lnTo>
                        <a:pt x="64" y="268"/>
                      </a:lnTo>
                      <a:lnTo>
                        <a:pt x="54" y="272"/>
                      </a:lnTo>
                      <a:lnTo>
                        <a:pt x="54" y="272"/>
                      </a:lnTo>
                      <a:lnTo>
                        <a:pt x="36" y="274"/>
                      </a:lnTo>
                      <a:lnTo>
                        <a:pt x="22" y="274"/>
                      </a:lnTo>
                      <a:lnTo>
                        <a:pt x="6" y="272"/>
                      </a:lnTo>
                      <a:lnTo>
                        <a:pt x="6" y="2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1" name="Freeform 212">
                  <a:extLst>
                    <a:ext uri="{FF2B5EF4-FFF2-40B4-BE49-F238E27FC236}">
                      <a16:creationId xmlns:a16="http://schemas.microsoft.com/office/drawing/2014/main" id="{2FD7C767-1D91-4207-A641-C1038700C7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4" y="2065"/>
                  <a:ext cx="304" cy="280"/>
                </a:xfrm>
                <a:custGeom>
                  <a:avLst/>
                  <a:gdLst>
                    <a:gd name="T0" fmla="*/ 304 w 304"/>
                    <a:gd name="T1" fmla="*/ 272 h 280"/>
                    <a:gd name="T2" fmla="*/ 264 w 304"/>
                    <a:gd name="T3" fmla="*/ 224 h 280"/>
                    <a:gd name="T4" fmla="*/ 264 w 304"/>
                    <a:gd name="T5" fmla="*/ 224 h 280"/>
                    <a:gd name="T6" fmla="*/ 264 w 304"/>
                    <a:gd name="T7" fmla="*/ 220 h 280"/>
                    <a:gd name="T8" fmla="*/ 256 w 304"/>
                    <a:gd name="T9" fmla="*/ 206 h 280"/>
                    <a:gd name="T10" fmla="*/ 250 w 304"/>
                    <a:gd name="T11" fmla="*/ 194 h 280"/>
                    <a:gd name="T12" fmla="*/ 238 w 304"/>
                    <a:gd name="T13" fmla="*/ 180 h 280"/>
                    <a:gd name="T14" fmla="*/ 222 w 304"/>
                    <a:gd name="T15" fmla="*/ 164 h 280"/>
                    <a:gd name="T16" fmla="*/ 200 w 304"/>
                    <a:gd name="T17" fmla="*/ 144 h 280"/>
                    <a:gd name="T18" fmla="*/ 200 w 304"/>
                    <a:gd name="T19" fmla="*/ 144 h 280"/>
                    <a:gd name="T20" fmla="*/ 172 w 304"/>
                    <a:gd name="T21" fmla="*/ 122 h 280"/>
                    <a:gd name="T22" fmla="*/ 140 w 304"/>
                    <a:gd name="T23" fmla="*/ 98 h 280"/>
                    <a:gd name="T24" fmla="*/ 76 w 304"/>
                    <a:gd name="T25" fmla="*/ 50 h 280"/>
                    <a:gd name="T26" fmla="*/ 0 w 304"/>
                    <a:gd name="T27" fmla="*/ 0 h 280"/>
                    <a:gd name="T28" fmla="*/ 0 w 304"/>
                    <a:gd name="T29" fmla="*/ 0 h 280"/>
                    <a:gd name="T30" fmla="*/ 10 w 304"/>
                    <a:gd name="T31" fmla="*/ 16 h 280"/>
                    <a:gd name="T32" fmla="*/ 32 w 304"/>
                    <a:gd name="T33" fmla="*/ 58 h 280"/>
                    <a:gd name="T34" fmla="*/ 64 w 304"/>
                    <a:gd name="T35" fmla="*/ 108 h 280"/>
                    <a:gd name="T36" fmla="*/ 80 w 304"/>
                    <a:gd name="T37" fmla="*/ 132 h 280"/>
                    <a:gd name="T38" fmla="*/ 96 w 304"/>
                    <a:gd name="T39" fmla="*/ 152 h 280"/>
                    <a:gd name="T40" fmla="*/ 96 w 304"/>
                    <a:gd name="T41" fmla="*/ 152 h 280"/>
                    <a:gd name="T42" fmla="*/ 122 w 304"/>
                    <a:gd name="T43" fmla="*/ 180 h 280"/>
                    <a:gd name="T44" fmla="*/ 138 w 304"/>
                    <a:gd name="T45" fmla="*/ 196 h 280"/>
                    <a:gd name="T46" fmla="*/ 154 w 304"/>
                    <a:gd name="T47" fmla="*/ 206 h 280"/>
                    <a:gd name="T48" fmla="*/ 176 w 304"/>
                    <a:gd name="T49" fmla="*/ 216 h 280"/>
                    <a:gd name="T50" fmla="*/ 176 w 304"/>
                    <a:gd name="T51" fmla="*/ 216 h 280"/>
                    <a:gd name="T52" fmla="*/ 200 w 304"/>
                    <a:gd name="T53" fmla="*/ 226 h 280"/>
                    <a:gd name="T54" fmla="*/ 220 w 304"/>
                    <a:gd name="T55" fmla="*/ 230 h 280"/>
                    <a:gd name="T56" fmla="*/ 234 w 304"/>
                    <a:gd name="T57" fmla="*/ 232 h 280"/>
                    <a:gd name="T58" fmla="*/ 240 w 304"/>
                    <a:gd name="T59" fmla="*/ 232 h 280"/>
                    <a:gd name="T60" fmla="*/ 240 w 304"/>
                    <a:gd name="T61" fmla="*/ 232 h 280"/>
                    <a:gd name="T62" fmla="*/ 250 w 304"/>
                    <a:gd name="T63" fmla="*/ 236 h 280"/>
                    <a:gd name="T64" fmla="*/ 256 w 304"/>
                    <a:gd name="T65" fmla="*/ 240 h 280"/>
                    <a:gd name="T66" fmla="*/ 296 w 304"/>
                    <a:gd name="T67" fmla="*/ 280 h 280"/>
                    <a:gd name="T68" fmla="*/ 304 w 304"/>
                    <a:gd name="T69" fmla="*/ 27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4" h="280">
                      <a:moveTo>
                        <a:pt x="304" y="272"/>
                      </a:moveTo>
                      <a:lnTo>
                        <a:pt x="264" y="224"/>
                      </a:lnTo>
                      <a:lnTo>
                        <a:pt x="264" y="224"/>
                      </a:lnTo>
                      <a:lnTo>
                        <a:pt x="264" y="220"/>
                      </a:lnTo>
                      <a:lnTo>
                        <a:pt x="256" y="206"/>
                      </a:lnTo>
                      <a:lnTo>
                        <a:pt x="250" y="194"/>
                      </a:lnTo>
                      <a:lnTo>
                        <a:pt x="238" y="180"/>
                      </a:lnTo>
                      <a:lnTo>
                        <a:pt x="222" y="164"/>
                      </a:lnTo>
                      <a:lnTo>
                        <a:pt x="200" y="144"/>
                      </a:lnTo>
                      <a:lnTo>
                        <a:pt x="200" y="144"/>
                      </a:lnTo>
                      <a:lnTo>
                        <a:pt x="172" y="122"/>
                      </a:lnTo>
                      <a:lnTo>
                        <a:pt x="140" y="98"/>
                      </a:lnTo>
                      <a:lnTo>
                        <a:pt x="76" y="5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" y="16"/>
                      </a:lnTo>
                      <a:lnTo>
                        <a:pt x="32" y="58"/>
                      </a:lnTo>
                      <a:lnTo>
                        <a:pt x="64" y="108"/>
                      </a:lnTo>
                      <a:lnTo>
                        <a:pt x="80" y="132"/>
                      </a:lnTo>
                      <a:lnTo>
                        <a:pt x="96" y="152"/>
                      </a:lnTo>
                      <a:lnTo>
                        <a:pt x="96" y="152"/>
                      </a:lnTo>
                      <a:lnTo>
                        <a:pt x="122" y="180"/>
                      </a:lnTo>
                      <a:lnTo>
                        <a:pt x="138" y="196"/>
                      </a:lnTo>
                      <a:lnTo>
                        <a:pt x="154" y="206"/>
                      </a:lnTo>
                      <a:lnTo>
                        <a:pt x="176" y="216"/>
                      </a:lnTo>
                      <a:lnTo>
                        <a:pt x="176" y="216"/>
                      </a:lnTo>
                      <a:lnTo>
                        <a:pt x="200" y="226"/>
                      </a:lnTo>
                      <a:lnTo>
                        <a:pt x="220" y="230"/>
                      </a:lnTo>
                      <a:lnTo>
                        <a:pt x="234" y="232"/>
                      </a:lnTo>
                      <a:lnTo>
                        <a:pt x="240" y="232"/>
                      </a:lnTo>
                      <a:lnTo>
                        <a:pt x="240" y="232"/>
                      </a:lnTo>
                      <a:lnTo>
                        <a:pt x="250" y="236"/>
                      </a:lnTo>
                      <a:lnTo>
                        <a:pt x="256" y="240"/>
                      </a:lnTo>
                      <a:lnTo>
                        <a:pt x="296" y="280"/>
                      </a:lnTo>
                      <a:lnTo>
                        <a:pt x="304" y="2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2" name="Freeform 213">
                  <a:extLst>
                    <a:ext uri="{FF2B5EF4-FFF2-40B4-BE49-F238E27FC236}">
                      <a16:creationId xmlns:a16="http://schemas.microsoft.com/office/drawing/2014/main" id="{A2167B0C-47CA-4851-87D5-23C36965F7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2" y="1825"/>
                  <a:ext cx="194" cy="402"/>
                </a:xfrm>
                <a:custGeom>
                  <a:avLst/>
                  <a:gdLst>
                    <a:gd name="T0" fmla="*/ 18 w 194"/>
                    <a:gd name="T1" fmla="*/ 400 h 402"/>
                    <a:gd name="T2" fmla="*/ 18 w 194"/>
                    <a:gd name="T3" fmla="*/ 400 h 402"/>
                    <a:gd name="T4" fmla="*/ 46 w 194"/>
                    <a:gd name="T5" fmla="*/ 402 h 402"/>
                    <a:gd name="T6" fmla="*/ 60 w 194"/>
                    <a:gd name="T7" fmla="*/ 400 h 402"/>
                    <a:gd name="T8" fmla="*/ 74 w 194"/>
                    <a:gd name="T9" fmla="*/ 398 h 402"/>
                    <a:gd name="T10" fmla="*/ 86 w 194"/>
                    <a:gd name="T11" fmla="*/ 392 h 402"/>
                    <a:gd name="T12" fmla="*/ 98 w 194"/>
                    <a:gd name="T13" fmla="*/ 382 h 402"/>
                    <a:gd name="T14" fmla="*/ 110 w 194"/>
                    <a:gd name="T15" fmla="*/ 366 h 402"/>
                    <a:gd name="T16" fmla="*/ 122 w 194"/>
                    <a:gd name="T17" fmla="*/ 344 h 402"/>
                    <a:gd name="T18" fmla="*/ 122 w 194"/>
                    <a:gd name="T19" fmla="*/ 344 h 402"/>
                    <a:gd name="T20" fmla="*/ 144 w 194"/>
                    <a:gd name="T21" fmla="*/ 288 h 402"/>
                    <a:gd name="T22" fmla="*/ 164 w 194"/>
                    <a:gd name="T23" fmla="*/ 230 h 402"/>
                    <a:gd name="T24" fmla="*/ 178 w 194"/>
                    <a:gd name="T25" fmla="*/ 178 h 402"/>
                    <a:gd name="T26" fmla="*/ 186 w 194"/>
                    <a:gd name="T27" fmla="*/ 136 h 402"/>
                    <a:gd name="T28" fmla="*/ 186 w 194"/>
                    <a:gd name="T29" fmla="*/ 136 h 402"/>
                    <a:gd name="T30" fmla="*/ 190 w 194"/>
                    <a:gd name="T31" fmla="*/ 96 h 402"/>
                    <a:gd name="T32" fmla="*/ 192 w 194"/>
                    <a:gd name="T33" fmla="*/ 50 h 402"/>
                    <a:gd name="T34" fmla="*/ 194 w 194"/>
                    <a:gd name="T35" fmla="*/ 0 h 402"/>
                    <a:gd name="T36" fmla="*/ 194 w 194"/>
                    <a:gd name="T37" fmla="*/ 0 h 402"/>
                    <a:gd name="T38" fmla="*/ 182 w 194"/>
                    <a:gd name="T39" fmla="*/ 20 h 402"/>
                    <a:gd name="T40" fmla="*/ 154 w 194"/>
                    <a:gd name="T41" fmla="*/ 64 h 402"/>
                    <a:gd name="T42" fmla="*/ 122 w 194"/>
                    <a:gd name="T43" fmla="*/ 116 h 402"/>
                    <a:gd name="T44" fmla="*/ 108 w 194"/>
                    <a:gd name="T45" fmla="*/ 140 h 402"/>
                    <a:gd name="T46" fmla="*/ 98 w 194"/>
                    <a:gd name="T47" fmla="*/ 160 h 402"/>
                    <a:gd name="T48" fmla="*/ 98 w 194"/>
                    <a:gd name="T49" fmla="*/ 160 h 402"/>
                    <a:gd name="T50" fmla="*/ 78 w 194"/>
                    <a:gd name="T51" fmla="*/ 206 h 402"/>
                    <a:gd name="T52" fmla="*/ 50 w 194"/>
                    <a:gd name="T53" fmla="*/ 262 h 402"/>
                    <a:gd name="T54" fmla="*/ 18 w 194"/>
                    <a:gd name="T55" fmla="*/ 328 h 402"/>
                    <a:gd name="T56" fmla="*/ 18 w 194"/>
                    <a:gd name="T57" fmla="*/ 328 h 402"/>
                    <a:gd name="T58" fmla="*/ 12 w 194"/>
                    <a:gd name="T59" fmla="*/ 340 h 402"/>
                    <a:gd name="T60" fmla="*/ 8 w 194"/>
                    <a:gd name="T61" fmla="*/ 350 h 402"/>
                    <a:gd name="T62" fmla="*/ 4 w 194"/>
                    <a:gd name="T63" fmla="*/ 364 h 402"/>
                    <a:gd name="T64" fmla="*/ 0 w 194"/>
                    <a:gd name="T65" fmla="*/ 378 h 402"/>
                    <a:gd name="T66" fmla="*/ 2 w 194"/>
                    <a:gd name="T67" fmla="*/ 388 h 402"/>
                    <a:gd name="T68" fmla="*/ 4 w 194"/>
                    <a:gd name="T69" fmla="*/ 394 h 402"/>
                    <a:gd name="T70" fmla="*/ 6 w 194"/>
                    <a:gd name="T71" fmla="*/ 396 h 402"/>
                    <a:gd name="T72" fmla="*/ 12 w 194"/>
                    <a:gd name="T73" fmla="*/ 400 h 402"/>
                    <a:gd name="T74" fmla="*/ 18 w 194"/>
                    <a:gd name="T75" fmla="*/ 400 h 402"/>
                    <a:gd name="T76" fmla="*/ 18 w 194"/>
                    <a:gd name="T77" fmla="*/ 40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4" h="402">
                      <a:moveTo>
                        <a:pt x="18" y="400"/>
                      </a:moveTo>
                      <a:lnTo>
                        <a:pt x="18" y="400"/>
                      </a:lnTo>
                      <a:lnTo>
                        <a:pt x="46" y="402"/>
                      </a:lnTo>
                      <a:lnTo>
                        <a:pt x="60" y="400"/>
                      </a:lnTo>
                      <a:lnTo>
                        <a:pt x="74" y="398"/>
                      </a:lnTo>
                      <a:lnTo>
                        <a:pt x="86" y="392"/>
                      </a:lnTo>
                      <a:lnTo>
                        <a:pt x="98" y="382"/>
                      </a:lnTo>
                      <a:lnTo>
                        <a:pt x="110" y="366"/>
                      </a:lnTo>
                      <a:lnTo>
                        <a:pt x="122" y="344"/>
                      </a:lnTo>
                      <a:lnTo>
                        <a:pt x="122" y="344"/>
                      </a:lnTo>
                      <a:lnTo>
                        <a:pt x="144" y="288"/>
                      </a:lnTo>
                      <a:lnTo>
                        <a:pt x="164" y="230"/>
                      </a:lnTo>
                      <a:lnTo>
                        <a:pt x="178" y="178"/>
                      </a:lnTo>
                      <a:lnTo>
                        <a:pt x="186" y="136"/>
                      </a:lnTo>
                      <a:lnTo>
                        <a:pt x="186" y="136"/>
                      </a:lnTo>
                      <a:lnTo>
                        <a:pt x="190" y="96"/>
                      </a:lnTo>
                      <a:lnTo>
                        <a:pt x="192" y="50"/>
                      </a:lnTo>
                      <a:lnTo>
                        <a:pt x="194" y="0"/>
                      </a:lnTo>
                      <a:lnTo>
                        <a:pt x="194" y="0"/>
                      </a:lnTo>
                      <a:lnTo>
                        <a:pt x="182" y="20"/>
                      </a:lnTo>
                      <a:lnTo>
                        <a:pt x="154" y="64"/>
                      </a:lnTo>
                      <a:lnTo>
                        <a:pt x="122" y="116"/>
                      </a:lnTo>
                      <a:lnTo>
                        <a:pt x="108" y="140"/>
                      </a:lnTo>
                      <a:lnTo>
                        <a:pt x="98" y="160"/>
                      </a:lnTo>
                      <a:lnTo>
                        <a:pt x="98" y="160"/>
                      </a:lnTo>
                      <a:lnTo>
                        <a:pt x="78" y="206"/>
                      </a:lnTo>
                      <a:lnTo>
                        <a:pt x="50" y="262"/>
                      </a:lnTo>
                      <a:lnTo>
                        <a:pt x="18" y="328"/>
                      </a:lnTo>
                      <a:lnTo>
                        <a:pt x="18" y="328"/>
                      </a:lnTo>
                      <a:lnTo>
                        <a:pt x="12" y="340"/>
                      </a:lnTo>
                      <a:lnTo>
                        <a:pt x="8" y="350"/>
                      </a:lnTo>
                      <a:lnTo>
                        <a:pt x="4" y="364"/>
                      </a:lnTo>
                      <a:lnTo>
                        <a:pt x="0" y="378"/>
                      </a:lnTo>
                      <a:lnTo>
                        <a:pt x="2" y="388"/>
                      </a:lnTo>
                      <a:lnTo>
                        <a:pt x="4" y="394"/>
                      </a:lnTo>
                      <a:lnTo>
                        <a:pt x="6" y="396"/>
                      </a:lnTo>
                      <a:lnTo>
                        <a:pt x="12" y="400"/>
                      </a:lnTo>
                      <a:lnTo>
                        <a:pt x="18" y="400"/>
                      </a:lnTo>
                      <a:lnTo>
                        <a:pt x="18" y="40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3" name="Freeform 214">
                  <a:extLst>
                    <a:ext uri="{FF2B5EF4-FFF2-40B4-BE49-F238E27FC236}">
                      <a16:creationId xmlns:a16="http://schemas.microsoft.com/office/drawing/2014/main" id="{C4D71209-7446-4277-9D29-AE1A5EC76A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0" y="1745"/>
                  <a:ext cx="232" cy="400"/>
                </a:xfrm>
                <a:custGeom>
                  <a:avLst/>
                  <a:gdLst>
                    <a:gd name="T0" fmla="*/ 232 w 232"/>
                    <a:gd name="T1" fmla="*/ 368 h 400"/>
                    <a:gd name="T2" fmla="*/ 232 w 232"/>
                    <a:gd name="T3" fmla="*/ 368 h 400"/>
                    <a:gd name="T4" fmla="*/ 226 w 232"/>
                    <a:gd name="T5" fmla="*/ 352 h 400"/>
                    <a:gd name="T6" fmla="*/ 212 w 232"/>
                    <a:gd name="T7" fmla="*/ 312 h 400"/>
                    <a:gd name="T8" fmla="*/ 204 w 232"/>
                    <a:gd name="T9" fmla="*/ 288 h 400"/>
                    <a:gd name="T10" fmla="*/ 192 w 232"/>
                    <a:gd name="T11" fmla="*/ 266 h 400"/>
                    <a:gd name="T12" fmla="*/ 180 w 232"/>
                    <a:gd name="T13" fmla="*/ 242 h 400"/>
                    <a:gd name="T14" fmla="*/ 168 w 232"/>
                    <a:gd name="T15" fmla="*/ 224 h 400"/>
                    <a:gd name="T16" fmla="*/ 168 w 232"/>
                    <a:gd name="T17" fmla="*/ 224 h 400"/>
                    <a:gd name="T18" fmla="*/ 72 w 232"/>
                    <a:gd name="T19" fmla="*/ 96 h 400"/>
                    <a:gd name="T20" fmla="*/ 0 w 232"/>
                    <a:gd name="T21" fmla="*/ 0 h 400"/>
                    <a:gd name="T22" fmla="*/ 0 w 232"/>
                    <a:gd name="T23" fmla="*/ 0 h 400"/>
                    <a:gd name="T24" fmla="*/ 2 w 232"/>
                    <a:gd name="T25" fmla="*/ 28 h 400"/>
                    <a:gd name="T26" fmla="*/ 4 w 232"/>
                    <a:gd name="T27" fmla="*/ 60 h 400"/>
                    <a:gd name="T28" fmla="*/ 8 w 232"/>
                    <a:gd name="T29" fmla="*/ 100 h 400"/>
                    <a:gd name="T30" fmla="*/ 14 w 232"/>
                    <a:gd name="T31" fmla="*/ 144 h 400"/>
                    <a:gd name="T32" fmla="*/ 24 w 232"/>
                    <a:gd name="T33" fmla="*/ 192 h 400"/>
                    <a:gd name="T34" fmla="*/ 38 w 232"/>
                    <a:gd name="T35" fmla="*/ 238 h 400"/>
                    <a:gd name="T36" fmla="*/ 46 w 232"/>
                    <a:gd name="T37" fmla="*/ 260 h 400"/>
                    <a:gd name="T38" fmla="*/ 56 w 232"/>
                    <a:gd name="T39" fmla="*/ 280 h 400"/>
                    <a:gd name="T40" fmla="*/ 56 w 232"/>
                    <a:gd name="T41" fmla="*/ 280 h 400"/>
                    <a:gd name="T42" fmla="*/ 74 w 232"/>
                    <a:gd name="T43" fmla="*/ 316 h 400"/>
                    <a:gd name="T44" fmla="*/ 92 w 232"/>
                    <a:gd name="T45" fmla="*/ 344 h 400"/>
                    <a:gd name="T46" fmla="*/ 106 w 232"/>
                    <a:gd name="T47" fmla="*/ 364 h 400"/>
                    <a:gd name="T48" fmla="*/ 118 w 232"/>
                    <a:gd name="T49" fmla="*/ 380 h 400"/>
                    <a:gd name="T50" fmla="*/ 130 w 232"/>
                    <a:gd name="T51" fmla="*/ 390 h 400"/>
                    <a:gd name="T52" fmla="*/ 140 w 232"/>
                    <a:gd name="T53" fmla="*/ 396 h 400"/>
                    <a:gd name="T54" fmla="*/ 150 w 232"/>
                    <a:gd name="T55" fmla="*/ 400 h 400"/>
                    <a:gd name="T56" fmla="*/ 160 w 232"/>
                    <a:gd name="T57" fmla="*/ 400 h 400"/>
                    <a:gd name="T58" fmla="*/ 160 w 232"/>
                    <a:gd name="T59" fmla="*/ 400 h 400"/>
                    <a:gd name="T60" fmla="*/ 170 w 232"/>
                    <a:gd name="T61" fmla="*/ 398 h 400"/>
                    <a:gd name="T62" fmla="*/ 182 w 232"/>
                    <a:gd name="T63" fmla="*/ 394 h 400"/>
                    <a:gd name="T64" fmla="*/ 206 w 232"/>
                    <a:gd name="T65" fmla="*/ 384 h 400"/>
                    <a:gd name="T66" fmla="*/ 224 w 232"/>
                    <a:gd name="T67" fmla="*/ 372 h 400"/>
                    <a:gd name="T68" fmla="*/ 232 w 232"/>
                    <a:gd name="T69" fmla="*/ 368 h 400"/>
                    <a:gd name="T70" fmla="*/ 232 w 232"/>
                    <a:gd name="T71" fmla="*/ 368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2" h="400">
                      <a:moveTo>
                        <a:pt x="232" y="368"/>
                      </a:moveTo>
                      <a:lnTo>
                        <a:pt x="232" y="368"/>
                      </a:lnTo>
                      <a:lnTo>
                        <a:pt x="226" y="352"/>
                      </a:lnTo>
                      <a:lnTo>
                        <a:pt x="212" y="312"/>
                      </a:lnTo>
                      <a:lnTo>
                        <a:pt x="204" y="288"/>
                      </a:lnTo>
                      <a:lnTo>
                        <a:pt x="192" y="266"/>
                      </a:lnTo>
                      <a:lnTo>
                        <a:pt x="180" y="242"/>
                      </a:lnTo>
                      <a:lnTo>
                        <a:pt x="168" y="224"/>
                      </a:lnTo>
                      <a:lnTo>
                        <a:pt x="168" y="224"/>
                      </a:lnTo>
                      <a:lnTo>
                        <a:pt x="72" y="9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8"/>
                      </a:lnTo>
                      <a:lnTo>
                        <a:pt x="4" y="60"/>
                      </a:lnTo>
                      <a:lnTo>
                        <a:pt x="8" y="100"/>
                      </a:lnTo>
                      <a:lnTo>
                        <a:pt x="14" y="144"/>
                      </a:lnTo>
                      <a:lnTo>
                        <a:pt x="24" y="192"/>
                      </a:lnTo>
                      <a:lnTo>
                        <a:pt x="38" y="238"/>
                      </a:lnTo>
                      <a:lnTo>
                        <a:pt x="46" y="260"/>
                      </a:lnTo>
                      <a:lnTo>
                        <a:pt x="56" y="280"/>
                      </a:lnTo>
                      <a:lnTo>
                        <a:pt x="56" y="280"/>
                      </a:lnTo>
                      <a:lnTo>
                        <a:pt x="74" y="316"/>
                      </a:lnTo>
                      <a:lnTo>
                        <a:pt x="92" y="344"/>
                      </a:lnTo>
                      <a:lnTo>
                        <a:pt x="106" y="364"/>
                      </a:lnTo>
                      <a:lnTo>
                        <a:pt x="118" y="380"/>
                      </a:lnTo>
                      <a:lnTo>
                        <a:pt x="130" y="390"/>
                      </a:lnTo>
                      <a:lnTo>
                        <a:pt x="140" y="396"/>
                      </a:lnTo>
                      <a:lnTo>
                        <a:pt x="150" y="400"/>
                      </a:lnTo>
                      <a:lnTo>
                        <a:pt x="160" y="400"/>
                      </a:lnTo>
                      <a:lnTo>
                        <a:pt x="160" y="400"/>
                      </a:lnTo>
                      <a:lnTo>
                        <a:pt x="170" y="398"/>
                      </a:lnTo>
                      <a:lnTo>
                        <a:pt x="182" y="394"/>
                      </a:lnTo>
                      <a:lnTo>
                        <a:pt x="206" y="384"/>
                      </a:lnTo>
                      <a:lnTo>
                        <a:pt x="224" y="372"/>
                      </a:lnTo>
                      <a:lnTo>
                        <a:pt x="232" y="368"/>
                      </a:lnTo>
                      <a:lnTo>
                        <a:pt x="232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4" name="Freeform 215">
                  <a:extLst>
                    <a:ext uri="{FF2B5EF4-FFF2-40B4-BE49-F238E27FC236}">
                      <a16:creationId xmlns:a16="http://schemas.microsoft.com/office/drawing/2014/main" id="{8CEFC99C-B9F7-4872-93C3-0DD81502C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2" y="1665"/>
                  <a:ext cx="136" cy="394"/>
                </a:xfrm>
                <a:custGeom>
                  <a:avLst/>
                  <a:gdLst>
                    <a:gd name="T0" fmla="*/ 8 w 136"/>
                    <a:gd name="T1" fmla="*/ 392 h 394"/>
                    <a:gd name="T2" fmla="*/ 8 w 136"/>
                    <a:gd name="T3" fmla="*/ 392 h 394"/>
                    <a:gd name="T4" fmla="*/ 8 w 136"/>
                    <a:gd name="T5" fmla="*/ 392 h 394"/>
                    <a:gd name="T6" fmla="*/ 12 w 136"/>
                    <a:gd name="T7" fmla="*/ 394 h 394"/>
                    <a:gd name="T8" fmla="*/ 22 w 136"/>
                    <a:gd name="T9" fmla="*/ 392 h 394"/>
                    <a:gd name="T10" fmla="*/ 40 w 136"/>
                    <a:gd name="T11" fmla="*/ 384 h 394"/>
                    <a:gd name="T12" fmla="*/ 40 w 136"/>
                    <a:gd name="T13" fmla="*/ 384 h 394"/>
                    <a:gd name="T14" fmla="*/ 52 w 136"/>
                    <a:gd name="T15" fmla="*/ 378 h 394"/>
                    <a:gd name="T16" fmla="*/ 66 w 136"/>
                    <a:gd name="T17" fmla="*/ 368 h 394"/>
                    <a:gd name="T18" fmla="*/ 80 w 136"/>
                    <a:gd name="T19" fmla="*/ 356 h 394"/>
                    <a:gd name="T20" fmla="*/ 94 w 136"/>
                    <a:gd name="T21" fmla="*/ 342 h 394"/>
                    <a:gd name="T22" fmla="*/ 106 w 136"/>
                    <a:gd name="T23" fmla="*/ 328 h 394"/>
                    <a:gd name="T24" fmla="*/ 116 w 136"/>
                    <a:gd name="T25" fmla="*/ 310 h 394"/>
                    <a:gd name="T26" fmla="*/ 124 w 136"/>
                    <a:gd name="T27" fmla="*/ 292 h 394"/>
                    <a:gd name="T28" fmla="*/ 128 w 136"/>
                    <a:gd name="T29" fmla="*/ 272 h 394"/>
                    <a:gd name="T30" fmla="*/ 128 w 136"/>
                    <a:gd name="T31" fmla="*/ 272 h 394"/>
                    <a:gd name="T32" fmla="*/ 132 w 136"/>
                    <a:gd name="T33" fmla="*/ 206 h 394"/>
                    <a:gd name="T34" fmla="*/ 134 w 136"/>
                    <a:gd name="T35" fmla="*/ 116 h 394"/>
                    <a:gd name="T36" fmla="*/ 136 w 136"/>
                    <a:gd name="T37" fmla="*/ 0 h 394"/>
                    <a:gd name="T38" fmla="*/ 0 w 136"/>
                    <a:gd name="T39" fmla="*/ 256 h 394"/>
                    <a:gd name="T40" fmla="*/ 8 w 136"/>
                    <a:gd name="T41" fmla="*/ 392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6" h="394">
                      <a:moveTo>
                        <a:pt x="8" y="392"/>
                      </a:moveTo>
                      <a:lnTo>
                        <a:pt x="8" y="392"/>
                      </a:lnTo>
                      <a:lnTo>
                        <a:pt x="8" y="392"/>
                      </a:lnTo>
                      <a:lnTo>
                        <a:pt x="12" y="394"/>
                      </a:lnTo>
                      <a:lnTo>
                        <a:pt x="22" y="392"/>
                      </a:lnTo>
                      <a:lnTo>
                        <a:pt x="40" y="384"/>
                      </a:lnTo>
                      <a:lnTo>
                        <a:pt x="40" y="384"/>
                      </a:lnTo>
                      <a:lnTo>
                        <a:pt x="52" y="378"/>
                      </a:lnTo>
                      <a:lnTo>
                        <a:pt x="66" y="368"/>
                      </a:lnTo>
                      <a:lnTo>
                        <a:pt x="80" y="356"/>
                      </a:lnTo>
                      <a:lnTo>
                        <a:pt x="94" y="342"/>
                      </a:lnTo>
                      <a:lnTo>
                        <a:pt x="106" y="328"/>
                      </a:lnTo>
                      <a:lnTo>
                        <a:pt x="116" y="310"/>
                      </a:lnTo>
                      <a:lnTo>
                        <a:pt x="124" y="292"/>
                      </a:lnTo>
                      <a:lnTo>
                        <a:pt x="128" y="272"/>
                      </a:lnTo>
                      <a:lnTo>
                        <a:pt x="128" y="272"/>
                      </a:lnTo>
                      <a:lnTo>
                        <a:pt x="132" y="206"/>
                      </a:lnTo>
                      <a:lnTo>
                        <a:pt x="134" y="116"/>
                      </a:lnTo>
                      <a:lnTo>
                        <a:pt x="136" y="0"/>
                      </a:lnTo>
                      <a:lnTo>
                        <a:pt x="0" y="256"/>
                      </a:lnTo>
                      <a:lnTo>
                        <a:pt x="8" y="39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5" name="Freeform 216">
                  <a:extLst>
                    <a:ext uri="{FF2B5EF4-FFF2-40B4-BE49-F238E27FC236}">
                      <a16:creationId xmlns:a16="http://schemas.microsoft.com/office/drawing/2014/main" id="{F9876A1A-6783-4C68-A393-0661F9BC08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6" y="1625"/>
                  <a:ext cx="112" cy="446"/>
                </a:xfrm>
                <a:custGeom>
                  <a:avLst/>
                  <a:gdLst>
                    <a:gd name="T0" fmla="*/ 80 w 112"/>
                    <a:gd name="T1" fmla="*/ 440 h 446"/>
                    <a:gd name="T2" fmla="*/ 80 w 112"/>
                    <a:gd name="T3" fmla="*/ 440 h 446"/>
                    <a:gd name="T4" fmla="*/ 78 w 112"/>
                    <a:gd name="T5" fmla="*/ 444 h 446"/>
                    <a:gd name="T6" fmla="*/ 76 w 112"/>
                    <a:gd name="T7" fmla="*/ 446 h 446"/>
                    <a:gd name="T8" fmla="*/ 72 w 112"/>
                    <a:gd name="T9" fmla="*/ 446 h 446"/>
                    <a:gd name="T10" fmla="*/ 68 w 112"/>
                    <a:gd name="T11" fmla="*/ 446 h 446"/>
                    <a:gd name="T12" fmla="*/ 60 w 112"/>
                    <a:gd name="T13" fmla="*/ 444 h 446"/>
                    <a:gd name="T14" fmla="*/ 52 w 112"/>
                    <a:gd name="T15" fmla="*/ 436 h 446"/>
                    <a:gd name="T16" fmla="*/ 40 w 112"/>
                    <a:gd name="T17" fmla="*/ 424 h 446"/>
                    <a:gd name="T18" fmla="*/ 40 w 112"/>
                    <a:gd name="T19" fmla="*/ 424 h 446"/>
                    <a:gd name="T20" fmla="*/ 28 w 112"/>
                    <a:gd name="T21" fmla="*/ 412 h 446"/>
                    <a:gd name="T22" fmla="*/ 20 w 112"/>
                    <a:gd name="T23" fmla="*/ 404 h 446"/>
                    <a:gd name="T24" fmla="*/ 6 w 112"/>
                    <a:gd name="T25" fmla="*/ 394 h 446"/>
                    <a:gd name="T26" fmla="*/ 2 w 112"/>
                    <a:gd name="T27" fmla="*/ 388 h 446"/>
                    <a:gd name="T28" fmla="*/ 0 w 112"/>
                    <a:gd name="T29" fmla="*/ 378 h 446"/>
                    <a:gd name="T30" fmla="*/ 0 w 112"/>
                    <a:gd name="T31" fmla="*/ 364 h 446"/>
                    <a:gd name="T32" fmla="*/ 0 w 112"/>
                    <a:gd name="T33" fmla="*/ 344 h 446"/>
                    <a:gd name="T34" fmla="*/ 0 w 112"/>
                    <a:gd name="T35" fmla="*/ 344 h 446"/>
                    <a:gd name="T36" fmla="*/ 4 w 112"/>
                    <a:gd name="T37" fmla="*/ 216 h 446"/>
                    <a:gd name="T38" fmla="*/ 8 w 112"/>
                    <a:gd name="T39" fmla="*/ 152 h 446"/>
                    <a:gd name="T40" fmla="*/ 12 w 112"/>
                    <a:gd name="T41" fmla="*/ 124 h 446"/>
                    <a:gd name="T42" fmla="*/ 16 w 112"/>
                    <a:gd name="T43" fmla="*/ 104 h 446"/>
                    <a:gd name="T44" fmla="*/ 16 w 112"/>
                    <a:gd name="T45" fmla="*/ 104 h 446"/>
                    <a:gd name="T46" fmla="*/ 48 w 112"/>
                    <a:gd name="T47" fmla="*/ 0 h 446"/>
                    <a:gd name="T48" fmla="*/ 48 w 112"/>
                    <a:gd name="T49" fmla="*/ 0 h 446"/>
                    <a:gd name="T50" fmla="*/ 80 w 112"/>
                    <a:gd name="T51" fmla="*/ 114 h 446"/>
                    <a:gd name="T52" fmla="*/ 102 w 112"/>
                    <a:gd name="T53" fmla="*/ 198 h 446"/>
                    <a:gd name="T54" fmla="*/ 110 w 112"/>
                    <a:gd name="T55" fmla="*/ 230 h 446"/>
                    <a:gd name="T56" fmla="*/ 112 w 112"/>
                    <a:gd name="T57" fmla="*/ 248 h 446"/>
                    <a:gd name="T58" fmla="*/ 112 w 112"/>
                    <a:gd name="T59" fmla="*/ 248 h 446"/>
                    <a:gd name="T60" fmla="*/ 106 w 112"/>
                    <a:gd name="T61" fmla="*/ 288 h 446"/>
                    <a:gd name="T62" fmla="*/ 96 w 112"/>
                    <a:gd name="T63" fmla="*/ 354 h 446"/>
                    <a:gd name="T64" fmla="*/ 80 w 112"/>
                    <a:gd name="T65" fmla="*/ 440 h 446"/>
                    <a:gd name="T66" fmla="*/ 80 w 112"/>
                    <a:gd name="T67" fmla="*/ 440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2" h="446">
                      <a:moveTo>
                        <a:pt x="80" y="440"/>
                      </a:moveTo>
                      <a:lnTo>
                        <a:pt x="80" y="440"/>
                      </a:lnTo>
                      <a:lnTo>
                        <a:pt x="78" y="444"/>
                      </a:lnTo>
                      <a:lnTo>
                        <a:pt x="76" y="446"/>
                      </a:lnTo>
                      <a:lnTo>
                        <a:pt x="72" y="446"/>
                      </a:lnTo>
                      <a:lnTo>
                        <a:pt x="68" y="446"/>
                      </a:lnTo>
                      <a:lnTo>
                        <a:pt x="60" y="444"/>
                      </a:lnTo>
                      <a:lnTo>
                        <a:pt x="52" y="436"/>
                      </a:lnTo>
                      <a:lnTo>
                        <a:pt x="40" y="424"/>
                      </a:lnTo>
                      <a:lnTo>
                        <a:pt x="40" y="424"/>
                      </a:lnTo>
                      <a:lnTo>
                        <a:pt x="28" y="412"/>
                      </a:lnTo>
                      <a:lnTo>
                        <a:pt x="20" y="404"/>
                      </a:lnTo>
                      <a:lnTo>
                        <a:pt x="6" y="394"/>
                      </a:lnTo>
                      <a:lnTo>
                        <a:pt x="2" y="388"/>
                      </a:lnTo>
                      <a:lnTo>
                        <a:pt x="0" y="378"/>
                      </a:lnTo>
                      <a:lnTo>
                        <a:pt x="0" y="364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4" y="216"/>
                      </a:lnTo>
                      <a:lnTo>
                        <a:pt x="8" y="152"/>
                      </a:lnTo>
                      <a:lnTo>
                        <a:pt x="12" y="124"/>
                      </a:lnTo>
                      <a:lnTo>
                        <a:pt x="16" y="104"/>
                      </a:lnTo>
                      <a:lnTo>
                        <a:pt x="16" y="104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80" y="114"/>
                      </a:lnTo>
                      <a:lnTo>
                        <a:pt x="102" y="198"/>
                      </a:lnTo>
                      <a:lnTo>
                        <a:pt x="110" y="230"/>
                      </a:lnTo>
                      <a:lnTo>
                        <a:pt x="112" y="248"/>
                      </a:lnTo>
                      <a:lnTo>
                        <a:pt x="112" y="248"/>
                      </a:lnTo>
                      <a:lnTo>
                        <a:pt x="106" y="288"/>
                      </a:lnTo>
                      <a:lnTo>
                        <a:pt x="96" y="354"/>
                      </a:lnTo>
                      <a:lnTo>
                        <a:pt x="80" y="440"/>
                      </a:lnTo>
                      <a:lnTo>
                        <a:pt x="80" y="44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6" name="Freeform 217">
                  <a:extLst>
                    <a:ext uri="{FF2B5EF4-FFF2-40B4-BE49-F238E27FC236}">
                      <a16:creationId xmlns:a16="http://schemas.microsoft.com/office/drawing/2014/main" id="{6D827E08-1F2F-499E-BB78-F339592606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2" y="1457"/>
                  <a:ext cx="152" cy="322"/>
                </a:xfrm>
                <a:custGeom>
                  <a:avLst/>
                  <a:gdLst>
                    <a:gd name="T0" fmla="*/ 144 w 152"/>
                    <a:gd name="T1" fmla="*/ 320 h 322"/>
                    <a:gd name="T2" fmla="*/ 144 w 152"/>
                    <a:gd name="T3" fmla="*/ 320 h 322"/>
                    <a:gd name="T4" fmla="*/ 140 w 152"/>
                    <a:gd name="T5" fmla="*/ 322 h 322"/>
                    <a:gd name="T6" fmla="*/ 134 w 152"/>
                    <a:gd name="T7" fmla="*/ 322 h 322"/>
                    <a:gd name="T8" fmla="*/ 128 w 152"/>
                    <a:gd name="T9" fmla="*/ 320 h 322"/>
                    <a:gd name="T10" fmla="*/ 118 w 152"/>
                    <a:gd name="T11" fmla="*/ 314 h 322"/>
                    <a:gd name="T12" fmla="*/ 106 w 152"/>
                    <a:gd name="T13" fmla="*/ 304 h 322"/>
                    <a:gd name="T14" fmla="*/ 94 w 152"/>
                    <a:gd name="T15" fmla="*/ 288 h 322"/>
                    <a:gd name="T16" fmla="*/ 80 w 152"/>
                    <a:gd name="T17" fmla="*/ 264 h 322"/>
                    <a:gd name="T18" fmla="*/ 80 w 152"/>
                    <a:gd name="T19" fmla="*/ 264 h 322"/>
                    <a:gd name="T20" fmla="*/ 54 w 152"/>
                    <a:gd name="T21" fmla="*/ 214 h 322"/>
                    <a:gd name="T22" fmla="*/ 34 w 152"/>
                    <a:gd name="T23" fmla="*/ 174 h 322"/>
                    <a:gd name="T24" fmla="*/ 22 w 152"/>
                    <a:gd name="T25" fmla="*/ 144 h 322"/>
                    <a:gd name="T26" fmla="*/ 16 w 152"/>
                    <a:gd name="T27" fmla="*/ 120 h 322"/>
                    <a:gd name="T28" fmla="*/ 16 w 152"/>
                    <a:gd name="T29" fmla="*/ 120 h 322"/>
                    <a:gd name="T30" fmla="*/ 6 w 152"/>
                    <a:gd name="T31" fmla="*/ 48 h 322"/>
                    <a:gd name="T32" fmla="*/ 0 w 152"/>
                    <a:gd name="T33" fmla="*/ 0 h 322"/>
                    <a:gd name="T34" fmla="*/ 0 w 152"/>
                    <a:gd name="T35" fmla="*/ 0 h 322"/>
                    <a:gd name="T36" fmla="*/ 14 w 152"/>
                    <a:gd name="T37" fmla="*/ 16 h 322"/>
                    <a:gd name="T38" fmla="*/ 44 w 152"/>
                    <a:gd name="T39" fmla="*/ 50 h 322"/>
                    <a:gd name="T40" fmla="*/ 78 w 152"/>
                    <a:gd name="T41" fmla="*/ 92 h 322"/>
                    <a:gd name="T42" fmla="*/ 92 w 152"/>
                    <a:gd name="T43" fmla="*/ 110 h 322"/>
                    <a:gd name="T44" fmla="*/ 104 w 152"/>
                    <a:gd name="T45" fmla="*/ 128 h 322"/>
                    <a:gd name="T46" fmla="*/ 104 w 152"/>
                    <a:gd name="T47" fmla="*/ 128 h 322"/>
                    <a:gd name="T48" fmla="*/ 122 w 152"/>
                    <a:gd name="T49" fmla="*/ 158 h 322"/>
                    <a:gd name="T50" fmla="*/ 136 w 152"/>
                    <a:gd name="T51" fmla="*/ 188 h 322"/>
                    <a:gd name="T52" fmla="*/ 148 w 152"/>
                    <a:gd name="T53" fmla="*/ 214 h 322"/>
                    <a:gd name="T54" fmla="*/ 150 w 152"/>
                    <a:gd name="T55" fmla="*/ 228 h 322"/>
                    <a:gd name="T56" fmla="*/ 152 w 152"/>
                    <a:gd name="T57" fmla="*/ 240 h 322"/>
                    <a:gd name="T58" fmla="*/ 152 w 152"/>
                    <a:gd name="T59" fmla="*/ 240 h 322"/>
                    <a:gd name="T60" fmla="*/ 152 w 152"/>
                    <a:gd name="T61" fmla="*/ 266 h 322"/>
                    <a:gd name="T62" fmla="*/ 148 w 152"/>
                    <a:gd name="T63" fmla="*/ 292 h 322"/>
                    <a:gd name="T64" fmla="*/ 144 w 152"/>
                    <a:gd name="T65" fmla="*/ 320 h 322"/>
                    <a:gd name="T66" fmla="*/ 144 w 152"/>
                    <a:gd name="T67" fmla="*/ 32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2" h="322">
                      <a:moveTo>
                        <a:pt x="144" y="320"/>
                      </a:moveTo>
                      <a:lnTo>
                        <a:pt x="144" y="320"/>
                      </a:lnTo>
                      <a:lnTo>
                        <a:pt x="140" y="322"/>
                      </a:lnTo>
                      <a:lnTo>
                        <a:pt x="134" y="322"/>
                      </a:lnTo>
                      <a:lnTo>
                        <a:pt x="128" y="320"/>
                      </a:lnTo>
                      <a:lnTo>
                        <a:pt x="118" y="314"/>
                      </a:lnTo>
                      <a:lnTo>
                        <a:pt x="106" y="304"/>
                      </a:lnTo>
                      <a:lnTo>
                        <a:pt x="94" y="288"/>
                      </a:lnTo>
                      <a:lnTo>
                        <a:pt x="80" y="264"/>
                      </a:lnTo>
                      <a:lnTo>
                        <a:pt x="80" y="264"/>
                      </a:lnTo>
                      <a:lnTo>
                        <a:pt x="54" y="214"/>
                      </a:lnTo>
                      <a:lnTo>
                        <a:pt x="34" y="174"/>
                      </a:lnTo>
                      <a:lnTo>
                        <a:pt x="22" y="144"/>
                      </a:lnTo>
                      <a:lnTo>
                        <a:pt x="16" y="120"/>
                      </a:lnTo>
                      <a:lnTo>
                        <a:pt x="16" y="12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16"/>
                      </a:lnTo>
                      <a:lnTo>
                        <a:pt x="44" y="50"/>
                      </a:lnTo>
                      <a:lnTo>
                        <a:pt x="78" y="92"/>
                      </a:lnTo>
                      <a:lnTo>
                        <a:pt x="92" y="110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lnTo>
                        <a:pt x="122" y="158"/>
                      </a:lnTo>
                      <a:lnTo>
                        <a:pt x="136" y="188"/>
                      </a:lnTo>
                      <a:lnTo>
                        <a:pt x="148" y="214"/>
                      </a:lnTo>
                      <a:lnTo>
                        <a:pt x="150" y="228"/>
                      </a:lnTo>
                      <a:lnTo>
                        <a:pt x="152" y="240"/>
                      </a:lnTo>
                      <a:lnTo>
                        <a:pt x="152" y="240"/>
                      </a:lnTo>
                      <a:lnTo>
                        <a:pt x="152" y="266"/>
                      </a:lnTo>
                      <a:lnTo>
                        <a:pt x="148" y="292"/>
                      </a:lnTo>
                      <a:lnTo>
                        <a:pt x="144" y="320"/>
                      </a:lnTo>
                      <a:lnTo>
                        <a:pt x="144" y="32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7" name="Freeform 218">
                  <a:extLst>
                    <a:ext uri="{FF2B5EF4-FFF2-40B4-BE49-F238E27FC236}">
                      <a16:creationId xmlns:a16="http://schemas.microsoft.com/office/drawing/2014/main" id="{E3CD4DA0-686F-48BA-ADD2-5C2EB7A47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8" y="1601"/>
                  <a:ext cx="272" cy="176"/>
                </a:xfrm>
                <a:custGeom>
                  <a:avLst/>
                  <a:gdLst>
                    <a:gd name="T0" fmla="*/ 0 w 272"/>
                    <a:gd name="T1" fmla="*/ 104 h 176"/>
                    <a:gd name="T2" fmla="*/ 0 w 272"/>
                    <a:gd name="T3" fmla="*/ 104 h 176"/>
                    <a:gd name="T4" fmla="*/ 0 w 272"/>
                    <a:gd name="T5" fmla="*/ 110 h 176"/>
                    <a:gd name="T6" fmla="*/ 2 w 272"/>
                    <a:gd name="T7" fmla="*/ 126 h 176"/>
                    <a:gd name="T8" fmla="*/ 6 w 272"/>
                    <a:gd name="T9" fmla="*/ 148 h 176"/>
                    <a:gd name="T10" fmla="*/ 10 w 272"/>
                    <a:gd name="T11" fmla="*/ 158 h 176"/>
                    <a:gd name="T12" fmla="*/ 16 w 272"/>
                    <a:gd name="T13" fmla="*/ 168 h 176"/>
                    <a:gd name="T14" fmla="*/ 16 w 272"/>
                    <a:gd name="T15" fmla="*/ 168 h 176"/>
                    <a:gd name="T16" fmla="*/ 20 w 272"/>
                    <a:gd name="T17" fmla="*/ 172 h 176"/>
                    <a:gd name="T18" fmla="*/ 24 w 272"/>
                    <a:gd name="T19" fmla="*/ 174 h 176"/>
                    <a:gd name="T20" fmla="*/ 36 w 272"/>
                    <a:gd name="T21" fmla="*/ 176 h 176"/>
                    <a:gd name="T22" fmla="*/ 50 w 272"/>
                    <a:gd name="T23" fmla="*/ 176 h 176"/>
                    <a:gd name="T24" fmla="*/ 68 w 272"/>
                    <a:gd name="T25" fmla="*/ 170 h 176"/>
                    <a:gd name="T26" fmla="*/ 86 w 272"/>
                    <a:gd name="T27" fmla="*/ 164 h 176"/>
                    <a:gd name="T28" fmla="*/ 104 w 272"/>
                    <a:gd name="T29" fmla="*/ 156 h 176"/>
                    <a:gd name="T30" fmla="*/ 136 w 272"/>
                    <a:gd name="T31" fmla="*/ 136 h 176"/>
                    <a:gd name="T32" fmla="*/ 136 w 272"/>
                    <a:gd name="T33" fmla="*/ 136 h 176"/>
                    <a:gd name="T34" fmla="*/ 152 w 272"/>
                    <a:gd name="T35" fmla="*/ 122 h 176"/>
                    <a:gd name="T36" fmla="*/ 174 w 272"/>
                    <a:gd name="T37" fmla="*/ 104 h 176"/>
                    <a:gd name="T38" fmla="*/ 218 w 272"/>
                    <a:gd name="T39" fmla="*/ 58 h 176"/>
                    <a:gd name="T40" fmla="*/ 272 w 272"/>
                    <a:gd name="T41" fmla="*/ 0 h 176"/>
                    <a:gd name="T42" fmla="*/ 272 w 272"/>
                    <a:gd name="T43" fmla="*/ 0 h 176"/>
                    <a:gd name="T44" fmla="*/ 168 w 272"/>
                    <a:gd name="T45" fmla="*/ 24 h 176"/>
                    <a:gd name="T46" fmla="*/ 168 w 272"/>
                    <a:gd name="T47" fmla="*/ 24 h 176"/>
                    <a:gd name="T48" fmla="*/ 136 w 272"/>
                    <a:gd name="T49" fmla="*/ 34 h 176"/>
                    <a:gd name="T50" fmla="*/ 104 w 272"/>
                    <a:gd name="T51" fmla="*/ 44 h 176"/>
                    <a:gd name="T52" fmla="*/ 76 w 272"/>
                    <a:gd name="T53" fmla="*/ 58 h 176"/>
                    <a:gd name="T54" fmla="*/ 52 w 272"/>
                    <a:gd name="T55" fmla="*/ 72 h 176"/>
                    <a:gd name="T56" fmla="*/ 14 w 272"/>
                    <a:gd name="T57" fmla="*/ 94 h 176"/>
                    <a:gd name="T58" fmla="*/ 0 w 272"/>
                    <a:gd name="T59" fmla="*/ 104 h 176"/>
                    <a:gd name="T60" fmla="*/ 0 w 272"/>
                    <a:gd name="T61" fmla="*/ 104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72" h="176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0" y="110"/>
                      </a:lnTo>
                      <a:lnTo>
                        <a:pt x="2" y="126"/>
                      </a:lnTo>
                      <a:lnTo>
                        <a:pt x="6" y="148"/>
                      </a:lnTo>
                      <a:lnTo>
                        <a:pt x="10" y="158"/>
                      </a:lnTo>
                      <a:lnTo>
                        <a:pt x="16" y="168"/>
                      </a:lnTo>
                      <a:lnTo>
                        <a:pt x="16" y="168"/>
                      </a:lnTo>
                      <a:lnTo>
                        <a:pt x="20" y="172"/>
                      </a:lnTo>
                      <a:lnTo>
                        <a:pt x="24" y="174"/>
                      </a:lnTo>
                      <a:lnTo>
                        <a:pt x="36" y="176"/>
                      </a:lnTo>
                      <a:lnTo>
                        <a:pt x="50" y="176"/>
                      </a:lnTo>
                      <a:lnTo>
                        <a:pt x="68" y="170"/>
                      </a:lnTo>
                      <a:lnTo>
                        <a:pt x="86" y="164"/>
                      </a:lnTo>
                      <a:lnTo>
                        <a:pt x="104" y="156"/>
                      </a:lnTo>
                      <a:lnTo>
                        <a:pt x="136" y="136"/>
                      </a:lnTo>
                      <a:lnTo>
                        <a:pt x="136" y="136"/>
                      </a:lnTo>
                      <a:lnTo>
                        <a:pt x="152" y="122"/>
                      </a:lnTo>
                      <a:lnTo>
                        <a:pt x="174" y="104"/>
                      </a:lnTo>
                      <a:lnTo>
                        <a:pt x="218" y="58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36" y="34"/>
                      </a:lnTo>
                      <a:lnTo>
                        <a:pt x="104" y="44"/>
                      </a:lnTo>
                      <a:lnTo>
                        <a:pt x="76" y="58"/>
                      </a:lnTo>
                      <a:lnTo>
                        <a:pt x="52" y="72"/>
                      </a:lnTo>
                      <a:lnTo>
                        <a:pt x="14" y="94"/>
                      </a:lnTo>
                      <a:lnTo>
                        <a:pt x="0" y="104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8" name="Freeform 219">
                  <a:extLst>
                    <a:ext uri="{FF2B5EF4-FFF2-40B4-BE49-F238E27FC236}">
                      <a16:creationId xmlns:a16="http://schemas.microsoft.com/office/drawing/2014/main" id="{8855D730-86C1-479D-BEB2-6A4D58B3C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4" y="1345"/>
                  <a:ext cx="394" cy="312"/>
                </a:xfrm>
                <a:custGeom>
                  <a:avLst/>
                  <a:gdLst>
                    <a:gd name="T0" fmla="*/ 2 w 394"/>
                    <a:gd name="T1" fmla="*/ 312 h 312"/>
                    <a:gd name="T2" fmla="*/ 2 w 394"/>
                    <a:gd name="T3" fmla="*/ 312 h 312"/>
                    <a:gd name="T4" fmla="*/ 14 w 394"/>
                    <a:gd name="T5" fmla="*/ 306 h 312"/>
                    <a:gd name="T6" fmla="*/ 36 w 394"/>
                    <a:gd name="T7" fmla="*/ 296 h 312"/>
                    <a:gd name="T8" fmla="*/ 66 w 394"/>
                    <a:gd name="T9" fmla="*/ 280 h 312"/>
                    <a:gd name="T10" fmla="*/ 66 w 394"/>
                    <a:gd name="T11" fmla="*/ 280 h 312"/>
                    <a:gd name="T12" fmla="*/ 78 w 394"/>
                    <a:gd name="T13" fmla="*/ 280 h 312"/>
                    <a:gd name="T14" fmla="*/ 104 w 394"/>
                    <a:gd name="T15" fmla="*/ 280 h 312"/>
                    <a:gd name="T16" fmla="*/ 122 w 394"/>
                    <a:gd name="T17" fmla="*/ 278 h 312"/>
                    <a:gd name="T18" fmla="*/ 138 w 394"/>
                    <a:gd name="T19" fmla="*/ 274 h 312"/>
                    <a:gd name="T20" fmla="*/ 156 w 394"/>
                    <a:gd name="T21" fmla="*/ 270 h 312"/>
                    <a:gd name="T22" fmla="*/ 170 w 394"/>
                    <a:gd name="T23" fmla="*/ 264 h 312"/>
                    <a:gd name="T24" fmla="*/ 170 w 394"/>
                    <a:gd name="T25" fmla="*/ 264 h 312"/>
                    <a:gd name="T26" fmla="*/ 178 w 394"/>
                    <a:gd name="T27" fmla="*/ 258 h 312"/>
                    <a:gd name="T28" fmla="*/ 190 w 394"/>
                    <a:gd name="T29" fmla="*/ 246 h 312"/>
                    <a:gd name="T30" fmla="*/ 220 w 394"/>
                    <a:gd name="T31" fmla="*/ 214 h 312"/>
                    <a:gd name="T32" fmla="*/ 256 w 394"/>
                    <a:gd name="T33" fmla="*/ 172 h 312"/>
                    <a:gd name="T34" fmla="*/ 296 w 394"/>
                    <a:gd name="T35" fmla="*/ 124 h 312"/>
                    <a:gd name="T36" fmla="*/ 364 w 394"/>
                    <a:gd name="T37" fmla="*/ 38 h 312"/>
                    <a:gd name="T38" fmla="*/ 394 w 394"/>
                    <a:gd name="T39" fmla="*/ 0 h 312"/>
                    <a:gd name="T40" fmla="*/ 394 w 394"/>
                    <a:gd name="T41" fmla="*/ 0 h 312"/>
                    <a:gd name="T42" fmla="*/ 358 w 394"/>
                    <a:gd name="T43" fmla="*/ 14 h 312"/>
                    <a:gd name="T44" fmla="*/ 322 w 394"/>
                    <a:gd name="T45" fmla="*/ 28 h 312"/>
                    <a:gd name="T46" fmla="*/ 276 w 394"/>
                    <a:gd name="T47" fmla="*/ 48 h 312"/>
                    <a:gd name="T48" fmla="*/ 230 w 394"/>
                    <a:gd name="T49" fmla="*/ 70 h 312"/>
                    <a:gd name="T50" fmla="*/ 186 w 394"/>
                    <a:gd name="T51" fmla="*/ 94 h 312"/>
                    <a:gd name="T52" fmla="*/ 166 w 394"/>
                    <a:gd name="T53" fmla="*/ 106 h 312"/>
                    <a:gd name="T54" fmla="*/ 148 w 394"/>
                    <a:gd name="T55" fmla="*/ 118 h 312"/>
                    <a:gd name="T56" fmla="*/ 134 w 394"/>
                    <a:gd name="T57" fmla="*/ 132 h 312"/>
                    <a:gd name="T58" fmla="*/ 122 w 394"/>
                    <a:gd name="T59" fmla="*/ 144 h 312"/>
                    <a:gd name="T60" fmla="*/ 122 w 394"/>
                    <a:gd name="T61" fmla="*/ 144 h 312"/>
                    <a:gd name="T62" fmla="*/ 90 w 394"/>
                    <a:gd name="T63" fmla="*/ 188 h 312"/>
                    <a:gd name="T64" fmla="*/ 72 w 394"/>
                    <a:gd name="T65" fmla="*/ 220 h 312"/>
                    <a:gd name="T66" fmla="*/ 60 w 394"/>
                    <a:gd name="T67" fmla="*/ 242 h 312"/>
                    <a:gd name="T68" fmla="*/ 58 w 394"/>
                    <a:gd name="T69" fmla="*/ 248 h 312"/>
                    <a:gd name="T70" fmla="*/ 58 w 394"/>
                    <a:gd name="T71" fmla="*/ 248 h 312"/>
                    <a:gd name="T72" fmla="*/ 46 w 394"/>
                    <a:gd name="T73" fmla="*/ 264 h 312"/>
                    <a:gd name="T74" fmla="*/ 34 w 394"/>
                    <a:gd name="T75" fmla="*/ 274 h 312"/>
                    <a:gd name="T76" fmla="*/ 26 w 394"/>
                    <a:gd name="T77" fmla="*/ 280 h 312"/>
                    <a:gd name="T78" fmla="*/ 26 w 394"/>
                    <a:gd name="T79" fmla="*/ 280 h 312"/>
                    <a:gd name="T80" fmla="*/ 20 w 394"/>
                    <a:gd name="T81" fmla="*/ 282 h 312"/>
                    <a:gd name="T82" fmla="*/ 16 w 394"/>
                    <a:gd name="T83" fmla="*/ 286 h 312"/>
                    <a:gd name="T84" fmla="*/ 10 w 394"/>
                    <a:gd name="T85" fmla="*/ 296 h 312"/>
                    <a:gd name="T86" fmla="*/ 10 w 394"/>
                    <a:gd name="T87" fmla="*/ 296 h 312"/>
                    <a:gd name="T88" fmla="*/ 2 w 394"/>
                    <a:gd name="T89" fmla="*/ 306 h 312"/>
                    <a:gd name="T90" fmla="*/ 0 w 394"/>
                    <a:gd name="T91" fmla="*/ 310 h 312"/>
                    <a:gd name="T92" fmla="*/ 0 w 394"/>
                    <a:gd name="T93" fmla="*/ 312 h 312"/>
                    <a:gd name="T94" fmla="*/ 2 w 394"/>
                    <a:gd name="T95" fmla="*/ 312 h 312"/>
                    <a:gd name="T96" fmla="*/ 2 w 394"/>
                    <a:gd name="T97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94" h="312">
                      <a:moveTo>
                        <a:pt x="2" y="312"/>
                      </a:moveTo>
                      <a:lnTo>
                        <a:pt x="2" y="312"/>
                      </a:lnTo>
                      <a:lnTo>
                        <a:pt x="14" y="306"/>
                      </a:lnTo>
                      <a:lnTo>
                        <a:pt x="36" y="296"/>
                      </a:lnTo>
                      <a:lnTo>
                        <a:pt x="66" y="280"/>
                      </a:lnTo>
                      <a:lnTo>
                        <a:pt x="66" y="280"/>
                      </a:lnTo>
                      <a:lnTo>
                        <a:pt x="78" y="280"/>
                      </a:lnTo>
                      <a:lnTo>
                        <a:pt x="104" y="280"/>
                      </a:lnTo>
                      <a:lnTo>
                        <a:pt x="122" y="278"/>
                      </a:lnTo>
                      <a:lnTo>
                        <a:pt x="138" y="274"/>
                      </a:lnTo>
                      <a:lnTo>
                        <a:pt x="156" y="270"/>
                      </a:lnTo>
                      <a:lnTo>
                        <a:pt x="170" y="264"/>
                      </a:lnTo>
                      <a:lnTo>
                        <a:pt x="170" y="264"/>
                      </a:lnTo>
                      <a:lnTo>
                        <a:pt x="178" y="258"/>
                      </a:lnTo>
                      <a:lnTo>
                        <a:pt x="190" y="246"/>
                      </a:lnTo>
                      <a:lnTo>
                        <a:pt x="220" y="214"/>
                      </a:lnTo>
                      <a:lnTo>
                        <a:pt x="256" y="172"/>
                      </a:lnTo>
                      <a:lnTo>
                        <a:pt x="296" y="124"/>
                      </a:lnTo>
                      <a:lnTo>
                        <a:pt x="364" y="38"/>
                      </a:lnTo>
                      <a:lnTo>
                        <a:pt x="394" y="0"/>
                      </a:lnTo>
                      <a:lnTo>
                        <a:pt x="394" y="0"/>
                      </a:lnTo>
                      <a:lnTo>
                        <a:pt x="358" y="14"/>
                      </a:lnTo>
                      <a:lnTo>
                        <a:pt x="322" y="28"/>
                      </a:lnTo>
                      <a:lnTo>
                        <a:pt x="276" y="48"/>
                      </a:lnTo>
                      <a:lnTo>
                        <a:pt x="230" y="70"/>
                      </a:lnTo>
                      <a:lnTo>
                        <a:pt x="186" y="94"/>
                      </a:lnTo>
                      <a:lnTo>
                        <a:pt x="166" y="106"/>
                      </a:lnTo>
                      <a:lnTo>
                        <a:pt x="148" y="118"/>
                      </a:lnTo>
                      <a:lnTo>
                        <a:pt x="134" y="132"/>
                      </a:lnTo>
                      <a:lnTo>
                        <a:pt x="122" y="144"/>
                      </a:lnTo>
                      <a:lnTo>
                        <a:pt x="122" y="144"/>
                      </a:lnTo>
                      <a:lnTo>
                        <a:pt x="90" y="188"/>
                      </a:lnTo>
                      <a:lnTo>
                        <a:pt x="72" y="220"/>
                      </a:lnTo>
                      <a:lnTo>
                        <a:pt x="60" y="242"/>
                      </a:lnTo>
                      <a:lnTo>
                        <a:pt x="58" y="248"/>
                      </a:lnTo>
                      <a:lnTo>
                        <a:pt x="58" y="248"/>
                      </a:lnTo>
                      <a:lnTo>
                        <a:pt x="46" y="264"/>
                      </a:lnTo>
                      <a:lnTo>
                        <a:pt x="34" y="274"/>
                      </a:lnTo>
                      <a:lnTo>
                        <a:pt x="26" y="280"/>
                      </a:lnTo>
                      <a:lnTo>
                        <a:pt x="26" y="280"/>
                      </a:lnTo>
                      <a:lnTo>
                        <a:pt x="20" y="282"/>
                      </a:lnTo>
                      <a:lnTo>
                        <a:pt x="16" y="286"/>
                      </a:lnTo>
                      <a:lnTo>
                        <a:pt x="10" y="296"/>
                      </a:lnTo>
                      <a:lnTo>
                        <a:pt x="10" y="296"/>
                      </a:lnTo>
                      <a:lnTo>
                        <a:pt x="2" y="306"/>
                      </a:lnTo>
                      <a:lnTo>
                        <a:pt x="0" y="310"/>
                      </a:lnTo>
                      <a:lnTo>
                        <a:pt x="0" y="312"/>
                      </a:lnTo>
                      <a:lnTo>
                        <a:pt x="2" y="312"/>
                      </a:lnTo>
                      <a:lnTo>
                        <a:pt x="2" y="31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9" name="Freeform 220">
                  <a:extLst>
                    <a:ext uri="{FF2B5EF4-FFF2-40B4-BE49-F238E27FC236}">
                      <a16:creationId xmlns:a16="http://schemas.microsoft.com/office/drawing/2014/main" id="{F65612CA-9D52-4221-A19D-AB30EA29C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6" y="1129"/>
                  <a:ext cx="122" cy="408"/>
                </a:xfrm>
                <a:custGeom>
                  <a:avLst/>
                  <a:gdLst>
                    <a:gd name="T0" fmla="*/ 120 w 122"/>
                    <a:gd name="T1" fmla="*/ 408 h 408"/>
                    <a:gd name="T2" fmla="*/ 120 w 122"/>
                    <a:gd name="T3" fmla="*/ 408 h 408"/>
                    <a:gd name="T4" fmla="*/ 120 w 122"/>
                    <a:gd name="T5" fmla="*/ 400 h 408"/>
                    <a:gd name="T6" fmla="*/ 122 w 122"/>
                    <a:gd name="T7" fmla="*/ 374 h 408"/>
                    <a:gd name="T8" fmla="*/ 120 w 122"/>
                    <a:gd name="T9" fmla="*/ 356 h 408"/>
                    <a:gd name="T10" fmla="*/ 116 w 122"/>
                    <a:gd name="T11" fmla="*/ 334 h 408"/>
                    <a:gd name="T12" fmla="*/ 112 w 122"/>
                    <a:gd name="T13" fmla="*/ 310 h 408"/>
                    <a:gd name="T14" fmla="*/ 104 w 122"/>
                    <a:gd name="T15" fmla="*/ 280 h 408"/>
                    <a:gd name="T16" fmla="*/ 104 w 122"/>
                    <a:gd name="T17" fmla="*/ 280 h 408"/>
                    <a:gd name="T18" fmla="*/ 88 w 122"/>
                    <a:gd name="T19" fmla="*/ 220 h 408"/>
                    <a:gd name="T20" fmla="*/ 74 w 122"/>
                    <a:gd name="T21" fmla="*/ 164 h 408"/>
                    <a:gd name="T22" fmla="*/ 60 w 122"/>
                    <a:gd name="T23" fmla="*/ 118 h 408"/>
                    <a:gd name="T24" fmla="*/ 54 w 122"/>
                    <a:gd name="T25" fmla="*/ 100 h 408"/>
                    <a:gd name="T26" fmla="*/ 48 w 122"/>
                    <a:gd name="T27" fmla="*/ 88 h 408"/>
                    <a:gd name="T28" fmla="*/ 48 w 122"/>
                    <a:gd name="T29" fmla="*/ 88 h 408"/>
                    <a:gd name="T30" fmla="*/ 0 w 122"/>
                    <a:gd name="T31" fmla="*/ 0 h 408"/>
                    <a:gd name="T32" fmla="*/ 0 w 122"/>
                    <a:gd name="T33" fmla="*/ 0 h 408"/>
                    <a:gd name="T34" fmla="*/ 0 w 122"/>
                    <a:gd name="T35" fmla="*/ 114 h 408"/>
                    <a:gd name="T36" fmla="*/ 0 w 122"/>
                    <a:gd name="T37" fmla="*/ 202 h 408"/>
                    <a:gd name="T38" fmla="*/ 0 w 122"/>
                    <a:gd name="T39" fmla="*/ 264 h 408"/>
                    <a:gd name="T40" fmla="*/ 0 w 122"/>
                    <a:gd name="T41" fmla="*/ 264 h 408"/>
                    <a:gd name="T42" fmla="*/ 4 w 122"/>
                    <a:gd name="T43" fmla="*/ 284 h 408"/>
                    <a:gd name="T44" fmla="*/ 10 w 122"/>
                    <a:gd name="T45" fmla="*/ 306 h 408"/>
                    <a:gd name="T46" fmla="*/ 20 w 122"/>
                    <a:gd name="T47" fmla="*/ 326 h 408"/>
                    <a:gd name="T48" fmla="*/ 30 w 122"/>
                    <a:gd name="T49" fmla="*/ 346 h 408"/>
                    <a:gd name="T50" fmla="*/ 42 w 122"/>
                    <a:gd name="T51" fmla="*/ 364 h 408"/>
                    <a:gd name="T52" fmla="*/ 54 w 122"/>
                    <a:gd name="T53" fmla="*/ 380 h 408"/>
                    <a:gd name="T54" fmla="*/ 64 w 122"/>
                    <a:gd name="T55" fmla="*/ 388 h 408"/>
                    <a:gd name="T56" fmla="*/ 68 w 122"/>
                    <a:gd name="T57" fmla="*/ 392 h 408"/>
                    <a:gd name="T58" fmla="*/ 72 w 122"/>
                    <a:gd name="T59" fmla="*/ 392 h 408"/>
                    <a:gd name="T60" fmla="*/ 72 w 122"/>
                    <a:gd name="T61" fmla="*/ 392 h 408"/>
                    <a:gd name="T62" fmla="*/ 84 w 122"/>
                    <a:gd name="T63" fmla="*/ 394 h 408"/>
                    <a:gd name="T64" fmla="*/ 94 w 122"/>
                    <a:gd name="T65" fmla="*/ 396 h 408"/>
                    <a:gd name="T66" fmla="*/ 104 w 122"/>
                    <a:gd name="T67" fmla="*/ 400 h 408"/>
                    <a:gd name="T68" fmla="*/ 120 w 122"/>
                    <a:gd name="T69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2" h="408">
                      <a:moveTo>
                        <a:pt x="120" y="408"/>
                      </a:moveTo>
                      <a:lnTo>
                        <a:pt x="120" y="408"/>
                      </a:lnTo>
                      <a:lnTo>
                        <a:pt x="120" y="400"/>
                      </a:lnTo>
                      <a:lnTo>
                        <a:pt x="122" y="374"/>
                      </a:lnTo>
                      <a:lnTo>
                        <a:pt x="120" y="356"/>
                      </a:lnTo>
                      <a:lnTo>
                        <a:pt x="116" y="334"/>
                      </a:lnTo>
                      <a:lnTo>
                        <a:pt x="112" y="310"/>
                      </a:lnTo>
                      <a:lnTo>
                        <a:pt x="104" y="280"/>
                      </a:lnTo>
                      <a:lnTo>
                        <a:pt x="104" y="280"/>
                      </a:lnTo>
                      <a:lnTo>
                        <a:pt x="88" y="220"/>
                      </a:lnTo>
                      <a:lnTo>
                        <a:pt x="74" y="164"/>
                      </a:lnTo>
                      <a:lnTo>
                        <a:pt x="60" y="118"/>
                      </a:lnTo>
                      <a:lnTo>
                        <a:pt x="54" y="100"/>
                      </a:lnTo>
                      <a:lnTo>
                        <a:pt x="48" y="88"/>
                      </a:lnTo>
                      <a:lnTo>
                        <a:pt x="48" y="8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202"/>
                      </a:lnTo>
                      <a:lnTo>
                        <a:pt x="0" y="264"/>
                      </a:lnTo>
                      <a:lnTo>
                        <a:pt x="0" y="264"/>
                      </a:lnTo>
                      <a:lnTo>
                        <a:pt x="4" y="284"/>
                      </a:lnTo>
                      <a:lnTo>
                        <a:pt x="10" y="306"/>
                      </a:lnTo>
                      <a:lnTo>
                        <a:pt x="20" y="326"/>
                      </a:lnTo>
                      <a:lnTo>
                        <a:pt x="30" y="346"/>
                      </a:lnTo>
                      <a:lnTo>
                        <a:pt x="42" y="364"/>
                      </a:lnTo>
                      <a:lnTo>
                        <a:pt x="54" y="380"/>
                      </a:lnTo>
                      <a:lnTo>
                        <a:pt x="64" y="388"/>
                      </a:lnTo>
                      <a:lnTo>
                        <a:pt x="68" y="392"/>
                      </a:lnTo>
                      <a:lnTo>
                        <a:pt x="72" y="392"/>
                      </a:lnTo>
                      <a:lnTo>
                        <a:pt x="72" y="392"/>
                      </a:lnTo>
                      <a:lnTo>
                        <a:pt x="84" y="394"/>
                      </a:lnTo>
                      <a:lnTo>
                        <a:pt x="94" y="396"/>
                      </a:lnTo>
                      <a:lnTo>
                        <a:pt x="104" y="400"/>
                      </a:lnTo>
                      <a:lnTo>
                        <a:pt x="120" y="40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0" name="Freeform 221">
                  <a:extLst>
                    <a:ext uri="{FF2B5EF4-FFF2-40B4-BE49-F238E27FC236}">
                      <a16:creationId xmlns:a16="http://schemas.microsoft.com/office/drawing/2014/main" id="{D0CA23DA-6A5C-4144-ABA7-E2E30BE0E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8" y="1201"/>
                  <a:ext cx="304" cy="320"/>
                </a:xfrm>
                <a:custGeom>
                  <a:avLst/>
                  <a:gdLst>
                    <a:gd name="T0" fmla="*/ 8 w 304"/>
                    <a:gd name="T1" fmla="*/ 304 h 320"/>
                    <a:gd name="T2" fmla="*/ 8 w 304"/>
                    <a:gd name="T3" fmla="*/ 304 h 320"/>
                    <a:gd name="T4" fmla="*/ 6 w 304"/>
                    <a:gd name="T5" fmla="*/ 306 h 320"/>
                    <a:gd name="T6" fmla="*/ 6 w 304"/>
                    <a:gd name="T7" fmla="*/ 306 h 320"/>
                    <a:gd name="T8" fmla="*/ 8 w 304"/>
                    <a:gd name="T9" fmla="*/ 308 h 320"/>
                    <a:gd name="T10" fmla="*/ 16 w 304"/>
                    <a:gd name="T11" fmla="*/ 310 h 320"/>
                    <a:gd name="T12" fmla="*/ 40 w 304"/>
                    <a:gd name="T13" fmla="*/ 312 h 320"/>
                    <a:gd name="T14" fmla="*/ 40 w 304"/>
                    <a:gd name="T15" fmla="*/ 312 h 320"/>
                    <a:gd name="T16" fmla="*/ 54 w 304"/>
                    <a:gd name="T17" fmla="*/ 314 h 320"/>
                    <a:gd name="T18" fmla="*/ 68 w 304"/>
                    <a:gd name="T19" fmla="*/ 316 h 320"/>
                    <a:gd name="T20" fmla="*/ 78 w 304"/>
                    <a:gd name="T21" fmla="*/ 318 h 320"/>
                    <a:gd name="T22" fmla="*/ 90 w 304"/>
                    <a:gd name="T23" fmla="*/ 320 h 320"/>
                    <a:gd name="T24" fmla="*/ 102 w 304"/>
                    <a:gd name="T25" fmla="*/ 318 h 320"/>
                    <a:gd name="T26" fmla="*/ 116 w 304"/>
                    <a:gd name="T27" fmla="*/ 314 h 320"/>
                    <a:gd name="T28" fmla="*/ 132 w 304"/>
                    <a:gd name="T29" fmla="*/ 304 h 320"/>
                    <a:gd name="T30" fmla="*/ 152 w 304"/>
                    <a:gd name="T31" fmla="*/ 288 h 320"/>
                    <a:gd name="T32" fmla="*/ 152 w 304"/>
                    <a:gd name="T33" fmla="*/ 288 h 320"/>
                    <a:gd name="T34" fmla="*/ 164 w 304"/>
                    <a:gd name="T35" fmla="*/ 276 h 320"/>
                    <a:gd name="T36" fmla="*/ 176 w 304"/>
                    <a:gd name="T37" fmla="*/ 260 h 320"/>
                    <a:gd name="T38" fmla="*/ 188 w 304"/>
                    <a:gd name="T39" fmla="*/ 242 h 320"/>
                    <a:gd name="T40" fmla="*/ 202 w 304"/>
                    <a:gd name="T41" fmla="*/ 222 h 320"/>
                    <a:gd name="T42" fmla="*/ 226 w 304"/>
                    <a:gd name="T43" fmla="*/ 174 h 320"/>
                    <a:gd name="T44" fmla="*/ 250 w 304"/>
                    <a:gd name="T45" fmla="*/ 124 h 320"/>
                    <a:gd name="T46" fmla="*/ 288 w 304"/>
                    <a:gd name="T47" fmla="*/ 38 h 320"/>
                    <a:gd name="T48" fmla="*/ 304 w 304"/>
                    <a:gd name="T49" fmla="*/ 0 h 320"/>
                    <a:gd name="T50" fmla="*/ 304 w 304"/>
                    <a:gd name="T51" fmla="*/ 0 h 320"/>
                    <a:gd name="T52" fmla="*/ 284 w 304"/>
                    <a:gd name="T53" fmla="*/ 14 h 320"/>
                    <a:gd name="T54" fmla="*/ 236 w 304"/>
                    <a:gd name="T55" fmla="*/ 50 h 320"/>
                    <a:gd name="T56" fmla="*/ 178 w 304"/>
                    <a:gd name="T57" fmla="*/ 98 h 320"/>
                    <a:gd name="T58" fmla="*/ 150 w 304"/>
                    <a:gd name="T59" fmla="*/ 122 h 320"/>
                    <a:gd name="T60" fmla="*/ 128 w 304"/>
                    <a:gd name="T61" fmla="*/ 144 h 320"/>
                    <a:gd name="T62" fmla="*/ 128 w 304"/>
                    <a:gd name="T63" fmla="*/ 144 h 320"/>
                    <a:gd name="T64" fmla="*/ 108 w 304"/>
                    <a:gd name="T65" fmla="*/ 166 h 320"/>
                    <a:gd name="T66" fmla="*/ 90 w 304"/>
                    <a:gd name="T67" fmla="*/ 192 h 320"/>
                    <a:gd name="T68" fmla="*/ 56 w 304"/>
                    <a:gd name="T69" fmla="*/ 240 h 320"/>
                    <a:gd name="T70" fmla="*/ 32 w 304"/>
                    <a:gd name="T71" fmla="*/ 280 h 320"/>
                    <a:gd name="T72" fmla="*/ 24 w 304"/>
                    <a:gd name="T73" fmla="*/ 296 h 320"/>
                    <a:gd name="T74" fmla="*/ 0 w 304"/>
                    <a:gd name="T75" fmla="*/ 296 h 320"/>
                    <a:gd name="T76" fmla="*/ 8 w 304"/>
                    <a:gd name="T77" fmla="*/ 304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04" h="320">
                      <a:moveTo>
                        <a:pt x="8" y="304"/>
                      </a:moveTo>
                      <a:lnTo>
                        <a:pt x="8" y="304"/>
                      </a:lnTo>
                      <a:lnTo>
                        <a:pt x="6" y="306"/>
                      </a:lnTo>
                      <a:lnTo>
                        <a:pt x="6" y="306"/>
                      </a:lnTo>
                      <a:lnTo>
                        <a:pt x="8" y="308"/>
                      </a:lnTo>
                      <a:lnTo>
                        <a:pt x="16" y="310"/>
                      </a:lnTo>
                      <a:lnTo>
                        <a:pt x="40" y="312"/>
                      </a:lnTo>
                      <a:lnTo>
                        <a:pt x="40" y="312"/>
                      </a:lnTo>
                      <a:lnTo>
                        <a:pt x="54" y="314"/>
                      </a:lnTo>
                      <a:lnTo>
                        <a:pt x="68" y="316"/>
                      </a:lnTo>
                      <a:lnTo>
                        <a:pt x="78" y="318"/>
                      </a:lnTo>
                      <a:lnTo>
                        <a:pt x="90" y="320"/>
                      </a:lnTo>
                      <a:lnTo>
                        <a:pt x="102" y="318"/>
                      </a:lnTo>
                      <a:lnTo>
                        <a:pt x="116" y="314"/>
                      </a:lnTo>
                      <a:lnTo>
                        <a:pt x="132" y="304"/>
                      </a:lnTo>
                      <a:lnTo>
                        <a:pt x="152" y="288"/>
                      </a:lnTo>
                      <a:lnTo>
                        <a:pt x="152" y="288"/>
                      </a:lnTo>
                      <a:lnTo>
                        <a:pt x="164" y="276"/>
                      </a:lnTo>
                      <a:lnTo>
                        <a:pt x="176" y="260"/>
                      </a:lnTo>
                      <a:lnTo>
                        <a:pt x="188" y="242"/>
                      </a:lnTo>
                      <a:lnTo>
                        <a:pt x="202" y="222"/>
                      </a:lnTo>
                      <a:lnTo>
                        <a:pt x="226" y="174"/>
                      </a:lnTo>
                      <a:lnTo>
                        <a:pt x="250" y="124"/>
                      </a:lnTo>
                      <a:lnTo>
                        <a:pt x="288" y="38"/>
                      </a:lnTo>
                      <a:lnTo>
                        <a:pt x="304" y="0"/>
                      </a:lnTo>
                      <a:lnTo>
                        <a:pt x="304" y="0"/>
                      </a:lnTo>
                      <a:lnTo>
                        <a:pt x="284" y="14"/>
                      </a:lnTo>
                      <a:lnTo>
                        <a:pt x="236" y="50"/>
                      </a:lnTo>
                      <a:lnTo>
                        <a:pt x="178" y="98"/>
                      </a:lnTo>
                      <a:lnTo>
                        <a:pt x="150" y="122"/>
                      </a:lnTo>
                      <a:lnTo>
                        <a:pt x="128" y="144"/>
                      </a:lnTo>
                      <a:lnTo>
                        <a:pt x="128" y="144"/>
                      </a:lnTo>
                      <a:lnTo>
                        <a:pt x="108" y="166"/>
                      </a:lnTo>
                      <a:lnTo>
                        <a:pt x="90" y="192"/>
                      </a:lnTo>
                      <a:lnTo>
                        <a:pt x="56" y="240"/>
                      </a:lnTo>
                      <a:lnTo>
                        <a:pt x="32" y="280"/>
                      </a:lnTo>
                      <a:lnTo>
                        <a:pt x="24" y="296"/>
                      </a:lnTo>
                      <a:lnTo>
                        <a:pt x="0" y="296"/>
                      </a:lnTo>
                      <a:lnTo>
                        <a:pt x="8" y="30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1" name="Freeform 222">
                  <a:extLst>
                    <a:ext uri="{FF2B5EF4-FFF2-40B4-BE49-F238E27FC236}">
                      <a16:creationId xmlns:a16="http://schemas.microsoft.com/office/drawing/2014/main" id="{FF848A0D-0AE1-4B0B-A919-8FF52F1E2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4" y="905"/>
                  <a:ext cx="84" cy="398"/>
                </a:xfrm>
                <a:custGeom>
                  <a:avLst/>
                  <a:gdLst>
                    <a:gd name="T0" fmla="*/ 66 w 84"/>
                    <a:gd name="T1" fmla="*/ 392 h 398"/>
                    <a:gd name="T2" fmla="*/ 66 w 84"/>
                    <a:gd name="T3" fmla="*/ 392 h 398"/>
                    <a:gd name="T4" fmla="*/ 42 w 84"/>
                    <a:gd name="T5" fmla="*/ 376 h 398"/>
                    <a:gd name="T6" fmla="*/ 32 w 84"/>
                    <a:gd name="T7" fmla="*/ 368 h 398"/>
                    <a:gd name="T8" fmla="*/ 24 w 84"/>
                    <a:gd name="T9" fmla="*/ 356 h 398"/>
                    <a:gd name="T10" fmla="*/ 18 w 84"/>
                    <a:gd name="T11" fmla="*/ 342 h 398"/>
                    <a:gd name="T12" fmla="*/ 12 w 84"/>
                    <a:gd name="T13" fmla="*/ 324 h 398"/>
                    <a:gd name="T14" fmla="*/ 6 w 84"/>
                    <a:gd name="T15" fmla="*/ 300 h 398"/>
                    <a:gd name="T16" fmla="*/ 2 w 84"/>
                    <a:gd name="T17" fmla="*/ 272 h 398"/>
                    <a:gd name="T18" fmla="*/ 2 w 84"/>
                    <a:gd name="T19" fmla="*/ 272 h 398"/>
                    <a:gd name="T20" fmla="*/ 0 w 84"/>
                    <a:gd name="T21" fmla="*/ 238 h 398"/>
                    <a:gd name="T22" fmla="*/ 0 w 84"/>
                    <a:gd name="T23" fmla="*/ 204 h 398"/>
                    <a:gd name="T24" fmla="*/ 4 w 84"/>
                    <a:gd name="T25" fmla="*/ 168 h 398"/>
                    <a:gd name="T26" fmla="*/ 8 w 84"/>
                    <a:gd name="T27" fmla="*/ 136 h 398"/>
                    <a:gd name="T28" fmla="*/ 18 w 84"/>
                    <a:gd name="T29" fmla="*/ 82 h 398"/>
                    <a:gd name="T30" fmla="*/ 22 w 84"/>
                    <a:gd name="T31" fmla="*/ 64 h 398"/>
                    <a:gd name="T32" fmla="*/ 26 w 84"/>
                    <a:gd name="T33" fmla="*/ 56 h 398"/>
                    <a:gd name="T34" fmla="*/ 26 w 84"/>
                    <a:gd name="T35" fmla="*/ 56 h 398"/>
                    <a:gd name="T36" fmla="*/ 50 w 84"/>
                    <a:gd name="T37" fmla="*/ 22 h 398"/>
                    <a:gd name="T38" fmla="*/ 66 w 84"/>
                    <a:gd name="T39" fmla="*/ 0 h 398"/>
                    <a:gd name="T40" fmla="*/ 66 w 84"/>
                    <a:gd name="T41" fmla="*/ 0 h 398"/>
                    <a:gd name="T42" fmla="*/ 66 w 84"/>
                    <a:gd name="T43" fmla="*/ 6 h 398"/>
                    <a:gd name="T44" fmla="*/ 66 w 84"/>
                    <a:gd name="T45" fmla="*/ 18 h 398"/>
                    <a:gd name="T46" fmla="*/ 72 w 84"/>
                    <a:gd name="T47" fmla="*/ 56 h 398"/>
                    <a:gd name="T48" fmla="*/ 78 w 84"/>
                    <a:gd name="T49" fmla="*/ 110 h 398"/>
                    <a:gd name="T50" fmla="*/ 82 w 84"/>
                    <a:gd name="T51" fmla="*/ 138 h 398"/>
                    <a:gd name="T52" fmla="*/ 82 w 84"/>
                    <a:gd name="T53" fmla="*/ 168 h 398"/>
                    <a:gd name="T54" fmla="*/ 82 w 84"/>
                    <a:gd name="T55" fmla="*/ 168 h 398"/>
                    <a:gd name="T56" fmla="*/ 82 w 84"/>
                    <a:gd name="T57" fmla="*/ 250 h 398"/>
                    <a:gd name="T58" fmla="*/ 82 w 84"/>
                    <a:gd name="T59" fmla="*/ 304 h 398"/>
                    <a:gd name="T60" fmla="*/ 82 w 84"/>
                    <a:gd name="T61" fmla="*/ 304 h 398"/>
                    <a:gd name="T62" fmla="*/ 80 w 84"/>
                    <a:gd name="T63" fmla="*/ 332 h 398"/>
                    <a:gd name="T64" fmla="*/ 78 w 84"/>
                    <a:gd name="T65" fmla="*/ 354 h 398"/>
                    <a:gd name="T66" fmla="*/ 74 w 84"/>
                    <a:gd name="T67" fmla="*/ 376 h 398"/>
                    <a:gd name="T68" fmla="*/ 74 w 84"/>
                    <a:gd name="T69" fmla="*/ 376 h 398"/>
                    <a:gd name="T70" fmla="*/ 78 w 84"/>
                    <a:gd name="T71" fmla="*/ 382 h 398"/>
                    <a:gd name="T72" fmla="*/ 84 w 84"/>
                    <a:gd name="T73" fmla="*/ 392 h 398"/>
                    <a:gd name="T74" fmla="*/ 84 w 84"/>
                    <a:gd name="T75" fmla="*/ 396 h 398"/>
                    <a:gd name="T76" fmla="*/ 82 w 84"/>
                    <a:gd name="T77" fmla="*/ 398 h 398"/>
                    <a:gd name="T78" fmla="*/ 76 w 84"/>
                    <a:gd name="T79" fmla="*/ 398 h 398"/>
                    <a:gd name="T80" fmla="*/ 66 w 84"/>
                    <a:gd name="T81" fmla="*/ 392 h 398"/>
                    <a:gd name="T82" fmla="*/ 66 w 84"/>
                    <a:gd name="T83" fmla="*/ 392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4" h="398">
                      <a:moveTo>
                        <a:pt x="66" y="392"/>
                      </a:moveTo>
                      <a:lnTo>
                        <a:pt x="66" y="392"/>
                      </a:lnTo>
                      <a:lnTo>
                        <a:pt x="42" y="376"/>
                      </a:lnTo>
                      <a:lnTo>
                        <a:pt x="32" y="368"/>
                      </a:lnTo>
                      <a:lnTo>
                        <a:pt x="24" y="356"/>
                      </a:lnTo>
                      <a:lnTo>
                        <a:pt x="18" y="342"/>
                      </a:lnTo>
                      <a:lnTo>
                        <a:pt x="12" y="324"/>
                      </a:lnTo>
                      <a:lnTo>
                        <a:pt x="6" y="300"/>
                      </a:lnTo>
                      <a:lnTo>
                        <a:pt x="2" y="272"/>
                      </a:lnTo>
                      <a:lnTo>
                        <a:pt x="2" y="272"/>
                      </a:lnTo>
                      <a:lnTo>
                        <a:pt x="0" y="238"/>
                      </a:lnTo>
                      <a:lnTo>
                        <a:pt x="0" y="204"/>
                      </a:lnTo>
                      <a:lnTo>
                        <a:pt x="4" y="168"/>
                      </a:lnTo>
                      <a:lnTo>
                        <a:pt x="8" y="136"/>
                      </a:lnTo>
                      <a:lnTo>
                        <a:pt x="18" y="82"/>
                      </a:lnTo>
                      <a:lnTo>
                        <a:pt x="22" y="64"/>
                      </a:lnTo>
                      <a:lnTo>
                        <a:pt x="26" y="56"/>
                      </a:lnTo>
                      <a:lnTo>
                        <a:pt x="26" y="56"/>
                      </a:lnTo>
                      <a:lnTo>
                        <a:pt x="50" y="2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6" y="6"/>
                      </a:lnTo>
                      <a:lnTo>
                        <a:pt x="66" y="18"/>
                      </a:lnTo>
                      <a:lnTo>
                        <a:pt x="72" y="56"/>
                      </a:lnTo>
                      <a:lnTo>
                        <a:pt x="78" y="110"/>
                      </a:lnTo>
                      <a:lnTo>
                        <a:pt x="82" y="138"/>
                      </a:lnTo>
                      <a:lnTo>
                        <a:pt x="82" y="168"/>
                      </a:lnTo>
                      <a:lnTo>
                        <a:pt x="82" y="168"/>
                      </a:lnTo>
                      <a:lnTo>
                        <a:pt x="82" y="250"/>
                      </a:lnTo>
                      <a:lnTo>
                        <a:pt x="82" y="304"/>
                      </a:lnTo>
                      <a:lnTo>
                        <a:pt x="82" y="304"/>
                      </a:lnTo>
                      <a:lnTo>
                        <a:pt x="80" y="332"/>
                      </a:lnTo>
                      <a:lnTo>
                        <a:pt x="78" y="354"/>
                      </a:lnTo>
                      <a:lnTo>
                        <a:pt x="74" y="376"/>
                      </a:lnTo>
                      <a:lnTo>
                        <a:pt x="74" y="376"/>
                      </a:lnTo>
                      <a:lnTo>
                        <a:pt x="78" y="382"/>
                      </a:lnTo>
                      <a:lnTo>
                        <a:pt x="84" y="392"/>
                      </a:lnTo>
                      <a:lnTo>
                        <a:pt x="84" y="396"/>
                      </a:lnTo>
                      <a:lnTo>
                        <a:pt x="82" y="398"/>
                      </a:lnTo>
                      <a:lnTo>
                        <a:pt x="76" y="398"/>
                      </a:lnTo>
                      <a:lnTo>
                        <a:pt x="66" y="392"/>
                      </a:lnTo>
                      <a:lnTo>
                        <a:pt x="66" y="39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2" name="Freeform 223">
                  <a:extLst>
                    <a:ext uri="{FF2B5EF4-FFF2-40B4-BE49-F238E27FC236}">
                      <a16:creationId xmlns:a16="http://schemas.microsoft.com/office/drawing/2014/main" id="{FCE927CD-2ACD-4390-B15D-D9884A16E2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857"/>
                  <a:ext cx="100" cy="312"/>
                </a:xfrm>
                <a:custGeom>
                  <a:avLst/>
                  <a:gdLst>
                    <a:gd name="T0" fmla="*/ 36 w 100"/>
                    <a:gd name="T1" fmla="*/ 312 h 312"/>
                    <a:gd name="T2" fmla="*/ 36 w 100"/>
                    <a:gd name="T3" fmla="*/ 312 h 312"/>
                    <a:gd name="T4" fmla="*/ 28 w 100"/>
                    <a:gd name="T5" fmla="*/ 308 h 312"/>
                    <a:gd name="T6" fmla="*/ 24 w 100"/>
                    <a:gd name="T7" fmla="*/ 304 h 312"/>
                    <a:gd name="T8" fmla="*/ 18 w 100"/>
                    <a:gd name="T9" fmla="*/ 298 h 312"/>
                    <a:gd name="T10" fmla="*/ 12 w 100"/>
                    <a:gd name="T11" fmla="*/ 280 h 312"/>
                    <a:gd name="T12" fmla="*/ 12 w 100"/>
                    <a:gd name="T13" fmla="*/ 280 h 312"/>
                    <a:gd name="T14" fmla="*/ 8 w 100"/>
                    <a:gd name="T15" fmla="*/ 266 h 312"/>
                    <a:gd name="T16" fmla="*/ 4 w 100"/>
                    <a:gd name="T17" fmla="*/ 246 h 312"/>
                    <a:gd name="T18" fmla="*/ 0 w 100"/>
                    <a:gd name="T19" fmla="*/ 224 h 312"/>
                    <a:gd name="T20" fmla="*/ 0 w 100"/>
                    <a:gd name="T21" fmla="*/ 200 h 312"/>
                    <a:gd name="T22" fmla="*/ 0 w 100"/>
                    <a:gd name="T23" fmla="*/ 178 h 312"/>
                    <a:gd name="T24" fmla="*/ 2 w 100"/>
                    <a:gd name="T25" fmla="*/ 154 h 312"/>
                    <a:gd name="T26" fmla="*/ 6 w 100"/>
                    <a:gd name="T27" fmla="*/ 136 h 312"/>
                    <a:gd name="T28" fmla="*/ 12 w 100"/>
                    <a:gd name="T29" fmla="*/ 120 h 312"/>
                    <a:gd name="T30" fmla="*/ 12 w 100"/>
                    <a:gd name="T31" fmla="*/ 120 h 312"/>
                    <a:gd name="T32" fmla="*/ 36 w 100"/>
                    <a:gd name="T33" fmla="*/ 86 h 312"/>
                    <a:gd name="T34" fmla="*/ 66 w 100"/>
                    <a:gd name="T35" fmla="*/ 46 h 312"/>
                    <a:gd name="T36" fmla="*/ 100 w 100"/>
                    <a:gd name="T37" fmla="*/ 0 h 312"/>
                    <a:gd name="T38" fmla="*/ 100 w 100"/>
                    <a:gd name="T39" fmla="*/ 0 h 312"/>
                    <a:gd name="T40" fmla="*/ 100 w 100"/>
                    <a:gd name="T41" fmla="*/ 10 h 312"/>
                    <a:gd name="T42" fmla="*/ 100 w 100"/>
                    <a:gd name="T43" fmla="*/ 38 h 312"/>
                    <a:gd name="T44" fmla="*/ 98 w 100"/>
                    <a:gd name="T45" fmla="*/ 82 h 312"/>
                    <a:gd name="T46" fmla="*/ 92 w 100"/>
                    <a:gd name="T47" fmla="*/ 144 h 312"/>
                    <a:gd name="T48" fmla="*/ 92 w 100"/>
                    <a:gd name="T49" fmla="*/ 144 h 312"/>
                    <a:gd name="T50" fmla="*/ 88 w 100"/>
                    <a:gd name="T51" fmla="*/ 178 h 312"/>
                    <a:gd name="T52" fmla="*/ 82 w 100"/>
                    <a:gd name="T53" fmla="*/ 212 h 312"/>
                    <a:gd name="T54" fmla="*/ 74 w 100"/>
                    <a:gd name="T55" fmla="*/ 240 h 312"/>
                    <a:gd name="T56" fmla="*/ 66 w 100"/>
                    <a:gd name="T57" fmla="*/ 266 h 312"/>
                    <a:gd name="T58" fmla="*/ 58 w 100"/>
                    <a:gd name="T59" fmla="*/ 288 h 312"/>
                    <a:gd name="T60" fmla="*/ 50 w 100"/>
                    <a:gd name="T61" fmla="*/ 302 h 312"/>
                    <a:gd name="T62" fmla="*/ 42 w 100"/>
                    <a:gd name="T63" fmla="*/ 310 h 312"/>
                    <a:gd name="T64" fmla="*/ 38 w 100"/>
                    <a:gd name="T65" fmla="*/ 312 h 312"/>
                    <a:gd name="T66" fmla="*/ 36 w 100"/>
                    <a:gd name="T67" fmla="*/ 312 h 312"/>
                    <a:gd name="T68" fmla="*/ 36 w 100"/>
                    <a:gd name="T6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0" h="312">
                      <a:moveTo>
                        <a:pt x="36" y="312"/>
                      </a:moveTo>
                      <a:lnTo>
                        <a:pt x="36" y="312"/>
                      </a:lnTo>
                      <a:lnTo>
                        <a:pt x="28" y="308"/>
                      </a:lnTo>
                      <a:lnTo>
                        <a:pt x="24" y="304"/>
                      </a:lnTo>
                      <a:lnTo>
                        <a:pt x="18" y="298"/>
                      </a:lnTo>
                      <a:lnTo>
                        <a:pt x="12" y="280"/>
                      </a:lnTo>
                      <a:lnTo>
                        <a:pt x="12" y="280"/>
                      </a:lnTo>
                      <a:lnTo>
                        <a:pt x="8" y="266"/>
                      </a:lnTo>
                      <a:lnTo>
                        <a:pt x="4" y="246"/>
                      </a:lnTo>
                      <a:lnTo>
                        <a:pt x="0" y="224"/>
                      </a:lnTo>
                      <a:lnTo>
                        <a:pt x="0" y="200"/>
                      </a:lnTo>
                      <a:lnTo>
                        <a:pt x="0" y="178"/>
                      </a:lnTo>
                      <a:lnTo>
                        <a:pt x="2" y="154"/>
                      </a:lnTo>
                      <a:lnTo>
                        <a:pt x="6" y="136"/>
                      </a:lnTo>
                      <a:lnTo>
                        <a:pt x="12" y="120"/>
                      </a:lnTo>
                      <a:lnTo>
                        <a:pt x="12" y="120"/>
                      </a:lnTo>
                      <a:lnTo>
                        <a:pt x="36" y="86"/>
                      </a:lnTo>
                      <a:lnTo>
                        <a:pt x="66" y="46"/>
                      </a:ln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0" y="10"/>
                      </a:lnTo>
                      <a:lnTo>
                        <a:pt x="100" y="38"/>
                      </a:lnTo>
                      <a:lnTo>
                        <a:pt x="98" y="82"/>
                      </a:lnTo>
                      <a:lnTo>
                        <a:pt x="92" y="144"/>
                      </a:lnTo>
                      <a:lnTo>
                        <a:pt x="92" y="144"/>
                      </a:lnTo>
                      <a:lnTo>
                        <a:pt x="88" y="178"/>
                      </a:lnTo>
                      <a:lnTo>
                        <a:pt x="82" y="212"/>
                      </a:lnTo>
                      <a:lnTo>
                        <a:pt x="74" y="240"/>
                      </a:lnTo>
                      <a:lnTo>
                        <a:pt x="66" y="266"/>
                      </a:lnTo>
                      <a:lnTo>
                        <a:pt x="58" y="288"/>
                      </a:lnTo>
                      <a:lnTo>
                        <a:pt x="50" y="302"/>
                      </a:lnTo>
                      <a:lnTo>
                        <a:pt x="42" y="310"/>
                      </a:lnTo>
                      <a:lnTo>
                        <a:pt x="38" y="312"/>
                      </a:lnTo>
                      <a:lnTo>
                        <a:pt x="36" y="312"/>
                      </a:lnTo>
                      <a:lnTo>
                        <a:pt x="36" y="31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3" name="Freeform 224">
                  <a:extLst>
                    <a:ext uri="{FF2B5EF4-FFF2-40B4-BE49-F238E27FC236}">
                      <a16:creationId xmlns:a16="http://schemas.microsoft.com/office/drawing/2014/main" id="{96DC646C-5E40-4CEB-9CF0-E55CE8FC7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8" y="785"/>
                  <a:ext cx="160" cy="288"/>
                </a:xfrm>
                <a:custGeom>
                  <a:avLst/>
                  <a:gdLst>
                    <a:gd name="T0" fmla="*/ 0 w 160"/>
                    <a:gd name="T1" fmla="*/ 280 h 288"/>
                    <a:gd name="T2" fmla="*/ 0 w 160"/>
                    <a:gd name="T3" fmla="*/ 280 h 288"/>
                    <a:gd name="T4" fmla="*/ 2 w 160"/>
                    <a:gd name="T5" fmla="*/ 270 h 288"/>
                    <a:gd name="T6" fmla="*/ 2 w 160"/>
                    <a:gd name="T7" fmla="*/ 252 h 288"/>
                    <a:gd name="T8" fmla="*/ 0 w 160"/>
                    <a:gd name="T9" fmla="*/ 224 h 288"/>
                    <a:gd name="T10" fmla="*/ 0 w 160"/>
                    <a:gd name="T11" fmla="*/ 224 h 288"/>
                    <a:gd name="T12" fmla="*/ 0 w 160"/>
                    <a:gd name="T13" fmla="*/ 214 h 288"/>
                    <a:gd name="T14" fmla="*/ 2 w 160"/>
                    <a:gd name="T15" fmla="*/ 202 h 288"/>
                    <a:gd name="T16" fmla="*/ 12 w 160"/>
                    <a:gd name="T17" fmla="*/ 176 h 288"/>
                    <a:gd name="T18" fmla="*/ 28 w 160"/>
                    <a:gd name="T19" fmla="*/ 146 h 288"/>
                    <a:gd name="T20" fmla="*/ 46 w 160"/>
                    <a:gd name="T21" fmla="*/ 114 h 288"/>
                    <a:gd name="T22" fmla="*/ 64 w 160"/>
                    <a:gd name="T23" fmla="*/ 86 h 288"/>
                    <a:gd name="T24" fmla="*/ 84 w 160"/>
                    <a:gd name="T25" fmla="*/ 60 h 288"/>
                    <a:gd name="T26" fmla="*/ 100 w 160"/>
                    <a:gd name="T27" fmla="*/ 42 h 288"/>
                    <a:gd name="T28" fmla="*/ 106 w 160"/>
                    <a:gd name="T29" fmla="*/ 36 h 288"/>
                    <a:gd name="T30" fmla="*/ 112 w 160"/>
                    <a:gd name="T31" fmla="*/ 32 h 288"/>
                    <a:gd name="T32" fmla="*/ 112 w 160"/>
                    <a:gd name="T33" fmla="*/ 32 h 288"/>
                    <a:gd name="T34" fmla="*/ 130 w 160"/>
                    <a:gd name="T35" fmla="*/ 22 h 288"/>
                    <a:gd name="T36" fmla="*/ 146 w 160"/>
                    <a:gd name="T37" fmla="*/ 12 h 288"/>
                    <a:gd name="T38" fmla="*/ 160 w 160"/>
                    <a:gd name="T39" fmla="*/ 0 h 288"/>
                    <a:gd name="T40" fmla="*/ 160 w 160"/>
                    <a:gd name="T41" fmla="*/ 0 h 288"/>
                    <a:gd name="T42" fmla="*/ 132 w 160"/>
                    <a:gd name="T43" fmla="*/ 88 h 288"/>
                    <a:gd name="T44" fmla="*/ 108 w 160"/>
                    <a:gd name="T45" fmla="*/ 154 h 288"/>
                    <a:gd name="T46" fmla="*/ 98 w 160"/>
                    <a:gd name="T47" fmla="*/ 182 h 288"/>
                    <a:gd name="T48" fmla="*/ 88 w 160"/>
                    <a:gd name="T49" fmla="*/ 200 h 288"/>
                    <a:gd name="T50" fmla="*/ 88 w 160"/>
                    <a:gd name="T51" fmla="*/ 200 h 288"/>
                    <a:gd name="T52" fmla="*/ 50 w 160"/>
                    <a:gd name="T53" fmla="*/ 258 h 288"/>
                    <a:gd name="T54" fmla="*/ 34 w 160"/>
                    <a:gd name="T55" fmla="*/ 280 h 288"/>
                    <a:gd name="T56" fmla="*/ 28 w 160"/>
                    <a:gd name="T57" fmla="*/ 286 h 288"/>
                    <a:gd name="T58" fmla="*/ 24 w 160"/>
                    <a:gd name="T59" fmla="*/ 288 h 288"/>
                    <a:gd name="T60" fmla="*/ 24 w 160"/>
                    <a:gd name="T61" fmla="*/ 288 h 288"/>
                    <a:gd name="T62" fmla="*/ 10 w 160"/>
                    <a:gd name="T63" fmla="*/ 282 h 288"/>
                    <a:gd name="T64" fmla="*/ 0 w 160"/>
                    <a:gd name="T65" fmla="*/ 280 h 288"/>
                    <a:gd name="T66" fmla="*/ 0 w 160"/>
                    <a:gd name="T67" fmla="*/ 28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0" h="288">
                      <a:moveTo>
                        <a:pt x="0" y="280"/>
                      </a:moveTo>
                      <a:lnTo>
                        <a:pt x="0" y="280"/>
                      </a:lnTo>
                      <a:lnTo>
                        <a:pt x="2" y="270"/>
                      </a:lnTo>
                      <a:lnTo>
                        <a:pt x="2" y="252"/>
                      </a:lnTo>
                      <a:lnTo>
                        <a:pt x="0" y="224"/>
                      </a:lnTo>
                      <a:lnTo>
                        <a:pt x="0" y="224"/>
                      </a:lnTo>
                      <a:lnTo>
                        <a:pt x="0" y="214"/>
                      </a:lnTo>
                      <a:lnTo>
                        <a:pt x="2" y="202"/>
                      </a:lnTo>
                      <a:lnTo>
                        <a:pt x="12" y="176"/>
                      </a:lnTo>
                      <a:lnTo>
                        <a:pt x="28" y="146"/>
                      </a:lnTo>
                      <a:lnTo>
                        <a:pt x="46" y="114"/>
                      </a:lnTo>
                      <a:lnTo>
                        <a:pt x="64" y="86"/>
                      </a:lnTo>
                      <a:lnTo>
                        <a:pt x="84" y="60"/>
                      </a:lnTo>
                      <a:lnTo>
                        <a:pt x="100" y="42"/>
                      </a:lnTo>
                      <a:lnTo>
                        <a:pt x="106" y="36"/>
                      </a:lnTo>
                      <a:lnTo>
                        <a:pt x="112" y="32"/>
                      </a:lnTo>
                      <a:lnTo>
                        <a:pt x="112" y="32"/>
                      </a:lnTo>
                      <a:lnTo>
                        <a:pt x="130" y="22"/>
                      </a:lnTo>
                      <a:lnTo>
                        <a:pt x="146" y="12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132" y="88"/>
                      </a:lnTo>
                      <a:lnTo>
                        <a:pt x="108" y="154"/>
                      </a:lnTo>
                      <a:lnTo>
                        <a:pt x="98" y="182"/>
                      </a:lnTo>
                      <a:lnTo>
                        <a:pt x="88" y="200"/>
                      </a:lnTo>
                      <a:lnTo>
                        <a:pt x="88" y="200"/>
                      </a:lnTo>
                      <a:lnTo>
                        <a:pt x="50" y="258"/>
                      </a:lnTo>
                      <a:lnTo>
                        <a:pt x="34" y="280"/>
                      </a:lnTo>
                      <a:lnTo>
                        <a:pt x="28" y="286"/>
                      </a:lnTo>
                      <a:lnTo>
                        <a:pt x="24" y="288"/>
                      </a:lnTo>
                      <a:lnTo>
                        <a:pt x="24" y="288"/>
                      </a:lnTo>
                      <a:lnTo>
                        <a:pt x="10" y="282"/>
                      </a:lnTo>
                      <a:lnTo>
                        <a:pt x="0" y="280"/>
                      </a:lnTo>
                      <a:lnTo>
                        <a:pt x="0" y="2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4" name="Freeform 225">
                  <a:extLst>
                    <a:ext uri="{FF2B5EF4-FFF2-40B4-BE49-F238E27FC236}">
                      <a16:creationId xmlns:a16="http://schemas.microsoft.com/office/drawing/2014/main" id="{F4548BBD-17C2-4BA8-9638-6FE48FC3A9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8" y="913"/>
                  <a:ext cx="328" cy="280"/>
                </a:xfrm>
                <a:custGeom>
                  <a:avLst/>
                  <a:gdLst>
                    <a:gd name="T0" fmla="*/ 0 w 328"/>
                    <a:gd name="T1" fmla="*/ 280 h 280"/>
                    <a:gd name="T2" fmla="*/ 0 w 328"/>
                    <a:gd name="T3" fmla="*/ 280 h 280"/>
                    <a:gd name="T4" fmla="*/ 0 w 328"/>
                    <a:gd name="T5" fmla="*/ 278 h 280"/>
                    <a:gd name="T6" fmla="*/ 10 w 328"/>
                    <a:gd name="T7" fmla="*/ 270 h 280"/>
                    <a:gd name="T8" fmla="*/ 32 w 328"/>
                    <a:gd name="T9" fmla="*/ 252 h 280"/>
                    <a:gd name="T10" fmla="*/ 80 w 328"/>
                    <a:gd name="T11" fmla="*/ 224 h 280"/>
                    <a:gd name="T12" fmla="*/ 80 w 328"/>
                    <a:gd name="T13" fmla="*/ 224 h 280"/>
                    <a:gd name="T14" fmla="*/ 112 w 328"/>
                    <a:gd name="T15" fmla="*/ 204 h 280"/>
                    <a:gd name="T16" fmla="*/ 144 w 328"/>
                    <a:gd name="T17" fmla="*/ 180 h 280"/>
                    <a:gd name="T18" fmla="*/ 176 w 328"/>
                    <a:gd name="T19" fmla="*/ 154 h 280"/>
                    <a:gd name="T20" fmla="*/ 206 w 328"/>
                    <a:gd name="T21" fmla="*/ 128 h 280"/>
                    <a:gd name="T22" fmla="*/ 258 w 328"/>
                    <a:gd name="T23" fmla="*/ 80 h 280"/>
                    <a:gd name="T24" fmla="*/ 288 w 328"/>
                    <a:gd name="T25" fmla="*/ 48 h 280"/>
                    <a:gd name="T26" fmla="*/ 288 w 328"/>
                    <a:gd name="T27" fmla="*/ 48 h 280"/>
                    <a:gd name="T28" fmla="*/ 316 w 328"/>
                    <a:gd name="T29" fmla="*/ 14 h 280"/>
                    <a:gd name="T30" fmla="*/ 328 w 328"/>
                    <a:gd name="T31" fmla="*/ 0 h 280"/>
                    <a:gd name="T32" fmla="*/ 328 w 328"/>
                    <a:gd name="T33" fmla="*/ 0 h 280"/>
                    <a:gd name="T34" fmla="*/ 220 w 328"/>
                    <a:gd name="T35" fmla="*/ 48 h 280"/>
                    <a:gd name="T36" fmla="*/ 136 w 328"/>
                    <a:gd name="T37" fmla="*/ 86 h 280"/>
                    <a:gd name="T38" fmla="*/ 80 w 328"/>
                    <a:gd name="T39" fmla="*/ 112 h 280"/>
                    <a:gd name="T40" fmla="*/ 80 w 328"/>
                    <a:gd name="T41" fmla="*/ 112 h 280"/>
                    <a:gd name="T42" fmla="*/ 50 w 328"/>
                    <a:gd name="T43" fmla="*/ 128 h 280"/>
                    <a:gd name="T44" fmla="*/ 38 w 328"/>
                    <a:gd name="T45" fmla="*/ 138 h 280"/>
                    <a:gd name="T46" fmla="*/ 26 w 328"/>
                    <a:gd name="T47" fmla="*/ 148 h 280"/>
                    <a:gd name="T48" fmla="*/ 16 w 328"/>
                    <a:gd name="T49" fmla="*/ 158 h 280"/>
                    <a:gd name="T50" fmla="*/ 8 w 328"/>
                    <a:gd name="T51" fmla="*/ 172 h 280"/>
                    <a:gd name="T52" fmla="*/ 2 w 328"/>
                    <a:gd name="T53" fmla="*/ 188 h 280"/>
                    <a:gd name="T54" fmla="*/ 0 w 328"/>
                    <a:gd name="T55" fmla="*/ 208 h 280"/>
                    <a:gd name="T56" fmla="*/ 0 w 328"/>
                    <a:gd name="T57" fmla="*/ 208 h 280"/>
                    <a:gd name="T58" fmla="*/ 0 w 328"/>
                    <a:gd name="T59" fmla="*/ 264 h 280"/>
                    <a:gd name="T60" fmla="*/ 0 w 328"/>
                    <a:gd name="T61" fmla="*/ 280 h 280"/>
                    <a:gd name="T62" fmla="*/ 0 w 328"/>
                    <a:gd name="T63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28" h="280">
                      <a:moveTo>
                        <a:pt x="0" y="280"/>
                      </a:moveTo>
                      <a:lnTo>
                        <a:pt x="0" y="280"/>
                      </a:lnTo>
                      <a:lnTo>
                        <a:pt x="0" y="278"/>
                      </a:lnTo>
                      <a:lnTo>
                        <a:pt x="10" y="270"/>
                      </a:lnTo>
                      <a:lnTo>
                        <a:pt x="32" y="252"/>
                      </a:lnTo>
                      <a:lnTo>
                        <a:pt x="80" y="224"/>
                      </a:lnTo>
                      <a:lnTo>
                        <a:pt x="80" y="224"/>
                      </a:lnTo>
                      <a:lnTo>
                        <a:pt x="112" y="204"/>
                      </a:lnTo>
                      <a:lnTo>
                        <a:pt x="144" y="180"/>
                      </a:lnTo>
                      <a:lnTo>
                        <a:pt x="176" y="154"/>
                      </a:lnTo>
                      <a:lnTo>
                        <a:pt x="206" y="128"/>
                      </a:lnTo>
                      <a:lnTo>
                        <a:pt x="258" y="80"/>
                      </a:lnTo>
                      <a:lnTo>
                        <a:pt x="288" y="48"/>
                      </a:lnTo>
                      <a:lnTo>
                        <a:pt x="288" y="48"/>
                      </a:lnTo>
                      <a:lnTo>
                        <a:pt x="316" y="14"/>
                      </a:lnTo>
                      <a:lnTo>
                        <a:pt x="328" y="0"/>
                      </a:lnTo>
                      <a:lnTo>
                        <a:pt x="328" y="0"/>
                      </a:lnTo>
                      <a:lnTo>
                        <a:pt x="220" y="48"/>
                      </a:lnTo>
                      <a:lnTo>
                        <a:pt x="136" y="86"/>
                      </a:lnTo>
                      <a:lnTo>
                        <a:pt x="80" y="112"/>
                      </a:lnTo>
                      <a:lnTo>
                        <a:pt x="80" y="112"/>
                      </a:lnTo>
                      <a:lnTo>
                        <a:pt x="50" y="128"/>
                      </a:lnTo>
                      <a:lnTo>
                        <a:pt x="38" y="138"/>
                      </a:lnTo>
                      <a:lnTo>
                        <a:pt x="26" y="148"/>
                      </a:lnTo>
                      <a:lnTo>
                        <a:pt x="16" y="158"/>
                      </a:lnTo>
                      <a:lnTo>
                        <a:pt x="8" y="172"/>
                      </a:lnTo>
                      <a:lnTo>
                        <a:pt x="2" y="188"/>
                      </a:lnTo>
                      <a:lnTo>
                        <a:pt x="0" y="208"/>
                      </a:lnTo>
                      <a:lnTo>
                        <a:pt x="0" y="208"/>
                      </a:lnTo>
                      <a:lnTo>
                        <a:pt x="0" y="264"/>
                      </a:lnTo>
                      <a:lnTo>
                        <a:pt x="0" y="280"/>
                      </a:lnTo>
                      <a:lnTo>
                        <a:pt x="0" y="2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5" name="Freeform 226">
                  <a:extLst>
                    <a:ext uri="{FF2B5EF4-FFF2-40B4-BE49-F238E27FC236}">
                      <a16:creationId xmlns:a16="http://schemas.microsoft.com/office/drawing/2014/main" id="{37A856E8-DE01-48DA-9045-05445BD83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1209"/>
                  <a:ext cx="48" cy="48"/>
                </a:xfrm>
                <a:custGeom>
                  <a:avLst/>
                  <a:gdLst>
                    <a:gd name="T0" fmla="*/ 0 w 48"/>
                    <a:gd name="T1" fmla="*/ 24 h 48"/>
                    <a:gd name="T2" fmla="*/ 0 w 48"/>
                    <a:gd name="T3" fmla="*/ 24 h 48"/>
                    <a:gd name="T4" fmla="*/ 2 w 48"/>
                    <a:gd name="T5" fmla="*/ 14 h 48"/>
                    <a:gd name="T6" fmla="*/ 8 w 48"/>
                    <a:gd name="T7" fmla="*/ 8 h 48"/>
                    <a:gd name="T8" fmla="*/ 14 w 48"/>
                    <a:gd name="T9" fmla="*/ 2 h 48"/>
                    <a:gd name="T10" fmla="*/ 24 w 48"/>
                    <a:gd name="T11" fmla="*/ 0 h 48"/>
                    <a:gd name="T12" fmla="*/ 24 w 48"/>
                    <a:gd name="T13" fmla="*/ 0 h 48"/>
                    <a:gd name="T14" fmla="*/ 34 w 48"/>
                    <a:gd name="T15" fmla="*/ 2 h 48"/>
                    <a:gd name="T16" fmla="*/ 40 w 48"/>
                    <a:gd name="T17" fmla="*/ 8 h 48"/>
                    <a:gd name="T18" fmla="*/ 46 w 48"/>
                    <a:gd name="T19" fmla="*/ 14 h 48"/>
                    <a:gd name="T20" fmla="*/ 48 w 48"/>
                    <a:gd name="T21" fmla="*/ 24 h 48"/>
                    <a:gd name="T22" fmla="*/ 48 w 48"/>
                    <a:gd name="T23" fmla="*/ 24 h 48"/>
                    <a:gd name="T24" fmla="*/ 46 w 48"/>
                    <a:gd name="T25" fmla="*/ 34 h 48"/>
                    <a:gd name="T26" fmla="*/ 40 w 48"/>
                    <a:gd name="T27" fmla="*/ 40 h 48"/>
                    <a:gd name="T28" fmla="*/ 34 w 48"/>
                    <a:gd name="T29" fmla="*/ 46 h 48"/>
                    <a:gd name="T30" fmla="*/ 24 w 48"/>
                    <a:gd name="T31" fmla="*/ 48 h 48"/>
                    <a:gd name="T32" fmla="*/ 24 w 48"/>
                    <a:gd name="T33" fmla="*/ 48 h 48"/>
                    <a:gd name="T34" fmla="*/ 14 w 48"/>
                    <a:gd name="T35" fmla="*/ 46 h 48"/>
                    <a:gd name="T36" fmla="*/ 8 w 48"/>
                    <a:gd name="T37" fmla="*/ 40 h 48"/>
                    <a:gd name="T38" fmla="*/ 2 w 48"/>
                    <a:gd name="T39" fmla="*/ 34 h 48"/>
                    <a:gd name="T40" fmla="*/ 0 w 48"/>
                    <a:gd name="T41" fmla="*/ 24 h 48"/>
                    <a:gd name="T42" fmla="*/ 0 w 48"/>
                    <a:gd name="T43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8" y="8"/>
                      </a:lnTo>
                      <a:lnTo>
                        <a:pt x="14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4" y="2"/>
                      </a:lnTo>
                      <a:lnTo>
                        <a:pt x="40" y="8"/>
                      </a:lnTo>
                      <a:lnTo>
                        <a:pt x="46" y="14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46" y="34"/>
                      </a:lnTo>
                      <a:lnTo>
                        <a:pt x="40" y="40"/>
                      </a:lnTo>
                      <a:lnTo>
                        <a:pt x="34" y="46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14" y="46"/>
                      </a:lnTo>
                      <a:lnTo>
                        <a:pt x="8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6" name="Freeform 227">
                  <a:extLst>
                    <a:ext uri="{FF2B5EF4-FFF2-40B4-BE49-F238E27FC236}">
                      <a16:creationId xmlns:a16="http://schemas.microsoft.com/office/drawing/2014/main" id="{5F064CDA-A452-4B3E-BF60-8BB8D1F67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1273"/>
                  <a:ext cx="32" cy="32"/>
                </a:xfrm>
                <a:custGeom>
                  <a:avLst/>
                  <a:gdLst>
                    <a:gd name="T0" fmla="*/ 0 w 32"/>
                    <a:gd name="T1" fmla="*/ 16 h 32"/>
                    <a:gd name="T2" fmla="*/ 0 w 32"/>
                    <a:gd name="T3" fmla="*/ 16 h 32"/>
                    <a:gd name="T4" fmla="*/ 2 w 32"/>
                    <a:gd name="T5" fmla="*/ 10 h 32"/>
                    <a:gd name="T6" fmla="*/ 4 w 32"/>
                    <a:gd name="T7" fmla="*/ 4 h 32"/>
                    <a:gd name="T8" fmla="*/ 10 w 32"/>
                    <a:gd name="T9" fmla="*/ 2 h 32"/>
                    <a:gd name="T10" fmla="*/ 16 w 32"/>
                    <a:gd name="T11" fmla="*/ 0 h 32"/>
                    <a:gd name="T12" fmla="*/ 16 w 32"/>
                    <a:gd name="T13" fmla="*/ 0 h 32"/>
                    <a:gd name="T14" fmla="*/ 22 w 32"/>
                    <a:gd name="T15" fmla="*/ 2 h 32"/>
                    <a:gd name="T16" fmla="*/ 28 w 32"/>
                    <a:gd name="T17" fmla="*/ 4 h 32"/>
                    <a:gd name="T18" fmla="*/ 30 w 32"/>
                    <a:gd name="T19" fmla="*/ 10 h 32"/>
                    <a:gd name="T20" fmla="*/ 32 w 32"/>
                    <a:gd name="T21" fmla="*/ 16 h 32"/>
                    <a:gd name="T22" fmla="*/ 32 w 32"/>
                    <a:gd name="T23" fmla="*/ 16 h 32"/>
                    <a:gd name="T24" fmla="*/ 30 w 32"/>
                    <a:gd name="T25" fmla="*/ 22 h 32"/>
                    <a:gd name="T26" fmla="*/ 28 w 32"/>
                    <a:gd name="T27" fmla="*/ 28 h 32"/>
                    <a:gd name="T28" fmla="*/ 22 w 32"/>
                    <a:gd name="T29" fmla="*/ 30 h 32"/>
                    <a:gd name="T30" fmla="*/ 16 w 32"/>
                    <a:gd name="T31" fmla="*/ 32 h 32"/>
                    <a:gd name="T32" fmla="*/ 16 w 32"/>
                    <a:gd name="T33" fmla="*/ 32 h 32"/>
                    <a:gd name="T34" fmla="*/ 10 w 32"/>
                    <a:gd name="T35" fmla="*/ 30 h 32"/>
                    <a:gd name="T36" fmla="*/ 4 w 32"/>
                    <a:gd name="T37" fmla="*/ 28 h 32"/>
                    <a:gd name="T38" fmla="*/ 2 w 32"/>
                    <a:gd name="T39" fmla="*/ 22 h 32"/>
                    <a:gd name="T40" fmla="*/ 0 w 32"/>
                    <a:gd name="T41" fmla="*/ 16 h 32"/>
                    <a:gd name="T42" fmla="*/ 0 w 32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2" h="32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2" y="10"/>
                      </a:lnTo>
                      <a:lnTo>
                        <a:pt x="4" y="4"/>
                      </a:lnTo>
                      <a:lnTo>
                        <a:pt x="10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22" y="2"/>
                      </a:lnTo>
                      <a:lnTo>
                        <a:pt x="28" y="4"/>
                      </a:lnTo>
                      <a:lnTo>
                        <a:pt x="30" y="10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30" y="22"/>
                      </a:lnTo>
                      <a:lnTo>
                        <a:pt x="28" y="28"/>
                      </a:lnTo>
                      <a:lnTo>
                        <a:pt x="22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10" y="30"/>
                      </a:lnTo>
                      <a:lnTo>
                        <a:pt x="4" y="28"/>
                      </a:lnTo>
                      <a:lnTo>
                        <a:pt x="2" y="22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7" name="Freeform 228">
                  <a:extLst>
                    <a:ext uri="{FF2B5EF4-FFF2-40B4-BE49-F238E27FC236}">
                      <a16:creationId xmlns:a16="http://schemas.microsoft.com/office/drawing/2014/main" id="{0BD5EEEB-1455-4A74-A1F8-4AF0ED391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4" y="1369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8" name="Freeform 229">
                  <a:extLst>
                    <a:ext uri="{FF2B5EF4-FFF2-40B4-BE49-F238E27FC236}">
                      <a16:creationId xmlns:a16="http://schemas.microsoft.com/office/drawing/2014/main" id="{8458946E-4059-4C0D-A9D0-639EB001B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2" y="2105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9" name="Freeform 230">
                  <a:extLst>
                    <a:ext uri="{FF2B5EF4-FFF2-40B4-BE49-F238E27FC236}">
                      <a16:creationId xmlns:a16="http://schemas.microsoft.com/office/drawing/2014/main" id="{25D83809-09A7-41E2-8383-29B76713C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2" y="2353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0" name="Freeform 231">
                  <a:extLst>
                    <a:ext uri="{FF2B5EF4-FFF2-40B4-BE49-F238E27FC236}">
                      <a16:creationId xmlns:a16="http://schemas.microsoft.com/office/drawing/2014/main" id="{919A1E31-FF38-45D0-8500-9C1E055D7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0" y="2737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1" name="Freeform 232">
                  <a:extLst>
                    <a:ext uri="{FF2B5EF4-FFF2-40B4-BE49-F238E27FC236}">
                      <a16:creationId xmlns:a16="http://schemas.microsoft.com/office/drawing/2014/main" id="{086679EB-F25A-4915-9BF8-012BDAA043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" y="2689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2" name="Freeform 233">
                  <a:extLst>
                    <a:ext uri="{FF2B5EF4-FFF2-40B4-BE49-F238E27FC236}">
                      <a16:creationId xmlns:a16="http://schemas.microsoft.com/office/drawing/2014/main" id="{455B1FAD-DF51-41B0-9FF9-65FC9BAEE6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4" y="3225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3" name="Freeform 234">
                  <a:extLst>
                    <a:ext uri="{FF2B5EF4-FFF2-40B4-BE49-F238E27FC236}">
                      <a16:creationId xmlns:a16="http://schemas.microsoft.com/office/drawing/2014/main" id="{967DD84D-0662-4B1F-A0C4-FF940CA25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3345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4" name="Freeform 235">
                  <a:extLst>
                    <a:ext uri="{FF2B5EF4-FFF2-40B4-BE49-F238E27FC236}">
                      <a16:creationId xmlns:a16="http://schemas.microsoft.com/office/drawing/2014/main" id="{936874A3-0988-4335-8CB4-2A24C4675E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2" y="3185"/>
                  <a:ext cx="432" cy="32"/>
                </a:xfrm>
                <a:custGeom>
                  <a:avLst/>
                  <a:gdLst>
                    <a:gd name="T0" fmla="*/ 432 w 432"/>
                    <a:gd name="T1" fmla="*/ 32 h 32"/>
                    <a:gd name="T2" fmla="*/ 0 w 432"/>
                    <a:gd name="T3" fmla="*/ 32 h 32"/>
                    <a:gd name="T4" fmla="*/ 0 w 432"/>
                    <a:gd name="T5" fmla="*/ 32 h 32"/>
                    <a:gd name="T6" fmla="*/ 36 w 432"/>
                    <a:gd name="T7" fmla="*/ 26 h 32"/>
                    <a:gd name="T8" fmla="*/ 122 w 432"/>
                    <a:gd name="T9" fmla="*/ 12 h 32"/>
                    <a:gd name="T10" fmla="*/ 174 w 432"/>
                    <a:gd name="T11" fmla="*/ 6 h 32"/>
                    <a:gd name="T12" fmla="*/ 226 w 432"/>
                    <a:gd name="T13" fmla="*/ 2 h 32"/>
                    <a:gd name="T14" fmla="*/ 272 w 432"/>
                    <a:gd name="T15" fmla="*/ 0 h 32"/>
                    <a:gd name="T16" fmla="*/ 312 w 432"/>
                    <a:gd name="T17" fmla="*/ 0 h 32"/>
                    <a:gd name="T18" fmla="*/ 312 w 432"/>
                    <a:gd name="T19" fmla="*/ 0 h 32"/>
                    <a:gd name="T20" fmla="*/ 342 w 432"/>
                    <a:gd name="T21" fmla="*/ 4 h 32"/>
                    <a:gd name="T22" fmla="*/ 368 w 432"/>
                    <a:gd name="T23" fmla="*/ 8 h 32"/>
                    <a:gd name="T24" fmla="*/ 390 w 432"/>
                    <a:gd name="T25" fmla="*/ 14 h 32"/>
                    <a:gd name="T26" fmla="*/ 406 w 432"/>
                    <a:gd name="T27" fmla="*/ 18 h 32"/>
                    <a:gd name="T28" fmla="*/ 426 w 432"/>
                    <a:gd name="T29" fmla="*/ 28 h 32"/>
                    <a:gd name="T30" fmla="*/ 432 w 432"/>
                    <a:gd name="T31" fmla="*/ 32 h 32"/>
                    <a:gd name="T32" fmla="*/ 432 w 432"/>
                    <a:gd name="T3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32" h="32">
                      <a:moveTo>
                        <a:pt x="432" y="32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36" y="26"/>
                      </a:lnTo>
                      <a:lnTo>
                        <a:pt x="122" y="12"/>
                      </a:lnTo>
                      <a:lnTo>
                        <a:pt x="174" y="6"/>
                      </a:lnTo>
                      <a:lnTo>
                        <a:pt x="226" y="2"/>
                      </a:lnTo>
                      <a:lnTo>
                        <a:pt x="272" y="0"/>
                      </a:lnTo>
                      <a:lnTo>
                        <a:pt x="312" y="0"/>
                      </a:lnTo>
                      <a:lnTo>
                        <a:pt x="312" y="0"/>
                      </a:lnTo>
                      <a:lnTo>
                        <a:pt x="342" y="4"/>
                      </a:lnTo>
                      <a:lnTo>
                        <a:pt x="368" y="8"/>
                      </a:lnTo>
                      <a:lnTo>
                        <a:pt x="390" y="14"/>
                      </a:lnTo>
                      <a:lnTo>
                        <a:pt x="406" y="18"/>
                      </a:lnTo>
                      <a:lnTo>
                        <a:pt x="426" y="28"/>
                      </a:lnTo>
                      <a:lnTo>
                        <a:pt x="432" y="32"/>
                      </a:lnTo>
                      <a:lnTo>
                        <a:pt x="432" y="3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5" name="Freeform 236">
                  <a:extLst>
                    <a:ext uri="{FF2B5EF4-FFF2-40B4-BE49-F238E27FC236}">
                      <a16:creationId xmlns:a16="http://schemas.microsoft.com/office/drawing/2014/main" id="{67BA2CAD-11BD-43BA-9A08-8EED89D00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" y="3297"/>
                  <a:ext cx="400" cy="208"/>
                </a:xfrm>
                <a:custGeom>
                  <a:avLst/>
                  <a:gdLst>
                    <a:gd name="T0" fmla="*/ 400 w 400"/>
                    <a:gd name="T1" fmla="*/ 0 h 208"/>
                    <a:gd name="T2" fmla="*/ 400 w 400"/>
                    <a:gd name="T3" fmla="*/ 0 h 208"/>
                    <a:gd name="T4" fmla="*/ 356 w 400"/>
                    <a:gd name="T5" fmla="*/ 22 h 208"/>
                    <a:gd name="T6" fmla="*/ 258 w 400"/>
                    <a:gd name="T7" fmla="*/ 74 h 208"/>
                    <a:gd name="T8" fmla="*/ 156 w 400"/>
                    <a:gd name="T9" fmla="*/ 128 h 208"/>
                    <a:gd name="T10" fmla="*/ 96 w 400"/>
                    <a:gd name="T11" fmla="*/ 160 h 208"/>
                    <a:gd name="T12" fmla="*/ 96 w 400"/>
                    <a:gd name="T13" fmla="*/ 160 h 208"/>
                    <a:gd name="T14" fmla="*/ 68 w 400"/>
                    <a:gd name="T15" fmla="*/ 176 h 208"/>
                    <a:gd name="T16" fmla="*/ 36 w 400"/>
                    <a:gd name="T17" fmla="*/ 190 h 208"/>
                    <a:gd name="T18" fmla="*/ 0 w 400"/>
                    <a:gd name="T19" fmla="*/ 208 h 208"/>
                    <a:gd name="T20" fmla="*/ 0 w 400"/>
                    <a:gd name="T21" fmla="*/ 208 h 208"/>
                    <a:gd name="T22" fmla="*/ 26 w 400"/>
                    <a:gd name="T23" fmla="*/ 186 h 208"/>
                    <a:gd name="T24" fmla="*/ 90 w 400"/>
                    <a:gd name="T25" fmla="*/ 136 h 208"/>
                    <a:gd name="T26" fmla="*/ 128 w 400"/>
                    <a:gd name="T27" fmla="*/ 108 h 208"/>
                    <a:gd name="T28" fmla="*/ 168 w 400"/>
                    <a:gd name="T29" fmla="*/ 82 h 208"/>
                    <a:gd name="T30" fmla="*/ 206 w 400"/>
                    <a:gd name="T31" fmla="*/ 62 h 208"/>
                    <a:gd name="T32" fmla="*/ 224 w 400"/>
                    <a:gd name="T33" fmla="*/ 54 h 208"/>
                    <a:gd name="T34" fmla="*/ 240 w 400"/>
                    <a:gd name="T35" fmla="*/ 48 h 208"/>
                    <a:gd name="T36" fmla="*/ 240 w 400"/>
                    <a:gd name="T37" fmla="*/ 48 h 208"/>
                    <a:gd name="T38" fmla="*/ 352 w 400"/>
                    <a:gd name="T39" fmla="*/ 16 h 208"/>
                    <a:gd name="T40" fmla="*/ 400 w 400"/>
                    <a:gd name="T41" fmla="*/ 0 h 208"/>
                    <a:gd name="T42" fmla="*/ 400 w 400"/>
                    <a:gd name="T43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0" h="208">
                      <a:moveTo>
                        <a:pt x="400" y="0"/>
                      </a:moveTo>
                      <a:lnTo>
                        <a:pt x="400" y="0"/>
                      </a:lnTo>
                      <a:lnTo>
                        <a:pt x="356" y="22"/>
                      </a:lnTo>
                      <a:lnTo>
                        <a:pt x="258" y="74"/>
                      </a:lnTo>
                      <a:lnTo>
                        <a:pt x="156" y="128"/>
                      </a:lnTo>
                      <a:lnTo>
                        <a:pt x="96" y="160"/>
                      </a:lnTo>
                      <a:lnTo>
                        <a:pt x="96" y="160"/>
                      </a:lnTo>
                      <a:lnTo>
                        <a:pt x="68" y="176"/>
                      </a:lnTo>
                      <a:lnTo>
                        <a:pt x="36" y="190"/>
                      </a:lnTo>
                      <a:lnTo>
                        <a:pt x="0" y="208"/>
                      </a:lnTo>
                      <a:lnTo>
                        <a:pt x="0" y="208"/>
                      </a:lnTo>
                      <a:lnTo>
                        <a:pt x="26" y="186"/>
                      </a:lnTo>
                      <a:lnTo>
                        <a:pt x="90" y="136"/>
                      </a:lnTo>
                      <a:lnTo>
                        <a:pt x="128" y="108"/>
                      </a:lnTo>
                      <a:lnTo>
                        <a:pt x="168" y="82"/>
                      </a:lnTo>
                      <a:lnTo>
                        <a:pt x="206" y="62"/>
                      </a:lnTo>
                      <a:lnTo>
                        <a:pt x="224" y="54"/>
                      </a:lnTo>
                      <a:lnTo>
                        <a:pt x="240" y="48"/>
                      </a:lnTo>
                      <a:lnTo>
                        <a:pt x="240" y="48"/>
                      </a:lnTo>
                      <a:lnTo>
                        <a:pt x="352" y="16"/>
                      </a:lnTo>
                      <a:lnTo>
                        <a:pt x="400" y="0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6" name="Freeform 237">
                  <a:extLst>
                    <a:ext uri="{FF2B5EF4-FFF2-40B4-BE49-F238E27FC236}">
                      <a16:creationId xmlns:a16="http://schemas.microsoft.com/office/drawing/2014/main" id="{7BE7D291-394A-4991-9E3D-83F128EC2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0" y="3407"/>
                  <a:ext cx="320" cy="154"/>
                </a:xfrm>
                <a:custGeom>
                  <a:avLst/>
                  <a:gdLst>
                    <a:gd name="T0" fmla="*/ 320 w 320"/>
                    <a:gd name="T1" fmla="*/ 2 h 154"/>
                    <a:gd name="T2" fmla="*/ 320 w 320"/>
                    <a:gd name="T3" fmla="*/ 2 h 154"/>
                    <a:gd name="T4" fmla="*/ 314 w 320"/>
                    <a:gd name="T5" fmla="*/ 8 h 154"/>
                    <a:gd name="T6" fmla="*/ 292 w 320"/>
                    <a:gd name="T7" fmla="*/ 24 h 154"/>
                    <a:gd name="T8" fmla="*/ 274 w 320"/>
                    <a:gd name="T9" fmla="*/ 36 h 154"/>
                    <a:gd name="T10" fmla="*/ 252 w 320"/>
                    <a:gd name="T11" fmla="*/ 48 h 154"/>
                    <a:gd name="T12" fmla="*/ 224 w 320"/>
                    <a:gd name="T13" fmla="*/ 60 h 154"/>
                    <a:gd name="T14" fmla="*/ 192 w 320"/>
                    <a:gd name="T15" fmla="*/ 74 h 154"/>
                    <a:gd name="T16" fmla="*/ 192 w 320"/>
                    <a:gd name="T17" fmla="*/ 74 h 154"/>
                    <a:gd name="T18" fmla="*/ 122 w 320"/>
                    <a:gd name="T19" fmla="*/ 102 h 154"/>
                    <a:gd name="T20" fmla="*/ 60 w 320"/>
                    <a:gd name="T21" fmla="*/ 130 h 154"/>
                    <a:gd name="T22" fmla="*/ 16 w 320"/>
                    <a:gd name="T23" fmla="*/ 150 h 154"/>
                    <a:gd name="T24" fmla="*/ 4 w 320"/>
                    <a:gd name="T25" fmla="*/ 154 h 154"/>
                    <a:gd name="T26" fmla="*/ 0 w 320"/>
                    <a:gd name="T27" fmla="*/ 154 h 154"/>
                    <a:gd name="T28" fmla="*/ 0 w 320"/>
                    <a:gd name="T29" fmla="*/ 154 h 154"/>
                    <a:gd name="T30" fmla="*/ 22 w 320"/>
                    <a:gd name="T31" fmla="*/ 136 h 154"/>
                    <a:gd name="T32" fmla="*/ 74 w 320"/>
                    <a:gd name="T33" fmla="*/ 102 h 154"/>
                    <a:gd name="T34" fmla="*/ 142 w 320"/>
                    <a:gd name="T35" fmla="*/ 60 h 154"/>
                    <a:gd name="T36" fmla="*/ 176 w 320"/>
                    <a:gd name="T37" fmla="*/ 42 h 154"/>
                    <a:gd name="T38" fmla="*/ 208 w 320"/>
                    <a:gd name="T39" fmla="*/ 26 h 154"/>
                    <a:gd name="T40" fmla="*/ 208 w 320"/>
                    <a:gd name="T41" fmla="*/ 26 h 154"/>
                    <a:gd name="T42" fmla="*/ 236 w 320"/>
                    <a:gd name="T43" fmla="*/ 14 h 154"/>
                    <a:gd name="T44" fmla="*/ 260 w 320"/>
                    <a:gd name="T45" fmla="*/ 8 h 154"/>
                    <a:gd name="T46" fmla="*/ 280 w 320"/>
                    <a:gd name="T47" fmla="*/ 2 h 154"/>
                    <a:gd name="T48" fmla="*/ 294 w 320"/>
                    <a:gd name="T49" fmla="*/ 0 h 154"/>
                    <a:gd name="T50" fmla="*/ 306 w 320"/>
                    <a:gd name="T51" fmla="*/ 0 h 154"/>
                    <a:gd name="T52" fmla="*/ 314 w 320"/>
                    <a:gd name="T53" fmla="*/ 0 h 154"/>
                    <a:gd name="T54" fmla="*/ 320 w 320"/>
                    <a:gd name="T55" fmla="*/ 2 h 154"/>
                    <a:gd name="T56" fmla="*/ 320 w 320"/>
                    <a:gd name="T57" fmla="*/ 2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20" h="154">
                      <a:moveTo>
                        <a:pt x="320" y="2"/>
                      </a:moveTo>
                      <a:lnTo>
                        <a:pt x="320" y="2"/>
                      </a:lnTo>
                      <a:lnTo>
                        <a:pt x="314" y="8"/>
                      </a:lnTo>
                      <a:lnTo>
                        <a:pt x="292" y="24"/>
                      </a:lnTo>
                      <a:lnTo>
                        <a:pt x="274" y="36"/>
                      </a:lnTo>
                      <a:lnTo>
                        <a:pt x="252" y="48"/>
                      </a:lnTo>
                      <a:lnTo>
                        <a:pt x="224" y="60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22" y="102"/>
                      </a:lnTo>
                      <a:lnTo>
                        <a:pt x="60" y="130"/>
                      </a:lnTo>
                      <a:lnTo>
                        <a:pt x="16" y="150"/>
                      </a:lnTo>
                      <a:lnTo>
                        <a:pt x="4" y="154"/>
                      </a:lnTo>
                      <a:lnTo>
                        <a:pt x="0" y="154"/>
                      </a:lnTo>
                      <a:lnTo>
                        <a:pt x="0" y="154"/>
                      </a:lnTo>
                      <a:lnTo>
                        <a:pt x="22" y="136"/>
                      </a:lnTo>
                      <a:lnTo>
                        <a:pt x="74" y="102"/>
                      </a:lnTo>
                      <a:lnTo>
                        <a:pt x="142" y="60"/>
                      </a:lnTo>
                      <a:lnTo>
                        <a:pt x="176" y="42"/>
                      </a:lnTo>
                      <a:lnTo>
                        <a:pt x="208" y="26"/>
                      </a:lnTo>
                      <a:lnTo>
                        <a:pt x="208" y="26"/>
                      </a:lnTo>
                      <a:lnTo>
                        <a:pt x="236" y="14"/>
                      </a:lnTo>
                      <a:lnTo>
                        <a:pt x="260" y="8"/>
                      </a:lnTo>
                      <a:lnTo>
                        <a:pt x="280" y="2"/>
                      </a:lnTo>
                      <a:lnTo>
                        <a:pt x="294" y="0"/>
                      </a:lnTo>
                      <a:lnTo>
                        <a:pt x="306" y="0"/>
                      </a:lnTo>
                      <a:lnTo>
                        <a:pt x="314" y="0"/>
                      </a:lnTo>
                      <a:lnTo>
                        <a:pt x="320" y="2"/>
                      </a:lnTo>
                      <a:lnTo>
                        <a:pt x="320" y="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7" name="Freeform 238">
                  <a:extLst>
                    <a:ext uri="{FF2B5EF4-FFF2-40B4-BE49-F238E27FC236}">
                      <a16:creationId xmlns:a16="http://schemas.microsoft.com/office/drawing/2014/main" id="{B116BCB4-FB3F-409C-97A6-EAEA01D6AF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6" y="2993"/>
                  <a:ext cx="216" cy="320"/>
                </a:xfrm>
                <a:custGeom>
                  <a:avLst/>
                  <a:gdLst>
                    <a:gd name="T0" fmla="*/ 216 w 216"/>
                    <a:gd name="T1" fmla="*/ 320 h 320"/>
                    <a:gd name="T2" fmla="*/ 216 w 216"/>
                    <a:gd name="T3" fmla="*/ 320 h 320"/>
                    <a:gd name="T4" fmla="*/ 214 w 216"/>
                    <a:gd name="T5" fmla="*/ 310 h 320"/>
                    <a:gd name="T6" fmla="*/ 206 w 216"/>
                    <a:gd name="T7" fmla="*/ 282 h 320"/>
                    <a:gd name="T8" fmla="*/ 196 w 216"/>
                    <a:gd name="T9" fmla="*/ 262 h 320"/>
                    <a:gd name="T10" fmla="*/ 186 w 216"/>
                    <a:gd name="T11" fmla="*/ 236 h 320"/>
                    <a:gd name="T12" fmla="*/ 170 w 216"/>
                    <a:gd name="T13" fmla="*/ 208 h 320"/>
                    <a:gd name="T14" fmla="*/ 152 w 216"/>
                    <a:gd name="T15" fmla="*/ 176 h 320"/>
                    <a:gd name="T16" fmla="*/ 152 w 216"/>
                    <a:gd name="T17" fmla="*/ 176 h 320"/>
                    <a:gd name="T18" fmla="*/ 130 w 216"/>
                    <a:gd name="T19" fmla="*/ 142 h 320"/>
                    <a:gd name="T20" fmla="*/ 106 w 216"/>
                    <a:gd name="T21" fmla="*/ 110 h 320"/>
                    <a:gd name="T22" fmla="*/ 80 w 216"/>
                    <a:gd name="T23" fmla="*/ 80 h 320"/>
                    <a:gd name="T24" fmla="*/ 56 w 216"/>
                    <a:gd name="T25" fmla="*/ 52 h 320"/>
                    <a:gd name="T26" fmla="*/ 36 w 216"/>
                    <a:gd name="T27" fmla="*/ 30 h 320"/>
                    <a:gd name="T28" fmla="*/ 18 w 216"/>
                    <a:gd name="T29" fmla="*/ 12 h 320"/>
                    <a:gd name="T30" fmla="*/ 6 w 216"/>
                    <a:gd name="T31" fmla="*/ 2 h 320"/>
                    <a:gd name="T32" fmla="*/ 2 w 216"/>
                    <a:gd name="T33" fmla="*/ 0 h 320"/>
                    <a:gd name="T34" fmla="*/ 0 w 216"/>
                    <a:gd name="T35" fmla="*/ 0 h 320"/>
                    <a:gd name="T36" fmla="*/ 0 w 216"/>
                    <a:gd name="T37" fmla="*/ 0 h 320"/>
                    <a:gd name="T38" fmla="*/ 4 w 216"/>
                    <a:gd name="T39" fmla="*/ 10 h 320"/>
                    <a:gd name="T40" fmla="*/ 14 w 216"/>
                    <a:gd name="T41" fmla="*/ 32 h 320"/>
                    <a:gd name="T42" fmla="*/ 54 w 216"/>
                    <a:gd name="T43" fmla="*/ 102 h 320"/>
                    <a:gd name="T44" fmla="*/ 98 w 216"/>
                    <a:gd name="T45" fmla="*/ 176 h 320"/>
                    <a:gd name="T46" fmla="*/ 128 w 216"/>
                    <a:gd name="T47" fmla="*/ 224 h 320"/>
                    <a:gd name="T48" fmla="*/ 128 w 216"/>
                    <a:gd name="T49" fmla="*/ 224 h 320"/>
                    <a:gd name="T50" fmla="*/ 152 w 216"/>
                    <a:gd name="T51" fmla="*/ 254 h 320"/>
                    <a:gd name="T52" fmla="*/ 182 w 216"/>
                    <a:gd name="T53" fmla="*/ 284 h 320"/>
                    <a:gd name="T54" fmla="*/ 216 w 216"/>
                    <a:gd name="T55" fmla="*/ 320 h 320"/>
                    <a:gd name="T56" fmla="*/ 216 w 216"/>
                    <a:gd name="T57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6" h="320">
                      <a:moveTo>
                        <a:pt x="216" y="320"/>
                      </a:moveTo>
                      <a:lnTo>
                        <a:pt x="216" y="320"/>
                      </a:lnTo>
                      <a:lnTo>
                        <a:pt x="214" y="310"/>
                      </a:lnTo>
                      <a:lnTo>
                        <a:pt x="206" y="282"/>
                      </a:lnTo>
                      <a:lnTo>
                        <a:pt x="196" y="262"/>
                      </a:lnTo>
                      <a:lnTo>
                        <a:pt x="186" y="236"/>
                      </a:lnTo>
                      <a:lnTo>
                        <a:pt x="170" y="208"/>
                      </a:lnTo>
                      <a:lnTo>
                        <a:pt x="152" y="176"/>
                      </a:lnTo>
                      <a:lnTo>
                        <a:pt x="152" y="176"/>
                      </a:lnTo>
                      <a:lnTo>
                        <a:pt x="130" y="142"/>
                      </a:lnTo>
                      <a:lnTo>
                        <a:pt x="106" y="110"/>
                      </a:lnTo>
                      <a:lnTo>
                        <a:pt x="80" y="80"/>
                      </a:lnTo>
                      <a:lnTo>
                        <a:pt x="56" y="52"/>
                      </a:lnTo>
                      <a:lnTo>
                        <a:pt x="36" y="30"/>
                      </a:lnTo>
                      <a:lnTo>
                        <a:pt x="18" y="12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10"/>
                      </a:lnTo>
                      <a:lnTo>
                        <a:pt x="14" y="32"/>
                      </a:lnTo>
                      <a:lnTo>
                        <a:pt x="54" y="102"/>
                      </a:lnTo>
                      <a:lnTo>
                        <a:pt x="98" y="176"/>
                      </a:lnTo>
                      <a:lnTo>
                        <a:pt x="128" y="224"/>
                      </a:lnTo>
                      <a:lnTo>
                        <a:pt x="128" y="224"/>
                      </a:lnTo>
                      <a:lnTo>
                        <a:pt x="152" y="254"/>
                      </a:lnTo>
                      <a:lnTo>
                        <a:pt x="182" y="284"/>
                      </a:lnTo>
                      <a:lnTo>
                        <a:pt x="216" y="320"/>
                      </a:lnTo>
                      <a:lnTo>
                        <a:pt x="216" y="3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8" name="Freeform 239">
                  <a:extLst>
                    <a:ext uri="{FF2B5EF4-FFF2-40B4-BE49-F238E27FC236}">
                      <a16:creationId xmlns:a16="http://schemas.microsoft.com/office/drawing/2014/main" id="{AD86CED1-F952-414A-A084-7BC1A8ECC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" y="3255"/>
                  <a:ext cx="288" cy="90"/>
                </a:xfrm>
                <a:custGeom>
                  <a:avLst/>
                  <a:gdLst>
                    <a:gd name="T0" fmla="*/ 288 w 288"/>
                    <a:gd name="T1" fmla="*/ 26 h 90"/>
                    <a:gd name="T2" fmla="*/ 0 w 288"/>
                    <a:gd name="T3" fmla="*/ 90 h 90"/>
                    <a:gd name="T4" fmla="*/ 0 w 288"/>
                    <a:gd name="T5" fmla="*/ 90 h 90"/>
                    <a:gd name="T6" fmla="*/ 16 w 288"/>
                    <a:gd name="T7" fmla="*/ 78 h 90"/>
                    <a:gd name="T8" fmla="*/ 56 w 288"/>
                    <a:gd name="T9" fmla="*/ 50 h 90"/>
                    <a:gd name="T10" fmla="*/ 82 w 288"/>
                    <a:gd name="T11" fmla="*/ 36 h 90"/>
                    <a:gd name="T12" fmla="*/ 108 w 288"/>
                    <a:gd name="T13" fmla="*/ 20 h 90"/>
                    <a:gd name="T14" fmla="*/ 136 w 288"/>
                    <a:gd name="T15" fmla="*/ 10 h 90"/>
                    <a:gd name="T16" fmla="*/ 160 w 288"/>
                    <a:gd name="T17" fmla="*/ 2 h 90"/>
                    <a:gd name="T18" fmla="*/ 160 w 288"/>
                    <a:gd name="T19" fmla="*/ 2 h 90"/>
                    <a:gd name="T20" fmla="*/ 184 w 288"/>
                    <a:gd name="T21" fmla="*/ 0 h 90"/>
                    <a:gd name="T22" fmla="*/ 206 w 288"/>
                    <a:gd name="T23" fmla="*/ 0 h 90"/>
                    <a:gd name="T24" fmla="*/ 228 w 288"/>
                    <a:gd name="T25" fmla="*/ 4 h 90"/>
                    <a:gd name="T26" fmla="*/ 248 w 288"/>
                    <a:gd name="T27" fmla="*/ 10 h 90"/>
                    <a:gd name="T28" fmla="*/ 276 w 288"/>
                    <a:gd name="T29" fmla="*/ 20 h 90"/>
                    <a:gd name="T30" fmla="*/ 288 w 288"/>
                    <a:gd name="T31" fmla="*/ 26 h 90"/>
                    <a:gd name="T32" fmla="*/ 288 w 288"/>
                    <a:gd name="T33" fmla="*/ 26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8" h="90">
                      <a:moveTo>
                        <a:pt x="288" y="26"/>
                      </a:move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16" y="78"/>
                      </a:lnTo>
                      <a:lnTo>
                        <a:pt x="56" y="50"/>
                      </a:lnTo>
                      <a:lnTo>
                        <a:pt x="82" y="36"/>
                      </a:lnTo>
                      <a:lnTo>
                        <a:pt x="108" y="20"/>
                      </a:lnTo>
                      <a:lnTo>
                        <a:pt x="136" y="10"/>
                      </a:lnTo>
                      <a:lnTo>
                        <a:pt x="160" y="2"/>
                      </a:lnTo>
                      <a:lnTo>
                        <a:pt x="160" y="2"/>
                      </a:lnTo>
                      <a:lnTo>
                        <a:pt x="184" y="0"/>
                      </a:lnTo>
                      <a:lnTo>
                        <a:pt x="206" y="0"/>
                      </a:lnTo>
                      <a:lnTo>
                        <a:pt x="228" y="4"/>
                      </a:lnTo>
                      <a:lnTo>
                        <a:pt x="248" y="10"/>
                      </a:lnTo>
                      <a:lnTo>
                        <a:pt x="276" y="20"/>
                      </a:lnTo>
                      <a:lnTo>
                        <a:pt x="288" y="26"/>
                      </a:lnTo>
                      <a:lnTo>
                        <a:pt x="288" y="26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9" name="Freeform 240">
                  <a:extLst>
                    <a:ext uri="{FF2B5EF4-FFF2-40B4-BE49-F238E27FC236}">
                      <a16:creationId xmlns:a16="http://schemas.microsoft.com/office/drawing/2014/main" id="{452397B3-E544-4B43-93B6-FABEA40D3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4" y="2833"/>
                  <a:ext cx="232" cy="152"/>
                </a:xfrm>
                <a:custGeom>
                  <a:avLst/>
                  <a:gdLst>
                    <a:gd name="T0" fmla="*/ 232 w 232"/>
                    <a:gd name="T1" fmla="*/ 120 h 152"/>
                    <a:gd name="T2" fmla="*/ 232 w 232"/>
                    <a:gd name="T3" fmla="*/ 120 h 152"/>
                    <a:gd name="T4" fmla="*/ 206 w 232"/>
                    <a:gd name="T5" fmla="*/ 136 h 152"/>
                    <a:gd name="T6" fmla="*/ 184 w 232"/>
                    <a:gd name="T7" fmla="*/ 152 h 152"/>
                    <a:gd name="T8" fmla="*/ 184 w 232"/>
                    <a:gd name="T9" fmla="*/ 152 h 152"/>
                    <a:gd name="T10" fmla="*/ 146 w 232"/>
                    <a:gd name="T11" fmla="*/ 124 h 152"/>
                    <a:gd name="T12" fmla="*/ 80 w 232"/>
                    <a:gd name="T13" fmla="*/ 80 h 152"/>
                    <a:gd name="T14" fmla="*/ 80 w 232"/>
                    <a:gd name="T15" fmla="*/ 80 h 152"/>
                    <a:gd name="T16" fmla="*/ 66 w 232"/>
                    <a:gd name="T17" fmla="*/ 70 h 152"/>
                    <a:gd name="T18" fmla="*/ 52 w 232"/>
                    <a:gd name="T19" fmla="*/ 58 h 152"/>
                    <a:gd name="T20" fmla="*/ 26 w 232"/>
                    <a:gd name="T21" fmla="*/ 30 h 152"/>
                    <a:gd name="T22" fmla="*/ 8 w 232"/>
                    <a:gd name="T23" fmla="*/ 10 h 152"/>
                    <a:gd name="T24" fmla="*/ 0 w 232"/>
                    <a:gd name="T25" fmla="*/ 0 h 152"/>
                    <a:gd name="T26" fmla="*/ 0 w 232"/>
                    <a:gd name="T27" fmla="*/ 0 h 152"/>
                    <a:gd name="T28" fmla="*/ 118 w 232"/>
                    <a:gd name="T29" fmla="*/ 60 h 152"/>
                    <a:gd name="T30" fmla="*/ 198 w 232"/>
                    <a:gd name="T31" fmla="*/ 100 h 152"/>
                    <a:gd name="T32" fmla="*/ 224 w 232"/>
                    <a:gd name="T33" fmla="*/ 114 h 152"/>
                    <a:gd name="T34" fmla="*/ 232 w 232"/>
                    <a:gd name="T35" fmla="*/ 120 h 152"/>
                    <a:gd name="T36" fmla="*/ 232 w 232"/>
                    <a:gd name="T37" fmla="*/ 12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2" h="152">
                      <a:moveTo>
                        <a:pt x="232" y="120"/>
                      </a:moveTo>
                      <a:lnTo>
                        <a:pt x="232" y="120"/>
                      </a:lnTo>
                      <a:lnTo>
                        <a:pt x="206" y="136"/>
                      </a:lnTo>
                      <a:lnTo>
                        <a:pt x="184" y="152"/>
                      </a:lnTo>
                      <a:lnTo>
                        <a:pt x="184" y="152"/>
                      </a:lnTo>
                      <a:lnTo>
                        <a:pt x="146" y="124"/>
                      </a:lnTo>
                      <a:lnTo>
                        <a:pt x="80" y="80"/>
                      </a:lnTo>
                      <a:lnTo>
                        <a:pt x="80" y="80"/>
                      </a:lnTo>
                      <a:lnTo>
                        <a:pt x="66" y="70"/>
                      </a:lnTo>
                      <a:lnTo>
                        <a:pt x="52" y="58"/>
                      </a:lnTo>
                      <a:lnTo>
                        <a:pt x="26" y="30"/>
                      </a:lnTo>
                      <a:lnTo>
                        <a:pt x="8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18" y="60"/>
                      </a:lnTo>
                      <a:lnTo>
                        <a:pt x="198" y="100"/>
                      </a:lnTo>
                      <a:lnTo>
                        <a:pt x="224" y="114"/>
                      </a:lnTo>
                      <a:lnTo>
                        <a:pt x="232" y="120"/>
                      </a:lnTo>
                      <a:lnTo>
                        <a:pt x="232" y="1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0" name="Freeform 241">
                  <a:extLst>
                    <a:ext uri="{FF2B5EF4-FFF2-40B4-BE49-F238E27FC236}">
                      <a16:creationId xmlns:a16="http://schemas.microsoft.com/office/drawing/2014/main" id="{99B3A08E-4831-4396-9420-5623384A9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6" y="2617"/>
                  <a:ext cx="314" cy="112"/>
                </a:xfrm>
                <a:custGeom>
                  <a:avLst/>
                  <a:gdLst>
                    <a:gd name="T0" fmla="*/ 304 w 314"/>
                    <a:gd name="T1" fmla="*/ 72 h 112"/>
                    <a:gd name="T2" fmla="*/ 304 w 314"/>
                    <a:gd name="T3" fmla="*/ 72 h 112"/>
                    <a:gd name="T4" fmla="*/ 310 w 314"/>
                    <a:gd name="T5" fmla="*/ 80 h 112"/>
                    <a:gd name="T6" fmla="*/ 314 w 314"/>
                    <a:gd name="T7" fmla="*/ 90 h 112"/>
                    <a:gd name="T8" fmla="*/ 314 w 314"/>
                    <a:gd name="T9" fmla="*/ 94 h 112"/>
                    <a:gd name="T10" fmla="*/ 314 w 314"/>
                    <a:gd name="T11" fmla="*/ 98 h 112"/>
                    <a:gd name="T12" fmla="*/ 310 w 314"/>
                    <a:gd name="T13" fmla="*/ 102 h 112"/>
                    <a:gd name="T14" fmla="*/ 306 w 314"/>
                    <a:gd name="T15" fmla="*/ 106 h 112"/>
                    <a:gd name="T16" fmla="*/ 300 w 314"/>
                    <a:gd name="T17" fmla="*/ 108 h 112"/>
                    <a:gd name="T18" fmla="*/ 290 w 314"/>
                    <a:gd name="T19" fmla="*/ 110 h 112"/>
                    <a:gd name="T20" fmla="*/ 276 w 314"/>
                    <a:gd name="T21" fmla="*/ 112 h 112"/>
                    <a:gd name="T22" fmla="*/ 260 w 314"/>
                    <a:gd name="T23" fmla="*/ 110 h 112"/>
                    <a:gd name="T24" fmla="*/ 240 w 314"/>
                    <a:gd name="T25" fmla="*/ 108 h 112"/>
                    <a:gd name="T26" fmla="*/ 216 w 314"/>
                    <a:gd name="T27" fmla="*/ 104 h 112"/>
                    <a:gd name="T28" fmla="*/ 216 w 314"/>
                    <a:gd name="T29" fmla="*/ 104 h 112"/>
                    <a:gd name="T30" fmla="*/ 190 w 314"/>
                    <a:gd name="T31" fmla="*/ 98 h 112"/>
                    <a:gd name="T32" fmla="*/ 166 w 314"/>
                    <a:gd name="T33" fmla="*/ 92 h 112"/>
                    <a:gd name="T34" fmla="*/ 122 w 314"/>
                    <a:gd name="T35" fmla="*/ 76 h 112"/>
                    <a:gd name="T36" fmla="*/ 86 w 314"/>
                    <a:gd name="T37" fmla="*/ 58 h 112"/>
                    <a:gd name="T38" fmla="*/ 54 w 314"/>
                    <a:gd name="T39" fmla="*/ 42 h 112"/>
                    <a:gd name="T40" fmla="*/ 30 w 314"/>
                    <a:gd name="T41" fmla="*/ 26 h 112"/>
                    <a:gd name="T42" fmla="*/ 14 w 314"/>
                    <a:gd name="T43" fmla="*/ 12 h 112"/>
                    <a:gd name="T44" fmla="*/ 0 w 314"/>
                    <a:gd name="T45" fmla="*/ 0 h 112"/>
                    <a:gd name="T46" fmla="*/ 0 w 314"/>
                    <a:gd name="T47" fmla="*/ 0 h 112"/>
                    <a:gd name="T48" fmla="*/ 110 w 314"/>
                    <a:gd name="T49" fmla="*/ 38 h 112"/>
                    <a:gd name="T50" fmla="*/ 190 w 314"/>
                    <a:gd name="T51" fmla="*/ 62 h 112"/>
                    <a:gd name="T52" fmla="*/ 218 w 314"/>
                    <a:gd name="T53" fmla="*/ 70 h 112"/>
                    <a:gd name="T54" fmla="*/ 232 w 314"/>
                    <a:gd name="T55" fmla="*/ 72 h 112"/>
                    <a:gd name="T56" fmla="*/ 232 w 314"/>
                    <a:gd name="T57" fmla="*/ 72 h 112"/>
                    <a:gd name="T58" fmla="*/ 250 w 314"/>
                    <a:gd name="T59" fmla="*/ 70 h 112"/>
                    <a:gd name="T60" fmla="*/ 274 w 314"/>
                    <a:gd name="T61" fmla="*/ 70 h 112"/>
                    <a:gd name="T62" fmla="*/ 304 w 314"/>
                    <a:gd name="T63" fmla="*/ 72 h 112"/>
                    <a:gd name="T64" fmla="*/ 304 w 314"/>
                    <a:gd name="T65" fmla="*/ 7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14" h="112">
                      <a:moveTo>
                        <a:pt x="304" y="72"/>
                      </a:moveTo>
                      <a:lnTo>
                        <a:pt x="304" y="72"/>
                      </a:lnTo>
                      <a:lnTo>
                        <a:pt x="310" y="80"/>
                      </a:lnTo>
                      <a:lnTo>
                        <a:pt x="314" y="90"/>
                      </a:lnTo>
                      <a:lnTo>
                        <a:pt x="314" y="94"/>
                      </a:lnTo>
                      <a:lnTo>
                        <a:pt x="314" y="98"/>
                      </a:lnTo>
                      <a:lnTo>
                        <a:pt x="310" y="102"/>
                      </a:lnTo>
                      <a:lnTo>
                        <a:pt x="306" y="106"/>
                      </a:lnTo>
                      <a:lnTo>
                        <a:pt x="300" y="108"/>
                      </a:lnTo>
                      <a:lnTo>
                        <a:pt x="290" y="110"/>
                      </a:lnTo>
                      <a:lnTo>
                        <a:pt x="276" y="112"/>
                      </a:lnTo>
                      <a:lnTo>
                        <a:pt x="260" y="110"/>
                      </a:lnTo>
                      <a:lnTo>
                        <a:pt x="240" y="108"/>
                      </a:lnTo>
                      <a:lnTo>
                        <a:pt x="216" y="104"/>
                      </a:lnTo>
                      <a:lnTo>
                        <a:pt x="216" y="104"/>
                      </a:lnTo>
                      <a:lnTo>
                        <a:pt x="190" y="98"/>
                      </a:lnTo>
                      <a:lnTo>
                        <a:pt x="166" y="92"/>
                      </a:lnTo>
                      <a:lnTo>
                        <a:pt x="122" y="76"/>
                      </a:lnTo>
                      <a:lnTo>
                        <a:pt x="86" y="58"/>
                      </a:lnTo>
                      <a:lnTo>
                        <a:pt x="54" y="42"/>
                      </a:lnTo>
                      <a:lnTo>
                        <a:pt x="30" y="26"/>
                      </a:lnTo>
                      <a:lnTo>
                        <a:pt x="14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10" y="38"/>
                      </a:lnTo>
                      <a:lnTo>
                        <a:pt x="190" y="62"/>
                      </a:lnTo>
                      <a:lnTo>
                        <a:pt x="218" y="70"/>
                      </a:lnTo>
                      <a:lnTo>
                        <a:pt x="232" y="72"/>
                      </a:lnTo>
                      <a:lnTo>
                        <a:pt x="232" y="72"/>
                      </a:lnTo>
                      <a:lnTo>
                        <a:pt x="250" y="70"/>
                      </a:lnTo>
                      <a:lnTo>
                        <a:pt x="274" y="70"/>
                      </a:lnTo>
                      <a:lnTo>
                        <a:pt x="304" y="72"/>
                      </a:lnTo>
                      <a:lnTo>
                        <a:pt x="304" y="7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1" name="Freeform 242">
                  <a:extLst>
                    <a:ext uri="{FF2B5EF4-FFF2-40B4-BE49-F238E27FC236}">
                      <a16:creationId xmlns:a16="http://schemas.microsoft.com/office/drawing/2014/main" id="{C816C49E-5292-472C-ADEA-501B9BE2D6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0" y="2369"/>
                  <a:ext cx="250" cy="224"/>
                </a:xfrm>
                <a:custGeom>
                  <a:avLst/>
                  <a:gdLst>
                    <a:gd name="T0" fmla="*/ 250 w 250"/>
                    <a:gd name="T1" fmla="*/ 224 h 224"/>
                    <a:gd name="T2" fmla="*/ 250 w 250"/>
                    <a:gd name="T3" fmla="*/ 224 h 224"/>
                    <a:gd name="T4" fmla="*/ 238 w 250"/>
                    <a:gd name="T5" fmla="*/ 222 h 224"/>
                    <a:gd name="T6" fmla="*/ 224 w 250"/>
                    <a:gd name="T7" fmla="*/ 216 h 224"/>
                    <a:gd name="T8" fmla="*/ 202 w 250"/>
                    <a:gd name="T9" fmla="*/ 208 h 224"/>
                    <a:gd name="T10" fmla="*/ 202 w 250"/>
                    <a:gd name="T11" fmla="*/ 208 h 224"/>
                    <a:gd name="T12" fmla="*/ 170 w 250"/>
                    <a:gd name="T13" fmla="*/ 192 h 224"/>
                    <a:gd name="T14" fmla="*/ 126 w 250"/>
                    <a:gd name="T15" fmla="*/ 170 h 224"/>
                    <a:gd name="T16" fmla="*/ 104 w 250"/>
                    <a:gd name="T17" fmla="*/ 156 h 224"/>
                    <a:gd name="T18" fmla="*/ 84 w 250"/>
                    <a:gd name="T19" fmla="*/ 140 h 224"/>
                    <a:gd name="T20" fmla="*/ 64 w 250"/>
                    <a:gd name="T21" fmla="*/ 122 h 224"/>
                    <a:gd name="T22" fmla="*/ 50 w 250"/>
                    <a:gd name="T23" fmla="*/ 104 h 224"/>
                    <a:gd name="T24" fmla="*/ 50 w 250"/>
                    <a:gd name="T25" fmla="*/ 104 h 224"/>
                    <a:gd name="T26" fmla="*/ 38 w 250"/>
                    <a:gd name="T27" fmla="*/ 86 h 224"/>
                    <a:gd name="T28" fmla="*/ 28 w 250"/>
                    <a:gd name="T29" fmla="*/ 66 h 224"/>
                    <a:gd name="T30" fmla="*/ 12 w 250"/>
                    <a:gd name="T31" fmla="*/ 32 h 224"/>
                    <a:gd name="T32" fmla="*/ 2 w 250"/>
                    <a:gd name="T33" fmla="*/ 8 h 224"/>
                    <a:gd name="T34" fmla="*/ 0 w 250"/>
                    <a:gd name="T35" fmla="*/ 2 h 224"/>
                    <a:gd name="T36" fmla="*/ 2 w 250"/>
                    <a:gd name="T37" fmla="*/ 0 h 224"/>
                    <a:gd name="T38" fmla="*/ 2 w 250"/>
                    <a:gd name="T39" fmla="*/ 0 h 224"/>
                    <a:gd name="T40" fmla="*/ 2 w 250"/>
                    <a:gd name="T41" fmla="*/ 0 h 224"/>
                    <a:gd name="T42" fmla="*/ 128 w 250"/>
                    <a:gd name="T43" fmla="*/ 114 h 224"/>
                    <a:gd name="T44" fmla="*/ 250 w 250"/>
                    <a:gd name="T45" fmla="*/ 224 h 224"/>
                    <a:gd name="T46" fmla="*/ 250 w 250"/>
                    <a:gd name="T4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0" h="224">
                      <a:moveTo>
                        <a:pt x="250" y="224"/>
                      </a:moveTo>
                      <a:lnTo>
                        <a:pt x="250" y="224"/>
                      </a:lnTo>
                      <a:lnTo>
                        <a:pt x="238" y="222"/>
                      </a:lnTo>
                      <a:lnTo>
                        <a:pt x="224" y="216"/>
                      </a:lnTo>
                      <a:lnTo>
                        <a:pt x="202" y="208"/>
                      </a:lnTo>
                      <a:lnTo>
                        <a:pt x="202" y="208"/>
                      </a:lnTo>
                      <a:lnTo>
                        <a:pt x="170" y="192"/>
                      </a:lnTo>
                      <a:lnTo>
                        <a:pt x="126" y="170"/>
                      </a:lnTo>
                      <a:lnTo>
                        <a:pt x="104" y="156"/>
                      </a:lnTo>
                      <a:lnTo>
                        <a:pt x="84" y="140"/>
                      </a:lnTo>
                      <a:lnTo>
                        <a:pt x="64" y="122"/>
                      </a:lnTo>
                      <a:lnTo>
                        <a:pt x="50" y="104"/>
                      </a:lnTo>
                      <a:lnTo>
                        <a:pt x="50" y="104"/>
                      </a:lnTo>
                      <a:lnTo>
                        <a:pt x="38" y="86"/>
                      </a:lnTo>
                      <a:lnTo>
                        <a:pt x="28" y="66"/>
                      </a:lnTo>
                      <a:lnTo>
                        <a:pt x="12" y="32"/>
                      </a:lnTo>
                      <a:lnTo>
                        <a:pt x="2" y="8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128" y="114"/>
                      </a:lnTo>
                      <a:lnTo>
                        <a:pt x="250" y="224"/>
                      </a:lnTo>
                      <a:lnTo>
                        <a:pt x="250" y="224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2" name="Freeform 243">
                  <a:extLst>
                    <a:ext uri="{FF2B5EF4-FFF2-40B4-BE49-F238E27FC236}">
                      <a16:creationId xmlns:a16="http://schemas.microsoft.com/office/drawing/2014/main" id="{69D90B94-6DED-47E4-B732-7586D576D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0" y="2233"/>
                  <a:ext cx="24" cy="320"/>
                </a:xfrm>
                <a:custGeom>
                  <a:avLst/>
                  <a:gdLst>
                    <a:gd name="T0" fmla="*/ 24 w 24"/>
                    <a:gd name="T1" fmla="*/ 320 h 320"/>
                    <a:gd name="T2" fmla="*/ 24 w 24"/>
                    <a:gd name="T3" fmla="*/ 320 h 320"/>
                    <a:gd name="T4" fmla="*/ 24 w 24"/>
                    <a:gd name="T5" fmla="*/ 202 h 320"/>
                    <a:gd name="T6" fmla="*/ 20 w 24"/>
                    <a:gd name="T7" fmla="*/ 116 h 320"/>
                    <a:gd name="T8" fmla="*/ 18 w 24"/>
                    <a:gd name="T9" fmla="*/ 84 h 320"/>
                    <a:gd name="T10" fmla="*/ 16 w 24"/>
                    <a:gd name="T11" fmla="*/ 64 h 320"/>
                    <a:gd name="T12" fmla="*/ 16 w 24"/>
                    <a:gd name="T13" fmla="*/ 64 h 320"/>
                    <a:gd name="T14" fmla="*/ 12 w 24"/>
                    <a:gd name="T15" fmla="*/ 42 h 320"/>
                    <a:gd name="T16" fmla="*/ 10 w 24"/>
                    <a:gd name="T17" fmla="*/ 22 h 320"/>
                    <a:gd name="T18" fmla="*/ 8 w 24"/>
                    <a:gd name="T19" fmla="*/ 0 h 320"/>
                    <a:gd name="T20" fmla="*/ 8 w 24"/>
                    <a:gd name="T21" fmla="*/ 0 h 320"/>
                    <a:gd name="T22" fmla="*/ 4 w 24"/>
                    <a:gd name="T23" fmla="*/ 58 h 320"/>
                    <a:gd name="T24" fmla="*/ 2 w 24"/>
                    <a:gd name="T25" fmla="*/ 108 h 320"/>
                    <a:gd name="T26" fmla="*/ 0 w 24"/>
                    <a:gd name="T27" fmla="*/ 152 h 320"/>
                    <a:gd name="T28" fmla="*/ 0 w 24"/>
                    <a:gd name="T29" fmla="*/ 152 h 320"/>
                    <a:gd name="T30" fmla="*/ 2 w 24"/>
                    <a:gd name="T31" fmla="*/ 174 h 320"/>
                    <a:gd name="T32" fmla="*/ 4 w 24"/>
                    <a:gd name="T33" fmla="*/ 200 h 320"/>
                    <a:gd name="T34" fmla="*/ 12 w 24"/>
                    <a:gd name="T35" fmla="*/ 254 h 320"/>
                    <a:gd name="T36" fmla="*/ 24 w 24"/>
                    <a:gd name="T37" fmla="*/ 320 h 320"/>
                    <a:gd name="T38" fmla="*/ 24 w 24"/>
                    <a:gd name="T39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4" h="320">
                      <a:moveTo>
                        <a:pt x="24" y="320"/>
                      </a:moveTo>
                      <a:lnTo>
                        <a:pt x="24" y="320"/>
                      </a:lnTo>
                      <a:lnTo>
                        <a:pt x="24" y="202"/>
                      </a:lnTo>
                      <a:lnTo>
                        <a:pt x="20" y="116"/>
                      </a:lnTo>
                      <a:lnTo>
                        <a:pt x="18" y="84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12" y="42"/>
                      </a:lnTo>
                      <a:lnTo>
                        <a:pt x="10" y="2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58"/>
                      </a:lnTo>
                      <a:lnTo>
                        <a:pt x="2" y="108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2" y="174"/>
                      </a:lnTo>
                      <a:lnTo>
                        <a:pt x="4" y="200"/>
                      </a:lnTo>
                      <a:lnTo>
                        <a:pt x="12" y="254"/>
                      </a:lnTo>
                      <a:lnTo>
                        <a:pt x="24" y="320"/>
                      </a:lnTo>
                      <a:lnTo>
                        <a:pt x="24" y="3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3" name="Freeform 244">
                  <a:extLst>
                    <a:ext uri="{FF2B5EF4-FFF2-40B4-BE49-F238E27FC236}">
                      <a16:creationId xmlns:a16="http://schemas.microsoft.com/office/drawing/2014/main" id="{B675013A-322F-41C1-95EA-B45579B46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4" y="2305"/>
                  <a:ext cx="24" cy="344"/>
                </a:xfrm>
                <a:custGeom>
                  <a:avLst/>
                  <a:gdLst>
                    <a:gd name="T0" fmla="*/ 24 w 24"/>
                    <a:gd name="T1" fmla="*/ 344 h 344"/>
                    <a:gd name="T2" fmla="*/ 16 w 24"/>
                    <a:gd name="T3" fmla="*/ 0 h 344"/>
                    <a:gd name="T4" fmla="*/ 16 w 24"/>
                    <a:gd name="T5" fmla="*/ 0 h 344"/>
                    <a:gd name="T6" fmla="*/ 14 w 24"/>
                    <a:gd name="T7" fmla="*/ 6 h 344"/>
                    <a:gd name="T8" fmla="*/ 8 w 24"/>
                    <a:gd name="T9" fmla="*/ 24 h 344"/>
                    <a:gd name="T10" fmla="*/ 4 w 24"/>
                    <a:gd name="T11" fmla="*/ 38 h 344"/>
                    <a:gd name="T12" fmla="*/ 2 w 24"/>
                    <a:gd name="T13" fmla="*/ 54 h 344"/>
                    <a:gd name="T14" fmla="*/ 0 w 24"/>
                    <a:gd name="T15" fmla="*/ 74 h 344"/>
                    <a:gd name="T16" fmla="*/ 0 w 24"/>
                    <a:gd name="T17" fmla="*/ 96 h 344"/>
                    <a:gd name="T18" fmla="*/ 0 w 24"/>
                    <a:gd name="T19" fmla="*/ 96 h 344"/>
                    <a:gd name="T20" fmla="*/ 4 w 24"/>
                    <a:gd name="T21" fmla="*/ 220 h 344"/>
                    <a:gd name="T22" fmla="*/ 6 w 24"/>
                    <a:gd name="T23" fmla="*/ 280 h 344"/>
                    <a:gd name="T24" fmla="*/ 8 w 24"/>
                    <a:gd name="T25" fmla="*/ 320 h 344"/>
                    <a:gd name="T26" fmla="*/ 8 w 24"/>
                    <a:gd name="T27" fmla="*/ 320 h 344"/>
                    <a:gd name="T28" fmla="*/ 10 w 24"/>
                    <a:gd name="T29" fmla="*/ 330 h 344"/>
                    <a:gd name="T30" fmla="*/ 12 w 24"/>
                    <a:gd name="T31" fmla="*/ 338 h 344"/>
                    <a:gd name="T32" fmla="*/ 14 w 24"/>
                    <a:gd name="T33" fmla="*/ 342 h 344"/>
                    <a:gd name="T34" fmla="*/ 18 w 24"/>
                    <a:gd name="T35" fmla="*/ 344 h 344"/>
                    <a:gd name="T36" fmla="*/ 22 w 24"/>
                    <a:gd name="T37" fmla="*/ 344 h 344"/>
                    <a:gd name="T38" fmla="*/ 24 w 24"/>
                    <a:gd name="T39" fmla="*/ 344 h 344"/>
                    <a:gd name="T40" fmla="*/ 24 w 24"/>
                    <a:gd name="T41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" h="344">
                      <a:moveTo>
                        <a:pt x="24" y="344"/>
                      </a:move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4" y="6"/>
                      </a:lnTo>
                      <a:lnTo>
                        <a:pt x="8" y="24"/>
                      </a:lnTo>
                      <a:lnTo>
                        <a:pt x="4" y="38"/>
                      </a:lnTo>
                      <a:lnTo>
                        <a:pt x="2" y="54"/>
                      </a:lnTo>
                      <a:lnTo>
                        <a:pt x="0" y="74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4" y="220"/>
                      </a:lnTo>
                      <a:lnTo>
                        <a:pt x="6" y="280"/>
                      </a:lnTo>
                      <a:lnTo>
                        <a:pt x="8" y="320"/>
                      </a:lnTo>
                      <a:lnTo>
                        <a:pt x="8" y="320"/>
                      </a:lnTo>
                      <a:lnTo>
                        <a:pt x="10" y="330"/>
                      </a:lnTo>
                      <a:lnTo>
                        <a:pt x="12" y="338"/>
                      </a:lnTo>
                      <a:lnTo>
                        <a:pt x="14" y="342"/>
                      </a:lnTo>
                      <a:lnTo>
                        <a:pt x="18" y="344"/>
                      </a:lnTo>
                      <a:lnTo>
                        <a:pt x="22" y="344"/>
                      </a:lnTo>
                      <a:lnTo>
                        <a:pt x="24" y="344"/>
                      </a:lnTo>
                      <a:lnTo>
                        <a:pt x="24" y="344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4" name="Freeform 245">
                  <a:extLst>
                    <a:ext uri="{FF2B5EF4-FFF2-40B4-BE49-F238E27FC236}">
                      <a16:creationId xmlns:a16="http://schemas.microsoft.com/office/drawing/2014/main" id="{6CCEAC2A-55AE-4064-87B5-676A8957E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8" y="1777"/>
                  <a:ext cx="200" cy="370"/>
                </a:xfrm>
                <a:custGeom>
                  <a:avLst/>
                  <a:gdLst>
                    <a:gd name="T0" fmla="*/ 200 w 200"/>
                    <a:gd name="T1" fmla="*/ 368 h 370"/>
                    <a:gd name="T2" fmla="*/ 200 w 200"/>
                    <a:gd name="T3" fmla="*/ 368 h 370"/>
                    <a:gd name="T4" fmla="*/ 0 w 200"/>
                    <a:gd name="T5" fmla="*/ 0 h 370"/>
                    <a:gd name="T6" fmla="*/ 0 w 200"/>
                    <a:gd name="T7" fmla="*/ 0 h 370"/>
                    <a:gd name="T8" fmla="*/ 10 w 200"/>
                    <a:gd name="T9" fmla="*/ 34 h 370"/>
                    <a:gd name="T10" fmla="*/ 32 w 200"/>
                    <a:gd name="T11" fmla="*/ 112 h 370"/>
                    <a:gd name="T12" fmla="*/ 46 w 200"/>
                    <a:gd name="T13" fmla="*/ 156 h 370"/>
                    <a:gd name="T14" fmla="*/ 60 w 200"/>
                    <a:gd name="T15" fmla="*/ 200 h 370"/>
                    <a:gd name="T16" fmla="*/ 76 w 200"/>
                    <a:gd name="T17" fmla="*/ 238 h 370"/>
                    <a:gd name="T18" fmla="*/ 88 w 200"/>
                    <a:gd name="T19" fmla="*/ 264 h 370"/>
                    <a:gd name="T20" fmla="*/ 88 w 200"/>
                    <a:gd name="T21" fmla="*/ 264 h 370"/>
                    <a:gd name="T22" fmla="*/ 106 w 200"/>
                    <a:gd name="T23" fmla="*/ 294 h 370"/>
                    <a:gd name="T24" fmla="*/ 116 w 200"/>
                    <a:gd name="T25" fmla="*/ 312 h 370"/>
                    <a:gd name="T26" fmla="*/ 126 w 200"/>
                    <a:gd name="T27" fmla="*/ 322 h 370"/>
                    <a:gd name="T28" fmla="*/ 144 w 200"/>
                    <a:gd name="T29" fmla="*/ 336 h 370"/>
                    <a:gd name="T30" fmla="*/ 144 w 200"/>
                    <a:gd name="T31" fmla="*/ 336 h 370"/>
                    <a:gd name="T32" fmla="*/ 188 w 200"/>
                    <a:gd name="T33" fmla="*/ 364 h 370"/>
                    <a:gd name="T34" fmla="*/ 198 w 200"/>
                    <a:gd name="T35" fmla="*/ 370 h 370"/>
                    <a:gd name="T36" fmla="*/ 200 w 200"/>
                    <a:gd name="T37" fmla="*/ 370 h 370"/>
                    <a:gd name="T38" fmla="*/ 200 w 200"/>
                    <a:gd name="T39" fmla="*/ 368 h 370"/>
                    <a:gd name="T40" fmla="*/ 200 w 200"/>
                    <a:gd name="T41" fmla="*/ 368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0" h="370">
                      <a:moveTo>
                        <a:pt x="200" y="368"/>
                      </a:moveTo>
                      <a:lnTo>
                        <a:pt x="200" y="36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" y="34"/>
                      </a:lnTo>
                      <a:lnTo>
                        <a:pt x="32" y="112"/>
                      </a:lnTo>
                      <a:lnTo>
                        <a:pt x="46" y="156"/>
                      </a:lnTo>
                      <a:lnTo>
                        <a:pt x="60" y="200"/>
                      </a:lnTo>
                      <a:lnTo>
                        <a:pt x="76" y="238"/>
                      </a:lnTo>
                      <a:lnTo>
                        <a:pt x="88" y="264"/>
                      </a:lnTo>
                      <a:lnTo>
                        <a:pt x="88" y="264"/>
                      </a:lnTo>
                      <a:lnTo>
                        <a:pt x="106" y="294"/>
                      </a:lnTo>
                      <a:lnTo>
                        <a:pt x="116" y="312"/>
                      </a:lnTo>
                      <a:lnTo>
                        <a:pt x="126" y="322"/>
                      </a:lnTo>
                      <a:lnTo>
                        <a:pt x="144" y="336"/>
                      </a:lnTo>
                      <a:lnTo>
                        <a:pt x="144" y="336"/>
                      </a:lnTo>
                      <a:lnTo>
                        <a:pt x="188" y="364"/>
                      </a:lnTo>
                      <a:lnTo>
                        <a:pt x="198" y="370"/>
                      </a:lnTo>
                      <a:lnTo>
                        <a:pt x="200" y="370"/>
                      </a:lnTo>
                      <a:lnTo>
                        <a:pt x="200" y="368"/>
                      </a:lnTo>
                      <a:lnTo>
                        <a:pt x="200" y="368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5" name="Freeform 246">
                  <a:extLst>
                    <a:ext uri="{FF2B5EF4-FFF2-40B4-BE49-F238E27FC236}">
                      <a16:creationId xmlns:a16="http://schemas.microsoft.com/office/drawing/2014/main" id="{A67DDFCE-1BD2-46CC-9A7A-66013CC68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8" y="2097"/>
                  <a:ext cx="224" cy="200"/>
                </a:xfrm>
                <a:custGeom>
                  <a:avLst/>
                  <a:gdLst>
                    <a:gd name="T0" fmla="*/ 0 w 224"/>
                    <a:gd name="T1" fmla="*/ 0 h 200"/>
                    <a:gd name="T2" fmla="*/ 0 w 224"/>
                    <a:gd name="T3" fmla="*/ 0 h 200"/>
                    <a:gd name="T4" fmla="*/ 12 w 224"/>
                    <a:gd name="T5" fmla="*/ 22 h 200"/>
                    <a:gd name="T6" fmla="*/ 42 w 224"/>
                    <a:gd name="T7" fmla="*/ 72 h 200"/>
                    <a:gd name="T8" fmla="*/ 58 w 224"/>
                    <a:gd name="T9" fmla="*/ 100 h 200"/>
                    <a:gd name="T10" fmla="*/ 78 w 224"/>
                    <a:gd name="T11" fmla="*/ 128 h 200"/>
                    <a:gd name="T12" fmla="*/ 96 w 224"/>
                    <a:gd name="T13" fmla="*/ 152 h 200"/>
                    <a:gd name="T14" fmla="*/ 112 w 224"/>
                    <a:gd name="T15" fmla="*/ 168 h 200"/>
                    <a:gd name="T16" fmla="*/ 112 w 224"/>
                    <a:gd name="T17" fmla="*/ 168 h 200"/>
                    <a:gd name="T18" fmla="*/ 134 w 224"/>
                    <a:gd name="T19" fmla="*/ 186 h 200"/>
                    <a:gd name="T20" fmla="*/ 148 w 224"/>
                    <a:gd name="T21" fmla="*/ 194 h 200"/>
                    <a:gd name="T22" fmla="*/ 158 w 224"/>
                    <a:gd name="T23" fmla="*/ 198 h 200"/>
                    <a:gd name="T24" fmla="*/ 176 w 224"/>
                    <a:gd name="T25" fmla="*/ 200 h 200"/>
                    <a:gd name="T26" fmla="*/ 176 w 224"/>
                    <a:gd name="T27" fmla="*/ 200 h 200"/>
                    <a:gd name="T28" fmla="*/ 188 w 224"/>
                    <a:gd name="T29" fmla="*/ 200 h 200"/>
                    <a:gd name="T30" fmla="*/ 196 w 224"/>
                    <a:gd name="T31" fmla="*/ 200 h 200"/>
                    <a:gd name="T32" fmla="*/ 212 w 224"/>
                    <a:gd name="T33" fmla="*/ 198 h 200"/>
                    <a:gd name="T34" fmla="*/ 224 w 224"/>
                    <a:gd name="T35" fmla="*/ 192 h 200"/>
                    <a:gd name="T36" fmla="*/ 224 w 224"/>
                    <a:gd name="T37" fmla="*/ 192 h 200"/>
                    <a:gd name="T38" fmla="*/ 170 w 224"/>
                    <a:gd name="T39" fmla="*/ 148 h 200"/>
                    <a:gd name="T40" fmla="*/ 130 w 224"/>
                    <a:gd name="T41" fmla="*/ 116 h 200"/>
                    <a:gd name="T42" fmla="*/ 104 w 224"/>
                    <a:gd name="T43" fmla="*/ 96 h 200"/>
                    <a:gd name="T44" fmla="*/ 104 w 224"/>
                    <a:gd name="T45" fmla="*/ 96 h 200"/>
                    <a:gd name="T46" fmla="*/ 82 w 224"/>
                    <a:gd name="T47" fmla="*/ 76 h 200"/>
                    <a:gd name="T48" fmla="*/ 46 w 224"/>
                    <a:gd name="T49" fmla="*/ 44 h 200"/>
                    <a:gd name="T50" fmla="*/ 0 w 224"/>
                    <a:gd name="T51" fmla="*/ 0 h 200"/>
                    <a:gd name="T52" fmla="*/ 0 w 224"/>
                    <a:gd name="T53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4" h="2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22"/>
                      </a:lnTo>
                      <a:lnTo>
                        <a:pt x="42" y="72"/>
                      </a:lnTo>
                      <a:lnTo>
                        <a:pt x="58" y="100"/>
                      </a:lnTo>
                      <a:lnTo>
                        <a:pt x="78" y="128"/>
                      </a:lnTo>
                      <a:lnTo>
                        <a:pt x="96" y="152"/>
                      </a:lnTo>
                      <a:lnTo>
                        <a:pt x="112" y="168"/>
                      </a:lnTo>
                      <a:lnTo>
                        <a:pt x="112" y="168"/>
                      </a:lnTo>
                      <a:lnTo>
                        <a:pt x="134" y="186"/>
                      </a:lnTo>
                      <a:lnTo>
                        <a:pt x="148" y="194"/>
                      </a:lnTo>
                      <a:lnTo>
                        <a:pt x="158" y="198"/>
                      </a:lnTo>
                      <a:lnTo>
                        <a:pt x="176" y="200"/>
                      </a:lnTo>
                      <a:lnTo>
                        <a:pt x="176" y="200"/>
                      </a:lnTo>
                      <a:lnTo>
                        <a:pt x="188" y="200"/>
                      </a:lnTo>
                      <a:lnTo>
                        <a:pt x="196" y="200"/>
                      </a:lnTo>
                      <a:lnTo>
                        <a:pt x="212" y="198"/>
                      </a:lnTo>
                      <a:lnTo>
                        <a:pt x="224" y="192"/>
                      </a:lnTo>
                      <a:lnTo>
                        <a:pt x="224" y="192"/>
                      </a:lnTo>
                      <a:lnTo>
                        <a:pt x="170" y="148"/>
                      </a:lnTo>
                      <a:lnTo>
                        <a:pt x="130" y="116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82" y="76"/>
                      </a:lnTo>
                      <a:lnTo>
                        <a:pt x="46" y="4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6" name="Freeform 247">
                  <a:extLst>
                    <a:ext uri="{FF2B5EF4-FFF2-40B4-BE49-F238E27FC236}">
                      <a16:creationId xmlns:a16="http://schemas.microsoft.com/office/drawing/2014/main" id="{698D3C16-6D14-40C6-BFF5-E254DE8DE3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8" y="1865"/>
                  <a:ext cx="152" cy="352"/>
                </a:xfrm>
                <a:custGeom>
                  <a:avLst/>
                  <a:gdLst>
                    <a:gd name="T0" fmla="*/ 152 w 152"/>
                    <a:gd name="T1" fmla="*/ 0 h 352"/>
                    <a:gd name="T2" fmla="*/ 152 w 152"/>
                    <a:gd name="T3" fmla="*/ 0 h 352"/>
                    <a:gd name="T4" fmla="*/ 0 w 152"/>
                    <a:gd name="T5" fmla="*/ 352 h 352"/>
                    <a:gd name="T6" fmla="*/ 0 w 152"/>
                    <a:gd name="T7" fmla="*/ 352 h 352"/>
                    <a:gd name="T8" fmla="*/ 16 w 152"/>
                    <a:gd name="T9" fmla="*/ 306 h 352"/>
                    <a:gd name="T10" fmla="*/ 48 w 152"/>
                    <a:gd name="T11" fmla="*/ 200 h 352"/>
                    <a:gd name="T12" fmla="*/ 48 w 152"/>
                    <a:gd name="T13" fmla="*/ 200 h 352"/>
                    <a:gd name="T14" fmla="*/ 60 w 152"/>
                    <a:gd name="T15" fmla="*/ 168 h 352"/>
                    <a:gd name="T16" fmla="*/ 74 w 152"/>
                    <a:gd name="T17" fmla="*/ 134 h 352"/>
                    <a:gd name="T18" fmla="*/ 92 w 152"/>
                    <a:gd name="T19" fmla="*/ 100 h 352"/>
                    <a:gd name="T20" fmla="*/ 110 w 152"/>
                    <a:gd name="T21" fmla="*/ 70 h 352"/>
                    <a:gd name="T22" fmla="*/ 140 w 152"/>
                    <a:gd name="T23" fmla="*/ 20 h 352"/>
                    <a:gd name="T24" fmla="*/ 152 w 152"/>
                    <a:gd name="T25" fmla="*/ 0 h 352"/>
                    <a:gd name="T26" fmla="*/ 152 w 152"/>
                    <a:gd name="T27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2" h="352">
                      <a:moveTo>
                        <a:pt x="152" y="0"/>
                      </a:moveTo>
                      <a:lnTo>
                        <a:pt x="152" y="0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16" y="306"/>
                      </a:lnTo>
                      <a:lnTo>
                        <a:pt x="48" y="200"/>
                      </a:lnTo>
                      <a:lnTo>
                        <a:pt x="48" y="200"/>
                      </a:lnTo>
                      <a:lnTo>
                        <a:pt x="60" y="168"/>
                      </a:lnTo>
                      <a:lnTo>
                        <a:pt x="74" y="134"/>
                      </a:lnTo>
                      <a:lnTo>
                        <a:pt x="92" y="100"/>
                      </a:lnTo>
                      <a:lnTo>
                        <a:pt x="110" y="70"/>
                      </a:lnTo>
                      <a:lnTo>
                        <a:pt x="140" y="2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737" name="Freeform 248">
                  <a:extLst>
                    <a:ext uri="{FF2B5EF4-FFF2-40B4-BE49-F238E27FC236}">
                      <a16:creationId xmlns:a16="http://schemas.microsoft.com/office/drawing/2014/main" id="{52C473F7-A182-43AB-ADA8-3A94A6C8D2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2" y="1673"/>
                  <a:ext cx="72" cy="386"/>
                </a:xfrm>
                <a:custGeom>
                  <a:avLst/>
                  <a:gdLst>
                    <a:gd name="T0" fmla="*/ 16 w 72"/>
                    <a:gd name="T1" fmla="*/ 0 h 386"/>
                    <a:gd name="T2" fmla="*/ 72 w 72"/>
                    <a:gd name="T3" fmla="*/ 384 h 386"/>
                    <a:gd name="T4" fmla="*/ 72 w 72"/>
                    <a:gd name="T5" fmla="*/ 384 h 386"/>
                    <a:gd name="T6" fmla="*/ 68 w 72"/>
                    <a:gd name="T7" fmla="*/ 386 h 386"/>
                    <a:gd name="T8" fmla="*/ 62 w 72"/>
                    <a:gd name="T9" fmla="*/ 386 h 386"/>
                    <a:gd name="T10" fmla="*/ 56 w 72"/>
                    <a:gd name="T11" fmla="*/ 384 h 386"/>
                    <a:gd name="T12" fmla="*/ 48 w 72"/>
                    <a:gd name="T13" fmla="*/ 380 h 386"/>
                    <a:gd name="T14" fmla="*/ 40 w 72"/>
                    <a:gd name="T15" fmla="*/ 368 h 386"/>
                    <a:gd name="T16" fmla="*/ 32 w 72"/>
                    <a:gd name="T17" fmla="*/ 352 h 386"/>
                    <a:gd name="T18" fmla="*/ 24 w 72"/>
                    <a:gd name="T19" fmla="*/ 328 h 386"/>
                    <a:gd name="T20" fmla="*/ 24 w 72"/>
                    <a:gd name="T21" fmla="*/ 328 h 386"/>
                    <a:gd name="T22" fmla="*/ 16 w 72"/>
                    <a:gd name="T23" fmla="*/ 300 h 386"/>
                    <a:gd name="T24" fmla="*/ 10 w 72"/>
                    <a:gd name="T25" fmla="*/ 274 h 386"/>
                    <a:gd name="T26" fmla="*/ 4 w 72"/>
                    <a:gd name="T27" fmla="*/ 222 h 386"/>
                    <a:gd name="T28" fmla="*/ 0 w 72"/>
                    <a:gd name="T29" fmla="*/ 174 h 386"/>
                    <a:gd name="T30" fmla="*/ 0 w 72"/>
                    <a:gd name="T31" fmla="*/ 128 h 386"/>
                    <a:gd name="T32" fmla="*/ 0 w 72"/>
                    <a:gd name="T33" fmla="*/ 128 h 386"/>
                    <a:gd name="T34" fmla="*/ 4 w 72"/>
                    <a:gd name="T35" fmla="*/ 82 h 386"/>
                    <a:gd name="T36" fmla="*/ 8 w 72"/>
                    <a:gd name="T37" fmla="*/ 42 h 386"/>
                    <a:gd name="T38" fmla="*/ 16 w 72"/>
                    <a:gd name="T39" fmla="*/ 0 h 386"/>
                    <a:gd name="T40" fmla="*/ 16 w 72"/>
                    <a:gd name="T41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386">
                      <a:moveTo>
                        <a:pt x="16" y="0"/>
                      </a:moveTo>
                      <a:lnTo>
                        <a:pt x="72" y="384"/>
                      </a:lnTo>
                      <a:lnTo>
                        <a:pt x="72" y="384"/>
                      </a:lnTo>
                      <a:lnTo>
                        <a:pt x="68" y="386"/>
                      </a:lnTo>
                      <a:lnTo>
                        <a:pt x="62" y="386"/>
                      </a:lnTo>
                      <a:lnTo>
                        <a:pt x="56" y="384"/>
                      </a:lnTo>
                      <a:lnTo>
                        <a:pt x="48" y="380"/>
                      </a:lnTo>
                      <a:lnTo>
                        <a:pt x="40" y="368"/>
                      </a:lnTo>
                      <a:lnTo>
                        <a:pt x="32" y="352"/>
                      </a:lnTo>
                      <a:lnTo>
                        <a:pt x="24" y="328"/>
                      </a:lnTo>
                      <a:lnTo>
                        <a:pt x="24" y="328"/>
                      </a:lnTo>
                      <a:lnTo>
                        <a:pt x="16" y="300"/>
                      </a:lnTo>
                      <a:lnTo>
                        <a:pt x="10" y="274"/>
                      </a:lnTo>
                      <a:lnTo>
                        <a:pt x="4" y="222"/>
                      </a:lnTo>
                      <a:lnTo>
                        <a:pt x="0" y="174"/>
                      </a:ln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4" y="82"/>
                      </a:lnTo>
                      <a:lnTo>
                        <a:pt x="8" y="4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8" name="Freeform 249">
                  <a:extLst>
                    <a:ext uri="{FF2B5EF4-FFF2-40B4-BE49-F238E27FC236}">
                      <a16:creationId xmlns:a16="http://schemas.microsoft.com/office/drawing/2014/main" id="{9B50A8EE-9FAA-4776-A617-B1AA13C5D9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0" y="1689"/>
                  <a:ext cx="122" cy="344"/>
                </a:xfrm>
                <a:custGeom>
                  <a:avLst/>
                  <a:gdLst>
                    <a:gd name="T0" fmla="*/ 122 w 122"/>
                    <a:gd name="T1" fmla="*/ 0 h 344"/>
                    <a:gd name="T2" fmla="*/ 122 w 122"/>
                    <a:gd name="T3" fmla="*/ 0 h 344"/>
                    <a:gd name="T4" fmla="*/ 2 w 122"/>
                    <a:gd name="T5" fmla="*/ 344 h 344"/>
                    <a:gd name="T6" fmla="*/ 2 w 122"/>
                    <a:gd name="T7" fmla="*/ 344 h 344"/>
                    <a:gd name="T8" fmla="*/ 2 w 122"/>
                    <a:gd name="T9" fmla="*/ 338 h 344"/>
                    <a:gd name="T10" fmla="*/ 0 w 122"/>
                    <a:gd name="T11" fmla="*/ 326 h 344"/>
                    <a:gd name="T12" fmla="*/ 0 w 122"/>
                    <a:gd name="T13" fmla="*/ 308 h 344"/>
                    <a:gd name="T14" fmla="*/ 2 w 122"/>
                    <a:gd name="T15" fmla="*/ 288 h 344"/>
                    <a:gd name="T16" fmla="*/ 2 w 122"/>
                    <a:gd name="T17" fmla="*/ 288 h 344"/>
                    <a:gd name="T18" fmla="*/ 6 w 122"/>
                    <a:gd name="T19" fmla="*/ 272 h 344"/>
                    <a:gd name="T20" fmla="*/ 16 w 122"/>
                    <a:gd name="T21" fmla="*/ 246 h 344"/>
                    <a:gd name="T22" fmla="*/ 38 w 122"/>
                    <a:gd name="T23" fmla="*/ 182 h 344"/>
                    <a:gd name="T24" fmla="*/ 74 w 122"/>
                    <a:gd name="T25" fmla="*/ 88 h 344"/>
                    <a:gd name="T26" fmla="*/ 74 w 122"/>
                    <a:gd name="T27" fmla="*/ 88 h 344"/>
                    <a:gd name="T28" fmla="*/ 84 w 122"/>
                    <a:gd name="T29" fmla="*/ 70 h 344"/>
                    <a:gd name="T30" fmla="*/ 100 w 122"/>
                    <a:gd name="T31" fmla="*/ 40 h 344"/>
                    <a:gd name="T32" fmla="*/ 122 w 122"/>
                    <a:gd name="T33" fmla="*/ 0 h 344"/>
                    <a:gd name="T34" fmla="*/ 122 w 122"/>
                    <a:gd name="T35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2" h="344">
                      <a:moveTo>
                        <a:pt x="122" y="0"/>
                      </a:moveTo>
                      <a:lnTo>
                        <a:pt x="122" y="0"/>
                      </a:lnTo>
                      <a:lnTo>
                        <a:pt x="2" y="344"/>
                      </a:lnTo>
                      <a:lnTo>
                        <a:pt x="2" y="344"/>
                      </a:lnTo>
                      <a:lnTo>
                        <a:pt x="2" y="338"/>
                      </a:lnTo>
                      <a:lnTo>
                        <a:pt x="0" y="326"/>
                      </a:lnTo>
                      <a:lnTo>
                        <a:pt x="0" y="308"/>
                      </a:lnTo>
                      <a:lnTo>
                        <a:pt x="2" y="288"/>
                      </a:lnTo>
                      <a:lnTo>
                        <a:pt x="2" y="288"/>
                      </a:lnTo>
                      <a:lnTo>
                        <a:pt x="6" y="272"/>
                      </a:lnTo>
                      <a:lnTo>
                        <a:pt x="16" y="246"/>
                      </a:lnTo>
                      <a:lnTo>
                        <a:pt x="38" y="182"/>
                      </a:lnTo>
                      <a:lnTo>
                        <a:pt x="74" y="88"/>
                      </a:lnTo>
                      <a:lnTo>
                        <a:pt x="74" y="88"/>
                      </a:lnTo>
                      <a:lnTo>
                        <a:pt x="84" y="70"/>
                      </a:lnTo>
                      <a:lnTo>
                        <a:pt x="100" y="40"/>
                      </a:lnTo>
                      <a:lnTo>
                        <a:pt x="122" y="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9" name="Freeform 250">
                  <a:extLst>
                    <a:ext uri="{FF2B5EF4-FFF2-40B4-BE49-F238E27FC236}">
                      <a16:creationId xmlns:a16="http://schemas.microsoft.com/office/drawing/2014/main" id="{144632FD-5F47-45F1-BA05-6A1389594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1489"/>
                  <a:ext cx="64" cy="208"/>
                </a:xfrm>
                <a:custGeom>
                  <a:avLst/>
                  <a:gdLst>
                    <a:gd name="T0" fmla="*/ 0 w 64"/>
                    <a:gd name="T1" fmla="*/ 0 h 208"/>
                    <a:gd name="T2" fmla="*/ 0 w 64"/>
                    <a:gd name="T3" fmla="*/ 0 h 208"/>
                    <a:gd name="T4" fmla="*/ 2 w 64"/>
                    <a:gd name="T5" fmla="*/ 10 h 208"/>
                    <a:gd name="T6" fmla="*/ 10 w 64"/>
                    <a:gd name="T7" fmla="*/ 30 h 208"/>
                    <a:gd name="T8" fmla="*/ 32 w 64"/>
                    <a:gd name="T9" fmla="*/ 86 h 208"/>
                    <a:gd name="T10" fmla="*/ 64 w 64"/>
                    <a:gd name="T11" fmla="*/ 160 h 208"/>
                    <a:gd name="T12" fmla="*/ 48 w 64"/>
                    <a:gd name="T13" fmla="*/ 208 h 208"/>
                    <a:gd name="T14" fmla="*/ 48 w 64"/>
                    <a:gd name="T15" fmla="*/ 208 h 208"/>
                    <a:gd name="T16" fmla="*/ 44 w 64"/>
                    <a:gd name="T17" fmla="*/ 206 h 208"/>
                    <a:gd name="T18" fmla="*/ 36 w 64"/>
                    <a:gd name="T19" fmla="*/ 194 h 208"/>
                    <a:gd name="T20" fmla="*/ 30 w 64"/>
                    <a:gd name="T21" fmla="*/ 186 h 208"/>
                    <a:gd name="T22" fmla="*/ 26 w 64"/>
                    <a:gd name="T23" fmla="*/ 176 h 208"/>
                    <a:gd name="T24" fmla="*/ 20 w 64"/>
                    <a:gd name="T25" fmla="*/ 162 h 208"/>
                    <a:gd name="T26" fmla="*/ 16 w 64"/>
                    <a:gd name="T27" fmla="*/ 144 h 208"/>
                    <a:gd name="T28" fmla="*/ 16 w 64"/>
                    <a:gd name="T29" fmla="*/ 144 h 208"/>
                    <a:gd name="T30" fmla="*/ 10 w 64"/>
                    <a:gd name="T31" fmla="*/ 98 h 208"/>
                    <a:gd name="T32" fmla="*/ 4 w 64"/>
                    <a:gd name="T33" fmla="*/ 48 h 208"/>
                    <a:gd name="T34" fmla="*/ 0 w 64"/>
                    <a:gd name="T35" fmla="*/ 0 h 208"/>
                    <a:gd name="T36" fmla="*/ 0 w 64"/>
                    <a:gd name="T37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4" h="2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0"/>
                      </a:lnTo>
                      <a:lnTo>
                        <a:pt x="10" y="30"/>
                      </a:lnTo>
                      <a:lnTo>
                        <a:pt x="32" y="86"/>
                      </a:lnTo>
                      <a:lnTo>
                        <a:pt x="64" y="160"/>
                      </a:lnTo>
                      <a:lnTo>
                        <a:pt x="48" y="208"/>
                      </a:lnTo>
                      <a:lnTo>
                        <a:pt x="48" y="208"/>
                      </a:lnTo>
                      <a:lnTo>
                        <a:pt x="44" y="206"/>
                      </a:lnTo>
                      <a:lnTo>
                        <a:pt x="36" y="194"/>
                      </a:lnTo>
                      <a:lnTo>
                        <a:pt x="30" y="186"/>
                      </a:lnTo>
                      <a:lnTo>
                        <a:pt x="26" y="176"/>
                      </a:lnTo>
                      <a:lnTo>
                        <a:pt x="20" y="162"/>
                      </a:lnTo>
                      <a:lnTo>
                        <a:pt x="16" y="144"/>
                      </a:lnTo>
                      <a:lnTo>
                        <a:pt x="16" y="144"/>
                      </a:lnTo>
                      <a:lnTo>
                        <a:pt x="10" y="98"/>
                      </a:lnTo>
                      <a:lnTo>
                        <a:pt x="4" y="4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0" name="Freeform 251">
                  <a:extLst>
                    <a:ext uri="{FF2B5EF4-FFF2-40B4-BE49-F238E27FC236}">
                      <a16:creationId xmlns:a16="http://schemas.microsoft.com/office/drawing/2014/main" id="{B2935B75-C15C-4022-B221-8CFBFD922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0" y="1153"/>
                  <a:ext cx="100" cy="364"/>
                </a:xfrm>
                <a:custGeom>
                  <a:avLst/>
                  <a:gdLst>
                    <a:gd name="T0" fmla="*/ 4 w 100"/>
                    <a:gd name="T1" fmla="*/ 0 h 364"/>
                    <a:gd name="T2" fmla="*/ 4 w 100"/>
                    <a:gd name="T3" fmla="*/ 0 h 364"/>
                    <a:gd name="T4" fmla="*/ 52 w 100"/>
                    <a:gd name="T5" fmla="*/ 182 h 364"/>
                    <a:gd name="T6" fmla="*/ 100 w 100"/>
                    <a:gd name="T7" fmla="*/ 360 h 364"/>
                    <a:gd name="T8" fmla="*/ 100 w 100"/>
                    <a:gd name="T9" fmla="*/ 360 h 364"/>
                    <a:gd name="T10" fmla="*/ 96 w 100"/>
                    <a:gd name="T11" fmla="*/ 362 h 364"/>
                    <a:gd name="T12" fmla="*/ 88 w 100"/>
                    <a:gd name="T13" fmla="*/ 364 h 364"/>
                    <a:gd name="T14" fmla="*/ 82 w 100"/>
                    <a:gd name="T15" fmla="*/ 364 h 364"/>
                    <a:gd name="T16" fmla="*/ 78 w 100"/>
                    <a:gd name="T17" fmla="*/ 362 h 364"/>
                    <a:gd name="T18" fmla="*/ 72 w 100"/>
                    <a:gd name="T19" fmla="*/ 358 h 364"/>
                    <a:gd name="T20" fmla="*/ 68 w 100"/>
                    <a:gd name="T21" fmla="*/ 352 h 364"/>
                    <a:gd name="T22" fmla="*/ 68 w 100"/>
                    <a:gd name="T23" fmla="*/ 352 h 364"/>
                    <a:gd name="T24" fmla="*/ 58 w 100"/>
                    <a:gd name="T25" fmla="*/ 338 h 364"/>
                    <a:gd name="T26" fmla="*/ 44 w 100"/>
                    <a:gd name="T27" fmla="*/ 320 h 364"/>
                    <a:gd name="T28" fmla="*/ 38 w 100"/>
                    <a:gd name="T29" fmla="*/ 310 h 364"/>
                    <a:gd name="T30" fmla="*/ 32 w 100"/>
                    <a:gd name="T31" fmla="*/ 296 h 364"/>
                    <a:gd name="T32" fmla="*/ 26 w 100"/>
                    <a:gd name="T33" fmla="*/ 282 h 364"/>
                    <a:gd name="T34" fmla="*/ 20 w 100"/>
                    <a:gd name="T35" fmla="*/ 264 h 364"/>
                    <a:gd name="T36" fmla="*/ 20 w 100"/>
                    <a:gd name="T37" fmla="*/ 264 h 364"/>
                    <a:gd name="T38" fmla="*/ 14 w 100"/>
                    <a:gd name="T39" fmla="*/ 228 h 364"/>
                    <a:gd name="T40" fmla="*/ 10 w 100"/>
                    <a:gd name="T41" fmla="*/ 200 h 364"/>
                    <a:gd name="T42" fmla="*/ 8 w 100"/>
                    <a:gd name="T43" fmla="*/ 172 h 364"/>
                    <a:gd name="T44" fmla="*/ 4 w 100"/>
                    <a:gd name="T45" fmla="*/ 144 h 364"/>
                    <a:gd name="T46" fmla="*/ 4 w 100"/>
                    <a:gd name="T47" fmla="*/ 144 h 364"/>
                    <a:gd name="T48" fmla="*/ 2 w 100"/>
                    <a:gd name="T49" fmla="*/ 126 h 364"/>
                    <a:gd name="T50" fmla="*/ 0 w 100"/>
                    <a:gd name="T51" fmla="*/ 104 h 364"/>
                    <a:gd name="T52" fmla="*/ 0 w 100"/>
                    <a:gd name="T53" fmla="*/ 56 h 364"/>
                    <a:gd name="T54" fmla="*/ 2 w 100"/>
                    <a:gd name="T55" fmla="*/ 16 h 364"/>
                    <a:gd name="T56" fmla="*/ 4 w 100"/>
                    <a:gd name="T57" fmla="*/ 0 h 364"/>
                    <a:gd name="T58" fmla="*/ 4 w 100"/>
                    <a:gd name="T59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0" h="364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52" y="182"/>
                      </a:lnTo>
                      <a:lnTo>
                        <a:pt x="100" y="360"/>
                      </a:lnTo>
                      <a:lnTo>
                        <a:pt x="100" y="360"/>
                      </a:lnTo>
                      <a:lnTo>
                        <a:pt x="96" y="362"/>
                      </a:lnTo>
                      <a:lnTo>
                        <a:pt x="88" y="364"/>
                      </a:lnTo>
                      <a:lnTo>
                        <a:pt x="82" y="364"/>
                      </a:lnTo>
                      <a:lnTo>
                        <a:pt x="78" y="362"/>
                      </a:lnTo>
                      <a:lnTo>
                        <a:pt x="72" y="358"/>
                      </a:lnTo>
                      <a:lnTo>
                        <a:pt x="68" y="352"/>
                      </a:lnTo>
                      <a:lnTo>
                        <a:pt x="68" y="352"/>
                      </a:lnTo>
                      <a:lnTo>
                        <a:pt x="58" y="338"/>
                      </a:lnTo>
                      <a:lnTo>
                        <a:pt x="44" y="320"/>
                      </a:lnTo>
                      <a:lnTo>
                        <a:pt x="38" y="310"/>
                      </a:lnTo>
                      <a:lnTo>
                        <a:pt x="32" y="296"/>
                      </a:lnTo>
                      <a:lnTo>
                        <a:pt x="26" y="282"/>
                      </a:lnTo>
                      <a:lnTo>
                        <a:pt x="20" y="264"/>
                      </a:lnTo>
                      <a:lnTo>
                        <a:pt x="20" y="264"/>
                      </a:lnTo>
                      <a:lnTo>
                        <a:pt x="14" y="228"/>
                      </a:lnTo>
                      <a:lnTo>
                        <a:pt x="10" y="200"/>
                      </a:lnTo>
                      <a:lnTo>
                        <a:pt x="8" y="172"/>
                      </a:lnTo>
                      <a:lnTo>
                        <a:pt x="4" y="144"/>
                      </a:lnTo>
                      <a:lnTo>
                        <a:pt x="4" y="144"/>
                      </a:lnTo>
                      <a:lnTo>
                        <a:pt x="2" y="126"/>
                      </a:lnTo>
                      <a:lnTo>
                        <a:pt x="0" y="104"/>
                      </a:lnTo>
                      <a:lnTo>
                        <a:pt x="0" y="56"/>
                      </a:lnTo>
                      <a:lnTo>
                        <a:pt x="2" y="16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1" name="Freeform 252">
                  <a:extLst>
                    <a:ext uri="{FF2B5EF4-FFF2-40B4-BE49-F238E27FC236}">
                      <a16:creationId xmlns:a16="http://schemas.microsoft.com/office/drawing/2014/main" id="{E6030B5A-D9E2-43E8-9E26-074D4EEC72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1201"/>
                  <a:ext cx="256" cy="288"/>
                </a:xfrm>
                <a:custGeom>
                  <a:avLst/>
                  <a:gdLst>
                    <a:gd name="T0" fmla="*/ 256 w 256"/>
                    <a:gd name="T1" fmla="*/ 0 h 288"/>
                    <a:gd name="T2" fmla="*/ 244 w 256"/>
                    <a:gd name="T3" fmla="*/ 14 h 288"/>
                    <a:gd name="T4" fmla="*/ 0 w 256"/>
                    <a:gd name="T5" fmla="*/ 288 h 288"/>
                    <a:gd name="T6" fmla="*/ 0 w 256"/>
                    <a:gd name="T7" fmla="*/ 288 h 288"/>
                    <a:gd name="T8" fmla="*/ 20 w 256"/>
                    <a:gd name="T9" fmla="*/ 248 h 288"/>
                    <a:gd name="T10" fmla="*/ 42 w 256"/>
                    <a:gd name="T11" fmla="*/ 212 h 288"/>
                    <a:gd name="T12" fmla="*/ 64 w 256"/>
                    <a:gd name="T13" fmla="*/ 176 h 288"/>
                    <a:gd name="T14" fmla="*/ 64 w 256"/>
                    <a:gd name="T15" fmla="*/ 176 h 288"/>
                    <a:gd name="T16" fmla="*/ 80 w 256"/>
                    <a:gd name="T17" fmla="*/ 156 h 288"/>
                    <a:gd name="T18" fmla="*/ 106 w 256"/>
                    <a:gd name="T19" fmla="*/ 130 h 288"/>
                    <a:gd name="T20" fmla="*/ 172 w 256"/>
                    <a:gd name="T21" fmla="*/ 72 h 288"/>
                    <a:gd name="T22" fmla="*/ 256 w 256"/>
                    <a:gd name="T23" fmla="*/ 0 h 288"/>
                    <a:gd name="T24" fmla="*/ 256 w 256"/>
                    <a:gd name="T2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6" h="288">
                      <a:moveTo>
                        <a:pt x="256" y="0"/>
                      </a:moveTo>
                      <a:lnTo>
                        <a:pt x="244" y="14"/>
                      </a:lnTo>
                      <a:lnTo>
                        <a:pt x="0" y="288"/>
                      </a:lnTo>
                      <a:lnTo>
                        <a:pt x="0" y="288"/>
                      </a:lnTo>
                      <a:lnTo>
                        <a:pt x="20" y="248"/>
                      </a:lnTo>
                      <a:lnTo>
                        <a:pt x="42" y="212"/>
                      </a:lnTo>
                      <a:lnTo>
                        <a:pt x="64" y="176"/>
                      </a:lnTo>
                      <a:lnTo>
                        <a:pt x="64" y="176"/>
                      </a:lnTo>
                      <a:lnTo>
                        <a:pt x="80" y="156"/>
                      </a:lnTo>
                      <a:lnTo>
                        <a:pt x="106" y="130"/>
                      </a:lnTo>
                      <a:lnTo>
                        <a:pt x="172" y="72"/>
                      </a:lnTo>
                      <a:lnTo>
                        <a:pt x="256" y="0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2" name="Freeform 253">
                  <a:extLst>
                    <a:ext uri="{FF2B5EF4-FFF2-40B4-BE49-F238E27FC236}">
                      <a16:creationId xmlns:a16="http://schemas.microsoft.com/office/drawing/2014/main" id="{4FB842A0-28EB-40A1-87B4-E2C3F58ED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6" y="921"/>
                  <a:ext cx="300" cy="264"/>
                </a:xfrm>
                <a:custGeom>
                  <a:avLst/>
                  <a:gdLst>
                    <a:gd name="T0" fmla="*/ 300 w 300"/>
                    <a:gd name="T1" fmla="*/ 0 h 264"/>
                    <a:gd name="T2" fmla="*/ 300 w 300"/>
                    <a:gd name="T3" fmla="*/ 0 h 264"/>
                    <a:gd name="T4" fmla="*/ 150 w 300"/>
                    <a:gd name="T5" fmla="*/ 134 h 264"/>
                    <a:gd name="T6" fmla="*/ 4 w 300"/>
                    <a:gd name="T7" fmla="*/ 264 h 264"/>
                    <a:gd name="T8" fmla="*/ 4 w 300"/>
                    <a:gd name="T9" fmla="*/ 264 h 264"/>
                    <a:gd name="T10" fmla="*/ 2 w 300"/>
                    <a:gd name="T11" fmla="*/ 258 h 264"/>
                    <a:gd name="T12" fmla="*/ 0 w 300"/>
                    <a:gd name="T13" fmla="*/ 242 h 264"/>
                    <a:gd name="T14" fmla="*/ 0 w 300"/>
                    <a:gd name="T15" fmla="*/ 232 h 264"/>
                    <a:gd name="T16" fmla="*/ 2 w 300"/>
                    <a:gd name="T17" fmla="*/ 220 h 264"/>
                    <a:gd name="T18" fmla="*/ 6 w 300"/>
                    <a:gd name="T19" fmla="*/ 206 h 264"/>
                    <a:gd name="T20" fmla="*/ 12 w 300"/>
                    <a:gd name="T21" fmla="*/ 192 h 264"/>
                    <a:gd name="T22" fmla="*/ 12 w 300"/>
                    <a:gd name="T23" fmla="*/ 192 h 264"/>
                    <a:gd name="T24" fmla="*/ 18 w 300"/>
                    <a:gd name="T25" fmla="*/ 184 h 264"/>
                    <a:gd name="T26" fmla="*/ 24 w 300"/>
                    <a:gd name="T27" fmla="*/ 176 h 264"/>
                    <a:gd name="T28" fmla="*/ 44 w 300"/>
                    <a:gd name="T29" fmla="*/ 158 h 264"/>
                    <a:gd name="T30" fmla="*/ 70 w 300"/>
                    <a:gd name="T31" fmla="*/ 140 h 264"/>
                    <a:gd name="T32" fmla="*/ 96 w 300"/>
                    <a:gd name="T33" fmla="*/ 120 h 264"/>
                    <a:gd name="T34" fmla="*/ 148 w 300"/>
                    <a:gd name="T35" fmla="*/ 86 h 264"/>
                    <a:gd name="T36" fmla="*/ 180 w 300"/>
                    <a:gd name="T37" fmla="*/ 64 h 264"/>
                    <a:gd name="T38" fmla="*/ 180 w 300"/>
                    <a:gd name="T39" fmla="*/ 64 h 264"/>
                    <a:gd name="T40" fmla="*/ 208 w 300"/>
                    <a:gd name="T41" fmla="*/ 46 h 264"/>
                    <a:gd name="T42" fmla="*/ 250 w 300"/>
                    <a:gd name="T43" fmla="*/ 24 h 264"/>
                    <a:gd name="T44" fmla="*/ 300 w 300"/>
                    <a:gd name="T45" fmla="*/ 0 h 264"/>
                    <a:gd name="T46" fmla="*/ 300 w 300"/>
                    <a:gd name="T47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00" h="264">
                      <a:moveTo>
                        <a:pt x="300" y="0"/>
                      </a:moveTo>
                      <a:lnTo>
                        <a:pt x="300" y="0"/>
                      </a:lnTo>
                      <a:lnTo>
                        <a:pt x="150" y="134"/>
                      </a:lnTo>
                      <a:lnTo>
                        <a:pt x="4" y="264"/>
                      </a:lnTo>
                      <a:lnTo>
                        <a:pt x="4" y="264"/>
                      </a:lnTo>
                      <a:lnTo>
                        <a:pt x="2" y="258"/>
                      </a:lnTo>
                      <a:lnTo>
                        <a:pt x="0" y="242"/>
                      </a:lnTo>
                      <a:lnTo>
                        <a:pt x="0" y="232"/>
                      </a:lnTo>
                      <a:lnTo>
                        <a:pt x="2" y="220"/>
                      </a:lnTo>
                      <a:lnTo>
                        <a:pt x="6" y="206"/>
                      </a:lnTo>
                      <a:lnTo>
                        <a:pt x="12" y="192"/>
                      </a:lnTo>
                      <a:lnTo>
                        <a:pt x="12" y="192"/>
                      </a:lnTo>
                      <a:lnTo>
                        <a:pt x="18" y="184"/>
                      </a:lnTo>
                      <a:lnTo>
                        <a:pt x="24" y="176"/>
                      </a:lnTo>
                      <a:lnTo>
                        <a:pt x="44" y="158"/>
                      </a:lnTo>
                      <a:lnTo>
                        <a:pt x="70" y="140"/>
                      </a:lnTo>
                      <a:lnTo>
                        <a:pt x="96" y="120"/>
                      </a:lnTo>
                      <a:lnTo>
                        <a:pt x="148" y="86"/>
                      </a:lnTo>
                      <a:lnTo>
                        <a:pt x="180" y="64"/>
                      </a:lnTo>
                      <a:lnTo>
                        <a:pt x="180" y="64"/>
                      </a:lnTo>
                      <a:lnTo>
                        <a:pt x="208" y="46"/>
                      </a:lnTo>
                      <a:lnTo>
                        <a:pt x="250" y="24"/>
                      </a:lnTo>
                      <a:lnTo>
                        <a:pt x="300" y="0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3" name="Freeform 254">
                  <a:extLst>
                    <a:ext uri="{FF2B5EF4-FFF2-40B4-BE49-F238E27FC236}">
                      <a16:creationId xmlns:a16="http://schemas.microsoft.com/office/drawing/2014/main" id="{AC910A2C-0FED-4581-8AA0-D8CF003F9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4" y="871"/>
                  <a:ext cx="90" cy="282"/>
                </a:xfrm>
                <a:custGeom>
                  <a:avLst/>
                  <a:gdLst>
                    <a:gd name="T0" fmla="*/ 90 w 90"/>
                    <a:gd name="T1" fmla="*/ 10 h 282"/>
                    <a:gd name="T2" fmla="*/ 90 w 90"/>
                    <a:gd name="T3" fmla="*/ 10 h 282"/>
                    <a:gd name="T4" fmla="*/ 60 w 90"/>
                    <a:gd name="T5" fmla="*/ 146 h 282"/>
                    <a:gd name="T6" fmla="*/ 38 w 90"/>
                    <a:gd name="T7" fmla="*/ 240 h 282"/>
                    <a:gd name="T8" fmla="*/ 30 w 90"/>
                    <a:gd name="T9" fmla="*/ 270 h 282"/>
                    <a:gd name="T10" fmla="*/ 26 w 90"/>
                    <a:gd name="T11" fmla="*/ 282 h 282"/>
                    <a:gd name="T12" fmla="*/ 26 w 90"/>
                    <a:gd name="T13" fmla="*/ 282 h 282"/>
                    <a:gd name="T14" fmla="*/ 22 w 90"/>
                    <a:gd name="T15" fmla="*/ 278 h 282"/>
                    <a:gd name="T16" fmla="*/ 16 w 90"/>
                    <a:gd name="T17" fmla="*/ 268 h 282"/>
                    <a:gd name="T18" fmla="*/ 10 w 90"/>
                    <a:gd name="T19" fmla="*/ 252 h 282"/>
                    <a:gd name="T20" fmla="*/ 2 w 90"/>
                    <a:gd name="T21" fmla="*/ 226 h 282"/>
                    <a:gd name="T22" fmla="*/ 2 w 90"/>
                    <a:gd name="T23" fmla="*/ 226 h 282"/>
                    <a:gd name="T24" fmla="*/ 0 w 90"/>
                    <a:gd name="T25" fmla="*/ 210 h 282"/>
                    <a:gd name="T26" fmla="*/ 0 w 90"/>
                    <a:gd name="T27" fmla="*/ 196 h 282"/>
                    <a:gd name="T28" fmla="*/ 4 w 90"/>
                    <a:gd name="T29" fmla="*/ 180 h 282"/>
                    <a:gd name="T30" fmla="*/ 8 w 90"/>
                    <a:gd name="T31" fmla="*/ 164 h 282"/>
                    <a:gd name="T32" fmla="*/ 18 w 90"/>
                    <a:gd name="T33" fmla="*/ 136 h 282"/>
                    <a:gd name="T34" fmla="*/ 26 w 90"/>
                    <a:gd name="T35" fmla="*/ 114 h 282"/>
                    <a:gd name="T36" fmla="*/ 26 w 90"/>
                    <a:gd name="T37" fmla="*/ 114 h 282"/>
                    <a:gd name="T38" fmla="*/ 38 w 90"/>
                    <a:gd name="T39" fmla="*/ 86 h 282"/>
                    <a:gd name="T40" fmla="*/ 56 w 90"/>
                    <a:gd name="T41" fmla="*/ 50 h 282"/>
                    <a:gd name="T42" fmla="*/ 82 w 90"/>
                    <a:gd name="T43" fmla="*/ 2 h 282"/>
                    <a:gd name="T44" fmla="*/ 82 w 90"/>
                    <a:gd name="T45" fmla="*/ 2 h 282"/>
                    <a:gd name="T46" fmla="*/ 84 w 90"/>
                    <a:gd name="T47" fmla="*/ 0 h 282"/>
                    <a:gd name="T48" fmla="*/ 84 w 90"/>
                    <a:gd name="T49" fmla="*/ 0 h 282"/>
                    <a:gd name="T50" fmla="*/ 88 w 90"/>
                    <a:gd name="T51" fmla="*/ 4 h 282"/>
                    <a:gd name="T52" fmla="*/ 90 w 90"/>
                    <a:gd name="T53" fmla="*/ 10 h 282"/>
                    <a:gd name="T54" fmla="*/ 90 w 90"/>
                    <a:gd name="T55" fmla="*/ 1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0" h="282">
                      <a:moveTo>
                        <a:pt x="90" y="10"/>
                      </a:moveTo>
                      <a:lnTo>
                        <a:pt x="90" y="10"/>
                      </a:lnTo>
                      <a:lnTo>
                        <a:pt x="60" y="146"/>
                      </a:lnTo>
                      <a:lnTo>
                        <a:pt x="38" y="240"/>
                      </a:lnTo>
                      <a:lnTo>
                        <a:pt x="30" y="270"/>
                      </a:lnTo>
                      <a:lnTo>
                        <a:pt x="26" y="282"/>
                      </a:lnTo>
                      <a:lnTo>
                        <a:pt x="26" y="282"/>
                      </a:lnTo>
                      <a:lnTo>
                        <a:pt x="22" y="278"/>
                      </a:lnTo>
                      <a:lnTo>
                        <a:pt x="16" y="268"/>
                      </a:lnTo>
                      <a:lnTo>
                        <a:pt x="10" y="252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0" y="210"/>
                      </a:lnTo>
                      <a:lnTo>
                        <a:pt x="0" y="196"/>
                      </a:lnTo>
                      <a:lnTo>
                        <a:pt x="4" y="180"/>
                      </a:lnTo>
                      <a:lnTo>
                        <a:pt x="8" y="164"/>
                      </a:lnTo>
                      <a:lnTo>
                        <a:pt x="18" y="136"/>
                      </a:lnTo>
                      <a:lnTo>
                        <a:pt x="26" y="114"/>
                      </a:lnTo>
                      <a:lnTo>
                        <a:pt x="26" y="114"/>
                      </a:lnTo>
                      <a:lnTo>
                        <a:pt x="38" y="86"/>
                      </a:lnTo>
                      <a:lnTo>
                        <a:pt x="56" y="50"/>
                      </a:lnTo>
                      <a:lnTo>
                        <a:pt x="82" y="2"/>
                      </a:lnTo>
                      <a:lnTo>
                        <a:pt x="82" y="2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8" y="4"/>
                      </a:lnTo>
                      <a:lnTo>
                        <a:pt x="90" y="10"/>
                      </a:lnTo>
                      <a:lnTo>
                        <a:pt x="90" y="1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4" name="Freeform 255">
                  <a:extLst>
                    <a:ext uri="{FF2B5EF4-FFF2-40B4-BE49-F238E27FC236}">
                      <a16:creationId xmlns:a16="http://schemas.microsoft.com/office/drawing/2014/main" id="{60B2D938-6C72-4E23-9912-F7A240709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6" y="913"/>
                  <a:ext cx="56" cy="368"/>
                </a:xfrm>
                <a:custGeom>
                  <a:avLst/>
                  <a:gdLst>
                    <a:gd name="T0" fmla="*/ 56 w 56"/>
                    <a:gd name="T1" fmla="*/ 0 h 368"/>
                    <a:gd name="T2" fmla="*/ 56 w 56"/>
                    <a:gd name="T3" fmla="*/ 0 h 368"/>
                    <a:gd name="T4" fmla="*/ 56 w 56"/>
                    <a:gd name="T5" fmla="*/ 60 h 368"/>
                    <a:gd name="T6" fmla="*/ 52 w 56"/>
                    <a:gd name="T7" fmla="*/ 186 h 368"/>
                    <a:gd name="T8" fmla="*/ 48 w 56"/>
                    <a:gd name="T9" fmla="*/ 368 h 368"/>
                    <a:gd name="T10" fmla="*/ 48 w 56"/>
                    <a:gd name="T11" fmla="*/ 368 h 368"/>
                    <a:gd name="T12" fmla="*/ 44 w 56"/>
                    <a:gd name="T13" fmla="*/ 368 h 368"/>
                    <a:gd name="T14" fmla="*/ 40 w 56"/>
                    <a:gd name="T15" fmla="*/ 368 h 368"/>
                    <a:gd name="T16" fmla="*/ 34 w 56"/>
                    <a:gd name="T17" fmla="*/ 364 h 368"/>
                    <a:gd name="T18" fmla="*/ 28 w 56"/>
                    <a:gd name="T19" fmla="*/ 358 h 368"/>
                    <a:gd name="T20" fmla="*/ 22 w 56"/>
                    <a:gd name="T21" fmla="*/ 350 h 368"/>
                    <a:gd name="T22" fmla="*/ 14 w 56"/>
                    <a:gd name="T23" fmla="*/ 338 h 368"/>
                    <a:gd name="T24" fmla="*/ 8 w 56"/>
                    <a:gd name="T25" fmla="*/ 320 h 368"/>
                    <a:gd name="T26" fmla="*/ 8 w 56"/>
                    <a:gd name="T27" fmla="*/ 320 h 368"/>
                    <a:gd name="T28" fmla="*/ 2 w 56"/>
                    <a:gd name="T29" fmla="*/ 298 h 368"/>
                    <a:gd name="T30" fmla="*/ 0 w 56"/>
                    <a:gd name="T31" fmla="*/ 276 h 368"/>
                    <a:gd name="T32" fmla="*/ 0 w 56"/>
                    <a:gd name="T33" fmla="*/ 254 h 368"/>
                    <a:gd name="T34" fmla="*/ 2 w 56"/>
                    <a:gd name="T35" fmla="*/ 232 h 368"/>
                    <a:gd name="T36" fmla="*/ 6 w 56"/>
                    <a:gd name="T37" fmla="*/ 190 h 368"/>
                    <a:gd name="T38" fmla="*/ 8 w 56"/>
                    <a:gd name="T39" fmla="*/ 174 h 368"/>
                    <a:gd name="T40" fmla="*/ 8 w 56"/>
                    <a:gd name="T41" fmla="*/ 160 h 368"/>
                    <a:gd name="T42" fmla="*/ 8 w 56"/>
                    <a:gd name="T43" fmla="*/ 160 h 368"/>
                    <a:gd name="T44" fmla="*/ 10 w 56"/>
                    <a:gd name="T45" fmla="*/ 144 h 368"/>
                    <a:gd name="T46" fmla="*/ 14 w 56"/>
                    <a:gd name="T47" fmla="*/ 120 h 368"/>
                    <a:gd name="T48" fmla="*/ 30 w 56"/>
                    <a:gd name="T49" fmla="*/ 64 h 368"/>
                    <a:gd name="T50" fmla="*/ 48 w 56"/>
                    <a:gd name="T51" fmla="*/ 18 h 368"/>
                    <a:gd name="T52" fmla="*/ 54 w 56"/>
                    <a:gd name="T53" fmla="*/ 4 h 368"/>
                    <a:gd name="T54" fmla="*/ 56 w 56"/>
                    <a:gd name="T55" fmla="*/ 0 h 368"/>
                    <a:gd name="T56" fmla="*/ 56 w 56"/>
                    <a:gd name="T57" fmla="*/ 0 h 368"/>
                    <a:gd name="T58" fmla="*/ 56 w 56"/>
                    <a:gd name="T59" fmla="*/ 0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6" h="368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56" y="60"/>
                      </a:lnTo>
                      <a:lnTo>
                        <a:pt x="52" y="186"/>
                      </a:lnTo>
                      <a:lnTo>
                        <a:pt x="48" y="368"/>
                      </a:lnTo>
                      <a:lnTo>
                        <a:pt x="48" y="368"/>
                      </a:lnTo>
                      <a:lnTo>
                        <a:pt x="44" y="368"/>
                      </a:lnTo>
                      <a:lnTo>
                        <a:pt x="40" y="368"/>
                      </a:lnTo>
                      <a:lnTo>
                        <a:pt x="34" y="364"/>
                      </a:lnTo>
                      <a:lnTo>
                        <a:pt x="28" y="358"/>
                      </a:lnTo>
                      <a:lnTo>
                        <a:pt x="22" y="350"/>
                      </a:lnTo>
                      <a:lnTo>
                        <a:pt x="14" y="338"/>
                      </a:lnTo>
                      <a:lnTo>
                        <a:pt x="8" y="320"/>
                      </a:lnTo>
                      <a:lnTo>
                        <a:pt x="8" y="320"/>
                      </a:lnTo>
                      <a:lnTo>
                        <a:pt x="2" y="298"/>
                      </a:lnTo>
                      <a:lnTo>
                        <a:pt x="0" y="276"/>
                      </a:lnTo>
                      <a:lnTo>
                        <a:pt x="0" y="254"/>
                      </a:lnTo>
                      <a:lnTo>
                        <a:pt x="2" y="232"/>
                      </a:lnTo>
                      <a:lnTo>
                        <a:pt x="6" y="190"/>
                      </a:lnTo>
                      <a:lnTo>
                        <a:pt x="8" y="174"/>
                      </a:lnTo>
                      <a:lnTo>
                        <a:pt x="8" y="160"/>
                      </a:lnTo>
                      <a:lnTo>
                        <a:pt x="8" y="160"/>
                      </a:lnTo>
                      <a:lnTo>
                        <a:pt x="10" y="144"/>
                      </a:lnTo>
                      <a:lnTo>
                        <a:pt x="14" y="120"/>
                      </a:lnTo>
                      <a:lnTo>
                        <a:pt x="30" y="64"/>
                      </a:lnTo>
                      <a:lnTo>
                        <a:pt x="48" y="18"/>
                      </a:lnTo>
                      <a:lnTo>
                        <a:pt x="54" y="4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5" name="Freeform 256">
                  <a:extLst>
                    <a:ext uri="{FF2B5EF4-FFF2-40B4-BE49-F238E27FC236}">
                      <a16:creationId xmlns:a16="http://schemas.microsoft.com/office/drawing/2014/main" id="{B7B81CFE-2CCD-4AB2-8955-D1A453695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4" y="809"/>
                  <a:ext cx="156" cy="240"/>
                </a:xfrm>
                <a:custGeom>
                  <a:avLst/>
                  <a:gdLst>
                    <a:gd name="T0" fmla="*/ 156 w 156"/>
                    <a:gd name="T1" fmla="*/ 0 h 240"/>
                    <a:gd name="T2" fmla="*/ 156 w 156"/>
                    <a:gd name="T3" fmla="*/ 0 h 240"/>
                    <a:gd name="T4" fmla="*/ 86 w 156"/>
                    <a:gd name="T5" fmla="*/ 122 h 240"/>
                    <a:gd name="T6" fmla="*/ 36 w 156"/>
                    <a:gd name="T7" fmla="*/ 206 h 240"/>
                    <a:gd name="T8" fmla="*/ 20 w 156"/>
                    <a:gd name="T9" fmla="*/ 232 h 240"/>
                    <a:gd name="T10" fmla="*/ 14 w 156"/>
                    <a:gd name="T11" fmla="*/ 238 h 240"/>
                    <a:gd name="T12" fmla="*/ 12 w 156"/>
                    <a:gd name="T13" fmla="*/ 240 h 240"/>
                    <a:gd name="T14" fmla="*/ 12 w 156"/>
                    <a:gd name="T15" fmla="*/ 240 h 240"/>
                    <a:gd name="T16" fmla="*/ 8 w 156"/>
                    <a:gd name="T17" fmla="*/ 228 h 240"/>
                    <a:gd name="T18" fmla="*/ 2 w 156"/>
                    <a:gd name="T19" fmla="*/ 204 h 240"/>
                    <a:gd name="T20" fmla="*/ 0 w 156"/>
                    <a:gd name="T21" fmla="*/ 176 h 240"/>
                    <a:gd name="T22" fmla="*/ 2 w 156"/>
                    <a:gd name="T23" fmla="*/ 162 h 240"/>
                    <a:gd name="T24" fmla="*/ 4 w 156"/>
                    <a:gd name="T25" fmla="*/ 152 h 240"/>
                    <a:gd name="T26" fmla="*/ 4 w 156"/>
                    <a:gd name="T27" fmla="*/ 152 h 240"/>
                    <a:gd name="T28" fmla="*/ 16 w 156"/>
                    <a:gd name="T29" fmla="*/ 128 h 240"/>
                    <a:gd name="T30" fmla="*/ 34 w 156"/>
                    <a:gd name="T31" fmla="*/ 102 h 240"/>
                    <a:gd name="T32" fmla="*/ 68 w 156"/>
                    <a:gd name="T33" fmla="*/ 56 h 240"/>
                    <a:gd name="T34" fmla="*/ 68 w 156"/>
                    <a:gd name="T35" fmla="*/ 56 h 240"/>
                    <a:gd name="T36" fmla="*/ 76 w 156"/>
                    <a:gd name="T37" fmla="*/ 48 h 240"/>
                    <a:gd name="T38" fmla="*/ 88 w 156"/>
                    <a:gd name="T39" fmla="*/ 38 h 240"/>
                    <a:gd name="T40" fmla="*/ 118 w 156"/>
                    <a:gd name="T41" fmla="*/ 20 h 240"/>
                    <a:gd name="T42" fmla="*/ 156 w 156"/>
                    <a:gd name="T43" fmla="*/ 0 h 240"/>
                    <a:gd name="T44" fmla="*/ 156 w 156"/>
                    <a:gd name="T45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6" h="240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86" y="122"/>
                      </a:lnTo>
                      <a:lnTo>
                        <a:pt x="36" y="206"/>
                      </a:lnTo>
                      <a:lnTo>
                        <a:pt x="20" y="232"/>
                      </a:lnTo>
                      <a:lnTo>
                        <a:pt x="14" y="238"/>
                      </a:lnTo>
                      <a:lnTo>
                        <a:pt x="12" y="240"/>
                      </a:lnTo>
                      <a:lnTo>
                        <a:pt x="12" y="240"/>
                      </a:lnTo>
                      <a:lnTo>
                        <a:pt x="8" y="228"/>
                      </a:lnTo>
                      <a:lnTo>
                        <a:pt x="2" y="204"/>
                      </a:lnTo>
                      <a:lnTo>
                        <a:pt x="0" y="176"/>
                      </a:lnTo>
                      <a:lnTo>
                        <a:pt x="2" y="162"/>
                      </a:lnTo>
                      <a:lnTo>
                        <a:pt x="4" y="152"/>
                      </a:lnTo>
                      <a:lnTo>
                        <a:pt x="4" y="152"/>
                      </a:lnTo>
                      <a:lnTo>
                        <a:pt x="16" y="128"/>
                      </a:lnTo>
                      <a:lnTo>
                        <a:pt x="34" y="102"/>
                      </a:lnTo>
                      <a:lnTo>
                        <a:pt x="68" y="56"/>
                      </a:lnTo>
                      <a:lnTo>
                        <a:pt x="68" y="56"/>
                      </a:lnTo>
                      <a:lnTo>
                        <a:pt x="76" y="48"/>
                      </a:lnTo>
                      <a:lnTo>
                        <a:pt x="88" y="38"/>
                      </a:lnTo>
                      <a:lnTo>
                        <a:pt x="118" y="2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6" name="Freeform 257">
                  <a:extLst>
                    <a:ext uri="{FF2B5EF4-FFF2-40B4-BE49-F238E27FC236}">
                      <a16:creationId xmlns:a16="http://schemas.microsoft.com/office/drawing/2014/main" id="{C7F8CDB9-DAFA-45FF-A1D6-2866F2A9EE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0" y="1057"/>
                  <a:ext cx="1510" cy="2488"/>
                </a:xfrm>
                <a:custGeom>
                  <a:avLst/>
                  <a:gdLst>
                    <a:gd name="T0" fmla="*/ 32 w 1510"/>
                    <a:gd name="T1" fmla="*/ 2488 h 2488"/>
                    <a:gd name="T2" fmla="*/ 44 w 1510"/>
                    <a:gd name="T3" fmla="*/ 2478 h 2488"/>
                    <a:gd name="T4" fmla="*/ 104 w 1510"/>
                    <a:gd name="T5" fmla="*/ 2432 h 2488"/>
                    <a:gd name="T6" fmla="*/ 136 w 1510"/>
                    <a:gd name="T7" fmla="*/ 2414 h 2488"/>
                    <a:gd name="T8" fmla="*/ 234 w 1510"/>
                    <a:gd name="T9" fmla="*/ 2378 h 2488"/>
                    <a:gd name="T10" fmla="*/ 384 w 1510"/>
                    <a:gd name="T11" fmla="*/ 2338 h 2488"/>
                    <a:gd name="T12" fmla="*/ 464 w 1510"/>
                    <a:gd name="T13" fmla="*/ 2328 h 2488"/>
                    <a:gd name="T14" fmla="*/ 1024 w 1510"/>
                    <a:gd name="T15" fmla="*/ 2024 h 2488"/>
                    <a:gd name="T16" fmla="*/ 1062 w 1510"/>
                    <a:gd name="T17" fmla="*/ 1986 h 2488"/>
                    <a:gd name="T18" fmla="*/ 1198 w 1510"/>
                    <a:gd name="T19" fmla="*/ 1842 h 2488"/>
                    <a:gd name="T20" fmla="*/ 1280 w 1510"/>
                    <a:gd name="T21" fmla="*/ 1746 h 2488"/>
                    <a:gd name="T22" fmla="*/ 1304 w 1510"/>
                    <a:gd name="T23" fmla="*/ 1712 h 2488"/>
                    <a:gd name="T24" fmla="*/ 1350 w 1510"/>
                    <a:gd name="T25" fmla="*/ 1632 h 2488"/>
                    <a:gd name="T26" fmla="*/ 1410 w 1510"/>
                    <a:gd name="T27" fmla="*/ 1510 h 2488"/>
                    <a:gd name="T28" fmla="*/ 1454 w 1510"/>
                    <a:gd name="T29" fmla="*/ 1404 h 2488"/>
                    <a:gd name="T30" fmla="*/ 1478 w 1510"/>
                    <a:gd name="T31" fmla="*/ 1328 h 2488"/>
                    <a:gd name="T32" fmla="*/ 1492 w 1510"/>
                    <a:gd name="T33" fmla="*/ 1254 h 2488"/>
                    <a:gd name="T34" fmla="*/ 1496 w 1510"/>
                    <a:gd name="T35" fmla="*/ 1216 h 2488"/>
                    <a:gd name="T36" fmla="*/ 1508 w 1510"/>
                    <a:gd name="T37" fmla="*/ 944 h 2488"/>
                    <a:gd name="T38" fmla="*/ 1508 w 1510"/>
                    <a:gd name="T39" fmla="*/ 744 h 2488"/>
                    <a:gd name="T40" fmla="*/ 1502 w 1510"/>
                    <a:gd name="T41" fmla="*/ 652 h 2488"/>
                    <a:gd name="T42" fmla="*/ 1490 w 1510"/>
                    <a:gd name="T43" fmla="*/ 570 h 2488"/>
                    <a:gd name="T44" fmla="*/ 1472 w 1510"/>
                    <a:gd name="T45" fmla="*/ 504 h 2488"/>
                    <a:gd name="T46" fmla="*/ 1460 w 1510"/>
                    <a:gd name="T47" fmla="*/ 474 h 2488"/>
                    <a:gd name="T48" fmla="*/ 1408 w 1510"/>
                    <a:gd name="T49" fmla="*/ 362 h 2488"/>
                    <a:gd name="T50" fmla="*/ 1324 w 1510"/>
                    <a:gd name="T51" fmla="*/ 194 h 2488"/>
                    <a:gd name="T52" fmla="*/ 1216 w 1510"/>
                    <a:gd name="T53" fmla="*/ 0 h 2488"/>
                    <a:gd name="T54" fmla="*/ 1456 w 1510"/>
                    <a:gd name="T55" fmla="*/ 608 h 2488"/>
                    <a:gd name="T56" fmla="*/ 1440 w 1510"/>
                    <a:gd name="T57" fmla="*/ 1296 h 2488"/>
                    <a:gd name="T58" fmla="*/ 1072 w 1510"/>
                    <a:gd name="T59" fmla="*/ 1944 h 2488"/>
                    <a:gd name="T60" fmla="*/ 608 w 1510"/>
                    <a:gd name="T61" fmla="*/ 2232 h 2488"/>
                    <a:gd name="T62" fmla="*/ 384 w 1510"/>
                    <a:gd name="T63" fmla="*/ 2304 h 2488"/>
                    <a:gd name="T64" fmla="*/ 32 w 1510"/>
                    <a:gd name="T65" fmla="*/ 2432 h 2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10" h="2488">
                      <a:moveTo>
                        <a:pt x="0" y="2472"/>
                      </a:moveTo>
                      <a:lnTo>
                        <a:pt x="32" y="2488"/>
                      </a:lnTo>
                      <a:lnTo>
                        <a:pt x="32" y="2488"/>
                      </a:lnTo>
                      <a:lnTo>
                        <a:pt x="44" y="2478"/>
                      </a:lnTo>
                      <a:lnTo>
                        <a:pt x="104" y="2432"/>
                      </a:lnTo>
                      <a:lnTo>
                        <a:pt x="104" y="2432"/>
                      </a:lnTo>
                      <a:lnTo>
                        <a:pt x="118" y="2422"/>
                      </a:lnTo>
                      <a:lnTo>
                        <a:pt x="136" y="2414"/>
                      </a:lnTo>
                      <a:lnTo>
                        <a:pt x="182" y="2396"/>
                      </a:lnTo>
                      <a:lnTo>
                        <a:pt x="234" y="2378"/>
                      </a:lnTo>
                      <a:lnTo>
                        <a:pt x="288" y="2362"/>
                      </a:lnTo>
                      <a:lnTo>
                        <a:pt x="384" y="2338"/>
                      </a:lnTo>
                      <a:lnTo>
                        <a:pt x="424" y="2328"/>
                      </a:lnTo>
                      <a:lnTo>
                        <a:pt x="464" y="2328"/>
                      </a:lnTo>
                      <a:lnTo>
                        <a:pt x="752" y="2208"/>
                      </a:lnTo>
                      <a:lnTo>
                        <a:pt x="1024" y="2024"/>
                      </a:lnTo>
                      <a:lnTo>
                        <a:pt x="1024" y="2024"/>
                      </a:lnTo>
                      <a:lnTo>
                        <a:pt x="1062" y="1986"/>
                      </a:lnTo>
                      <a:lnTo>
                        <a:pt x="1150" y="1894"/>
                      </a:lnTo>
                      <a:lnTo>
                        <a:pt x="1198" y="1842"/>
                      </a:lnTo>
                      <a:lnTo>
                        <a:pt x="1244" y="1792"/>
                      </a:lnTo>
                      <a:lnTo>
                        <a:pt x="1280" y="1746"/>
                      </a:lnTo>
                      <a:lnTo>
                        <a:pt x="1294" y="1728"/>
                      </a:lnTo>
                      <a:lnTo>
                        <a:pt x="1304" y="1712"/>
                      </a:lnTo>
                      <a:lnTo>
                        <a:pt x="1304" y="1712"/>
                      </a:lnTo>
                      <a:lnTo>
                        <a:pt x="1350" y="1632"/>
                      </a:lnTo>
                      <a:lnTo>
                        <a:pt x="1380" y="1576"/>
                      </a:lnTo>
                      <a:lnTo>
                        <a:pt x="1410" y="1510"/>
                      </a:lnTo>
                      <a:lnTo>
                        <a:pt x="1440" y="1440"/>
                      </a:lnTo>
                      <a:lnTo>
                        <a:pt x="1454" y="1404"/>
                      </a:lnTo>
                      <a:lnTo>
                        <a:pt x="1466" y="1366"/>
                      </a:lnTo>
                      <a:lnTo>
                        <a:pt x="1478" y="1328"/>
                      </a:lnTo>
                      <a:lnTo>
                        <a:pt x="1486" y="1290"/>
                      </a:lnTo>
                      <a:lnTo>
                        <a:pt x="1492" y="1254"/>
                      </a:lnTo>
                      <a:lnTo>
                        <a:pt x="1496" y="1216"/>
                      </a:lnTo>
                      <a:lnTo>
                        <a:pt x="1496" y="1216"/>
                      </a:lnTo>
                      <a:lnTo>
                        <a:pt x="1506" y="1044"/>
                      </a:lnTo>
                      <a:lnTo>
                        <a:pt x="1508" y="944"/>
                      </a:lnTo>
                      <a:lnTo>
                        <a:pt x="1510" y="844"/>
                      </a:lnTo>
                      <a:lnTo>
                        <a:pt x="1508" y="744"/>
                      </a:lnTo>
                      <a:lnTo>
                        <a:pt x="1504" y="698"/>
                      </a:lnTo>
                      <a:lnTo>
                        <a:pt x="1502" y="652"/>
                      </a:lnTo>
                      <a:lnTo>
                        <a:pt x="1496" y="610"/>
                      </a:lnTo>
                      <a:lnTo>
                        <a:pt x="1490" y="570"/>
                      </a:lnTo>
                      <a:lnTo>
                        <a:pt x="1482" y="534"/>
                      </a:lnTo>
                      <a:lnTo>
                        <a:pt x="1472" y="504"/>
                      </a:lnTo>
                      <a:lnTo>
                        <a:pt x="1472" y="504"/>
                      </a:lnTo>
                      <a:lnTo>
                        <a:pt x="1460" y="474"/>
                      </a:lnTo>
                      <a:lnTo>
                        <a:pt x="1444" y="438"/>
                      </a:lnTo>
                      <a:lnTo>
                        <a:pt x="1408" y="362"/>
                      </a:lnTo>
                      <a:lnTo>
                        <a:pt x="1366" y="278"/>
                      </a:lnTo>
                      <a:lnTo>
                        <a:pt x="1324" y="194"/>
                      </a:lnTo>
                      <a:lnTo>
                        <a:pt x="1248" y="58"/>
                      </a:lnTo>
                      <a:lnTo>
                        <a:pt x="1216" y="0"/>
                      </a:lnTo>
                      <a:lnTo>
                        <a:pt x="1424" y="448"/>
                      </a:lnTo>
                      <a:lnTo>
                        <a:pt x="1456" y="608"/>
                      </a:lnTo>
                      <a:lnTo>
                        <a:pt x="1472" y="984"/>
                      </a:lnTo>
                      <a:lnTo>
                        <a:pt x="1440" y="1296"/>
                      </a:lnTo>
                      <a:lnTo>
                        <a:pt x="1304" y="1664"/>
                      </a:lnTo>
                      <a:lnTo>
                        <a:pt x="1072" y="1944"/>
                      </a:lnTo>
                      <a:lnTo>
                        <a:pt x="832" y="2128"/>
                      </a:lnTo>
                      <a:lnTo>
                        <a:pt x="608" y="2232"/>
                      </a:lnTo>
                      <a:lnTo>
                        <a:pt x="488" y="2280"/>
                      </a:lnTo>
                      <a:lnTo>
                        <a:pt x="384" y="2304"/>
                      </a:lnTo>
                      <a:lnTo>
                        <a:pt x="216" y="2352"/>
                      </a:lnTo>
                      <a:lnTo>
                        <a:pt x="32" y="2432"/>
                      </a:lnTo>
                      <a:lnTo>
                        <a:pt x="0" y="24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7" name="Freeform 258">
                  <a:extLst>
                    <a:ext uri="{FF2B5EF4-FFF2-40B4-BE49-F238E27FC236}">
                      <a16:creationId xmlns:a16="http://schemas.microsoft.com/office/drawing/2014/main" id="{C74AD205-A82B-4B31-A5B1-4EF1A850AA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0" y="3369"/>
                  <a:ext cx="408" cy="200"/>
                </a:xfrm>
                <a:custGeom>
                  <a:avLst/>
                  <a:gdLst>
                    <a:gd name="T0" fmla="*/ 80 w 408"/>
                    <a:gd name="T1" fmla="*/ 24 h 200"/>
                    <a:gd name="T2" fmla="*/ 80 w 408"/>
                    <a:gd name="T3" fmla="*/ 24 h 200"/>
                    <a:gd name="T4" fmla="*/ 272 w 408"/>
                    <a:gd name="T5" fmla="*/ 104 h 200"/>
                    <a:gd name="T6" fmla="*/ 272 w 408"/>
                    <a:gd name="T7" fmla="*/ 104 h 200"/>
                    <a:gd name="T8" fmla="*/ 300 w 408"/>
                    <a:gd name="T9" fmla="*/ 116 h 200"/>
                    <a:gd name="T10" fmla="*/ 324 w 408"/>
                    <a:gd name="T11" fmla="*/ 132 h 200"/>
                    <a:gd name="T12" fmla="*/ 348 w 408"/>
                    <a:gd name="T13" fmla="*/ 148 h 200"/>
                    <a:gd name="T14" fmla="*/ 368 w 408"/>
                    <a:gd name="T15" fmla="*/ 164 h 200"/>
                    <a:gd name="T16" fmla="*/ 398 w 408"/>
                    <a:gd name="T17" fmla="*/ 190 h 200"/>
                    <a:gd name="T18" fmla="*/ 408 w 408"/>
                    <a:gd name="T19" fmla="*/ 200 h 200"/>
                    <a:gd name="T20" fmla="*/ 408 w 408"/>
                    <a:gd name="T21" fmla="*/ 200 h 200"/>
                    <a:gd name="T22" fmla="*/ 386 w 408"/>
                    <a:gd name="T23" fmla="*/ 200 h 200"/>
                    <a:gd name="T24" fmla="*/ 332 w 408"/>
                    <a:gd name="T25" fmla="*/ 198 h 200"/>
                    <a:gd name="T26" fmla="*/ 298 w 408"/>
                    <a:gd name="T27" fmla="*/ 196 h 200"/>
                    <a:gd name="T28" fmla="*/ 266 w 408"/>
                    <a:gd name="T29" fmla="*/ 192 h 200"/>
                    <a:gd name="T30" fmla="*/ 234 w 408"/>
                    <a:gd name="T31" fmla="*/ 186 h 200"/>
                    <a:gd name="T32" fmla="*/ 208 w 408"/>
                    <a:gd name="T33" fmla="*/ 176 h 200"/>
                    <a:gd name="T34" fmla="*/ 208 w 408"/>
                    <a:gd name="T35" fmla="*/ 176 h 200"/>
                    <a:gd name="T36" fmla="*/ 184 w 408"/>
                    <a:gd name="T37" fmla="*/ 164 h 200"/>
                    <a:gd name="T38" fmla="*/ 160 w 408"/>
                    <a:gd name="T39" fmla="*/ 152 h 200"/>
                    <a:gd name="T40" fmla="*/ 118 w 408"/>
                    <a:gd name="T41" fmla="*/ 124 h 200"/>
                    <a:gd name="T42" fmla="*/ 100 w 408"/>
                    <a:gd name="T43" fmla="*/ 110 h 200"/>
                    <a:gd name="T44" fmla="*/ 86 w 408"/>
                    <a:gd name="T45" fmla="*/ 98 h 200"/>
                    <a:gd name="T46" fmla="*/ 76 w 408"/>
                    <a:gd name="T47" fmla="*/ 88 h 200"/>
                    <a:gd name="T48" fmla="*/ 72 w 408"/>
                    <a:gd name="T49" fmla="*/ 80 h 200"/>
                    <a:gd name="T50" fmla="*/ 72 w 408"/>
                    <a:gd name="T51" fmla="*/ 80 h 200"/>
                    <a:gd name="T52" fmla="*/ 64 w 408"/>
                    <a:gd name="T53" fmla="*/ 32 h 200"/>
                    <a:gd name="T54" fmla="*/ 0 w 408"/>
                    <a:gd name="T55" fmla="*/ 16 h 200"/>
                    <a:gd name="T56" fmla="*/ 8 w 408"/>
                    <a:gd name="T57" fmla="*/ 0 h 200"/>
                    <a:gd name="T58" fmla="*/ 80 w 408"/>
                    <a:gd name="T59" fmla="*/ 24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08" h="200">
                      <a:moveTo>
                        <a:pt x="80" y="24"/>
                      </a:moveTo>
                      <a:lnTo>
                        <a:pt x="80" y="24"/>
                      </a:lnTo>
                      <a:lnTo>
                        <a:pt x="272" y="104"/>
                      </a:lnTo>
                      <a:lnTo>
                        <a:pt x="272" y="104"/>
                      </a:lnTo>
                      <a:lnTo>
                        <a:pt x="300" y="116"/>
                      </a:lnTo>
                      <a:lnTo>
                        <a:pt x="324" y="132"/>
                      </a:lnTo>
                      <a:lnTo>
                        <a:pt x="348" y="148"/>
                      </a:lnTo>
                      <a:lnTo>
                        <a:pt x="368" y="164"/>
                      </a:lnTo>
                      <a:lnTo>
                        <a:pt x="398" y="190"/>
                      </a:lnTo>
                      <a:lnTo>
                        <a:pt x="408" y="200"/>
                      </a:lnTo>
                      <a:lnTo>
                        <a:pt x="408" y="200"/>
                      </a:lnTo>
                      <a:lnTo>
                        <a:pt x="386" y="200"/>
                      </a:lnTo>
                      <a:lnTo>
                        <a:pt x="332" y="198"/>
                      </a:lnTo>
                      <a:lnTo>
                        <a:pt x="298" y="196"/>
                      </a:lnTo>
                      <a:lnTo>
                        <a:pt x="266" y="192"/>
                      </a:lnTo>
                      <a:lnTo>
                        <a:pt x="234" y="186"/>
                      </a:lnTo>
                      <a:lnTo>
                        <a:pt x="208" y="176"/>
                      </a:lnTo>
                      <a:lnTo>
                        <a:pt x="208" y="176"/>
                      </a:lnTo>
                      <a:lnTo>
                        <a:pt x="184" y="164"/>
                      </a:lnTo>
                      <a:lnTo>
                        <a:pt x="160" y="152"/>
                      </a:lnTo>
                      <a:lnTo>
                        <a:pt x="118" y="124"/>
                      </a:lnTo>
                      <a:lnTo>
                        <a:pt x="100" y="110"/>
                      </a:lnTo>
                      <a:lnTo>
                        <a:pt x="86" y="98"/>
                      </a:lnTo>
                      <a:lnTo>
                        <a:pt x="76" y="88"/>
                      </a:lnTo>
                      <a:lnTo>
                        <a:pt x="72" y="80"/>
                      </a:lnTo>
                      <a:lnTo>
                        <a:pt x="72" y="80"/>
                      </a:lnTo>
                      <a:lnTo>
                        <a:pt x="64" y="32"/>
                      </a:lnTo>
                      <a:lnTo>
                        <a:pt x="0" y="16"/>
                      </a:lnTo>
                      <a:lnTo>
                        <a:pt x="8" y="0"/>
                      </a:lnTo>
                      <a:lnTo>
                        <a:pt x="80" y="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8" name="Freeform 259">
                  <a:extLst>
                    <a:ext uri="{FF2B5EF4-FFF2-40B4-BE49-F238E27FC236}">
                      <a16:creationId xmlns:a16="http://schemas.microsoft.com/office/drawing/2014/main" id="{3479E7D6-39D6-40E2-B090-33EC2732E3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4" y="3297"/>
                  <a:ext cx="424" cy="216"/>
                </a:xfrm>
                <a:custGeom>
                  <a:avLst/>
                  <a:gdLst>
                    <a:gd name="T0" fmla="*/ 0 w 424"/>
                    <a:gd name="T1" fmla="*/ 16 h 216"/>
                    <a:gd name="T2" fmla="*/ 0 w 424"/>
                    <a:gd name="T3" fmla="*/ 16 h 216"/>
                    <a:gd name="T4" fmla="*/ 8 w 424"/>
                    <a:gd name="T5" fmla="*/ 42 h 216"/>
                    <a:gd name="T6" fmla="*/ 24 w 424"/>
                    <a:gd name="T7" fmla="*/ 88 h 216"/>
                    <a:gd name="T8" fmla="*/ 24 w 424"/>
                    <a:gd name="T9" fmla="*/ 88 h 216"/>
                    <a:gd name="T10" fmla="*/ 28 w 424"/>
                    <a:gd name="T11" fmla="*/ 94 h 216"/>
                    <a:gd name="T12" fmla="*/ 38 w 424"/>
                    <a:gd name="T13" fmla="*/ 100 h 216"/>
                    <a:gd name="T14" fmla="*/ 68 w 424"/>
                    <a:gd name="T15" fmla="*/ 118 h 216"/>
                    <a:gd name="T16" fmla="*/ 110 w 424"/>
                    <a:gd name="T17" fmla="*/ 140 h 216"/>
                    <a:gd name="T18" fmla="*/ 158 w 424"/>
                    <a:gd name="T19" fmla="*/ 160 h 216"/>
                    <a:gd name="T20" fmla="*/ 206 w 424"/>
                    <a:gd name="T21" fmla="*/ 182 h 216"/>
                    <a:gd name="T22" fmla="*/ 252 w 424"/>
                    <a:gd name="T23" fmla="*/ 198 h 216"/>
                    <a:gd name="T24" fmla="*/ 290 w 424"/>
                    <a:gd name="T25" fmla="*/ 210 h 216"/>
                    <a:gd name="T26" fmla="*/ 312 w 424"/>
                    <a:gd name="T27" fmla="*/ 216 h 216"/>
                    <a:gd name="T28" fmla="*/ 312 w 424"/>
                    <a:gd name="T29" fmla="*/ 216 h 216"/>
                    <a:gd name="T30" fmla="*/ 382 w 424"/>
                    <a:gd name="T31" fmla="*/ 216 h 216"/>
                    <a:gd name="T32" fmla="*/ 424 w 424"/>
                    <a:gd name="T33" fmla="*/ 216 h 216"/>
                    <a:gd name="T34" fmla="*/ 424 w 424"/>
                    <a:gd name="T35" fmla="*/ 216 h 216"/>
                    <a:gd name="T36" fmla="*/ 402 w 424"/>
                    <a:gd name="T37" fmla="*/ 198 h 216"/>
                    <a:gd name="T38" fmla="*/ 346 w 424"/>
                    <a:gd name="T39" fmla="*/ 154 h 216"/>
                    <a:gd name="T40" fmla="*/ 314 w 424"/>
                    <a:gd name="T41" fmla="*/ 130 h 216"/>
                    <a:gd name="T42" fmla="*/ 280 w 424"/>
                    <a:gd name="T43" fmla="*/ 108 h 216"/>
                    <a:gd name="T44" fmla="*/ 250 w 424"/>
                    <a:gd name="T45" fmla="*/ 92 h 216"/>
                    <a:gd name="T46" fmla="*/ 236 w 424"/>
                    <a:gd name="T47" fmla="*/ 84 h 216"/>
                    <a:gd name="T48" fmla="*/ 224 w 424"/>
                    <a:gd name="T49" fmla="*/ 80 h 216"/>
                    <a:gd name="T50" fmla="*/ 224 w 424"/>
                    <a:gd name="T51" fmla="*/ 80 h 216"/>
                    <a:gd name="T52" fmla="*/ 168 w 424"/>
                    <a:gd name="T53" fmla="*/ 60 h 216"/>
                    <a:gd name="T54" fmla="*/ 102 w 424"/>
                    <a:gd name="T55" fmla="*/ 34 h 216"/>
                    <a:gd name="T56" fmla="*/ 24 w 424"/>
                    <a:gd name="T57" fmla="*/ 0 h 216"/>
                    <a:gd name="T58" fmla="*/ 0 w 424"/>
                    <a:gd name="T59" fmla="*/ 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4" h="216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8" y="42"/>
                      </a:lnTo>
                      <a:lnTo>
                        <a:pt x="24" y="88"/>
                      </a:lnTo>
                      <a:lnTo>
                        <a:pt x="24" y="88"/>
                      </a:lnTo>
                      <a:lnTo>
                        <a:pt x="28" y="94"/>
                      </a:lnTo>
                      <a:lnTo>
                        <a:pt x="38" y="100"/>
                      </a:lnTo>
                      <a:lnTo>
                        <a:pt x="68" y="118"/>
                      </a:lnTo>
                      <a:lnTo>
                        <a:pt x="110" y="140"/>
                      </a:lnTo>
                      <a:lnTo>
                        <a:pt x="158" y="160"/>
                      </a:lnTo>
                      <a:lnTo>
                        <a:pt x="206" y="182"/>
                      </a:lnTo>
                      <a:lnTo>
                        <a:pt x="252" y="198"/>
                      </a:lnTo>
                      <a:lnTo>
                        <a:pt x="290" y="210"/>
                      </a:lnTo>
                      <a:lnTo>
                        <a:pt x="312" y="216"/>
                      </a:lnTo>
                      <a:lnTo>
                        <a:pt x="312" y="216"/>
                      </a:lnTo>
                      <a:lnTo>
                        <a:pt x="382" y="216"/>
                      </a:lnTo>
                      <a:lnTo>
                        <a:pt x="424" y="216"/>
                      </a:lnTo>
                      <a:lnTo>
                        <a:pt x="424" y="216"/>
                      </a:lnTo>
                      <a:lnTo>
                        <a:pt x="402" y="198"/>
                      </a:lnTo>
                      <a:lnTo>
                        <a:pt x="346" y="154"/>
                      </a:lnTo>
                      <a:lnTo>
                        <a:pt x="314" y="130"/>
                      </a:lnTo>
                      <a:lnTo>
                        <a:pt x="280" y="108"/>
                      </a:lnTo>
                      <a:lnTo>
                        <a:pt x="250" y="92"/>
                      </a:lnTo>
                      <a:lnTo>
                        <a:pt x="236" y="84"/>
                      </a:lnTo>
                      <a:lnTo>
                        <a:pt x="224" y="80"/>
                      </a:lnTo>
                      <a:lnTo>
                        <a:pt x="224" y="80"/>
                      </a:lnTo>
                      <a:lnTo>
                        <a:pt x="168" y="60"/>
                      </a:lnTo>
                      <a:lnTo>
                        <a:pt x="102" y="34"/>
                      </a:lnTo>
                      <a:lnTo>
                        <a:pt x="24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9" name="Freeform 260">
                  <a:extLst>
                    <a:ext uri="{FF2B5EF4-FFF2-40B4-BE49-F238E27FC236}">
                      <a16:creationId xmlns:a16="http://schemas.microsoft.com/office/drawing/2014/main" id="{D7188709-24D2-4518-B989-04C08EB6F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2" y="3249"/>
                  <a:ext cx="312" cy="104"/>
                </a:xfrm>
                <a:custGeom>
                  <a:avLst/>
                  <a:gdLst>
                    <a:gd name="T0" fmla="*/ 56 w 312"/>
                    <a:gd name="T1" fmla="*/ 0 h 104"/>
                    <a:gd name="T2" fmla="*/ 56 w 312"/>
                    <a:gd name="T3" fmla="*/ 0 h 104"/>
                    <a:gd name="T4" fmla="*/ 58 w 312"/>
                    <a:gd name="T5" fmla="*/ 0 h 104"/>
                    <a:gd name="T6" fmla="*/ 68 w 312"/>
                    <a:gd name="T7" fmla="*/ 0 h 104"/>
                    <a:gd name="T8" fmla="*/ 90 w 312"/>
                    <a:gd name="T9" fmla="*/ 6 h 104"/>
                    <a:gd name="T10" fmla="*/ 128 w 312"/>
                    <a:gd name="T11" fmla="*/ 16 h 104"/>
                    <a:gd name="T12" fmla="*/ 128 w 312"/>
                    <a:gd name="T13" fmla="*/ 16 h 104"/>
                    <a:gd name="T14" fmla="*/ 154 w 312"/>
                    <a:gd name="T15" fmla="*/ 26 h 104"/>
                    <a:gd name="T16" fmla="*/ 182 w 312"/>
                    <a:gd name="T17" fmla="*/ 38 h 104"/>
                    <a:gd name="T18" fmla="*/ 244 w 312"/>
                    <a:gd name="T19" fmla="*/ 68 h 104"/>
                    <a:gd name="T20" fmla="*/ 312 w 312"/>
                    <a:gd name="T21" fmla="*/ 104 h 104"/>
                    <a:gd name="T22" fmla="*/ 312 w 312"/>
                    <a:gd name="T23" fmla="*/ 104 h 104"/>
                    <a:gd name="T24" fmla="*/ 278 w 312"/>
                    <a:gd name="T25" fmla="*/ 104 h 104"/>
                    <a:gd name="T26" fmla="*/ 236 w 312"/>
                    <a:gd name="T27" fmla="*/ 102 h 104"/>
                    <a:gd name="T28" fmla="*/ 176 w 312"/>
                    <a:gd name="T29" fmla="*/ 96 h 104"/>
                    <a:gd name="T30" fmla="*/ 176 w 312"/>
                    <a:gd name="T31" fmla="*/ 96 h 104"/>
                    <a:gd name="T32" fmla="*/ 142 w 312"/>
                    <a:gd name="T33" fmla="*/ 90 h 104"/>
                    <a:gd name="T34" fmla="*/ 110 w 312"/>
                    <a:gd name="T35" fmla="*/ 84 h 104"/>
                    <a:gd name="T36" fmla="*/ 80 w 312"/>
                    <a:gd name="T37" fmla="*/ 74 h 104"/>
                    <a:gd name="T38" fmla="*/ 54 w 312"/>
                    <a:gd name="T39" fmla="*/ 64 h 104"/>
                    <a:gd name="T40" fmla="*/ 14 w 312"/>
                    <a:gd name="T41" fmla="*/ 48 h 104"/>
                    <a:gd name="T42" fmla="*/ 0 w 312"/>
                    <a:gd name="T43" fmla="*/ 40 h 104"/>
                    <a:gd name="T44" fmla="*/ 56 w 312"/>
                    <a:gd name="T45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2" h="104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58" y="0"/>
                      </a:lnTo>
                      <a:lnTo>
                        <a:pt x="68" y="0"/>
                      </a:lnTo>
                      <a:lnTo>
                        <a:pt x="90" y="6"/>
                      </a:lnTo>
                      <a:lnTo>
                        <a:pt x="128" y="16"/>
                      </a:lnTo>
                      <a:lnTo>
                        <a:pt x="128" y="16"/>
                      </a:lnTo>
                      <a:lnTo>
                        <a:pt x="154" y="26"/>
                      </a:lnTo>
                      <a:lnTo>
                        <a:pt x="182" y="38"/>
                      </a:lnTo>
                      <a:lnTo>
                        <a:pt x="244" y="68"/>
                      </a:lnTo>
                      <a:lnTo>
                        <a:pt x="312" y="104"/>
                      </a:lnTo>
                      <a:lnTo>
                        <a:pt x="312" y="104"/>
                      </a:lnTo>
                      <a:lnTo>
                        <a:pt x="278" y="104"/>
                      </a:lnTo>
                      <a:lnTo>
                        <a:pt x="236" y="102"/>
                      </a:lnTo>
                      <a:lnTo>
                        <a:pt x="176" y="96"/>
                      </a:lnTo>
                      <a:lnTo>
                        <a:pt x="176" y="96"/>
                      </a:lnTo>
                      <a:lnTo>
                        <a:pt x="142" y="90"/>
                      </a:lnTo>
                      <a:lnTo>
                        <a:pt x="110" y="84"/>
                      </a:lnTo>
                      <a:lnTo>
                        <a:pt x="80" y="74"/>
                      </a:lnTo>
                      <a:lnTo>
                        <a:pt x="54" y="64"/>
                      </a:lnTo>
                      <a:lnTo>
                        <a:pt x="14" y="48"/>
                      </a:lnTo>
                      <a:lnTo>
                        <a:pt x="0" y="4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0" name="Freeform 261">
                  <a:extLst>
                    <a:ext uri="{FF2B5EF4-FFF2-40B4-BE49-F238E27FC236}">
                      <a16:creationId xmlns:a16="http://schemas.microsoft.com/office/drawing/2014/main" id="{ECC02CB3-8657-434B-80BE-D6634FAA4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" y="3185"/>
                  <a:ext cx="488" cy="108"/>
                </a:xfrm>
                <a:custGeom>
                  <a:avLst/>
                  <a:gdLst>
                    <a:gd name="T0" fmla="*/ 0 w 488"/>
                    <a:gd name="T1" fmla="*/ 24 h 108"/>
                    <a:gd name="T2" fmla="*/ 0 w 488"/>
                    <a:gd name="T3" fmla="*/ 24 h 108"/>
                    <a:gd name="T4" fmla="*/ 20 w 488"/>
                    <a:gd name="T5" fmla="*/ 20 h 108"/>
                    <a:gd name="T6" fmla="*/ 76 w 488"/>
                    <a:gd name="T7" fmla="*/ 12 h 108"/>
                    <a:gd name="T8" fmla="*/ 152 w 488"/>
                    <a:gd name="T9" fmla="*/ 4 h 108"/>
                    <a:gd name="T10" fmla="*/ 196 w 488"/>
                    <a:gd name="T11" fmla="*/ 2 h 108"/>
                    <a:gd name="T12" fmla="*/ 240 w 488"/>
                    <a:gd name="T13" fmla="*/ 0 h 108"/>
                    <a:gd name="T14" fmla="*/ 240 w 488"/>
                    <a:gd name="T15" fmla="*/ 0 h 108"/>
                    <a:gd name="T16" fmla="*/ 286 w 488"/>
                    <a:gd name="T17" fmla="*/ 2 h 108"/>
                    <a:gd name="T18" fmla="*/ 330 w 488"/>
                    <a:gd name="T19" fmla="*/ 4 h 108"/>
                    <a:gd name="T20" fmla="*/ 372 w 488"/>
                    <a:gd name="T21" fmla="*/ 10 h 108"/>
                    <a:gd name="T22" fmla="*/ 410 w 488"/>
                    <a:gd name="T23" fmla="*/ 16 h 108"/>
                    <a:gd name="T24" fmla="*/ 466 w 488"/>
                    <a:gd name="T25" fmla="*/ 26 h 108"/>
                    <a:gd name="T26" fmla="*/ 488 w 488"/>
                    <a:gd name="T27" fmla="*/ 32 h 108"/>
                    <a:gd name="T28" fmla="*/ 488 w 488"/>
                    <a:gd name="T29" fmla="*/ 32 h 108"/>
                    <a:gd name="T30" fmla="*/ 464 w 488"/>
                    <a:gd name="T31" fmla="*/ 42 h 108"/>
                    <a:gd name="T32" fmla="*/ 404 w 488"/>
                    <a:gd name="T33" fmla="*/ 64 h 108"/>
                    <a:gd name="T34" fmla="*/ 366 w 488"/>
                    <a:gd name="T35" fmla="*/ 78 h 108"/>
                    <a:gd name="T36" fmla="*/ 326 w 488"/>
                    <a:gd name="T37" fmla="*/ 90 h 108"/>
                    <a:gd name="T38" fmla="*/ 286 w 488"/>
                    <a:gd name="T39" fmla="*/ 98 h 108"/>
                    <a:gd name="T40" fmla="*/ 248 w 488"/>
                    <a:gd name="T41" fmla="*/ 104 h 108"/>
                    <a:gd name="T42" fmla="*/ 248 w 488"/>
                    <a:gd name="T43" fmla="*/ 104 h 108"/>
                    <a:gd name="T44" fmla="*/ 190 w 488"/>
                    <a:gd name="T45" fmla="*/ 108 h 108"/>
                    <a:gd name="T46" fmla="*/ 168 w 488"/>
                    <a:gd name="T47" fmla="*/ 106 h 108"/>
                    <a:gd name="T48" fmla="*/ 150 w 488"/>
                    <a:gd name="T49" fmla="*/ 104 h 108"/>
                    <a:gd name="T50" fmla="*/ 136 w 488"/>
                    <a:gd name="T51" fmla="*/ 102 h 108"/>
                    <a:gd name="T52" fmla="*/ 120 w 488"/>
                    <a:gd name="T53" fmla="*/ 98 h 108"/>
                    <a:gd name="T54" fmla="*/ 88 w 488"/>
                    <a:gd name="T55" fmla="*/ 88 h 108"/>
                    <a:gd name="T56" fmla="*/ 88 w 488"/>
                    <a:gd name="T57" fmla="*/ 88 h 108"/>
                    <a:gd name="T58" fmla="*/ 70 w 488"/>
                    <a:gd name="T59" fmla="*/ 80 h 108"/>
                    <a:gd name="T60" fmla="*/ 54 w 488"/>
                    <a:gd name="T61" fmla="*/ 72 h 108"/>
                    <a:gd name="T62" fmla="*/ 38 w 488"/>
                    <a:gd name="T63" fmla="*/ 60 h 108"/>
                    <a:gd name="T64" fmla="*/ 26 w 488"/>
                    <a:gd name="T65" fmla="*/ 50 h 108"/>
                    <a:gd name="T66" fmla="*/ 6 w 488"/>
                    <a:gd name="T67" fmla="*/ 32 h 108"/>
                    <a:gd name="T68" fmla="*/ 0 w 488"/>
                    <a:gd name="T69" fmla="*/ 24 h 108"/>
                    <a:gd name="T70" fmla="*/ 0 w 488"/>
                    <a:gd name="T71" fmla="*/ 24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88" h="10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0" y="20"/>
                      </a:lnTo>
                      <a:lnTo>
                        <a:pt x="76" y="12"/>
                      </a:lnTo>
                      <a:lnTo>
                        <a:pt x="152" y="4"/>
                      </a:lnTo>
                      <a:lnTo>
                        <a:pt x="196" y="2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86" y="2"/>
                      </a:lnTo>
                      <a:lnTo>
                        <a:pt x="330" y="4"/>
                      </a:lnTo>
                      <a:lnTo>
                        <a:pt x="372" y="10"/>
                      </a:lnTo>
                      <a:lnTo>
                        <a:pt x="410" y="16"/>
                      </a:lnTo>
                      <a:lnTo>
                        <a:pt x="466" y="26"/>
                      </a:lnTo>
                      <a:lnTo>
                        <a:pt x="488" y="32"/>
                      </a:lnTo>
                      <a:lnTo>
                        <a:pt x="488" y="32"/>
                      </a:lnTo>
                      <a:lnTo>
                        <a:pt x="464" y="42"/>
                      </a:lnTo>
                      <a:lnTo>
                        <a:pt x="404" y="64"/>
                      </a:lnTo>
                      <a:lnTo>
                        <a:pt x="366" y="78"/>
                      </a:lnTo>
                      <a:lnTo>
                        <a:pt x="326" y="90"/>
                      </a:lnTo>
                      <a:lnTo>
                        <a:pt x="286" y="98"/>
                      </a:lnTo>
                      <a:lnTo>
                        <a:pt x="248" y="104"/>
                      </a:lnTo>
                      <a:lnTo>
                        <a:pt x="248" y="104"/>
                      </a:lnTo>
                      <a:lnTo>
                        <a:pt x="190" y="108"/>
                      </a:lnTo>
                      <a:lnTo>
                        <a:pt x="168" y="106"/>
                      </a:lnTo>
                      <a:lnTo>
                        <a:pt x="150" y="104"/>
                      </a:lnTo>
                      <a:lnTo>
                        <a:pt x="136" y="102"/>
                      </a:lnTo>
                      <a:lnTo>
                        <a:pt x="120" y="98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70" y="80"/>
                      </a:lnTo>
                      <a:lnTo>
                        <a:pt x="54" y="72"/>
                      </a:lnTo>
                      <a:lnTo>
                        <a:pt x="38" y="60"/>
                      </a:lnTo>
                      <a:lnTo>
                        <a:pt x="26" y="50"/>
                      </a:lnTo>
                      <a:lnTo>
                        <a:pt x="6" y="32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1" name="Freeform 262">
                  <a:extLst>
                    <a:ext uri="{FF2B5EF4-FFF2-40B4-BE49-F238E27FC236}">
                      <a16:creationId xmlns:a16="http://schemas.microsoft.com/office/drawing/2014/main" id="{582558FE-48C3-4801-92D4-32FB408AE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4" y="2977"/>
                  <a:ext cx="288" cy="368"/>
                </a:xfrm>
                <a:custGeom>
                  <a:avLst/>
                  <a:gdLst>
                    <a:gd name="T0" fmla="*/ 0 w 288"/>
                    <a:gd name="T1" fmla="*/ 368 h 368"/>
                    <a:gd name="T2" fmla="*/ 0 w 288"/>
                    <a:gd name="T3" fmla="*/ 368 h 368"/>
                    <a:gd name="T4" fmla="*/ 2 w 288"/>
                    <a:gd name="T5" fmla="*/ 354 h 368"/>
                    <a:gd name="T6" fmla="*/ 12 w 288"/>
                    <a:gd name="T7" fmla="*/ 316 h 368"/>
                    <a:gd name="T8" fmla="*/ 22 w 288"/>
                    <a:gd name="T9" fmla="*/ 290 h 368"/>
                    <a:gd name="T10" fmla="*/ 34 w 288"/>
                    <a:gd name="T11" fmla="*/ 258 h 368"/>
                    <a:gd name="T12" fmla="*/ 50 w 288"/>
                    <a:gd name="T13" fmla="*/ 222 h 368"/>
                    <a:gd name="T14" fmla="*/ 72 w 288"/>
                    <a:gd name="T15" fmla="*/ 184 h 368"/>
                    <a:gd name="T16" fmla="*/ 72 w 288"/>
                    <a:gd name="T17" fmla="*/ 184 h 368"/>
                    <a:gd name="T18" fmla="*/ 84 w 288"/>
                    <a:gd name="T19" fmla="*/ 164 h 368"/>
                    <a:gd name="T20" fmla="*/ 100 w 288"/>
                    <a:gd name="T21" fmla="*/ 146 h 368"/>
                    <a:gd name="T22" fmla="*/ 116 w 288"/>
                    <a:gd name="T23" fmla="*/ 128 h 368"/>
                    <a:gd name="T24" fmla="*/ 132 w 288"/>
                    <a:gd name="T25" fmla="*/ 110 h 368"/>
                    <a:gd name="T26" fmla="*/ 168 w 288"/>
                    <a:gd name="T27" fmla="*/ 80 h 368"/>
                    <a:gd name="T28" fmla="*/ 202 w 288"/>
                    <a:gd name="T29" fmla="*/ 52 h 368"/>
                    <a:gd name="T30" fmla="*/ 234 w 288"/>
                    <a:gd name="T31" fmla="*/ 32 h 368"/>
                    <a:gd name="T32" fmla="*/ 262 w 288"/>
                    <a:gd name="T33" fmla="*/ 16 h 368"/>
                    <a:gd name="T34" fmla="*/ 288 w 288"/>
                    <a:gd name="T35" fmla="*/ 0 h 368"/>
                    <a:gd name="T36" fmla="*/ 288 w 288"/>
                    <a:gd name="T37" fmla="*/ 0 h 368"/>
                    <a:gd name="T38" fmla="*/ 278 w 288"/>
                    <a:gd name="T39" fmla="*/ 24 h 368"/>
                    <a:gd name="T40" fmla="*/ 250 w 288"/>
                    <a:gd name="T41" fmla="*/ 88 h 368"/>
                    <a:gd name="T42" fmla="*/ 212 w 288"/>
                    <a:gd name="T43" fmla="*/ 164 h 368"/>
                    <a:gd name="T44" fmla="*/ 194 w 288"/>
                    <a:gd name="T45" fmla="*/ 196 h 368"/>
                    <a:gd name="T46" fmla="*/ 176 w 288"/>
                    <a:gd name="T47" fmla="*/ 224 h 368"/>
                    <a:gd name="T48" fmla="*/ 176 w 288"/>
                    <a:gd name="T49" fmla="*/ 224 h 368"/>
                    <a:gd name="T50" fmla="*/ 158 w 288"/>
                    <a:gd name="T51" fmla="*/ 246 h 368"/>
                    <a:gd name="T52" fmla="*/ 140 w 288"/>
                    <a:gd name="T53" fmla="*/ 270 h 368"/>
                    <a:gd name="T54" fmla="*/ 100 w 288"/>
                    <a:gd name="T55" fmla="*/ 310 h 368"/>
                    <a:gd name="T56" fmla="*/ 66 w 288"/>
                    <a:gd name="T57" fmla="*/ 340 h 368"/>
                    <a:gd name="T58" fmla="*/ 56 w 288"/>
                    <a:gd name="T59" fmla="*/ 348 h 368"/>
                    <a:gd name="T60" fmla="*/ 48 w 288"/>
                    <a:gd name="T61" fmla="*/ 352 h 368"/>
                    <a:gd name="T62" fmla="*/ 48 w 288"/>
                    <a:gd name="T63" fmla="*/ 352 h 368"/>
                    <a:gd name="T64" fmla="*/ 36 w 288"/>
                    <a:gd name="T65" fmla="*/ 354 h 368"/>
                    <a:gd name="T66" fmla="*/ 20 w 288"/>
                    <a:gd name="T67" fmla="*/ 360 h 368"/>
                    <a:gd name="T68" fmla="*/ 0 w 288"/>
                    <a:gd name="T69" fmla="*/ 368 h 368"/>
                    <a:gd name="T70" fmla="*/ 0 w 288"/>
                    <a:gd name="T71" fmla="*/ 368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88" h="368">
                      <a:moveTo>
                        <a:pt x="0" y="368"/>
                      </a:moveTo>
                      <a:lnTo>
                        <a:pt x="0" y="368"/>
                      </a:lnTo>
                      <a:lnTo>
                        <a:pt x="2" y="354"/>
                      </a:lnTo>
                      <a:lnTo>
                        <a:pt x="12" y="316"/>
                      </a:lnTo>
                      <a:lnTo>
                        <a:pt x="22" y="290"/>
                      </a:lnTo>
                      <a:lnTo>
                        <a:pt x="34" y="258"/>
                      </a:lnTo>
                      <a:lnTo>
                        <a:pt x="50" y="222"/>
                      </a:lnTo>
                      <a:lnTo>
                        <a:pt x="72" y="184"/>
                      </a:lnTo>
                      <a:lnTo>
                        <a:pt x="72" y="184"/>
                      </a:lnTo>
                      <a:lnTo>
                        <a:pt x="84" y="164"/>
                      </a:lnTo>
                      <a:lnTo>
                        <a:pt x="100" y="146"/>
                      </a:lnTo>
                      <a:lnTo>
                        <a:pt x="116" y="128"/>
                      </a:lnTo>
                      <a:lnTo>
                        <a:pt x="132" y="110"/>
                      </a:lnTo>
                      <a:lnTo>
                        <a:pt x="168" y="80"/>
                      </a:lnTo>
                      <a:lnTo>
                        <a:pt x="202" y="52"/>
                      </a:lnTo>
                      <a:lnTo>
                        <a:pt x="234" y="32"/>
                      </a:lnTo>
                      <a:lnTo>
                        <a:pt x="262" y="16"/>
                      </a:lnTo>
                      <a:lnTo>
                        <a:pt x="288" y="0"/>
                      </a:lnTo>
                      <a:lnTo>
                        <a:pt x="288" y="0"/>
                      </a:lnTo>
                      <a:lnTo>
                        <a:pt x="278" y="24"/>
                      </a:lnTo>
                      <a:lnTo>
                        <a:pt x="250" y="88"/>
                      </a:lnTo>
                      <a:lnTo>
                        <a:pt x="212" y="164"/>
                      </a:lnTo>
                      <a:lnTo>
                        <a:pt x="194" y="196"/>
                      </a:lnTo>
                      <a:lnTo>
                        <a:pt x="176" y="224"/>
                      </a:lnTo>
                      <a:lnTo>
                        <a:pt x="176" y="224"/>
                      </a:lnTo>
                      <a:lnTo>
                        <a:pt x="158" y="246"/>
                      </a:lnTo>
                      <a:lnTo>
                        <a:pt x="140" y="270"/>
                      </a:lnTo>
                      <a:lnTo>
                        <a:pt x="100" y="310"/>
                      </a:lnTo>
                      <a:lnTo>
                        <a:pt x="66" y="340"/>
                      </a:lnTo>
                      <a:lnTo>
                        <a:pt x="56" y="348"/>
                      </a:lnTo>
                      <a:lnTo>
                        <a:pt x="48" y="352"/>
                      </a:lnTo>
                      <a:lnTo>
                        <a:pt x="48" y="352"/>
                      </a:lnTo>
                      <a:lnTo>
                        <a:pt x="36" y="354"/>
                      </a:lnTo>
                      <a:lnTo>
                        <a:pt x="20" y="36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2" name="Freeform 263">
                  <a:extLst>
                    <a:ext uri="{FF2B5EF4-FFF2-40B4-BE49-F238E27FC236}">
                      <a16:creationId xmlns:a16="http://schemas.microsoft.com/office/drawing/2014/main" id="{7BE0A163-DBF7-4255-814B-87FA46CAC1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4" y="2793"/>
                  <a:ext cx="136" cy="424"/>
                </a:xfrm>
                <a:custGeom>
                  <a:avLst/>
                  <a:gdLst>
                    <a:gd name="T0" fmla="*/ 14 w 136"/>
                    <a:gd name="T1" fmla="*/ 424 h 424"/>
                    <a:gd name="T2" fmla="*/ 14 w 136"/>
                    <a:gd name="T3" fmla="*/ 424 h 424"/>
                    <a:gd name="T4" fmla="*/ 10 w 136"/>
                    <a:gd name="T5" fmla="*/ 412 h 424"/>
                    <a:gd name="T6" fmla="*/ 4 w 136"/>
                    <a:gd name="T7" fmla="*/ 382 h 424"/>
                    <a:gd name="T8" fmla="*/ 0 w 136"/>
                    <a:gd name="T9" fmla="*/ 362 h 424"/>
                    <a:gd name="T10" fmla="*/ 0 w 136"/>
                    <a:gd name="T11" fmla="*/ 342 h 424"/>
                    <a:gd name="T12" fmla="*/ 2 w 136"/>
                    <a:gd name="T13" fmla="*/ 318 h 424"/>
                    <a:gd name="T14" fmla="*/ 6 w 136"/>
                    <a:gd name="T15" fmla="*/ 296 h 424"/>
                    <a:gd name="T16" fmla="*/ 6 w 136"/>
                    <a:gd name="T17" fmla="*/ 296 h 424"/>
                    <a:gd name="T18" fmla="*/ 30 w 136"/>
                    <a:gd name="T19" fmla="*/ 224 h 424"/>
                    <a:gd name="T20" fmla="*/ 66 w 136"/>
                    <a:gd name="T21" fmla="*/ 126 h 424"/>
                    <a:gd name="T22" fmla="*/ 100 w 136"/>
                    <a:gd name="T23" fmla="*/ 38 h 424"/>
                    <a:gd name="T24" fmla="*/ 112 w 136"/>
                    <a:gd name="T25" fmla="*/ 10 h 424"/>
                    <a:gd name="T26" fmla="*/ 116 w 136"/>
                    <a:gd name="T27" fmla="*/ 2 h 424"/>
                    <a:gd name="T28" fmla="*/ 118 w 136"/>
                    <a:gd name="T29" fmla="*/ 0 h 424"/>
                    <a:gd name="T30" fmla="*/ 118 w 136"/>
                    <a:gd name="T31" fmla="*/ 0 h 424"/>
                    <a:gd name="T32" fmla="*/ 120 w 136"/>
                    <a:gd name="T33" fmla="*/ 2 h 424"/>
                    <a:gd name="T34" fmla="*/ 122 w 136"/>
                    <a:gd name="T35" fmla="*/ 8 h 424"/>
                    <a:gd name="T36" fmla="*/ 126 w 136"/>
                    <a:gd name="T37" fmla="*/ 28 h 424"/>
                    <a:gd name="T38" fmla="*/ 130 w 136"/>
                    <a:gd name="T39" fmla="*/ 60 h 424"/>
                    <a:gd name="T40" fmla="*/ 134 w 136"/>
                    <a:gd name="T41" fmla="*/ 98 h 424"/>
                    <a:gd name="T42" fmla="*/ 136 w 136"/>
                    <a:gd name="T43" fmla="*/ 142 h 424"/>
                    <a:gd name="T44" fmla="*/ 136 w 136"/>
                    <a:gd name="T45" fmla="*/ 186 h 424"/>
                    <a:gd name="T46" fmla="*/ 132 w 136"/>
                    <a:gd name="T47" fmla="*/ 228 h 424"/>
                    <a:gd name="T48" fmla="*/ 130 w 136"/>
                    <a:gd name="T49" fmla="*/ 246 h 424"/>
                    <a:gd name="T50" fmla="*/ 126 w 136"/>
                    <a:gd name="T51" fmla="*/ 264 h 424"/>
                    <a:gd name="T52" fmla="*/ 126 w 136"/>
                    <a:gd name="T53" fmla="*/ 264 h 424"/>
                    <a:gd name="T54" fmla="*/ 116 w 136"/>
                    <a:gd name="T55" fmla="*/ 296 h 424"/>
                    <a:gd name="T56" fmla="*/ 106 w 136"/>
                    <a:gd name="T57" fmla="*/ 326 h 424"/>
                    <a:gd name="T58" fmla="*/ 94 w 136"/>
                    <a:gd name="T59" fmla="*/ 354 h 424"/>
                    <a:gd name="T60" fmla="*/ 82 w 136"/>
                    <a:gd name="T61" fmla="*/ 376 h 424"/>
                    <a:gd name="T62" fmla="*/ 62 w 136"/>
                    <a:gd name="T63" fmla="*/ 412 h 424"/>
                    <a:gd name="T64" fmla="*/ 54 w 136"/>
                    <a:gd name="T65" fmla="*/ 424 h 424"/>
                    <a:gd name="T66" fmla="*/ 14 w 136"/>
                    <a:gd name="T67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6" h="424">
                      <a:moveTo>
                        <a:pt x="14" y="424"/>
                      </a:moveTo>
                      <a:lnTo>
                        <a:pt x="14" y="424"/>
                      </a:lnTo>
                      <a:lnTo>
                        <a:pt x="10" y="412"/>
                      </a:lnTo>
                      <a:lnTo>
                        <a:pt x="4" y="382"/>
                      </a:lnTo>
                      <a:lnTo>
                        <a:pt x="0" y="362"/>
                      </a:lnTo>
                      <a:lnTo>
                        <a:pt x="0" y="342"/>
                      </a:lnTo>
                      <a:lnTo>
                        <a:pt x="2" y="318"/>
                      </a:lnTo>
                      <a:lnTo>
                        <a:pt x="6" y="296"/>
                      </a:lnTo>
                      <a:lnTo>
                        <a:pt x="6" y="296"/>
                      </a:lnTo>
                      <a:lnTo>
                        <a:pt x="30" y="224"/>
                      </a:lnTo>
                      <a:lnTo>
                        <a:pt x="66" y="126"/>
                      </a:lnTo>
                      <a:lnTo>
                        <a:pt x="100" y="38"/>
                      </a:lnTo>
                      <a:lnTo>
                        <a:pt x="112" y="10"/>
                      </a:lnTo>
                      <a:lnTo>
                        <a:pt x="116" y="2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20" y="2"/>
                      </a:lnTo>
                      <a:lnTo>
                        <a:pt x="122" y="8"/>
                      </a:lnTo>
                      <a:lnTo>
                        <a:pt x="126" y="28"/>
                      </a:lnTo>
                      <a:lnTo>
                        <a:pt x="130" y="60"/>
                      </a:lnTo>
                      <a:lnTo>
                        <a:pt x="134" y="98"/>
                      </a:lnTo>
                      <a:lnTo>
                        <a:pt x="136" y="142"/>
                      </a:lnTo>
                      <a:lnTo>
                        <a:pt x="136" y="186"/>
                      </a:lnTo>
                      <a:lnTo>
                        <a:pt x="132" y="228"/>
                      </a:lnTo>
                      <a:lnTo>
                        <a:pt x="130" y="246"/>
                      </a:lnTo>
                      <a:lnTo>
                        <a:pt x="126" y="264"/>
                      </a:lnTo>
                      <a:lnTo>
                        <a:pt x="126" y="264"/>
                      </a:lnTo>
                      <a:lnTo>
                        <a:pt x="116" y="296"/>
                      </a:lnTo>
                      <a:lnTo>
                        <a:pt x="106" y="326"/>
                      </a:lnTo>
                      <a:lnTo>
                        <a:pt x="94" y="354"/>
                      </a:lnTo>
                      <a:lnTo>
                        <a:pt x="82" y="376"/>
                      </a:lnTo>
                      <a:lnTo>
                        <a:pt x="62" y="412"/>
                      </a:lnTo>
                      <a:lnTo>
                        <a:pt x="54" y="424"/>
                      </a:lnTo>
                      <a:lnTo>
                        <a:pt x="14" y="42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3" name="Freeform 264">
                  <a:extLst>
                    <a:ext uri="{FF2B5EF4-FFF2-40B4-BE49-F238E27FC236}">
                      <a16:creationId xmlns:a16="http://schemas.microsoft.com/office/drawing/2014/main" id="{57A0ADB0-9D5C-4A90-8391-FCC2277986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2" y="3033"/>
                  <a:ext cx="408" cy="140"/>
                </a:xfrm>
                <a:custGeom>
                  <a:avLst/>
                  <a:gdLst>
                    <a:gd name="T0" fmla="*/ 0 w 408"/>
                    <a:gd name="T1" fmla="*/ 96 h 140"/>
                    <a:gd name="T2" fmla="*/ 0 w 408"/>
                    <a:gd name="T3" fmla="*/ 96 h 140"/>
                    <a:gd name="T4" fmla="*/ 8 w 408"/>
                    <a:gd name="T5" fmla="*/ 90 h 140"/>
                    <a:gd name="T6" fmla="*/ 30 w 408"/>
                    <a:gd name="T7" fmla="*/ 78 h 140"/>
                    <a:gd name="T8" fmla="*/ 68 w 408"/>
                    <a:gd name="T9" fmla="*/ 60 h 140"/>
                    <a:gd name="T10" fmla="*/ 120 w 408"/>
                    <a:gd name="T11" fmla="*/ 40 h 140"/>
                    <a:gd name="T12" fmla="*/ 120 w 408"/>
                    <a:gd name="T13" fmla="*/ 40 h 140"/>
                    <a:gd name="T14" fmla="*/ 156 w 408"/>
                    <a:gd name="T15" fmla="*/ 30 h 140"/>
                    <a:gd name="T16" fmla="*/ 200 w 408"/>
                    <a:gd name="T17" fmla="*/ 22 h 140"/>
                    <a:gd name="T18" fmla="*/ 248 w 408"/>
                    <a:gd name="T19" fmla="*/ 14 h 140"/>
                    <a:gd name="T20" fmla="*/ 294 w 408"/>
                    <a:gd name="T21" fmla="*/ 8 h 140"/>
                    <a:gd name="T22" fmla="*/ 374 w 408"/>
                    <a:gd name="T23" fmla="*/ 2 h 140"/>
                    <a:gd name="T24" fmla="*/ 408 w 408"/>
                    <a:gd name="T25" fmla="*/ 0 h 140"/>
                    <a:gd name="T26" fmla="*/ 408 w 408"/>
                    <a:gd name="T27" fmla="*/ 0 h 140"/>
                    <a:gd name="T28" fmla="*/ 378 w 408"/>
                    <a:gd name="T29" fmla="*/ 18 h 140"/>
                    <a:gd name="T30" fmla="*/ 304 w 408"/>
                    <a:gd name="T31" fmla="*/ 62 h 140"/>
                    <a:gd name="T32" fmla="*/ 260 w 408"/>
                    <a:gd name="T33" fmla="*/ 86 h 140"/>
                    <a:gd name="T34" fmla="*/ 216 w 408"/>
                    <a:gd name="T35" fmla="*/ 108 h 140"/>
                    <a:gd name="T36" fmla="*/ 176 w 408"/>
                    <a:gd name="T37" fmla="*/ 124 h 140"/>
                    <a:gd name="T38" fmla="*/ 160 w 408"/>
                    <a:gd name="T39" fmla="*/ 132 h 140"/>
                    <a:gd name="T40" fmla="*/ 144 w 408"/>
                    <a:gd name="T41" fmla="*/ 136 h 140"/>
                    <a:gd name="T42" fmla="*/ 144 w 408"/>
                    <a:gd name="T43" fmla="*/ 136 h 140"/>
                    <a:gd name="T44" fmla="*/ 130 w 408"/>
                    <a:gd name="T45" fmla="*/ 138 h 140"/>
                    <a:gd name="T46" fmla="*/ 116 w 408"/>
                    <a:gd name="T47" fmla="*/ 140 h 140"/>
                    <a:gd name="T48" fmla="*/ 102 w 408"/>
                    <a:gd name="T49" fmla="*/ 140 h 140"/>
                    <a:gd name="T50" fmla="*/ 90 w 408"/>
                    <a:gd name="T51" fmla="*/ 138 h 140"/>
                    <a:gd name="T52" fmla="*/ 64 w 408"/>
                    <a:gd name="T53" fmla="*/ 132 h 140"/>
                    <a:gd name="T54" fmla="*/ 42 w 408"/>
                    <a:gd name="T55" fmla="*/ 124 h 140"/>
                    <a:gd name="T56" fmla="*/ 24 w 408"/>
                    <a:gd name="T57" fmla="*/ 116 h 140"/>
                    <a:gd name="T58" fmla="*/ 10 w 408"/>
                    <a:gd name="T59" fmla="*/ 106 h 140"/>
                    <a:gd name="T60" fmla="*/ 2 w 408"/>
                    <a:gd name="T61" fmla="*/ 100 h 140"/>
                    <a:gd name="T62" fmla="*/ 0 w 408"/>
                    <a:gd name="T63" fmla="*/ 96 h 140"/>
                    <a:gd name="T64" fmla="*/ 0 w 408"/>
                    <a:gd name="T65" fmla="*/ 96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08" h="140">
                      <a:moveTo>
                        <a:pt x="0" y="96"/>
                      </a:moveTo>
                      <a:lnTo>
                        <a:pt x="0" y="96"/>
                      </a:lnTo>
                      <a:lnTo>
                        <a:pt x="8" y="90"/>
                      </a:lnTo>
                      <a:lnTo>
                        <a:pt x="30" y="78"/>
                      </a:lnTo>
                      <a:lnTo>
                        <a:pt x="68" y="60"/>
                      </a:lnTo>
                      <a:lnTo>
                        <a:pt x="120" y="40"/>
                      </a:lnTo>
                      <a:lnTo>
                        <a:pt x="120" y="40"/>
                      </a:lnTo>
                      <a:lnTo>
                        <a:pt x="156" y="30"/>
                      </a:lnTo>
                      <a:lnTo>
                        <a:pt x="200" y="22"/>
                      </a:lnTo>
                      <a:lnTo>
                        <a:pt x="248" y="14"/>
                      </a:lnTo>
                      <a:lnTo>
                        <a:pt x="294" y="8"/>
                      </a:lnTo>
                      <a:lnTo>
                        <a:pt x="374" y="2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378" y="18"/>
                      </a:lnTo>
                      <a:lnTo>
                        <a:pt x="304" y="62"/>
                      </a:lnTo>
                      <a:lnTo>
                        <a:pt x="260" y="86"/>
                      </a:lnTo>
                      <a:lnTo>
                        <a:pt x="216" y="108"/>
                      </a:lnTo>
                      <a:lnTo>
                        <a:pt x="176" y="124"/>
                      </a:lnTo>
                      <a:lnTo>
                        <a:pt x="160" y="132"/>
                      </a:lnTo>
                      <a:lnTo>
                        <a:pt x="144" y="136"/>
                      </a:lnTo>
                      <a:lnTo>
                        <a:pt x="144" y="136"/>
                      </a:lnTo>
                      <a:lnTo>
                        <a:pt x="130" y="138"/>
                      </a:lnTo>
                      <a:lnTo>
                        <a:pt x="116" y="140"/>
                      </a:lnTo>
                      <a:lnTo>
                        <a:pt x="102" y="140"/>
                      </a:lnTo>
                      <a:lnTo>
                        <a:pt x="90" y="138"/>
                      </a:lnTo>
                      <a:lnTo>
                        <a:pt x="64" y="132"/>
                      </a:lnTo>
                      <a:lnTo>
                        <a:pt x="42" y="124"/>
                      </a:lnTo>
                      <a:lnTo>
                        <a:pt x="24" y="116"/>
                      </a:lnTo>
                      <a:lnTo>
                        <a:pt x="10" y="106"/>
                      </a:lnTo>
                      <a:lnTo>
                        <a:pt x="2" y="100"/>
                      </a:lnTo>
                      <a:lnTo>
                        <a:pt x="0" y="96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4" name="Freeform 265">
                  <a:extLst>
                    <a:ext uri="{FF2B5EF4-FFF2-40B4-BE49-F238E27FC236}">
                      <a16:creationId xmlns:a16="http://schemas.microsoft.com/office/drawing/2014/main" id="{D35BF0FA-142B-474A-BC2F-B2DE4B78DA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8" y="2681"/>
                  <a:ext cx="146" cy="428"/>
                </a:xfrm>
                <a:custGeom>
                  <a:avLst/>
                  <a:gdLst>
                    <a:gd name="T0" fmla="*/ 26 w 146"/>
                    <a:gd name="T1" fmla="*/ 416 h 428"/>
                    <a:gd name="T2" fmla="*/ 26 w 146"/>
                    <a:gd name="T3" fmla="*/ 416 h 428"/>
                    <a:gd name="T4" fmla="*/ 24 w 146"/>
                    <a:gd name="T5" fmla="*/ 422 h 428"/>
                    <a:gd name="T6" fmla="*/ 22 w 146"/>
                    <a:gd name="T7" fmla="*/ 426 h 428"/>
                    <a:gd name="T8" fmla="*/ 20 w 146"/>
                    <a:gd name="T9" fmla="*/ 428 h 428"/>
                    <a:gd name="T10" fmla="*/ 16 w 146"/>
                    <a:gd name="T11" fmla="*/ 426 h 428"/>
                    <a:gd name="T12" fmla="*/ 12 w 146"/>
                    <a:gd name="T13" fmla="*/ 418 h 428"/>
                    <a:gd name="T14" fmla="*/ 8 w 146"/>
                    <a:gd name="T15" fmla="*/ 402 h 428"/>
                    <a:gd name="T16" fmla="*/ 2 w 146"/>
                    <a:gd name="T17" fmla="*/ 376 h 428"/>
                    <a:gd name="T18" fmla="*/ 2 w 146"/>
                    <a:gd name="T19" fmla="*/ 376 h 428"/>
                    <a:gd name="T20" fmla="*/ 0 w 146"/>
                    <a:gd name="T21" fmla="*/ 358 h 428"/>
                    <a:gd name="T22" fmla="*/ 0 w 146"/>
                    <a:gd name="T23" fmla="*/ 338 h 428"/>
                    <a:gd name="T24" fmla="*/ 4 w 146"/>
                    <a:gd name="T25" fmla="*/ 318 h 428"/>
                    <a:gd name="T26" fmla="*/ 8 w 146"/>
                    <a:gd name="T27" fmla="*/ 294 h 428"/>
                    <a:gd name="T28" fmla="*/ 20 w 146"/>
                    <a:gd name="T29" fmla="*/ 246 h 428"/>
                    <a:gd name="T30" fmla="*/ 38 w 146"/>
                    <a:gd name="T31" fmla="*/ 196 h 428"/>
                    <a:gd name="T32" fmla="*/ 54 w 146"/>
                    <a:gd name="T33" fmla="*/ 152 h 428"/>
                    <a:gd name="T34" fmla="*/ 70 w 146"/>
                    <a:gd name="T35" fmla="*/ 114 h 428"/>
                    <a:gd name="T36" fmla="*/ 90 w 146"/>
                    <a:gd name="T37" fmla="*/ 72 h 428"/>
                    <a:gd name="T38" fmla="*/ 90 w 146"/>
                    <a:gd name="T39" fmla="*/ 72 h 428"/>
                    <a:gd name="T40" fmla="*/ 102 w 146"/>
                    <a:gd name="T41" fmla="*/ 54 h 428"/>
                    <a:gd name="T42" fmla="*/ 122 w 146"/>
                    <a:gd name="T43" fmla="*/ 30 h 428"/>
                    <a:gd name="T44" fmla="*/ 146 w 146"/>
                    <a:gd name="T45" fmla="*/ 0 h 428"/>
                    <a:gd name="T46" fmla="*/ 146 w 146"/>
                    <a:gd name="T47" fmla="*/ 0 h 428"/>
                    <a:gd name="T48" fmla="*/ 138 w 146"/>
                    <a:gd name="T49" fmla="*/ 98 h 428"/>
                    <a:gd name="T50" fmla="*/ 130 w 146"/>
                    <a:gd name="T51" fmla="*/ 232 h 428"/>
                    <a:gd name="T52" fmla="*/ 130 w 146"/>
                    <a:gd name="T53" fmla="*/ 232 h 428"/>
                    <a:gd name="T54" fmla="*/ 126 w 146"/>
                    <a:gd name="T55" fmla="*/ 254 h 428"/>
                    <a:gd name="T56" fmla="*/ 118 w 146"/>
                    <a:gd name="T57" fmla="*/ 280 h 428"/>
                    <a:gd name="T58" fmla="*/ 106 w 146"/>
                    <a:gd name="T59" fmla="*/ 308 h 428"/>
                    <a:gd name="T60" fmla="*/ 94 w 146"/>
                    <a:gd name="T61" fmla="*/ 336 h 428"/>
                    <a:gd name="T62" fmla="*/ 66 w 146"/>
                    <a:gd name="T63" fmla="*/ 384 h 428"/>
                    <a:gd name="T64" fmla="*/ 56 w 146"/>
                    <a:gd name="T65" fmla="*/ 400 h 428"/>
                    <a:gd name="T66" fmla="*/ 50 w 146"/>
                    <a:gd name="T67" fmla="*/ 408 h 428"/>
                    <a:gd name="T68" fmla="*/ 50 w 146"/>
                    <a:gd name="T69" fmla="*/ 408 h 428"/>
                    <a:gd name="T70" fmla="*/ 42 w 146"/>
                    <a:gd name="T71" fmla="*/ 412 h 428"/>
                    <a:gd name="T72" fmla="*/ 34 w 146"/>
                    <a:gd name="T73" fmla="*/ 414 h 428"/>
                    <a:gd name="T74" fmla="*/ 26 w 146"/>
                    <a:gd name="T75" fmla="*/ 416 h 428"/>
                    <a:gd name="T76" fmla="*/ 26 w 146"/>
                    <a:gd name="T77" fmla="*/ 416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46" h="428">
                      <a:moveTo>
                        <a:pt x="26" y="416"/>
                      </a:moveTo>
                      <a:lnTo>
                        <a:pt x="26" y="416"/>
                      </a:lnTo>
                      <a:lnTo>
                        <a:pt x="24" y="422"/>
                      </a:lnTo>
                      <a:lnTo>
                        <a:pt x="22" y="426"/>
                      </a:lnTo>
                      <a:lnTo>
                        <a:pt x="20" y="428"/>
                      </a:lnTo>
                      <a:lnTo>
                        <a:pt x="16" y="426"/>
                      </a:lnTo>
                      <a:lnTo>
                        <a:pt x="12" y="418"/>
                      </a:lnTo>
                      <a:lnTo>
                        <a:pt x="8" y="402"/>
                      </a:lnTo>
                      <a:lnTo>
                        <a:pt x="2" y="376"/>
                      </a:lnTo>
                      <a:lnTo>
                        <a:pt x="2" y="376"/>
                      </a:lnTo>
                      <a:lnTo>
                        <a:pt x="0" y="358"/>
                      </a:lnTo>
                      <a:lnTo>
                        <a:pt x="0" y="338"/>
                      </a:lnTo>
                      <a:lnTo>
                        <a:pt x="4" y="318"/>
                      </a:lnTo>
                      <a:lnTo>
                        <a:pt x="8" y="294"/>
                      </a:lnTo>
                      <a:lnTo>
                        <a:pt x="20" y="246"/>
                      </a:lnTo>
                      <a:lnTo>
                        <a:pt x="38" y="196"/>
                      </a:lnTo>
                      <a:lnTo>
                        <a:pt x="54" y="152"/>
                      </a:lnTo>
                      <a:lnTo>
                        <a:pt x="70" y="114"/>
                      </a:lnTo>
                      <a:lnTo>
                        <a:pt x="90" y="72"/>
                      </a:lnTo>
                      <a:lnTo>
                        <a:pt x="90" y="72"/>
                      </a:lnTo>
                      <a:lnTo>
                        <a:pt x="102" y="54"/>
                      </a:lnTo>
                      <a:lnTo>
                        <a:pt x="122" y="3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38" y="98"/>
                      </a:lnTo>
                      <a:lnTo>
                        <a:pt x="130" y="232"/>
                      </a:lnTo>
                      <a:lnTo>
                        <a:pt x="130" y="232"/>
                      </a:lnTo>
                      <a:lnTo>
                        <a:pt x="126" y="254"/>
                      </a:lnTo>
                      <a:lnTo>
                        <a:pt x="118" y="280"/>
                      </a:lnTo>
                      <a:lnTo>
                        <a:pt x="106" y="308"/>
                      </a:lnTo>
                      <a:lnTo>
                        <a:pt x="94" y="336"/>
                      </a:lnTo>
                      <a:lnTo>
                        <a:pt x="66" y="384"/>
                      </a:lnTo>
                      <a:lnTo>
                        <a:pt x="56" y="400"/>
                      </a:lnTo>
                      <a:lnTo>
                        <a:pt x="50" y="408"/>
                      </a:lnTo>
                      <a:lnTo>
                        <a:pt x="50" y="408"/>
                      </a:lnTo>
                      <a:lnTo>
                        <a:pt x="42" y="412"/>
                      </a:lnTo>
                      <a:lnTo>
                        <a:pt x="34" y="414"/>
                      </a:lnTo>
                      <a:lnTo>
                        <a:pt x="26" y="416"/>
                      </a:lnTo>
                      <a:lnTo>
                        <a:pt x="26" y="416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5" name="Freeform 266">
                  <a:extLst>
                    <a:ext uri="{FF2B5EF4-FFF2-40B4-BE49-F238E27FC236}">
                      <a16:creationId xmlns:a16="http://schemas.microsoft.com/office/drawing/2014/main" id="{943A6587-C0F9-4267-8EB0-9B94A27DA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2" y="2673"/>
                  <a:ext cx="170" cy="368"/>
                </a:xfrm>
                <a:custGeom>
                  <a:avLst/>
                  <a:gdLst>
                    <a:gd name="T0" fmla="*/ 18 w 170"/>
                    <a:gd name="T1" fmla="*/ 368 h 368"/>
                    <a:gd name="T2" fmla="*/ 18 w 170"/>
                    <a:gd name="T3" fmla="*/ 368 h 368"/>
                    <a:gd name="T4" fmla="*/ 14 w 170"/>
                    <a:gd name="T5" fmla="*/ 368 h 368"/>
                    <a:gd name="T6" fmla="*/ 12 w 170"/>
                    <a:gd name="T7" fmla="*/ 366 h 368"/>
                    <a:gd name="T8" fmla="*/ 8 w 170"/>
                    <a:gd name="T9" fmla="*/ 364 h 368"/>
                    <a:gd name="T10" fmla="*/ 4 w 170"/>
                    <a:gd name="T11" fmla="*/ 356 h 368"/>
                    <a:gd name="T12" fmla="*/ 2 w 170"/>
                    <a:gd name="T13" fmla="*/ 346 h 368"/>
                    <a:gd name="T14" fmla="*/ 0 w 170"/>
                    <a:gd name="T15" fmla="*/ 332 h 368"/>
                    <a:gd name="T16" fmla="*/ 2 w 170"/>
                    <a:gd name="T17" fmla="*/ 312 h 368"/>
                    <a:gd name="T18" fmla="*/ 2 w 170"/>
                    <a:gd name="T19" fmla="*/ 312 h 368"/>
                    <a:gd name="T20" fmla="*/ 8 w 170"/>
                    <a:gd name="T21" fmla="*/ 286 h 368"/>
                    <a:gd name="T22" fmla="*/ 16 w 170"/>
                    <a:gd name="T23" fmla="*/ 254 h 368"/>
                    <a:gd name="T24" fmla="*/ 30 w 170"/>
                    <a:gd name="T25" fmla="*/ 220 h 368"/>
                    <a:gd name="T26" fmla="*/ 44 w 170"/>
                    <a:gd name="T27" fmla="*/ 186 h 368"/>
                    <a:gd name="T28" fmla="*/ 72 w 170"/>
                    <a:gd name="T29" fmla="*/ 126 h 368"/>
                    <a:gd name="T30" fmla="*/ 90 w 170"/>
                    <a:gd name="T31" fmla="*/ 96 h 368"/>
                    <a:gd name="T32" fmla="*/ 90 w 170"/>
                    <a:gd name="T33" fmla="*/ 96 h 368"/>
                    <a:gd name="T34" fmla="*/ 134 w 170"/>
                    <a:gd name="T35" fmla="*/ 42 h 368"/>
                    <a:gd name="T36" fmla="*/ 170 w 170"/>
                    <a:gd name="T37" fmla="*/ 0 h 368"/>
                    <a:gd name="T38" fmla="*/ 170 w 170"/>
                    <a:gd name="T39" fmla="*/ 0 h 368"/>
                    <a:gd name="T40" fmla="*/ 144 w 170"/>
                    <a:gd name="T41" fmla="*/ 122 h 368"/>
                    <a:gd name="T42" fmla="*/ 114 w 170"/>
                    <a:gd name="T43" fmla="*/ 264 h 368"/>
                    <a:gd name="T44" fmla="*/ 114 w 170"/>
                    <a:gd name="T45" fmla="*/ 264 h 368"/>
                    <a:gd name="T46" fmla="*/ 108 w 170"/>
                    <a:gd name="T47" fmla="*/ 276 h 368"/>
                    <a:gd name="T48" fmla="*/ 108 w 170"/>
                    <a:gd name="T49" fmla="*/ 276 h 368"/>
                    <a:gd name="T50" fmla="*/ 98 w 170"/>
                    <a:gd name="T51" fmla="*/ 288 h 368"/>
                    <a:gd name="T52" fmla="*/ 86 w 170"/>
                    <a:gd name="T53" fmla="*/ 302 h 368"/>
                    <a:gd name="T54" fmla="*/ 56 w 170"/>
                    <a:gd name="T55" fmla="*/ 334 h 368"/>
                    <a:gd name="T56" fmla="*/ 18 w 170"/>
                    <a:gd name="T57" fmla="*/ 368 h 368"/>
                    <a:gd name="T58" fmla="*/ 18 w 170"/>
                    <a:gd name="T59" fmla="*/ 368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70" h="368">
                      <a:moveTo>
                        <a:pt x="18" y="368"/>
                      </a:moveTo>
                      <a:lnTo>
                        <a:pt x="18" y="368"/>
                      </a:lnTo>
                      <a:lnTo>
                        <a:pt x="14" y="368"/>
                      </a:lnTo>
                      <a:lnTo>
                        <a:pt x="12" y="366"/>
                      </a:lnTo>
                      <a:lnTo>
                        <a:pt x="8" y="364"/>
                      </a:lnTo>
                      <a:lnTo>
                        <a:pt x="4" y="356"/>
                      </a:lnTo>
                      <a:lnTo>
                        <a:pt x="2" y="346"/>
                      </a:lnTo>
                      <a:lnTo>
                        <a:pt x="0" y="332"/>
                      </a:lnTo>
                      <a:lnTo>
                        <a:pt x="2" y="312"/>
                      </a:lnTo>
                      <a:lnTo>
                        <a:pt x="2" y="312"/>
                      </a:lnTo>
                      <a:lnTo>
                        <a:pt x="8" y="286"/>
                      </a:lnTo>
                      <a:lnTo>
                        <a:pt x="16" y="254"/>
                      </a:lnTo>
                      <a:lnTo>
                        <a:pt x="30" y="220"/>
                      </a:lnTo>
                      <a:lnTo>
                        <a:pt x="44" y="186"/>
                      </a:lnTo>
                      <a:lnTo>
                        <a:pt x="72" y="126"/>
                      </a:lnTo>
                      <a:lnTo>
                        <a:pt x="90" y="96"/>
                      </a:lnTo>
                      <a:lnTo>
                        <a:pt x="90" y="96"/>
                      </a:lnTo>
                      <a:lnTo>
                        <a:pt x="134" y="42"/>
                      </a:lnTo>
                      <a:lnTo>
                        <a:pt x="170" y="0"/>
                      </a:lnTo>
                      <a:lnTo>
                        <a:pt x="170" y="0"/>
                      </a:lnTo>
                      <a:lnTo>
                        <a:pt x="144" y="122"/>
                      </a:lnTo>
                      <a:lnTo>
                        <a:pt x="114" y="264"/>
                      </a:lnTo>
                      <a:lnTo>
                        <a:pt x="114" y="264"/>
                      </a:lnTo>
                      <a:lnTo>
                        <a:pt x="108" y="276"/>
                      </a:lnTo>
                      <a:lnTo>
                        <a:pt x="108" y="276"/>
                      </a:lnTo>
                      <a:lnTo>
                        <a:pt x="98" y="288"/>
                      </a:lnTo>
                      <a:lnTo>
                        <a:pt x="86" y="302"/>
                      </a:lnTo>
                      <a:lnTo>
                        <a:pt x="56" y="334"/>
                      </a:lnTo>
                      <a:lnTo>
                        <a:pt x="18" y="368"/>
                      </a:lnTo>
                      <a:lnTo>
                        <a:pt x="18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6" name="Freeform 267">
                  <a:extLst>
                    <a:ext uri="{FF2B5EF4-FFF2-40B4-BE49-F238E27FC236}">
                      <a16:creationId xmlns:a16="http://schemas.microsoft.com/office/drawing/2014/main" id="{DFB3572A-D3AE-4F3E-84CA-A4C3A1C38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4" y="2809"/>
                  <a:ext cx="296" cy="194"/>
                </a:xfrm>
                <a:custGeom>
                  <a:avLst/>
                  <a:gdLst>
                    <a:gd name="T0" fmla="*/ 24 w 296"/>
                    <a:gd name="T1" fmla="*/ 120 h 194"/>
                    <a:gd name="T2" fmla="*/ 24 w 296"/>
                    <a:gd name="T3" fmla="*/ 120 h 194"/>
                    <a:gd name="T4" fmla="*/ 106 w 296"/>
                    <a:gd name="T5" fmla="*/ 80 h 194"/>
                    <a:gd name="T6" fmla="*/ 170 w 296"/>
                    <a:gd name="T7" fmla="*/ 48 h 194"/>
                    <a:gd name="T8" fmla="*/ 216 w 296"/>
                    <a:gd name="T9" fmla="*/ 24 h 194"/>
                    <a:gd name="T10" fmla="*/ 216 w 296"/>
                    <a:gd name="T11" fmla="*/ 24 h 194"/>
                    <a:gd name="T12" fmla="*/ 230 w 296"/>
                    <a:gd name="T13" fmla="*/ 16 h 194"/>
                    <a:gd name="T14" fmla="*/ 244 w 296"/>
                    <a:gd name="T15" fmla="*/ 10 h 194"/>
                    <a:gd name="T16" fmla="*/ 270 w 296"/>
                    <a:gd name="T17" fmla="*/ 4 h 194"/>
                    <a:gd name="T18" fmla="*/ 288 w 296"/>
                    <a:gd name="T19" fmla="*/ 0 h 194"/>
                    <a:gd name="T20" fmla="*/ 296 w 296"/>
                    <a:gd name="T21" fmla="*/ 0 h 194"/>
                    <a:gd name="T22" fmla="*/ 296 w 296"/>
                    <a:gd name="T23" fmla="*/ 0 h 194"/>
                    <a:gd name="T24" fmla="*/ 276 w 296"/>
                    <a:gd name="T25" fmla="*/ 22 h 194"/>
                    <a:gd name="T26" fmla="*/ 226 w 296"/>
                    <a:gd name="T27" fmla="*/ 74 h 194"/>
                    <a:gd name="T28" fmla="*/ 196 w 296"/>
                    <a:gd name="T29" fmla="*/ 104 h 194"/>
                    <a:gd name="T30" fmla="*/ 168 w 296"/>
                    <a:gd name="T31" fmla="*/ 132 h 194"/>
                    <a:gd name="T32" fmla="*/ 142 w 296"/>
                    <a:gd name="T33" fmla="*/ 154 h 194"/>
                    <a:gd name="T34" fmla="*/ 130 w 296"/>
                    <a:gd name="T35" fmla="*/ 162 h 194"/>
                    <a:gd name="T36" fmla="*/ 120 w 296"/>
                    <a:gd name="T37" fmla="*/ 168 h 194"/>
                    <a:gd name="T38" fmla="*/ 120 w 296"/>
                    <a:gd name="T39" fmla="*/ 168 h 194"/>
                    <a:gd name="T40" fmla="*/ 86 w 296"/>
                    <a:gd name="T41" fmla="*/ 182 h 194"/>
                    <a:gd name="T42" fmla="*/ 56 w 296"/>
                    <a:gd name="T43" fmla="*/ 192 h 194"/>
                    <a:gd name="T44" fmla="*/ 42 w 296"/>
                    <a:gd name="T45" fmla="*/ 194 h 194"/>
                    <a:gd name="T46" fmla="*/ 28 w 296"/>
                    <a:gd name="T47" fmla="*/ 194 h 194"/>
                    <a:gd name="T48" fmla="*/ 18 w 296"/>
                    <a:gd name="T49" fmla="*/ 194 h 194"/>
                    <a:gd name="T50" fmla="*/ 8 w 296"/>
                    <a:gd name="T51" fmla="*/ 192 h 194"/>
                    <a:gd name="T52" fmla="*/ 8 w 296"/>
                    <a:gd name="T53" fmla="*/ 192 h 194"/>
                    <a:gd name="T54" fmla="*/ 4 w 296"/>
                    <a:gd name="T55" fmla="*/ 190 h 194"/>
                    <a:gd name="T56" fmla="*/ 2 w 296"/>
                    <a:gd name="T57" fmla="*/ 188 h 194"/>
                    <a:gd name="T58" fmla="*/ 0 w 296"/>
                    <a:gd name="T59" fmla="*/ 184 h 194"/>
                    <a:gd name="T60" fmla="*/ 0 w 296"/>
                    <a:gd name="T61" fmla="*/ 178 h 194"/>
                    <a:gd name="T62" fmla="*/ 2 w 296"/>
                    <a:gd name="T63" fmla="*/ 166 h 194"/>
                    <a:gd name="T64" fmla="*/ 8 w 296"/>
                    <a:gd name="T65" fmla="*/ 154 h 194"/>
                    <a:gd name="T66" fmla="*/ 18 w 296"/>
                    <a:gd name="T67" fmla="*/ 130 h 194"/>
                    <a:gd name="T68" fmla="*/ 24 w 296"/>
                    <a:gd name="T69" fmla="*/ 120 h 194"/>
                    <a:gd name="T70" fmla="*/ 24 w 296"/>
                    <a:gd name="T71" fmla="*/ 12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96" h="194">
                      <a:moveTo>
                        <a:pt x="24" y="120"/>
                      </a:moveTo>
                      <a:lnTo>
                        <a:pt x="24" y="120"/>
                      </a:lnTo>
                      <a:lnTo>
                        <a:pt x="106" y="80"/>
                      </a:lnTo>
                      <a:lnTo>
                        <a:pt x="170" y="48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30" y="16"/>
                      </a:lnTo>
                      <a:lnTo>
                        <a:pt x="244" y="10"/>
                      </a:lnTo>
                      <a:lnTo>
                        <a:pt x="270" y="4"/>
                      </a:lnTo>
                      <a:lnTo>
                        <a:pt x="288" y="0"/>
                      </a:lnTo>
                      <a:lnTo>
                        <a:pt x="296" y="0"/>
                      </a:lnTo>
                      <a:lnTo>
                        <a:pt x="296" y="0"/>
                      </a:lnTo>
                      <a:lnTo>
                        <a:pt x="276" y="22"/>
                      </a:lnTo>
                      <a:lnTo>
                        <a:pt x="226" y="74"/>
                      </a:lnTo>
                      <a:lnTo>
                        <a:pt x="196" y="104"/>
                      </a:lnTo>
                      <a:lnTo>
                        <a:pt x="168" y="132"/>
                      </a:lnTo>
                      <a:lnTo>
                        <a:pt x="142" y="154"/>
                      </a:lnTo>
                      <a:lnTo>
                        <a:pt x="130" y="162"/>
                      </a:lnTo>
                      <a:lnTo>
                        <a:pt x="120" y="168"/>
                      </a:lnTo>
                      <a:lnTo>
                        <a:pt x="120" y="168"/>
                      </a:lnTo>
                      <a:lnTo>
                        <a:pt x="86" y="182"/>
                      </a:lnTo>
                      <a:lnTo>
                        <a:pt x="56" y="192"/>
                      </a:lnTo>
                      <a:lnTo>
                        <a:pt x="42" y="194"/>
                      </a:lnTo>
                      <a:lnTo>
                        <a:pt x="28" y="194"/>
                      </a:lnTo>
                      <a:lnTo>
                        <a:pt x="18" y="194"/>
                      </a:lnTo>
                      <a:lnTo>
                        <a:pt x="8" y="192"/>
                      </a:lnTo>
                      <a:lnTo>
                        <a:pt x="8" y="192"/>
                      </a:lnTo>
                      <a:lnTo>
                        <a:pt x="4" y="190"/>
                      </a:lnTo>
                      <a:lnTo>
                        <a:pt x="2" y="188"/>
                      </a:lnTo>
                      <a:lnTo>
                        <a:pt x="0" y="184"/>
                      </a:lnTo>
                      <a:lnTo>
                        <a:pt x="0" y="178"/>
                      </a:lnTo>
                      <a:lnTo>
                        <a:pt x="2" y="166"/>
                      </a:lnTo>
                      <a:lnTo>
                        <a:pt x="8" y="154"/>
                      </a:lnTo>
                      <a:lnTo>
                        <a:pt x="18" y="130"/>
                      </a:lnTo>
                      <a:lnTo>
                        <a:pt x="24" y="120"/>
                      </a:lnTo>
                      <a:lnTo>
                        <a:pt x="24" y="12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7" name="Freeform 268">
                  <a:extLst>
                    <a:ext uri="{FF2B5EF4-FFF2-40B4-BE49-F238E27FC236}">
                      <a16:creationId xmlns:a16="http://schemas.microsoft.com/office/drawing/2014/main" id="{C8E7BCBE-6E88-4751-AFEC-DD056B8F3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4" y="2497"/>
                  <a:ext cx="82" cy="360"/>
                </a:xfrm>
                <a:custGeom>
                  <a:avLst/>
                  <a:gdLst>
                    <a:gd name="T0" fmla="*/ 58 w 82"/>
                    <a:gd name="T1" fmla="*/ 360 h 360"/>
                    <a:gd name="T2" fmla="*/ 42 w 82"/>
                    <a:gd name="T3" fmla="*/ 336 h 360"/>
                    <a:gd name="T4" fmla="*/ 42 w 82"/>
                    <a:gd name="T5" fmla="*/ 336 h 360"/>
                    <a:gd name="T6" fmla="*/ 38 w 82"/>
                    <a:gd name="T7" fmla="*/ 334 h 360"/>
                    <a:gd name="T8" fmla="*/ 32 w 82"/>
                    <a:gd name="T9" fmla="*/ 332 h 360"/>
                    <a:gd name="T10" fmla="*/ 26 w 82"/>
                    <a:gd name="T11" fmla="*/ 326 h 360"/>
                    <a:gd name="T12" fmla="*/ 20 w 82"/>
                    <a:gd name="T13" fmla="*/ 316 h 360"/>
                    <a:gd name="T14" fmla="*/ 12 w 82"/>
                    <a:gd name="T15" fmla="*/ 300 h 360"/>
                    <a:gd name="T16" fmla="*/ 6 w 82"/>
                    <a:gd name="T17" fmla="*/ 278 h 360"/>
                    <a:gd name="T18" fmla="*/ 2 w 82"/>
                    <a:gd name="T19" fmla="*/ 248 h 360"/>
                    <a:gd name="T20" fmla="*/ 2 w 82"/>
                    <a:gd name="T21" fmla="*/ 248 h 360"/>
                    <a:gd name="T22" fmla="*/ 0 w 82"/>
                    <a:gd name="T23" fmla="*/ 230 h 360"/>
                    <a:gd name="T24" fmla="*/ 2 w 82"/>
                    <a:gd name="T25" fmla="*/ 212 h 360"/>
                    <a:gd name="T26" fmla="*/ 6 w 82"/>
                    <a:gd name="T27" fmla="*/ 172 h 360"/>
                    <a:gd name="T28" fmla="*/ 12 w 82"/>
                    <a:gd name="T29" fmla="*/ 130 h 360"/>
                    <a:gd name="T30" fmla="*/ 22 w 82"/>
                    <a:gd name="T31" fmla="*/ 90 h 360"/>
                    <a:gd name="T32" fmla="*/ 42 w 82"/>
                    <a:gd name="T33" fmla="*/ 26 h 360"/>
                    <a:gd name="T34" fmla="*/ 50 w 82"/>
                    <a:gd name="T35" fmla="*/ 0 h 360"/>
                    <a:gd name="T36" fmla="*/ 50 w 82"/>
                    <a:gd name="T37" fmla="*/ 0 h 360"/>
                    <a:gd name="T38" fmla="*/ 54 w 82"/>
                    <a:gd name="T39" fmla="*/ 14 h 360"/>
                    <a:gd name="T40" fmla="*/ 64 w 82"/>
                    <a:gd name="T41" fmla="*/ 54 h 360"/>
                    <a:gd name="T42" fmla="*/ 76 w 82"/>
                    <a:gd name="T43" fmla="*/ 110 h 360"/>
                    <a:gd name="T44" fmla="*/ 80 w 82"/>
                    <a:gd name="T45" fmla="*/ 142 h 360"/>
                    <a:gd name="T46" fmla="*/ 82 w 82"/>
                    <a:gd name="T47" fmla="*/ 176 h 360"/>
                    <a:gd name="T48" fmla="*/ 82 w 82"/>
                    <a:gd name="T49" fmla="*/ 176 h 360"/>
                    <a:gd name="T50" fmla="*/ 82 w 82"/>
                    <a:gd name="T51" fmla="*/ 208 h 360"/>
                    <a:gd name="T52" fmla="*/ 82 w 82"/>
                    <a:gd name="T53" fmla="*/ 236 h 360"/>
                    <a:gd name="T54" fmla="*/ 80 w 82"/>
                    <a:gd name="T55" fmla="*/ 258 h 360"/>
                    <a:gd name="T56" fmla="*/ 78 w 82"/>
                    <a:gd name="T57" fmla="*/ 278 h 360"/>
                    <a:gd name="T58" fmla="*/ 70 w 82"/>
                    <a:gd name="T59" fmla="*/ 306 h 360"/>
                    <a:gd name="T60" fmla="*/ 66 w 82"/>
                    <a:gd name="T61" fmla="*/ 320 h 360"/>
                    <a:gd name="T62" fmla="*/ 66 w 82"/>
                    <a:gd name="T63" fmla="*/ 320 h 360"/>
                    <a:gd name="T64" fmla="*/ 60 w 82"/>
                    <a:gd name="T65" fmla="*/ 332 h 360"/>
                    <a:gd name="T66" fmla="*/ 58 w 82"/>
                    <a:gd name="T67" fmla="*/ 336 h 360"/>
                    <a:gd name="T68" fmla="*/ 74 w 82"/>
                    <a:gd name="T69" fmla="*/ 360 h 360"/>
                    <a:gd name="T70" fmla="*/ 58 w 82"/>
                    <a:gd name="T7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2" h="360">
                      <a:moveTo>
                        <a:pt x="58" y="360"/>
                      </a:moveTo>
                      <a:lnTo>
                        <a:pt x="42" y="336"/>
                      </a:lnTo>
                      <a:lnTo>
                        <a:pt x="42" y="336"/>
                      </a:lnTo>
                      <a:lnTo>
                        <a:pt x="38" y="334"/>
                      </a:lnTo>
                      <a:lnTo>
                        <a:pt x="32" y="332"/>
                      </a:lnTo>
                      <a:lnTo>
                        <a:pt x="26" y="326"/>
                      </a:lnTo>
                      <a:lnTo>
                        <a:pt x="20" y="316"/>
                      </a:lnTo>
                      <a:lnTo>
                        <a:pt x="12" y="300"/>
                      </a:lnTo>
                      <a:lnTo>
                        <a:pt x="6" y="278"/>
                      </a:lnTo>
                      <a:lnTo>
                        <a:pt x="2" y="248"/>
                      </a:lnTo>
                      <a:lnTo>
                        <a:pt x="2" y="248"/>
                      </a:lnTo>
                      <a:lnTo>
                        <a:pt x="0" y="230"/>
                      </a:lnTo>
                      <a:lnTo>
                        <a:pt x="2" y="212"/>
                      </a:lnTo>
                      <a:lnTo>
                        <a:pt x="6" y="172"/>
                      </a:lnTo>
                      <a:lnTo>
                        <a:pt x="12" y="130"/>
                      </a:lnTo>
                      <a:lnTo>
                        <a:pt x="22" y="90"/>
                      </a:lnTo>
                      <a:lnTo>
                        <a:pt x="42" y="26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4" y="14"/>
                      </a:lnTo>
                      <a:lnTo>
                        <a:pt x="64" y="54"/>
                      </a:lnTo>
                      <a:lnTo>
                        <a:pt x="76" y="110"/>
                      </a:lnTo>
                      <a:lnTo>
                        <a:pt x="80" y="142"/>
                      </a:lnTo>
                      <a:lnTo>
                        <a:pt x="82" y="176"/>
                      </a:lnTo>
                      <a:lnTo>
                        <a:pt x="82" y="176"/>
                      </a:lnTo>
                      <a:lnTo>
                        <a:pt x="82" y="208"/>
                      </a:lnTo>
                      <a:lnTo>
                        <a:pt x="82" y="236"/>
                      </a:lnTo>
                      <a:lnTo>
                        <a:pt x="80" y="258"/>
                      </a:lnTo>
                      <a:lnTo>
                        <a:pt x="78" y="278"/>
                      </a:lnTo>
                      <a:lnTo>
                        <a:pt x="70" y="306"/>
                      </a:lnTo>
                      <a:lnTo>
                        <a:pt x="66" y="320"/>
                      </a:lnTo>
                      <a:lnTo>
                        <a:pt x="66" y="320"/>
                      </a:lnTo>
                      <a:lnTo>
                        <a:pt x="60" y="332"/>
                      </a:lnTo>
                      <a:lnTo>
                        <a:pt x="58" y="336"/>
                      </a:lnTo>
                      <a:lnTo>
                        <a:pt x="74" y="360"/>
                      </a:lnTo>
                      <a:lnTo>
                        <a:pt x="58" y="36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8" name="Freeform 269">
                  <a:extLst>
                    <a:ext uri="{FF2B5EF4-FFF2-40B4-BE49-F238E27FC236}">
                      <a16:creationId xmlns:a16="http://schemas.microsoft.com/office/drawing/2014/main" id="{6D562A75-4D9F-4FB3-84EC-CCFF9D5375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" y="2609"/>
                  <a:ext cx="360" cy="110"/>
                </a:xfrm>
                <a:custGeom>
                  <a:avLst/>
                  <a:gdLst>
                    <a:gd name="T0" fmla="*/ 8 w 360"/>
                    <a:gd name="T1" fmla="*/ 80 h 110"/>
                    <a:gd name="T2" fmla="*/ 8 w 360"/>
                    <a:gd name="T3" fmla="*/ 80 h 110"/>
                    <a:gd name="T4" fmla="*/ 10 w 360"/>
                    <a:gd name="T5" fmla="*/ 76 h 110"/>
                    <a:gd name="T6" fmla="*/ 14 w 360"/>
                    <a:gd name="T7" fmla="*/ 72 h 110"/>
                    <a:gd name="T8" fmla="*/ 20 w 360"/>
                    <a:gd name="T9" fmla="*/ 68 h 110"/>
                    <a:gd name="T10" fmla="*/ 30 w 360"/>
                    <a:gd name="T11" fmla="*/ 60 h 110"/>
                    <a:gd name="T12" fmla="*/ 46 w 360"/>
                    <a:gd name="T13" fmla="*/ 52 h 110"/>
                    <a:gd name="T14" fmla="*/ 68 w 360"/>
                    <a:gd name="T15" fmla="*/ 42 h 110"/>
                    <a:gd name="T16" fmla="*/ 96 w 360"/>
                    <a:gd name="T17" fmla="*/ 32 h 110"/>
                    <a:gd name="T18" fmla="*/ 96 w 360"/>
                    <a:gd name="T19" fmla="*/ 32 h 110"/>
                    <a:gd name="T20" fmla="*/ 132 w 360"/>
                    <a:gd name="T21" fmla="*/ 22 h 110"/>
                    <a:gd name="T22" fmla="*/ 174 w 360"/>
                    <a:gd name="T23" fmla="*/ 14 h 110"/>
                    <a:gd name="T24" fmla="*/ 218 w 360"/>
                    <a:gd name="T25" fmla="*/ 8 h 110"/>
                    <a:gd name="T26" fmla="*/ 260 w 360"/>
                    <a:gd name="T27" fmla="*/ 4 h 110"/>
                    <a:gd name="T28" fmla="*/ 330 w 360"/>
                    <a:gd name="T29" fmla="*/ 0 h 110"/>
                    <a:gd name="T30" fmla="*/ 360 w 360"/>
                    <a:gd name="T31" fmla="*/ 0 h 110"/>
                    <a:gd name="T32" fmla="*/ 360 w 360"/>
                    <a:gd name="T33" fmla="*/ 0 h 110"/>
                    <a:gd name="T34" fmla="*/ 340 w 360"/>
                    <a:gd name="T35" fmla="*/ 14 h 110"/>
                    <a:gd name="T36" fmla="*/ 292 w 360"/>
                    <a:gd name="T37" fmla="*/ 46 h 110"/>
                    <a:gd name="T38" fmla="*/ 260 w 360"/>
                    <a:gd name="T39" fmla="*/ 64 h 110"/>
                    <a:gd name="T40" fmla="*/ 226 w 360"/>
                    <a:gd name="T41" fmla="*/ 80 h 110"/>
                    <a:gd name="T42" fmla="*/ 192 w 360"/>
                    <a:gd name="T43" fmla="*/ 94 h 110"/>
                    <a:gd name="T44" fmla="*/ 176 w 360"/>
                    <a:gd name="T45" fmla="*/ 100 h 110"/>
                    <a:gd name="T46" fmla="*/ 160 w 360"/>
                    <a:gd name="T47" fmla="*/ 104 h 110"/>
                    <a:gd name="T48" fmla="*/ 160 w 360"/>
                    <a:gd name="T49" fmla="*/ 104 h 110"/>
                    <a:gd name="T50" fmla="*/ 130 w 360"/>
                    <a:gd name="T51" fmla="*/ 108 h 110"/>
                    <a:gd name="T52" fmla="*/ 104 w 360"/>
                    <a:gd name="T53" fmla="*/ 110 h 110"/>
                    <a:gd name="T54" fmla="*/ 80 w 360"/>
                    <a:gd name="T55" fmla="*/ 108 h 110"/>
                    <a:gd name="T56" fmla="*/ 60 w 360"/>
                    <a:gd name="T57" fmla="*/ 106 h 110"/>
                    <a:gd name="T58" fmla="*/ 34 w 360"/>
                    <a:gd name="T59" fmla="*/ 100 h 110"/>
                    <a:gd name="T60" fmla="*/ 24 w 360"/>
                    <a:gd name="T61" fmla="*/ 96 h 110"/>
                    <a:gd name="T62" fmla="*/ 0 w 360"/>
                    <a:gd name="T63" fmla="*/ 96 h 110"/>
                    <a:gd name="T64" fmla="*/ 8 w 360"/>
                    <a:gd name="T65" fmla="*/ 8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60" h="110">
                      <a:moveTo>
                        <a:pt x="8" y="80"/>
                      </a:moveTo>
                      <a:lnTo>
                        <a:pt x="8" y="80"/>
                      </a:lnTo>
                      <a:lnTo>
                        <a:pt x="10" y="76"/>
                      </a:lnTo>
                      <a:lnTo>
                        <a:pt x="14" y="72"/>
                      </a:lnTo>
                      <a:lnTo>
                        <a:pt x="20" y="68"/>
                      </a:lnTo>
                      <a:lnTo>
                        <a:pt x="30" y="60"/>
                      </a:lnTo>
                      <a:lnTo>
                        <a:pt x="46" y="52"/>
                      </a:lnTo>
                      <a:lnTo>
                        <a:pt x="68" y="42"/>
                      </a:lnTo>
                      <a:lnTo>
                        <a:pt x="96" y="32"/>
                      </a:lnTo>
                      <a:lnTo>
                        <a:pt x="96" y="32"/>
                      </a:lnTo>
                      <a:lnTo>
                        <a:pt x="132" y="22"/>
                      </a:lnTo>
                      <a:lnTo>
                        <a:pt x="174" y="14"/>
                      </a:lnTo>
                      <a:lnTo>
                        <a:pt x="218" y="8"/>
                      </a:lnTo>
                      <a:lnTo>
                        <a:pt x="260" y="4"/>
                      </a:lnTo>
                      <a:lnTo>
                        <a:pt x="330" y="0"/>
                      </a:lnTo>
                      <a:lnTo>
                        <a:pt x="360" y="0"/>
                      </a:lnTo>
                      <a:lnTo>
                        <a:pt x="360" y="0"/>
                      </a:lnTo>
                      <a:lnTo>
                        <a:pt x="340" y="14"/>
                      </a:lnTo>
                      <a:lnTo>
                        <a:pt x="292" y="46"/>
                      </a:lnTo>
                      <a:lnTo>
                        <a:pt x="260" y="64"/>
                      </a:lnTo>
                      <a:lnTo>
                        <a:pt x="226" y="80"/>
                      </a:lnTo>
                      <a:lnTo>
                        <a:pt x="192" y="94"/>
                      </a:lnTo>
                      <a:lnTo>
                        <a:pt x="176" y="100"/>
                      </a:lnTo>
                      <a:lnTo>
                        <a:pt x="160" y="104"/>
                      </a:lnTo>
                      <a:lnTo>
                        <a:pt x="160" y="104"/>
                      </a:lnTo>
                      <a:lnTo>
                        <a:pt x="130" y="108"/>
                      </a:lnTo>
                      <a:lnTo>
                        <a:pt x="104" y="110"/>
                      </a:lnTo>
                      <a:lnTo>
                        <a:pt x="80" y="108"/>
                      </a:lnTo>
                      <a:lnTo>
                        <a:pt x="60" y="106"/>
                      </a:lnTo>
                      <a:lnTo>
                        <a:pt x="34" y="100"/>
                      </a:lnTo>
                      <a:lnTo>
                        <a:pt x="24" y="96"/>
                      </a:lnTo>
                      <a:lnTo>
                        <a:pt x="0" y="96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9" name="Freeform 270">
                  <a:extLst>
                    <a:ext uri="{FF2B5EF4-FFF2-40B4-BE49-F238E27FC236}">
                      <a16:creationId xmlns:a16="http://schemas.microsoft.com/office/drawing/2014/main" id="{7E9F5EE0-12EC-479F-A316-8BDD48949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4" y="2297"/>
                  <a:ext cx="76" cy="448"/>
                </a:xfrm>
                <a:custGeom>
                  <a:avLst/>
                  <a:gdLst>
                    <a:gd name="T0" fmla="*/ 64 w 76"/>
                    <a:gd name="T1" fmla="*/ 448 h 448"/>
                    <a:gd name="T2" fmla="*/ 64 w 76"/>
                    <a:gd name="T3" fmla="*/ 448 h 448"/>
                    <a:gd name="T4" fmla="*/ 56 w 76"/>
                    <a:gd name="T5" fmla="*/ 414 h 448"/>
                    <a:gd name="T6" fmla="*/ 48 w 76"/>
                    <a:gd name="T7" fmla="*/ 376 h 448"/>
                    <a:gd name="T8" fmla="*/ 48 w 76"/>
                    <a:gd name="T9" fmla="*/ 376 h 448"/>
                    <a:gd name="T10" fmla="*/ 46 w 76"/>
                    <a:gd name="T11" fmla="*/ 374 h 448"/>
                    <a:gd name="T12" fmla="*/ 40 w 76"/>
                    <a:gd name="T13" fmla="*/ 370 h 448"/>
                    <a:gd name="T14" fmla="*/ 32 w 76"/>
                    <a:gd name="T15" fmla="*/ 366 h 448"/>
                    <a:gd name="T16" fmla="*/ 24 w 76"/>
                    <a:gd name="T17" fmla="*/ 356 h 448"/>
                    <a:gd name="T18" fmla="*/ 14 w 76"/>
                    <a:gd name="T19" fmla="*/ 344 h 448"/>
                    <a:gd name="T20" fmla="*/ 6 w 76"/>
                    <a:gd name="T21" fmla="*/ 326 h 448"/>
                    <a:gd name="T22" fmla="*/ 2 w 76"/>
                    <a:gd name="T23" fmla="*/ 302 h 448"/>
                    <a:gd name="T24" fmla="*/ 0 w 76"/>
                    <a:gd name="T25" fmla="*/ 288 h 448"/>
                    <a:gd name="T26" fmla="*/ 0 w 76"/>
                    <a:gd name="T27" fmla="*/ 272 h 448"/>
                    <a:gd name="T28" fmla="*/ 0 w 76"/>
                    <a:gd name="T29" fmla="*/ 272 h 448"/>
                    <a:gd name="T30" fmla="*/ 0 w 76"/>
                    <a:gd name="T31" fmla="*/ 212 h 448"/>
                    <a:gd name="T32" fmla="*/ 0 w 76"/>
                    <a:gd name="T33" fmla="*/ 168 h 448"/>
                    <a:gd name="T34" fmla="*/ 0 w 76"/>
                    <a:gd name="T35" fmla="*/ 150 h 448"/>
                    <a:gd name="T36" fmla="*/ 4 w 76"/>
                    <a:gd name="T37" fmla="*/ 134 h 448"/>
                    <a:gd name="T38" fmla="*/ 8 w 76"/>
                    <a:gd name="T39" fmla="*/ 118 h 448"/>
                    <a:gd name="T40" fmla="*/ 16 w 76"/>
                    <a:gd name="T41" fmla="*/ 104 h 448"/>
                    <a:gd name="T42" fmla="*/ 16 w 76"/>
                    <a:gd name="T43" fmla="*/ 104 h 448"/>
                    <a:gd name="T44" fmla="*/ 34 w 76"/>
                    <a:gd name="T45" fmla="*/ 70 h 448"/>
                    <a:gd name="T46" fmla="*/ 50 w 76"/>
                    <a:gd name="T47" fmla="*/ 36 h 448"/>
                    <a:gd name="T48" fmla="*/ 64 w 76"/>
                    <a:gd name="T49" fmla="*/ 0 h 448"/>
                    <a:gd name="T50" fmla="*/ 64 w 76"/>
                    <a:gd name="T51" fmla="*/ 0 h 448"/>
                    <a:gd name="T52" fmla="*/ 66 w 76"/>
                    <a:gd name="T53" fmla="*/ 68 h 448"/>
                    <a:gd name="T54" fmla="*/ 68 w 76"/>
                    <a:gd name="T55" fmla="*/ 124 h 448"/>
                    <a:gd name="T56" fmla="*/ 70 w 76"/>
                    <a:gd name="T57" fmla="*/ 148 h 448"/>
                    <a:gd name="T58" fmla="*/ 72 w 76"/>
                    <a:gd name="T59" fmla="*/ 168 h 448"/>
                    <a:gd name="T60" fmla="*/ 72 w 76"/>
                    <a:gd name="T61" fmla="*/ 168 h 448"/>
                    <a:gd name="T62" fmla="*/ 74 w 76"/>
                    <a:gd name="T63" fmla="*/ 188 h 448"/>
                    <a:gd name="T64" fmla="*/ 76 w 76"/>
                    <a:gd name="T65" fmla="*/ 212 h 448"/>
                    <a:gd name="T66" fmla="*/ 76 w 76"/>
                    <a:gd name="T67" fmla="*/ 266 h 448"/>
                    <a:gd name="T68" fmla="*/ 72 w 76"/>
                    <a:gd name="T69" fmla="*/ 336 h 448"/>
                    <a:gd name="T70" fmla="*/ 72 w 76"/>
                    <a:gd name="T71" fmla="*/ 336 h 448"/>
                    <a:gd name="T72" fmla="*/ 70 w 76"/>
                    <a:gd name="T73" fmla="*/ 340 h 448"/>
                    <a:gd name="T74" fmla="*/ 66 w 76"/>
                    <a:gd name="T75" fmla="*/ 344 h 448"/>
                    <a:gd name="T76" fmla="*/ 64 w 76"/>
                    <a:gd name="T77" fmla="*/ 348 h 448"/>
                    <a:gd name="T78" fmla="*/ 64 w 76"/>
                    <a:gd name="T79" fmla="*/ 350 h 448"/>
                    <a:gd name="T80" fmla="*/ 64 w 76"/>
                    <a:gd name="T81" fmla="*/ 352 h 448"/>
                    <a:gd name="T82" fmla="*/ 64 w 76"/>
                    <a:gd name="T83" fmla="*/ 352 h 448"/>
                    <a:gd name="T84" fmla="*/ 66 w 76"/>
                    <a:gd name="T85" fmla="*/ 356 h 448"/>
                    <a:gd name="T86" fmla="*/ 66 w 76"/>
                    <a:gd name="T87" fmla="*/ 362 h 448"/>
                    <a:gd name="T88" fmla="*/ 64 w 76"/>
                    <a:gd name="T89" fmla="*/ 368 h 448"/>
                    <a:gd name="T90" fmla="*/ 64 w 76"/>
                    <a:gd name="T91" fmla="*/ 448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6" h="448">
                      <a:moveTo>
                        <a:pt x="64" y="448"/>
                      </a:moveTo>
                      <a:lnTo>
                        <a:pt x="64" y="448"/>
                      </a:lnTo>
                      <a:lnTo>
                        <a:pt x="56" y="414"/>
                      </a:lnTo>
                      <a:lnTo>
                        <a:pt x="48" y="376"/>
                      </a:lnTo>
                      <a:lnTo>
                        <a:pt x="48" y="376"/>
                      </a:lnTo>
                      <a:lnTo>
                        <a:pt x="46" y="374"/>
                      </a:lnTo>
                      <a:lnTo>
                        <a:pt x="40" y="370"/>
                      </a:lnTo>
                      <a:lnTo>
                        <a:pt x="32" y="366"/>
                      </a:lnTo>
                      <a:lnTo>
                        <a:pt x="24" y="356"/>
                      </a:lnTo>
                      <a:lnTo>
                        <a:pt x="14" y="344"/>
                      </a:lnTo>
                      <a:lnTo>
                        <a:pt x="6" y="326"/>
                      </a:lnTo>
                      <a:lnTo>
                        <a:pt x="2" y="302"/>
                      </a:lnTo>
                      <a:lnTo>
                        <a:pt x="0" y="28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12"/>
                      </a:lnTo>
                      <a:lnTo>
                        <a:pt x="0" y="168"/>
                      </a:lnTo>
                      <a:lnTo>
                        <a:pt x="0" y="150"/>
                      </a:lnTo>
                      <a:lnTo>
                        <a:pt x="4" y="134"/>
                      </a:lnTo>
                      <a:lnTo>
                        <a:pt x="8" y="118"/>
                      </a:lnTo>
                      <a:lnTo>
                        <a:pt x="16" y="104"/>
                      </a:lnTo>
                      <a:lnTo>
                        <a:pt x="16" y="104"/>
                      </a:lnTo>
                      <a:lnTo>
                        <a:pt x="34" y="70"/>
                      </a:lnTo>
                      <a:lnTo>
                        <a:pt x="50" y="36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66" y="68"/>
                      </a:lnTo>
                      <a:lnTo>
                        <a:pt x="68" y="124"/>
                      </a:lnTo>
                      <a:lnTo>
                        <a:pt x="70" y="148"/>
                      </a:lnTo>
                      <a:lnTo>
                        <a:pt x="72" y="168"/>
                      </a:lnTo>
                      <a:lnTo>
                        <a:pt x="72" y="168"/>
                      </a:lnTo>
                      <a:lnTo>
                        <a:pt x="74" y="188"/>
                      </a:lnTo>
                      <a:lnTo>
                        <a:pt x="76" y="212"/>
                      </a:lnTo>
                      <a:lnTo>
                        <a:pt x="76" y="266"/>
                      </a:lnTo>
                      <a:lnTo>
                        <a:pt x="72" y="336"/>
                      </a:lnTo>
                      <a:lnTo>
                        <a:pt x="72" y="336"/>
                      </a:lnTo>
                      <a:lnTo>
                        <a:pt x="70" y="340"/>
                      </a:lnTo>
                      <a:lnTo>
                        <a:pt x="66" y="344"/>
                      </a:lnTo>
                      <a:lnTo>
                        <a:pt x="64" y="348"/>
                      </a:lnTo>
                      <a:lnTo>
                        <a:pt x="64" y="350"/>
                      </a:lnTo>
                      <a:lnTo>
                        <a:pt x="64" y="352"/>
                      </a:lnTo>
                      <a:lnTo>
                        <a:pt x="64" y="352"/>
                      </a:lnTo>
                      <a:lnTo>
                        <a:pt x="66" y="356"/>
                      </a:lnTo>
                      <a:lnTo>
                        <a:pt x="66" y="362"/>
                      </a:lnTo>
                      <a:lnTo>
                        <a:pt x="64" y="368"/>
                      </a:lnTo>
                      <a:lnTo>
                        <a:pt x="64" y="44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0" name="Freeform 271">
                  <a:extLst>
                    <a:ext uri="{FF2B5EF4-FFF2-40B4-BE49-F238E27FC236}">
                      <a16:creationId xmlns:a16="http://schemas.microsoft.com/office/drawing/2014/main" id="{F365B573-FC1F-496A-8E0A-521DC7183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2" y="2399"/>
                  <a:ext cx="370" cy="128"/>
                </a:xfrm>
                <a:custGeom>
                  <a:avLst/>
                  <a:gdLst>
                    <a:gd name="T0" fmla="*/ 2 w 370"/>
                    <a:gd name="T1" fmla="*/ 82 h 128"/>
                    <a:gd name="T2" fmla="*/ 2 w 370"/>
                    <a:gd name="T3" fmla="*/ 82 h 128"/>
                    <a:gd name="T4" fmla="*/ 0 w 370"/>
                    <a:gd name="T5" fmla="*/ 80 h 128"/>
                    <a:gd name="T6" fmla="*/ 0 w 370"/>
                    <a:gd name="T7" fmla="*/ 76 h 128"/>
                    <a:gd name="T8" fmla="*/ 2 w 370"/>
                    <a:gd name="T9" fmla="*/ 72 h 128"/>
                    <a:gd name="T10" fmla="*/ 12 w 370"/>
                    <a:gd name="T11" fmla="*/ 64 h 128"/>
                    <a:gd name="T12" fmla="*/ 28 w 370"/>
                    <a:gd name="T13" fmla="*/ 54 h 128"/>
                    <a:gd name="T14" fmla="*/ 52 w 370"/>
                    <a:gd name="T15" fmla="*/ 42 h 128"/>
                    <a:gd name="T16" fmla="*/ 90 w 370"/>
                    <a:gd name="T17" fmla="*/ 26 h 128"/>
                    <a:gd name="T18" fmla="*/ 90 w 370"/>
                    <a:gd name="T19" fmla="*/ 26 h 128"/>
                    <a:gd name="T20" fmla="*/ 112 w 370"/>
                    <a:gd name="T21" fmla="*/ 18 h 128"/>
                    <a:gd name="T22" fmla="*/ 136 w 370"/>
                    <a:gd name="T23" fmla="*/ 12 h 128"/>
                    <a:gd name="T24" fmla="*/ 158 w 370"/>
                    <a:gd name="T25" fmla="*/ 6 h 128"/>
                    <a:gd name="T26" fmla="*/ 182 w 370"/>
                    <a:gd name="T27" fmla="*/ 4 h 128"/>
                    <a:gd name="T28" fmla="*/ 230 w 370"/>
                    <a:gd name="T29" fmla="*/ 0 h 128"/>
                    <a:gd name="T30" fmla="*/ 274 w 370"/>
                    <a:gd name="T31" fmla="*/ 0 h 128"/>
                    <a:gd name="T32" fmla="*/ 312 w 370"/>
                    <a:gd name="T33" fmla="*/ 2 h 128"/>
                    <a:gd name="T34" fmla="*/ 342 w 370"/>
                    <a:gd name="T35" fmla="*/ 6 h 128"/>
                    <a:gd name="T36" fmla="*/ 370 w 370"/>
                    <a:gd name="T37" fmla="*/ 10 h 128"/>
                    <a:gd name="T38" fmla="*/ 370 w 370"/>
                    <a:gd name="T39" fmla="*/ 10 h 128"/>
                    <a:gd name="T40" fmla="*/ 350 w 370"/>
                    <a:gd name="T41" fmla="*/ 20 h 128"/>
                    <a:gd name="T42" fmla="*/ 298 w 370"/>
                    <a:gd name="T43" fmla="*/ 46 h 128"/>
                    <a:gd name="T44" fmla="*/ 232 w 370"/>
                    <a:gd name="T45" fmla="*/ 74 h 128"/>
                    <a:gd name="T46" fmla="*/ 200 w 370"/>
                    <a:gd name="T47" fmla="*/ 88 h 128"/>
                    <a:gd name="T48" fmla="*/ 170 w 370"/>
                    <a:gd name="T49" fmla="*/ 98 h 128"/>
                    <a:gd name="T50" fmla="*/ 170 w 370"/>
                    <a:gd name="T51" fmla="*/ 98 h 128"/>
                    <a:gd name="T52" fmla="*/ 114 w 370"/>
                    <a:gd name="T53" fmla="*/ 112 h 128"/>
                    <a:gd name="T54" fmla="*/ 60 w 370"/>
                    <a:gd name="T55" fmla="*/ 124 h 128"/>
                    <a:gd name="T56" fmla="*/ 38 w 370"/>
                    <a:gd name="T57" fmla="*/ 126 h 128"/>
                    <a:gd name="T58" fmla="*/ 20 w 370"/>
                    <a:gd name="T59" fmla="*/ 128 h 128"/>
                    <a:gd name="T60" fmla="*/ 8 w 370"/>
                    <a:gd name="T61" fmla="*/ 126 h 128"/>
                    <a:gd name="T62" fmla="*/ 4 w 370"/>
                    <a:gd name="T63" fmla="*/ 124 h 128"/>
                    <a:gd name="T64" fmla="*/ 2 w 370"/>
                    <a:gd name="T65" fmla="*/ 122 h 128"/>
                    <a:gd name="T66" fmla="*/ 2 w 370"/>
                    <a:gd name="T67" fmla="*/ 122 h 128"/>
                    <a:gd name="T68" fmla="*/ 0 w 370"/>
                    <a:gd name="T69" fmla="*/ 110 h 128"/>
                    <a:gd name="T70" fmla="*/ 0 w 370"/>
                    <a:gd name="T71" fmla="*/ 96 h 128"/>
                    <a:gd name="T72" fmla="*/ 2 w 370"/>
                    <a:gd name="T73" fmla="*/ 82 h 128"/>
                    <a:gd name="T74" fmla="*/ 2 w 370"/>
                    <a:gd name="T75" fmla="*/ 8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0" h="128">
                      <a:moveTo>
                        <a:pt x="2" y="82"/>
                      </a:moveTo>
                      <a:lnTo>
                        <a:pt x="2" y="82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2" y="72"/>
                      </a:lnTo>
                      <a:lnTo>
                        <a:pt x="12" y="64"/>
                      </a:lnTo>
                      <a:lnTo>
                        <a:pt x="28" y="54"/>
                      </a:lnTo>
                      <a:lnTo>
                        <a:pt x="52" y="42"/>
                      </a:lnTo>
                      <a:lnTo>
                        <a:pt x="90" y="26"/>
                      </a:lnTo>
                      <a:lnTo>
                        <a:pt x="90" y="26"/>
                      </a:lnTo>
                      <a:lnTo>
                        <a:pt x="112" y="18"/>
                      </a:lnTo>
                      <a:lnTo>
                        <a:pt x="136" y="12"/>
                      </a:lnTo>
                      <a:lnTo>
                        <a:pt x="158" y="6"/>
                      </a:lnTo>
                      <a:lnTo>
                        <a:pt x="182" y="4"/>
                      </a:lnTo>
                      <a:lnTo>
                        <a:pt x="230" y="0"/>
                      </a:lnTo>
                      <a:lnTo>
                        <a:pt x="274" y="0"/>
                      </a:lnTo>
                      <a:lnTo>
                        <a:pt x="312" y="2"/>
                      </a:lnTo>
                      <a:lnTo>
                        <a:pt x="342" y="6"/>
                      </a:lnTo>
                      <a:lnTo>
                        <a:pt x="370" y="10"/>
                      </a:lnTo>
                      <a:lnTo>
                        <a:pt x="370" y="10"/>
                      </a:lnTo>
                      <a:lnTo>
                        <a:pt x="350" y="20"/>
                      </a:lnTo>
                      <a:lnTo>
                        <a:pt x="298" y="46"/>
                      </a:lnTo>
                      <a:lnTo>
                        <a:pt x="232" y="74"/>
                      </a:lnTo>
                      <a:lnTo>
                        <a:pt x="200" y="88"/>
                      </a:lnTo>
                      <a:lnTo>
                        <a:pt x="170" y="98"/>
                      </a:lnTo>
                      <a:lnTo>
                        <a:pt x="170" y="98"/>
                      </a:lnTo>
                      <a:lnTo>
                        <a:pt x="114" y="112"/>
                      </a:lnTo>
                      <a:lnTo>
                        <a:pt x="60" y="124"/>
                      </a:lnTo>
                      <a:lnTo>
                        <a:pt x="38" y="126"/>
                      </a:lnTo>
                      <a:lnTo>
                        <a:pt x="20" y="128"/>
                      </a:lnTo>
                      <a:lnTo>
                        <a:pt x="8" y="126"/>
                      </a:lnTo>
                      <a:lnTo>
                        <a:pt x="4" y="124"/>
                      </a:lnTo>
                      <a:lnTo>
                        <a:pt x="2" y="122"/>
                      </a:lnTo>
                      <a:lnTo>
                        <a:pt x="2" y="122"/>
                      </a:lnTo>
                      <a:lnTo>
                        <a:pt x="0" y="110"/>
                      </a:lnTo>
                      <a:lnTo>
                        <a:pt x="0" y="96"/>
                      </a:lnTo>
                      <a:lnTo>
                        <a:pt x="2" y="82"/>
                      </a:lnTo>
                      <a:lnTo>
                        <a:pt x="2" y="8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1" name="Freeform 272">
                  <a:extLst>
                    <a:ext uri="{FF2B5EF4-FFF2-40B4-BE49-F238E27FC236}">
                      <a16:creationId xmlns:a16="http://schemas.microsoft.com/office/drawing/2014/main" id="{EB332911-F907-40CF-9880-A67D0D5D9E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0" y="2209"/>
                  <a:ext cx="100" cy="360"/>
                </a:xfrm>
                <a:custGeom>
                  <a:avLst/>
                  <a:gdLst>
                    <a:gd name="T0" fmla="*/ 60 w 100"/>
                    <a:gd name="T1" fmla="*/ 360 h 360"/>
                    <a:gd name="T2" fmla="*/ 60 w 100"/>
                    <a:gd name="T3" fmla="*/ 360 h 360"/>
                    <a:gd name="T4" fmla="*/ 52 w 100"/>
                    <a:gd name="T5" fmla="*/ 360 h 360"/>
                    <a:gd name="T6" fmla="*/ 44 w 100"/>
                    <a:gd name="T7" fmla="*/ 360 h 360"/>
                    <a:gd name="T8" fmla="*/ 36 w 100"/>
                    <a:gd name="T9" fmla="*/ 358 h 360"/>
                    <a:gd name="T10" fmla="*/ 26 w 100"/>
                    <a:gd name="T11" fmla="*/ 354 h 360"/>
                    <a:gd name="T12" fmla="*/ 16 w 100"/>
                    <a:gd name="T13" fmla="*/ 350 h 360"/>
                    <a:gd name="T14" fmla="*/ 10 w 100"/>
                    <a:gd name="T15" fmla="*/ 340 h 360"/>
                    <a:gd name="T16" fmla="*/ 4 w 100"/>
                    <a:gd name="T17" fmla="*/ 328 h 360"/>
                    <a:gd name="T18" fmla="*/ 4 w 100"/>
                    <a:gd name="T19" fmla="*/ 328 h 360"/>
                    <a:gd name="T20" fmla="*/ 2 w 100"/>
                    <a:gd name="T21" fmla="*/ 310 h 360"/>
                    <a:gd name="T22" fmla="*/ 0 w 100"/>
                    <a:gd name="T23" fmla="*/ 286 h 360"/>
                    <a:gd name="T24" fmla="*/ 4 w 100"/>
                    <a:gd name="T25" fmla="*/ 232 h 360"/>
                    <a:gd name="T26" fmla="*/ 8 w 100"/>
                    <a:gd name="T27" fmla="*/ 182 h 360"/>
                    <a:gd name="T28" fmla="*/ 12 w 100"/>
                    <a:gd name="T29" fmla="*/ 160 h 360"/>
                    <a:gd name="T30" fmla="*/ 12 w 100"/>
                    <a:gd name="T31" fmla="*/ 160 h 360"/>
                    <a:gd name="T32" fmla="*/ 100 w 100"/>
                    <a:gd name="T33" fmla="*/ 0 h 360"/>
                    <a:gd name="T34" fmla="*/ 100 w 100"/>
                    <a:gd name="T35" fmla="*/ 0 h 360"/>
                    <a:gd name="T36" fmla="*/ 100 w 100"/>
                    <a:gd name="T37" fmla="*/ 124 h 360"/>
                    <a:gd name="T38" fmla="*/ 100 w 100"/>
                    <a:gd name="T39" fmla="*/ 210 h 360"/>
                    <a:gd name="T40" fmla="*/ 100 w 100"/>
                    <a:gd name="T41" fmla="*/ 256 h 360"/>
                    <a:gd name="T42" fmla="*/ 100 w 100"/>
                    <a:gd name="T43" fmla="*/ 256 h 360"/>
                    <a:gd name="T44" fmla="*/ 98 w 100"/>
                    <a:gd name="T45" fmla="*/ 274 h 360"/>
                    <a:gd name="T46" fmla="*/ 92 w 100"/>
                    <a:gd name="T47" fmla="*/ 302 h 360"/>
                    <a:gd name="T48" fmla="*/ 84 w 100"/>
                    <a:gd name="T49" fmla="*/ 344 h 360"/>
                    <a:gd name="T50" fmla="*/ 84 w 100"/>
                    <a:gd name="T51" fmla="*/ 344 h 360"/>
                    <a:gd name="T52" fmla="*/ 82 w 100"/>
                    <a:gd name="T53" fmla="*/ 346 h 360"/>
                    <a:gd name="T54" fmla="*/ 80 w 100"/>
                    <a:gd name="T55" fmla="*/ 350 h 360"/>
                    <a:gd name="T56" fmla="*/ 72 w 100"/>
                    <a:gd name="T57" fmla="*/ 354 h 360"/>
                    <a:gd name="T58" fmla="*/ 60 w 100"/>
                    <a:gd name="T59" fmla="*/ 360 h 360"/>
                    <a:gd name="T60" fmla="*/ 60 w 100"/>
                    <a:gd name="T6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0" h="360">
                      <a:moveTo>
                        <a:pt x="60" y="360"/>
                      </a:moveTo>
                      <a:lnTo>
                        <a:pt x="60" y="360"/>
                      </a:lnTo>
                      <a:lnTo>
                        <a:pt x="52" y="360"/>
                      </a:lnTo>
                      <a:lnTo>
                        <a:pt x="44" y="360"/>
                      </a:lnTo>
                      <a:lnTo>
                        <a:pt x="36" y="358"/>
                      </a:lnTo>
                      <a:lnTo>
                        <a:pt x="26" y="354"/>
                      </a:lnTo>
                      <a:lnTo>
                        <a:pt x="16" y="350"/>
                      </a:lnTo>
                      <a:lnTo>
                        <a:pt x="10" y="340"/>
                      </a:lnTo>
                      <a:lnTo>
                        <a:pt x="4" y="328"/>
                      </a:lnTo>
                      <a:lnTo>
                        <a:pt x="4" y="328"/>
                      </a:lnTo>
                      <a:lnTo>
                        <a:pt x="2" y="310"/>
                      </a:lnTo>
                      <a:lnTo>
                        <a:pt x="0" y="286"/>
                      </a:lnTo>
                      <a:lnTo>
                        <a:pt x="4" y="232"/>
                      </a:lnTo>
                      <a:lnTo>
                        <a:pt x="8" y="182"/>
                      </a:lnTo>
                      <a:lnTo>
                        <a:pt x="12" y="160"/>
                      </a:lnTo>
                      <a:lnTo>
                        <a:pt x="12" y="16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0" y="124"/>
                      </a:lnTo>
                      <a:lnTo>
                        <a:pt x="100" y="210"/>
                      </a:lnTo>
                      <a:lnTo>
                        <a:pt x="100" y="256"/>
                      </a:lnTo>
                      <a:lnTo>
                        <a:pt x="100" y="256"/>
                      </a:lnTo>
                      <a:lnTo>
                        <a:pt x="98" y="274"/>
                      </a:lnTo>
                      <a:lnTo>
                        <a:pt x="92" y="302"/>
                      </a:lnTo>
                      <a:lnTo>
                        <a:pt x="84" y="344"/>
                      </a:lnTo>
                      <a:lnTo>
                        <a:pt x="84" y="344"/>
                      </a:lnTo>
                      <a:lnTo>
                        <a:pt x="82" y="346"/>
                      </a:lnTo>
                      <a:lnTo>
                        <a:pt x="80" y="350"/>
                      </a:lnTo>
                      <a:lnTo>
                        <a:pt x="72" y="354"/>
                      </a:lnTo>
                      <a:lnTo>
                        <a:pt x="60" y="360"/>
                      </a:lnTo>
                      <a:lnTo>
                        <a:pt x="60" y="36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2" name="Freeform 273">
                  <a:extLst>
                    <a:ext uri="{FF2B5EF4-FFF2-40B4-BE49-F238E27FC236}">
                      <a16:creationId xmlns:a16="http://schemas.microsoft.com/office/drawing/2014/main" id="{8449AC78-3CB2-47DE-BDE0-E79F7E39FC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" y="2329"/>
                  <a:ext cx="282" cy="274"/>
                </a:xfrm>
                <a:custGeom>
                  <a:avLst/>
                  <a:gdLst>
                    <a:gd name="T0" fmla="*/ 2 w 282"/>
                    <a:gd name="T1" fmla="*/ 264 h 274"/>
                    <a:gd name="T2" fmla="*/ 2 w 282"/>
                    <a:gd name="T3" fmla="*/ 264 h 274"/>
                    <a:gd name="T4" fmla="*/ 14 w 282"/>
                    <a:gd name="T5" fmla="*/ 268 h 274"/>
                    <a:gd name="T6" fmla="*/ 38 w 282"/>
                    <a:gd name="T7" fmla="*/ 272 h 274"/>
                    <a:gd name="T8" fmla="*/ 52 w 282"/>
                    <a:gd name="T9" fmla="*/ 274 h 274"/>
                    <a:gd name="T10" fmla="*/ 66 w 282"/>
                    <a:gd name="T11" fmla="*/ 272 h 274"/>
                    <a:gd name="T12" fmla="*/ 78 w 282"/>
                    <a:gd name="T13" fmla="*/ 270 h 274"/>
                    <a:gd name="T14" fmla="*/ 90 w 282"/>
                    <a:gd name="T15" fmla="*/ 264 h 274"/>
                    <a:gd name="T16" fmla="*/ 90 w 282"/>
                    <a:gd name="T17" fmla="*/ 264 h 274"/>
                    <a:gd name="T18" fmla="*/ 110 w 282"/>
                    <a:gd name="T19" fmla="*/ 250 h 274"/>
                    <a:gd name="T20" fmla="*/ 128 w 282"/>
                    <a:gd name="T21" fmla="*/ 240 h 274"/>
                    <a:gd name="T22" fmla="*/ 142 w 282"/>
                    <a:gd name="T23" fmla="*/ 230 h 274"/>
                    <a:gd name="T24" fmla="*/ 148 w 282"/>
                    <a:gd name="T25" fmla="*/ 222 h 274"/>
                    <a:gd name="T26" fmla="*/ 154 w 282"/>
                    <a:gd name="T27" fmla="*/ 216 h 274"/>
                    <a:gd name="T28" fmla="*/ 154 w 282"/>
                    <a:gd name="T29" fmla="*/ 216 h 274"/>
                    <a:gd name="T30" fmla="*/ 174 w 282"/>
                    <a:gd name="T31" fmla="*/ 188 h 274"/>
                    <a:gd name="T32" fmla="*/ 210 w 282"/>
                    <a:gd name="T33" fmla="*/ 146 h 274"/>
                    <a:gd name="T34" fmla="*/ 242 w 282"/>
                    <a:gd name="T35" fmla="*/ 102 h 274"/>
                    <a:gd name="T36" fmla="*/ 252 w 282"/>
                    <a:gd name="T37" fmla="*/ 84 h 274"/>
                    <a:gd name="T38" fmla="*/ 258 w 282"/>
                    <a:gd name="T39" fmla="*/ 72 h 274"/>
                    <a:gd name="T40" fmla="*/ 258 w 282"/>
                    <a:gd name="T41" fmla="*/ 72 h 274"/>
                    <a:gd name="T42" fmla="*/ 264 w 282"/>
                    <a:gd name="T43" fmla="*/ 50 h 274"/>
                    <a:gd name="T44" fmla="*/ 272 w 282"/>
                    <a:gd name="T45" fmla="*/ 26 h 274"/>
                    <a:gd name="T46" fmla="*/ 282 w 282"/>
                    <a:gd name="T47" fmla="*/ 0 h 274"/>
                    <a:gd name="T48" fmla="*/ 282 w 282"/>
                    <a:gd name="T49" fmla="*/ 0 h 274"/>
                    <a:gd name="T50" fmla="*/ 204 w 282"/>
                    <a:gd name="T51" fmla="*/ 50 h 274"/>
                    <a:gd name="T52" fmla="*/ 142 w 282"/>
                    <a:gd name="T53" fmla="*/ 92 h 274"/>
                    <a:gd name="T54" fmla="*/ 90 w 282"/>
                    <a:gd name="T55" fmla="*/ 128 h 274"/>
                    <a:gd name="T56" fmla="*/ 90 w 282"/>
                    <a:gd name="T57" fmla="*/ 128 h 274"/>
                    <a:gd name="T58" fmla="*/ 56 w 282"/>
                    <a:gd name="T59" fmla="*/ 152 h 274"/>
                    <a:gd name="T60" fmla="*/ 32 w 282"/>
                    <a:gd name="T61" fmla="*/ 170 h 274"/>
                    <a:gd name="T62" fmla="*/ 24 w 282"/>
                    <a:gd name="T63" fmla="*/ 178 h 274"/>
                    <a:gd name="T64" fmla="*/ 18 w 282"/>
                    <a:gd name="T65" fmla="*/ 188 h 274"/>
                    <a:gd name="T66" fmla="*/ 12 w 282"/>
                    <a:gd name="T67" fmla="*/ 198 h 274"/>
                    <a:gd name="T68" fmla="*/ 10 w 282"/>
                    <a:gd name="T69" fmla="*/ 208 h 274"/>
                    <a:gd name="T70" fmla="*/ 10 w 282"/>
                    <a:gd name="T71" fmla="*/ 208 h 274"/>
                    <a:gd name="T72" fmla="*/ 6 w 282"/>
                    <a:gd name="T73" fmla="*/ 230 h 274"/>
                    <a:gd name="T74" fmla="*/ 2 w 282"/>
                    <a:gd name="T75" fmla="*/ 246 h 274"/>
                    <a:gd name="T76" fmla="*/ 0 w 282"/>
                    <a:gd name="T77" fmla="*/ 258 h 274"/>
                    <a:gd name="T78" fmla="*/ 0 w 282"/>
                    <a:gd name="T79" fmla="*/ 262 h 274"/>
                    <a:gd name="T80" fmla="*/ 2 w 282"/>
                    <a:gd name="T81" fmla="*/ 264 h 274"/>
                    <a:gd name="T82" fmla="*/ 2 w 282"/>
                    <a:gd name="T83" fmla="*/ 26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82" h="274">
                      <a:moveTo>
                        <a:pt x="2" y="264"/>
                      </a:moveTo>
                      <a:lnTo>
                        <a:pt x="2" y="264"/>
                      </a:lnTo>
                      <a:lnTo>
                        <a:pt x="14" y="268"/>
                      </a:lnTo>
                      <a:lnTo>
                        <a:pt x="38" y="272"/>
                      </a:lnTo>
                      <a:lnTo>
                        <a:pt x="52" y="274"/>
                      </a:lnTo>
                      <a:lnTo>
                        <a:pt x="66" y="272"/>
                      </a:lnTo>
                      <a:lnTo>
                        <a:pt x="78" y="270"/>
                      </a:lnTo>
                      <a:lnTo>
                        <a:pt x="90" y="264"/>
                      </a:lnTo>
                      <a:lnTo>
                        <a:pt x="90" y="264"/>
                      </a:lnTo>
                      <a:lnTo>
                        <a:pt x="110" y="250"/>
                      </a:lnTo>
                      <a:lnTo>
                        <a:pt x="128" y="240"/>
                      </a:lnTo>
                      <a:lnTo>
                        <a:pt x="142" y="230"/>
                      </a:lnTo>
                      <a:lnTo>
                        <a:pt x="148" y="222"/>
                      </a:lnTo>
                      <a:lnTo>
                        <a:pt x="154" y="216"/>
                      </a:lnTo>
                      <a:lnTo>
                        <a:pt x="154" y="216"/>
                      </a:lnTo>
                      <a:lnTo>
                        <a:pt x="174" y="188"/>
                      </a:lnTo>
                      <a:lnTo>
                        <a:pt x="210" y="146"/>
                      </a:lnTo>
                      <a:lnTo>
                        <a:pt x="242" y="102"/>
                      </a:lnTo>
                      <a:lnTo>
                        <a:pt x="252" y="84"/>
                      </a:lnTo>
                      <a:lnTo>
                        <a:pt x="258" y="72"/>
                      </a:lnTo>
                      <a:lnTo>
                        <a:pt x="258" y="72"/>
                      </a:lnTo>
                      <a:lnTo>
                        <a:pt x="264" y="50"/>
                      </a:lnTo>
                      <a:lnTo>
                        <a:pt x="272" y="26"/>
                      </a:lnTo>
                      <a:lnTo>
                        <a:pt x="282" y="0"/>
                      </a:lnTo>
                      <a:lnTo>
                        <a:pt x="282" y="0"/>
                      </a:lnTo>
                      <a:lnTo>
                        <a:pt x="204" y="50"/>
                      </a:lnTo>
                      <a:lnTo>
                        <a:pt x="142" y="92"/>
                      </a:lnTo>
                      <a:lnTo>
                        <a:pt x="90" y="128"/>
                      </a:lnTo>
                      <a:lnTo>
                        <a:pt x="90" y="128"/>
                      </a:lnTo>
                      <a:lnTo>
                        <a:pt x="56" y="152"/>
                      </a:lnTo>
                      <a:lnTo>
                        <a:pt x="32" y="170"/>
                      </a:lnTo>
                      <a:lnTo>
                        <a:pt x="24" y="178"/>
                      </a:lnTo>
                      <a:lnTo>
                        <a:pt x="18" y="188"/>
                      </a:lnTo>
                      <a:lnTo>
                        <a:pt x="12" y="198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6" y="230"/>
                      </a:lnTo>
                      <a:lnTo>
                        <a:pt x="2" y="246"/>
                      </a:lnTo>
                      <a:lnTo>
                        <a:pt x="0" y="258"/>
                      </a:lnTo>
                      <a:lnTo>
                        <a:pt x="0" y="262"/>
                      </a:lnTo>
                      <a:lnTo>
                        <a:pt x="2" y="264"/>
                      </a:lnTo>
                      <a:lnTo>
                        <a:pt x="2" y="26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3" name="Freeform 274">
                  <a:extLst>
                    <a:ext uri="{FF2B5EF4-FFF2-40B4-BE49-F238E27FC236}">
                      <a16:creationId xmlns:a16="http://schemas.microsoft.com/office/drawing/2014/main" id="{63BBDB7A-6592-44C8-91E0-35AF12DB6F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6" y="2089"/>
                  <a:ext cx="158" cy="274"/>
                </a:xfrm>
                <a:custGeom>
                  <a:avLst/>
                  <a:gdLst>
                    <a:gd name="T0" fmla="*/ 152 w 158"/>
                    <a:gd name="T1" fmla="*/ 272 h 274"/>
                    <a:gd name="T2" fmla="*/ 152 w 158"/>
                    <a:gd name="T3" fmla="*/ 272 h 274"/>
                    <a:gd name="T4" fmla="*/ 154 w 158"/>
                    <a:gd name="T5" fmla="*/ 266 h 274"/>
                    <a:gd name="T6" fmla="*/ 158 w 158"/>
                    <a:gd name="T7" fmla="*/ 250 h 274"/>
                    <a:gd name="T8" fmla="*/ 158 w 158"/>
                    <a:gd name="T9" fmla="*/ 240 h 274"/>
                    <a:gd name="T10" fmla="*/ 156 w 158"/>
                    <a:gd name="T11" fmla="*/ 228 h 274"/>
                    <a:gd name="T12" fmla="*/ 152 w 158"/>
                    <a:gd name="T13" fmla="*/ 214 h 274"/>
                    <a:gd name="T14" fmla="*/ 144 w 158"/>
                    <a:gd name="T15" fmla="*/ 200 h 274"/>
                    <a:gd name="T16" fmla="*/ 144 w 158"/>
                    <a:gd name="T17" fmla="*/ 200 h 274"/>
                    <a:gd name="T18" fmla="*/ 112 w 158"/>
                    <a:gd name="T19" fmla="*/ 152 h 274"/>
                    <a:gd name="T20" fmla="*/ 64 w 158"/>
                    <a:gd name="T21" fmla="*/ 84 h 274"/>
                    <a:gd name="T22" fmla="*/ 0 w 158"/>
                    <a:gd name="T23" fmla="*/ 0 h 274"/>
                    <a:gd name="T24" fmla="*/ 0 w 158"/>
                    <a:gd name="T25" fmla="*/ 0 h 274"/>
                    <a:gd name="T26" fmla="*/ 0 w 158"/>
                    <a:gd name="T27" fmla="*/ 18 h 274"/>
                    <a:gd name="T28" fmla="*/ 0 w 158"/>
                    <a:gd name="T29" fmla="*/ 62 h 274"/>
                    <a:gd name="T30" fmla="*/ 0 w 158"/>
                    <a:gd name="T31" fmla="*/ 88 h 274"/>
                    <a:gd name="T32" fmla="*/ 4 w 158"/>
                    <a:gd name="T33" fmla="*/ 114 h 274"/>
                    <a:gd name="T34" fmla="*/ 8 w 158"/>
                    <a:gd name="T35" fmla="*/ 140 h 274"/>
                    <a:gd name="T36" fmla="*/ 16 w 158"/>
                    <a:gd name="T37" fmla="*/ 160 h 274"/>
                    <a:gd name="T38" fmla="*/ 16 w 158"/>
                    <a:gd name="T39" fmla="*/ 160 h 274"/>
                    <a:gd name="T40" fmla="*/ 36 w 158"/>
                    <a:gd name="T41" fmla="*/ 196 h 274"/>
                    <a:gd name="T42" fmla="*/ 60 w 158"/>
                    <a:gd name="T43" fmla="*/ 232 h 274"/>
                    <a:gd name="T44" fmla="*/ 72 w 158"/>
                    <a:gd name="T45" fmla="*/ 246 h 274"/>
                    <a:gd name="T46" fmla="*/ 84 w 158"/>
                    <a:gd name="T47" fmla="*/ 258 h 274"/>
                    <a:gd name="T48" fmla="*/ 94 w 158"/>
                    <a:gd name="T49" fmla="*/ 268 h 274"/>
                    <a:gd name="T50" fmla="*/ 104 w 158"/>
                    <a:gd name="T51" fmla="*/ 272 h 274"/>
                    <a:gd name="T52" fmla="*/ 104 w 158"/>
                    <a:gd name="T53" fmla="*/ 272 h 274"/>
                    <a:gd name="T54" fmla="*/ 122 w 158"/>
                    <a:gd name="T55" fmla="*/ 274 h 274"/>
                    <a:gd name="T56" fmla="*/ 138 w 158"/>
                    <a:gd name="T57" fmla="*/ 274 h 274"/>
                    <a:gd name="T58" fmla="*/ 152 w 158"/>
                    <a:gd name="T59" fmla="*/ 272 h 274"/>
                    <a:gd name="T60" fmla="*/ 152 w 158"/>
                    <a:gd name="T61" fmla="*/ 27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58" h="274">
                      <a:moveTo>
                        <a:pt x="152" y="272"/>
                      </a:moveTo>
                      <a:lnTo>
                        <a:pt x="152" y="272"/>
                      </a:lnTo>
                      <a:lnTo>
                        <a:pt x="154" y="266"/>
                      </a:lnTo>
                      <a:lnTo>
                        <a:pt x="158" y="250"/>
                      </a:lnTo>
                      <a:lnTo>
                        <a:pt x="158" y="240"/>
                      </a:lnTo>
                      <a:lnTo>
                        <a:pt x="156" y="228"/>
                      </a:lnTo>
                      <a:lnTo>
                        <a:pt x="152" y="214"/>
                      </a:lnTo>
                      <a:lnTo>
                        <a:pt x="144" y="200"/>
                      </a:lnTo>
                      <a:lnTo>
                        <a:pt x="144" y="200"/>
                      </a:lnTo>
                      <a:lnTo>
                        <a:pt x="112" y="152"/>
                      </a:lnTo>
                      <a:lnTo>
                        <a:pt x="64" y="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0" y="62"/>
                      </a:lnTo>
                      <a:lnTo>
                        <a:pt x="0" y="88"/>
                      </a:lnTo>
                      <a:lnTo>
                        <a:pt x="4" y="114"/>
                      </a:lnTo>
                      <a:lnTo>
                        <a:pt x="8" y="140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36" y="196"/>
                      </a:lnTo>
                      <a:lnTo>
                        <a:pt x="60" y="232"/>
                      </a:lnTo>
                      <a:lnTo>
                        <a:pt x="72" y="246"/>
                      </a:lnTo>
                      <a:lnTo>
                        <a:pt x="84" y="258"/>
                      </a:lnTo>
                      <a:lnTo>
                        <a:pt x="94" y="268"/>
                      </a:lnTo>
                      <a:lnTo>
                        <a:pt x="104" y="272"/>
                      </a:lnTo>
                      <a:lnTo>
                        <a:pt x="104" y="272"/>
                      </a:lnTo>
                      <a:lnTo>
                        <a:pt x="122" y="274"/>
                      </a:lnTo>
                      <a:lnTo>
                        <a:pt x="138" y="274"/>
                      </a:lnTo>
                      <a:lnTo>
                        <a:pt x="152" y="272"/>
                      </a:lnTo>
                      <a:lnTo>
                        <a:pt x="152" y="2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4" name="Freeform 275">
                  <a:extLst>
                    <a:ext uri="{FF2B5EF4-FFF2-40B4-BE49-F238E27FC236}">
                      <a16:creationId xmlns:a16="http://schemas.microsoft.com/office/drawing/2014/main" id="{998DF5ED-12AF-4347-B0A5-ABE3CE0DF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2" y="2065"/>
                  <a:ext cx="304" cy="280"/>
                </a:xfrm>
                <a:custGeom>
                  <a:avLst/>
                  <a:gdLst>
                    <a:gd name="T0" fmla="*/ 0 w 304"/>
                    <a:gd name="T1" fmla="*/ 272 h 280"/>
                    <a:gd name="T2" fmla="*/ 40 w 304"/>
                    <a:gd name="T3" fmla="*/ 224 h 280"/>
                    <a:gd name="T4" fmla="*/ 40 w 304"/>
                    <a:gd name="T5" fmla="*/ 224 h 280"/>
                    <a:gd name="T6" fmla="*/ 40 w 304"/>
                    <a:gd name="T7" fmla="*/ 220 h 280"/>
                    <a:gd name="T8" fmla="*/ 48 w 304"/>
                    <a:gd name="T9" fmla="*/ 206 h 280"/>
                    <a:gd name="T10" fmla="*/ 54 w 304"/>
                    <a:gd name="T11" fmla="*/ 194 h 280"/>
                    <a:gd name="T12" fmla="*/ 66 w 304"/>
                    <a:gd name="T13" fmla="*/ 180 h 280"/>
                    <a:gd name="T14" fmla="*/ 82 w 304"/>
                    <a:gd name="T15" fmla="*/ 164 h 280"/>
                    <a:gd name="T16" fmla="*/ 104 w 304"/>
                    <a:gd name="T17" fmla="*/ 144 h 280"/>
                    <a:gd name="T18" fmla="*/ 104 w 304"/>
                    <a:gd name="T19" fmla="*/ 144 h 280"/>
                    <a:gd name="T20" fmla="*/ 132 w 304"/>
                    <a:gd name="T21" fmla="*/ 122 h 280"/>
                    <a:gd name="T22" fmla="*/ 164 w 304"/>
                    <a:gd name="T23" fmla="*/ 98 h 280"/>
                    <a:gd name="T24" fmla="*/ 228 w 304"/>
                    <a:gd name="T25" fmla="*/ 50 h 280"/>
                    <a:gd name="T26" fmla="*/ 304 w 304"/>
                    <a:gd name="T27" fmla="*/ 0 h 280"/>
                    <a:gd name="T28" fmla="*/ 304 w 304"/>
                    <a:gd name="T29" fmla="*/ 0 h 280"/>
                    <a:gd name="T30" fmla="*/ 294 w 304"/>
                    <a:gd name="T31" fmla="*/ 16 h 280"/>
                    <a:gd name="T32" fmla="*/ 272 w 304"/>
                    <a:gd name="T33" fmla="*/ 58 h 280"/>
                    <a:gd name="T34" fmla="*/ 240 w 304"/>
                    <a:gd name="T35" fmla="*/ 108 h 280"/>
                    <a:gd name="T36" fmla="*/ 224 w 304"/>
                    <a:gd name="T37" fmla="*/ 132 h 280"/>
                    <a:gd name="T38" fmla="*/ 208 w 304"/>
                    <a:gd name="T39" fmla="*/ 152 h 280"/>
                    <a:gd name="T40" fmla="*/ 208 w 304"/>
                    <a:gd name="T41" fmla="*/ 152 h 280"/>
                    <a:gd name="T42" fmla="*/ 182 w 304"/>
                    <a:gd name="T43" fmla="*/ 180 h 280"/>
                    <a:gd name="T44" fmla="*/ 166 w 304"/>
                    <a:gd name="T45" fmla="*/ 196 h 280"/>
                    <a:gd name="T46" fmla="*/ 150 w 304"/>
                    <a:gd name="T47" fmla="*/ 206 h 280"/>
                    <a:gd name="T48" fmla="*/ 128 w 304"/>
                    <a:gd name="T49" fmla="*/ 216 h 280"/>
                    <a:gd name="T50" fmla="*/ 128 w 304"/>
                    <a:gd name="T51" fmla="*/ 216 h 280"/>
                    <a:gd name="T52" fmla="*/ 104 w 304"/>
                    <a:gd name="T53" fmla="*/ 226 h 280"/>
                    <a:gd name="T54" fmla="*/ 84 w 304"/>
                    <a:gd name="T55" fmla="*/ 230 h 280"/>
                    <a:gd name="T56" fmla="*/ 70 w 304"/>
                    <a:gd name="T57" fmla="*/ 232 h 280"/>
                    <a:gd name="T58" fmla="*/ 64 w 304"/>
                    <a:gd name="T59" fmla="*/ 232 h 280"/>
                    <a:gd name="T60" fmla="*/ 64 w 304"/>
                    <a:gd name="T61" fmla="*/ 232 h 280"/>
                    <a:gd name="T62" fmla="*/ 54 w 304"/>
                    <a:gd name="T63" fmla="*/ 236 h 280"/>
                    <a:gd name="T64" fmla="*/ 48 w 304"/>
                    <a:gd name="T65" fmla="*/ 240 h 280"/>
                    <a:gd name="T66" fmla="*/ 8 w 304"/>
                    <a:gd name="T67" fmla="*/ 280 h 280"/>
                    <a:gd name="T68" fmla="*/ 0 w 304"/>
                    <a:gd name="T69" fmla="*/ 27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4" h="280">
                      <a:moveTo>
                        <a:pt x="0" y="272"/>
                      </a:moveTo>
                      <a:lnTo>
                        <a:pt x="40" y="224"/>
                      </a:lnTo>
                      <a:lnTo>
                        <a:pt x="40" y="224"/>
                      </a:lnTo>
                      <a:lnTo>
                        <a:pt x="40" y="220"/>
                      </a:lnTo>
                      <a:lnTo>
                        <a:pt x="48" y="206"/>
                      </a:lnTo>
                      <a:lnTo>
                        <a:pt x="54" y="194"/>
                      </a:lnTo>
                      <a:lnTo>
                        <a:pt x="66" y="180"/>
                      </a:lnTo>
                      <a:lnTo>
                        <a:pt x="82" y="164"/>
                      </a:lnTo>
                      <a:lnTo>
                        <a:pt x="104" y="144"/>
                      </a:lnTo>
                      <a:lnTo>
                        <a:pt x="104" y="144"/>
                      </a:lnTo>
                      <a:lnTo>
                        <a:pt x="132" y="122"/>
                      </a:lnTo>
                      <a:lnTo>
                        <a:pt x="164" y="98"/>
                      </a:lnTo>
                      <a:lnTo>
                        <a:pt x="228" y="50"/>
                      </a:lnTo>
                      <a:lnTo>
                        <a:pt x="304" y="0"/>
                      </a:lnTo>
                      <a:lnTo>
                        <a:pt x="304" y="0"/>
                      </a:lnTo>
                      <a:lnTo>
                        <a:pt x="294" y="16"/>
                      </a:lnTo>
                      <a:lnTo>
                        <a:pt x="272" y="58"/>
                      </a:lnTo>
                      <a:lnTo>
                        <a:pt x="240" y="108"/>
                      </a:lnTo>
                      <a:lnTo>
                        <a:pt x="224" y="132"/>
                      </a:lnTo>
                      <a:lnTo>
                        <a:pt x="208" y="152"/>
                      </a:lnTo>
                      <a:lnTo>
                        <a:pt x="208" y="152"/>
                      </a:lnTo>
                      <a:lnTo>
                        <a:pt x="182" y="180"/>
                      </a:lnTo>
                      <a:lnTo>
                        <a:pt x="166" y="196"/>
                      </a:lnTo>
                      <a:lnTo>
                        <a:pt x="150" y="206"/>
                      </a:lnTo>
                      <a:lnTo>
                        <a:pt x="128" y="216"/>
                      </a:lnTo>
                      <a:lnTo>
                        <a:pt x="128" y="216"/>
                      </a:lnTo>
                      <a:lnTo>
                        <a:pt x="104" y="226"/>
                      </a:lnTo>
                      <a:lnTo>
                        <a:pt x="84" y="230"/>
                      </a:lnTo>
                      <a:lnTo>
                        <a:pt x="70" y="232"/>
                      </a:lnTo>
                      <a:lnTo>
                        <a:pt x="64" y="232"/>
                      </a:lnTo>
                      <a:lnTo>
                        <a:pt x="64" y="232"/>
                      </a:lnTo>
                      <a:lnTo>
                        <a:pt x="54" y="236"/>
                      </a:lnTo>
                      <a:lnTo>
                        <a:pt x="48" y="240"/>
                      </a:lnTo>
                      <a:lnTo>
                        <a:pt x="8" y="28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5" name="Freeform 276">
                  <a:extLst>
                    <a:ext uri="{FF2B5EF4-FFF2-40B4-BE49-F238E27FC236}">
                      <a16:creationId xmlns:a16="http://schemas.microsoft.com/office/drawing/2014/main" id="{FE3CC4E7-511F-4833-B6EF-51B76A9AA5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4" y="1825"/>
                  <a:ext cx="194" cy="402"/>
                </a:xfrm>
                <a:custGeom>
                  <a:avLst/>
                  <a:gdLst>
                    <a:gd name="T0" fmla="*/ 176 w 194"/>
                    <a:gd name="T1" fmla="*/ 400 h 402"/>
                    <a:gd name="T2" fmla="*/ 176 w 194"/>
                    <a:gd name="T3" fmla="*/ 400 h 402"/>
                    <a:gd name="T4" fmla="*/ 148 w 194"/>
                    <a:gd name="T5" fmla="*/ 402 h 402"/>
                    <a:gd name="T6" fmla="*/ 134 w 194"/>
                    <a:gd name="T7" fmla="*/ 400 h 402"/>
                    <a:gd name="T8" fmla="*/ 120 w 194"/>
                    <a:gd name="T9" fmla="*/ 398 h 402"/>
                    <a:gd name="T10" fmla="*/ 108 w 194"/>
                    <a:gd name="T11" fmla="*/ 392 h 402"/>
                    <a:gd name="T12" fmla="*/ 96 w 194"/>
                    <a:gd name="T13" fmla="*/ 382 h 402"/>
                    <a:gd name="T14" fmla="*/ 84 w 194"/>
                    <a:gd name="T15" fmla="*/ 366 h 402"/>
                    <a:gd name="T16" fmla="*/ 72 w 194"/>
                    <a:gd name="T17" fmla="*/ 344 h 402"/>
                    <a:gd name="T18" fmla="*/ 72 w 194"/>
                    <a:gd name="T19" fmla="*/ 344 h 402"/>
                    <a:gd name="T20" fmla="*/ 50 w 194"/>
                    <a:gd name="T21" fmla="*/ 288 h 402"/>
                    <a:gd name="T22" fmla="*/ 32 w 194"/>
                    <a:gd name="T23" fmla="*/ 230 h 402"/>
                    <a:gd name="T24" fmla="*/ 16 w 194"/>
                    <a:gd name="T25" fmla="*/ 178 h 402"/>
                    <a:gd name="T26" fmla="*/ 8 w 194"/>
                    <a:gd name="T27" fmla="*/ 136 h 402"/>
                    <a:gd name="T28" fmla="*/ 8 w 194"/>
                    <a:gd name="T29" fmla="*/ 136 h 402"/>
                    <a:gd name="T30" fmla="*/ 4 w 194"/>
                    <a:gd name="T31" fmla="*/ 96 h 402"/>
                    <a:gd name="T32" fmla="*/ 2 w 194"/>
                    <a:gd name="T33" fmla="*/ 50 h 402"/>
                    <a:gd name="T34" fmla="*/ 0 w 194"/>
                    <a:gd name="T35" fmla="*/ 0 h 402"/>
                    <a:gd name="T36" fmla="*/ 0 w 194"/>
                    <a:gd name="T37" fmla="*/ 0 h 402"/>
                    <a:gd name="T38" fmla="*/ 12 w 194"/>
                    <a:gd name="T39" fmla="*/ 20 h 402"/>
                    <a:gd name="T40" fmla="*/ 40 w 194"/>
                    <a:gd name="T41" fmla="*/ 64 h 402"/>
                    <a:gd name="T42" fmla="*/ 72 w 194"/>
                    <a:gd name="T43" fmla="*/ 116 h 402"/>
                    <a:gd name="T44" fmla="*/ 86 w 194"/>
                    <a:gd name="T45" fmla="*/ 140 h 402"/>
                    <a:gd name="T46" fmla="*/ 96 w 194"/>
                    <a:gd name="T47" fmla="*/ 160 h 402"/>
                    <a:gd name="T48" fmla="*/ 96 w 194"/>
                    <a:gd name="T49" fmla="*/ 160 h 402"/>
                    <a:gd name="T50" fmla="*/ 116 w 194"/>
                    <a:gd name="T51" fmla="*/ 206 h 402"/>
                    <a:gd name="T52" fmla="*/ 144 w 194"/>
                    <a:gd name="T53" fmla="*/ 262 h 402"/>
                    <a:gd name="T54" fmla="*/ 176 w 194"/>
                    <a:gd name="T55" fmla="*/ 328 h 402"/>
                    <a:gd name="T56" fmla="*/ 176 w 194"/>
                    <a:gd name="T57" fmla="*/ 328 h 402"/>
                    <a:gd name="T58" fmla="*/ 182 w 194"/>
                    <a:gd name="T59" fmla="*/ 340 h 402"/>
                    <a:gd name="T60" fmla="*/ 186 w 194"/>
                    <a:gd name="T61" fmla="*/ 350 h 402"/>
                    <a:gd name="T62" fmla="*/ 192 w 194"/>
                    <a:gd name="T63" fmla="*/ 364 h 402"/>
                    <a:gd name="T64" fmla="*/ 194 w 194"/>
                    <a:gd name="T65" fmla="*/ 378 h 402"/>
                    <a:gd name="T66" fmla="*/ 192 w 194"/>
                    <a:gd name="T67" fmla="*/ 388 h 402"/>
                    <a:gd name="T68" fmla="*/ 190 w 194"/>
                    <a:gd name="T69" fmla="*/ 394 h 402"/>
                    <a:gd name="T70" fmla="*/ 188 w 194"/>
                    <a:gd name="T71" fmla="*/ 396 h 402"/>
                    <a:gd name="T72" fmla="*/ 182 w 194"/>
                    <a:gd name="T73" fmla="*/ 400 h 402"/>
                    <a:gd name="T74" fmla="*/ 176 w 194"/>
                    <a:gd name="T75" fmla="*/ 400 h 402"/>
                    <a:gd name="T76" fmla="*/ 176 w 194"/>
                    <a:gd name="T77" fmla="*/ 40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4" h="402">
                      <a:moveTo>
                        <a:pt x="176" y="400"/>
                      </a:moveTo>
                      <a:lnTo>
                        <a:pt x="176" y="400"/>
                      </a:lnTo>
                      <a:lnTo>
                        <a:pt x="148" y="402"/>
                      </a:lnTo>
                      <a:lnTo>
                        <a:pt x="134" y="400"/>
                      </a:lnTo>
                      <a:lnTo>
                        <a:pt x="120" y="398"/>
                      </a:lnTo>
                      <a:lnTo>
                        <a:pt x="108" y="392"/>
                      </a:lnTo>
                      <a:lnTo>
                        <a:pt x="96" y="382"/>
                      </a:lnTo>
                      <a:lnTo>
                        <a:pt x="84" y="366"/>
                      </a:lnTo>
                      <a:lnTo>
                        <a:pt x="72" y="344"/>
                      </a:lnTo>
                      <a:lnTo>
                        <a:pt x="72" y="344"/>
                      </a:lnTo>
                      <a:lnTo>
                        <a:pt x="50" y="288"/>
                      </a:lnTo>
                      <a:lnTo>
                        <a:pt x="32" y="230"/>
                      </a:lnTo>
                      <a:lnTo>
                        <a:pt x="16" y="178"/>
                      </a:lnTo>
                      <a:lnTo>
                        <a:pt x="8" y="136"/>
                      </a:lnTo>
                      <a:lnTo>
                        <a:pt x="8" y="136"/>
                      </a:lnTo>
                      <a:lnTo>
                        <a:pt x="4" y="96"/>
                      </a:lnTo>
                      <a:lnTo>
                        <a:pt x="2" y="5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20"/>
                      </a:lnTo>
                      <a:lnTo>
                        <a:pt x="40" y="64"/>
                      </a:lnTo>
                      <a:lnTo>
                        <a:pt x="72" y="116"/>
                      </a:lnTo>
                      <a:lnTo>
                        <a:pt x="86" y="140"/>
                      </a:lnTo>
                      <a:lnTo>
                        <a:pt x="96" y="160"/>
                      </a:lnTo>
                      <a:lnTo>
                        <a:pt x="96" y="160"/>
                      </a:lnTo>
                      <a:lnTo>
                        <a:pt x="116" y="206"/>
                      </a:lnTo>
                      <a:lnTo>
                        <a:pt x="144" y="262"/>
                      </a:lnTo>
                      <a:lnTo>
                        <a:pt x="176" y="328"/>
                      </a:lnTo>
                      <a:lnTo>
                        <a:pt x="176" y="328"/>
                      </a:lnTo>
                      <a:lnTo>
                        <a:pt x="182" y="340"/>
                      </a:lnTo>
                      <a:lnTo>
                        <a:pt x="186" y="350"/>
                      </a:lnTo>
                      <a:lnTo>
                        <a:pt x="192" y="364"/>
                      </a:lnTo>
                      <a:lnTo>
                        <a:pt x="194" y="378"/>
                      </a:lnTo>
                      <a:lnTo>
                        <a:pt x="192" y="388"/>
                      </a:lnTo>
                      <a:lnTo>
                        <a:pt x="190" y="394"/>
                      </a:lnTo>
                      <a:lnTo>
                        <a:pt x="188" y="396"/>
                      </a:lnTo>
                      <a:lnTo>
                        <a:pt x="182" y="400"/>
                      </a:lnTo>
                      <a:lnTo>
                        <a:pt x="176" y="400"/>
                      </a:lnTo>
                      <a:lnTo>
                        <a:pt x="176" y="40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6" name="Freeform 277">
                  <a:extLst>
                    <a:ext uri="{FF2B5EF4-FFF2-40B4-BE49-F238E27FC236}">
                      <a16:creationId xmlns:a16="http://schemas.microsoft.com/office/drawing/2014/main" id="{B20552E9-3CAC-43A0-82BF-EE9AF73240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8" y="1745"/>
                  <a:ext cx="232" cy="400"/>
                </a:xfrm>
                <a:custGeom>
                  <a:avLst/>
                  <a:gdLst>
                    <a:gd name="T0" fmla="*/ 0 w 232"/>
                    <a:gd name="T1" fmla="*/ 368 h 400"/>
                    <a:gd name="T2" fmla="*/ 0 w 232"/>
                    <a:gd name="T3" fmla="*/ 368 h 400"/>
                    <a:gd name="T4" fmla="*/ 6 w 232"/>
                    <a:gd name="T5" fmla="*/ 352 h 400"/>
                    <a:gd name="T6" fmla="*/ 20 w 232"/>
                    <a:gd name="T7" fmla="*/ 312 h 400"/>
                    <a:gd name="T8" fmla="*/ 28 w 232"/>
                    <a:gd name="T9" fmla="*/ 288 h 400"/>
                    <a:gd name="T10" fmla="*/ 40 w 232"/>
                    <a:gd name="T11" fmla="*/ 266 h 400"/>
                    <a:gd name="T12" fmla="*/ 52 w 232"/>
                    <a:gd name="T13" fmla="*/ 242 h 400"/>
                    <a:gd name="T14" fmla="*/ 64 w 232"/>
                    <a:gd name="T15" fmla="*/ 224 h 400"/>
                    <a:gd name="T16" fmla="*/ 64 w 232"/>
                    <a:gd name="T17" fmla="*/ 224 h 400"/>
                    <a:gd name="T18" fmla="*/ 160 w 232"/>
                    <a:gd name="T19" fmla="*/ 96 h 400"/>
                    <a:gd name="T20" fmla="*/ 232 w 232"/>
                    <a:gd name="T21" fmla="*/ 0 h 400"/>
                    <a:gd name="T22" fmla="*/ 232 w 232"/>
                    <a:gd name="T23" fmla="*/ 0 h 400"/>
                    <a:gd name="T24" fmla="*/ 230 w 232"/>
                    <a:gd name="T25" fmla="*/ 28 h 400"/>
                    <a:gd name="T26" fmla="*/ 228 w 232"/>
                    <a:gd name="T27" fmla="*/ 60 h 400"/>
                    <a:gd name="T28" fmla="*/ 224 w 232"/>
                    <a:gd name="T29" fmla="*/ 100 h 400"/>
                    <a:gd name="T30" fmla="*/ 218 w 232"/>
                    <a:gd name="T31" fmla="*/ 144 h 400"/>
                    <a:gd name="T32" fmla="*/ 208 w 232"/>
                    <a:gd name="T33" fmla="*/ 192 h 400"/>
                    <a:gd name="T34" fmla="*/ 194 w 232"/>
                    <a:gd name="T35" fmla="*/ 238 h 400"/>
                    <a:gd name="T36" fmla="*/ 186 w 232"/>
                    <a:gd name="T37" fmla="*/ 260 h 400"/>
                    <a:gd name="T38" fmla="*/ 176 w 232"/>
                    <a:gd name="T39" fmla="*/ 280 h 400"/>
                    <a:gd name="T40" fmla="*/ 176 w 232"/>
                    <a:gd name="T41" fmla="*/ 280 h 400"/>
                    <a:gd name="T42" fmla="*/ 158 w 232"/>
                    <a:gd name="T43" fmla="*/ 316 h 400"/>
                    <a:gd name="T44" fmla="*/ 140 w 232"/>
                    <a:gd name="T45" fmla="*/ 344 h 400"/>
                    <a:gd name="T46" fmla="*/ 126 w 232"/>
                    <a:gd name="T47" fmla="*/ 364 h 400"/>
                    <a:gd name="T48" fmla="*/ 114 w 232"/>
                    <a:gd name="T49" fmla="*/ 380 h 400"/>
                    <a:gd name="T50" fmla="*/ 102 w 232"/>
                    <a:gd name="T51" fmla="*/ 390 h 400"/>
                    <a:gd name="T52" fmla="*/ 92 w 232"/>
                    <a:gd name="T53" fmla="*/ 396 h 400"/>
                    <a:gd name="T54" fmla="*/ 82 w 232"/>
                    <a:gd name="T55" fmla="*/ 400 h 400"/>
                    <a:gd name="T56" fmla="*/ 72 w 232"/>
                    <a:gd name="T57" fmla="*/ 400 h 400"/>
                    <a:gd name="T58" fmla="*/ 72 w 232"/>
                    <a:gd name="T59" fmla="*/ 400 h 400"/>
                    <a:gd name="T60" fmla="*/ 62 w 232"/>
                    <a:gd name="T61" fmla="*/ 398 h 400"/>
                    <a:gd name="T62" fmla="*/ 50 w 232"/>
                    <a:gd name="T63" fmla="*/ 394 h 400"/>
                    <a:gd name="T64" fmla="*/ 26 w 232"/>
                    <a:gd name="T65" fmla="*/ 384 h 400"/>
                    <a:gd name="T66" fmla="*/ 8 w 232"/>
                    <a:gd name="T67" fmla="*/ 372 h 400"/>
                    <a:gd name="T68" fmla="*/ 0 w 232"/>
                    <a:gd name="T69" fmla="*/ 368 h 400"/>
                    <a:gd name="T70" fmla="*/ 0 w 232"/>
                    <a:gd name="T71" fmla="*/ 368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2" h="400">
                      <a:moveTo>
                        <a:pt x="0" y="368"/>
                      </a:moveTo>
                      <a:lnTo>
                        <a:pt x="0" y="368"/>
                      </a:lnTo>
                      <a:lnTo>
                        <a:pt x="6" y="352"/>
                      </a:lnTo>
                      <a:lnTo>
                        <a:pt x="20" y="312"/>
                      </a:lnTo>
                      <a:lnTo>
                        <a:pt x="28" y="288"/>
                      </a:lnTo>
                      <a:lnTo>
                        <a:pt x="40" y="266"/>
                      </a:lnTo>
                      <a:lnTo>
                        <a:pt x="52" y="242"/>
                      </a:lnTo>
                      <a:lnTo>
                        <a:pt x="64" y="224"/>
                      </a:lnTo>
                      <a:lnTo>
                        <a:pt x="64" y="224"/>
                      </a:lnTo>
                      <a:lnTo>
                        <a:pt x="160" y="96"/>
                      </a:ln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230" y="28"/>
                      </a:lnTo>
                      <a:lnTo>
                        <a:pt x="228" y="60"/>
                      </a:lnTo>
                      <a:lnTo>
                        <a:pt x="224" y="100"/>
                      </a:lnTo>
                      <a:lnTo>
                        <a:pt x="218" y="144"/>
                      </a:lnTo>
                      <a:lnTo>
                        <a:pt x="208" y="192"/>
                      </a:lnTo>
                      <a:lnTo>
                        <a:pt x="194" y="238"/>
                      </a:lnTo>
                      <a:lnTo>
                        <a:pt x="186" y="260"/>
                      </a:lnTo>
                      <a:lnTo>
                        <a:pt x="176" y="280"/>
                      </a:lnTo>
                      <a:lnTo>
                        <a:pt x="176" y="280"/>
                      </a:lnTo>
                      <a:lnTo>
                        <a:pt x="158" y="316"/>
                      </a:lnTo>
                      <a:lnTo>
                        <a:pt x="140" y="344"/>
                      </a:lnTo>
                      <a:lnTo>
                        <a:pt x="126" y="364"/>
                      </a:lnTo>
                      <a:lnTo>
                        <a:pt x="114" y="380"/>
                      </a:lnTo>
                      <a:lnTo>
                        <a:pt x="102" y="390"/>
                      </a:lnTo>
                      <a:lnTo>
                        <a:pt x="92" y="396"/>
                      </a:lnTo>
                      <a:lnTo>
                        <a:pt x="82" y="400"/>
                      </a:lnTo>
                      <a:lnTo>
                        <a:pt x="72" y="400"/>
                      </a:lnTo>
                      <a:lnTo>
                        <a:pt x="72" y="400"/>
                      </a:lnTo>
                      <a:lnTo>
                        <a:pt x="62" y="398"/>
                      </a:lnTo>
                      <a:lnTo>
                        <a:pt x="50" y="394"/>
                      </a:lnTo>
                      <a:lnTo>
                        <a:pt x="26" y="384"/>
                      </a:lnTo>
                      <a:lnTo>
                        <a:pt x="8" y="372"/>
                      </a:lnTo>
                      <a:lnTo>
                        <a:pt x="0" y="368"/>
                      </a:lnTo>
                      <a:lnTo>
                        <a:pt x="0" y="36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7" name="Freeform 278">
                  <a:extLst>
                    <a:ext uri="{FF2B5EF4-FFF2-40B4-BE49-F238E27FC236}">
                      <a16:creationId xmlns:a16="http://schemas.microsoft.com/office/drawing/2014/main" id="{E36315D8-EF18-4407-90D4-F00F1CB9D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92" y="1665"/>
                  <a:ext cx="136" cy="394"/>
                </a:xfrm>
                <a:custGeom>
                  <a:avLst/>
                  <a:gdLst>
                    <a:gd name="T0" fmla="*/ 128 w 136"/>
                    <a:gd name="T1" fmla="*/ 392 h 394"/>
                    <a:gd name="T2" fmla="*/ 128 w 136"/>
                    <a:gd name="T3" fmla="*/ 392 h 394"/>
                    <a:gd name="T4" fmla="*/ 128 w 136"/>
                    <a:gd name="T5" fmla="*/ 392 h 394"/>
                    <a:gd name="T6" fmla="*/ 124 w 136"/>
                    <a:gd name="T7" fmla="*/ 394 h 394"/>
                    <a:gd name="T8" fmla="*/ 114 w 136"/>
                    <a:gd name="T9" fmla="*/ 392 h 394"/>
                    <a:gd name="T10" fmla="*/ 96 w 136"/>
                    <a:gd name="T11" fmla="*/ 384 h 394"/>
                    <a:gd name="T12" fmla="*/ 96 w 136"/>
                    <a:gd name="T13" fmla="*/ 384 h 394"/>
                    <a:gd name="T14" fmla="*/ 84 w 136"/>
                    <a:gd name="T15" fmla="*/ 378 h 394"/>
                    <a:gd name="T16" fmla="*/ 70 w 136"/>
                    <a:gd name="T17" fmla="*/ 368 h 394"/>
                    <a:gd name="T18" fmla="*/ 56 w 136"/>
                    <a:gd name="T19" fmla="*/ 356 h 394"/>
                    <a:gd name="T20" fmla="*/ 44 w 136"/>
                    <a:gd name="T21" fmla="*/ 342 h 394"/>
                    <a:gd name="T22" fmla="*/ 30 w 136"/>
                    <a:gd name="T23" fmla="*/ 328 h 394"/>
                    <a:gd name="T24" fmla="*/ 20 w 136"/>
                    <a:gd name="T25" fmla="*/ 310 h 394"/>
                    <a:gd name="T26" fmla="*/ 12 w 136"/>
                    <a:gd name="T27" fmla="*/ 292 h 394"/>
                    <a:gd name="T28" fmla="*/ 8 w 136"/>
                    <a:gd name="T29" fmla="*/ 272 h 394"/>
                    <a:gd name="T30" fmla="*/ 8 w 136"/>
                    <a:gd name="T31" fmla="*/ 272 h 394"/>
                    <a:gd name="T32" fmla="*/ 4 w 136"/>
                    <a:gd name="T33" fmla="*/ 206 h 394"/>
                    <a:gd name="T34" fmla="*/ 2 w 136"/>
                    <a:gd name="T35" fmla="*/ 116 h 394"/>
                    <a:gd name="T36" fmla="*/ 0 w 136"/>
                    <a:gd name="T37" fmla="*/ 0 h 394"/>
                    <a:gd name="T38" fmla="*/ 136 w 136"/>
                    <a:gd name="T39" fmla="*/ 256 h 394"/>
                    <a:gd name="T40" fmla="*/ 128 w 136"/>
                    <a:gd name="T41" fmla="*/ 392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6" h="394">
                      <a:moveTo>
                        <a:pt x="128" y="392"/>
                      </a:moveTo>
                      <a:lnTo>
                        <a:pt x="128" y="392"/>
                      </a:lnTo>
                      <a:lnTo>
                        <a:pt x="128" y="392"/>
                      </a:lnTo>
                      <a:lnTo>
                        <a:pt x="124" y="394"/>
                      </a:lnTo>
                      <a:lnTo>
                        <a:pt x="114" y="392"/>
                      </a:lnTo>
                      <a:lnTo>
                        <a:pt x="96" y="384"/>
                      </a:lnTo>
                      <a:lnTo>
                        <a:pt x="96" y="384"/>
                      </a:lnTo>
                      <a:lnTo>
                        <a:pt x="84" y="378"/>
                      </a:lnTo>
                      <a:lnTo>
                        <a:pt x="70" y="368"/>
                      </a:lnTo>
                      <a:lnTo>
                        <a:pt x="56" y="356"/>
                      </a:lnTo>
                      <a:lnTo>
                        <a:pt x="44" y="342"/>
                      </a:lnTo>
                      <a:lnTo>
                        <a:pt x="30" y="328"/>
                      </a:lnTo>
                      <a:lnTo>
                        <a:pt x="20" y="310"/>
                      </a:lnTo>
                      <a:lnTo>
                        <a:pt x="12" y="292"/>
                      </a:lnTo>
                      <a:lnTo>
                        <a:pt x="8" y="272"/>
                      </a:lnTo>
                      <a:lnTo>
                        <a:pt x="8" y="272"/>
                      </a:lnTo>
                      <a:lnTo>
                        <a:pt x="4" y="206"/>
                      </a:lnTo>
                      <a:lnTo>
                        <a:pt x="2" y="116"/>
                      </a:lnTo>
                      <a:lnTo>
                        <a:pt x="0" y="0"/>
                      </a:lnTo>
                      <a:lnTo>
                        <a:pt x="136" y="256"/>
                      </a:lnTo>
                      <a:lnTo>
                        <a:pt x="128" y="39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8" name="Freeform 279">
                  <a:extLst>
                    <a:ext uri="{FF2B5EF4-FFF2-40B4-BE49-F238E27FC236}">
                      <a16:creationId xmlns:a16="http://schemas.microsoft.com/office/drawing/2014/main" id="{CF6EE2A3-6A40-460F-B123-E4B091F231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2" y="1625"/>
                  <a:ext cx="112" cy="446"/>
                </a:xfrm>
                <a:custGeom>
                  <a:avLst/>
                  <a:gdLst>
                    <a:gd name="T0" fmla="*/ 32 w 112"/>
                    <a:gd name="T1" fmla="*/ 440 h 446"/>
                    <a:gd name="T2" fmla="*/ 32 w 112"/>
                    <a:gd name="T3" fmla="*/ 440 h 446"/>
                    <a:gd name="T4" fmla="*/ 34 w 112"/>
                    <a:gd name="T5" fmla="*/ 444 h 446"/>
                    <a:gd name="T6" fmla="*/ 36 w 112"/>
                    <a:gd name="T7" fmla="*/ 446 h 446"/>
                    <a:gd name="T8" fmla="*/ 40 w 112"/>
                    <a:gd name="T9" fmla="*/ 446 h 446"/>
                    <a:gd name="T10" fmla="*/ 44 w 112"/>
                    <a:gd name="T11" fmla="*/ 446 h 446"/>
                    <a:gd name="T12" fmla="*/ 52 w 112"/>
                    <a:gd name="T13" fmla="*/ 444 h 446"/>
                    <a:gd name="T14" fmla="*/ 60 w 112"/>
                    <a:gd name="T15" fmla="*/ 436 h 446"/>
                    <a:gd name="T16" fmla="*/ 72 w 112"/>
                    <a:gd name="T17" fmla="*/ 424 h 446"/>
                    <a:gd name="T18" fmla="*/ 72 w 112"/>
                    <a:gd name="T19" fmla="*/ 424 h 446"/>
                    <a:gd name="T20" fmla="*/ 84 w 112"/>
                    <a:gd name="T21" fmla="*/ 412 h 446"/>
                    <a:gd name="T22" fmla="*/ 92 w 112"/>
                    <a:gd name="T23" fmla="*/ 404 h 446"/>
                    <a:gd name="T24" fmla="*/ 106 w 112"/>
                    <a:gd name="T25" fmla="*/ 394 h 446"/>
                    <a:gd name="T26" fmla="*/ 110 w 112"/>
                    <a:gd name="T27" fmla="*/ 388 h 446"/>
                    <a:gd name="T28" fmla="*/ 112 w 112"/>
                    <a:gd name="T29" fmla="*/ 378 h 446"/>
                    <a:gd name="T30" fmla="*/ 112 w 112"/>
                    <a:gd name="T31" fmla="*/ 364 h 446"/>
                    <a:gd name="T32" fmla="*/ 112 w 112"/>
                    <a:gd name="T33" fmla="*/ 344 h 446"/>
                    <a:gd name="T34" fmla="*/ 112 w 112"/>
                    <a:gd name="T35" fmla="*/ 344 h 446"/>
                    <a:gd name="T36" fmla="*/ 108 w 112"/>
                    <a:gd name="T37" fmla="*/ 216 h 446"/>
                    <a:gd name="T38" fmla="*/ 104 w 112"/>
                    <a:gd name="T39" fmla="*/ 152 h 446"/>
                    <a:gd name="T40" fmla="*/ 100 w 112"/>
                    <a:gd name="T41" fmla="*/ 124 h 446"/>
                    <a:gd name="T42" fmla="*/ 96 w 112"/>
                    <a:gd name="T43" fmla="*/ 104 h 446"/>
                    <a:gd name="T44" fmla="*/ 96 w 112"/>
                    <a:gd name="T45" fmla="*/ 104 h 446"/>
                    <a:gd name="T46" fmla="*/ 64 w 112"/>
                    <a:gd name="T47" fmla="*/ 0 h 446"/>
                    <a:gd name="T48" fmla="*/ 64 w 112"/>
                    <a:gd name="T49" fmla="*/ 0 h 446"/>
                    <a:gd name="T50" fmla="*/ 32 w 112"/>
                    <a:gd name="T51" fmla="*/ 114 h 446"/>
                    <a:gd name="T52" fmla="*/ 10 w 112"/>
                    <a:gd name="T53" fmla="*/ 198 h 446"/>
                    <a:gd name="T54" fmla="*/ 2 w 112"/>
                    <a:gd name="T55" fmla="*/ 230 h 446"/>
                    <a:gd name="T56" fmla="*/ 0 w 112"/>
                    <a:gd name="T57" fmla="*/ 248 h 446"/>
                    <a:gd name="T58" fmla="*/ 0 w 112"/>
                    <a:gd name="T59" fmla="*/ 248 h 446"/>
                    <a:gd name="T60" fmla="*/ 6 w 112"/>
                    <a:gd name="T61" fmla="*/ 288 h 446"/>
                    <a:gd name="T62" fmla="*/ 16 w 112"/>
                    <a:gd name="T63" fmla="*/ 354 h 446"/>
                    <a:gd name="T64" fmla="*/ 32 w 112"/>
                    <a:gd name="T65" fmla="*/ 440 h 446"/>
                    <a:gd name="T66" fmla="*/ 32 w 112"/>
                    <a:gd name="T67" fmla="*/ 440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2" h="446">
                      <a:moveTo>
                        <a:pt x="32" y="440"/>
                      </a:moveTo>
                      <a:lnTo>
                        <a:pt x="32" y="440"/>
                      </a:lnTo>
                      <a:lnTo>
                        <a:pt x="34" y="444"/>
                      </a:lnTo>
                      <a:lnTo>
                        <a:pt x="36" y="446"/>
                      </a:lnTo>
                      <a:lnTo>
                        <a:pt x="40" y="446"/>
                      </a:lnTo>
                      <a:lnTo>
                        <a:pt x="44" y="446"/>
                      </a:lnTo>
                      <a:lnTo>
                        <a:pt x="52" y="444"/>
                      </a:lnTo>
                      <a:lnTo>
                        <a:pt x="60" y="436"/>
                      </a:lnTo>
                      <a:lnTo>
                        <a:pt x="72" y="424"/>
                      </a:lnTo>
                      <a:lnTo>
                        <a:pt x="72" y="424"/>
                      </a:lnTo>
                      <a:lnTo>
                        <a:pt x="84" y="412"/>
                      </a:lnTo>
                      <a:lnTo>
                        <a:pt x="92" y="404"/>
                      </a:lnTo>
                      <a:lnTo>
                        <a:pt x="106" y="394"/>
                      </a:lnTo>
                      <a:lnTo>
                        <a:pt x="110" y="388"/>
                      </a:lnTo>
                      <a:lnTo>
                        <a:pt x="112" y="378"/>
                      </a:lnTo>
                      <a:lnTo>
                        <a:pt x="112" y="364"/>
                      </a:lnTo>
                      <a:lnTo>
                        <a:pt x="112" y="344"/>
                      </a:lnTo>
                      <a:lnTo>
                        <a:pt x="112" y="344"/>
                      </a:lnTo>
                      <a:lnTo>
                        <a:pt x="108" y="216"/>
                      </a:lnTo>
                      <a:lnTo>
                        <a:pt x="104" y="152"/>
                      </a:lnTo>
                      <a:lnTo>
                        <a:pt x="100" y="124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32" y="114"/>
                      </a:lnTo>
                      <a:lnTo>
                        <a:pt x="10" y="198"/>
                      </a:lnTo>
                      <a:lnTo>
                        <a:pt x="2" y="230"/>
                      </a:lnTo>
                      <a:lnTo>
                        <a:pt x="0" y="248"/>
                      </a:lnTo>
                      <a:lnTo>
                        <a:pt x="0" y="248"/>
                      </a:lnTo>
                      <a:lnTo>
                        <a:pt x="6" y="288"/>
                      </a:lnTo>
                      <a:lnTo>
                        <a:pt x="16" y="354"/>
                      </a:lnTo>
                      <a:lnTo>
                        <a:pt x="32" y="440"/>
                      </a:lnTo>
                      <a:lnTo>
                        <a:pt x="32" y="44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9" name="Freeform 280">
                  <a:extLst>
                    <a:ext uri="{FF2B5EF4-FFF2-40B4-BE49-F238E27FC236}">
                      <a16:creationId xmlns:a16="http://schemas.microsoft.com/office/drawing/2014/main" id="{CA846EA3-BAB5-4EC2-B2F3-73F5460FD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6" y="1457"/>
                  <a:ext cx="152" cy="322"/>
                </a:xfrm>
                <a:custGeom>
                  <a:avLst/>
                  <a:gdLst>
                    <a:gd name="T0" fmla="*/ 8 w 152"/>
                    <a:gd name="T1" fmla="*/ 320 h 322"/>
                    <a:gd name="T2" fmla="*/ 8 w 152"/>
                    <a:gd name="T3" fmla="*/ 320 h 322"/>
                    <a:gd name="T4" fmla="*/ 12 w 152"/>
                    <a:gd name="T5" fmla="*/ 322 h 322"/>
                    <a:gd name="T6" fmla="*/ 18 w 152"/>
                    <a:gd name="T7" fmla="*/ 322 h 322"/>
                    <a:gd name="T8" fmla="*/ 26 w 152"/>
                    <a:gd name="T9" fmla="*/ 320 h 322"/>
                    <a:gd name="T10" fmla="*/ 34 w 152"/>
                    <a:gd name="T11" fmla="*/ 314 h 322"/>
                    <a:gd name="T12" fmla="*/ 46 w 152"/>
                    <a:gd name="T13" fmla="*/ 304 h 322"/>
                    <a:gd name="T14" fmla="*/ 58 w 152"/>
                    <a:gd name="T15" fmla="*/ 288 h 322"/>
                    <a:gd name="T16" fmla="*/ 72 w 152"/>
                    <a:gd name="T17" fmla="*/ 264 h 322"/>
                    <a:gd name="T18" fmla="*/ 72 w 152"/>
                    <a:gd name="T19" fmla="*/ 264 h 322"/>
                    <a:gd name="T20" fmla="*/ 98 w 152"/>
                    <a:gd name="T21" fmla="*/ 214 h 322"/>
                    <a:gd name="T22" fmla="*/ 118 w 152"/>
                    <a:gd name="T23" fmla="*/ 174 h 322"/>
                    <a:gd name="T24" fmla="*/ 130 w 152"/>
                    <a:gd name="T25" fmla="*/ 144 h 322"/>
                    <a:gd name="T26" fmla="*/ 136 w 152"/>
                    <a:gd name="T27" fmla="*/ 120 h 322"/>
                    <a:gd name="T28" fmla="*/ 136 w 152"/>
                    <a:gd name="T29" fmla="*/ 120 h 322"/>
                    <a:gd name="T30" fmla="*/ 146 w 152"/>
                    <a:gd name="T31" fmla="*/ 48 h 322"/>
                    <a:gd name="T32" fmla="*/ 152 w 152"/>
                    <a:gd name="T33" fmla="*/ 0 h 322"/>
                    <a:gd name="T34" fmla="*/ 152 w 152"/>
                    <a:gd name="T35" fmla="*/ 0 h 322"/>
                    <a:gd name="T36" fmla="*/ 138 w 152"/>
                    <a:gd name="T37" fmla="*/ 16 h 322"/>
                    <a:gd name="T38" fmla="*/ 108 w 152"/>
                    <a:gd name="T39" fmla="*/ 50 h 322"/>
                    <a:gd name="T40" fmla="*/ 74 w 152"/>
                    <a:gd name="T41" fmla="*/ 92 h 322"/>
                    <a:gd name="T42" fmla="*/ 60 w 152"/>
                    <a:gd name="T43" fmla="*/ 110 h 322"/>
                    <a:gd name="T44" fmla="*/ 48 w 152"/>
                    <a:gd name="T45" fmla="*/ 128 h 322"/>
                    <a:gd name="T46" fmla="*/ 48 w 152"/>
                    <a:gd name="T47" fmla="*/ 128 h 322"/>
                    <a:gd name="T48" fmla="*/ 30 w 152"/>
                    <a:gd name="T49" fmla="*/ 158 h 322"/>
                    <a:gd name="T50" fmla="*/ 16 w 152"/>
                    <a:gd name="T51" fmla="*/ 188 h 322"/>
                    <a:gd name="T52" fmla="*/ 4 w 152"/>
                    <a:gd name="T53" fmla="*/ 214 h 322"/>
                    <a:gd name="T54" fmla="*/ 2 w 152"/>
                    <a:gd name="T55" fmla="*/ 228 h 322"/>
                    <a:gd name="T56" fmla="*/ 0 w 152"/>
                    <a:gd name="T57" fmla="*/ 240 h 322"/>
                    <a:gd name="T58" fmla="*/ 0 w 152"/>
                    <a:gd name="T59" fmla="*/ 240 h 322"/>
                    <a:gd name="T60" fmla="*/ 0 w 152"/>
                    <a:gd name="T61" fmla="*/ 266 h 322"/>
                    <a:gd name="T62" fmla="*/ 4 w 152"/>
                    <a:gd name="T63" fmla="*/ 292 h 322"/>
                    <a:gd name="T64" fmla="*/ 8 w 152"/>
                    <a:gd name="T65" fmla="*/ 320 h 322"/>
                    <a:gd name="T66" fmla="*/ 8 w 152"/>
                    <a:gd name="T67" fmla="*/ 32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2" h="322">
                      <a:moveTo>
                        <a:pt x="8" y="320"/>
                      </a:moveTo>
                      <a:lnTo>
                        <a:pt x="8" y="320"/>
                      </a:lnTo>
                      <a:lnTo>
                        <a:pt x="12" y="322"/>
                      </a:lnTo>
                      <a:lnTo>
                        <a:pt x="18" y="322"/>
                      </a:lnTo>
                      <a:lnTo>
                        <a:pt x="26" y="320"/>
                      </a:lnTo>
                      <a:lnTo>
                        <a:pt x="34" y="314"/>
                      </a:lnTo>
                      <a:lnTo>
                        <a:pt x="46" y="304"/>
                      </a:lnTo>
                      <a:lnTo>
                        <a:pt x="58" y="288"/>
                      </a:lnTo>
                      <a:lnTo>
                        <a:pt x="72" y="264"/>
                      </a:lnTo>
                      <a:lnTo>
                        <a:pt x="72" y="264"/>
                      </a:lnTo>
                      <a:lnTo>
                        <a:pt x="98" y="214"/>
                      </a:lnTo>
                      <a:lnTo>
                        <a:pt x="118" y="174"/>
                      </a:lnTo>
                      <a:lnTo>
                        <a:pt x="130" y="144"/>
                      </a:lnTo>
                      <a:lnTo>
                        <a:pt x="136" y="120"/>
                      </a:lnTo>
                      <a:lnTo>
                        <a:pt x="136" y="120"/>
                      </a:lnTo>
                      <a:lnTo>
                        <a:pt x="146" y="48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38" y="16"/>
                      </a:lnTo>
                      <a:lnTo>
                        <a:pt x="108" y="50"/>
                      </a:lnTo>
                      <a:lnTo>
                        <a:pt x="74" y="92"/>
                      </a:lnTo>
                      <a:lnTo>
                        <a:pt x="60" y="110"/>
                      </a:lnTo>
                      <a:lnTo>
                        <a:pt x="48" y="128"/>
                      </a:lnTo>
                      <a:lnTo>
                        <a:pt x="48" y="128"/>
                      </a:lnTo>
                      <a:lnTo>
                        <a:pt x="30" y="158"/>
                      </a:lnTo>
                      <a:lnTo>
                        <a:pt x="16" y="188"/>
                      </a:lnTo>
                      <a:lnTo>
                        <a:pt x="4" y="214"/>
                      </a:lnTo>
                      <a:lnTo>
                        <a:pt x="2" y="228"/>
                      </a:lnTo>
                      <a:lnTo>
                        <a:pt x="0" y="240"/>
                      </a:lnTo>
                      <a:lnTo>
                        <a:pt x="0" y="240"/>
                      </a:lnTo>
                      <a:lnTo>
                        <a:pt x="0" y="266"/>
                      </a:lnTo>
                      <a:lnTo>
                        <a:pt x="4" y="292"/>
                      </a:lnTo>
                      <a:lnTo>
                        <a:pt x="8" y="320"/>
                      </a:lnTo>
                      <a:lnTo>
                        <a:pt x="8" y="32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0" name="Freeform 281">
                  <a:extLst>
                    <a:ext uri="{FF2B5EF4-FFF2-40B4-BE49-F238E27FC236}">
                      <a16:creationId xmlns:a16="http://schemas.microsoft.com/office/drawing/2014/main" id="{CB657ADD-1427-4EF1-9A26-095EB0E69D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" y="1601"/>
                  <a:ext cx="272" cy="176"/>
                </a:xfrm>
                <a:custGeom>
                  <a:avLst/>
                  <a:gdLst>
                    <a:gd name="T0" fmla="*/ 272 w 272"/>
                    <a:gd name="T1" fmla="*/ 104 h 176"/>
                    <a:gd name="T2" fmla="*/ 272 w 272"/>
                    <a:gd name="T3" fmla="*/ 104 h 176"/>
                    <a:gd name="T4" fmla="*/ 272 w 272"/>
                    <a:gd name="T5" fmla="*/ 110 h 176"/>
                    <a:gd name="T6" fmla="*/ 270 w 272"/>
                    <a:gd name="T7" fmla="*/ 126 h 176"/>
                    <a:gd name="T8" fmla="*/ 266 w 272"/>
                    <a:gd name="T9" fmla="*/ 148 h 176"/>
                    <a:gd name="T10" fmla="*/ 262 w 272"/>
                    <a:gd name="T11" fmla="*/ 158 h 176"/>
                    <a:gd name="T12" fmla="*/ 256 w 272"/>
                    <a:gd name="T13" fmla="*/ 168 h 176"/>
                    <a:gd name="T14" fmla="*/ 256 w 272"/>
                    <a:gd name="T15" fmla="*/ 168 h 176"/>
                    <a:gd name="T16" fmla="*/ 252 w 272"/>
                    <a:gd name="T17" fmla="*/ 172 h 176"/>
                    <a:gd name="T18" fmla="*/ 248 w 272"/>
                    <a:gd name="T19" fmla="*/ 174 h 176"/>
                    <a:gd name="T20" fmla="*/ 236 w 272"/>
                    <a:gd name="T21" fmla="*/ 176 h 176"/>
                    <a:gd name="T22" fmla="*/ 222 w 272"/>
                    <a:gd name="T23" fmla="*/ 176 h 176"/>
                    <a:gd name="T24" fmla="*/ 204 w 272"/>
                    <a:gd name="T25" fmla="*/ 170 h 176"/>
                    <a:gd name="T26" fmla="*/ 186 w 272"/>
                    <a:gd name="T27" fmla="*/ 164 h 176"/>
                    <a:gd name="T28" fmla="*/ 168 w 272"/>
                    <a:gd name="T29" fmla="*/ 156 h 176"/>
                    <a:gd name="T30" fmla="*/ 136 w 272"/>
                    <a:gd name="T31" fmla="*/ 136 h 176"/>
                    <a:gd name="T32" fmla="*/ 136 w 272"/>
                    <a:gd name="T33" fmla="*/ 136 h 176"/>
                    <a:gd name="T34" fmla="*/ 120 w 272"/>
                    <a:gd name="T35" fmla="*/ 122 h 176"/>
                    <a:gd name="T36" fmla="*/ 98 w 272"/>
                    <a:gd name="T37" fmla="*/ 104 h 176"/>
                    <a:gd name="T38" fmla="*/ 54 w 272"/>
                    <a:gd name="T39" fmla="*/ 58 h 176"/>
                    <a:gd name="T40" fmla="*/ 0 w 272"/>
                    <a:gd name="T41" fmla="*/ 0 h 176"/>
                    <a:gd name="T42" fmla="*/ 0 w 272"/>
                    <a:gd name="T43" fmla="*/ 0 h 176"/>
                    <a:gd name="T44" fmla="*/ 104 w 272"/>
                    <a:gd name="T45" fmla="*/ 24 h 176"/>
                    <a:gd name="T46" fmla="*/ 104 w 272"/>
                    <a:gd name="T47" fmla="*/ 24 h 176"/>
                    <a:gd name="T48" fmla="*/ 136 w 272"/>
                    <a:gd name="T49" fmla="*/ 34 h 176"/>
                    <a:gd name="T50" fmla="*/ 168 w 272"/>
                    <a:gd name="T51" fmla="*/ 44 h 176"/>
                    <a:gd name="T52" fmla="*/ 196 w 272"/>
                    <a:gd name="T53" fmla="*/ 58 h 176"/>
                    <a:gd name="T54" fmla="*/ 222 w 272"/>
                    <a:gd name="T55" fmla="*/ 72 h 176"/>
                    <a:gd name="T56" fmla="*/ 258 w 272"/>
                    <a:gd name="T57" fmla="*/ 94 h 176"/>
                    <a:gd name="T58" fmla="*/ 272 w 272"/>
                    <a:gd name="T59" fmla="*/ 104 h 176"/>
                    <a:gd name="T60" fmla="*/ 272 w 272"/>
                    <a:gd name="T61" fmla="*/ 104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72" h="176">
                      <a:moveTo>
                        <a:pt x="272" y="104"/>
                      </a:moveTo>
                      <a:lnTo>
                        <a:pt x="272" y="104"/>
                      </a:lnTo>
                      <a:lnTo>
                        <a:pt x="272" y="110"/>
                      </a:lnTo>
                      <a:lnTo>
                        <a:pt x="270" y="126"/>
                      </a:lnTo>
                      <a:lnTo>
                        <a:pt x="266" y="148"/>
                      </a:lnTo>
                      <a:lnTo>
                        <a:pt x="262" y="158"/>
                      </a:lnTo>
                      <a:lnTo>
                        <a:pt x="256" y="168"/>
                      </a:lnTo>
                      <a:lnTo>
                        <a:pt x="256" y="168"/>
                      </a:lnTo>
                      <a:lnTo>
                        <a:pt x="252" y="172"/>
                      </a:lnTo>
                      <a:lnTo>
                        <a:pt x="248" y="174"/>
                      </a:lnTo>
                      <a:lnTo>
                        <a:pt x="236" y="176"/>
                      </a:lnTo>
                      <a:lnTo>
                        <a:pt x="222" y="176"/>
                      </a:lnTo>
                      <a:lnTo>
                        <a:pt x="204" y="170"/>
                      </a:lnTo>
                      <a:lnTo>
                        <a:pt x="186" y="164"/>
                      </a:lnTo>
                      <a:lnTo>
                        <a:pt x="168" y="156"/>
                      </a:lnTo>
                      <a:lnTo>
                        <a:pt x="136" y="136"/>
                      </a:lnTo>
                      <a:lnTo>
                        <a:pt x="136" y="136"/>
                      </a:lnTo>
                      <a:lnTo>
                        <a:pt x="120" y="122"/>
                      </a:lnTo>
                      <a:lnTo>
                        <a:pt x="98" y="104"/>
                      </a:lnTo>
                      <a:lnTo>
                        <a:pt x="54" y="5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36" y="34"/>
                      </a:lnTo>
                      <a:lnTo>
                        <a:pt x="168" y="44"/>
                      </a:lnTo>
                      <a:lnTo>
                        <a:pt x="196" y="58"/>
                      </a:lnTo>
                      <a:lnTo>
                        <a:pt x="222" y="72"/>
                      </a:lnTo>
                      <a:lnTo>
                        <a:pt x="258" y="94"/>
                      </a:lnTo>
                      <a:lnTo>
                        <a:pt x="272" y="104"/>
                      </a:lnTo>
                      <a:lnTo>
                        <a:pt x="272" y="10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1" name="Freeform 282">
                  <a:extLst>
                    <a:ext uri="{FF2B5EF4-FFF2-40B4-BE49-F238E27FC236}">
                      <a16:creationId xmlns:a16="http://schemas.microsoft.com/office/drawing/2014/main" id="{BA1D7241-E89E-4949-BD82-BB2E3F95F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2" y="1345"/>
                  <a:ext cx="394" cy="312"/>
                </a:xfrm>
                <a:custGeom>
                  <a:avLst/>
                  <a:gdLst>
                    <a:gd name="T0" fmla="*/ 392 w 394"/>
                    <a:gd name="T1" fmla="*/ 312 h 312"/>
                    <a:gd name="T2" fmla="*/ 392 w 394"/>
                    <a:gd name="T3" fmla="*/ 312 h 312"/>
                    <a:gd name="T4" fmla="*/ 380 w 394"/>
                    <a:gd name="T5" fmla="*/ 306 h 312"/>
                    <a:gd name="T6" fmla="*/ 358 w 394"/>
                    <a:gd name="T7" fmla="*/ 296 h 312"/>
                    <a:gd name="T8" fmla="*/ 328 w 394"/>
                    <a:gd name="T9" fmla="*/ 280 h 312"/>
                    <a:gd name="T10" fmla="*/ 328 w 394"/>
                    <a:gd name="T11" fmla="*/ 280 h 312"/>
                    <a:gd name="T12" fmla="*/ 316 w 394"/>
                    <a:gd name="T13" fmla="*/ 280 h 312"/>
                    <a:gd name="T14" fmla="*/ 290 w 394"/>
                    <a:gd name="T15" fmla="*/ 280 h 312"/>
                    <a:gd name="T16" fmla="*/ 272 w 394"/>
                    <a:gd name="T17" fmla="*/ 278 h 312"/>
                    <a:gd name="T18" fmla="*/ 256 w 394"/>
                    <a:gd name="T19" fmla="*/ 274 h 312"/>
                    <a:gd name="T20" fmla="*/ 238 w 394"/>
                    <a:gd name="T21" fmla="*/ 270 h 312"/>
                    <a:gd name="T22" fmla="*/ 224 w 394"/>
                    <a:gd name="T23" fmla="*/ 264 h 312"/>
                    <a:gd name="T24" fmla="*/ 224 w 394"/>
                    <a:gd name="T25" fmla="*/ 264 h 312"/>
                    <a:gd name="T26" fmla="*/ 216 w 394"/>
                    <a:gd name="T27" fmla="*/ 258 h 312"/>
                    <a:gd name="T28" fmla="*/ 204 w 394"/>
                    <a:gd name="T29" fmla="*/ 246 h 312"/>
                    <a:gd name="T30" fmla="*/ 174 w 394"/>
                    <a:gd name="T31" fmla="*/ 214 h 312"/>
                    <a:gd name="T32" fmla="*/ 138 w 394"/>
                    <a:gd name="T33" fmla="*/ 172 h 312"/>
                    <a:gd name="T34" fmla="*/ 98 w 394"/>
                    <a:gd name="T35" fmla="*/ 124 h 312"/>
                    <a:gd name="T36" fmla="*/ 30 w 394"/>
                    <a:gd name="T37" fmla="*/ 38 h 312"/>
                    <a:gd name="T38" fmla="*/ 0 w 394"/>
                    <a:gd name="T39" fmla="*/ 0 h 312"/>
                    <a:gd name="T40" fmla="*/ 0 w 394"/>
                    <a:gd name="T41" fmla="*/ 0 h 312"/>
                    <a:gd name="T42" fmla="*/ 36 w 394"/>
                    <a:gd name="T43" fmla="*/ 14 h 312"/>
                    <a:gd name="T44" fmla="*/ 72 w 394"/>
                    <a:gd name="T45" fmla="*/ 28 h 312"/>
                    <a:gd name="T46" fmla="*/ 118 w 394"/>
                    <a:gd name="T47" fmla="*/ 48 h 312"/>
                    <a:gd name="T48" fmla="*/ 164 w 394"/>
                    <a:gd name="T49" fmla="*/ 70 h 312"/>
                    <a:gd name="T50" fmla="*/ 208 w 394"/>
                    <a:gd name="T51" fmla="*/ 94 h 312"/>
                    <a:gd name="T52" fmla="*/ 228 w 394"/>
                    <a:gd name="T53" fmla="*/ 106 h 312"/>
                    <a:gd name="T54" fmla="*/ 246 w 394"/>
                    <a:gd name="T55" fmla="*/ 118 h 312"/>
                    <a:gd name="T56" fmla="*/ 260 w 394"/>
                    <a:gd name="T57" fmla="*/ 132 h 312"/>
                    <a:gd name="T58" fmla="*/ 272 w 394"/>
                    <a:gd name="T59" fmla="*/ 144 h 312"/>
                    <a:gd name="T60" fmla="*/ 272 w 394"/>
                    <a:gd name="T61" fmla="*/ 144 h 312"/>
                    <a:gd name="T62" fmla="*/ 304 w 394"/>
                    <a:gd name="T63" fmla="*/ 188 h 312"/>
                    <a:gd name="T64" fmla="*/ 322 w 394"/>
                    <a:gd name="T65" fmla="*/ 220 h 312"/>
                    <a:gd name="T66" fmla="*/ 334 w 394"/>
                    <a:gd name="T67" fmla="*/ 242 h 312"/>
                    <a:gd name="T68" fmla="*/ 336 w 394"/>
                    <a:gd name="T69" fmla="*/ 248 h 312"/>
                    <a:gd name="T70" fmla="*/ 336 w 394"/>
                    <a:gd name="T71" fmla="*/ 248 h 312"/>
                    <a:gd name="T72" fmla="*/ 350 w 394"/>
                    <a:gd name="T73" fmla="*/ 264 h 312"/>
                    <a:gd name="T74" fmla="*/ 360 w 394"/>
                    <a:gd name="T75" fmla="*/ 274 h 312"/>
                    <a:gd name="T76" fmla="*/ 368 w 394"/>
                    <a:gd name="T77" fmla="*/ 280 h 312"/>
                    <a:gd name="T78" fmla="*/ 368 w 394"/>
                    <a:gd name="T79" fmla="*/ 280 h 312"/>
                    <a:gd name="T80" fmla="*/ 374 w 394"/>
                    <a:gd name="T81" fmla="*/ 282 h 312"/>
                    <a:gd name="T82" fmla="*/ 378 w 394"/>
                    <a:gd name="T83" fmla="*/ 286 h 312"/>
                    <a:gd name="T84" fmla="*/ 384 w 394"/>
                    <a:gd name="T85" fmla="*/ 296 h 312"/>
                    <a:gd name="T86" fmla="*/ 384 w 394"/>
                    <a:gd name="T87" fmla="*/ 296 h 312"/>
                    <a:gd name="T88" fmla="*/ 392 w 394"/>
                    <a:gd name="T89" fmla="*/ 306 h 312"/>
                    <a:gd name="T90" fmla="*/ 394 w 394"/>
                    <a:gd name="T91" fmla="*/ 310 h 312"/>
                    <a:gd name="T92" fmla="*/ 394 w 394"/>
                    <a:gd name="T93" fmla="*/ 312 h 312"/>
                    <a:gd name="T94" fmla="*/ 392 w 394"/>
                    <a:gd name="T95" fmla="*/ 312 h 312"/>
                    <a:gd name="T96" fmla="*/ 392 w 394"/>
                    <a:gd name="T97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94" h="312">
                      <a:moveTo>
                        <a:pt x="392" y="312"/>
                      </a:moveTo>
                      <a:lnTo>
                        <a:pt x="392" y="312"/>
                      </a:lnTo>
                      <a:lnTo>
                        <a:pt x="380" y="306"/>
                      </a:lnTo>
                      <a:lnTo>
                        <a:pt x="358" y="296"/>
                      </a:lnTo>
                      <a:lnTo>
                        <a:pt x="328" y="280"/>
                      </a:lnTo>
                      <a:lnTo>
                        <a:pt x="328" y="280"/>
                      </a:lnTo>
                      <a:lnTo>
                        <a:pt x="316" y="280"/>
                      </a:lnTo>
                      <a:lnTo>
                        <a:pt x="290" y="280"/>
                      </a:lnTo>
                      <a:lnTo>
                        <a:pt x="272" y="278"/>
                      </a:lnTo>
                      <a:lnTo>
                        <a:pt x="256" y="274"/>
                      </a:lnTo>
                      <a:lnTo>
                        <a:pt x="238" y="270"/>
                      </a:lnTo>
                      <a:lnTo>
                        <a:pt x="224" y="264"/>
                      </a:lnTo>
                      <a:lnTo>
                        <a:pt x="224" y="264"/>
                      </a:lnTo>
                      <a:lnTo>
                        <a:pt x="216" y="258"/>
                      </a:lnTo>
                      <a:lnTo>
                        <a:pt x="204" y="246"/>
                      </a:lnTo>
                      <a:lnTo>
                        <a:pt x="174" y="214"/>
                      </a:lnTo>
                      <a:lnTo>
                        <a:pt x="138" y="172"/>
                      </a:lnTo>
                      <a:lnTo>
                        <a:pt x="98" y="124"/>
                      </a:lnTo>
                      <a:lnTo>
                        <a:pt x="3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6" y="14"/>
                      </a:lnTo>
                      <a:lnTo>
                        <a:pt x="72" y="28"/>
                      </a:lnTo>
                      <a:lnTo>
                        <a:pt x="118" y="48"/>
                      </a:lnTo>
                      <a:lnTo>
                        <a:pt x="164" y="70"/>
                      </a:lnTo>
                      <a:lnTo>
                        <a:pt x="208" y="94"/>
                      </a:lnTo>
                      <a:lnTo>
                        <a:pt x="228" y="106"/>
                      </a:lnTo>
                      <a:lnTo>
                        <a:pt x="246" y="118"/>
                      </a:lnTo>
                      <a:lnTo>
                        <a:pt x="260" y="132"/>
                      </a:lnTo>
                      <a:lnTo>
                        <a:pt x="272" y="144"/>
                      </a:lnTo>
                      <a:lnTo>
                        <a:pt x="272" y="144"/>
                      </a:lnTo>
                      <a:lnTo>
                        <a:pt x="304" y="188"/>
                      </a:lnTo>
                      <a:lnTo>
                        <a:pt x="322" y="220"/>
                      </a:lnTo>
                      <a:lnTo>
                        <a:pt x="334" y="242"/>
                      </a:lnTo>
                      <a:lnTo>
                        <a:pt x="336" y="248"/>
                      </a:lnTo>
                      <a:lnTo>
                        <a:pt x="336" y="248"/>
                      </a:lnTo>
                      <a:lnTo>
                        <a:pt x="350" y="264"/>
                      </a:lnTo>
                      <a:lnTo>
                        <a:pt x="360" y="274"/>
                      </a:lnTo>
                      <a:lnTo>
                        <a:pt x="368" y="280"/>
                      </a:lnTo>
                      <a:lnTo>
                        <a:pt x="368" y="280"/>
                      </a:lnTo>
                      <a:lnTo>
                        <a:pt x="374" y="282"/>
                      </a:lnTo>
                      <a:lnTo>
                        <a:pt x="378" y="286"/>
                      </a:lnTo>
                      <a:lnTo>
                        <a:pt x="384" y="296"/>
                      </a:lnTo>
                      <a:lnTo>
                        <a:pt x="384" y="296"/>
                      </a:lnTo>
                      <a:lnTo>
                        <a:pt x="392" y="306"/>
                      </a:lnTo>
                      <a:lnTo>
                        <a:pt x="394" y="310"/>
                      </a:lnTo>
                      <a:lnTo>
                        <a:pt x="394" y="312"/>
                      </a:lnTo>
                      <a:lnTo>
                        <a:pt x="392" y="312"/>
                      </a:lnTo>
                      <a:lnTo>
                        <a:pt x="392" y="31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2" name="Freeform 283">
                  <a:extLst>
                    <a:ext uri="{FF2B5EF4-FFF2-40B4-BE49-F238E27FC236}">
                      <a16:creationId xmlns:a16="http://schemas.microsoft.com/office/drawing/2014/main" id="{64A8C11A-99E2-4E28-BDEC-CC76CE922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4" y="1129"/>
                  <a:ext cx="120" cy="408"/>
                </a:xfrm>
                <a:custGeom>
                  <a:avLst/>
                  <a:gdLst>
                    <a:gd name="T0" fmla="*/ 0 w 120"/>
                    <a:gd name="T1" fmla="*/ 408 h 408"/>
                    <a:gd name="T2" fmla="*/ 0 w 120"/>
                    <a:gd name="T3" fmla="*/ 408 h 408"/>
                    <a:gd name="T4" fmla="*/ 0 w 120"/>
                    <a:gd name="T5" fmla="*/ 400 h 408"/>
                    <a:gd name="T6" fmla="*/ 0 w 120"/>
                    <a:gd name="T7" fmla="*/ 374 h 408"/>
                    <a:gd name="T8" fmla="*/ 0 w 120"/>
                    <a:gd name="T9" fmla="*/ 356 h 408"/>
                    <a:gd name="T10" fmla="*/ 4 w 120"/>
                    <a:gd name="T11" fmla="*/ 334 h 408"/>
                    <a:gd name="T12" fmla="*/ 8 w 120"/>
                    <a:gd name="T13" fmla="*/ 310 h 408"/>
                    <a:gd name="T14" fmla="*/ 16 w 120"/>
                    <a:gd name="T15" fmla="*/ 280 h 408"/>
                    <a:gd name="T16" fmla="*/ 16 w 120"/>
                    <a:gd name="T17" fmla="*/ 280 h 408"/>
                    <a:gd name="T18" fmla="*/ 32 w 120"/>
                    <a:gd name="T19" fmla="*/ 220 h 408"/>
                    <a:gd name="T20" fmla="*/ 48 w 120"/>
                    <a:gd name="T21" fmla="*/ 164 h 408"/>
                    <a:gd name="T22" fmla="*/ 60 w 120"/>
                    <a:gd name="T23" fmla="*/ 118 h 408"/>
                    <a:gd name="T24" fmla="*/ 66 w 120"/>
                    <a:gd name="T25" fmla="*/ 100 h 408"/>
                    <a:gd name="T26" fmla="*/ 72 w 120"/>
                    <a:gd name="T27" fmla="*/ 88 h 408"/>
                    <a:gd name="T28" fmla="*/ 72 w 120"/>
                    <a:gd name="T29" fmla="*/ 88 h 408"/>
                    <a:gd name="T30" fmla="*/ 120 w 120"/>
                    <a:gd name="T31" fmla="*/ 0 h 408"/>
                    <a:gd name="T32" fmla="*/ 120 w 120"/>
                    <a:gd name="T33" fmla="*/ 0 h 408"/>
                    <a:gd name="T34" fmla="*/ 120 w 120"/>
                    <a:gd name="T35" fmla="*/ 114 h 408"/>
                    <a:gd name="T36" fmla="*/ 120 w 120"/>
                    <a:gd name="T37" fmla="*/ 202 h 408"/>
                    <a:gd name="T38" fmla="*/ 120 w 120"/>
                    <a:gd name="T39" fmla="*/ 264 h 408"/>
                    <a:gd name="T40" fmla="*/ 120 w 120"/>
                    <a:gd name="T41" fmla="*/ 264 h 408"/>
                    <a:gd name="T42" fmla="*/ 116 w 120"/>
                    <a:gd name="T43" fmla="*/ 284 h 408"/>
                    <a:gd name="T44" fmla="*/ 110 w 120"/>
                    <a:gd name="T45" fmla="*/ 306 h 408"/>
                    <a:gd name="T46" fmla="*/ 100 w 120"/>
                    <a:gd name="T47" fmla="*/ 326 h 408"/>
                    <a:gd name="T48" fmla="*/ 90 w 120"/>
                    <a:gd name="T49" fmla="*/ 346 h 408"/>
                    <a:gd name="T50" fmla="*/ 78 w 120"/>
                    <a:gd name="T51" fmla="*/ 364 h 408"/>
                    <a:gd name="T52" fmla="*/ 66 w 120"/>
                    <a:gd name="T53" fmla="*/ 380 h 408"/>
                    <a:gd name="T54" fmla="*/ 56 w 120"/>
                    <a:gd name="T55" fmla="*/ 388 h 408"/>
                    <a:gd name="T56" fmla="*/ 52 w 120"/>
                    <a:gd name="T57" fmla="*/ 392 h 408"/>
                    <a:gd name="T58" fmla="*/ 48 w 120"/>
                    <a:gd name="T59" fmla="*/ 392 h 408"/>
                    <a:gd name="T60" fmla="*/ 48 w 120"/>
                    <a:gd name="T61" fmla="*/ 392 h 408"/>
                    <a:gd name="T62" fmla="*/ 36 w 120"/>
                    <a:gd name="T63" fmla="*/ 394 h 408"/>
                    <a:gd name="T64" fmla="*/ 26 w 120"/>
                    <a:gd name="T65" fmla="*/ 396 h 408"/>
                    <a:gd name="T66" fmla="*/ 16 w 120"/>
                    <a:gd name="T67" fmla="*/ 400 h 408"/>
                    <a:gd name="T68" fmla="*/ 0 w 120"/>
                    <a:gd name="T69" fmla="*/ 40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0" h="408">
                      <a:moveTo>
                        <a:pt x="0" y="408"/>
                      </a:moveTo>
                      <a:lnTo>
                        <a:pt x="0" y="408"/>
                      </a:lnTo>
                      <a:lnTo>
                        <a:pt x="0" y="400"/>
                      </a:lnTo>
                      <a:lnTo>
                        <a:pt x="0" y="374"/>
                      </a:lnTo>
                      <a:lnTo>
                        <a:pt x="0" y="356"/>
                      </a:lnTo>
                      <a:lnTo>
                        <a:pt x="4" y="334"/>
                      </a:lnTo>
                      <a:lnTo>
                        <a:pt x="8" y="310"/>
                      </a:lnTo>
                      <a:lnTo>
                        <a:pt x="16" y="280"/>
                      </a:lnTo>
                      <a:lnTo>
                        <a:pt x="16" y="280"/>
                      </a:lnTo>
                      <a:lnTo>
                        <a:pt x="32" y="220"/>
                      </a:lnTo>
                      <a:lnTo>
                        <a:pt x="48" y="164"/>
                      </a:lnTo>
                      <a:lnTo>
                        <a:pt x="60" y="118"/>
                      </a:lnTo>
                      <a:lnTo>
                        <a:pt x="66" y="100"/>
                      </a:lnTo>
                      <a:lnTo>
                        <a:pt x="72" y="88"/>
                      </a:lnTo>
                      <a:lnTo>
                        <a:pt x="72" y="88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0" y="114"/>
                      </a:lnTo>
                      <a:lnTo>
                        <a:pt x="120" y="202"/>
                      </a:lnTo>
                      <a:lnTo>
                        <a:pt x="120" y="264"/>
                      </a:lnTo>
                      <a:lnTo>
                        <a:pt x="120" y="264"/>
                      </a:lnTo>
                      <a:lnTo>
                        <a:pt x="116" y="284"/>
                      </a:lnTo>
                      <a:lnTo>
                        <a:pt x="110" y="306"/>
                      </a:lnTo>
                      <a:lnTo>
                        <a:pt x="100" y="326"/>
                      </a:lnTo>
                      <a:lnTo>
                        <a:pt x="90" y="346"/>
                      </a:lnTo>
                      <a:lnTo>
                        <a:pt x="78" y="364"/>
                      </a:lnTo>
                      <a:lnTo>
                        <a:pt x="66" y="380"/>
                      </a:lnTo>
                      <a:lnTo>
                        <a:pt x="56" y="388"/>
                      </a:lnTo>
                      <a:lnTo>
                        <a:pt x="52" y="392"/>
                      </a:lnTo>
                      <a:lnTo>
                        <a:pt x="48" y="392"/>
                      </a:lnTo>
                      <a:lnTo>
                        <a:pt x="48" y="392"/>
                      </a:lnTo>
                      <a:lnTo>
                        <a:pt x="36" y="394"/>
                      </a:lnTo>
                      <a:lnTo>
                        <a:pt x="26" y="396"/>
                      </a:lnTo>
                      <a:lnTo>
                        <a:pt x="16" y="400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3" name="Freeform 284">
                  <a:extLst>
                    <a:ext uri="{FF2B5EF4-FFF2-40B4-BE49-F238E27FC236}">
                      <a16:creationId xmlns:a16="http://schemas.microsoft.com/office/drawing/2014/main" id="{49A0406A-E8C6-4036-84CF-1A74E3016F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8" y="1201"/>
                  <a:ext cx="304" cy="320"/>
                </a:xfrm>
                <a:custGeom>
                  <a:avLst/>
                  <a:gdLst>
                    <a:gd name="T0" fmla="*/ 296 w 304"/>
                    <a:gd name="T1" fmla="*/ 304 h 320"/>
                    <a:gd name="T2" fmla="*/ 296 w 304"/>
                    <a:gd name="T3" fmla="*/ 304 h 320"/>
                    <a:gd name="T4" fmla="*/ 298 w 304"/>
                    <a:gd name="T5" fmla="*/ 306 h 320"/>
                    <a:gd name="T6" fmla="*/ 298 w 304"/>
                    <a:gd name="T7" fmla="*/ 306 h 320"/>
                    <a:gd name="T8" fmla="*/ 296 w 304"/>
                    <a:gd name="T9" fmla="*/ 308 h 320"/>
                    <a:gd name="T10" fmla="*/ 288 w 304"/>
                    <a:gd name="T11" fmla="*/ 310 h 320"/>
                    <a:gd name="T12" fmla="*/ 264 w 304"/>
                    <a:gd name="T13" fmla="*/ 312 h 320"/>
                    <a:gd name="T14" fmla="*/ 264 w 304"/>
                    <a:gd name="T15" fmla="*/ 312 h 320"/>
                    <a:gd name="T16" fmla="*/ 250 w 304"/>
                    <a:gd name="T17" fmla="*/ 314 h 320"/>
                    <a:gd name="T18" fmla="*/ 236 w 304"/>
                    <a:gd name="T19" fmla="*/ 316 h 320"/>
                    <a:gd name="T20" fmla="*/ 226 w 304"/>
                    <a:gd name="T21" fmla="*/ 318 h 320"/>
                    <a:gd name="T22" fmla="*/ 214 w 304"/>
                    <a:gd name="T23" fmla="*/ 320 h 320"/>
                    <a:gd name="T24" fmla="*/ 202 w 304"/>
                    <a:gd name="T25" fmla="*/ 318 h 320"/>
                    <a:gd name="T26" fmla="*/ 188 w 304"/>
                    <a:gd name="T27" fmla="*/ 314 h 320"/>
                    <a:gd name="T28" fmla="*/ 172 w 304"/>
                    <a:gd name="T29" fmla="*/ 304 h 320"/>
                    <a:gd name="T30" fmla="*/ 152 w 304"/>
                    <a:gd name="T31" fmla="*/ 288 h 320"/>
                    <a:gd name="T32" fmla="*/ 152 w 304"/>
                    <a:gd name="T33" fmla="*/ 288 h 320"/>
                    <a:gd name="T34" fmla="*/ 140 w 304"/>
                    <a:gd name="T35" fmla="*/ 276 h 320"/>
                    <a:gd name="T36" fmla="*/ 128 w 304"/>
                    <a:gd name="T37" fmla="*/ 260 h 320"/>
                    <a:gd name="T38" fmla="*/ 116 w 304"/>
                    <a:gd name="T39" fmla="*/ 242 h 320"/>
                    <a:gd name="T40" fmla="*/ 102 w 304"/>
                    <a:gd name="T41" fmla="*/ 222 h 320"/>
                    <a:gd name="T42" fmla="*/ 78 w 304"/>
                    <a:gd name="T43" fmla="*/ 174 h 320"/>
                    <a:gd name="T44" fmla="*/ 54 w 304"/>
                    <a:gd name="T45" fmla="*/ 124 h 320"/>
                    <a:gd name="T46" fmla="*/ 16 w 304"/>
                    <a:gd name="T47" fmla="*/ 38 h 320"/>
                    <a:gd name="T48" fmla="*/ 0 w 304"/>
                    <a:gd name="T49" fmla="*/ 0 h 320"/>
                    <a:gd name="T50" fmla="*/ 0 w 304"/>
                    <a:gd name="T51" fmla="*/ 0 h 320"/>
                    <a:gd name="T52" fmla="*/ 20 w 304"/>
                    <a:gd name="T53" fmla="*/ 14 h 320"/>
                    <a:gd name="T54" fmla="*/ 68 w 304"/>
                    <a:gd name="T55" fmla="*/ 50 h 320"/>
                    <a:gd name="T56" fmla="*/ 126 w 304"/>
                    <a:gd name="T57" fmla="*/ 98 h 320"/>
                    <a:gd name="T58" fmla="*/ 154 w 304"/>
                    <a:gd name="T59" fmla="*/ 122 h 320"/>
                    <a:gd name="T60" fmla="*/ 176 w 304"/>
                    <a:gd name="T61" fmla="*/ 144 h 320"/>
                    <a:gd name="T62" fmla="*/ 176 w 304"/>
                    <a:gd name="T63" fmla="*/ 144 h 320"/>
                    <a:gd name="T64" fmla="*/ 196 w 304"/>
                    <a:gd name="T65" fmla="*/ 166 h 320"/>
                    <a:gd name="T66" fmla="*/ 214 w 304"/>
                    <a:gd name="T67" fmla="*/ 192 h 320"/>
                    <a:gd name="T68" fmla="*/ 248 w 304"/>
                    <a:gd name="T69" fmla="*/ 240 h 320"/>
                    <a:gd name="T70" fmla="*/ 272 w 304"/>
                    <a:gd name="T71" fmla="*/ 280 h 320"/>
                    <a:gd name="T72" fmla="*/ 280 w 304"/>
                    <a:gd name="T73" fmla="*/ 296 h 320"/>
                    <a:gd name="T74" fmla="*/ 304 w 304"/>
                    <a:gd name="T75" fmla="*/ 296 h 320"/>
                    <a:gd name="T76" fmla="*/ 296 w 304"/>
                    <a:gd name="T77" fmla="*/ 304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04" h="320">
                      <a:moveTo>
                        <a:pt x="296" y="304"/>
                      </a:moveTo>
                      <a:lnTo>
                        <a:pt x="296" y="304"/>
                      </a:lnTo>
                      <a:lnTo>
                        <a:pt x="298" y="306"/>
                      </a:lnTo>
                      <a:lnTo>
                        <a:pt x="298" y="306"/>
                      </a:lnTo>
                      <a:lnTo>
                        <a:pt x="296" y="308"/>
                      </a:lnTo>
                      <a:lnTo>
                        <a:pt x="288" y="310"/>
                      </a:lnTo>
                      <a:lnTo>
                        <a:pt x="264" y="312"/>
                      </a:lnTo>
                      <a:lnTo>
                        <a:pt x="264" y="312"/>
                      </a:lnTo>
                      <a:lnTo>
                        <a:pt x="250" y="314"/>
                      </a:lnTo>
                      <a:lnTo>
                        <a:pt x="236" y="316"/>
                      </a:lnTo>
                      <a:lnTo>
                        <a:pt x="226" y="318"/>
                      </a:lnTo>
                      <a:lnTo>
                        <a:pt x="214" y="320"/>
                      </a:lnTo>
                      <a:lnTo>
                        <a:pt x="202" y="318"/>
                      </a:lnTo>
                      <a:lnTo>
                        <a:pt x="188" y="314"/>
                      </a:lnTo>
                      <a:lnTo>
                        <a:pt x="172" y="304"/>
                      </a:lnTo>
                      <a:lnTo>
                        <a:pt x="152" y="288"/>
                      </a:lnTo>
                      <a:lnTo>
                        <a:pt x="152" y="288"/>
                      </a:lnTo>
                      <a:lnTo>
                        <a:pt x="140" y="276"/>
                      </a:lnTo>
                      <a:lnTo>
                        <a:pt x="128" y="260"/>
                      </a:lnTo>
                      <a:lnTo>
                        <a:pt x="116" y="242"/>
                      </a:lnTo>
                      <a:lnTo>
                        <a:pt x="102" y="222"/>
                      </a:lnTo>
                      <a:lnTo>
                        <a:pt x="78" y="174"/>
                      </a:lnTo>
                      <a:lnTo>
                        <a:pt x="54" y="124"/>
                      </a:lnTo>
                      <a:lnTo>
                        <a:pt x="16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0" y="14"/>
                      </a:lnTo>
                      <a:lnTo>
                        <a:pt x="68" y="50"/>
                      </a:lnTo>
                      <a:lnTo>
                        <a:pt x="126" y="98"/>
                      </a:lnTo>
                      <a:lnTo>
                        <a:pt x="154" y="122"/>
                      </a:lnTo>
                      <a:lnTo>
                        <a:pt x="176" y="144"/>
                      </a:lnTo>
                      <a:lnTo>
                        <a:pt x="176" y="144"/>
                      </a:lnTo>
                      <a:lnTo>
                        <a:pt x="196" y="166"/>
                      </a:lnTo>
                      <a:lnTo>
                        <a:pt x="214" y="192"/>
                      </a:lnTo>
                      <a:lnTo>
                        <a:pt x="248" y="240"/>
                      </a:lnTo>
                      <a:lnTo>
                        <a:pt x="272" y="280"/>
                      </a:lnTo>
                      <a:lnTo>
                        <a:pt x="280" y="296"/>
                      </a:lnTo>
                      <a:lnTo>
                        <a:pt x="304" y="296"/>
                      </a:lnTo>
                      <a:lnTo>
                        <a:pt x="296" y="304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4" name="Freeform 285">
                  <a:extLst>
                    <a:ext uri="{FF2B5EF4-FFF2-40B4-BE49-F238E27FC236}">
                      <a16:creationId xmlns:a16="http://schemas.microsoft.com/office/drawing/2014/main" id="{F974EE27-564F-4862-A3A0-924AE070A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" y="905"/>
                  <a:ext cx="84" cy="398"/>
                </a:xfrm>
                <a:custGeom>
                  <a:avLst/>
                  <a:gdLst>
                    <a:gd name="T0" fmla="*/ 18 w 84"/>
                    <a:gd name="T1" fmla="*/ 392 h 398"/>
                    <a:gd name="T2" fmla="*/ 18 w 84"/>
                    <a:gd name="T3" fmla="*/ 392 h 398"/>
                    <a:gd name="T4" fmla="*/ 42 w 84"/>
                    <a:gd name="T5" fmla="*/ 376 h 398"/>
                    <a:gd name="T6" fmla="*/ 52 w 84"/>
                    <a:gd name="T7" fmla="*/ 368 h 398"/>
                    <a:gd name="T8" fmla="*/ 60 w 84"/>
                    <a:gd name="T9" fmla="*/ 356 h 398"/>
                    <a:gd name="T10" fmla="*/ 66 w 84"/>
                    <a:gd name="T11" fmla="*/ 342 h 398"/>
                    <a:gd name="T12" fmla="*/ 72 w 84"/>
                    <a:gd name="T13" fmla="*/ 324 h 398"/>
                    <a:gd name="T14" fmla="*/ 78 w 84"/>
                    <a:gd name="T15" fmla="*/ 300 h 398"/>
                    <a:gd name="T16" fmla="*/ 82 w 84"/>
                    <a:gd name="T17" fmla="*/ 272 h 398"/>
                    <a:gd name="T18" fmla="*/ 82 w 84"/>
                    <a:gd name="T19" fmla="*/ 272 h 398"/>
                    <a:gd name="T20" fmla="*/ 84 w 84"/>
                    <a:gd name="T21" fmla="*/ 238 h 398"/>
                    <a:gd name="T22" fmla="*/ 84 w 84"/>
                    <a:gd name="T23" fmla="*/ 204 h 398"/>
                    <a:gd name="T24" fmla="*/ 80 w 84"/>
                    <a:gd name="T25" fmla="*/ 168 h 398"/>
                    <a:gd name="T26" fmla="*/ 76 w 84"/>
                    <a:gd name="T27" fmla="*/ 136 h 398"/>
                    <a:gd name="T28" fmla="*/ 66 w 84"/>
                    <a:gd name="T29" fmla="*/ 82 h 398"/>
                    <a:gd name="T30" fmla="*/ 62 w 84"/>
                    <a:gd name="T31" fmla="*/ 64 h 398"/>
                    <a:gd name="T32" fmla="*/ 58 w 84"/>
                    <a:gd name="T33" fmla="*/ 56 h 398"/>
                    <a:gd name="T34" fmla="*/ 58 w 84"/>
                    <a:gd name="T35" fmla="*/ 56 h 398"/>
                    <a:gd name="T36" fmla="*/ 34 w 84"/>
                    <a:gd name="T37" fmla="*/ 22 h 398"/>
                    <a:gd name="T38" fmla="*/ 18 w 84"/>
                    <a:gd name="T39" fmla="*/ 0 h 398"/>
                    <a:gd name="T40" fmla="*/ 18 w 84"/>
                    <a:gd name="T41" fmla="*/ 0 h 398"/>
                    <a:gd name="T42" fmla="*/ 18 w 84"/>
                    <a:gd name="T43" fmla="*/ 6 h 398"/>
                    <a:gd name="T44" fmla="*/ 18 w 84"/>
                    <a:gd name="T45" fmla="*/ 18 h 398"/>
                    <a:gd name="T46" fmla="*/ 12 w 84"/>
                    <a:gd name="T47" fmla="*/ 56 h 398"/>
                    <a:gd name="T48" fmla="*/ 6 w 84"/>
                    <a:gd name="T49" fmla="*/ 110 h 398"/>
                    <a:gd name="T50" fmla="*/ 2 w 84"/>
                    <a:gd name="T51" fmla="*/ 138 h 398"/>
                    <a:gd name="T52" fmla="*/ 2 w 84"/>
                    <a:gd name="T53" fmla="*/ 168 h 398"/>
                    <a:gd name="T54" fmla="*/ 2 w 84"/>
                    <a:gd name="T55" fmla="*/ 168 h 398"/>
                    <a:gd name="T56" fmla="*/ 2 w 84"/>
                    <a:gd name="T57" fmla="*/ 250 h 398"/>
                    <a:gd name="T58" fmla="*/ 2 w 84"/>
                    <a:gd name="T59" fmla="*/ 304 h 398"/>
                    <a:gd name="T60" fmla="*/ 2 w 84"/>
                    <a:gd name="T61" fmla="*/ 304 h 398"/>
                    <a:gd name="T62" fmla="*/ 4 w 84"/>
                    <a:gd name="T63" fmla="*/ 332 h 398"/>
                    <a:gd name="T64" fmla="*/ 6 w 84"/>
                    <a:gd name="T65" fmla="*/ 354 h 398"/>
                    <a:gd name="T66" fmla="*/ 10 w 84"/>
                    <a:gd name="T67" fmla="*/ 376 h 398"/>
                    <a:gd name="T68" fmla="*/ 10 w 84"/>
                    <a:gd name="T69" fmla="*/ 376 h 398"/>
                    <a:gd name="T70" fmla="*/ 6 w 84"/>
                    <a:gd name="T71" fmla="*/ 382 h 398"/>
                    <a:gd name="T72" fmla="*/ 0 w 84"/>
                    <a:gd name="T73" fmla="*/ 392 h 398"/>
                    <a:gd name="T74" fmla="*/ 0 w 84"/>
                    <a:gd name="T75" fmla="*/ 396 h 398"/>
                    <a:gd name="T76" fmla="*/ 2 w 84"/>
                    <a:gd name="T77" fmla="*/ 398 h 398"/>
                    <a:gd name="T78" fmla="*/ 8 w 84"/>
                    <a:gd name="T79" fmla="*/ 398 h 398"/>
                    <a:gd name="T80" fmla="*/ 18 w 84"/>
                    <a:gd name="T81" fmla="*/ 392 h 398"/>
                    <a:gd name="T82" fmla="*/ 18 w 84"/>
                    <a:gd name="T83" fmla="*/ 392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4" h="398">
                      <a:moveTo>
                        <a:pt x="18" y="392"/>
                      </a:moveTo>
                      <a:lnTo>
                        <a:pt x="18" y="392"/>
                      </a:lnTo>
                      <a:lnTo>
                        <a:pt x="42" y="376"/>
                      </a:lnTo>
                      <a:lnTo>
                        <a:pt x="52" y="368"/>
                      </a:lnTo>
                      <a:lnTo>
                        <a:pt x="60" y="356"/>
                      </a:lnTo>
                      <a:lnTo>
                        <a:pt x="66" y="342"/>
                      </a:lnTo>
                      <a:lnTo>
                        <a:pt x="72" y="324"/>
                      </a:lnTo>
                      <a:lnTo>
                        <a:pt x="78" y="300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84" y="238"/>
                      </a:lnTo>
                      <a:lnTo>
                        <a:pt x="84" y="204"/>
                      </a:lnTo>
                      <a:lnTo>
                        <a:pt x="80" y="168"/>
                      </a:lnTo>
                      <a:lnTo>
                        <a:pt x="76" y="136"/>
                      </a:lnTo>
                      <a:lnTo>
                        <a:pt x="66" y="82"/>
                      </a:lnTo>
                      <a:lnTo>
                        <a:pt x="62" y="64"/>
                      </a:lnTo>
                      <a:lnTo>
                        <a:pt x="58" y="56"/>
                      </a:lnTo>
                      <a:lnTo>
                        <a:pt x="58" y="56"/>
                      </a:lnTo>
                      <a:lnTo>
                        <a:pt x="34" y="2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8" y="6"/>
                      </a:lnTo>
                      <a:lnTo>
                        <a:pt x="18" y="18"/>
                      </a:lnTo>
                      <a:lnTo>
                        <a:pt x="12" y="56"/>
                      </a:lnTo>
                      <a:lnTo>
                        <a:pt x="6" y="110"/>
                      </a:lnTo>
                      <a:lnTo>
                        <a:pt x="2" y="138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2" y="250"/>
                      </a:lnTo>
                      <a:lnTo>
                        <a:pt x="2" y="304"/>
                      </a:lnTo>
                      <a:lnTo>
                        <a:pt x="2" y="304"/>
                      </a:lnTo>
                      <a:lnTo>
                        <a:pt x="4" y="332"/>
                      </a:lnTo>
                      <a:lnTo>
                        <a:pt x="6" y="354"/>
                      </a:lnTo>
                      <a:lnTo>
                        <a:pt x="10" y="376"/>
                      </a:lnTo>
                      <a:lnTo>
                        <a:pt x="10" y="376"/>
                      </a:lnTo>
                      <a:lnTo>
                        <a:pt x="6" y="382"/>
                      </a:lnTo>
                      <a:lnTo>
                        <a:pt x="0" y="392"/>
                      </a:lnTo>
                      <a:lnTo>
                        <a:pt x="0" y="396"/>
                      </a:lnTo>
                      <a:lnTo>
                        <a:pt x="2" y="398"/>
                      </a:lnTo>
                      <a:lnTo>
                        <a:pt x="8" y="398"/>
                      </a:lnTo>
                      <a:lnTo>
                        <a:pt x="18" y="392"/>
                      </a:lnTo>
                      <a:lnTo>
                        <a:pt x="18" y="39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5" name="Freeform 286">
                  <a:extLst>
                    <a:ext uri="{FF2B5EF4-FFF2-40B4-BE49-F238E27FC236}">
                      <a16:creationId xmlns:a16="http://schemas.microsoft.com/office/drawing/2014/main" id="{3DC9CB0B-0768-4D68-8DC0-F685CFD7F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6" y="857"/>
                  <a:ext cx="100" cy="312"/>
                </a:xfrm>
                <a:custGeom>
                  <a:avLst/>
                  <a:gdLst>
                    <a:gd name="T0" fmla="*/ 64 w 100"/>
                    <a:gd name="T1" fmla="*/ 312 h 312"/>
                    <a:gd name="T2" fmla="*/ 64 w 100"/>
                    <a:gd name="T3" fmla="*/ 312 h 312"/>
                    <a:gd name="T4" fmla="*/ 72 w 100"/>
                    <a:gd name="T5" fmla="*/ 308 h 312"/>
                    <a:gd name="T6" fmla="*/ 76 w 100"/>
                    <a:gd name="T7" fmla="*/ 304 h 312"/>
                    <a:gd name="T8" fmla="*/ 82 w 100"/>
                    <a:gd name="T9" fmla="*/ 298 h 312"/>
                    <a:gd name="T10" fmla="*/ 88 w 100"/>
                    <a:gd name="T11" fmla="*/ 280 h 312"/>
                    <a:gd name="T12" fmla="*/ 88 w 100"/>
                    <a:gd name="T13" fmla="*/ 280 h 312"/>
                    <a:gd name="T14" fmla="*/ 92 w 100"/>
                    <a:gd name="T15" fmla="*/ 266 h 312"/>
                    <a:gd name="T16" fmla="*/ 96 w 100"/>
                    <a:gd name="T17" fmla="*/ 246 h 312"/>
                    <a:gd name="T18" fmla="*/ 100 w 100"/>
                    <a:gd name="T19" fmla="*/ 224 h 312"/>
                    <a:gd name="T20" fmla="*/ 100 w 100"/>
                    <a:gd name="T21" fmla="*/ 200 h 312"/>
                    <a:gd name="T22" fmla="*/ 100 w 100"/>
                    <a:gd name="T23" fmla="*/ 178 h 312"/>
                    <a:gd name="T24" fmla="*/ 98 w 100"/>
                    <a:gd name="T25" fmla="*/ 154 h 312"/>
                    <a:gd name="T26" fmla="*/ 94 w 100"/>
                    <a:gd name="T27" fmla="*/ 136 h 312"/>
                    <a:gd name="T28" fmla="*/ 88 w 100"/>
                    <a:gd name="T29" fmla="*/ 120 h 312"/>
                    <a:gd name="T30" fmla="*/ 88 w 100"/>
                    <a:gd name="T31" fmla="*/ 120 h 312"/>
                    <a:gd name="T32" fmla="*/ 64 w 100"/>
                    <a:gd name="T33" fmla="*/ 86 h 312"/>
                    <a:gd name="T34" fmla="*/ 36 w 100"/>
                    <a:gd name="T35" fmla="*/ 46 h 312"/>
                    <a:gd name="T36" fmla="*/ 0 w 100"/>
                    <a:gd name="T37" fmla="*/ 0 h 312"/>
                    <a:gd name="T38" fmla="*/ 0 w 100"/>
                    <a:gd name="T39" fmla="*/ 0 h 312"/>
                    <a:gd name="T40" fmla="*/ 0 w 100"/>
                    <a:gd name="T41" fmla="*/ 10 h 312"/>
                    <a:gd name="T42" fmla="*/ 2 w 100"/>
                    <a:gd name="T43" fmla="*/ 38 h 312"/>
                    <a:gd name="T44" fmla="*/ 2 w 100"/>
                    <a:gd name="T45" fmla="*/ 82 h 312"/>
                    <a:gd name="T46" fmla="*/ 8 w 100"/>
                    <a:gd name="T47" fmla="*/ 144 h 312"/>
                    <a:gd name="T48" fmla="*/ 8 w 100"/>
                    <a:gd name="T49" fmla="*/ 144 h 312"/>
                    <a:gd name="T50" fmla="*/ 12 w 100"/>
                    <a:gd name="T51" fmla="*/ 178 h 312"/>
                    <a:gd name="T52" fmla="*/ 20 w 100"/>
                    <a:gd name="T53" fmla="*/ 212 h 312"/>
                    <a:gd name="T54" fmla="*/ 26 w 100"/>
                    <a:gd name="T55" fmla="*/ 240 h 312"/>
                    <a:gd name="T56" fmla="*/ 34 w 100"/>
                    <a:gd name="T57" fmla="*/ 266 h 312"/>
                    <a:gd name="T58" fmla="*/ 42 w 100"/>
                    <a:gd name="T59" fmla="*/ 288 h 312"/>
                    <a:gd name="T60" fmla="*/ 50 w 100"/>
                    <a:gd name="T61" fmla="*/ 302 h 312"/>
                    <a:gd name="T62" fmla="*/ 58 w 100"/>
                    <a:gd name="T63" fmla="*/ 310 h 312"/>
                    <a:gd name="T64" fmla="*/ 62 w 100"/>
                    <a:gd name="T65" fmla="*/ 312 h 312"/>
                    <a:gd name="T66" fmla="*/ 64 w 100"/>
                    <a:gd name="T67" fmla="*/ 312 h 312"/>
                    <a:gd name="T68" fmla="*/ 64 w 100"/>
                    <a:gd name="T6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0" h="312">
                      <a:moveTo>
                        <a:pt x="64" y="312"/>
                      </a:moveTo>
                      <a:lnTo>
                        <a:pt x="64" y="312"/>
                      </a:lnTo>
                      <a:lnTo>
                        <a:pt x="72" y="308"/>
                      </a:lnTo>
                      <a:lnTo>
                        <a:pt x="76" y="304"/>
                      </a:lnTo>
                      <a:lnTo>
                        <a:pt x="82" y="298"/>
                      </a:lnTo>
                      <a:lnTo>
                        <a:pt x="88" y="280"/>
                      </a:lnTo>
                      <a:lnTo>
                        <a:pt x="88" y="280"/>
                      </a:lnTo>
                      <a:lnTo>
                        <a:pt x="92" y="266"/>
                      </a:lnTo>
                      <a:lnTo>
                        <a:pt x="96" y="246"/>
                      </a:lnTo>
                      <a:lnTo>
                        <a:pt x="100" y="224"/>
                      </a:lnTo>
                      <a:lnTo>
                        <a:pt x="100" y="200"/>
                      </a:lnTo>
                      <a:lnTo>
                        <a:pt x="100" y="178"/>
                      </a:lnTo>
                      <a:lnTo>
                        <a:pt x="98" y="154"/>
                      </a:lnTo>
                      <a:lnTo>
                        <a:pt x="94" y="136"/>
                      </a:lnTo>
                      <a:lnTo>
                        <a:pt x="88" y="120"/>
                      </a:lnTo>
                      <a:lnTo>
                        <a:pt x="88" y="120"/>
                      </a:lnTo>
                      <a:lnTo>
                        <a:pt x="64" y="86"/>
                      </a:lnTo>
                      <a:lnTo>
                        <a:pt x="36" y="4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2" y="38"/>
                      </a:lnTo>
                      <a:lnTo>
                        <a:pt x="2" y="82"/>
                      </a:lnTo>
                      <a:lnTo>
                        <a:pt x="8" y="144"/>
                      </a:lnTo>
                      <a:lnTo>
                        <a:pt x="8" y="144"/>
                      </a:lnTo>
                      <a:lnTo>
                        <a:pt x="12" y="178"/>
                      </a:lnTo>
                      <a:lnTo>
                        <a:pt x="20" y="212"/>
                      </a:lnTo>
                      <a:lnTo>
                        <a:pt x="26" y="240"/>
                      </a:lnTo>
                      <a:lnTo>
                        <a:pt x="34" y="266"/>
                      </a:lnTo>
                      <a:lnTo>
                        <a:pt x="42" y="288"/>
                      </a:lnTo>
                      <a:lnTo>
                        <a:pt x="50" y="302"/>
                      </a:lnTo>
                      <a:lnTo>
                        <a:pt x="58" y="310"/>
                      </a:lnTo>
                      <a:lnTo>
                        <a:pt x="62" y="312"/>
                      </a:lnTo>
                      <a:lnTo>
                        <a:pt x="64" y="312"/>
                      </a:lnTo>
                      <a:lnTo>
                        <a:pt x="64" y="312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6" name="Freeform 287">
                  <a:extLst>
                    <a:ext uri="{FF2B5EF4-FFF2-40B4-BE49-F238E27FC236}">
                      <a16:creationId xmlns:a16="http://schemas.microsoft.com/office/drawing/2014/main" id="{44D96717-45F4-4973-9B77-72A1A2963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2" y="785"/>
                  <a:ext cx="160" cy="288"/>
                </a:xfrm>
                <a:custGeom>
                  <a:avLst/>
                  <a:gdLst>
                    <a:gd name="T0" fmla="*/ 160 w 160"/>
                    <a:gd name="T1" fmla="*/ 280 h 288"/>
                    <a:gd name="T2" fmla="*/ 160 w 160"/>
                    <a:gd name="T3" fmla="*/ 280 h 288"/>
                    <a:gd name="T4" fmla="*/ 158 w 160"/>
                    <a:gd name="T5" fmla="*/ 270 h 288"/>
                    <a:gd name="T6" fmla="*/ 158 w 160"/>
                    <a:gd name="T7" fmla="*/ 252 h 288"/>
                    <a:gd name="T8" fmla="*/ 160 w 160"/>
                    <a:gd name="T9" fmla="*/ 224 h 288"/>
                    <a:gd name="T10" fmla="*/ 160 w 160"/>
                    <a:gd name="T11" fmla="*/ 224 h 288"/>
                    <a:gd name="T12" fmla="*/ 160 w 160"/>
                    <a:gd name="T13" fmla="*/ 214 h 288"/>
                    <a:gd name="T14" fmla="*/ 158 w 160"/>
                    <a:gd name="T15" fmla="*/ 202 h 288"/>
                    <a:gd name="T16" fmla="*/ 148 w 160"/>
                    <a:gd name="T17" fmla="*/ 176 h 288"/>
                    <a:gd name="T18" fmla="*/ 132 w 160"/>
                    <a:gd name="T19" fmla="*/ 146 h 288"/>
                    <a:gd name="T20" fmla="*/ 114 w 160"/>
                    <a:gd name="T21" fmla="*/ 114 h 288"/>
                    <a:gd name="T22" fmla="*/ 96 w 160"/>
                    <a:gd name="T23" fmla="*/ 86 h 288"/>
                    <a:gd name="T24" fmla="*/ 76 w 160"/>
                    <a:gd name="T25" fmla="*/ 60 h 288"/>
                    <a:gd name="T26" fmla="*/ 60 w 160"/>
                    <a:gd name="T27" fmla="*/ 42 h 288"/>
                    <a:gd name="T28" fmla="*/ 54 w 160"/>
                    <a:gd name="T29" fmla="*/ 36 h 288"/>
                    <a:gd name="T30" fmla="*/ 48 w 160"/>
                    <a:gd name="T31" fmla="*/ 32 h 288"/>
                    <a:gd name="T32" fmla="*/ 48 w 160"/>
                    <a:gd name="T33" fmla="*/ 32 h 288"/>
                    <a:gd name="T34" fmla="*/ 30 w 160"/>
                    <a:gd name="T35" fmla="*/ 22 h 288"/>
                    <a:gd name="T36" fmla="*/ 16 w 160"/>
                    <a:gd name="T37" fmla="*/ 12 h 288"/>
                    <a:gd name="T38" fmla="*/ 0 w 160"/>
                    <a:gd name="T39" fmla="*/ 0 h 288"/>
                    <a:gd name="T40" fmla="*/ 0 w 160"/>
                    <a:gd name="T41" fmla="*/ 0 h 288"/>
                    <a:gd name="T42" fmla="*/ 28 w 160"/>
                    <a:gd name="T43" fmla="*/ 88 h 288"/>
                    <a:gd name="T44" fmla="*/ 52 w 160"/>
                    <a:gd name="T45" fmla="*/ 154 h 288"/>
                    <a:gd name="T46" fmla="*/ 62 w 160"/>
                    <a:gd name="T47" fmla="*/ 182 h 288"/>
                    <a:gd name="T48" fmla="*/ 72 w 160"/>
                    <a:gd name="T49" fmla="*/ 200 h 288"/>
                    <a:gd name="T50" fmla="*/ 72 w 160"/>
                    <a:gd name="T51" fmla="*/ 200 h 288"/>
                    <a:gd name="T52" fmla="*/ 110 w 160"/>
                    <a:gd name="T53" fmla="*/ 258 h 288"/>
                    <a:gd name="T54" fmla="*/ 126 w 160"/>
                    <a:gd name="T55" fmla="*/ 280 h 288"/>
                    <a:gd name="T56" fmla="*/ 132 w 160"/>
                    <a:gd name="T57" fmla="*/ 286 h 288"/>
                    <a:gd name="T58" fmla="*/ 136 w 160"/>
                    <a:gd name="T59" fmla="*/ 288 h 288"/>
                    <a:gd name="T60" fmla="*/ 136 w 160"/>
                    <a:gd name="T61" fmla="*/ 288 h 288"/>
                    <a:gd name="T62" fmla="*/ 150 w 160"/>
                    <a:gd name="T63" fmla="*/ 282 h 288"/>
                    <a:gd name="T64" fmla="*/ 160 w 160"/>
                    <a:gd name="T65" fmla="*/ 280 h 288"/>
                    <a:gd name="T66" fmla="*/ 160 w 160"/>
                    <a:gd name="T67" fmla="*/ 28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0" h="288">
                      <a:moveTo>
                        <a:pt x="160" y="280"/>
                      </a:moveTo>
                      <a:lnTo>
                        <a:pt x="160" y="280"/>
                      </a:lnTo>
                      <a:lnTo>
                        <a:pt x="158" y="270"/>
                      </a:lnTo>
                      <a:lnTo>
                        <a:pt x="158" y="252"/>
                      </a:lnTo>
                      <a:lnTo>
                        <a:pt x="160" y="224"/>
                      </a:lnTo>
                      <a:lnTo>
                        <a:pt x="160" y="224"/>
                      </a:lnTo>
                      <a:lnTo>
                        <a:pt x="160" y="214"/>
                      </a:lnTo>
                      <a:lnTo>
                        <a:pt x="158" y="202"/>
                      </a:lnTo>
                      <a:lnTo>
                        <a:pt x="148" y="176"/>
                      </a:lnTo>
                      <a:lnTo>
                        <a:pt x="132" y="146"/>
                      </a:lnTo>
                      <a:lnTo>
                        <a:pt x="114" y="114"/>
                      </a:lnTo>
                      <a:lnTo>
                        <a:pt x="96" y="86"/>
                      </a:lnTo>
                      <a:lnTo>
                        <a:pt x="76" y="60"/>
                      </a:lnTo>
                      <a:lnTo>
                        <a:pt x="60" y="42"/>
                      </a:lnTo>
                      <a:lnTo>
                        <a:pt x="54" y="36"/>
                      </a:lnTo>
                      <a:lnTo>
                        <a:pt x="48" y="32"/>
                      </a:lnTo>
                      <a:lnTo>
                        <a:pt x="48" y="32"/>
                      </a:lnTo>
                      <a:lnTo>
                        <a:pt x="30" y="22"/>
                      </a:lnTo>
                      <a:lnTo>
                        <a:pt x="16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8" y="88"/>
                      </a:lnTo>
                      <a:lnTo>
                        <a:pt x="52" y="154"/>
                      </a:lnTo>
                      <a:lnTo>
                        <a:pt x="62" y="182"/>
                      </a:lnTo>
                      <a:lnTo>
                        <a:pt x="72" y="200"/>
                      </a:lnTo>
                      <a:lnTo>
                        <a:pt x="72" y="200"/>
                      </a:lnTo>
                      <a:lnTo>
                        <a:pt x="110" y="258"/>
                      </a:lnTo>
                      <a:lnTo>
                        <a:pt x="126" y="280"/>
                      </a:lnTo>
                      <a:lnTo>
                        <a:pt x="132" y="286"/>
                      </a:lnTo>
                      <a:lnTo>
                        <a:pt x="136" y="288"/>
                      </a:lnTo>
                      <a:lnTo>
                        <a:pt x="136" y="288"/>
                      </a:lnTo>
                      <a:lnTo>
                        <a:pt x="150" y="282"/>
                      </a:lnTo>
                      <a:lnTo>
                        <a:pt x="160" y="280"/>
                      </a:lnTo>
                      <a:lnTo>
                        <a:pt x="160" y="2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7" name="Freeform 288">
                  <a:extLst>
                    <a:ext uri="{FF2B5EF4-FFF2-40B4-BE49-F238E27FC236}">
                      <a16:creationId xmlns:a16="http://schemas.microsoft.com/office/drawing/2014/main" id="{F486E059-6394-44F9-AEAC-C8B8548D8D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913"/>
                  <a:ext cx="328" cy="280"/>
                </a:xfrm>
                <a:custGeom>
                  <a:avLst/>
                  <a:gdLst>
                    <a:gd name="T0" fmla="*/ 328 w 328"/>
                    <a:gd name="T1" fmla="*/ 280 h 280"/>
                    <a:gd name="T2" fmla="*/ 328 w 328"/>
                    <a:gd name="T3" fmla="*/ 280 h 280"/>
                    <a:gd name="T4" fmla="*/ 328 w 328"/>
                    <a:gd name="T5" fmla="*/ 278 h 280"/>
                    <a:gd name="T6" fmla="*/ 318 w 328"/>
                    <a:gd name="T7" fmla="*/ 270 h 280"/>
                    <a:gd name="T8" fmla="*/ 296 w 328"/>
                    <a:gd name="T9" fmla="*/ 252 h 280"/>
                    <a:gd name="T10" fmla="*/ 248 w 328"/>
                    <a:gd name="T11" fmla="*/ 224 h 280"/>
                    <a:gd name="T12" fmla="*/ 248 w 328"/>
                    <a:gd name="T13" fmla="*/ 224 h 280"/>
                    <a:gd name="T14" fmla="*/ 216 w 328"/>
                    <a:gd name="T15" fmla="*/ 204 h 280"/>
                    <a:gd name="T16" fmla="*/ 184 w 328"/>
                    <a:gd name="T17" fmla="*/ 180 h 280"/>
                    <a:gd name="T18" fmla="*/ 152 w 328"/>
                    <a:gd name="T19" fmla="*/ 154 h 280"/>
                    <a:gd name="T20" fmla="*/ 122 w 328"/>
                    <a:gd name="T21" fmla="*/ 128 h 280"/>
                    <a:gd name="T22" fmla="*/ 70 w 328"/>
                    <a:gd name="T23" fmla="*/ 80 h 280"/>
                    <a:gd name="T24" fmla="*/ 40 w 328"/>
                    <a:gd name="T25" fmla="*/ 48 h 280"/>
                    <a:gd name="T26" fmla="*/ 40 w 328"/>
                    <a:gd name="T27" fmla="*/ 48 h 280"/>
                    <a:gd name="T28" fmla="*/ 12 w 328"/>
                    <a:gd name="T29" fmla="*/ 14 h 280"/>
                    <a:gd name="T30" fmla="*/ 0 w 328"/>
                    <a:gd name="T31" fmla="*/ 0 h 280"/>
                    <a:gd name="T32" fmla="*/ 0 w 328"/>
                    <a:gd name="T33" fmla="*/ 0 h 280"/>
                    <a:gd name="T34" fmla="*/ 110 w 328"/>
                    <a:gd name="T35" fmla="*/ 48 h 280"/>
                    <a:gd name="T36" fmla="*/ 192 w 328"/>
                    <a:gd name="T37" fmla="*/ 86 h 280"/>
                    <a:gd name="T38" fmla="*/ 248 w 328"/>
                    <a:gd name="T39" fmla="*/ 112 h 280"/>
                    <a:gd name="T40" fmla="*/ 248 w 328"/>
                    <a:gd name="T41" fmla="*/ 112 h 280"/>
                    <a:gd name="T42" fmla="*/ 278 w 328"/>
                    <a:gd name="T43" fmla="*/ 128 h 280"/>
                    <a:gd name="T44" fmla="*/ 290 w 328"/>
                    <a:gd name="T45" fmla="*/ 138 h 280"/>
                    <a:gd name="T46" fmla="*/ 302 w 328"/>
                    <a:gd name="T47" fmla="*/ 148 h 280"/>
                    <a:gd name="T48" fmla="*/ 312 w 328"/>
                    <a:gd name="T49" fmla="*/ 158 h 280"/>
                    <a:gd name="T50" fmla="*/ 320 w 328"/>
                    <a:gd name="T51" fmla="*/ 172 h 280"/>
                    <a:gd name="T52" fmla="*/ 326 w 328"/>
                    <a:gd name="T53" fmla="*/ 188 h 280"/>
                    <a:gd name="T54" fmla="*/ 328 w 328"/>
                    <a:gd name="T55" fmla="*/ 208 h 280"/>
                    <a:gd name="T56" fmla="*/ 328 w 328"/>
                    <a:gd name="T57" fmla="*/ 208 h 280"/>
                    <a:gd name="T58" fmla="*/ 328 w 328"/>
                    <a:gd name="T59" fmla="*/ 264 h 280"/>
                    <a:gd name="T60" fmla="*/ 328 w 328"/>
                    <a:gd name="T61" fmla="*/ 280 h 280"/>
                    <a:gd name="T62" fmla="*/ 328 w 328"/>
                    <a:gd name="T63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28" h="280">
                      <a:moveTo>
                        <a:pt x="328" y="280"/>
                      </a:moveTo>
                      <a:lnTo>
                        <a:pt x="328" y="280"/>
                      </a:lnTo>
                      <a:lnTo>
                        <a:pt x="328" y="278"/>
                      </a:lnTo>
                      <a:lnTo>
                        <a:pt x="318" y="270"/>
                      </a:lnTo>
                      <a:lnTo>
                        <a:pt x="296" y="252"/>
                      </a:lnTo>
                      <a:lnTo>
                        <a:pt x="248" y="224"/>
                      </a:lnTo>
                      <a:lnTo>
                        <a:pt x="248" y="224"/>
                      </a:lnTo>
                      <a:lnTo>
                        <a:pt x="216" y="204"/>
                      </a:lnTo>
                      <a:lnTo>
                        <a:pt x="184" y="180"/>
                      </a:lnTo>
                      <a:lnTo>
                        <a:pt x="152" y="154"/>
                      </a:lnTo>
                      <a:lnTo>
                        <a:pt x="122" y="128"/>
                      </a:lnTo>
                      <a:lnTo>
                        <a:pt x="70" y="80"/>
                      </a:lnTo>
                      <a:lnTo>
                        <a:pt x="40" y="48"/>
                      </a:lnTo>
                      <a:lnTo>
                        <a:pt x="40" y="48"/>
                      </a:lnTo>
                      <a:lnTo>
                        <a:pt x="12" y="1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10" y="48"/>
                      </a:lnTo>
                      <a:lnTo>
                        <a:pt x="192" y="86"/>
                      </a:lnTo>
                      <a:lnTo>
                        <a:pt x="248" y="112"/>
                      </a:lnTo>
                      <a:lnTo>
                        <a:pt x="248" y="112"/>
                      </a:lnTo>
                      <a:lnTo>
                        <a:pt x="278" y="128"/>
                      </a:lnTo>
                      <a:lnTo>
                        <a:pt x="290" y="138"/>
                      </a:lnTo>
                      <a:lnTo>
                        <a:pt x="302" y="148"/>
                      </a:lnTo>
                      <a:lnTo>
                        <a:pt x="312" y="158"/>
                      </a:lnTo>
                      <a:lnTo>
                        <a:pt x="320" y="172"/>
                      </a:lnTo>
                      <a:lnTo>
                        <a:pt x="326" y="188"/>
                      </a:lnTo>
                      <a:lnTo>
                        <a:pt x="328" y="208"/>
                      </a:lnTo>
                      <a:lnTo>
                        <a:pt x="328" y="208"/>
                      </a:lnTo>
                      <a:lnTo>
                        <a:pt x="328" y="264"/>
                      </a:lnTo>
                      <a:lnTo>
                        <a:pt x="328" y="280"/>
                      </a:lnTo>
                      <a:lnTo>
                        <a:pt x="328" y="280"/>
                      </a:lnTo>
                      <a:close/>
                    </a:path>
                  </a:pathLst>
                </a:custGeom>
                <a:solidFill>
                  <a:srgbClr val="406325"/>
                </a:solidFill>
                <a:ln w="3175">
                  <a:solidFill>
                    <a:srgbClr val="36552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8" name="Freeform 289">
                  <a:extLst>
                    <a:ext uri="{FF2B5EF4-FFF2-40B4-BE49-F238E27FC236}">
                      <a16:creationId xmlns:a16="http://schemas.microsoft.com/office/drawing/2014/main" id="{197C365E-B106-4C68-B64A-0CE504E3D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" y="1209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8 w 48"/>
                    <a:gd name="T3" fmla="*/ 24 h 48"/>
                    <a:gd name="T4" fmla="*/ 46 w 48"/>
                    <a:gd name="T5" fmla="*/ 14 h 48"/>
                    <a:gd name="T6" fmla="*/ 40 w 48"/>
                    <a:gd name="T7" fmla="*/ 8 h 48"/>
                    <a:gd name="T8" fmla="*/ 34 w 48"/>
                    <a:gd name="T9" fmla="*/ 2 h 48"/>
                    <a:gd name="T10" fmla="*/ 24 w 48"/>
                    <a:gd name="T11" fmla="*/ 0 h 48"/>
                    <a:gd name="T12" fmla="*/ 24 w 48"/>
                    <a:gd name="T13" fmla="*/ 0 h 48"/>
                    <a:gd name="T14" fmla="*/ 14 w 48"/>
                    <a:gd name="T15" fmla="*/ 2 h 48"/>
                    <a:gd name="T16" fmla="*/ 8 w 48"/>
                    <a:gd name="T17" fmla="*/ 8 h 48"/>
                    <a:gd name="T18" fmla="*/ 2 w 48"/>
                    <a:gd name="T19" fmla="*/ 14 h 48"/>
                    <a:gd name="T20" fmla="*/ 0 w 48"/>
                    <a:gd name="T21" fmla="*/ 24 h 48"/>
                    <a:gd name="T22" fmla="*/ 0 w 48"/>
                    <a:gd name="T23" fmla="*/ 24 h 48"/>
                    <a:gd name="T24" fmla="*/ 2 w 48"/>
                    <a:gd name="T25" fmla="*/ 34 h 48"/>
                    <a:gd name="T26" fmla="*/ 8 w 48"/>
                    <a:gd name="T27" fmla="*/ 40 h 48"/>
                    <a:gd name="T28" fmla="*/ 14 w 48"/>
                    <a:gd name="T29" fmla="*/ 46 h 48"/>
                    <a:gd name="T30" fmla="*/ 24 w 48"/>
                    <a:gd name="T31" fmla="*/ 48 h 48"/>
                    <a:gd name="T32" fmla="*/ 24 w 48"/>
                    <a:gd name="T33" fmla="*/ 48 h 48"/>
                    <a:gd name="T34" fmla="*/ 34 w 48"/>
                    <a:gd name="T35" fmla="*/ 46 h 48"/>
                    <a:gd name="T36" fmla="*/ 40 w 48"/>
                    <a:gd name="T37" fmla="*/ 40 h 48"/>
                    <a:gd name="T38" fmla="*/ 46 w 48"/>
                    <a:gd name="T39" fmla="*/ 34 h 48"/>
                    <a:gd name="T40" fmla="*/ 48 w 48"/>
                    <a:gd name="T41" fmla="*/ 24 h 48"/>
                    <a:gd name="T42" fmla="*/ 48 w 48"/>
                    <a:gd name="T43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48" y="24"/>
                      </a:moveTo>
                      <a:lnTo>
                        <a:pt x="48" y="24"/>
                      </a:lnTo>
                      <a:lnTo>
                        <a:pt x="46" y="14"/>
                      </a:lnTo>
                      <a:lnTo>
                        <a:pt x="40" y="8"/>
                      </a:lnTo>
                      <a:lnTo>
                        <a:pt x="34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14" y="2"/>
                      </a:lnTo>
                      <a:lnTo>
                        <a:pt x="8" y="8"/>
                      </a:lnTo>
                      <a:lnTo>
                        <a:pt x="2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34"/>
                      </a:lnTo>
                      <a:lnTo>
                        <a:pt x="8" y="40"/>
                      </a:lnTo>
                      <a:lnTo>
                        <a:pt x="14" y="46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4" y="46"/>
                      </a:lnTo>
                      <a:lnTo>
                        <a:pt x="40" y="40"/>
                      </a:lnTo>
                      <a:lnTo>
                        <a:pt x="46" y="34"/>
                      </a:lnTo>
                      <a:lnTo>
                        <a:pt x="48" y="24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9" name="Freeform 290">
                  <a:extLst>
                    <a:ext uri="{FF2B5EF4-FFF2-40B4-BE49-F238E27FC236}">
                      <a16:creationId xmlns:a16="http://schemas.microsoft.com/office/drawing/2014/main" id="{BE73A317-07AE-4E9E-ADD9-C0AEB4DAA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8" y="1273"/>
                  <a:ext cx="32" cy="32"/>
                </a:xfrm>
                <a:custGeom>
                  <a:avLst/>
                  <a:gdLst>
                    <a:gd name="T0" fmla="*/ 32 w 32"/>
                    <a:gd name="T1" fmla="*/ 16 h 32"/>
                    <a:gd name="T2" fmla="*/ 32 w 32"/>
                    <a:gd name="T3" fmla="*/ 16 h 32"/>
                    <a:gd name="T4" fmla="*/ 30 w 32"/>
                    <a:gd name="T5" fmla="*/ 10 h 32"/>
                    <a:gd name="T6" fmla="*/ 28 w 32"/>
                    <a:gd name="T7" fmla="*/ 4 h 32"/>
                    <a:gd name="T8" fmla="*/ 22 w 32"/>
                    <a:gd name="T9" fmla="*/ 2 h 32"/>
                    <a:gd name="T10" fmla="*/ 16 w 32"/>
                    <a:gd name="T11" fmla="*/ 0 h 32"/>
                    <a:gd name="T12" fmla="*/ 16 w 32"/>
                    <a:gd name="T13" fmla="*/ 0 h 32"/>
                    <a:gd name="T14" fmla="*/ 10 w 32"/>
                    <a:gd name="T15" fmla="*/ 2 h 32"/>
                    <a:gd name="T16" fmla="*/ 4 w 32"/>
                    <a:gd name="T17" fmla="*/ 4 h 32"/>
                    <a:gd name="T18" fmla="*/ 2 w 32"/>
                    <a:gd name="T19" fmla="*/ 10 h 32"/>
                    <a:gd name="T20" fmla="*/ 0 w 32"/>
                    <a:gd name="T21" fmla="*/ 16 h 32"/>
                    <a:gd name="T22" fmla="*/ 0 w 32"/>
                    <a:gd name="T23" fmla="*/ 16 h 32"/>
                    <a:gd name="T24" fmla="*/ 2 w 32"/>
                    <a:gd name="T25" fmla="*/ 22 h 32"/>
                    <a:gd name="T26" fmla="*/ 4 w 32"/>
                    <a:gd name="T27" fmla="*/ 28 h 32"/>
                    <a:gd name="T28" fmla="*/ 10 w 32"/>
                    <a:gd name="T29" fmla="*/ 30 h 32"/>
                    <a:gd name="T30" fmla="*/ 16 w 32"/>
                    <a:gd name="T31" fmla="*/ 32 h 32"/>
                    <a:gd name="T32" fmla="*/ 16 w 32"/>
                    <a:gd name="T33" fmla="*/ 32 h 32"/>
                    <a:gd name="T34" fmla="*/ 22 w 32"/>
                    <a:gd name="T35" fmla="*/ 30 h 32"/>
                    <a:gd name="T36" fmla="*/ 28 w 32"/>
                    <a:gd name="T37" fmla="*/ 28 h 32"/>
                    <a:gd name="T38" fmla="*/ 30 w 32"/>
                    <a:gd name="T39" fmla="*/ 22 h 32"/>
                    <a:gd name="T40" fmla="*/ 32 w 32"/>
                    <a:gd name="T41" fmla="*/ 16 h 32"/>
                    <a:gd name="T42" fmla="*/ 32 w 32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2" h="32">
                      <a:moveTo>
                        <a:pt x="32" y="16"/>
                      </a:moveTo>
                      <a:lnTo>
                        <a:pt x="32" y="16"/>
                      </a:lnTo>
                      <a:lnTo>
                        <a:pt x="30" y="10"/>
                      </a:lnTo>
                      <a:lnTo>
                        <a:pt x="28" y="4"/>
                      </a:lnTo>
                      <a:lnTo>
                        <a:pt x="22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0" y="2"/>
                      </a:lnTo>
                      <a:lnTo>
                        <a:pt x="4" y="4"/>
                      </a:lnTo>
                      <a:lnTo>
                        <a:pt x="2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4" y="28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8" y="28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0" name="Freeform 291">
                  <a:extLst>
                    <a:ext uri="{FF2B5EF4-FFF2-40B4-BE49-F238E27FC236}">
                      <a16:creationId xmlns:a16="http://schemas.microsoft.com/office/drawing/2014/main" id="{910065AF-167F-476C-807E-D220F1A37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6" y="1369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1" name="Freeform 292">
                  <a:extLst>
                    <a:ext uri="{FF2B5EF4-FFF2-40B4-BE49-F238E27FC236}">
                      <a16:creationId xmlns:a16="http://schemas.microsoft.com/office/drawing/2014/main" id="{1839E260-9663-4B4E-828A-A6504620E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8" y="2105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2" name="Freeform 293">
                  <a:extLst>
                    <a:ext uri="{FF2B5EF4-FFF2-40B4-BE49-F238E27FC236}">
                      <a16:creationId xmlns:a16="http://schemas.microsoft.com/office/drawing/2014/main" id="{0B5052F5-AAB7-44F3-A19C-F36C304B6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8" y="2353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3" name="Freeform 294">
                  <a:extLst>
                    <a:ext uri="{FF2B5EF4-FFF2-40B4-BE49-F238E27FC236}">
                      <a16:creationId xmlns:a16="http://schemas.microsoft.com/office/drawing/2014/main" id="{A62B154D-4B32-47CA-82C1-F690D443C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0" y="2737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4" name="Freeform 295">
                  <a:extLst>
                    <a:ext uri="{FF2B5EF4-FFF2-40B4-BE49-F238E27FC236}">
                      <a16:creationId xmlns:a16="http://schemas.microsoft.com/office/drawing/2014/main" id="{3262D907-B4E7-4E19-AE7D-9FAE60470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4" y="2689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5" name="Freeform 296">
                  <a:extLst>
                    <a:ext uri="{FF2B5EF4-FFF2-40B4-BE49-F238E27FC236}">
                      <a16:creationId xmlns:a16="http://schemas.microsoft.com/office/drawing/2014/main" id="{6E2E17C9-E6CB-4E16-92F0-3E3F47A53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25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6" name="Freeform 297">
                  <a:extLst>
                    <a:ext uri="{FF2B5EF4-FFF2-40B4-BE49-F238E27FC236}">
                      <a16:creationId xmlns:a16="http://schemas.microsoft.com/office/drawing/2014/main" id="{76C35B0B-A27B-4078-AA44-276538EBCC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8" y="3345"/>
                  <a:ext cx="40" cy="40"/>
                </a:xfrm>
                <a:custGeom>
                  <a:avLst/>
                  <a:gdLst>
                    <a:gd name="T0" fmla="*/ 40 w 40"/>
                    <a:gd name="T1" fmla="*/ 20 h 40"/>
                    <a:gd name="T2" fmla="*/ 40 w 40"/>
                    <a:gd name="T3" fmla="*/ 20 h 40"/>
                    <a:gd name="T4" fmla="*/ 38 w 40"/>
                    <a:gd name="T5" fmla="*/ 12 h 40"/>
                    <a:gd name="T6" fmla="*/ 34 w 40"/>
                    <a:gd name="T7" fmla="*/ 6 h 40"/>
                    <a:gd name="T8" fmla="*/ 28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12 w 40"/>
                    <a:gd name="T15" fmla="*/ 2 h 40"/>
                    <a:gd name="T16" fmla="*/ 6 w 40"/>
                    <a:gd name="T17" fmla="*/ 6 h 40"/>
                    <a:gd name="T18" fmla="*/ 2 w 40"/>
                    <a:gd name="T19" fmla="*/ 12 h 40"/>
                    <a:gd name="T20" fmla="*/ 0 w 40"/>
                    <a:gd name="T21" fmla="*/ 20 h 40"/>
                    <a:gd name="T22" fmla="*/ 0 w 40"/>
                    <a:gd name="T23" fmla="*/ 20 h 40"/>
                    <a:gd name="T24" fmla="*/ 2 w 40"/>
                    <a:gd name="T25" fmla="*/ 28 h 40"/>
                    <a:gd name="T26" fmla="*/ 6 w 40"/>
                    <a:gd name="T27" fmla="*/ 34 h 40"/>
                    <a:gd name="T28" fmla="*/ 12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28 w 40"/>
                    <a:gd name="T35" fmla="*/ 38 h 40"/>
                    <a:gd name="T36" fmla="*/ 34 w 40"/>
                    <a:gd name="T37" fmla="*/ 34 h 40"/>
                    <a:gd name="T38" fmla="*/ 38 w 40"/>
                    <a:gd name="T39" fmla="*/ 28 h 40"/>
                    <a:gd name="T40" fmla="*/ 40 w 40"/>
                    <a:gd name="T41" fmla="*/ 20 h 40"/>
                    <a:gd name="T42" fmla="*/ 4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40" y="20"/>
                      </a:moveTo>
                      <a:lnTo>
                        <a:pt x="40" y="20"/>
                      </a:lnTo>
                      <a:lnTo>
                        <a:pt x="38" y="12"/>
                      </a:lnTo>
                      <a:lnTo>
                        <a:pt x="34" y="6"/>
                      </a:lnTo>
                      <a:lnTo>
                        <a:pt x="28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6" y="34"/>
                      </a:lnTo>
                      <a:lnTo>
                        <a:pt x="12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8" y="38"/>
                      </a:lnTo>
                      <a:lnTo>
                        <a:pt x="34" y="34"/>
                      </a:lnTo>
                      <a:lnTo>
                        <a:pt x="38" y="28"/>
                      </a:lnTo>
                      <a:lnTo>
                        <a:pt x="40" y="20"/>
                      </a:lnTo>
                      <a:lnTo>
                        <a:pt x="40" y="20"/>
                      </a:lnTo>
                      <a:close/>
                    </a:path>
                  </a:pathLst>
                </a:custGeom>
                <a:solidFill>
                  <a:srgbClr val="BA1F3E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7" name="Freeform 298">
                  <a:extLst>
                    <a:ext uri="{FF2B5EF4-FFF2-40B4-BE49-F238E27FC236}">
                      <a16:creationId xmlns:a16="http://schemas.microsoft.com/office/drawing/2014/main" id="{F687BBDC-44E5-4760-A16A-8FD15D50A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96" y="3185"/>
                  <a:ext cx="432" cy="32"/>
                </a:xfrm>
                <a:custGeom>
                  <a:avLst/>
                  <a:gdLst>
                    <a:gd name="T0" fmla="*/ 0 w 432"/>
                    <a:gd name="T1" fmla="*/ 32 h 32"/>
                    <a:gd name="T2" fmla="*/ 432 w 432"/>
                    <a:gd name="T3" fmla="*/ 32 h 32"/>
                    <a:gd name="T4" fmla="*/ 432 w 432"/>
                    <a:gd name="T5" fmla="*/ 32 h 32"/>
                    <a:gd name="T6" fmla="*/ 396 w 432"/>
                    <a:gd name="T7" fmla="*/ 26 h 32"/>
                    <a:gd name="T8" fmla="*/ 310 w 432"/>
                    <a:gd name="T9" fmla="*/ 12 h 32"/>
                    <a:gd name="T10" fmla="*/ 258 w 432"/>
                    <a:gd name="T11" fmla="*/ 6 h 32"/>
                    <a:gd name="T12" fmla="*/ 206 w 432"/>
                    <a:gd name="T13" fmla="*/ 2 h 32"/>
                    <a:gd name="T14" fmla="*/ 160 w 432"/>
                    <a:gd name="T15" fmla="*/ 0 h 32"/>
                    <a:gd name="T16" fmla="*/ 120 w 432"/>
                    <a:gd name="T17" fmla="*/ 0 h 32"/>
                    <a:gd name="T18" fmla="*/ 120 w 432"/>
                    <a:gd name="T19" fmla="*/ 0 h 32"/>
                    <a:gd name="T20" fmla="*/ 90 w 432"/>
                    <a:gd name="T21" fmla="*/ 4 h 32"/>
                    <a:gd name="T22" fmla="*/ 64 w 432"/>
                    <a:gd name="T23" fmla="*/ 8 h 32"/>
                    <a:gd name="T24" fmla="*/ 42 w 432"/>
                    <a:gd name="T25" fmla="*/ 14 h 32"/>
                    <a:gd name="T26" fmla="*/ 26 w 432"/>
                    <a:gd name="T27" fmla="*/ 18 h 32"/>
                    <a:gd name="T28" fmla="*/ 6 w 432"/>
                    <a:gd name="T29" fmla="*/ 28 h 32"/>
                    <a:gd name="T30" fmla="*/ 0 w 432"/>
                    <a:gd name="T31" fmla="*/ 32 h 32"/>
                    <a:gd name="T32" fmla="*/ 0 w 432"/>
                    <a:gd name="T3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32" h="32">
                      <a:moveTo>
                        <a:pt x="0" y="32"/>
                      </a:moveTo>
                      <a:lnTo>
                        <a:pt x="432" y="32"/>
                      </a:lnTo>
                      <a:lnTo>
                        <a:pt x="432" y="32"/>
                      </a:lnTo>
                      <a:lnTo>
                        <a:pt x="396" y="26"/>
                      </a:lnTo>
                      <a:lnTo>
                        <a:pt x="310" y="12"/>
                      </a:lnTo>
                      <a:lnTo>
                        <a:pt x="258" y="6"/>
                      </a:lnTo>
                      <a:lnTo>
                        <a:pt x="206" y="2"/>
                      </a:lnTo>
                      <a:lnTo>
                        <a:pt x="160" y="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90" y="4"/>
                      </a:lnTo>
                      <a:lnTo>
                        <a:pt x="64" y="8"/>
                      </a:lnTo>
                      <a:lnTo>
                        <a:pt x="42" y="14"/>
                      </a:lnTo>
                      <a:lnTo>
                        <a:pt x="26" y="18"/>
                      </a:lnTo>
                      <a:lnTo>
                        <a:pt x="6" y="2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8" name="Freeform 299">
                  <a:extLst>
                    <a:ext uri="{FF2B5EF4-FFF2-40B4-BE49-F238E27FC236}">
                      <a16:creationId xmlns:a16="http://schemas.microsoft.com/office/drawing/2014/main" id="{53DB073F-D1B7-46D9-8936-B406EB5BE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0" y="3297"/>
                  <a:ext cx="400" cy="208"/>
                </a:xfrm>
                <a:custGeom>
                  <a:avLst/>
                  <a:gdLst>
                    <a:gd name="T0" fmla="*/ 0 w 400"/>
                    <a:gd name="T1" fmla="*/ 0 h 208"/>
                    <a:gd name="T2" fmla="*/ 0 w 400"/>
                    <a:gd name="T3" fmla="*/ 0 h 208"/>
                    <a:gd name="T4" fmla="*/ 44 w 400"/>
                    <a:gd name="T5" fmla="*/ 22 h 208"/>
                    <a:gd name="T6" fmla="*/ 142 w 400"/>
                    <a:gd name="T7" fmla="*/ 74 h 208"/>
                    <a:gd name="T8" fmla="*/ 244 w 400"/>
                    <a:gd name="T9" fmla="*/ 128 h 208"/>
                    <a:gd name="T10" fmla="*/ 304 w 400"/>
                    <a:gd name="T11" fmla="*/ 160 h 208"/>
                    <a:gd name="T12" fmla="*/ 304 w 400"/>
                    <a:gd name="T13" fmla="*/ 160 h 208"/>
                    <a:gd name="T14" fmla="*/ 332 w 400"/>
                    <a:gd name="T15" fmla="*/ 176 h 208"/>
                    <a:gd name="T16" fmla="*/ 364 w 400"/>
                    <a:gd name="T17" fmla="*/ 190 h 208"/>
                    <a:gd name="T18" fmla="*/ 400 w 400"/>
                    <a:gd name="T19" fmla="*/ 208 h 208"/>
                    <a:gd name="T20" fmla="*/ 400 w 400"/>
                    <a:gd name="T21" fmla="*/ 208 h 208"/>
                    <a:gd name="T22" fmla="*/ 374 w 400"/>
                    <a:gd name="T23" fmla="*/ 186 h 208"/>
                    <a:gd name="T24" fmla="*/ 310 w 400"/>
                    <a:gd name="T25" fmla="*/ 136 h 208"/>
                    <a:gd name="T26" fmla="*/ 272 w 400"/>
                    <a:gd name="T27" fmla="*/ 108 h 208"/>
                    <a:gd name="T28" fmla="*/ 232 w 400"/>
                    <a:gd name="T29" fmla="*/ 82 h 208"/>
                    <a:gd name="T30" fmla="*/ 194 w 400"/>
                    <a:gd name="T31" fmla="*/ 62 h 208"/>
                    <a:gd name="T32" fmla="*/ 176 w 400"/>
                    <a:gd name="T33" fmla="*/ 54 h 208"/>
                    <a:gd name="T34" fmla="*/ 160 w 400"/>
                    <a:gd name="T35" fmla="*/ 48 h 208"/>
                    <a:gd name="T36" fmla="*/ 160 w 400"/>
                    <a:gd name="T37" fmla="*/ 48 h 208"/>
                    <a:gd name="T38" fmla="*/ 48 w 400"/>
                    <a:gd name="T39" fmla="*/ 16 h 208"/>
                    <a:gd name="T40" fmla="*/ 0 w 400"/>
                    <a:gd name="T41" fmla="*/ 0 h 208"/>
                    <a:gd name="T42" fmla="*/ 0 w 400"/>
                    <a:gd name="T43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0" h="2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4" y="22"/>
                      </a:lnTo>
                      <a:lnTo>
                        <a:pt x="142" y="74"/>
                      </a:lnTo>
                      <a:lnTo>
                        <a:pt x="244" y="128"/>
                      </a:lnTo>
                      <a:lnTo>
                        <a:pt x="304" y="160"/>
                      </a:lnTo>
                      <a:lnTo>
                        <a:pt x="304" y="160"/>
                      </a:lnTo>
                      <a:lnTo>
                        <a:pt x="332" y="176"/>
                      </a:lnTo>
                      <a:lnTo>
                        <a:pt x="364" y="190"/>
                      </a:lnTo>
                      <a:lnTo>
                        <a:pt x="400" y="208"/>
                      </a:lnTo>
                      <a:lnTo>
                        <a:pt x="400" y="208"/>
                      </a:lnTo>
                      <a:lnTo>
                        <a:pt x="374" y="186"/>
                      </a:lnTo>
                      <a:lnTo>
                        <a:pt x="310" y="136"/>
                      </a:lnTo>
                      <a:lnTo>
                        <a:pt x="272" y="108"/>
                      </a:lnTo>
                      <a:lnTo>
                        <a:pt x="232" y="82"/>
                      </a:lnTo>
                      <a:lnTo>
                        <a:pt x="194" y="62"/>
                      </a:lnTo>
                      <a:lnTo>
                        <a:pt x="176" y="54"/>
                      </a:lnTo>
                      <a:lnTo>
                        <a:pt x="160" y="48"/>
                      </a:lnTo>
                      <a:lnTo>
                        <a:pt x="160" y="48"/>
                      </a:lnTo>
                      <a:lnTo>
                        <a:pt x="48" y="1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9" name="Freeform 300">
                  <a:extLst>
                    <a:ext uri="{FF2B5EF4-FFF2-40B4-BE49-F238E27FC236}">
                      <a16:creationId xmlns:a16="http://schemas.microsoft.com/office/drawing/2014/main" id="{161F543F-1630-419C-B311-0A1D54142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0" y="3407"/>
                  <a:ext cx="320" cy="154"/>
                </a:xfrm>
                <a:custGeom>
                  <a:avLst/>
                  <a:gdLst>
                    <a:gd name="T0" fmla="*/ 0 w 320"/>
                    <a:gd name="T1" fmla="*/ 2 h 154"/>
                    <a:gd name="T2" fmla="*/ 0 w 320"/>
                    <a:gd name="T3" fmla="*/ 2 h 154"/>
                    <a:gd name="T4" fmla="*/ 6 w 320"/>
                    <a:gd name="T5" fmla="*/ 8 h 154"/>
                    <a:gd name="T6" fmla="*/ 28 w 320"/>
                    <a:gd name="T7" fmla="*/ 24 h 154"/>
                    <a:gd name="T8" fmla="*/ 46 w 320"/>
                    <a:gd name="T9" fmla="*/ 36 h 154"/>
                    <a:gd name="T10" fmla="*/ 68 w 320"/>
                    <a:gd name="T11" fmla="*/ 48 h 154"/>
                    <a:gd name="T12" fmla="*/ 96 w 320"/>
                    <a:gd name="T13" fmla="*/ 60 h 154"/>
                    <a:gd name="T14" fmla="*/ 128 w 320"/>
                    <a:gd name="T15" fmla="*/ 74 h 154"/>
                    <a:gd name="T16" fmla="*/ 128 w 320"/>
                    <a:gd name="T17" fmla="*/ 74 h 154"/>
                    <a:gd name="T18" fmla="*/ 198 w 320"/>
                    <a:gd name="T19" fmla="*/ 102 h 154"/>
                    <a:gd name="T20" fmla="*/ 260 w 320"/>
                    <a:gd name="T21" fmla="*/ 130 h 154"/>
                    <a:gd name="T22" fmla="*/ 304 w 320"/>
                    <a:gd name="T23" fmla="*/ 150 h 154"/>
                    <a:gd name="T24" fmla="*/ 316 w 320"/>
                    <a:gd name="T25" fmla="*/ 154 h 154"/>
                    <a:gd name="T26" fmla="*/ 320 w 320"/>
                    <a:gd name="T27" fmla="*/ 154 h 154"/>
                    <a:gd name="T28" fmla="*/ 320 w 320"/>
                    <a:gd name="T29" fmla="*/ 154 h 154"/>
                    <a:gd name="T30" fmla="*/ 298 w 320"/>
                    <a:gd name="T31" fmla="*/ 136 h 154"/>
                    <a:gd name="T32" fmla="*/ 246 w 320"/>
                    <a:gd name="T33" fmla="*/ 102 h 154"/>
                    <a:gd name="T34" fmla="*/ 178 w 320"/>
                    <a:gd name="T35" fmla="*/ 60 h 154"/>
                    <a:gd name="T36" fmla="*/ 144 w 320"/>
                    <a:gd name="T37" fmla="*/ 42 h 154"/>
                    <a:gd name="T38" fmla="*/ 112 w 320"/>
                    <a:gd name="T39" fmla="*/ 26 h 154"/>
                    <a:gd name="T40" fmla="*/ 112 w 320"/>
                    <a:gd name="T41" fmla="*/ 26 h 154"/>
                    <a:gd name="T42" fmla="*/ 84 w 320"/>
                    <a:gd name="T43" fmla="*/ 14 h 154"/>
                    <a:gd name="T44" fmla="*/ 60 w 320"/>
                    <a:gd name="T45" fmla="*/ 8 h 154"/>
                    <a:gd name="T46" fmla="*/ 40 w 320"/>
                    <a:gd name="T47" fmla="*/ 2 h 154"/>
                    <a:gd name="T48" fmla="*/ 26 w 320"/>
                    <a:gd name="T49" fmla="*/ 0 h 154"/>
                    <a:gd name="T50" fmla="*/ 14 w 320"/>
                    <a:gd name="T51" fmla="*/ 0 h 154"/>
                    <a:gd name="T52" fmla="*/ 6 w 320"/>
                    <a:gd name="T53" fmla="*/ 0 h 154"/>
                    <a:gd name="T54" fmla="*/ 0 w 320"/>
                    <a:gd name="T55" fmla="*/ 2 h 154"/>
                    <a:gd name="T56" fmla="*/ 0 w 320"/>
                    <a:gd name="T57" fmla="*/ 2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20" h="15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8"/>
                      </a:lnTo>
                      <a:lnTo>
                        <a:pt x="28" y="24"/>
                      </a:lnTo>
                      <a:lnTo>
                        <a:pt x="46" y="36"/>
                      </a:lnTo>
                      <a:lnTo>
                        <a:pt x="68" y="48"/>
                      </a:lnTo>
                      <a:lnTo>
                        <a:pt x="96" y="60"/>
                      </a:ln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98" y="102"/>
                      </a:lnTo>
                      <a:lnTo>
                        <a:pt x="260" y="130"/>
                      </a:lnTo>
                      <a:lnTo>
                        <a:pt x="304" y="150"/>
                      </a:lnTo>
                      <a:lnTo>
                        <a:pt x="316" y="154"/>
                      </a:lnTo>
                      <a:lnTo>
                        <a:pt x="320" y="154"/>
                      </a:lnTo>
                      <a:lnTo>
                        <a:pt x="320" y="154"/>
                      </a:lnTo>
                      <a:lnTo>
                        <a:pt x="298" y="136"/>
                      </a:lnTo>
                      <a:lnTo>
                        <a:pt x="246" y="102"/>
                      </a:lnTo>
                      <a:lnTo>
                        <a:pt x="178" y="60"/>
                      </a:lnTo>
                      <a:lnTo>
                        <a:pt x="144" y="42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84" y="14"/>
                      </a:lnTo>
                      <a:lnTo>
                        <a:pt x="60" y="8"/>
                      </a:lnTo>
                      <a:lnTo>
                        <a:pt x="40" y="2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6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0" name="Freeform 301">
                  <a:extLst>
                    <a:ext uri="{FF2B5EF4-FFF2-40B4-BE49-F238E27FC236}">
                      <a16:creationId xmlns:a16="http://schemas.microsoft.com/office/drawing/2014/main" id="{518416D4-F811-4A58-BD8A-0AE8C23183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2993"/>
                  <a:ext cx="216" cy="320"/>
                </a:xfrm>
                <a:custGeom>
                  <a:avLst/>
                  <a:gdLst>
                    <a:gd name="T0" fmla="*/ 0 w 216"/>
                    <a:gd name="T1" fmla="*/ 320 h 320"/>
                    <a:gd name="T2" fmla="*/ 0 w 216"/>
                    <a:gd name="T3" fmla="*/ 320 h 320"/>
                    <a:gd name="T4" fmla="*/ 2 w 216"/>
                    <a:gd name="T5" fmla="*/ 310 h 320"/>
                    <a:gd name="T6" fmla="*/ 12 w 216"/>
                    <a:gd name="T7" fmla="*/ 282 h 320"/>
                    <a:gd name="T8" fmla="*/ 20 w 216"/>
                    <a:gd name="T9" fmla="*/ 262 h 320"/>
                    <a:gd name="T10" fmla="*/ 30 w 216"/>
                    <a:gd name="T11" fmla="*/ 236 h 320"/>
                    <a:gd name="T12" fmla="*/ 46 w 216"/>
                    <a:gd name="T13" fmla="*/ 208 h 320"/>
                    <a:gd name="T14" fmla="*/ 64 w 216"/>
                    <a:gd name="T15" fmla="*/ 176 h 320"/>
                    <a:gd name="T16" fmla="*/ 64 w 216"/>
                    <a:gd name="T17" fmla="*/ 176 h 320"/>
                    <a:gd name="T18" fmla="*/ 86 w 216"/>
                    <a:gd name="T19" fmla="*/ 142 h 320"/>
                    <a:gd name="T20" fmla="*/ 110 w 216"/>
                    <a:gd name="T21" fmla="*/ 110 h 320"/>
                    <a:gd name="T22" fmla="*/ 136 w 216"/>
                    <a:gd name="T23" fmla="*/ 80 h 320"/>
                    <a:gd name="T24" fmla="*/ 160 w 216"/>
                    <a:gd name="T25" fmla="*/ 52 h 320"/>
                    <a:gd name="T26" fmla="*/ 180 w 216"/>
                    <a:gd name="T27" fmla="*/ 30 h 320"/>
                    <a:gd name="T28" fmla="*/ 198 w 216"/>
                    <a:gd name="T29" fmla="*/ 12 h 320"/>
                    <a:gd name="T30" fmla="*/ 210 w 216"/>
                    <a:gd name="T31" fmla="*/ 2 h 320"/>
                    <a:gd name="T32" fmla="*/ 214 w 216"/>
                    <a:gd name="T33" fmla="*/ 0 h 320"/>
                    <a:gd name="T34" fmla="*/ 216 w 216"/>
                    <a:gd name="T35" fmla="*/ 0 h 320"/>
                    <a:gd name="T36" fmla="*/ 216 w 216"/>
                    <a:gd name="T37" fmla="*/ 0 h 320"/>
                    <a:gd name="T38" fmla="*/ 212 w 216"/>
                    <a:gd name="T39" fmla="*/ 10 h 320"/>
                    <a:gd name="T40" fmla="*/ 202 w 216"/>
                    <a:gd name="T41" fmla="*/ 32 h 320"/>
                    <a:gd name="T42" fmla="*/ 162 w 216"/>
                    <a:gd name="T43" fmla="*/ 102 h 320"/>
                    <a:gd name="T44" fmla="*/ 118 w 216"/>
                    <a:gd name="T45" fmla="*/ 176 h 320"/>
                    <a:gd name="T46" fmla="*/ 88 w 216"/>
                    <a:gd name="T47" fmla="*/ 224 h 320"/>
                    <a:gd name="T48" fmla="*/ 88 w 216"/>
                    <a:gd name="T49" fmla="*/ 224 h 320"/>
                    <a:gd name="T50" fmla="*/ 64 w 216"/>
                    <a:gd name="T51" fmla="*/ 254 h 320"/>
                    <a:gd name="T52" fmla="*/ 36 w 216"/>
                    <a:gd name="T53" fmla="*/ 284 h 320"/>
                    <a:gd name="T54" fmla="*/ 0 w 216"/>
                    <a:gd name="T55" fmla="*/ 320 h 320"/>
                    <a:gd name="T56" fmla="*/ 0 w 216"/>
                    <a:gd name="T57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16" h="320">
                      <a:moveTo>
                        <a:pt x="0" y="320"/>
                      </a:moveTo>
                      <a:lnTo>
                        <a:pt x="0" y="320"/>
                      </a:lnTo>
                      <a:lnTo>
                        <a:pt x="2" y="310"/>
                      </a:lnTo>
                      <a:lnTo>
                        <a:pt x="12" y="282"/>
                      </a:lnTo>
                      <a:lnTo>
                        <a:pt x="20" y="262"/>
                      </a:lnTo>
                      <a:lnTo>
                        <a:pt x="30" y="236"/>
                      </a:lnTo>
                      <a:lnTo>
                        <a:pt x="46" y="208"/>
                      </a:lnTo>
                      <a:lnTo>
                        <a:pt x="64" y="176"/>
                      </a:lnTo>
                      <a:lnTo>
                        <a:pt x="64" y="176"/>
                      </a:lnTo>
                      <a:lnTo>
                        <a:pt x="86" y="142"/>
                      </a:lnTo>
                      <a:lnTo>
                        <a:pt x="110" y="110"/>
                      </a:lnTo>
                      <a:lnTo>
                        <a:pt x="136" y="80"/>
                      </a:lnTo>
                      <a:lnTo>
                        <a:pt x="160" y="52"/>
                      </a:lnTo>
                      <a:lnTo>
                        <a:pt x="180" y="30"/>
                      </a:lnTo>
                      <a:lnTo>
                        <a:pt x="198" y="12"/>
                      </a:lnTo>
                      <a:lnTo>
                        <a:pt x="210" y="2"/>
                      </a:lnTo>
                      <a:lnTo>
                        <a:pt x="214" y="0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12" y="10"/>
                      </a:lnTo>
                      <a:lnTo>
                        <a:pt x="202" y="32"/>
                      </a:lnTo>
                      <a:lnTo>
                        <a:pt x="162" y="102"/>
                      </a:lnTo>
                      <a:lnTo>
                        <a:pt x="118" y="176"/>
                      </a:lnTo>
                      <a:lnTo>
                        <a:pt x="88" y="224"/>
                      </a:lnTo>
                      <a:lnTo>
                        <a:pt x="88" y="224"/>
                      </a:lnTo>
                      <a:lnTo>
                        <a:pt x="64" y="254"/>
                      </a:lnTo>
                      <a:lnTo>
                        <a:pt x="36" y="284"/>
                      </a:lnTo>
                      <a:lnTo>
                        <a:pt x="0" y="320"/>
                      </a:lnTo>
                      <a:lnTo>
                        <a:pt x="0" y="3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1" name="Freeform 302">
                  <a:extLst>
                    <a:ext uri="{FF2B5EF4-FFF2-40B4-BE49-F238E27FC236}">
                      <a16:creationId xmlns:a16="http://schemas.microsoft.com/office/drawing/2014/main" id="{E1C434D1-9AD5-4905-9284-6F0053076B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0" y="3255"/>
                  <a:ext cx="288" cy="90"/>
                </a:xfrm>
                <a:custGeom>
                  <a:avLst/>
                  <a:gdLst>
                    <a:gd name="T0" fmla="*/ 0 w 288"/>
                    <a:gd name="T1" fmla="*/ 26 h 90"/>
                    <a:gd name="T2" fmla="*/ 288 w 288"/>
                    <a:gd name="T3" fmla="*/ 90 h 90"/>
                    <a:gd name="T4" fmla="*/ 288 w 288"/>
                    <a:gd name="T5" fmla="*/ 90 h 90"/>
                    <a:gd name="T6" fmla="*/ 272 w 288"/>
                    <a:gd name="T7" fmla="*/ 78 h 90"/>
                    <a:gd name="T8" fmla="*/ 232 w 288"/>
                    <a:gd name="T9" fmla="*/ 50 h 90"/>
                    <a:gd name="T10" fmla="*/ 206 w 288"/>
                    <a:gd name="T11" fmla="*/ 36 h 90"/>
                    <a:gd name="T12" fmla="*/ 180 w 288"/>
                    <a:gd name="T13" fmla="*/ 20 h 90"/>
                    <a:gd name="T14" fmla="*/ 152 w 288"/>
                    <a:gd name="T15" fmla="*/ 10 h 90"/>
                    <a:gd name="T16" fmla="*/ 128 w 288"/>
                    <a:gd name="T17" fmla="*/ 2 h 90"/>
                    <a:gd name="T18" fmla="*/ 128 w 288"/>
                    <a:gd name="T19" fmla="*/ 2 h 90"/>
                    <a:gd name="T20" fmla="*/ 104 w 288"/>
                    <a:gd name="T21" fmla="*/ 0 h 90"/>
                    <a:gd name="T22" fmla="*/ 82 w 288"/>
                    <a:gd name="T23" fmla="*/ 0 h 90"/>
                    <a:gd name="T24" fmla="*/ 60 w 288"/>
                    <a:gd name="T25" fmla="*/ 4 h 90"/>
                    <a:gd name="T26" fmla="*/ 40 w 288"/>
                    <a:gd name="T27" fmla="*/ 10 h 90"/>
                    <a:gd name="T28" fmla="*/ 12 w 288"/>
                    <a:gd name="T29" fmla="*/ 20 h 90"/>
                    <a:gd name="T30" fmla="*/ 0 w 288"/>
                    <a:gd name="T31" fmla="*/ 26 h 90"/>
                    <a:gd name="T32" fmla="*/ 0 w 288"/>
                    <a:gd name="T33" fmla="*/ 26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8" h="90">
                      <a:moveTo>
                        <a:pt x="0" y="26"/>
                      </a:moveTo>
                      <a:lnTo>
                        <a:pt x="288" y="90"/>
                      </a:lnTo>
                      <a:lnTo>
                        <a:pt x="288" y="90"/>
                      </a:lnTo>
                      <a:lnTo>
                        <a:pt x="272" y="78"/>
                      </a:lnTo>
                      <a:lnTo>
                        <a:pt x="232" y="50"/>
                      </a:lnTo>
                      <a:lnTo>
                        <a:pt x="206" y="36"/>
                      </a:lnTo>
                      <a:lnTo>
                        <a:pt x="180" y="20"/>
                      </a:lnTo>
                      <a:lnTo>
                        <a:pt x="152" y="10"/>
                      </a:lnTo>
                      <a:lnTo>
                        <a:pt x="128" y="2"/>
                      </a:lnTo>
                      <a:lnTo>
                        <a:pt x="128" y="2"/>
                      </a:lnTo>
                      <a:lnTo>
                        <a:pt x="104" y="0"/>
                      </a:lnTo>
                      <a:lnTo>
                        <a:pt x="82" y="0"/>
                      </a:lnTo>
                      <a:lnTo>
                        <a:pt x="60" y="4"/>
                      </a:lnTo>
                      <a:lnTo>
                        <a:pt x="40" y="10"/>
                      </a:lnTo>
                      <a:lnTo>
                        <a:pt x="12" y="20"/>
                      </a:lnTo>
                      <a:lnTo>
                        <a:pt x="0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2" name="Freeform 303">
                  <a:extLst>
                    <a:ext uri="{FF2B5EF4-FFF2-40B4-BE49-F238E27FC236}">
                      <a16:creationId xmlns:a16="http://schemas.microsoft.com/office/drawing/2014/main" id="{3C80244E-FFFD-48BB-B9DA-2C47ACC122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2833"/>
                  <a:ext cx="232" cy="152"/>
                </a:xfrm>
                <a:custGeom>
                  <a:avLst/>
                  <a:gdLst>
                    <a:gd name="T0" fmla="*/ 0 w 232"/>
                    <a:gd name="T1" fmla="*/ 120 h 152"/>
                    <a:gd name="T2" fmla="*/ 0 w 232"/>
                    <a:gd name="T3" fmla="*/ 120 h 152"/>
                    <a:gd name="T4" fmla="*/ 26 w 232"/>
                    <a:gd name="T5" fmla="*/ 136 h 152"/>
                    <a:gd name="T6" fmla="*/ 48 w 232"/>
                    <a:gd name="T7" fmla="*/ 152 h 152"/>
                    <a:gd name="T8" fmla="*/ 48 w 232"/>
                    <a:gd name="T9" fmla="*/ 152 h 152"/>
                    <a:gd name="T10" fmla="*/ 86 w 232"/>
                    <a:gd name="T11" fmla="*/ 124 h 152"/>
                    <a:gd name="T12" fmla="*/ 152 w 232"/>
                    <a:gd name="T13" fmla="*/ 80 h 152"/>
                    <a:gd name="T14" fmla="*/ 152 w 232"/>
                    <a:gd name="T15" fmla="*/ 80 h 152"/>
                    <a:gd name="T16" fmla="*/ 166 w 232"/>
                    <a:gd name="T17" fmla="*/ 70 h 152"/>
                    <a:gd name="T18" fmla="*/ 180 w 232"/>
                    <a:gd name="T19" fmla="*/ 58 h 152"/>
                    <a:gd name="T20" fmla="*/ 206 w 232"/>
                    <a:gd name="T21" fmla="*/ 30 h 152"/>
                    <a:gd name="T22" fmla="*/ 224 w 232"/>
                    <a:gd name="T23" fmla="*/ 10 h 152"/>
                    <a:gd name="T24" fmla="*/ 232 w 232"/>
                    <a:gd name="T25" fmla="*/ 0 h 152"/>
                    <a:gd name="T26" fmla="*/ 232 w 232"/>
                    <a:gd name="T27" fmla="*/ 0 h 152"/>
                    <a:gd name="T28" fmla="*/ 114 w 232"/>
                    <a:gd name="T29" fmla="*/ 60 h 152"/>
                    <a:gd name="T30" fmla="*/ 34 w 232"/>
                    <a:gd name="T31" fmla="*/ 100 h 152"/>
                    <a:gd name="T32" fmla="*/ 8 w 232"/>
                    <a:gd name="T33" fmla="*/ 114 h 152"/>
                    <a:gd name="T34" fmla="*/ 0 w 232"/>
                    <a:gd name="T35" fmla="*/ 120 h 152"/>
                    <a:gd name="T36" fmla="*/ 0 w 232"/>
                    <a:gd name="T37" fmla="*/ 12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2" h="152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26" y="136"/>
                      </a:lnTo>
                      <a:lnTo>
                        <a:pt x="48" y="152"/>
                      </a:lnTo>
                      <a:lnTo>
                        <a:pt x="48" y="152"/>
                      </a:lnTo>
                      <a:lnTo>
                        <a:pt x="86" y="124"/>
                      </a:lnTo>
                      <a:lnTo>
                        <a:pt x="152" y="80"/>
                      </a:lnTo>
                      <a:lnTo>
                        <a:pt x="152" y="80"/>
                      </a:lnTo>
                      <a:lnTo>
                        <a:pt x="166" y="70"/>
                      </a:lnTo>
                      <a:lnTo>
                        <a:pt x="180" y="58"/>
                      </a:lnTo>
                      <a:lnTo>
                        <a:pt x="206" y="30"/>
                      </a:lnTo>
                      <a:lnTo>
                        <a:pt x="224" y="10"/>
                      </a:ln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114" y="60"/>
                      </a:lnTo>
                      <a:lnTo>
                        <a:pt x="34" y="100"/>
                      </a:lnTo>
                      <a:lnTo>
                        <a:pt x="8" y="114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3" name="Freeform 304">
                  <a:extLst>
                    <a:ext uri="{FF2B5EF4-FFF2-40B4-BE49-F238E27FC236}">
                      <a16:creationId xmlns:a16="http://schemas.microsoft.com/office/drawing/2014/main" id="{C3A9D29A-6002-4644-89CA-C425DD38D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90" y="2617"/>
                  <a:ext cx="314" cy="112"/>
                </a:xfrm>
                <a:custGeom>
                  <a:avLst/>
                  <a:gdLst>
                    <a:gd name="T0" fmla="*/ 10 w 314"/>
                    <a:gd name="T1" fmla="*/ 72 h 112"/>
                    <a:gd name="T2" fmla="*/ 10 w 314"/>
                    <a:gd name="T3" fmla="*/ 72 h 112"/>
                    <a:gd name="T4" fmla="*/ 4 w 314"/>
                    <a:gd name="T5" fmla="*/ 80 h 112"/>
                    <a:gd name="T6" fmla="*/ 0 w 314"/>
                    <a:gd name="T7" fmla="*/ 90 h 112"/>
                    <a:gd name="T8" fmla="*/ 0 w 314"/>
                    <a:gd name="T9" fmla="*/ 94 h 112"/>
                    <a:gd name="T10" fmla="*/ 0 w 314"/>
                    <a:gd name="T11" fmla="*/ 98 h 112"/>
                    <a:gd name="T12" fmla="*/ 4 w 314"/>
                    <a:gd name="T13" fmla="*/ 102 h 112"/>
                    <a:gd name="T14" fmla="*/ 8 w 314"/>
                    <a:gd name="T15" fmla="*/ 106 h 112"/>
                    <a:gd name="T16" fmla="*/ 14 w 314"/>
                    <a:gd name="T17" fmla="*/ 108 h 112"/>
                    <a:gd name="T18" fmla="*/ 24 w 314"/>
                    <a:gd name="T19" fmla="*/ 110 h 112"/>
                    <a:gd name="T20" fmla="*/ 38 w 314"/>
                    <a:gd name="T21" fmla="*/ 112 h 112"/>
                    <a:gd name="T22" fmla="*/ 54 w 314"/>
                    <a:gd name="T23" fmla="*/ 110 h 112"/>
                    <a:gd name="T24" fmla="*/ 74 w 314"/>
                    <a:gd name="T25" fmla="*/ 108 h 112"/>
                    <a:gd name="T26" fmla="*/ 98 w 314"/>
                    <a:gd name="T27" fmla="*/ 104 h 112"/>
                    <a:gd name="T28" fmla="*/ 98 w 314"/>
                    <a:gd name="T29" fmla="*/ 104 h 112"/>
                    <a:gd name="T30" fmla="*/ 124 w 314"/>
                    <a:gd name="T31" fmla="*/ 98 h 112"/>
                    <a:gd name="T32" fmla="*/ 148 w 314"/>
                    <a:gd name="T33" fmla="*/ 92 h 112"/>
                    <a:gd name="T34" fmla="*/ 192 w 314"/>
                    <a:gd name="T35" fmla="*/ 76 h 112"/>
                    <a:gd name="T36" fmla="*/ 228 w 314"/>
                    <a:gd name="T37" fmla="*/ 58 h 112"/>
                    <a:gd name="T38" fmla="*/ 260 w 314"/>
                    <a:gd name="T39" fmla="*/ 42 h 112"/>
                    <a:gd name="T40" fmla="*/ 284 w 314"/>
                    <a:gd name="T41" fmla="*/ 26 h 112"/>
                    <a:gd name="T42" fmla="*/ 300 w 314"/>
                    <a:gd name="T43" fmla="*/ 12 h 112"/>
                    <a:gd name="T44" fmla="*/ 314 w 314"/>
                    <a:gd name="T45" fmla="*/ 0 h 112"/>
                    <a:gd name="T46" fmla="*/ 314 w 314"/>
                    <a:gd name="T47" fmla="*/ 0 h 112"/>
                    <a:gd name="T48" fmla="*/ 204 w 314"/>
                    <a:gd name="T49" fmla="*/ 38 h 112"/>
                    <a:gd name="T50" fmla="*/ 124 w 314"/>
                    <a:gd name="T51" fmla="*/ 62 h 112"/>
                    <a:gd name="T52" fmla="*/ 96 w 314"/>
                    <a:gd name="T53" fmla="*/ 70 h 112"/>
                    <a:gd name="T54" fmla="*/ 82 w 314"/>
                    <a:gd name="T55" fmla="*/ 72 h 112"/>
                    <a:gd name="T56" fmla="*/ 82 w 314"/>
                    <a:gd name="T57" fmla="*/ 72 h 112"/>
                    <a:gd name="T58" fmla="*/ 64 w 314"/>
                    <a:gd name="T59" fmla="*/ 70 h 112"/>
                    <a:gd name="T60" fmla="*/ 40 w 314"/>
                    <a:gd name="T61" fmla="*/ 70 h 112"/>
                    <a:gd name="T62" fmla="*/ 10 w 314"/>
                    <a:gd name="T63" fmla="*/ 72 h 112"/>
                    <a:gd name="T64" fmla="*/ 10 w 314"/>
                    <a:gd name="T65" fmla="*/ 7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14" h="112">
                      <a:moveTo>
                        <a:pt x="10" y="72"/>
                      </a:moveTo>
                      <a:lnTo>
                        <a:pt x="10" y="72"/>
                      </a:lnTo>
                      <a:lnTo>
                        <a:pt x="4" y="80"/>
                      </a:lnTo>
                      <a:lnTo>
                        <a:pt x="0" y="90"/>
                      </a:lnTo>
                      <a:lnTo>
                        <a:pt x="0" y="94"/>
                      </a:lnTo>
                      <a:lnTo>
                        <a:pt x="0" y="98"/>
                      </a:lnTo>
                      <a:lnTo>
                        <a:pt x="4" y="102"/>
                      </a:lnTo>
                      <a:lnTo>
                        <a:pt x="8" y="106"/>
                      </a:lnTo>
                      <a:lnTo>
                        <a:pt x="14" y="108"/>
                      </a:lnTo>
                      <a:lnTo>
                        <a:pt x="24" y="110"/>
                      </a:lnTo>
                      <a:lnTo>
                        <a:pt x="38" y="112"/>
                      </a:lnTo>
                      <a:lnTo>
                        <a:pt x="54" y="110"/>
                      </a:lnTo>
                      <a:lnTo>
                        <a:pt x="74" y="108"/>
                      </a:lnTo>
                      <a:lnTo>
                        <a:pt x="98" y="104"/>
                      </a:lnTo>
                      <a:lnTo>
                        <a:pt x="98" y="104"/>
                      </a:lnTo>
                      <a:lnTo>
                        <a:pt x="124" y="98"/>
                      </a:lnTo>
                      <a:lnTo>
                        <a:pt x="148" y="92"/>
                      </a:lnTo>
                      <a:lnTo>
                        <a:pt x="192" y="76"/>
                      </a:lnTo>
                      <a:lnTo>
                        <a:pt x="228" y="58"/>
                      </a:lnTo>
                      <a:lnTo>
                        <a:pt x="260" y="42"/>
                      </a:lnTo>
                      <a:lnTo>
                        <a:pt x="284" y="26"/>
                      </a:lnTo>
                      <a:lnTo>
                        <a:pt x="300" y="12"/>
                      </a:lnTo>
                      <a:lnTo>
                        <a:pt x="314" y="0"/>
                      </a:lnTo>
                      <a:lnTo>
                        <a:pt x="314" y="0"/>
                      </a:lnTo>
                      <a:lnTo>
                        <a:pt x="204" y="38"/>
                      </a:lnTo>
                      <a:lnTo>
                        <a:pt x="124" y="62"/>
                      </a:lnTo>
                      <a:lnTo>
                        <a:pt x="96" y="70"/>
                      </a:lnTo>
                      <a:lnTo>
                        <a:pt x="82" y="72"/>
                      </a:lnTo>
                      <a:lnTo>
                        <a:pt x="82" y="72"/>
                      </a:lnTo>
                      <a:lnTo>
                        <a:pt x="64" y="70"/>
                      </a:lnTo>
                      <a:lnTo>
                        <a:pt x="40" y="70"/>
                      </a:lnTo>
                      <a:lnTo>
                        <a:pt x="10" y="72"/>
                      </a:lnTo>
                      <a:lnTo>
                        <a:pt x="10" y="72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4" name="Freeform 305">
                  <a:extLst>
                    <a:ext uri="{FF2B5EF4-FFF2-40B4-BE49-F238E27FC236}">
                      <a16:creationId xmlns:a16="http://schemas.microsoft.com/office/drawing/2014/main" id="{363E9E37-5453-47E6-BB8E-C6C1FBEC36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0" y="2369"/>
                  <a:ext cx="250" cy="224"/>
                </a:xfrm>
                <a:custGeom>
                  <a:avLst/>
                  <a:gdLst>
                    <a:gd name="T0" fmla="*/ 0 w 250"/>
                    <a:gd name="T1" fmla="*/ 224 h 224"/>
                    <a:gd name="T2" fmla="*/ 0 w 250"/>
                    <a:gd name="T3" fmla="*/ 224 h 224"/>
                    <a:gd name="T4" fmla="*/ 12 w 250"/>
                    <a:gd name="T5" fmla="*/ 222 h 224"/>
                    <a:gd name="T6" fmla="*/ 28 w 250"/>
                    <a:gd name="T7" fmla="*/ 216 h 224"/>
                    <a:gd name="T8" fmla="*/ 48 w 250"/>
                    <a:gd name="T9" fmla="*/ 208 h 224"/>
                    <a:gd name="T10" fmla="*/ 48 w 250"/>
                    <a:gd name="T11" fmla="*/ 208 h 224"/>
                    <a:gd name="T12" fmla="*/ 80 w 250"/>
                    <a:gd name="T13" fmla="*/ 192 h 224"/>
                    <a:gd name="T14" fmla="*/ 124 w 250"/>
                    <a:gd name="T15" fmla="*/ 170 h 224"/>
                    <a:gd name="T16" fmla="*/ 146 w 250"/>
                    <a:gd name="T17" fmla="*/ 156 h 224"/>
                    <a:gd name="T18" fmla="*/ 166 w 250"/>
                    <a:gd name="T19" fmla="*/ 140 h 224"/>
                    <a:gd name="T20" fmla="*/ 186 w 250"/>
                    <a:gd name="T21" fmla="*/ 122 h 224"/>
                    <a:gd name="T22" fmla="*/ 200 w 250"/>
                    <a:gd name="T23" fmla="*/ 104 h 224"/>
                    <a:gd name="T24" fmla="*/ 200 w 250"/>
                    <a:gd name="T25" fmla="*/ 104 h 224"/>
                    <a:gd name="T26" fmla="*/ 212 w 250"/>
                    <a:gd name="T27" fmla="*/ 86 h 224"/>
                    <a:gd name="T28" fmla="*/ 222 w 250"/>
                    <a:gd name="T29" fmla="*/ 66 h 224"/>
                    <a:gd name="T30" fmla="*/ 240 w 250"/>
                    <a:gd name="T31" fmla="*/ 32 h 224"/>
                    <a:gd name="T32" fmla="*/ 248 w 250"/>
                    <a:gd name="T33" fmla="*/ 8 h 224"/>
                    <a:gd name="T34" fmla="*/ 250 w 250"/>
                    <a:gd name="T35" fmla="*/ 2 h 224"/>
                    <a:gd name="T36" fmla="*/ 248 w 250"/>
                    <a:gd name="T37" fmla="*/ 0 h 224"/>
                    <a:gd name="T38" fmla="*/ 248 w 250"/>
                    <a:gd name="T39" fmla="*/ 0 h 224"/>
                    <a:gd name="T40" fmla="*/ 248 w 250"/>
                    <a:gd name="T41" fmla="*/ 0 h 224"/>
                    <a:gd name="T42" fmla="*/ 122 w 250"/>
                    <a:gd name="T43" fmla="*/ 114 h 224"/>
                    <a:gd name="T44" fmla="*/ 0 w 250"/>
                    <a:gd name="T45" fmla="*/ 224 h 224"/>
                    <a:gd name="T46" fmla="*/ 0 w 250"/>
                    <a:gd name="T4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0" h="224">
                      <a:moveTo>
                        <a:pt x="0" y="224"/>
                      </a:moveTo>
                      <a:lnTo>
                        <a:pt x="0" y="224"/>
                      </a:lnTo>
                      <a:lnTo>
                        <a:pt x="12" y="222"/>
                      </a:lnTo>
                      <a:lnTo>
                        <a:pt x="28" y="216"/>
                      </a:lnTo>
                      <a:lnTo>
                        <a:pt x="48" y="208"/>
                      </a:lnTo>
                      <a:lnTo>
                        <a:pt x="48" y="208"/>
                      </a:lnTo>
                      <a:lnTo>
                        <a:pt x="80" y="192"/>
                      </a:lnTo>
                      <a:lnTo>
                        <a:pt x="124" y="170"/>
                      </a:lnTo>
                      <a:lnTo>
                        <a:pt x="146" y="156"/>
                      </a:lnTo>
                      <a:lnTo>
                        <a:pt x="166" y="140"/>
                      </a:lnTo>
                      <a:lnTo>
                        <a:pt x="186" y="122"/>
                      </a:lnTo>
                      <a:lnTo>
                        <a:pt x="200" y="104"/>
                      </a:lnTo>
                      <a:lnTo>
                        <a:pt x="200" y="104"/>
                      </a:lnTo>
                      <a:lnTo>
                        <a:pt x="212" y="86"/>
                      </a:lnTo>
                      <a:lnTo>
                        <a:pt x="222" y="66"/>
                      </a:lnTo>
                      <a:lnTo>
                        <a:pt x="240" y="32"/>
                      </a:lnTo>
                      <a:lnTo>
                        <a:pt x="248" y="8"/>
                      </a:lnTo>
                      <a:lnTo>
                        <a:pt x="250" y="2"/>
                      </a:lnTo>
                      <a:lnTo>
                        <a:pt x="248" y="0"/>
                      </a:lnTo>
                      <a:lnTo>
                        <a:pt x="248" y="0"/>
                      </a:lnTo>
                      <a:lnTo>
                        <a:pt x="248" y="0"/>
                      </a:lnTo>
                      <a:lnTo>
                        <a:pt x="122" y="114"/>
                      </a:lnTo>
                      <a:lnTo>
                        <a:pt x="0" y="224"/>
                      </a:lnTo>
                      <a:lnTo>
                        <a:pt x="0" y="224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5" name="Freeform 306">
                  <a:extLst>
                    <a:ext uri="{FF2B5EF4-FFF2-40B4-BE49-F238E27FC236}">
                      <a16:creationId xmlns:a16="http://schemas.microsoft.com/office/drawing/2014/main" id="{F6D0FB38-75C0-4BFD-A021-3B7684357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16" y="2233"/>
                  <a:ext cx="24" cy="320"/>
                </a:xfrm>
                <a:custGeom>
                  <a:avLst/>
                  <a:gdLst>
                    <a:gd name="T0" fmla="*/ 0 w 24"/>
                    <a:gd name="T1" fmla="*/ 320 h 320"/>
                    <a:gd name="T2" fmla="*/ 0 w 24"/>
                    <a:gd name="T3" fmla="*/ 320 h 320"/>
                    <a:gd name="T4" fmla="*/ 2 w 24"/>
                    <a:gd name="T5" fmla="*/ 202 h 320"/>
                    <a:gd name="T6" fmla="*/ 4 w 24"/>
                    <a:gd name="T7" fmla="*/ 116 h 320"/>
                    <a:gd name="T8" fmla="*/ 6 w 24"/>
                    <a:gd name="T9" fmla="*/ 84 h 320"/>
                    <a:gd name="T10" fmla="*/ 8 w 24"/>
                    <a:gd name="T11" fmla="*/ 64 h 320"/>
                    <a:gd name="T12" fmla="*/ 8 w 24"/>
                    <a:gd name="T13" fmla="*/ 64 h 320"/>
                    <a:gd name="T14" fmla="*/ 12 w 24"/>
                    <a:gd name="T15" fmla="*/ 42 h 320"/>
                    <a:gd name="T16" fmla="*/ 16 w 24"/>
                    <a:gd name="T17" fmla="*/ 22 h 320"/>
                    <a:gd name="T18" fmla="*/ 16 w 24"/>
                    <a:gd name="T19" fmla="*/ 0 h 320"/>
                    <a:gd name="T20" fmla="*/ 16 w 24"/>
                    <a:gd name="T21" fmla="*/ 0 h 320"/>
                    <a:gd name="T22" fmla="*/ 20 w 24"/>
                    <a:gd name="T23" fmla="*/ 58 h 320"/>
                    <a:gd name="T24" fmla="*/ 22 w 24"/>
                    <a:gd name="T25" fmla="*/ 108 h 320"/>
                    <a:gd name="T26" fmla="*/ 24 w 24"/>
                    <a:gd name="T27" fmla="*/ 152 h 320"/>
                    <a:gd name="T28" fmla="*/ 24 w 24"/>
                    <a:gd name="T29" fmla="*/ 152 h 320"/>
                    <a:gd name="T30" fmla="*/ 22 w 24"/>
                    <a:gd name="T31" fmla="*/ 174 h 320"/>
                    <a:gd name="T32" fmla="*/ 20 w 24"/>
                    <a:gd name="T33" fmla="*/ 200 h 320"/>
                    <a:gd name="T34" fmla="*/ 12 w 24"/>
                    <a:gd name="T35" fmla="*/ 254 h 320"/>
                    <a:gd name="T36" fmla="*/ 0 w 24"/>
                    <a:gd name="T37" fmla="*/ 320 h 320"/>
                    <a:gd name="T38" fmla="*/ 0 w 24"/>
                    <a:gd name="T39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4" h="320">
                      <a:moveTo>
                        <a:pt x="0" y="320"/>
                      </a:moveTo>
                      <a:lnTo>
                        <a:pt x="0" y="320"/>
                      </a:lnTo>
                      <a:lnTo>
                        <a:pt x="2" y="202"/>
                      </a:lnTo>
                      <a:lnTo>
                        <a:pt x="4" y="116"/>
                      </a:lnTo>
                      <a:lnTo>
                        <a:pt x="6" y="84"/>
                      </a:lnTo>
                      <a:lnTo>
                        <a:pt x="8" y="64"/>
                      </a:lnTo>
                      <a:lnTo>
                        <a:pt x="8" y="64"/>
                      </a:lnTo>
                      <a:lnTo>
                        <a:pt x="12" y="42"/>
                      </a:lnTo>
                      <a:lnTo>
                        <a:pt x="16" y="2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20" y="58"/>
                      </a:lnTo>
                      <a:lnTo>
                        <a:pt x="22" y="108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2" y="174"/>
                      </a:lnTo>
                      <a:lnTo>
                        <a:pt x="20" y="200"/>
                      </a:lnTo>
                      <a:lnTo>
                        <a:pt x="12" y="254"/>
                      </a:lnTo>
                      <a:lnTo>
                        <a:pt x="0" y="320"/>
                      </a:lnTo>
                      <a:lnTo>
                        <a:pt x="0" y="32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6" name="Freeform 307">
                  <a:extLst>
                    <a:ext uri="{FF2B5EF4-FFF2-40B4-BE49-F238E27FC236}">
                      <a16:creationId xmlns:a16="http://schemas.microsoft.com/office/drawing/2014/main" id="{474E5435-F84A-4F5F-B1FF-7868F2A36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2" y="2305"/>
                  <a:ext cx="24" cy="344"/>
                </a:xfrm>
                <a:custGeom>
                  <a:avLst/>
                  <a:gdLst>
                    <a:gd name="T0" fmla="*/ 0 w 24"/>
                    <a:gd name="T1" fmla="*/ 344 h 344"/>
                    <a:gd name="T2" fmla="*/ 8 w 24"/>
                    <a:gd name="T3" fmla="*/ 0 h 344"/>
                    <a:gd name="T4" fmla="*/ 8 w 24"/>
                    <a:gd name="T5" fmla="*/ 0 h 344"/>
                    <a:gd name="T6" fmla="*/ 10 w 24"/>
                    <a:gd name="T7" fmla="*/ 6 h 344"/>
                    <a:gd name="T8" fmla="*/ 16 w 24"/>
                    <a:gd name="T9" fmla="*/ 24 h 344"/>
                    <a:gd name="T10" fmla="*/ 20 w 24"/>
                    <a:gd name="T11" fmla="*/ 38 h 344"/>
                    <a:gd name="T12" fmla="*/ 22 w 24"/>
                    <a:gd name="T13" fmla="*/ 54 h 344"/>
                    <a:gd name="T14" fmla="*/ 24 w 24"/>
                    <a:gd name="T15" fmla="*/ 74 h 344"/>
                    <a:gd name="T16" fmla="*/ 24 w 24"/>
                    <a:gd name="T17" fmla="*/ 96 h 344"/>
                    <a:gd name="T18" fmla="*/ 24 w 24"/>
                    <a:gd name="T19" fmla="*/ 96 h 344"/>
                    <a:gd name="T20" fmla="*/ 20 w 24"/>
                    <a:gd name="T21" fmla="*/ 220 h 344"/>
                    <a:gd name="T22" fmla="*/ 18 w 24"/>
                    <a:gd name="T23" fmla="*/ 280 h 344"/>
                    <a:gd name="T24" fmla="*/ 16 w 24"/>
                    <a:gd name="T25" fmla="*/ 320 h 344"/>
                    <a:gd name="T26" fmla="*/ 16 w 24"/>
                    <a:gd name="T27" fmla="*/ 320 h 344"/>
                    <a:gd name="T28" fmla="*/ 14 w 24"/>
                    <a:gd name="T29" fmla="*/ 330 h 344"/>
                    <a:gd name="T30" fmla="*/ 12 w 24"/>
                    <a:gd name="T31" fmla="*/ 338 h 344"/>
                    <a:gd name="T32" fmla="*/ 10 w 24"/>
                    <a:gd name="T33" fmla="*/ 342 h 344"/>
                    <a:gd name="T34" fmla="*/ 6 w 24"/>
                    <a:gd name="T35" fmla="*/ 344 h 344"/>
                    <a:gd name="T36" fmla="*/ 2 w 24"/>
                    <a:gd name="T37" fmla="*/ 344 h 344"/>
                    <a:gd name="T38" fmla="*/ 0 w 24"/>
                    <a:gd name="T39" fmla="*/ 344 h 344"/>
                    <a:gd name="T40" fmla="*/ 0 w 24"/>
                    <a:gd name="T41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" h="344">
                      <a:moveTo>
                        <a:pt x="0" y="344"/>
                      </a:move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0" y="6"/>
                      </a:lnTo>
                      <a:lnTo>
                        <a:pt x="16" y="24"/>
                      </a:lnTo>
                      <a:lnTo>
                        <a:pt x="20" y="38"/>
                      </a:lnTo>
                      <a:lnTo>
                        <a:pt x="22" y="54"/>
                      </a:lnTo>
                      <a:lnTo>
                        <a:pt x="24" y="74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20" y="220"/>
                      </a:lnTo>
                      <a:lnTo>
                        <a:pt x="18" y="280"/>
                      </a:lnTo>
                      <a:lnTo>
                        <a:pt x="16" y="320"/>
                      </a:lnTo>
                      <a:lnTo>
                        <a:pt x="16" y="320"/>
                      </a:lnTo>
                      <a:lnTo>
                        <a:pt x="14" y="330"/>
                      </a:lnTo>
                      <a:lnTo>
                        <a:pt x="12" y="338"/>
                      </a:lnTo>
                      <a:lnTo>
                        <a:pt x="10" y="342"/>
                      </a:lnTo>
                      <a:lnTo>
                        <a:pt x="6" y="344"/>
                      </a:lnTo>
                      <a:lnTo>
                        <a:pt x="2" y="344"/>
                      </a:lnTo>
                      <a:lnTo>
                        <a:pt x="0" y="344"/>
                      </a:lnTo>
                      <a:lnTo>
                        <a:pt x="0" y="344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7" name="Freeform 308">
                  <a:extLst>
                    <a:ext uri="{FF2B5EF4-FFF2-40B4-BE49-F238E27FC236}">
                      <a16:creationId xmlns:a16="http://schemas.microsoft.com/office/drawing/2014/main" id="{F2367F07-A58B-4D25-B57B-206B342D8C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2" y="1791"/>
                  <a:ext cx="200" cy="370"/>
                </a:xfrm>
                <a:custGeom>
                  <a:avLst/>
                  <a:gdLst>
                    <a:gd name="T0" fmla="*/ 0 w 200"/>
                    <a:gd name="T1" fmla="*/ 368 h 370"/>
                    <a:gd name="T2" fmla="*/ 0 w 200"/>
                    <a:gd name="T3" fmla="*/ 368 h 370"/>
                    <a:gd name="T4" fmla="*/ 200 w 200"/>
                    <a:gd name="T5" fmla="*/ 0 h 370"/>
                    <a:gd name="T6" fmla="*/ 200 w 200"/>
                    <a:gd name="T7" fmla="*/ 0 h 370"/>
                    <a:gd name="T8" fmla="*/ 190 w 200"/>
                    <a:gd name="T9" fmla="*/ 34 h 370"/>
                    <a:gd name="T10" fmla="*/ 168 w 200"/>
                    <a:gd name="T11" fmla="*/ 112 h 370"/>
                    <a:gd name="T12" fmla="*/ 154 w 200"/>
                    <a:gd name="T13" fmla="*/ 156 h 370"/>
                    <a:gd name="T14" fmla="*/ 140 w 200"/>
                    <a:gd name="T15" fmla="*/ 200 h 370"/>
                    <a:gd name="T16" fmla="*/ 124 w 200"/>
                    <a:gd name="T17" fmla="*/ 238 h 370"/>
                    <a:gd name="T18" fmla="*/ 112 w 200"/>
                    <a:gd name="T19" fmla="*/ 264 h 370"/>
                    <a:gd name="T20" fmla="*/ 112 w 200"/>
                    <a:gd name="T21" fmla="*/ 264 h 370"/>
                    <a:gd name="T22" fmla="*/ 94 w 200"/>
                    <a:gd name="T23" fmla="*/ 294 h 370"/>
                    <a:gd name="T24" fmla="*/ 84 w 200"/>
                    <a:gd name="T25" fmla="*/ 312 h 370"/>
                    <a:gd name="T26" fmla="*/ 74 w 200"/>
                    <a:gd name="T27" fmla="*/ 322 h 370"/>
                    <a:gd name="T28" fmla="*/ 56 w 200"/>
                    <a:gd name="T29" fmla="*/ 336 h 370"/>
                    <a:gd name="T30" fmla="*/ 56 w 200"/>
                    <a:gd name="T31" fmla="*/ 336 h 370"/>
                    <a:gd name="T32" fmla="*/ 14 w 200"/>
                    <a:gd name="T33" fmla="*/ 364 h 370"/>
                    <a:gd name="T34" fmla="*/ 2 w 200"/>
                    <a:gd name="T35" fmla="*/ 370 h 370"/>
                    <a:gd name="T36" fmla="*/ 0 w 200"/>
                    <a:gd name="T37" fmla="*/ 370 h 370"/>
                    <a:gd name="T38" fmla="*/ 0 w 200"/>
                    <a:gd name="T39" fmla="*/ 368 h 370"/>
                    <a:gd name="T40" fmla="*/ 0 w 200"/>
                    <a:gd name="T41" fmla="*/ 368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0" h="370">
                      <a:moveTo>
                        <a:pt x="0" y="368"/>
                      </a:moveTo>
                      <a:lnTo>
                        <a:pt x="0" y="368"/>
                      </a:lnTo>
                      <a:lnTo>
                        <a:pt x="200" y="0"/>
                      </a:lnTo>
                      <a:lnTo>
                        <a:pt x="200" y="0"/>
                      </a:lnTo>
                      <a:lnTo>
                        <a:pt x="190" y="34"/>
                      </a:lnTo>
                      <a:lnTo>
                        <a:pt x="168" y="112"/>
                      </a:lnTo>
                      <a:lnTo>
                        <a:pt x="154" y="156"/>
                      </a:lnTo>
                      <a:lnTo>
                        <a:pt x="140" y="200"/>
                      </a:lnTo>
                      <a:lnTo>
                        <a:pt x="124" y="238"/>
                      </a:lnTo>
                      <a:lnTo>
                        <a:pt x="112" y="264"/>
                      </a:lnTo>
                      <a:lnTo>
                        <a:pt x="112" y="264"/>
                      </a:lnTo>
                      <a:lnTo>
                        <a:pt x="94" y="294"/>
                      </a:lnTo>
                      <a:lnTo>
                        <a:pt x="84" y="312"/>
                      </a:lnTo>
                      <a:lnTo>
                        <a:pt x="74" y="322"/>
                      </a:lnTo>
                      <a:lnTo>
                        <a:pt x="56" y="336"/>
                      </a:lnTo>
                      <a:lnTo>
                        <a:pt x="56" y="336"/>
                      </a:lnTo>
                      <a:lnTo>
                        <a:pt x="14" y="364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8" name="Freeform 309">
                  <a:extLst>
                    <a:ext uri="{FF2B5EF4-FFF2-40B4-BE49-F238E27FC236}">
                      <a16:creationId xmlns:a16="http://schemas.microsoft.com/office/drawing/2014/main" id="{B35C398B-1F04-4617-9878-C5323E80E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8" y="2097"/>
                  <a:ext cx="224" cy="200"/>
                </a:xfrm>
                <a:custGeom>
                  <a:avLst/>
                  <a:gdLst>
                    <a:gd name="T0" fmla="*/ 224 w 224"/>
                    <a:gd name="T1" fmla="*/ 0 h 200"/>
                    <a:gd name="T2" fmla="*/ 224 w 224"/>
                    <a:gd name="T3" fmla="*/ 0 h 200"/>
                    <a:gd name="T4" fmla="*/ 212 w 224"/>
                    <a:gd name="T5" fmla="*/ 22 h 200"/>
                    <a:gd name="T6" fmla="*/ 184 w 224"/>
                    <a:gd name="T7" fmla="*/ 72 h 200"/>
                    <a:gd name="T8" fmla="*/ 166 w 224"/>
                    <a:gd name="T9" fmla="*/ 100 h 200"/>
                    <a:gd name="T10" fmla="*/ 146 w 224"/>
                    <a:gd name="T11" fmla="*/ 128 h 200"/>
                    <a:gd name="T12" fmla="*/ 128 w 224"/>
                    <a:gd name="T13" fmla="*/ 152 h 200"/>
                    <a:gd name="T14" fmla="*/ 112 w 224"/>
                    <a:gd name="T15" fmla="*/ 168 h 200"/>
                    <a:gd name="T16" fmla="*/ 112 w 224"/>
                    <a:gd name="T17" fmla="*/ 168 h 200"/>
                    <a:gd name="T18" fmla="*/ 90 w 224"/>
                    <a:gd name="T19" fmla="*/ 186 h 200"/>
                    <a:gd name="T20" fmla="*/ 78 w 224"/>
                    <a:gd name="T21" fmla="*/ 194 h 200"/>
                    <a:gd name="T22" fmla="*/ 66 w 224"/>
                    <a:gd name="T23" fmla="*/ 198 h 200"/>
                    <a:gd name="T24" fmla="*/ 48 w 224"/>
                    <a:gd name="T25" fmla="*/ 200 h 200"/>
                    <a:gd name="T26" fmla="*/ 48 w 224"/>
                    <a:gd name="T27" fmla="*/ 200 h 200"/>
                    <a:gd name="T28" fmla="*/ 36 w 224"/>
                    <a:gd name="T29" fmla="*/ 200 h 200"/>
                    <a:gd name="T30" fmla="*/ 28 w 224"/>
                    <a:gd name="T31" fmla="*/ 200 h 200"/>
                    <a:gd name="T32" fmla="*/ 12 w 224"/>
                    <a:gd name="T33" fmla="*/ 198 h 200"/>
                    <a:gd name="T34" fmla="*/ 0 w 224"/>
                    <a:gd name="T35" fmla="*/ 192 h 200"/>
                    <a:gd name="T36" fmla="*/ 0 w 224"/>
                    <a:gd name="T37" fmla="*/ 192 h 200"/>
                    <a:gd name="T38" fmla="*/ 54 w 224"/>
                    <a:gd name="T39" fmla="*/ 148 h 200"/>
                    <a:gd name="T40" fmla="*/ 94 w 224"/>
                    <a:gd name="T41" fmla="*/ 116 h 200"/>
                    <a:gd name="T42" fmla="*/ 120 w 224"/>
                    <a:gd name="T43" fmla="*/ 96 h 200"/>
                    <a:gd name="T44" fmla="*/ 120 w 224"/>
                    <a:gd name="T45" fmla="*/ 96 h 200"/>
                    <a:gd name="T46" fmla="*/ 144 w 224"/>
                    <a:gd name="T47" fmla="*/ 76 h 200"/>
                    <a:gd name="T48" fmla="*/ 178 w 224"/>
                    <a:gd name="T49" fmla="*/ 44 h 200"/>
                    <a:gd name="T50" fmla="*/ 224 w 224"/>
                    <a:gd name="T51" fmla="*/ 0 h 200"/>
                    <a:gd name="T52" fmla="*/ 224 w 224"/>
                    <a:gd name="T53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4" h="200">
                      <a:moveTo>
                        <a:pt x="224" y="0"/>
                      </a:moveTo>
                      <a:lnTo>
                        <a:pt x="224" y="0"/>
                      </a:lnTo>
                      <a:lnTo>
                        <a:pt x="212" y="22"/>
                      </a:lnTo>
                      <a:lnTo>
                        <a:pt x="184" y="72"/>
                      </a:lnTo>
                      <a:lnTo>
                        <a:pt x="166" y="100"/>
                      </a:lnTo>
                      <a:lnTo>
                        <a:pt x="146" y="128"/>
                      </a:lnTo>
                      <a:lnTo>
                        <a:pt x="128" y="152"/>
                      </a:lnTo>
                      <a:lnTo>
                        <a:pt x="112" y="168"/>
                      </a:lnTo>
                      <a:lnTo>
                        <a:pt x="112" y="168"/>
                      </a:lnTo>
                      <a:lnTo>
                        <a:pt x="90" y="186"/>
                      </a:lnTo>
                      <a:lnTo>
                        <a:pt x="78" y="194"/>
                      </a:lnTo>
                      <a:lnTo>
                        <a:pt x="66" y="198"/>
                      </a:lnTo>
                      <a:lnTo>
                        <a:pt x="48" y="200"/>
                      </a:lnTo>
                      <a:lnTo>
                        <a:pt x="48" y="200"/>
                      </a:lnTo>
                      <a:lnTo>
                        <a:pt x="36" y="200"/>
                      </a:lnTo>
                      <a:lnTo>
                        <a:pt x="28" y="200"/>
                      </a:lnTo>
                      <a:lnTo>
                        <a:pt x="12" y="198"/>
                      </a:lnTo>
                      <a:lnTo>
                        <a:pt x="0" y="192"/>
                      </a:lnTo>
                      <a:lnTo>
                        <a:pt x="0" y="192"/>
                      </a:lnTo>
                      <a:lnTo>
                        <a:pt x="54" y="148"/>
                      </a:lnTo>
                      <a:lnTo>
                        <a:pt x="94" y="11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44" y="76"/>
                      </a:lnTo>
                      <a:lnTo>
                        <a:pt x="178" y="44"/>
                      </a:lnTo>
                      <a:lnTo>
                        <a:pt x="224" y="0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9" name="Freeform 310">
                  <a:extLst>
                    <a:ext uri="{FF2B5EF4-FFF2-40B4-BE49-F238E27FC236}">
                      <a16:creationId xmlns:a16="http://schemas.microsoft.com/office/drawing/2014/main" id="{6944930B-EA4C-4ED9-B861-A3FE2B07B0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0" y="1865"/>
                  <a:ext cx="152" cy="352"/>
                </a:xfrm>
                <a:custGeom>
                  <a:avLst/>
                  <a:gdLst>
                    <a:gd name="T0" fmla="*/ 0 w 152"/>
                    <a:gd name="T1" fmla="*/ 0 h 352"/>
                    <a:gd name="T2" fmla="*/ 0 w 152"/>
                    <a:gd name="T3" fmla="*/ 0 h 352"/>
                    <a:gd name="T4" fmla="*/ 152 w 152"/>
                    <a:gd name="T5" fmla="*/ 352 h 352"/>
                    <a:gd name="T6" fmla="*/ 152 w 152"/>
                    <a:gd name="T7" fmla="*/ 352 h 352"/>
                    <a:gd name="T8" fmla="*/ 136 w 152"/>
                    <a:gd name="T9" fmla="*/ 306 h 352"/>
                    <a:gd name="T10" fmla="*/ 104 w 152"/>
                    <a:gd name="T11" fmla="*/ 200 h 352"/>
                    <a:gd name="T12" fmla="*/ 104 w 152"/>
                    <a:gd name="T13" fmla="*/ 200 h 352"/>
                    <a:gd name="T14" fmla="*/ 92 w 152"/>
                    <a:gd name="T15" fmla="*/ 168 h 352"/>
                    <a:gd name="T16" fmla="*/ 78 w 152"/>
                    <a:gd name="T17" fmla="*/ 134 h 352"/>
                    <a:gd name="T18" fmla="*/ 60 w 152"/>
                    <a:gd name="T19" fmla="*/ 100 h 352"/>
                    <a:gd name="T20" fmla="*/ 44 w 152"/>
                    <a:gd name="T21" fmla="*/ 70 h 352"/>
                    <a:gd name="T22" fmla="*/ 12 w 152"/>
                    <a:gd name="T23" fmla="*/ 20 h 352"/>
                    <a:gd name="T24" fmla="*/ 0 w 152"/>
                    <a:gd name="T25" fmla="*/ 0 h 352"/>
                    <a:gd name="T26" fmla="*/ 0 w 152"/>
                    <a:gd name="T27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2" h="35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2" y="352"/>
                      </a:lnTo>
                      <a:lnTo>
                        <a:pt x="152" y="352"/>
                      </a:lnTo>
                      <a:lnTo>
                        <a:pt x="136" y="306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92" y="168"/>
                      </a:lnTo>
                      <a:lnTo>
                        <a:pt x="78" y="134"/>
                      </a:lnTo>
                      <a:lnTo>
                        <a:pt x="60" y="100"/>
                      </a:lnTo>
                      <a:lnTo>
                        <a:pt x="44" y="70"/>
                      </a:lnTo>
                      <a:lnTo>
                        <a:pt x="12" y="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0" name="Freeform 311">
                  <a:extLst>
                    <a:ext uri="{FF2B5EF4-FFF2-40B4-BE49-F238E27FC236}">
                      <a16:creationId xmlns:a16="http://schemas.microsoft.com/office/drawing/2014/main" id="{EEC101B3-2692-440F-8CBF-75B197CF7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6" y="1687"/>
                  <a:ext cx="72" cy="386"/>
                </a:xfrm>
                <a:custGeom>
                  <a:avLst/>
                  <a:gdLst>
                    <a:gd name="T0" fmla="*/ 56 w 72"/>
                    <a:gd name="T1" fmla="*/ 0 h 386"/>
                    <a:gd name="T2" fmla="*/ 0 w 72"/>
                    <a:gd name="T3" fmla="*/ 384 h 386"/>
                    <a:gd name="T4" fmla="*/ 0 w 72"/>
                    <a:gd name="T5" fmla="*/ 384 h 386"/>
                    <a:gd name="T6" fmla="*/ 4 w 72"/>
                    <a:gd name="T7" fmla="*/ 386 h 386"/>
                    <a:gd name="T8" fmla="*/ 10 w 72"/>
                    <a:gd name="T9" fmla="*/ 386 h 386"/>
                    <a:gd name="T10" fmla="*/ 16 w 72"/>
                    <a:gd name="T11" fmla="*/ 384 h 386"/>
                    <a:gd name="T12" fmla="*/ 24 w 72"/>
                    <a:gd name="T13" fmla="*/ 380 h 386"/>
                    <a:gd name="T14" fmla="*/ 32 w 72"/>
                    <a:gd name="T15" fmla="*/ 368 h 386"/>
                    <a:gd name="T16" fmla="*/ 40 w 72"/>
                    <a:gd name="T17" fmla="*/ 352 h 386"/>
                    <a:gd name="T18" fmla="*/ 48 w 72"/>
                    <a:gd name="T19" fmla="*/ 328 h 386"/>
                    <a:gd name="T20" fmla="*/ 48 w 72"/>
                    <a:gd name="T21" fmla="*/ 328 h 386"/>
                    <a:gd name="T22" fmla="*/ 56 w 72"/>
                    <a:gd name="T23" fmla="*/ 300 h 386"/>
                    <a:gd name="T24" fmla="*/ 62 w 72"/>
                    <a:gd name="T25" fmla="*/ 274 h 386"/>
                    <a:gd name="T26" fmla="*/ 70 w 72"/>
                    <a:gd name="T27" fmla="*/ 222 h 386"/>
                    <a:gd name="T28" fmla="*/ 72 w 72"/>
                    <a:gd name="T29" fmla="*/ 174 h 386"/>
                    <a:gd name="T30" fmla="*/ 72 w 72"/>
                    <a:gd name="T31" fmla="*/ 128 h 386"/>
                    <a:gd name="T32" fmla="*/ 72 w 72"/>
                    <a:gd name="T33" fmla="*/ 128 h 386"/>
                    <a:gd name="T34" fmla="*/ 68 w 72"/>
                    <a:gd name="T35" fmla="*/ 82 h 386"/>
                    <a:gd name="T36" fmla="*/ 64 w 72"/>
                    <a:gd name="T37" fmla="*/ 42 h 386"/>
                    <a:gd name="T38" fmla="*/ 56 w 72"/>
                    <a:gd name="T39" fmla="*/ 0 h 386"/>
                    <a:gd name="T40" fmla="*/ 56 w 72"/>
                    <a:gd name="T41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386">
                      <a:moveTo>
                        <a:pt x="56" y="0"/>
                      </a:moveTo>
                      <a:lnTo>
                        <a:pt x="0" y="384"/>
                      </a:lnTo>
                      <a:lnTo>
                        <a:pt x="0" y="384"/>
                      </a:lnTo>
                      <a:lnTo>
                        <a:pt x="4" y="386"/>
                      </a:lnTo>
                      <a:lnTo>
                        <a:pt x="10" y="386"/>
                      </a:lnTo>
                      <a:lnTo>
                        <a:pt x="16" y="384"/>
                      </a:lnTo>
                      <a:lnTo>
                        <a:pt x="24" y="380"/>
                      </a:lnTo>
                      <a:lnTo>
                        <a:pt x="32" y="368"/>
                      </a:lnTo>
                      <a:lnTo>
                        <a:pt x="40" y="352"/>
                      </a:lnTo>
                      <a:lnTo>
                        <a:pt x="48" y="328"/>
                      </a:lnTo>
                      <a:lnTo>
                        <a:pt x="48" y="328"/>
                      </a:lnTo>
                      <a:lnTo>
                        <a:pt x="56" y="300"/>
                      </a:lnTo>
                      <a:lnTo>
                        <a:pt x="62" y="274"/>
                      </a:lnTo>
                      <a:lnTo>
                        <a:pt x="70" y="222"/>
                      </a:lnTo>
                      <a:lnTo>
                        <a:pt x="72" y="174"/>
                      </a:lnTo>
                      <a:lnTo>
                        <a:pt x="72" y="128"/>
                      </a:lnTo>
                      <a:lnTo>
                        <a:pt x="72" y="128"/>
                      </a:lnTo>
                      <a:lnTo>
                        <a:pt x="68" y="82"/>
                      </a:lnTo>
                      <a:lnTo>
                        <a:pt x="64" y="42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1" name="Freeform 312">
                  <a:extLst>
                    <a:ext uri="{FF2B5EF4-FFF2-40B4-BE49-F238E27FC236}">
                      <a16:creationId xmlns:a16="http://schemas.microsoft.com/office/drawing/2014/main" id="{E9CB03E6-438C-4E2D-BB9C-485DB903D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8" y="1689"/>
                  <a:ext cx="122" cy="344"/>
                </a:xfrm>
                <a:custGeom>
                  <a:avLst/>
                  <a:gdLst>
                    <a:gd name="T0" fmla="*/ 0 w 122"/>
                    <a:gd name="T1" fmla="*/ 0 h 344"/>
                    <a:gd name="T2" fmla="*/ 0 w 122"/>
                    <a:gd name="T3" fmla="*/ 0 h 344"/>
                    <a:gd name="T4" fmla="*/ 120 w 122"/>
                    <a:gd name="T5" fmla="*/ 344 h 344"/>
                    <a:gd name="T6" fmla="*/ 120 w 122"/>
                    <a:gd name="T7" fmla="*/ 344 h 344"/>
                    <a:gd name="T8" fmla="*/ 120 w 122"/>
                    <a:gd name="T9" fmla="*/ 338 h 344"/>
                    <a:gd name="T10" fmla="*/ 122 w 122"/>
                    <a:gd name="T11" fmla="*/ 326 h 344"/>
                    <a:gd name="T12" fmla="*/ 122 w 122"/>
                    <a:gd name="T13" fmla="*/ 308 h 344"/>
                    <a:gd name="T14" fmla="*/ 120 w 122"/>
                    <a:gd name="T15" fmla="*/ 288 h 344"/>
                    <a:gd name="T16" fmla="*/ 120 w 122"/>
                    <a:gd name="T17" fmla="*/ 288 h 344"/>
                    <a:gd name="T18" fmla="*/ 116 w 122"/>
                    <a:gd name="T19" fmla="*/ 272 h 344"/>
                    <a:gd name="T20" fmla="*/ 106 w 122"/>
                    <a:gd name="T21" fmla="*/ 246 h 344"/>
                    <a:gd name="T22" fmla="*/ 84 w 122"/>
                    <a:gd name="T23" fmla="*/ 182 h 344"/>
                    <a:gd name="T24" fmla="*/ 48 w 122"/>
                    <a:gd name="T25" fmla="*/ 88 h 344"/>
                    <a:gd name="T26" fmla="*/ 48 w 122"/>
                    <a:gd name="T27" fmla="*/ 88 h 344"/>
                    <a:gd name="T28" fmla="*/ 38 w 122"/>
                    <a:gd name="T29" fmla="*/ 70 h 344"/>
                    <a:gd name="T30" fmla="*/ 22 w 122"/>
                    <a:gd name="T31" fmla="*/ 40 h 344"/>
                    <a:gd name="T32" fmla="*/ 0 w 122"/>
                    <a:gd name="T33" fmla="*/ 0 h 344"/>
                    <a:gd name="T34" fmla="*/ 0 w 122"/>
                    <a:gd name="T35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2" h="3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0" y="344"/>
                      </a:lnTo>
                      <a:lnTo>
                        <a:pt x="120" y="344"/>
                      </a:lnTo>
                      <a:lnTo>
                        <a:pt x="120" y="338"/>
                      </a:lnTo>
                      <a:lnTo>
                        <a:pt x="122" y="326"/>
                      </a:lnTo>
                      <a:lnTo>
                        <a:pt x="122" y="308"/>
                      </a:lnTo>
                      <a:lnTo>
                        <a:pt x="120" y="288"/>
                      </a:lnTo>
                      <a:lnTo>
                        <a:pt x="120" y="288"/>
                      </a:lnTo>
                      <a:lnTo>
                        <a:pt x="116" y="272"/>
                      </a:lnTo>
                      <a:lnTo>
                        <a:pt x="106" y="246"/>
                      </a:lnTo>
                      <a:lnTo>
                        <a:pt x="84" y="182"/>
                      </a:lnTo>
                      <a:lnTo>
                        <a:pt x="48" y="88"/>
                      </a:lnTo>
                      <a:lnTo>
                        <a:pt x="48" y="88"/>
                      </a:lnTo>
                      <a:lnTo>
                        <a:pt x="38" y="70"/>
                      </a:lnTo>
                      <a:lnTo>
                        <a:pt x="22" y="4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2" name="Freeform 313">
                  <a:extLst>
                    <a:ext uri="{FF2B5EF4-FFF2-40B4-BE49-F238E27FC236}">
                      <a16:creationId xmlns:a16="http://schemas.microsoft.com/office/drawing/2014/main" id="{D6728C3B-A707-4E20-B021-F6AFFF71A3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" y="1503"/>
                  <a:ext cx="64" cy="208"/>
                </a:xfrm>
                <a:custGeom>
                  <a:avLst/>
                  <a:gdLst>
                    <a:gd name="T0" fmla="*/ 64 w 64"/>
                    <a:gd name="T1" fmla="*/ 0 h 208"/>
                    <a:gd name="T2" fmla="*/ 64 w 64"/>
                    <a:gd name="T3" fmla="*/ 0 h 208"/>
                    <a:gd name="T4" fmla="*/ 62 w 64"/>
                    <a:gd name="T5" fmla="*/ 10 h 208"/>
                    <a:gd name="T6" fmla="*/ 54 w 64"/>
                    <a:gd name="T7" fmla="*/ 30 h 208"/>
                    <a:gd name="T8" fmla="*/ 32 w 64"/>
                    <a:gd name="T9" fmla="*/ 86 h 208"/>
                    <a:gd name="T10" fmla="*/ 0 w 64"/>
                    <a:gd name="T11" fmla="*/ 160 h 208"/>
                    <a:gd name="T12" fmla="*/ 16 w 64"/>
                    <a:gd name="T13" fmla="*/ 208 h 208"/>
                    <a:gd name="T14" fmla="*/ 16 w 64"/>
                    <a:gd name="T15" fmla="*/ 208 h 208"/>
                    <a:gd name="T16" fmla="*/ 20 w 64"/>
                    <a:gd name="T17" fmla="*/ 206 h 208"/>
                    <a:gd name="T18" fmla="*/ 28 w 64"/>
                    <a:gd name="T19" fmla="*/ 194 h 208"/>
                    <a:gd name="T20" fmla="*/ 34 w 64"/>
                    <a:gd name="T21" fmla="*/ 186 h 208"/>
                    <a:gd name="T22" fmla="*/ 38 w 64"/>
                    <a:gd name="T23" fmla="*/ 176 h 208"/>
                    <a:gd name="T24" fmla="*/ 44 w 64"/>
                    <a:gd name="T25" fmla="*/ 162 h 208"/>
                    <a:gd name="T26" fmla="*/ 48 w 64"/>
                    <a:gd name="T27" fmla="*/ 144 h 208"/>
                    <a:gd name="T28" fmla="*/ 48 w 64"/>
                    <a:gd name="T29" fmla="*/ 144 h 208"/>
                    <a:gd name="T30" fmla="*/ 54 w 64"/>
                    <a:gd name="T31" fmla="*/ 98 h 208"/>
                    <a:gd name="T32" fmla="*/ 60 w 64"/>
                    <a:gd name="T33" fmla="*/ 48 h 208"/>
                    <a:gd name="T34" fmla="*/ 64 w 64"/>
                    <a:gd name="T35" fmla="*/ 0 h 208"/>
                    <a:gd name="T36" fmla="*/ 64 w 64"/>
                    <a:gd name="T37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4" h="208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62" y="10"/>
                      </a:lnTo>
                      <a:lnTo>
                        <a:pt x="54" y="30"/>
                      </a:lnTo>
                      <a:lnTo>
                        <a:pt x="32" y="86"/>
                      </a:lnTo>
                      <a:lnTo>
                        <a:pt x="0" y="160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20" y="206"/>
                      </a:lnTo>
                      <a:lnTo>
                        <a:pt x="28" y="194"/>
                      </a:lnTo>
                      <a:lnTo>
                        <a:pt x="34" y="186"/>
                      </a:lnTo>
                      <a:lnTo>
                        <a:pt x="38" y="176"/>
                      </a:lnTo>
                      <a:lnTo>
                        <a:pt x="44" y="162"/>
                      </a:lnTo>
                      <a:lnTo>
                        <a:pt x="48" y="144"/>
                      </a:lnTo>
                      <a:lnTo>
                        <a:pt x="48" y="144"/>
                      </a:lnTo>
                      <a:lnTo>
                        <a:pt x="54" y="98"/>
                      </a:lnTo>
                      <a:lnTo>
                        <a:pt x="60" y="48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3" name="Freeform 314">
                  <a:extLst>
                    <a:ext uri="{FF2B5EF4-FFF2-40B4-BE49-F238E27FC236}">
                      <a16:creationId xmlns:a16="http://schemas.microsoft.com/office/drawing/2014/main" id="{775B76C2-D7B2-4DA8-9A77-DD863FCB8B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0" y="1167"/>
                  <a:ext cx="100" cy="364"/>
                </a:xfrm>
                <a:custGeom>
                  <a:avLst/>
                  <a:gdLst>
                    <a:gd name="T0" fmla="*/ 96 w 100"/>
                    <a:gd name="T1" fmla="*/ 0 h 364"/>
                    <a:gd name="T2" fmla="*/ 96 w 100"/>
                    <a:gd name="T3" fmla="*/ 0 h 364"/>
                    <a:gd name="T4" fmla="*/ 48 w 100"/>
                    <a:gd name="T5" fmla="*/ 182 h 364"/>
                    <a:gd name="T6" fmla="*/ 0 w 100"/>
                    <a:gd name="T7" fmla="*/ 360 h 364"/>
                    <a:gd name="T8" fmla="*/ 0 w 100"/>
                    <a:gd name="T9" fmla="*/ 360 h 364"/>
                    <a:gd name="T10" fmla="*/ 4 w 100"/>
                    <a:gd name="T11" fmla="*/ 362 h 364"/>
                    <a:gd name="T12" fmla="*/ 12 w 100"/>
                    <a:gd name="T13" fmla="*/ 364 h 364"/>
                    <a:gd name="T14" fmla="*/ 18 w 100"/>
                    <a:gd name="T15" fmla="*/ 364 h 364"/>
                    <a:gd name="T16" fmla="*/ 22 w 100"/>
                    <a:gd name="T17" fmla="*/ 362 h 364"/>
                    <a:gd name="T18" fmla="*/ 28 w 100"/>
                    <a:gd name="T19" fmla="*/ 358 h 364"/>
                    <a:gd name="T20" fmla="*/ 32 w 100"/>
                    <a:gd name="T21" fmla="*/ 352 h 364"/>
                    <a:gd name="T22" fmla="*/ 32 w 100"/>
                    <a:gd name="T23" fmla="*/ 352 h 364"/>
                    <a:gd name="T24" fmla="*/ 42 w 100"/>
                    <a:gd name="T25" fmla="*/ 338 h 364"/>
                    <a:gd name="T26" fmla="*/ 56 w 100"/>
                    <a:gd name="T27" fmla="*/ 320 h 364"/>
                    <a:gd name="T28" fmla="*/ 62 w 100"/>
                    <a:gd name="T29" fmla="*/ 310 h 364"/>
                    <a:gd name="T30" fmla="*/ 68 w 100"/>
                    <a:gd name="T31" fmla="*/ 296 h 364"/>
                    <a:gd name="T32" fmla="*/ 74 w 100"/>
                    <a:gd name="T33" fmla="*/ 282 h 364"/>
                    <a:gd name="T34" fmla="*/ 80 w 100"/>
                    <a:gd name="T35" fmla="*/ 264 h 364"/>
                    <a:gd name="T36" fmla="*/ 80 w 100"/>
                    <a:gd name="T37" fmla="*/ 264 h 364"/>
                    <a:gd name="T38" fmla="*/ 86 w 100"/>
                    <a:gd name="T39" fmla="*/ 228 h 364"/>
                    <a:gd name="T40" fmla="*/ 90 w 100"/>
                    <a:gd name="T41" fmla="*/ 200 h 364"/>
                    <a:gd name="T42" fmla="*/ 92 w 100"/>
                    <a:gd name="T43" fmla="*/ 172 h 364"/>
                    <a:gd name="T44" fmla="*/ 96 w 100"/>
                    <a:gd name="T45" fmla="*/ 144 h 364"/>
                    <a:gd name="T46" fmla="*/ 96 w 100"/>
                    <a:gd name="T47" fmla="*/ 144 h 364"/>
                    <a:gd name="T48" fmla="*/ 98 w 100"/>
                    <a:gd name="T49" fmla="*/ 126 h 364"/>
                    <a:gd name="T50" fmla="*/ 100 w 100"/>
                    <a:gd name="T51" fmla="*/ 104 h 364"/>
                    <a:gd name="T52" fmla="*/ 100 w 100"/>
                    <a:gd name="T53" fmla="*/ 56 h 364"/>
                    <a:gd name="T54" fmla="*/ 98 w 100"/>
                    <a:gd name="T55" fmla="*/ 16 h 364"/>
                    <a:gd name="T56" fmla="*/ 96 w 100"/>
                    <a:gd name="T57" fmla="*/ 0 h 364"/>
                    <a:gd name="T58" fmla="*/ 96 w 100"/>
                    <a:gd name="T59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0" h="364">
                      <a:moveTo>
                        <a:pt x="96" y="0"/>
                      </a:moveTo>
                      <a:lnTo>
                        <a:pt x="96" y="0"/>
                      </a:lnTo>
                      <a:lnTo>
                        <a:pt x="48" y="182"/>
                      </a:lnTo>
                      <a:lnTo>
                        <a:pt x="0" y="360"/>
                      </a:lnTo>
                      <a:lnTo>
                        <a:pt x="0" y="360"/>
                      </a:lnTo>
                      <a:lnTo>
                        <a:pt x="4" y="362"/>
                      </a:lnTo>
                      <a:lnTo>
                        <a:pt x="12" y="364"/>
                      </a:lnTo>
                      <a:lnTo>
                        <a:pt x="18" y="364"/>
                      </a:lnTo>
                      <a:lnTo>
                        <a:pt x="22" y="362"/>
                      </a:lnTo>
                      <a:lnTo>
                        <a:pt x="28" y="358"/>
                      </a:lnTo>
                      <a:lnTo>
                        <a:pt x="32" y="352"/>
                      </a:lnTo>
                      <a:lnTo>
                        <a:pt x="32" y="352"/>
                      </a:lnTo>
                      <a:lnTo>
                        <a:pt x="42" y="338"/>
                      </a:lnTo>
                      <a:lnTo>
                        <a:pt x="56" y="320"/>
                      </a:lnTo>
                      <a:lnTo>
                        <a:pt x="62" y="310"/>
                      </a:lnTo>
                      <a:lnTo>
                        <a:pt x="68" y="296"/>
                      </a:lnTo>
                      <a:lnTo>
                        <a:pt x="74" y="282"/>
                      </a:lnTo>
                      <a:lnTo>
                        <a:pt x="80" y="264"/>
                      </a:lnTo>
                      <a:lnTo>
                        <a:pt x="80" y="264"/>
                      </a:lnTo>
                      <a:lnTo>
                        <a:pt x="86" y="228"/>
                      </a:lnTo>
                      <a:lnTo>
                        <a:pt x="90" y="200"/>
                      </a:lnTo>
                      <a:lnTo>
                        <a:pt x="92" y="172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26"/>
                      </a:lnTo>
                      <a:lnTo>
                        <a:pt x="100" y="104"/>
                      </a:lnTo>
                      <a:lnTo>
                        <a:pt x="100" y="56"/>
                      </a:lnTo>
                      <a:lnTo>
                        <a:pt x="98" y="16"/>
                      </a:lnTo>
                      <a:lnTo>
                        <a:pt x="96" y="0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4" name="Freeform 315">
                  <a:extLst>
                    <a:ext uri="{FF2B5EF4-FFF2-40B4-BE49-F238E27FC236}">
                      <a16:creationId xmlns:a16="http://schemas.microsoft.com/office/drawing/2014/main" id="{0D306BEE-038B-430E-9277-E456DDC75B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8" y="1201"/>
                  <a:ext cx="256" cy="288"/>
                </a:xfrm>
                <a:custGeom>
                  <a:avLst/>
                  <a:gdLst>
                    <a:gd name="T0" fmla="*/ 0 w 256"/>
                    <a:gd name="T1" fmla="*/ 0 h 288"/>
                    <a:gd name="T2" fmla="*/ 12 w 256"/>
                    <a:gd name="T3" fmla="*/ 14 h 288"/>
                    <a:gd name="T4" fmla="*/ 256 w 256"/>
                    <a:gd name="T5" fmla="*/ 288 h 288"/>
                    <a:gd name="T6" fmla="*/ 256 w 256"/>
                    <a:gd name="T7" fmla="*/ 288 h 288"/>
                    <a:gd name="T8" fmla="*/ 236 w 256"/>
                    <a:gd name="T9" fmla="*/ 248 h 288"/>
                    <a:gd name="T10" fmla="*/ 214 w 256"/>
                    <a:gd name="T11" fmla="*/ 212 h 288"/>
                    <a:gd name="T12" fmla="*/ 192 w 256"/>
                    <a:gd name="T13" fmla="*/ 176 h 288"/>
                    <a:gd name="T14" fmla="*/ 192 w 256"/>
                    <a:gd name="T15" fmla="*/ 176 h 288"/>
                    <a:gd name="T16" fmla="*/ 176 w 256"/>
                    <a:gd name="T17" fmla="*/ 156 h 288"/>
                    <a:gd name="T18" fmla="*/ 150 w 256"/>
                    <a:gd name="T19" fmla="*/ 130 h 288"/>
                    <a:gd name="T20" fmla="*/ 84 w 256"/>
                    <a:gd name="T21" fmla="*/ 72 h 288"/>
                    <a:gd name="T22" fmla="*/ 0 w 256"/>
                    <a:gd name="T23" fmla="*/ 0 h 288"/>
                    <a:gd name="T24" fmla="*/ 0 w 256"/>
                    <a:gd name="T2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6" h="288">
                      <a:moveTo>
                        <a:pt x="0" y="0"/>
                      </a:moveTo>
                      <a:lnTo>
                        <a:pt x="12" y="14"/>
                      </a:lnTo>
                      <a:lnTo>
                        <a:pt x="256" y="288"/>
                      </a:lnTo>
                      <a:lnTo>
                        <a:pt x="256" y="288"/>
                      </a:lnTo>
                      <a:lnTo>
                        <a:pt x="236" y="248"/>
                      </a:lnTo>
                      <a:lnTo>
                        <a:pt x="214" y="212"/>
                      </a:lnTo>
                      <a:lnTo>
                        <a:pt x="192" y="176"/>
                      </a:lnTo>
                      <a:lnTo>
                        <a:pt x="192" y="176"/>
                      </a:lnTo>
                      <a:lnTo>
                        <a:pt x="176" y="156"/>
                      </a:lnTo>
                      <a:lnTo>
                        <a:pt x="150" y="130"/>
                      </a:lnTo>
                      <a:lnTo>
                        <a:pt x="84" y="7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5" name="Freeform 316">
                  <a:extLst>
                    <a:ext uri="{FF2B5EF4-FFF2-40B4-BE49-F238E27FC236}">
                      <a16:creationId xmlns:a16="http://schemas.microsoft.com/office/drawing/2014/main" id="{E23512FE-4C11-4ACE-B143-84C0D90D1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4" y="921"/>
                  <a:ext cx="300" cy="264"/>
                </a:xfrm>
                <a:custGeom>
                  <a:avLst/>
                  <a:gdLst>
                    <a:gd name="T0" fmla="*/ 0 w 300"/>
                    <a:gd name="T1" fmla="*/ 0 h 264"/>
                    <a:gd name="T2" fmla="*/ 0 w 300"/>
                    <a:gd name="T3" fmla="*/ 0 h 264"/>
                    <a:gd name="T4" fmla="*/ 150 w 300"/>
                    <a:gd name="T5" fmla="*/ 134 h 264"/>
                    <a:gd name="T6" fmla="*/ 296 w 300"/>
                    <a:gd name="T7" fmla="*/ 264 h 264"/>
                    <a:gd name="T8" fmla="*/ 296 w 300"/>
                    <a:gd name="T9" fmla="*/ 264 h 264"/>
                    <a:gd name="T10" fmla="*/ 298 w 300"/>
                    <a:gd name="T11" fmla="*/ 258 h 264"/>
                    <a:gd name="T12" fmla="*/ 300 w 300"/>
                    <a:gd name="T13" fmla="*/ 242 h 264"/>
                    <a:gd name="T14" fmla="*/ 300 w 300"/>
                    <a:gd name="T15" fmla="*/ 232 h 264"/>
                    <a:gd name="T16" fmla="*/ 298 w 300"/>
                    <a:gd name="T17" fmla="*/ 220 h 264"/>
                    <a:gd name="T18" fmla="*/ 294 w 300"/>
                    <a:gd name="T19" fmla="*/ 206 h 264"/>
                    <a:gd name="T20" fmla="*/ 288 w 300"/>
                    <a:gd name="T21" fmla="*/ 192 h 264"/>
                    <a:gd name="T22" fmla="*/ 288 w 300"/>
                    <a:gd name="T23" fmla="*/ 192 h 264"/>
                    <a:gd name="T24" fmla="*/ 282 w 300"/>
                    <a:gd name="T25" fmla="*/ 184 h 264"/>
                    <a:gd name="T26" fmla="*/ 276 w 300"/>
                    <a:gd name="T27" fmla="*/ 176 h 264"/>
                    <a:gd name="T28" fmla="*/ 256 w 300"/>
                    <a:gd name="T29" fmla="*/ 158 h 264"/>
                    <a:gd name="T30" fmla="*/ 230 w 300"/>
                    <a:gd name="T31" fmla="*/ 140 h 264"/>
                    <a:gd name="T32" fmla="*/ 204 w 300"/>
                    <a:gd name="T33" fmla="*/ 120 h 264"/>
                    <a:gd name="T34" fmla="*/ 152 w 300"/>
                    <a:gd name="T35" fmla="*/ 86 h 264"/>
                    <a:gd name="T36" fmla="*/ 120 w 300"/>
                    <a:gd name="T37" fmla="*/ 64 h 264"/>
                    <a:gd name="T38" fmla="*/ 120 w 300"/>
                    <a:gd name="T39" fmla="*/ 64 h 264"/>
                    <a:gd name="T40" fmla="*/ 92 w 300"/>
                    <a:gd name="T41" fmla="*/ 46 h 264"/>
                    <a:gd name="T42" fmla="*/ 50 w 300"/>
                    <a:gd name="T43" fmla="*/ 24 h 264"/>
                    <a:gd name="T44" fmla="*/ 0 w 300"/>
                    <a:gd name="T45" fmla="*/ 0 h 264"/>
                    <a:gd name="T46" fmla="*/ 0 w 300"/>
                    <a:gd name="T47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00" h="26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0" y="134"/>
                      </a:lnTo>
                      <a:lnTo>
                        <a:pt x="296" y="264"/>
                      </a:lnTo>
                      <a:lnTo>
                        <a:pt x="296" y="264"/>
                      </a:lnTo>
                      <a:lnTo>
                        <a:pt x="298" y="258"/>
                      </a:lnTo>
                      <a:lnTo>
                        <a:pt x="300" y="242"/>
                      </a:lnTo>
                      <a:lnTo>
                        <a:pt x="300" y="232"/>
                      </a:lnTo>
                      <a:lnTo>
                        <a:pt x="298" y="220"/>
                      </a:lnTo>
                      <a:lnTo>
                        <a:pt x="294" y="206"/>
                      </a:lnTo>
                      <a:lnTo>
                        <a:pt x="288" y="192"/>
                      </a:lnTo>
                      <a:lnTo>
                        <a:pt x="288" y="192"/>
                      </a:lnTo>
                      <a:lnTo>
                        <a:pt x="282" y="184"/>
                      </a:lnTo>
                      <a:lnTo>
                        <a:pt x="276" y="176"/>
                      </a:lnTo>
                      <a:lnTo>
                        <a:pt x="256" y="158"/>
                      </a:lnTo>
                      <a:lnTo>
                        <a:pt x="230" y="140"/>
                      </a:lnTo>
                      <a:lnTo>
                        <a:pt x="204" y="120"/>
                      </a:lnTo>
                      <a:lnTo>
                        <a:pt x="152" y="86"/>
                      </a:lnTo>
                      <a:lnTo>
                        <a:pt x="120" y="64"/>
                      </a:lnTo>
                      <a:lnTo>
                        <a:pt x="120" y="64"/>
                      </a:lnTo>
                      <a:lnTo>
                        <a:pt x="92" y="46"/>
                      </a:lnTo>
                      <a:lnTo>
                        <a:pt x="50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6" name="Freeform 317">
                  <a:extLst>
                    <a:ext uri="{FF2B5EF4-FFF2-40B4-BE49-F238E27FC236}">
                      <a16:creationId xmlns:a16="http://schemas.microsoft.com/office/drawing/2014/main" id="{64F9643A-EE02-4D4D-B1AC-B6EBE0B83A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6" y="871"/>
                  <a:ext cx="90" cy="282"/>
                </a:xfrm>
                <a:custGeom>
                  <a:avLst/>
                  <a:gdLst>
                    <a:gd name="T0" fmla="*/ 0 w 90"/>
                    <a:gd name="T1" fmla="*/ 10 h 282"/>
                    <a:gd name="T2" fmla="*/ 0 w 90"/>
                    <a:gd name="T3" fmla="*/ 10 h 282"/>
                    <a:gd name="T4" fmla="*/ 30 w 90"/>
                    <a:gd name="T5" fmla="*/ 146 h 282"/>
                    <a:gd name="T6" fmla="*/ 52 w 90"/>
                    <a:gd name="T7" fmla="*/ 240 h 282"/>
                    <a:gd name="T8" fmla="*/ 60 w 90"/>
                    <a:gd name="T9" fmla="*/ 270 h 282"/>
                    <a:gd name="T10" fmla="*/ 64 w 90"/>
                    <a:gd name="T11" fmla="*/ 282 h 282"/>
                    <a:gd name="T12" fmla="*/ 64 w 90"/>
                    <a:gd name="T13" fmla="*/ 282 h 282"/>
                    <a:gd name="T14" fmla="*/ 68 w 90"/>
                    <a:gd name="T15" fmla="*/ 278 h 282"/>
                    <a:gd name="T16" fmla="*/ 74 w 90"/>
                    <a:gd name="T17" fmla="*/ 268 h 282"/>
                    <a:gd name="T18" fmla="*/ 80 w 90"/>
                    <a:gd name="T19" fmla="*/ 252 h 282"/>
                    <a:gd name="T20" fmla="*/ 88 w 90"/>
                    <a:gd name="T21" fmla="*/ 226 h 282"/>
                    <a:gd name="T22" fmla="*/ 88 w 90"/>
                    <a:gd name="T23" fmla="*/ 226 h 282"/>
                    <a:gd name="T24" fmla="*/ 90 w 90"/>
                    <a:gd name="T25" fmla="*/ 210 h 282"/>
                    <a:gd name="T26" fmla="*/ 90 w 90"/>
                    <a:gd name="T27" fmla="*/ 196 h 282"/>
                    <a:gd name="T28" fmla="*/ 86 w 90"/>
                    <a:gd name="T29" fmla="*/ 180 h 282"/>
                    <a:gd name="T30" fmla="*/ 82 w 90"/>
                    <a:gd name="T31" fmla="*/ 164 h 282"/>
                    <a:gd name="T32" fmla="*/ 72 w 90"/>
                    <a:gd name="T33" fmla="*/ 136 h 282"/>
                    <a:gd name="T34" fmla="*/ 64 w 90"/>
                    <a:gd name="T35" fmla="*/ 114 h 282"/>
                    <a:gd name="T36" fmla="*/ 64 w 90"/>
                    <a:gd name="T37" fmla="*/ 114 h 282"/>
                    <a:gd name="T38" fmla="*/ 52 w 90"/>
                    <a:gd name="T39" fmla="*/ 86 h 282"/>
                    <a:gd name="T40" fmla="*/ 34 w 90"/>
                    <a:gd name="T41" fmla="*/ 50 h 282"/>
                    <a:gd name="T42" fmla="*/ 8 w 90"/>
                    <a:gd name="T43" fmla="*/ 2 h 282"/>
                    <a:gd name="T44" fmla="*/ 8 w 90"/>
                    <a:gd name="T45" fmla="*/ 2 h 282"/>
                    <a:gd name="T46" fmla="*/ 6 w 90"/>
                    <a:gd name="T47" fmla="*/ 0 h 282"/>
                    <a:gd name="T48" fmla="*/ 6 w 90"/>
                    <a:gd name="T49" fmla="*/ 0 h 282"/>
                    <a:gd name="T50" fmla="*/ 2 w 90"/>
                    <a:gd name="T51" fmla="*/ 4 h 282"/>
                    <a:gd name="T52" fmla="*/ 0 w 90"/>
                    <a:gd name="T53" fmla="*/ 10 h 282"/>
                    <a:gd name="T54" fmla="*/ 0 w 90"/>
                    <a:gd name="T55" fmla="*/ 1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0" h="282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30" y="146"/>
                      </a:lnTo>
                      <a:lnTo>
                        <a:pt x="52" y="240"/>
                      </a:lnTo>
                      <a:lnTo>
                        <a:pt x="60" y="270"/>
                      </a:lnTo>
                      <a:lnTo>
                        <a:pt x="64" y="282"/>
                      </a:lnTo>
                      <a:lnTo>
                        <a:pt x="64" y="282"/>
                      </a:lnTo>
                      <a:lnTo>
                        <a:pt x="68" y="278"/>
                      </a:lnTo>
                      <a:lnTo>
                        <a:pt x="74" y="268"/>
                      </a:lnTo>
                      <a:lnTo>
                        <a:pt x="80" y="252"/>
                      </a:lnTo>
                      <a:lnTo>
                        <a:pt x="88" y="226"/>
                      </a:lnTo>
                      <a:lnTo>
                        <a:pt x="88" y="226"/>
                      </a:lnTo>
                      <a:lnTo>
                        <a:pt x="90" y="210"/>
                      </a:lnTo>
                      <a:lnTo>
                        <a:pt x="90" y="196"/>
                      </a:lnTo>
                      <a:lnTo>
                        <a:pt x="86" y="180"/>
                      </a:lnTo>
                      <a:lnTo>
                        <a:pt x="82" y="164"/>
                      </a:lnTo>
                      <a:lnTo>
                        <a:pt x="72" y="136"/>
                      </a:lnTo>
                      <a:lnTo>
                        <a:pt x="64" y="114"/>
                      </a:lnTo>
                      <a:lnTo>
                        <a:pt x="64" y="114"/>
                      </a:lnTo>
                      <a:lnTo>
                        <a:pt x="52" y="86"/>
                      </a:lnTo>
                      <a:lnTo>
                        <a:pt x="34" y="50"/>
                      </a:lnTo>
                      <a:lnTo>
                        <a:pt x="8" y="2"/>
                      </a:lnTo>
                      <a:lnTo>
                        <a:pt x="8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2" y="4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7" name="Freeform 318">
                  <a:extLst>
                    <a:ext uri="{FF2B5EF4-FFF2-40B4-BE49-F238E27FC236}">
                      <a16:creationId xmlns:a16="http://schemas.microsoft.com/office/drawing/2014/main" id="{A5E1FD09-DB39-4E30-9F27-96C48D884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8" y="927"/>
                  <a:ext cx="56" cy="368"/>
                </a:xfrm>
                <a:custGeom>
                  <a:avLst/>
                  <a:gdLst>
                    <a:gd name="T0" fmla="*/ 0 w 56"/>
                    <a:gd name="T1" fmla="*/ 0 h 368"/>
                    <a:gd name="T2" fmla="*/ 0 w 56"/>
                    <a:gd name="T3" fmla="*/ 0 h 368"/>
                    <a:gd name="T4" fmla="*/ 0 w 56"/>
                    <a:gd name="T5" fmla="*/ 60 h 368"/>
                    <a:gd name="T6" fmla="*/ 4 w 56"/>
                    <a:gd name="T7" fmla="*/ 186 h 368"/>
                    <a:gd name="T8" fmla="*/ 8 w 56"/>
                    <a:gd name="T9" fmla="*/ 368 h 368"/>
                    <a:gd name="T10" fmla="*/ 8 w 56"/>
                    <a:gd name="T11" fmla="*/ 368 h 368"/>
                    <a:gd name="T12" fmla="*/ 12 w 56"/>
                    <a:gd name="T13" fmla="*/ 368 h 368"/>
                    <a:gd name="T14" fmla="*/ 16 w 56"/>
                    <a:gd name="T15" fmla="*/ 368 h 368"/>
                    <a:gd name="T16" fmla="*/ 22 w 56"/>
                    <a:gd name="T17" fmla="*/ 364 h 368"/>
                    <a:gd name="T18" fmla="*/ 28 w 56"/>
                    <a:gd name="T19" fmla="*/ 358 h 368"/>
                    <a:gd name="T20" fmla="*/ 34 w 56"/>
                    <a:gd name="T21" fmla="*/ 350 h 368"/>
                    <a:gd name="T22" fmla="*/ 42 w 56"/>
                    <a:gd name="T23" fmla="*/ 338 h 368"/>
                    <a:gd name="T24" fmla="*/ 48 w 56"/>
                    <a:gd name="T25" fmla="*/ 320 h 368"/>
                    <a:gd name="T26" fmla="*/ 48 w 56"/>
                    <a:gd name="T27" fmla="*/ 320 h 368"/>
                    <a:gd name="T28" fmla="*/ 54 w 56"/>
                    <a:gd name="T29" fmla="*/ 298 h 368"/>
                    <a:gd name="T30" fmla="*/ 56 w 56"/>
                    <a:gd name="T31" fmla="*/ 276 h 368"/>
                    <a:gd name="T32" fmla="*/ 56 w 56"/>
                    <a:gd name="T33" fmla="*/ 254 h 368"/>
                    <a:gd name="T34" fmla="*/ 54 w 56"/>
                    <a:gd name="T35" fmla="*/ 232 h 368"/>
                    <a:gd name="T36" fmla="*/ 50 w 56"/>
                    <a:gd name="T37" fmla="*/ 190 h 368"/>
                    <a:gd name="T38" fmla="*/ 48 w 56"/>
                    <a:gd name="T39" fmla="*/ 174 h 368"/>
                    <a:gd name="T40" fmla="*/ 48 w 56"/>
                    <a:gd name="T41" fmla="*/ 160 h 368"/>
                    <a:gd name="T42" fmla="*/ 48 w 56"/>
                    <a:gd name="T43" fmla="*/ 160 h 368"/>
                    <a:gd name="T44" fmla="*/ 46 w 56"/>
                    <a:gd name="T45" fmla="*/ 144 h 368"/>
                    <a:gd name="T46" fmla="*/ 42 w 56"/>
                    <a:gd name="T47" fmla="*/ 120 h 368"/>
                    <a:gd name="T48" fmla="*/ 26 w 56"/>
                    <a:gd name="T49" fmla="*/ 64 h 368"/>
                    <a:gd name="T50" fmla="*/ 8 w 56"/>
                    <a:gd name="T51" fmla="*/ 18 h 368"/>
                    <a:gd name="T52" fmla="*/ 2 w 56"/>
                    <a:gd name="T53" fmla="*/ 4 h 368"/>
                    <a:gd name="T54" fmla="*/ 0 w 56"/>
                    <a:gd name="T55" fmla="*/ 0 h 368"/>
                    <a:gd name="T56" fmla="*/ 0 w 56"/>
                    <a:gd name="T57" fmla="*/ 0 h 368"/>
                    <a:gd name="T58" fmla="*/ 0 w 56"/>
                    <a:gd name="T59" fmla="*/ 0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6" h="3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4" y="186"/>
                      </a:lnTo>
                      <a:lnTo>
                        <a:pt x="8" y="368"/>
                      </a:lnTo>
                      <a:lnTo>
                        <a:pt x="8" y="368"/>
                      </a:lnTo>
                      <a:lnTo>
                        <a:pt x="12" y="368"/>
                      </a:lnTo>
                      <a:lnTo>
                        <a:pt x="16" y="368"/>
                      </a:lnTo>
                      <a:lnTo>
                        <a:pt x="22" y="364"/>
                      </a:lnTo>
                      <a:lnTo>
                        <a:pt x="28" y="358"/>
                      </a:lnTo>
                      <a:lnTo>
                        <a:pt x="34" y="350"/>
                      </a:lnTo>
                      <a:lnTo>
                        <a:pt x="42" y="338"/>
                      </a:lnTo>
                      <a:lnTo>
                        <a:pt x="48" y="320"/>
                      </a:lnTo>
                      <a:lnTo>
                        <a:pt x="48" y="320"/>
                      </a:lnTo>
                      <a:lnTo>
                        <a:pt x="54" y="298"/>
                      </a:lnTo>
                      <a:lnTo>
                        <a:pt x="56" y="276"/>
                      </a:lnTo>
                      <a:lnTo>
                        <a:pt x="56" y="254"/>
                      </a:lnTo>
                      <a:lnTo>
                        <a:pt x="54" y="232"/>
                      </a:lnTo>
                      <a:lnTo>
                        <a:pt x="50" y="190"/>
                      </a:lnTo>
                      <a:lnTo>
                        <a:pt x="48" y="174"/>
                      </a:lnTo>
                      <a:lnTo>
                        <a:pt x="48" y="160"/>
                      </a:lnTo>
                      <a:lnTo>
                        <a:pt x="48" y="160"/>
                      </a:lnTo>
                      <a:lnTo>
                        <a:pt x="46" y="144"/>
                      </a:lnTo>
                      <a:lnTo>
                        <a:pt x="42" y="120"/>
                      </a:lnTo>
                      <a:lnTo>
                        <a:pt x="26" y="64"/>
                      </a:lnTo>
                      <a:lnTo>
                        <a:pt x="8" y="18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8" name="Freeform 319">
                  <a:extLst>
                    <a:ext uri="{FF2B5EF4-FFF2-40B4-BE49-F238E27FC236}">
                      <a16:creationId xmlns:a16="http://schemas.microsoft.com/office/drawing/2014/main" id="{DB015391-C5CE-421E-B4A4-CB4D79A4F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0" y="809"/>
                  <a:ext cx="156" cy="240"/>
                </a:xfrm>
                <a:custGeom>
                  <a:avLst/>
                  <a:gdLst>
                    <a:gd name="T0" fmla="*/ 0 w 156"/>
                    <a:gd name="T1" fmla="*/ 0 h 240"/>
                    <a:gd name="T2" fmla="*/ 0 w 156"/>
                    <a:gd name="T3" fmla="*/ 0 h 240"/>
                    <a:gd name="T4" fmla="*/ 70 w 156"/>
                    <a:gd name="T5" fmla="*/ 122 h 240"/>
                    <a:gd name="T6" fmla="*/ 120 w 156"/>
                    <a:gd name="T7" fmla="*/ 206 h 240"/>
                    <a:gd name="T8" fmla="*/ 136 w 156"/>
                    <a:gd name="T9" fmla="*/ 232 h 240"/>
                    <a:gd name="T10" fmla="*/ 142 w 156"/>
                    <a:gd name="T11" fmla="*/ 238 h 240"/>
                    <a:gd name="T12" fmla="*/ 144 w 156"/>
                    <a:gd name="T13" fmla="*/ 240 h 240"/>
                    <a:gd name="T14" fmla="*/ 144 w 156"/>
                    <a:gd name="T15" fmla="*/ 240 h 240"/>
                    <a:gd name="T16" fmla="*/ 148 w 156"/>
                    <a:gd name="T17" fmla="*/ 228 h 240"/>
                    <a:gd name="T18" fmla="*/ 154 w 156"/>
                    <a:gd name="T19" fmla="*/ 204 h 240"/>
                    <a:gd name="T20" fmla="*/ 156 w 156"/>
                    <a:gd name="T21" fmla="*/ 176 h 240"/>
                    <a:gd name="T22" fmla="*/ 154 w 156"/>
                    <a:gd name="T23" fmla="*/ 162 h 240"/>
                    <a:gd name="T24" fmla="*/ 152 w 156"/>
                    <a:gd name="T25" fmla="*/ 152 h 240"/>
                    <a:gd name="T26" fmla="*/ 152 w 156"/>
                    <a:gd name="T27" fmla="*/ 152 h 240"/>
                    <a:gd name="T28" fmla="*/ 140 w 156"/>
                    <a:gd name="T29" fmla="*/ 128 h 240"/>
                    <a:gd name="T30" fmla="*/ 122 w 156"/>
                    <a:gd name="T31" fmla="*/ 102 h 240"/>
                    <a:gd name="T32" fmla="*/ 88 w 156"/>
                    <a:gd name="T33" fmla="*/ 56 h 240"/>
                    <a:gd name="T34" fmla="*/ 88 w 156"/>
                    <a:gd name="T35" fmla="*/ 56 h 240"/>
                    <a:gd name="T36" fmla="*/ 80 w 156"/>
                    <a:gd name="T37" fmla="*/ 48 h 240"/>
                    <a:gd name="T38" fmla="*/ 68 w 156"/>
                    <a:gd name="T39" fmla="*/ 38 h 240"/>
                    <a:gd name="T40" fmla="*/ 38 w 156"/>
                    <a:gd name="T41" fmla="*/ 20 h 240"/>
                    <a:gd name="T42" fmla="*/ 0 w 156"/>
                    <a:gd name="T43" fmla="*/ 0 h 240"/>
                    <a:gd name="T44" fmla="*/ 0 w 156"/>
                    <a:gd name="T45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6" h="24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0" y="122"/>
                      </a:lnTo>
                      <a:lnTo>
                        <a:pt x="120" y="206"/>
                      </a:lnTo>
                      <a:lnTo>
                        <a:pt x="136" y="232"/>
                      </a:lnTo>
                      <a:lnTo>
                        <a:pt x="142" y="238"/>
                      </a:lnTo>
                      <a:lnTo>
                        <a:pt x="144" y="240"/>
                      </a:lnTo>
                      <a:lnTo>
                        <a:pt x="144" y="240"/>
                      </a:lnTo>
                      <a:lnTo>
                        <a:pt x="148" y="228"/>
                      </a:lnTo>
                      <a:lnTo>
                        <a:pt x="154" y="204"/>
                      </a:lnTo>
                      <a:lnTo>
                        <a:pt x="156" y="176"/>
                      </a:lnTo>
                      <a:lnTo>
                        <a:pt x="154" y="162"/>
                      </a:lnTo>
                      <a:lnTo>
                        <a:pt x="152" y="152"/>
                      </a:lnTo>
                      <a:lnTo>
                        <a:pt x="152" y="152"/>
                      </a:lnTo>
                      <a:lnTo>
                        <a:pt x="140" y="128"/>
                      </a:lnTo>
                      <a:lnTo>
                        <a:pt x="122" y="102"/>
                      </a:lnTo>
                      <a:lnTo>
                        <a:pt x="88" y="56"/>
                      </a:lnTo>
                      <a:lnTo>
                        <a:pt x="88" y="56"/>
                      </a:lnTo>
                      <a:lnTo>
                        <a:pt x="80" y="48"/>
                      </a:lnTo>
                      <a:lnTo>
                        <a:pt x="68" y="38"/>
                      </a:lnTo>
                      <a:lnTo>
                        <a:pt x="38" y="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23D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9" name="Freeform 320">
                  <a:extLst>
                    <a:ext uri="{FF2B5EF4-FFF2-40B4-BE49-F238E27FC236}">
                      <a16:creationId xmlns:a16="http://schemas.microsoft.com/office/drawing/2014/main" id="{987A83FF-D7F0-4281-B81A-6D355199B3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" y="2721"/>
                  <a:ext cx="472" cy="592"/>
                </a:xfrm>
                <a:custGeom>
                  <a:avLst/>
                  <a:gdLst>
                    <a:gd name="T0" fmla="*/ 408 w 472"/>
                    <a:gd name="T1" fmla="*/ 0 h 592"/>
                    <a:gd name="T2" fmla="*/ 312 w 472"/>
                    <a:gd name="T3" fmla="*/ 112 h 592"/>
                    <a:gd name="T4" fmla="*/ 256 w 472"/>
                    <a:gd name="T5" fmla="*/ 136 h 592"/>
                    <a:gd name="T6" fmla="*/ 256 w 472"/>
                    <a:gd name="T7" fmla="*/ 136 h 592"/>
                    <a:gd name="T8" fmla="*/ 128 w 472"/>
                    <a:gd name="T9" fmla="*/ 274 h 592"/>
                    <a:gd name="T10" fmla="*/ 40 w 472"/>
                    <a:gd name="T11" fmla="*/ 372 h 592"/>
                    <a:gd name="T12" fmla="*/ 10 w 472"/>
                    <a:gd name="T13" fmla="*/ 408 h 592"/>
                    <a:gd name="T14" fmla="*/ 2 w 472"/>
                    <a:gd name="T15" fmla="*/ 418 h 592"/>
                    <a:gd name="T16" fmla="*/ 0 w 472"/>
                    <a:gd name="T17" fmla="*/ 424 h 592"/>
                    <a:gd name="T18" fmla="*/ 0 w 472"/>
                    <a:gd name="T19" fmla="*/ 424 h 592"/>
                    <a:gd name="T20" fmla="*/ 6 w 472"/>
                    <a:gd name="T21" fmla="*/ 436 h 592"/>
                    <a:gd name="T22" fmla="*/ 20 w 472"/>
                    <a:gd name="T23" fmla="*/ 458 h 592"/>
                    <a:gd name="T24" fmla="*/ 64 w 472"/>
                    <a:gd name="T25" fmla="*/ 516 h 592"/>
                    <a:gd name="T26" fmla="*/ 88 w 472"/>
                    <a:gd name="T27" fmla="*/ 544 h 592"/>
                    <a:gd name="T28" fmla="*/ 110 w 472"/>
                    <a:gd name="T29" fmla="*/ 570 h 592"/>
                    <a:gd name="T30" fmla="*/ 126 w 472"/>
                    <a:gd name="T31" fmla="*/ 586 h 592"/>
                    <a:gd name="T32" fmla="*/ 132 w 472"/>
                    <a:gd name="T33" fmla="*/ 590 h 592"/>
                    <a:gd name="T34" fmla="*/ 136 w 472"/>
                    <a:gd name="T35" fmla="*/ 592 h 592"/>
                    <a:gd name="T36" fmla="*/ 136 w 472"/>
                    <a:gd name="T37" fmla="*/ 592 h 592"/>
                    <a:gd name="T38" fmla="*/ 144 w 472"/>
                    <a:gd name="T39" fmla="*/ 592 h 592"/>
                    <a:gd name="T40" fmla="*/ 150 w 472"/>
                    <a:gd name="T41" fmla="*/ 592 h 592"/>
                    <a:gd name="T42" fmla="*/ 154 w 472"/>
                    <a:gd name="T43" fmla="*/ 590 h 592"/>
                    <a:gd name="T44" fmla="*/ 160 w 472"/>
                    <a:gd name="T45" fmla="*/ 584 h 592"/>
                    <a:gd name="T46" fmla="*/ 160 w 472"/>
                    <a:gd name="T47" fmla="*/ 584 h 592"/>
                    <a:gd name="T48" fmla="*/ 266 w 472"/>
                    <a:gd name="T49" fmla="*/ 424 h 592"/>
                    <a:gd name="T50" fmla="*/ 340 w 472"/>
                    <a:gd name="T51" fmla="*/ 316 h 592"/>
                    <a:gd name="T52" fmla="*/ 368 w 472"/>
                    <a:gd name="T53" fmla="*/ 276 h 592"/>
                    <a:gd name="T54" fmla="*/ 384 w 472"/>
                    <a:gd name="T55" fmla="*/ 256 h 592"/>
                    <a:gd name="T56" fmla="*/ 384 w 472"/>
                    <a:gd name="T57" fmla="*/ 256 h 592"/>
                    <a:gd name="T58" fmla="*/ 394 w 472"/>
                    <a:gd name="T59" fmla="*/ 240 h 592"/>
                    <a:gd name="T60" fmla="*/ 408 w 472"/>
                    <a:gd name="T61" fmla="*/ 214 h 592"/>
                    <a:gd name="T62" fmla="*/ 438 w 472"/>
                    <a:gd name="T63" fmla="*/ 146 h 592"/>
                    <a:gd name="T64" fmla="*/ 462 w 472"/>
                    <a:gd name="T65" fmla="*/ 84 h 592"/>
                    <a:gd name="T66" fmla="*/ 472 w 472"/>
                    <a:gd name="T67" fmla="*/ 56 h 592"/>
                    <a:gd name="T68" fmla="*/ 408 w 472"/>
                    <a:gd name="T69" fmla="*/ 0 h 5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2" h="592">
                      <a:moveTo>
                        <a:pt x="408" y="0"/>
                      </a:moveTo>
                      <a:lnTo>
                        <a:pt x="312" y="112"/>
                      </a:lnTo>
                      <a:lnTo>
                        <a:pt x="256" y="136"/>
                      </a:lnTo>
                      <a:lnTo>
                        <a:pt x="256" y="136"/>
                      </a:lnTo>
                      <a:lnTo>
                        <a:pt x="128" y="274"/>
                      </a:lnTo>
                      <a:lnTo>
                        <a:pt x="40" y="372"/>
                      </a:lnTo>
                      <a:lnTo>
                        <a:pt x="10" y="408"/>
                      </a:lnTo>
                      <a:lnTo>
                        <a:pt x="2" y="418"/>
                      </a:lnTo>
                      <a:lnTo>
                        <a:pt x="0" y="424"/>
                      </a:lnTo>
                      <a:lnTo>
                        <a:pt x="0" y="424"/>
                      </a:lnTo>
                      <a:lnTo>
                        <a:pt x="6" y="436"/>
                      </a:lnTo>
                      <a:lnTo>
                        <a:pt x="20" y="458"/>
                      </a:lnTo>
                      <a:lnTo>
                        <a:pt x="64" y="516"/>
                      </a:lnTo>
                      <a:lnTo>
                        <a:pt x="88" y="544"/>
                      </a:lnTo>
                      <a:lnTo>
                        <a:pt x="110" y="570"/>
                      </a:lnTo>
                      <a:lnTo>
                        <a:pt x="126" y="586"/>
                      </a:lnTo>
                      <a:lnTo>
                        <a:pt x="132" y="590"/>
                      </a:lnTo>
                      <a:lnTo>
                        <a:pt x="136" y="592"/>
                      </a:lnTo>
                      <a:lnTo>
                        <a:pt x="136" y="592"/>
                      </a:lnTo>
                      <a:lnTo>
                        <a:pt x="144" y="592"/>
                      </a:lnTo>
                      <a:lnTo>
                        <a:pt x="150" y="592"/>
                      </a:lnTo>
                      <a:lnTo>
                        <a:pt x="154" y="590"/>
                      </a:lnTo>
                      <a:lnTo>
                        <a:pt x="160" y="584"/>
                      </a:lnTo>
                      <a:lnTo>
                        <a:pt x="160" y="584"/>
                      </a:lnTo>
                      <a:lnTo>
                        <a:pt x="266" y="424"/>
                      </a:lnTo>
                      <a:lnTo>
                        <a:pt x="340" y="316"/>
                      </a:lnTo>
                      <a:lnTo>
                        <a:pt x="368" y="276"/>
                      </a:lnTo>
                      <a:lnTo>
                        <a:pt x="384" y="256"/>
                      </a:lnTo>
                      <a:lnTo>
                        <a:pt x="384" y="256"/>
                      </a:lnTo>
                      <a:lnTo>
                        <a:pt x="394" y="240"/>
                      </a:lnTo>
                      <a:lnTo>
                        <a:pt x="408" y="214"/>
                      </a:lnTo>
                      <a:lnTo>
                        <a:pt x="438" y="146"/>
                      </a:lnTo>
                      <a:lnTo>
                        <a:pt x="462" y="84"/>
                      </a:lnTo>
                      <a:lnTo>
                        <a:pt x="472" y="5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6C301E"/>
                </a:solidFill>
                <a:ln w="3175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0" name="Freeform 321">
                  <a:extLst>
                    <a:ext uri="{FF2B5EF4-FFF2-40B4-BE49-F238E27FC236}">
                      <a16:creationId xmlns:a16="http://schemas.microsoft.com/office/drawing/2014/main" id="{7218F05B-8A61-4F19-A9A9-48BA9EA63F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8" y="2771"/>
                  <a:ext cx="450" cy="606"/>
                </a:xfrm>
                <a:custGeom>
                  <a:avLst/>
                  <a:gdLst>
                    <a:gd name="T0" fmla="*/ 66 w 450"/>
                    <a:gd name="T1" fmla="*/ 0 h 606"/>
                    <a:gd name="T2" fmla="*/ 156 w 450"/>
                    <a:gd name="T3" fmla="*/ 118 h 606"/>
                    <a:gd name="T4" fmla="*/ 210 w 450"/>
                    <a:gd name="T5" fmla="*/ 144 h 606"/>
                    <a:gd name="T6" fmla="*/ 210 w 450"/>
                    <a:gd name="T7" fmla="*/ 144 h 606"/>
                    <a:gd name="T8" fmla="*/ 332 w 450"/>
                    <a:gd name="T9" fmla="*/ 290 h 606"/>
                    <a:gd name="T10" fmla="*/ 414 w 450"/>
                    <a:gd name="T11" fmla="*/ 392 h 606"/>
                    <a:gd name="T12" fmla="*/ 442 w 450"/>
                    <a:gd name="T13" fmla="*/ 428 h 606"/>
                    <a:gd name="T14" fmla="*/ 448 w 450"/>
                    <a:gd name="T15" fmla="*/ 440 h 606"/>
                    <a:gd name="T16" fmla="*/ 450 w 450"/>
                    <a:gd name="T17" fmla="*/ 446 h 606"/>
                    <a:gd name="T18" fmla="*/ 450 w 450"/>
                    <a:gd name="T19" fmla="*/ 446 h 606"/>
                    <a:gd name="T20" fmla="*/ 444 w 450"/>
                    <a:gd name="T21" fmla="*/ 458 h 606"/>
                    <a:gd name="T22" fmla="*/ 428 w 450"/>
                    <a:gd name="T23" fmla="*/ 478 h 606"/>
                    <a:gd name="T24" fmla="*/ 382 w 450"/>
                    <a:gd name="T25" fmla="*/ 534 h 606"/>
                    <a:gd name="T26" fmla="*/ 358 w 450"/>
                    <a:gd name="T27" fmla="*/ 562 h 606"/>
                    <a:gd name="T28" fmla="*/ 334 w 450"/>
                    <a:gd name="T29" fmla="*/ 586 h 606"/>
                    <a:gd name="T30" fmla="*/ 316 w 450"/>
                    <a:gd name="T31" fmla="*/ 602 h 606"/>
                    <a:gd name="T32" fmla="*/ 310 w 450"/>
                    <a:gd name="T33" fmla="*/ 606 h 606"/>
                    <a:gd name="T34" fmla="*/ 306 w 450"/>
                    <a:gd name="T35" fmla="*/ 606 h 606"/>
                    <a:gd name="T36" fmla="*/ 306 w 450"/>
                    <a:gd name="T37" fmla="*/ 606 h 606"/>
                    <a:gd name="T38" fmla="*/ 298 w 450"/>
                    <a:gd name="T39" fmla="*/ 606 h 606"/>
                    <a:gd name="T40" fmla="*/ 292 w 450"/>
                    <a:gd name="T41" fmla="*/ 606 h 606"/>
                    <a:gd name="T42" fmla="*/ 288 w 450"/>
                    <a:gd name="T43" fmla="*/ 604 h 606"/>
                    <a:gd name="T44" fmla="*/ 282 w 450"/>
                    <a:gd name="T45" fmla="*/ 598 h 606"/>
                    <a:gd name="T46" fmla="*/ 282 w 450"/>
                    <a:gd name="T47" fmla="*/ 598 h 606"/>
                    <a:gd name="T48" fmla="*/ 186 w 450"/>
                    <a:gd name="T49" fmla="*/ 432 h 606"/>
                    <a:gd name="T50" fmla="*/ 118 w 450"/>
                    <a:gd name="T51" fmla="*/ 320 h 606"/>
                    <a:gd name="T52" fmla="*/ 92 w 450"/>
                    <a:gd name="T53" fmla="*/ 280 h 606"/>
                    <a:gd name="T54" fmla="*/ 76 w 450"/>
                    <a:gd name="T55" fmla="*/ 258 h 606"/>
                    <a:gd name="T56" fmla="*/ 76 w 450"/>
                    <a:gd name="T57" fmla="*/ 258 h 606"/>
                    <a:gd name="T58" fmla="*/ 68 w 450"/>
                    <a:gd name="T59" fmla="*/ 242 h 606"/>
                    <a:gd name="T60" fmla="*/ 56 w 450"/>
                    <a:gd name="T61" fmla="*/ 216 h 606"/>
                    <a:gd name="T62" fmla="*/ 30 w 450"/>
                    <a:gd name="T63" fmla="*/ 146 h 606"/>
                    <a:gd name="T64" fmla="*/ 8 w 450"/>
                    <a:gd name="T65" fmla="*/ 82 h 606"/>
                    <a:gd name="T66" fmla="*/ 0 w 450"/>
                    <a:gd name="T67" fmla="*/ 54 h 606"/>
                    <a:gd name="T68" fmla="*/ 66 w 450"/>
                    <a:gd name="T69" fmla="*/ 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50" h="606">
                      <a:moveTo>
                        <a:pt x="66" y="0"/>
                      </a:moveTo>
                      <a:lnTo>
                        <a:pt x="156" y="118"/>
                      </a:lnTo>
                      <a:lnTo>
                        <a:pt x="210" y="144"/>
                      </a:lnTo>
                      <a:lnTo>
                        <a:pt x="210" y="144"/>
                      </a:lnTo>
                      <a:lnTo>
                        <a:pt x="332" y="290"/>
                      </a:lnTo>
                      <a:lnTo>
                        <a:pt x="414" y="392"/>
                      </a:lnTo>
                      <a:lnTo>
                        <a:pt x="442" y="428"/>
                      </a:lnTo>
                      <a:lnTo>
                        <a:pt x="448" y="440"/>
                      </a:lnTo>
                      <a:lnTo>
                        <a:pt x="450" y="446"/>
                      </a:lnTo>
                      <a:lnTo>
                        <a:pt x="450" y="446"/>
                      </a:lnTo>
                      <a:lnTo>
                        <a:pt x="444" y="458"/>
                      </a:lnTo>
                      <a:lnTo>
                        <a:pt x="428" y="478"/>
                      </a:lnTo>
                      <a:lnTo>
                        <a:pt x="382" y="534"/>
                      </a:lnTo>
                      <a:lnTo>
                        <a:pt x="358" y="562"/>
                      </a:lnTo>
                      <a:lnTo>
                        <a:pt x="334" y="586"/>
                      </a:lnTo>
                      <a:lnTo>
                        <a:pt x="316" y="602"/>
                      </a:lnTo>
                      <a:lnTo>
                        <a:pt x="310" y="606"/>
                      </a:lnTo>
                      <a:lnTo>
                        <a:pt x="306" y="606"/>
                      </a:lnTo>
                      <a:lnTo>
                        <a:pt x="306" y="606"/>
                      </a:lnTo>
                      <a:lnTo>
                        <a:pt x="298" y="606"/>
                      </a:lnTo>
                      <a:lnTo>
                        <a:pt x="292" y="606"/>
                      </a:lnTo>
                      <a:lnTo>
                        <a:pt x="288" y="604"/>
                      </a:lnTo>
                      <a:lnTo>
                        <a:pt x="282" y="598"/>
                      </a:lnTo>
                      <a:lnTo>
                        <a:pt x="282" y="598"/>
                      </a:lnTo>
                      <a:lnTo>
                        <a:pt x="186" y="432"/>
                      </a:lnTo>
                      <a:lnTo>
                        <a:pt x="118" y="320"/>
                      </a:lnTo>
                      <a:lnTo>
                        <a:pt x="92" y="280"/>
                      </a:lnTo>
                      <a:lnTo>
                        <a:pt x="76" y="258"/>
                      </a:lnTo>
                      <a:lnTo>
                        <a:pt x="76" y="258"/>
                      </a:lnTo>
                      <a:lnTo>
                        <a:pt x="68" y="242"/>
                      </a:lnTo>
                      <a:lnTo>
                        <a:pt x="56" y="216"/>
                      </a:lnTo>
                      <a:lnTo>
                        <a:pt x="30" y="146"/>
                      </a:lnTo>
                      <a:lnTo>
                        <a:pt x="8" y="82"/>
                      </a:lnTo>
                      <a:lnTo>
                        <a:pt x="0" y="54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6C301E"/>
                </a:solidFill>
                <a:ln w="3175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1" name="Freeform 322">
                  <a:extLst>
                    <a:ext uri="{FF2B5EF4-FFF2-40B4-BE49-F238E27FC236}">
                      <a16:creationId xmlns:a16="http://schemas.microsoft.com/office/drawing/2014/main" id="{B0CBDA52-A117-4AC6-B740-B7C2455170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12" y="3029"/>
                  <a:ext cx="330" cy="322"/>
                </a:xfrm>
                <a:custGeom>
                  <a:avLst/>
                  <a:gdLst>
                    <a:gd name="T0" fmla="*/ 80 w 330"/>
                    <a:gd name="T1" fmla="*/ 132 h 322"/>
                    <a:gd name="T2" fmla="*/ 50 w 330"/>
                    <a:gd name="T3" fmla="*/ 150 h 322"/>
                    <a:gd name="T4" fmla="*/ 38 w 330"/>
                    <a:gd name="T5" fmla="*/ 154 h 322"/>
                    <a:gd name="T6" fmla="*/ 28 w 330"/>
                    <a:gd name="T7" fmla="*/ 150 h 322"/>
                    <a:gd name="T8" fmla="*/ 14 w 330"/>
                    <a:gd name="T9" fmla="*/ 144 h 322"/>
                    <a:gd name="T10" fmla="*/ 8 w 330"/>
                    <a:gd name="T11" fmla="*/ 142 h 322"/>
                    <a:gd name="T12" fmla="*/ 4 w 330"/>
                    <a:gd name="T13" fmla="*/ 134 h 322"/>
                    <a:gd name="T14" fmla="*/ 2 w 330"/>
                    <a:gd name="T15" fmla="*/ 118 h 322"/>
                    <a:gd name="T16" fmla="*/ 0 w 330"/>
                    <a:gd name="T17" fmla="*/ 104 h 322"/>
                    <a:gd name="T18" fmla="*/ 0 w 330"/>
                    <a:gd name="T19" fmla="*/ 90 h 322"/>
                    <a:gd name="T20" fmla="*/ 2 w 330"/>
                    <a:gd name="T21" fmla="*/ 84 h 322"/>
                    <a:gd name="T22" fmla="*/ 10 w 330"/>
                    <a:gd name="T23" fmla="*/ 80 h 322"/>
                    <a:gd name="T24" fmla="*/ 14 w 330"/>
                    <a:gd name="T25" fmla="*/ 78 h 322"/>
                    <a:gd name="T26" fmla="*/ 50 w 330"/>
                    <a:gd name="T27" fmla="*/ 74 h 322"/>
                    <a:gd name="T28" fmla="*/ 58 w 330"/>
                    <a:gd name="T29" fmla="*/ 72 h 322"/>
                    <a:gd name="T30" fmla="*/ 70 w 330"/>
                    <a:gd name="T31" fmla="*/ 58 h 322"/>
                    <a:gd name="T32" fmla="*/ 84 w 330"/>
                    <a:gd name="T33" fmla="*/ 44 h 322"/>
                    <a:gd name="T34" fmla="*/ 100 w 330"/>
                    <a:gd name="T35" fmla="*/ 24 h 322"/>
                    <a:gd name="T36" fmla="*/ 110 w 330"/>
                    <a:gd name="T37" fmla="*/ 12 h 322"/>
                    <a:gd name="T38" fmla="*/ 126 w 330"/>
                    <a:gd name="T39" fmla="*/ 6 h 322"/>
                    <a:gd name="T40" fmla="*/ 178 w 330"/>
                    <a:gd name="T41" fmla="*/ 0 h 322"/>
                    <a:gd name="T42" fmla="*/ 206 w 330"/>
                    <a:gd name="T43" fmla="*/ 2 h 322"/>
                    <a:gd name="T44" fmla="*/ 220 w 330"/>
                    <a:gd name="T45" fmla="*/ 4 h 322"/>
                    <a:gd name="T46" fmla="*/ 250 w 330"/>
                    <a:gd name="T47" fmla="*/ 16 h 322"/>
                    <a:gd name="T48" fmla="*/ 280 w 330"/>
                    <a:gd name="T49" fmla="*/ 38 h 322"/>
                    <a:gd name="T50" fmla="*/ 308 w 330"/>
                    <a:gd name="T51" fmla="*/ 72 h 322"/>
                    <a:gd name="T52" fmla="*/ 322 w 330"/>
                    <a:gd name="T53" fmla="*/ 96 h 322"/>
                    <a:gd name="T54" fmla="*/ 328 w 330"/>
                    <a:gd name="T55" fmla="*/ 122 h 322"/>
                    <a:gd name="T56" fmla="*/ 330 w 330"/>
                    <a:gd name="T57" fmla="*/ 146 h 322"/>
                    <a:gd name="T58" fmla="*/ 316 w 330"/>
                    <a:gd name="T59" fmla="*/ 192 h 322"/>
                    <a:gd name="T60" fmla="*/ 298 w 330"/>
                    <a:gd name="T61" fmla="*/ 226 h 322"/>
                    <a:gd name="T62" fmla="*/ 290 w 330"/>
                    <a:gd name="T63" fmla="*/ 238 h 322"/>
                    <a:gd name="T64" fmla="*/ 300 w 330"/>
                    <a:gd name="T65" fmla="*/ 246 h 322"/>
                    <a:gd name="T66" fmla="*/ 310 w 330"/>
                    <a:gd name="T67" fmla="*/ 262 h 322"/>
                    <a:gd name="T68" fmla="*/ 312 w 330"/>
                    <a:gd name="T69" fmla="*/ 270 h 322"/>
                    <a:gd name="T70" fmla="*/ 312 w 330"/>
                    <a:gd name="T71" fmla="*/ 282 h 322"/>
                    <a:gd name="T72" fmla="*/ 306 w 330"/>
                    <a:gd name="T73" fmla="*/ 282 h 322"/>
                    <a:gd name="T74" fmla="*/ 298 w 330"/>
                    <a:gd name="T75" fmla="*/ 286 h 322"/>
                    <a:gd name="T76" fmla="*/ 286 w 330"/>
                    <a:gd name="T77" fmla="*/ 302 h 322"/>
                    <a:gd name="T78" fmla="*/ 280 w 330"/>
                    <a:gd name="T79" fmla="*/ 312 h 322"/>
                    <a:gd name="T80" fmla="*/ 272 w 330"/>
                    <a:gd name="T81" fmla="*/ 320 h 322"/>
                    <a:gd name="T82" fmla="*/ 266 w 330"/>
                    <a:gd name="T83" fmla="*/ 320 h 322"/>
                    <a:gd name="T84" fmla="*/ 262 w 330"/>
                    <a:gd name="T85" fmla="*/ 316 h 322"/>
                    <a:gd name="T86" fmla="*/ 284 w 330"/>
                    <a:gd name="T87" fmla="*/ 214 h 322"/>
                    <a:gd name="T88" fmla="*/ 288 w 330"/>
                    <a:gd name="T89" fmla="*/ 204 h 322"/>
                    <a:gd name="T90" fmla="*/ 306 w 330"/>
                    <a:gd name="T91" fmla="*/ 170 h 322"/>
                    <a:gd name="T92" fmla="*/ 314 w 330"/>
                    <a:gd name="T93" fmla="*/ 144 h 322"/>
                    <a:gd name="T94" fmla="*/ 312 w 330"/>
                    <a:gd name="T95" fmla="*/ 136 h 322"/>
                    <a:gd name="T96" fmla="*/ 288 w 330"/>
                    <a:gd name="T97" fmla="*/ 90 h 322"/>
                    <a:gd name="T98" fmla="*/ 262 w 330"/>
                    <a:gd name="T99" fmla="*/ 54 h 322"/>
                    <a:gd name="T100" fmla="*/ 238 w 330"/>
                    <a:gd name="T101" fmla="*/ 34 h 322"/>
                    <a:gd name="T102" fmla="*/ 222 w 330"/>
                    <a:gd name="T103" fmla="*/ 26 h 322"/>
                    <a:gd name="T104" fmla="*/ 212 w 330"/>
                    <a:gd name="T105" fmla="*/ 26 h 322"/>
                    <a:gd name="T106" fmla="*/ 182 w 330"/>
                    <a:gd name="T107" fmla="*/ 34 h 322"/>
                    <a:gd name="T108" fmla="*/ 162 w 330"/>
                    <a:gd name="T109" fmla="*/ 50 h 322"/>
                    <a:gd name="T110" fmla="*/ 146 w 330"/>
                    <a:gd name="T111" fmla="*/ 7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30" h="322">
                      <a:moveTo>
                        <a:pt x="80" y="132"/>
                      </a:moveTo>
                      <a:lnTo>
                        <a:pt x="80" y="132"/>
                      </a:lnTo>
                      <a:lnTo>
                        <a:pt x="64" y="142"/>
                      </a:lnTo>
                      <a:lnTo>
                        <a:pt x="50" y="150"/>
                      </a:lnTo>
                      <a:lnTo>
                        <a:pt x="38" y="154"/>
                      </a:lnTo>
                      <a:lnTo>
                        <a:pt x="38" y="154"/>
                      </a:lnTo>
                      <a:lnTo>
                        <a:pt x="32" y="152"/>
                      </a:lnTo>
                      <a:lnTo>
                        <a:pt x="28" y="150"/>
                      </a:lnTo>
                      <a:lnTo>
                        <a:pt x="24" y="148"/>
                      </a:lnTo>
                      <a:lnTo>
                        <a:pt x="14" y="144"/>
                      </a:lnTo>
                      <a:lnTo>
                        <a:pt x="14" y="144"/>
                      </a:lnTo>
                      <a:lnTo>
                        <a:pt x="8" y="142"/>
                      </a:lnTo>
                      <a:lnTo>
                        <a:pt x="6" y="138"/>
                      </a:lnTo>
                      <a:lnTo>
                        <a:pt x="4" y="134"/>
                      </a:lnTo>
                      <a:lnTo>
                        <a:pt x="2" y="130"/>
                      </a:lnTo>
                      <a:lnTo>
                        <a:pt x="2" y="118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90"/>
                      </a:lnTo>
                      <a:lnTo>
                        <a:pt x="0" y="86"/>
                      </a:lnTo>
                      <a:lnTo>
                        <a:pt x="2" y="84"/>
                      </a:lnTo>
                      <a:lnTo>
                        <a:pt x="6" y="82"/>
                      </a:lnTo>
                      <a:lnTo>
                        <a:pt x="10" y="80"/>
                      </a:lnTo>
                      <a:lnTo>
                        <a:pt x="10" y="80"/>
                      </a:lnTo>
                      <a:lnTo>
                        <a:pt x="14" y="78"/>
                      </a:lnTo>
                      <a:lnTo>
                        <a:pt x="26" y="76"/>
                      </a:lnTo>
                      <a:lnTo>
                        <a:pt x="50" y="74"/>
                      </a:lnTo>
                      <a:lnTo>
                        <a:pt x="50" y="74"/>
                      </a:lnTo>
                      <a:lnTo>
                        <a:pt x="58" y="72"/>
                      </a:lnTo>
                      <a:lnTo>
                        <a:pt x="64" y="66"/>
                      </a:lnTo>
                      <a:lnTo>
                        <a:pt x="70" y="58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96" y="30"/>
                      </a:lnTo>
                      <a:lnTo>
                        <a:pt x="100" y="24"/>
                      </a:lnTo>
                      <a:lnTo>
                        <a:pt x="102" y="18"/>
                      </a:lnTo>
                      <a:lnTo>
                        <a:pt x="110" y="12"/>
                      </a:lnTo>
                      <a:lnTo>
                        <a:pt x="110" y="12"/>
                      </a:lnTo>
                      <a:lnTo>
                        <a:pt x="126" y="6"/>
                      </a:lnTo>
                      <a:lnTo>
                        <a:pt x="152" y="2"/>
                      </a:lnTo>
                      <a:lnTo>
                        <a:pt x="178" y="0"/>
                      </a:lnTo>
                      <a:lnTo>
                        <a:pt x="192" y="0"/>
                      </a:lnTo>
                      <a:lnTo>
                        <a:pt x="206" y="2"/>
                      </a:lnTo>
                      <a:lnTo>
                        <a:pt x="206" y="2"/>
                      </a:lnTo>
                      <a:lnTo>
                        <a:pt x="220" y="4"/>
                      </a:lnTo>
                      <a:lnTo>
                        <a:pt x="234" y="10"/>
                      </a:lnTo>
                      <a:lnTo>
                        <a:pt x="250" y="16"/>
                      </a:lnTo>
                      <a:lnTo>
                        <a:pt x="264" y="26"/>
                      </a:lnTo>
                      <a:lnTo>
                        <a:pt x="280" y="38"/>
                      </a:lnTo>
                      <a:lnTo>
                        <a:pt x="296" y="54"/>
                      </a:lnTo>
                      <a:lnTo>
                        <a:pt x="308" y="72"/>
                      </a:lnTo>
                      <a:lnTo>
                        <a:pt x="322" y="96"/>
                      </a:lnTo>
                      <a:lnTo>
                        <a:pt x="322" y="96"/>
                      </a:lnTo>
                      <a:lnTo>
                        <a:pt x="326" y="108"/>
                      </a:lnTo>
                      <a:lnTo>
                        <a:pt x="328" y="122"/>
                      </a:lnTo>
                      <a:lnTo>
                        <a:pt x="330" y="134"/>
                      </a:lnTo>
                      <a:lnTo>
                        <a:pt x="330" y="146"/>
                      </a:lnTo>
                      <a:lnTo>
                        <a:pt x="324" y="170"/>
                      </a:lnTo>
                      <a:lnTo>
                        <a:pt x="316" y="192"/>
                      </a:lnTo>
                      <a:lnTo>
                        <a:pt x="308" y="210"/>
                      </a:lnTo>
                      <a:lnTo>
                        <a:pt x="298" y="226"/>
                      </a:lnTo>
                      <a:lnTo>
                        <a:pt x="290" y="238"/>
                      </a:lnTo>
                      <a:lnTo>
                        <a:pt x="290" y="238"/>
                      </a:lnTo>
                      <a:lnTo>
                        <a:pt x="292" y="240"/>
                      </a:lnTo>
                      <a:lnTo>
                        <a:pt x="300" y="246"/>
                      </a:lnTo>
                      <a:lnTo>
                        <a:pt x="306" y="256"/>
                      </a:lnTo>
                      <a:lnTo>
                        <a:pt x="310" y="262"/>
                      </a:lnTo>
                      <a:lnTo>
                        <a:pt x="312" y="270"/>
                      </a:lnTo>
                      <a:lnTo>
                        <a:pt x="312" y="270"/>
                      </a:lnTo>
                      <a:lnTo>
                        <a:pt x="312" y="278"/>
                      </a:lnTo>
                      <a:lnTo>
                        <a:pt x="312" y="282"/>
                      </a:lnTo>
                      <a:lnTo>
                        <a:pt x="310" y="282"/>
                      </a:lnTo>
                      <a:lnTo>
                        <a:pt x="306" y="282"/>
                      </a:lnTo>
                      <a:lnTo>
                        <a:pt x="302" y="284"/>
                      </a:lnTo>
                      <a:lnTo>
                        <a:pt x="298" y="286"/>
                      </a:lnTo>
                      <a:lnTo>
                        <a:pt x="292" y="292"/>
                      </a:lnTo>
                      <a:lnTo>
                        <a:pt x="286" y="302"/>
                      </a:lnTo>
                      <a:lnTo>
                        <a:pt x="286" y="302"/>
                      </a:lnTo>
                      <a:lnTo>
                        <a:pt x="280" y="312"/>
                      </a:lnTo>
                      <a:lnTo>
                        <a:pt x="276" y="318"/>
                      </a:lnTo>
                      <a:lnTo>
                        <a:pt x="272" y="320"/>
                      </a:lnTo>
                      <a:lnTo>
                        <a:pt x="268" y="322"/>
                      </a:lnTo>
                      <a:lnTo>
                        <a:pt x="266" y="320"/>
                      </a:lnTo>
                      <a:lnTo>
                        <a:pt x="264" y="318"/>
                      </a:lnTo>
                      <a:lnTo>
                        <a:pt x="262" y="316"/>
                      </a:lnTo>
                      <a:lnTo>
                        <a:pt x="80" y="132"/>
                      </a:lnTo>
                      <a:close/>
                      <a:moveTo>
                        <a:pt x="284" y="214"/>
                      </a:moveTo>
                      <a:lnTo>
                        <a:pt x="284" y="214"/>
                      </a:lnTo>
                      <a:lnTo>
                        <a:pt x="288" y="204"/>
                      </a:lnTo>
                      <a:lnTo>
                        <a:pt x="302" y="182"/>
                      </a:lnTo>
                      <a:lnTo>
                        <a:pt x="306" y="170"/>
                      </a:lnTo>
                      <a:lnTo>
                        <a:pt x="312" y="156"/>
                      </a:lnTo>
                      <a:lnTo>
                        <a:pt x="314" y="144"/>
                      </a:lnTo>
                      <a:lnTo>
                        <a:pt x="312" y="136"/>
                      </a:lnTo>
                      <a:lnTo>
                        <a:pt x="312" y="136"/>
                      </a:lnTo>
                      <a:lnTo>
                        <a:pt x="298" y="108"/>
                      </a:lnTo>
                      <a:lnTo>
                        <a:pt x="288" y="90"/>
                      </a:lnTo>
                      <a:lnTo>
                        <a:pt x="276" y="72"/>
                      </a:lnTo>
                      <a:lnTo>
                        <a:pt x="262" y="54"/>
                      </a:lnTo>
                      <a:lnTo>
                        <a:pt x="246" y="40"/>
                      </a:lnTo>
                      <a:lnTo>
                        <a:pt x="238" y="34"/>
                      </a:lnTo>
                      <a:lnTo>
                        <a:pt x="230" y="30"/>
                      </a:lnTo>
                      <a:lnTo>
                        <a:pt x="222" y="26"/>
                      </a:lnTo>
                      <a:lnTo>
                        <a:pt x="212" y="26"/>
                      </a:lnTo>
                      <a:lnTo>
                        <a:pt x="212" y="26"/>
                      </a:lnTo>
                      <a:lnTo>
                        <a:pt x="196" y="28"/>
                      </a:lnTo>
                      <a:lnTo>
                        <a:pt x="182" y="34"/>
                      </a:lnTo>
                      <a:lnTo>
                        <a:pt x="172" y="40"/>
                      </a:lnTo>
                      <a:lnTo>
                        <a:pt x="162" y="50"/>
                      </a:lnTo>
                      <a:lnTo>
                        <a:pt x="150" y="64"/>
                      </a:lnTo>
                      <a:lnTo>
                        <a:pt x="146" y="70"/>
                      </a:lnTo>
                      <a:lnTo>
                        <a:pt x="284" y="214"/>
                      </a:lnTo>
                      <a:close/>
                    </a:path>
                  </a:pathLst>
                </a:custGeom>
                <a:solidFill>
                  <a:srgbClr val="FAB81C"/>
                </a:solidFill>
                <a:ln w="3175">
                  <a:solidFill>
                    <a:srgbClr val="A4722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2" name="Freeform 323">
                  <a:extLst>
                    <a:ext uri="{FF2B5EF4-FFF2-40B4-BE49-F238E27FC236}">
                      <a16:creationId xmlns:a16="http://schemas.microsoft.com/office/drawing/2014/main" id="{B987FDC0-E373-4A87-9A8F-1E71E010116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26" y="3001"/>
                  <a:ext cx="332" cy="316"/>
                </a:xfrm>
                <a:custGeom>
                  <a:avLst/>
                  <a:gdLst>
                    <a:gd name="T0" fmla="*/ 250 w 332"/>
                    <a:gd name="T1" fmla="*/ 136 h 316"/>
                    <a:gd name="T2" fmla="*/ 278 w 332"/>
                    <a:gd name="T3" fmla="*/ 156 h 316"/>
                    <a:gd name="T4" fmla="*/ 290 w 332"/>
                    <a:gd name="T5" fmla="*/ 160 h 316"/>
                    <a:gd name="T6" fmla="*/ 300 w 332"/>
                    <a:gd name="T7" fmla="*/ 158 h 316"/>
                    <a:gd name="T8" fmla="*/ 314 w 332"/>
                    <a:gd name="T9" fmla="*/ 152 h 316"/>
                    <a:gd name="T10" fmla="*/ 320 w 332"/>
                    <a:gd name="T11" fmla="*/ 150 h 316"/>
                    <a:gd name="T12" fmla="*/ 326 w 332"/>
                    <a:gd name="T13" fmla="*/ 144 h 316"/>
                    <a:gd name="T14" fmla="*/ 328 w 332"/>
                    <a:gd name="T15" fmla="*/ 126 h 316"/>
                    <a:gd name="T16" fmla="*/ 330 w 332"/>
                    <a:gd name="T17" fmla="*/ 112 h 316"/>
                    <a:gd name="T18" fmla="*/ 332 w 332"/>
                    <a:gd name="T19" fmla="*/ 100 h 316"/>
                    <a:gd name="T20" fmla="*/ 330 w 332"/>
                    <a:gd name="T21" fmla="*/ 94 h 316"/>
                    <a:gd name="T22" fmla="*/ 322 w 332"/>
                    <a:gd name="T23" fmla="*/ 88 h 316"/>
                    <a:gd name="T24" fmla="*/ 316 w 332"/>
                    <a:gd name="T25" fmla="*/ 86 h 316"/>
                    <a:gd name="T26" fmla="*/ 282 w 332"/>
                    <a:gd name="T27" fmla="*/ 80 h 316"/>
                    <a:gd name="T28" fmla="*/ 274 w 332"/>
                    <a:gd name="T29" fmla="*/ 78 h 316"/>
                    <a:gd name="T30" fmla="*/ 262 w 332"/>
                    <a:gd name="T31" fmla="*/ 62 h 316"/>
                    <a:gd name="T32" fmla="*/ 250 w 332"/>
                    <a:gd name="T33" fmla="*/ 48 h 316"/>
                    <a:gd name="T34" fmla="*/ 236 w 332"/>
                    <a:gd name="T35" fmla="*/ 26 h 316"/>
                    <a:gd name="T36" fmla="*/ 226 w 332"/>
                    <a:gd name="T37" fmla="*/ 16 h 316"/>
                    <a:gd name="T38" fmla="*/ 210 w 332"/>
                    <a:gd name="T39" fmla="*/ 8 h 316"/>
                    <a:gd name="T40" fmla="*/ 158 w 332"/>
                    <a:gd name="T41" fmla="*/ 0 h 316"/>
                    <a:gd name="T42" fmla="*/ 130 w 332"/>
                    <a:gd name="T43" fmla="*/ 0 h 316"/>
                    <a:gd name="T44" fmla="*/ 116 w 332"/>
                    <a:gd name="T45" fmla="*/ 2 h 316"/>
                    <a:gd name="T46" fmla="*/ 86 w 332"/>
                    <a:gd name="T47" fmla="*/ 12 h 316"/>
                    <a:gd name="T48" fmla="*/ 54 w 332"/>
                    <a:gd name="T49" fmla="*/ 32 h 316"/>
                    <a:gd name="T50" fmla="*/ 24 w 332"/>
                    <a:gd name="T51" fmla="*/ 66 h 316"/>
                    <a:gd name="T52" fmla="*/ 10 w 332"/>
                    <a:gd name="T53" fmla="*/ 88 h 316"/>
                    <a:gd name="T54" fmla="*/ 2 w 332"/>
                    <a:gd name="T55" fmla="*/ 114 h 316"/>
                    <a:gd name="T56" fmla="*/ 0 w 332"/>
                    <a:gd name="T57" fmla="*/ 138 h 316"/>
                    <a:gd name="T58" fmla="*/ 10 w 332"/>
                    <a:gd name="T59" fmla="*/ 184 h 316"/>
                    <a:gd name="T60" fmla="*/ 26 w 332"/>
                    <a:gd name="T61" fmla="*/ 218 h 316"/>
                    <a:gd name="T62" fmla="*/ 34 w 332"/>
                    <a:gd name="T63" fmla="*/ 232 h 316"/>
                    <a:gd name="T64" fmla="*/ 24 w 332"/>
                    <a:gd name="T65" fmla="*/ 238 h 316"/>
                    <a:gd name="T66" fmla="*/ 12 w 332"/>
                    <a:gd name="T67" fmla="*/ 256 h 316"/>
                    <a:gd name="T68" fmla="*/ 10 w 332"/>
                    <a:gd name="T69" fmla="*/ 264 h 316"/>
                    <a:gd name="T70" fmla="*/ 10 w 332"/>
                    <a:gd name="T71" fmla="*/ 274 h 316"/>
                    <a:gd name="T72" fmla="*/ 14 w 332"/>
                    <a:gd name="T73" fmla="*/ 276 h 316"/>
                    <a:gd name="T74" fmla="*/ 24 w 332"/>
                    <a:gd name="T75" fmla="*/ 280 h 316"/>
                    <a:gd name="T76" fmla="*/ 34 w 332"/>
                    <a:gd name="T77" fmla="*/ 296 h 316"/>
                    <a:gd name="T78" fmla="*/ 40 w 332"/>
                    <a:gd name="T79" fmla="*/ 306 h 316"/>
                    <a:gd name="T80" fmla="*/ 48 w 332"/>
                    <a:gd name="T81" fmla="*/ 316 h 316"/>
                    <a:gd name="T82" fmla="*/ 54 w 332"/>
                    <a:gd name="T83" fmla="*/ 316 h 316"/>
                    <a:gd name="T84" fmla="*/ 58 w 332"/>
                    <a:gd name="T85" fmla="*/ 312 h 316"/>
                    <a:gd name="T86" fmla="*/ 42 w 332"/>
                    <a:gd name="T87" fmla="*/ 208 h 316"/>
                    <a:gd name="T88" fmla="*/ 36 w 332"/>
                    <a:gd name="T89" fmla="*/ 198 h 316"/>
                    <a:gd name="T90" fmla="*/ 20 w 332"/>
                    <a:gd name="T91" fmla="*/ 162 h 316"/>
                    <a:gd name="T92" fmla="*/ 16 w 332"/>
                    <a:gd name="T93" fmla="*/ 138 h 316"/>
                    <a:gd name="T94" fmla="*/ 18 w 332"/>
                    <a:gd name="T95" fmla="*/ 128 h 316"/>
                    <a:gd name="T96" fmla="*/ 44 w 332"/>
                    <a:gd name="T97" fmla="*/ 84 h 316"/>
                    <a:gd name="T98" fmla="*/ 72 w 332"/>
                    <a:gd name="T99" fmla="*/ 50 h 316"/>
                    <a:gd name="T100" fmla="*/ 96 w 332"/>
                    <a:gd name="T101" fmla="*/ 30 h 316"/>
                    <a:gd name="T102" fmla="*/ 114 w 332"/>
                    <a:gd name="T103" fmla="*/ 24 h 316"/>
                    <a:gd name="T104" fmla="*/ 122 w 332"/>
                    <a:gd name="T105" fmla="*/ 24 h 316"/>
                    <a:gd name="T106" fmla="*/ 152 w 332"/>
                    <a:gd name="T107" fmla="*/ 34 h 316"/>
                    <a:gd name="T108" fmla="*/ 172 w 332"/>
                    <a:gd name="T109" fmla="*/ 50 h 316"/>
                    <a:gd name="T110" fmla="*/ 186 w 332"/>
                    <a:gd name="T111" fmla="*/ 72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32" h="316">
                      <a:moveTo>
                        <a:pt x="250" y="136"/>
                      </a:moveTo>
                      <a:lnTo>
                        <a:pt x="250" y="136"/>
                      </a:lnTo>
                      <a:lnTo>
                        <a:pt x="266" y="148"/>
                      </a:lnTo>
                      <a:lnTo>
                        <a:pt x="278" y="156"/>
                      </a:lnTo>
                      <a:lnTo>
                        <a:pt x="290" y="160"/>
                      </a:lnTo>
                      <a:lnTo>
                        <a:pt x="290" y="160"/>
                      </a:lnTo>
                      <a:lnTo>
                        <a:pt x="296" y="160"/>
                      </a:lnTo>
                      <a:lnTo>
                        <a:pt x="300" y="158"/>
                      </a:lnTo>
                      <a:lnTo>
                        <a:pt x="304" y="156"/>
                      </a:lnTo>
                      <a:lnTo>
                        <a:pt x="314" y="152"/>
                      </a:lnTo>
                      <a:lnTo>
                        <a:pt x="314" y="152"/>
                      </a:lnTo>
                      <a:lnTo>
                        <a:pt x="320" y="150"/>
                      </a:lnTo>
                      <a:lnTo>
                        <a:pt x="324" y="148"/>
                      </a:lnTo>
                      <a:lnTo>
                        <a:pt x="326" y="144"/>
                      </a:lnTo>
                      <a:lnTo>
                        <a:pt x="326" y="138"/>
                      </a:lnTo>
                      <a:lnTo>
                        <a:pt x="328" y="126"/>
                      </a:lnTo>
                      <a:lnTo>
                        <a:pt x="330" y="112"/>
                      </a:lnTo>
                      <a:lnTo>
                        <a:pt x="330" y="112"/>
                      </a:lnTo>
                      <a:lnTo>
                        <a:pt x="332" y="104"/>
                      </a:lnTo>
                      <a:lnTo>
                        <a:pt x="332" y="100"/>
                      </a:lnTo>
                      <a:lnTo>
                        <a:pt x="330" y="96"/>
                      </a:lnTo>
                      <a:lnTo>
                        <a:pt x="330" y="94"/>
                      </a:lnTo>
                      <a:lnTo>
                        <a:pt x="324" y="90"/>
                      </a:lnTo>
                      <a:lnTo>
                        <a:pt x="322" y="88"/>
                      </a:lnTo>
                      <a:lnTo>
                        <a:pt x="322" y="88"/>
                      </a:lnTo>
                      <a:lnTo>
                        <a:pt x="316" y="86"/>
                      </a:lnTo>
                      <a:lnTo>
                        <a:pt x="306" y="84"/>
                      </a:lnTo>
                      <a:lnTo>
                        <a:pt x="282" y="80"/>
                      </a:lnTo>
                      <a:lnTo>
                        <a:pt x="282" y="80"/>
                      </a:lnTo>
                      <a:lnTo>
                        <a:pt x="274" y="78"/>
                      </a:lnTo>
                      <a:lnTo>
                        <a:pt x="270" y="72"/>
                      </a:lnTo>
                      <a:lnTo>
                        <a:pt x="262" y="62"/>
                      </a:lnTo>
                      <a:lnTo>
                        <a:pt x="250" y="48"/>
                      </a:lnTo>
                      <a:lnTo>
                        <a:pt x="250" y="48"/>
                      </a:lnTo>
                      <a:lnTo>
                        <a:pt x="240" y="34"/>
                      </a:lnTo>
                      <a:lnTo>
                        <a:pt x="236" y="26"/>
                      </a:lnTo>
                      <a:lnTo>
                        <a:pt x="234" y="22"/>
                      </a:lnTo>
                      <a:lnTo>
                        <a:pt x="226" y="16"/>
                      </a:lnTo>
                      <a:lnTo>
                        <a:pt x="226" y="16"/>
                      </a:lnTo>
                      <a:lnTo>
                        <a:pt x="210" y="8"/>
                      </a:lnTo>
                      <a:lnTo>
                        <a:pt x="184" y="2"/>
                      </a:lnTo>
                      <a:lnTo>
                        <a:pt x="158" y="0"/>
                      </a:lnTo>
                      <a:lnTo>
                        <a:pt x="144" y="0"/>
                      </a:lnTo>
                      <a:lnTo>
                        <a:pt x="130" y="0"/>
                      </a:lnTo>
                      <a:lnTo>
                        <a:pt x="130" y="0"/>
                      </a:lnTo>
                      <a:lnTo>
                        <a:pt x="116" y="2"/>
                      </a:lnTo>
                      <a:lnTo>
                        <a:pt x="102" y="6"/>
                      </a:lnTo>
                      <a:lnTo>
                        <a:pt x="86" y="12"/>
                      </a:lnTo>
                      <a:lnTo>
                        <a:pt x="70" y="20"/>
                      </a:lnTo>
                      <a:lnTo>
                        <a:pt x="54" y="32"/>
                      </a:lnTo>
                      <a:lnTo>
                        <a:pt x="38" y="46"/>
                      </a:lnTo>
                      <a:lnTo>
                        <a:pt x="24" y="66"/>
                      </a:lnTo>
                      <a:lnTo>
                        <a:pt x="10" y="88"/>
                      </a:lnTo>
                      <a:lnTo>
                        <a:pt x="10" y="88"/>
                      </a:lnTo>
                      <a:lnTo>
                        <a:pt x="4" y="100"/>
                      </a:lnTo>
                      <a:lnTo>
                        <a:pt x="2" y="114"/>
                      </a:lnTo>
                      <a:lnTo>
                        <a:pt x="0" y="126"/>
                      </a:lnTo>
                      <a:lnTo>
                        <a:pt x="0" y="138"/>
                      </a:lnTo>
                      <a:lnTo>
                        <a:pt x="2" y="162"/>
                      </a:lnTo>
                      <a:lnTo>
                        <a:pt x="10" y="184"/>
                      </a:lnTo>
                      <a:lnTo>
                        <a:pt x="18" y="204"/>
                      </a:lnTo>
                      <a:lnTo>
                        <a:pt x="26" y="218"/>
                      </a:lnTo>
                      <a:lnTo>
                        <a:pt x="34" y="232"/>
                      </a:lnTo>
                      <a:lnTo>
                        <a:pt x="34" y="232"/>
                      </a:lnTo>
                      <a:lnTo>
                        <a:pt x="32" y="234"/>
                      </a:lnTo>
                      <a:lnTo>
                        <a:pt x="24" y="238"/>
                      </a:lnTo>
                      <a:lnTo>
                        <a:pt x="16" y="248"/>
                      </a:lnTo>
                      <a:lnTo>
                        <a:pt x="12" y="256"/>
                      </a:lnTo>
                      <a:lnTo>
                        <a:pt x="10" y="264"/>
                      </a:lnTo>
                      <a:lnTo>
                        <a:pt x="10" y="264"/>
                      </a:lnTo>
                      <a:lnTo>
                        <a:pt x="8" y="270"/>
                      </a:lnTo>
                      <a:lnTo>
                        <a:pt x="10" y="274"/>
                      </a:lnTo>
                      <a:lnTo>
                        <a:pt x="12" y="276"/>
                      </a:lnTo>
                      <a:lnTo>
                        <a:pt x="14" y="276"/>
                      </a:lnTo>
                      <a:lnTo>
                        <a:pt x="18" y="278"/>
                      </a:lnTo>
                      <a:lnTo>
                        <a:pt x="24" y="280"/>
                      </a:lnTo>
                      <a:lnTo>
                        <a:pt x="28" y="286"/>
                      </a:lnTo>
                      <a:lnTo>
                        <a:pt x="34" y="296"/>
                      </a:lnTo>
                      <a:lnTo>
                        <a:pt x="34" y="296"/>
                      </a:lnTo>
                      <a:lnTo>
                        <a:pt x="40" y="306"/>
                      </a:lnTo>
                      <a:lnTo>
                        <a:pt x="44" y="312"/>
                      </a:lnTo>
                      <a:lnTo>
                        <a:pt x="48" y="316"/>
                      </a:lnTo>
                      <a:lnTo>
                        <a:pt x="52" y="316"/>
                      </a:lnTo>
                      <a:lnTo>
                        <a:pt x="54" y="316"/>
                      </a:lnTo>
                      <a:lnTo>
                        <a:pt x="56" y="314"/>
                      </a:lnTo>
                      <a:lnTo>
                        <a:pt x="58" y="312"/>
                      </a:lnTo>
                      <a:lnTo>
                        <a:pt x="250" y="136"/>
                      </a:lnTo>
                      <a:close/>
                      <a:moveTo>
                        <a:pt x="42" y="208"/>
                      </a:moveTo>
                      <a:lnTo>
                        <a:pt x="42" y="208"/>
                      </a:lnTo>
                      <a:lnTo>
                        <a:pt x="36" y="198"/>
                      </a:lnTo>
                      <a:lnTo>
                        <a:pt x="26" y="176"/>
                      </a:lnTo>
                      <a:lnTo>
                        <a:pt x="20" y="162"/>
                      </a:lnTo>
                      <a:lnTo>
                        <a:pt x="16" y="150"/>
                      </a:lnTo>
                      <a:lnTo>
                        <a:pt x="16" y="138"/>
                      </a:lnTo>
                      <a:lnTo>
                        <a:pt x="18" y="128"/>
                      </a:lnTo>
                      <a:lnTo>
                        <a:pt x="18" y="128"/>
                      </a:lnTo>
                      <a:lnTo>
                        <a:pt x="32" y="102"/>
                      </a:lnTo>
                      <a:lnTo>
                        <a:pt x="44" y="84"/>
                      </a:lnTo>
                      <a:lnTo>
                        <a:pt x="58" y="66"/>
                      </a:lnTo>
                      <a:lnTo>
                        <a:pt x="72" y="50"/>
                      </a:lnTo>
                      <a:lnTo>
                        <a:pt x="88" y="36"/>
                      </a:lnTo>
                      <a:lnTo>
                        <a:pt x="96" y="30"/>
                      </a:lnTo>
                      <a:lnTo>
                        <a:pt x="104" y="26"/>
                      </a:lnTo>
                      <a:lnTo>
                        <a:pt x="114" y="24"/>
                      </a:lnTo>
                      <a:lnTo>
                        <a:pt x="122" y="24"/>
                      </a:lnTo>
                      <a:lnTo>
                        <a:pt x="122" y="24"/>
                      </a:lnTo>
                      <a:lnTo>
                        <a:pt x="138" y="28"/>
                      </a:lnTo>
                      <a:lnTo>
                        <a:pt x="152" y="34"/>
                      </a:lnTo>
                      <a:lnTo>
                        <a:pt x="162" y="40"/>
                      </a:lnTo>
                      <a:lnTo>
                        <a:pt x="172" y="50"/>
                      </a:lnTo>
                      <a:lnTo>
                        <a:pt x="182" y="66"/>
                      </a:lnTo>
                      <a:lnTo>
                        <a:pt x="186" y="72"/>
                      </a:lnTo>
                      <a:lnTo>
                        <a:pt x="42" y="208"/>
                      </a:lnTo>
                      <a:close/>
                    </a:path>
                  </a:pathLst>
                </a:custGeom>
                <a:solidFill>
                  <a:srgbClr val="FAB81C"/>
                </a:solidFill>
                <a:ln w="3175">
                  <a:solidFill>
                    <a:srgbClr val="A4722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85" name="Rectangle 133">
              <a:extLst>
                <a:ext uri="{FF2B5EF4-FFF2-40B4-BE49-F238E27FC236}">
                  <a16:creationId xmlns:a16="http://schemas.microsoft.com/office/drawing/2014/main" id="{C5426F46-346C-40FB-BE7F-E3773A755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ACDCBDB-29B7-4DD8-8605-8D7BD218CE96}"/>
              </a:ext>
            </a:extLst>
          </p:cNvPr>
          <p:cNvGrpSpPr/>
          <p:nvPr/>
        </p:nvGrpSpPr>
        <p:grpSpPr>
          <a:xfrm>
            <a:off x="7311326" y="833606"/>
            <a:ext cx="1982384" cy="1324113"/>
            <a:chOff x="7311326" y="833606"/>
            <a:chExt cx="1982384" cy="132411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832EF0C-8EEF-40DB-88B7-222BCB31B56B}"/>
                </a:ext>
              </a:extLst>
            </p:cNvPr>
            <p:cNvGrpSpPr/>
            <p:nvPr/>
          </p:nvGrpSpPr>
          <p:grpSpPr>
            <a:xfrm>
              <a:off x="7312503" y="833606"/>
              <a:ext cx="1981207" cy="1324113"/>
              <a:chOff x="7312503" y="833606"/>
              <a:chExt cx="1981207" cy="1324113"/>
            </a:xfrm>
          </p:grpSpPr>
          <p:grpSp>
            <p:nvGrpSpPr>
              <p:cNvPr id="236" name="Group 260">
                <a:extLst>
                  <a:ext uri="{FF2B5EF4-FFF2-40B4-BE49-F238E27FC236}">
                    <a16:creationId xmlns:a16="http://schemas.microsoft.com/office/drawing/2014/main" id="{94A89E59-F6DB-49C8-9332-E80172B110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12503" y="833606"/>
                <a:ext cx="1981207" cy="1324113"/>
                <a:chOff x="2621" y="2341"/>
                <a:chExt cx="998" cy="680"/>
              </a:xfrm>
            </p:grpSpPr>
            <p:sp>
              <p:nvSpPr>
                <p:cNvPr id="237" name="Rectangle 257">
                  <a:extLst>
                    <a:ext uri="{FF2B5EF4-FFF2-40B4-BE49-F238E27FC236}">
                      <a16:creationId xmlns:a16="http://schemas.microsoft.com/office/drawing/2014/main" id="{B5D56101-8DB0-4889-8D95-D76E94738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341"/>
                  <a:ext cx="998" cy="31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Rectangle 258">
                  <a:extLst>
                    <a:ext uri="{FF2B5EF4-FFF2-40B4-BE49-F238E27FC236}">
                      <a16:creationId xmlns:a16="http://schemas.microsoft.com/office/drawing/2014/main" id="{3DB98448-A6E3-4E05-B92C-87662BC62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59"/>
                  <a:ext cx="998" cy="181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Rectangle 259">
                  <a:extLst>
                    <a:ext uri="{FF2B5EF4-FFF2-40B4-BE49-F238E27FC236}">
                      <a16:creationId xmlns:a16="http://schemas.microsoft.com/office/drawing/2014/main" id="{065171E8-853D-486B-9747-058B9F480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840"/>
                  <a:ext cx="998" cy="18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0" name="Group 31">
                <a:extLst>
                  <a:ext uri="{FF2B5EF4-FFF2-40B4-BE49-F238E27FC236}">
                    <a16:creationId xmlns:a16="http://schemas.microsoft.com/office/drawing/2014/main" id="{0F69EC74-783E-41F1-B849-0CF1D2D3CAE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017043" y="1101856"/>
                <a:ext cx="572126" cy="686864"/>
                <a:chOff x="1659" y="406"/>
                <a:chExt cx="2922" cy="3508"/>
              </a:xfrm>
            </p:grpSpPr>
            <p:sp>
              <p:nvSpPr>
                <p:cNvPr id="241" name="Freeform 32">
                  <a:extLst>
                    <a:ext uri="{FF2B5EF4-FFF2-40B4-BE49-F238E27FC236}">
                      <a16:creationId xmlns:a16="http://schemas.microsoft.com/office/drawing/2014/main" id="{6098746D-3853-4847-9547-3C26E53A2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1" y="1142"/>
                  <a:ext cx="288" cy="888"/>
                </a:xfrm>
                <a:custGeom>
                  <a:avLst/>
                  <a:gdLst>
                    <a:gd name="T0" fmla="*/ 0 w 288"/>
                    <a:gd name="T1" fmla="*/ 584 h 888"/>
                    <a:gd name="T2" fmla="*/ 56 w 288"/>
                    <a:gd name="T3" fmla="*/ 0 h 888"/>
                    <a:gd name="T4" fmla="*/ 56 w 288"/>
                    <a:gd name="T5" fmla="*/ 0 h 888"/>
                    <a:gd name="T6" fmla="*/ 174 w 288"/>
                    <a:gd name="T7" fmla="*/ 100 h 888"/>
                    <a:gd name="T8" fmla="*/ 254 w 288"/>
                    <a:gd name="T9" fmla="*/ 172 h 888"/>
                    <a:gd name="T10" fmla="*/ 280 w 288"/>
                    <a:gd name="T11" fmla="*/ 196 h 888"/>
                    <a:gd name="T12" fmla="*/ 286 w 288"/>
                    <a:gd name="T13" fmla="*/ 204 h 888"/>
                    <a:gd name="T14" fmla="*/ 288 w 288"/>
                    <a:gd name="T15" fmla="*/ 208 h 888"/>
                    <a:gd name="T16" fmla="*/ 288 w 288"/>
                    <a:gd name="T17" fmla="*/ 208 h 888"/>
                    <a:gd name="T18" fmla="*/ 286 w 288"/>
                    <a:gd name="T19" fmla="*/ 240 h 888"/>
                    <a:gd name="T20" fmla="*/ 284 w 288"/>
                    <a:gd name="T21" fmla="*/ 318 h 888"/>
                    <a:gd name="T22" fmla="*/ 282 w 288"/>
                    <a:gd name="T23" fmla="*/ 550 h 888"/>
                    <a:gd name="T24" fmla="*/ 280 w 288"/>
                    <a:gd name="T25" fmla="*/ 888 h 888"/>
                    <a:gd name="T26" fmla="*/ 0 w 288"/>
                    <a:gd name="T27" fmla="*/ 584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" h="888">
                      <a:moveTo>
                        <a:pt x="0" y="584"/>
                      </a:move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174" y="100"/>
                      </a:lnTo>
                      <a:lnTo>
                        <a:pt x="254" y="172"/>
                      </a:lnTo>
                      <a:lnTo>
                        <a:pt x="280" y="196"/>
                      </a:lnTo>
                      <a:lnTo>
                        <a:pt x="286" y="204"/>
                      </a:lnTo>
                      <a:lnTo>
                        <a:pt x="288" y="208"/>
                      </a:lnTo>
                      <a:lnTo>
                        <a:pt x="288" y="208"/>
                      </a:lnTo>
                      <a:lnTo>
                        <a:pt x="286" y="240"/>
                      </a:lnTo>
                      <a:lnTo>
                        <a:pt x="284" y="318"/>
                      </a:lnTo>
                      <a:lnTo>
                        <a:pt x="282" y="550"/>
                      </a:lnTo>
                      <a:lnTo>
                        <a:pt x="280" y="888"/>
                      </a:lnTo>
                      <a:lnTo>
                        <a:pt x="0" y="584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33">
                  <a:extLst>
                    <a:ext uri="{FF2B5EF4-FFF2-40B4-BE49-F238E27FC236}">
                      <a16:creationId xmlns:a16="http://schemas.microsoft.com/office/drawing/2014/main" id="{F7B5814F-F050-4CCB-8DEB-00F2C9B4A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5" y="1334"/>
                  <a:ext cx="200" cy="784"/>
                </a:xfrm>
                <a:custGeom>
                  <a:avLst/>
                  <a:gdLst>
                    <a:gd name="T0" fmla="*/ 200 w 200"/>
                    <a:gd name="T1" fmla="*/ 168 h 784"/>
                    <a:gd name="T2" fmla="*/ 48 w 200"/>
                    <a:gd name="T3" fmla="*/ 0 h 784"/>
                    <a:gd name="T4" fmla="*/ 0 w 200"/>
                    <a:gd name="T5" fmla="*/ 664 h 784"/>
                    <a:gd name="T6" fmla="*/ 176 w 200"/>
                    <a:gd name="T7" fmla="*/ 784 h 784"/>
                    <a:gd name="T8" fmla="*/ 200 w 200"/>
                    <a:gd name="T9" fmla="*/ 168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784">
                      <a:moveTo>
                        <a:pt x="200" y="168"/>
                      </a:moveTo>
                      <a:lnTo>
                        <a:pt x="48" y="0"/>
                      </a:lnTo>
                      <a:lnTo>
                        <a:pt x="0" y="664"/>
                      </a:lnTo>
                      <a:lnTo>
                        <a:pt x="176" y="784"/>
                      </a:lnTo>
                      <a:lnTo>
                        <a:pt x="200" y="16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34">
                  <a:extLst>
                    <a:ext uri="{FF2B5EF4-FFF2-40B4-BE49-F238E27FC236}">
                      <a16:creationId xmlns:a16="http://schemas.microsoft.com/office/drawing/2014/main" id="{AC3C24F4-7390-4048-B7F2-6191A6CB4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9" y="1502"/>
                  <a:ext cx="120" cy="336"/>
                </a:xfrm>
                <a:custGeom>
                  <a:avLst/>
                  <a:gdLst>
                    <a:gd name="T0" fmla="*/ 120 w 120"/>
                    <a:gd name="T1" fmla="*/ 96 h 336"/>
                    <a:gd name="T2" fmla="*/ 120 w 120"/>
                    <a:gd name="T3" fmla="*/ 96 h 336"/>
                    <a:gd name="T4" fmla="*/ 66 w 120"/>
                    <a:gd name="T5" fmla="*/ 46 h 336"/>
                    <a:gd name="T6" fmla="*/ 16 w 120"/>
                    <a:gd name="T7" fmla="*/ 0 h 336"/>
                    <a:gd name="T8" fmla="*/ 0 w 120"/>
                    <a:gd name="T9" fmla="*/ 336 h 336"/>
                    <a:gd name="T10" fmla="*/ 0 w 120"/>
                    <a:gd name="T11" fmla="*/ 336 h 336"/>
                    <a:gd name="T12" fmla="*/ 64 w 120"/>
                    <a:gd name="T13" fmla="*/ 218 h 336"/>
                    <a:gd name="T14" fmla="*/ 104 w 120"/>
                    <a:gd name="T15" fmla="*/ 136 h 336"/>
                    <a:gd name="T16" fmla="*/ 118 w 120"/>
                    <a:gd name="T17" fmla="*/ 108 h 336"/>
                    <a:gd name="T18" fmla="*/ 120 w 120"/>
                    <a:gd name="T19" fmla="*/ 100 h 336"/>
                    <a:gd name="T20" fmla="*/ 120 w 120"/>
                    <a:gd name="T21" fmla="*/ 96 h 336"/>
                    <a:gd name="T22" fmla="*/ 120 w 120"/>
                    <a:gd name="T23" fmla="*/ 96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0" h="336">
                      <a:moveTo>
                        <a:pt x="120" y="96"/>
                      </a:moveTo>
                      <a:lnTo>
                        <a:pt x="120" y="96"/>
                      </a:lnTo>
                      <a:lnTo>
                        <a:pt x="66" y="46"/>
                      </a:lnTo>
                      <a:lnTo>
                        <a:pt x="16" y="0"/>
                      </a:lnTo>
                      <a:lnTo>
                        <a:pt x="0" y="336"/>
                      </a:lnTo>
                      <a:lnTo>
                        <a:pt x="0" y="336"/>
                      </a:lnTo>
                      <a:lnTo>
                        <a:pt x="64" y="218"/>
                      </a:lnTo>
                      <a:lnTo>
                        <a:pt x="104" y="136"/>
                      </a:lnTo>
                      <a:lnTo>
                        <a:pt x="118" y="108"/>
                      </a:lnTo>
                      <a:lnTo>
                        <a:pt x="120" y="100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35">
                  <a:extLst>
                    <a:ext uri="{FF2B5EF4-FFF2-40B4-BE49-F238E27FC236}">
                      <a16:creationId xmlns:a16="http://schemas.microsoft.com/office/drawing/2014/main" id="{35A965B7-49F1-4939-9FD6-E751B78FB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5" y="1054"/>
                  <a:ext cx="102" cy="424"/>
                </a:xfrm>
                <a:custGeom>
                  <a:avLst/>
                  <a:gdLst>
                    <a:gd name="T0" fmla="*/ 98 w 102"/>
                    <a:gd name="T1" fmla="*/ 22 h 424"/>
                    <a:gd name="T2" fmla="*/ 98 w 102"/>
                    <a:gd name="T3" fmla="*/ 22 h 424"/>
                    <a:gd name="T4" fmla="*/ 90 w 102"/>
                    <a:gd name="T5" fmla="*/ 10 h 424"/>
                    <a:gd name="T6" fmla="*/ 86 w 102"/>
                    <a:gd name="T7" fmla="*/ 4 h 424"/>
                    <a:gd name="T8" fmla="*/ 82 w 102"/>
                    <a:gd name="T9" fmla="*/ 0 h 424"/>
                    <a:gd name="T10" fmla="*/ 80 w 102"/>
                    <a:gd name="T11" fmla="*/ 0 h 424"/>
                    <a:gd name="T12" fmla="*/ 66 w 102"/>
                    <a:gd name="T13" fmla="*/ 2 h 424"/>
                    <a:gd name="T14" fmla="*/ 66 w 102"/>
                    <a:gd name="T15" fmla="*/ 2 h 424"/>
                    <a:gd name="T16" fmla="*/ 50 w 102"/>
                    <a:gd name="T17" fmla="*/ 8 h 424"/>
                    <a:gd name="T18" fmla="*/ 40 w 102"/>
                    <a:gd name="T19" fmla="*/ 12 h 424"/>
                    <a:gd name="T20" fmla="*/ 38 w 102"/>
                    <a:gd name="T21" fmla="*/ 14 h 424"/>
                    <a:gd name="T22" fmla="*/ 34 w 102"/>
                    <a:gd name="T23" fmla="*/ 20 h 424"/>
                    <a:gd name="T24" fmla="*/ 34 w 102"/>
                    <a:gd name="T25" fmla="*/ 26 h 424"/>
                    <a:gd name="T26" fmla="*/ 34 w 102"/>
                    <a:gd name="T27" fmla="*/ 36 h 424"/>
                    <a:gd name="T28" fmla="*/ 34 w 102"/>
                    <a:gd name="T29" fmla="*/ 36 h 424"/>
                    <a:gd name="T30" fmla="*/ 36 w 102"/>
                    <a:gd name="T31" fmla="*/ 54 h 424"/>
                    <a:gd name="T32" fmla="*/ 38 w 102"/>
                    <a:gd name="T33" fmla="*/ 64 h 424"/>
                    <a:gd name="T34" fmla="*/ 40 w 102"/>
                    <a:gd name="T35" fmla="*/ 70 h 424"/>
                    <a:gd name="T36" fmla="*/ 40 w 102"/>
                    <a:gd name="T37" fmla="*/ 76 h 424"/>
                    <a:gd name="T38" fmla="*/ 40 w 102"/>
                    <a:gd name="T39" fmla="*/ 76 h 424"/>
                    <a:gd name="T40" fmla="*/ 30 w 102"/>
                    <a:gd name="T41" fmla="*/ 100 h 424"/>
                    <a:gd name="T42" fmla="*/ 24 w 102"/>
                    <a:gd name="T43" fmla="*/ 116 h 424"/>
                    <a:gd name="T44" fmla="*/ 20 w 102"/>
                    <a:gd name="T45" fmla="*/ 136 h 424"/>
                    <a:gd name="T46" fmla="*/ 20 w 102"/>
                    <a:gd name="T47" fmla="*/ 136 h 424"/>
                    <a:gd name="T48" fmla="*/ 6 w 102"/>
                    <a:gd name="T49" fmla="*/ 288 h 424"/>
                    <a:gd name="T50" fmla="*/ 0 w 102"/>
                    <a:gd name="T51" fmla="*/ 380 h 424"/>
                    <a:gd name="T52" fmla="*/ 0 w 102"/>
                    <a:gd name="T53" fmla="*/ 410 h 424"/>
                    <a:gd name="T54" fmla="*/ 0 w 102"/>
                    <a:gd name="T55" fmla="*/ 418 h 424"/>
                    <a:gd name="T56" fmla="*/ 2 w 102"/>
                    <a:gd name="T57" fmla="*/ 422 h 424"/>
                    <a:gd name="T58" fmla="*/ 2 w 102"/>
                    <a:gd name="T59" fmla="*/ 422 h 424"/>
                    <a:gd name="T60" fmla="*/ 18 w 102"/>
                    <a:gd name="T61" fmla="*/ 424 h 424"/>
                    <a:gd name="T62" fmla="*/ 24 w 102"/>
                    <a:gd name="T63" fmla="*/ 424 h 424"/>
                    <a:gd name="T64" fmla="*/ 28 w 102"/>
                    <a:gd name="T65" fmla="*/ 422 h 424"/>
                    <a:gd name="T66" fmla="*/ 28 w 102"/>
                    <a:gd name="T67" fmla="*/ 422 h 424"/>
                    <a:gd name="T68" fmla="*/ 48 w 102"/>
                    <a:gd name="T69" fmla="*/ 250 h 424"/>
                    <a:gd name="T70" fmla="*/ 62 w 102"/>
                    <a:gd name="T71" fmla="*/ 134 h 424"/>
                    <a:gd name="T72" fmla="*/ 66 w 102"/>
                    <a:gd name="T73" fmla="*/ 82 h 424"/>
                    <a:gd name="T74" fmla="*/ 66 w 102"/>
                    <a:gd name="T75" fmla="*/ 82 h 424"/>
                    <a:gd name="T76" fmla="*/ 64 w 102"/>
                    <a:gd name="T77" fmla="*/ 84 h 424"/>
                    <a:gd name="T78" fmla="*/ 66 w 102"/>
                    <a:gd name="T79" fmla="*/ 84 h 424"/>
                    <a:gd name="T80" fmla="*/ 70 w 102"/>
                    <a:gd name="T81" fmla="*/ 82 h 424"/>
                    <a:gd name="T82" fmla="*/ 78 w 102"/>
                    <a:gd name="T83" fmla="*/ 76 h 424"/>
                    <a:gd name="T84" fmla="*/ 78 w 102"/>
                    <a:gd name="T85" fmla="*/ 76 h 424"/>
                    <a:gd name="T86" fmla="*/ 90 w 102"/>
                    <a:gd name="T87" fmla="*/ 66 h 424"/>
                    <a:gd name="T88" fmla="*/ 98 w 102"/>
                    <a:gd name="T89" fmla="*/ 52 h 424"/>
                    <a:gd name="T90" fmla="*/ 102 w 102"/>
                    <a:gd name="T91" fmla="*/ 44 h 424"/>
                    <a:gd name="T92" fmla="*/ 102 w 102"/>
                    <a:gd name="T93" fmla="*/ 36 h 424"/>
                    <a:gd name="T94" fmla="*/ 102 w 102"/>
                    <a:gd name="T95" fmla="*/ 30 h 424"/>
                    <a:gd name="T96" fmla="*/ 98 w 102"/>
                    <a:gd name="T97" fmla="*/ 22 h 424"/>
                    <a:gd name="T98" fmla="*/ 98 w 102"/>
                    <a:gd name="T99" fmla="*/ 2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2" h="424">
                      <a:moveTo>
                        <a:pt x="98" y="22"/>
                      </a:moveTo>
                      <a:lnTo>
                        <a:pt x="98" y="22"/>
                      </a:lnTo>
                      <a:lnTo>
                        <a:pt x="90" y="10"/>
                      </a:lnTo>
                      <a:lnTo>
                        <a:pt x="86" y="4"/>
                      </a:lnTo>
                      <a:lnTo>
                        <a:pt x="82" y="0"/>
                      </a:lnTo>
                      <a:lnTo>
                        <a:pt x="80" y="0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50" y="8"/>
                      </a:lnTo>
                      <a:lnTo>
                        <a:pt x="40" y="12"/>
                      </a:lnTo>
                      <a:lnTo>
                        <a:pt x="38" y="14"/>
                      </a:lnTo>
                      <a:lnTo>
                        <a:pt x="34" y="20"/>
                      </a:lnTo>
                      <a:lnTo>
                        <a:pt x="34" y="26"/>
                      </a:lnTo>
                      <a:lnTo>
                        <a:pt x="34" y="36"/>
                      </a:lnTo>
                      <a:lnTo>
                        <a:pt x="34" y="36"/>
                      </a:lnTo>
                      <a:lnTo>
                        <a:pt x="36" y="54"/>
                      </a:lnTo>
                      <a:lnTo>
                        <a:pt x="38" y="64"/>
                      </a:lnTo>
                      <a:lnTo>
                        <a:pt x="40" y="70"/>
                      </a:lnTo>
                      <a:lnTo>
                        <a:pt x="40" y="76"/>
                      </a:lnTo>
                      <a:lnTo>
                        <a:pt x="40" y="76"/>
                      </a:lnTo>
                      <a:lnTo>
                        <a:pt x="30" y="100"/>
                      </a:lnTo>
                      <a:lnTo>
                        <a:pt x="24" y="116"/>
                      </a:lnTo>
                      <a:lnTo>
                        <a:pt x="20" y="136"/>
                      </a:lnTo>
                      <a:lnTo>
                        <a:pt x="20" y="136"/>
                      </a:lnTo>
                      <a:lnTo>
                        <a:pt x="6" y="288"/>
                      </a:lnTo>
                      <a:lnTo>
                        <a:pt x="0" y="380"/>
                      </a:lnTo>
                      <a:lnTo>
                        <a:pt x="0" y="410"/>
                      </a:lnTo>
                      <a:lnTo>
                        <a:pt x="0" y="418"/>
                      </a:lnTo>
                      <a:lnTo>
                        <a:pt x="2" y="422"/>
                      </a:lnTo>
                      <a:lnTo>
                        <a:pt x="2" y="422"/>
                      </a:lnTo>
                      <a:lnTo>
                        <a:pt x="18" y="424"/>
                      </a:lnTo>
                      <a:lnTo>
                        <a:pt x="24" y="424"/>
                      </a:lnTo>
                      <a:lnTo>
                        <a:pt x="28" y="422"/>
                      </a:lnTo>
                      <a:lnTo>
                        <a:pt x="28" y="422"/>
                      </a:lnTo>
                      <a:lnTo>
                        <a:pt x="48" y="250"/>
                      </a:lnTo>
                      <a:lnTo>
                        <a:pt x="62" y="134"/>
                      </a:lnTo>
                      <a:lnTo>
                        <a:pt x="66" y="82"/>
                      </a:lnTo>
                      <a:lnTo>
                        <a:pt x="66" y="82"/>
                      </a:lnTo>
                      <a:lnTo>
                        <a:pt x="64" y="84"/>
                      </a:lnTo>
                      <a:lnTo>
                        <a:pt x="66" y="84"/>
                      </a:lnTo>
                      <a:lnTo>
                        <a:pt x="70" y="82"/>
                      </a:lnTo>
                      <a:lnTo>
                        <a:pt x="78" y="76"/>
                      </a:lnTo>
                      <a:lnTo>
                        <a:pt x="78" y="76"/>
                      </a:lnTo>
                      <a:lnTo>
                        <a:pt x="90" y="66"/>
                      </a:lnTo>
                      <a:lnTo>
                        <a:pt x="98" y="52"/>
                      </a:lnTo>
                      <a:lnTo>
                        <a:pt x="102" y="44"/>
                      </a:lnTo>
                      <a:lnTo>
                        <a:pt x="102" y="36"/>
                      </a:lnTo>
                      <a:lnTo>
                        <a:pt x="102" y="30"/>
                      </a:lnTo>
                      <a:lnTo>
                        <a:pt x="98" y="22"/>
                      </a:lnTo>
                      <a:lnTo>
                        <a:pt x="98" y="22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36">
                  <a:extLst>
                    <a:ext uri="{FF2B5EF4-FFF2-40B4-BE49-F238E27FC236}">
                      <a16:creationId xmlns:a16="http://schemas.microsoft.com/office/drawing/2014/main" id="{60AA5E2F-57D8-4329-97C4-E333207DF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9" y="1462"/>
                  <a:ext cx="50" cy="114"/>
                </a:xfrm>
                <a:custGeom>
                  <a:avLst/>
                  <a:gdLst>
                    <a:gd name="T0" fmla="*/ 24 w 50"/>
                    <a:gd name="T1" fmla="*/ 0 h 114"/>
                    <a:gd name="T2" fmla="*/ 24 w 50"/>
                    <a:gd name="T3" fmla="*/ 0 h 114"/>
                    <a:gd name="T4" fmla="*/ 16 w 50"/>
                    <a:gd name="T5" fmla="*/ 14 h 114"/>
                    <a:gd name="T6" fmla="*/ 10 w 50"/>
                    <a:gd name="T7" fmla="*/ 24 h 114"/>
                    <a:gd name="T8" fmla="*/ 10 w 50"/>
                    <a:gd name="T9" fmla="*/ 30 h 114"/>
                    <a:gd name="T10" fmla="*/ 12 w 50"/>
                    <a:gd name="T11" fmla="*/ 34 h 114"/>
                    <a:gd name="T12" fmla="*/ 12 w 50"/>
                    <a:gd name="T13" fmla="*/ 34 h 114"/>
                    <a:gd name="T14" fmla="*/ 16 w 50"/>
                    <a:gd name="T15" fmla="*/ 42 h 114"/>
                    <a:gd name="T16" fmla="*/ 18 w 50"/>
                    <a:gd name="T17" fmla="*/ 48 h 114"/>
                    <a:gd name="T18" fmla="*/ 18 w 50"/>
                    <a:gd name="T19" fmla="*/ 48 h 114"/>
                    <a:gd name="T20" fmla="*/ 16 w 50"/>
                    <a:gd name="T21" fmla="*/ 48 h 114"/>
                    <a:gd name="T22" fmla="*/ 12 w 50"/>
                    <a:gd name="T23" fmla="*/ 50 h 114"/>
                    <a:gd name="T24" fmla="*/ 8 w 50"/>
                    <a:gd name="T25" fmla="*/ 52 h 114"/>
                    <a:gd name="T26" fmla="*/ 4 w 50"/>
                    <a:gd name="T27" fmla="*/ 60 h 114"/>
                    <a:gd name="T28" fmla="*/ 4 w 50"/>
                    <a:gd name="T29" fmla="*/ 60 h 114"/>
                    <a:gd name="T30" fmla="*/ 4 w 50"/>
                    <a:gd name="T31" fmla="*/ 82 h 114"/>
                    <a:gd name="T32" fmla="*/ 4 w 50"/>
                    <a:gd name="T33" fmla="*/ 100 h 114"/>
                    <a:gd name="T34" fmla="*/ 4 w 50"/>
                    <a:gd name="T35" fmla="*/ 100 h 114"/>
                    <a:gd name="T36" fmla="*/ 4 w 50"/>
                    <a:gd name="T37" fmla="*/ 106 h 114"/>
                    <a:gd name="T38" fmla="*/ 0 w 50"/>
                    <a:gd name="T39" fmla="*/ 110 h 114"/>
                    <a:gd name="T40" fmla="*/ 0 w 50"/>
                    <a:gd name="T41" fmla="*/ 112 h 114"/>
                    <a:gd name="T42" fmla="*/ 4 w 50"/>
                    <a:gd name="T43" fmla="*/ 114 h 114"/>
                    <a:gd name="T44" fmla="*/ 4 w 50"/>
                    <a:gd name="T45" fmla="*/ 114 h 114"/>
                    <a:gd name="T46" fmla="*/ 16 w 50"/>
                    <a:gd name="T47" fmla="*/ 114 h 114"/>
                    <a:gd name="T48" fmla="*/ 28 w 50"/>
                    <a:gd name="T49" fmla="*/ 114 h 114"/>
                    <a:gd name="T50" fmla="*/ 38 w 50"/>
                    <a:gd name="T51" fmla="*/ 110 h 114"/>
                    <a:gd name="T52" fmla="*/ 44 w 50"/>
                    <a:gd name="T53" fmla="*/ 106 h 114"/>
                    <a:gd name="T54" fmla="*/ 44 w 50"/>
                    <a:gd name="T55" fmla="*/ 106 h 114"/>
                    <a:gd name="T56" fmla="*/ 48 w 50"/>
                    <a:gd name="T57" fmla="*/ 82 h 114"/>
                    <a:gd name="T58" fmla="*/ 50 w 50"/>
                    <a:gd name="T59" fmla="*/ 64 h 114"/>
                    <a:gd name="T60" fmla="*/ 50 w 50"/>
                    <a:gd name="T61" fmla="*/ 58 h 114"/>
                    <a:gd name="T62" fmla="*/ 50 w 50"/>
                    <a:gd name="T63" fmla="*/ 54 h 114"/>
                    <a:gd name="T64" fmla="*/ 50 w 50"/>
                    <a:gd name="T65" fmla="*/ 54 h 114"/>
                    <a:gd name="T66" fmla="*/ 46 w 50"/>
                    <a:gd name="T67" fmla="*/ 48 h 114"/>
                    <a:gd name="T68" fmla="*/ 40 w 50"/>
                    <a:gd name="T69" fmla="*/ 46 h 114"/>
                    <a:gd name="T70" fmla="*/ 36 w 50"/>
                    <a:gd name="T71" fmla="*/ 44 h 114"/>
                    <a:gd name="T72" fmla="*/ 36 w 50"/>
                    <a:gd name="T73" fmla="*/ 42 h 114"/>
                    <a:gd name="T74" fmla="*/ 36 w 50"/>
                    <a:gd name="T75" fmla="*/ 40 h 114"/>
                    <a:gd name="T76" fmla="*/ 36 w 50"/>
                    <a:gd name="T77" fmla="*/ 40 h 114"/>
                    <a:gd name="T78" fmla="*/ 44 w 50"/>
                    <a:gd name="T79" fmla="*/ 34 h 114"/>
                    <a:gd name="T80" fmla="*/ 44 w 50"/>
                    <a:gd name="T81" fmla="*/ 30 h 114"/>
                    <a:gd name="T82" fmla="*/ 44 w 50"/>
                    <a:gd name="T83" fmla="*/ 20 h 114"/>
                    <a:gd name="T84" fmla="*/ 44 w 50"/>
                    <a:gd name="T85" fmla="*/ 20 h 114"/>
                    <a:gd name="T86" fmla="*/ 38 w 50"/>
                    <a:gd name="T87" fmla="*/ 10 h 114"/>
                    <a:gd name="T88" fmla="*/ 32 w 50"/>
                    <a:gd name="T89" fmla="*/ 4 h 114"/>
                    <a:gd name="T90" fmla="*/ 24 w 50"/>
                    <a:gd name="T91" fmla="*/ 0 h 114"/>
                    <a:gd name="T92" fmla="*/ 24 w 50"/>
                    <a:gd name="T9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0" h="11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14"/>
                      </a:lnTo>
                      <a:lnTo>
                        <a:pt x="10" y="24"/>
                      </a:lnTo>
                      <a:lnTo>
                        <a:pt x="10" y="30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6" y="42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16" y="48"/>
                      </a:lnTo>
                      <a:lnTo>
                        <a:pt x="12" y="50"/>
                      </a:lnTo>
                      <a:lnTo>
                        <a:pt x="8" y="52"/>
                      </a:lnTo>
                      <a:lnTo>
                        <a:pt x="4" y="60"/>
                      </a:lnTo>
                      <a:lnTo>
                        <a:pt x="4" y="60"/>
                      </a:lnTo>
                      <a:lnTo>
                        <a:pt x="4" y="82"/>
                      </a:lnTo>
                      <a:lnTo>
                        <a:pt x="4" y="100"/>
                      </a:lnTo>
                      <a:lnTo>
                        <a:pt x="4" y="100"/>
                      </a:lnTo>
                      <a:lnTo>
                        <a:pt x="4" y="106"/>
                      </a:lnTo>
                      <a:lnTo>
                        <a:pt x="0" y="110"/>
                      </a:lnTo>
                      <a:lnTo>
                        <a:pt x="0" y="112"/>
                      </a:lnTo>
                      <a:lnTo>
                        <a:pt x="4" y="114"/>
                      </a:lnTo>
                      <a:lnTo>
                        <a:pt x="4" y="114"/>
                      </a:lnTo>
                      <a:lnTo>
                        <a:pt x="16" y="114"/>
                      </a:lnTo>
                      <a:lnTo>
                        <a:pt x="28" y="114"/>
                      </a:lnTo>
                      <a:lnTo>
                        <a:pt x="38" y="110"/>
                      </a:lnTo>
                      <a:lnTo>
                        <a:pt x="44" y="106"/>
                      </a:lnTo>
                      <a:lnTo>
                        <a:pt x="44" y="106"/>
                      </a:lnTo>
                      <a:lnTo>
                        <a:pt x="48" y="82"/>
                      </a:lnTo>
                      <a:lnTo>
                        <a:pt x="50" y="64"/>
                      </a:lnTo>
                      <a:lnTo>
                        <a:pt x="50" y="5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46" y="48"/>
                      </a:lnTo>
                      <a:lnTo>
                        <a:pt x="40" y="46"/>
                      </a:lnTo>
                      <a:lnTo>
                        <a:pt x="36" y="44"/>
                      </a:lnTo>
                      <a:lnTo>
                        <a:pt x="36" y="42"/>
                      </a:lnTo>
                      <a:lnTo>
                        <a:pt x="36" y="40"/>
                      </a:lnTo>
                      <a:lnTo>
                        <a:pt x="36" y="40"/>
                      </a:lnTo>
                      <a:lnTo>
                        <a:pt x="44" y="34"/>
                      </a:lnTo>
                      <a:lnTo>
                        <a:pt x="44" y="30"/>
                      </a:lnTo>
                      <a:lnTo>
                        <a:pt x="44" y="20"/>
                      </a:lnTo>
                      <a:lnTo>
                        <a:pt x="44" y="20"/>
                      </a:lnTo>
                      <a:lnTo>
                        <a:pt x="38" y="10"/>
                      </a:lnTo>
                      <a:lnTo>
                        <a:pt x="32" y="4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37">
                  <a:extLst>
                    <a:ext uri="{FF2B5EF4-FFF2-40B4-BE49-F238E27FC236}">
                      <a16:creationId xmlns:a16="http://schemas.microsoft.com/office/drawing/2014/main" id="{71896CC4-DACA-4446-B659-900A5FE56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9" y="1486"/>
                  <a:ext cx="60" cy="112"/>
                </a:xfrm>
                <a:custGeom>
                  <a:avLst/>
                  <a:gdLst>
                    <a:gd name="T0" fmla="*/ 40 w 60"/>
                    <a:gd name="T1" fmla="*/ 4 h 112"/>
                    <a:gd name="T2" fmla="*/ 40 w 60"/>
                    <a:gd name="T3" fmla="*/ 4 h 112"/>
                    <a:gd name="T4" fmla="*/ 36 w 60"/>
                    <a:gd name="T5" fmla="*/ 10 h 112"/>
                    <a:gd name="T6" fmla="*/ 34 w 60"/>
                    <a:gd name="T7" fmla="*/ 18 h 112"/>
                    <a:gd name="T8" fmla="*/ 32 w 60"/>
                    <a:gd name="T9" fmla="*/ 30 h 112"/>
                    <a:gd name="T10" fmla="*/ 32 w 60"/>
                    <a:gd name="T11" fmla="*/ 30 h 112"/>
                    <a:gd name="T12" fmla="*/ 34 w 60"/>
                    <a:gd name="T13" fmla="*/ 30 h 112"/>
                    <a:gd name="T14" fmla="*/ 40 w 60"/>
                    <a:gd name="T15" fmla="*/ 32 h 112"/>
                    <a:gd name="T16" fmla="*/ 44 w 60"/>
                    <a:gd name="T17" fmla="*/ 36 h 112"/>
                    <a:gd name="T18" fmla="*/ 46 w 60"/>
                    <a:gd name="T19" fmla="*/ 38 h 112"/>
                    <a:gd name="T20" fmla="*/ 46 w 60"/>
                    <a:gd name="T21" fmla="*/ 42 h 112"/>
                    <a:gd name="T22" fmla="*/ 46 w 60"/>
                    <a:gd name="T23" fmla="*/ 42 h 112"/>
                    <a:gd name="T24" fmla="*/ 44 w 60"/>
                    <a:gd name="T25" fmla="*/ 56 h 112"/>
                    <a:gd name="T26" fmla="*/ 46 w 60"/>
                    <a:gd name="T27" fmla="*/ 76 h 112"/>
                    <a:gd name="T28" fmla="*/ 46 w 60"/>
                    <a:gd name="T29" fmla="*/ 76 h 112"/>
                    <a:gd name="T30" fmla="*/ 48 w 60"/>
                    <a:gd name="T31" fmla="*/ 84 h 112"/>
                    <a:gd name="T32" fmla="*/ 50 w 60"/>
                    <a:gd name="T33" fmla="*/ 90 h 112"/>
                    <a:gd name="T34" fmla="*/ 58 w 60"/>
                    <a:gd name="T35" fmla="*/ 96 h 112"/>
                    <a:gd name="T36" fmla="*/ 60 w 60"/>
                    <a:gd name="T37" fmla="*/ 98 h 112"/>
                    <a:gd name="T38" fmla="*/ 60 w 60"/>
                    <a:gd name="T39" fmla="*/ 100 h 112"/>
                    <a:gd name="T40" fmla="*/ 52 w 60"/>
                    <a:gd name="T41" fmla="*/ 102 h 112"/>
                    <a:gd name="T42" fmla="*/ 52 w 60"/>
                    <a:gd name="T43" fmla="*/ 102 h 112"/>
                    <a:gd name="T44" fmla="*/ 18 w 60"/>
                    <a:gd name="T45" fmla="*/ 112 h 112"/>
                    <a:gd name="T46" fmla="*/ 10 w 60"/>
                    <a:gd name="T47" fmla="*/ 112 h 112"/>
                    <a:gd name="T48" fmla="*/ 4 w 60"/>
                    <a:gd name="T49" fmla="*/ 112 h 112"/>
                    <a:gd name="T50" fmla="*/ 0 w 60"/>
                    <a:gd name="T51" fmla="*/ 108 h 112"/>
                    <a:gd name="T52" fmla="*/ 0 w 60"/>
                    <a:gd name="T53" fmla="*/ 102 h 112"/>
                    <a:gd name="T54" fmla="*/ 0 w 60"/>
                    <a:gd name="T55" fmla="*/ 102 h 112"/>
                    <a:gd name="T56" fmla="*/ 2 w 60"/>
                    <a:gd name="T57" fmla="*/ 86 h 112"/>
                    <a:gd name="T58" fmla="*/ 2 w 60"/>
                    <a:gd name="T59" fmla="*/ 66 h 112"/>
                    <a:gd name="T60" fmla="*/ 0 w 60"/>
                    <a:gd name="T61" fmla="*/ 36 h 112"/>
                    <a:gd name="T62" fmla="*/ 0 w 60"/>
                    <a:gd name="T63" fmla="*/ 36 h 112"/>
                    <a:gd name="T64" fmla="*/ 4 w 60"/>
                    <a:gd name="T65" fmla="*/ 32 h 112"/>
                    <a:gd name="T66" fmla="*/ 8 w 60"/>
                    <a:gd name="T67" fmla="*/ 28 h 112"/>
                    <a:gd name="T68" fmla="*/ 12 w 60"/>
                    <a:gd name="T69" fmla="*/ 26 h 112"/>
                    <a:gd name="T70" fmla="*/ 14 w 60"/>
                    <a:gd name="T71" fmla="*/ 24 h 112"/>
                    <a:gd name="T72" fmla="*/ 14 w 60"/>
                    <a:gd name="T73" fmla="*/ 24 h 112"/>
                    <a:gd name="T74" fmla="*/ 8 w 60"/>
                    <a:gd name="T75" fmla="*/ 16 h 112"/>
                    <a:gd name="T76" fmla="*/ 6 w 60"/>
                    <a:gd name="T77" fmla="*/ 12 h 112"/>
                    <a:gd name="T78" fmla="*/ 6 w 60"/>
                    <a:gd name="T79" fmla="*/ 10 h 112"/>
                    <a:gd name="T80" fmla="*/ 6 w 60"/>
                    <a:gd name="T81" fmla="*/ 10 h 112"/>
                    <a:gd name="T82" fmla="*/ 6 w 60"/>
                    <a:gd name="T83" fmla="*/ 10 h 112"/>
                    <a:gd name="T84" fmla="*/ 12 w 60"/>
                    <a:gd name="T85" fmla="*/ 6 h 112"/>
                    <a:gd name="T86" fmla="*/ 16 w 60"/>
                    <a:gd name="T87" fmla="*/ 4 h 112"/>
                    <a:gd name="T88" fmla="*/ 20 w 60"/>
                    <a:gd name="T89" fmla="*/ 4 h 112"/>
                    <a:gd name="T90" fmla="*/ 20 w 60"/>
                    <a:gd name="T91" fmla="*/ 4 h 112"/>
                    <a:gd name="T92" fmla="*/ 26 w 60"/>
                    <a:gd name="T93" fmla="*/ 2 h 112"/>
                    <a:gd name="T94" fmla="*/ 34 w 60"/>
                    <a:gd name="T95" fmla="*/ 2 h 112"/>
                    <a:gd name="T96" fmla="*/ 38 w 60"/>
                    <a:gd name="T97" fmla="*/ 0 h 112"/>
                    <a:gd name="T98" fmla="*/ 40 w 60"/>
                    <a:gd name="T99" fmla="*/ 2 h 112"/>
                    <a:gd name="T100" fmla="*/ 40 w 60"/>
                    <a:gd name="T101" fmla="*/ 4 h 112"/>
                    <a:gd name="T102" fmla="*/ 40 w 60"/>
                    <a:gd name="T103" fmla="*/ 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0" h="112">
                      <a:moveTo>
                        <a:pt x="40" y="4"/>
                      </a:moveTo>
                      <a:lnTo>
                        <a:pt x="40" y="4"/>
                      </a:lnTo>
                      <a:lnTo>
                        <a:pt x="36" y="10"/>
                      </a:lnTo>
                      <a:lnTo>
                        <a:pt x="34" y="18"/>
                      </a:lnTo>
                      <a:lnTo>
                        <a:pt x="32" y="30"/>
                      </a:lnTo>
                      <a:lnTo>
                        <a:pt x="32" y="30"/>
                      </a:lnTo>
                      <a:lnTo>
                        <a:pt x="34" y="30"/>
                      </a:lnTo>
                      <a:lnTo>
                        <a:pt x="40" y="32"/>
                      </a:lnTo>
                      <a:lnTo>
                        <a:pt x="44" y="36"/>
                      </a:lnTo>
                      <a:lnTo>
                        <a:pt x="46" y="38"/>
                      </a:lnTo>
                      <a:lnTo>
                        <a:pt x="46" y="42"/>
                      </a:lnTo>
                      <a:lnTo>
                        <a:pt x="46" y="42"/>
                      </a:lnTo>
                      <a:lnTo>
                        <a:pt x="44" y="56"/>
                      </a:lnTo>
                      <a:lnTo>
                        <a:pt x="46" y="76"/>
                      </a:lnTo>
                      <a:lnTo>
                        <a:pt x="46" y="76"/>
                      </a:lnTo>
                      <a:lnTo>
                        <a:pt x="48" y="84"/>
                      </a:lnTo>
                      <a:lnTo>
                        <a:pt x="50" y="90"/>
                      </a:lnTo>
                      <a:lnTo>
                        <a:pt x="58" y="96"/>
                      </a:lnTo>
                      <a:lnTo>
                        <a:pt x="60" y="98"/>
                      </a:lnTo>
                      <a:lnTo>
                        <a:pt x="60" y="100"/>
                      </a:lnTo>
                      <a:lnTo>
                        <a:pt x="52" y="102"/>
                      </a:lnTo>
                      <a:lnTo>
                        <a:pt x="52" y="102"/>
                      </a:lnTo>
                      <a:lnTo>
                        <a:pt x="18" y="112"/>
                      </a:lnTo>
                      <a:lnTo>
                        <a:pt x="10" y="112"/>
                      </a:lnTo>
                      <a:lnTo>
                        <a:pt x="4" y="112"/>
                      </a:lnTo>
                      <a:lnTo>
                        <a:pt x="0" y="108"/>
                      </a:lnTo>
                      <a:lnTo>
                        <a:pt x="0" y="102"/>
                      </a:lnTo>
                      <a:lnTo>
                        <a:pt x="0" y="102"/>
                      </a:lnTo>
                      <a:lnTo>
                        <a:pt x="2" y="86"/>
                      </a:lnTo>
                      <a:lnTo>
                        <a:pt x="2" y="66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4" y="32"/>
                      </a:lnTo>
                      <a:lnTo>
                        <a:pt x="8" y="28"/>
                      </a:lnTo>
                      <a:lnTo>
                        <a:pt x="12" y="26"/>
                      </a:lnTo>
                      <a:lnTo>
                        <a:pt x="14" y="24"/>
                      </a:lnTo>
                      <a:lnTo>
                        <a:pt x="14" y="24"/>
                      </a:lnTo>
                      <a:lnTo>
                        <a:pt x="8" y="16"/>
                      </a:lnTo>
                      <a:lnTo>
                        <a:pt x="6" y="12"/>
                      </a:lnTo>
                      <a:lnTo>
                        <a:pt x="6" y="10"/>
                      </a:lnTo>
                      <a:lnTo>
                        <a:pt x="6" y="10"/>
                      </a:lnTo>
                      <a:lnTo>
                        <a:pt x="6" y="10"/>
                      </a:lnTo>
                      <a:lnTo>
                        <a:pt x="12" y="6"/>
                      </a:lnTo>
                      <a:lnTo>
                        <a:pt x="16" y="4"/>
                      </a:lnTo>
                      <a:lnTo>
                        <a:pt x="20" y="4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4" y="2"/>
                      </a:lnTo>
                      <a:lnTo>
                        <a:pt x="38" y="0"/>
                      </a:lnTo>
                      <a:lnTo>
                        <a:pt x="40" y="2"/>
                      </a:lnTo>
                      <a:lnTo>
                        <a:pt x="40" y="4"/>
                      </a:lnTo>
                      <a:lnTo>
                        <a:pt x="40" y="4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38">
                  <a:extLst>
                    <a:ext uri="{FF2B5EF4-FFF2-40B4-BE49-F238E27FC236}">
                      <a16:creationId xmlns:a16="http://schemas.microsoft.com/office/drawing/2014/main" id="{CE076B99-E0FE-42C0-9DED-55F2E8214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5" y="1116"/>
                  <a:ext cx="82" cy="388"/>
                </a:xfrm>
                <a:custGeom>
                  <a:avLst/>
                  <a:gdLst>
                    <a:gd name="T0" fmla="*/ 42 w 82"/>
                    <a:gd name="T1" fmla="*/ 8 h 388"/>
                    <a:gd name="T2" fmla="*/ 42 w 82"/>
                    <a:gd name="T3" fmla="*/ 8 h 388"/>
                    <a:gd name="T4" fmla="*/ 18 w 82"/>
                    <a:gd name="T5" fmla="*/ 6 h 388"/>
                    <a:gd name="T6" fmla="*/ 12 w 82"/>
                    <a:gd name="T7" fmla="*/ 6 h 388"/>
                    <a:gd name="T8" fmla="*/ 6 w 82"/>
                    <a:gd name="T9" fmla="*/ 8 h 388"/>
                    <a:gd name="T10" fmla="*/ 2 w 82"/>
                    <a:gd name="T11" fmla="*/ 10 h 388"/>
                    <a:gd name="T12" fmla="*/ 4 w 82"/>
                    <a:gd name="T13" fmla="*/ 14 h 388"/>
                    <a:gd name="T14" fmla="*/ 16 w 82"/>
                    <a:gd name="T15" fmla="*/ 34 h 388"/>
                    <a:gd name="T16" fmla="*/ 16 w 82"/>
                    <a:gd name="T17" fmla="*/ 34 h 388"/>
                    <a:gd name="T18" fmla="*/ 4 w 82"/>
                    <a:gd name="T19" fmla="*/ 266 h 388"/>
                    <a:gd name="T20" fmla="*/ 4 w 82"/>
                    <a:gd name="T21" fmla="*/ 266 h 388"/>
                    <a:gd name="T22" fmla="*/ 0 w 82"/>
                    <a:gd name="T23" fmla="*/ 332 h 388"/>
                    <a:gd name="T24" fmla="*/ 0 w 82"/>
                    <a:gd name="T25" fmla="*/ 364 h 388"/>
                    <a:gd name="T26" fmla="*/ 2 w 82"/>
                    <a:gd name="T27" fmla="*/ 374 h 388"/>
                    <a:gd name="T28" fmla="*/ 4 w 82"/>
                    <a:gd name="T29" fmla="*/ 380 h 388"/>
                    <a:gd name="T30" fmla="*/ 4 w 82"/>
                    <a:gd name="T31" fmla="*/ 380 h 388"/>
                    <a:gd name="T32" fmla="*/ 12 w 82"/>
                    <a:gd name="T33" fmla="*/ 386 h 388"/>
                    <a:gd name="T34" fmla="*/ 14 w 82"/>
                    <a:gd name="T35" fmla="*/ 388 h 388"/>
                    <a:gd name="T36" fmla="*/ 16 w 82"/>
                    <a:gd name="T37" fmla="*/ 386 h 388"/>
                    <a:gd name="T38" fmla="*/ 16 w 82"/>
                    <a:gd name="T39" fmla="*/ 386 h 388"/>
                    <a:gd name="T40" fmla="*/ 20 w 82"/>
                    <a:gd name="T41" fmla="*/ 332 h 388"/>
                    <a:gd name="T42" fmla="*/ 28 w 82"/>
                    <a:gd name="T43" fmla="*/ 216 h 388"/>
                    <a:gd name="T44" fmla="*/ 36 w 82"/>
                    <a:gd name="T45" fmla="*/ 48 h 388"/>
                    <a:gd name="T46" fmla="*/ 36 w 82"/>
                    <a:gd name="T47" fmla="*/ 48 h 388"/>
                    <a:gd name="T48" fmla="*/ 48 w 82"/>
                    <a:gd name="T49" fmla="*/ 48 h 388"/>
                    <a:gd name="T50" fmla="*/ 56 w 82"/>
                    <a:gd name="T51" fmla="*/ 46 h 388"/>
                    <a:gd name="T52" fmla="*/ 60 w 82"/>
                    <a:gd name="T53" fmla="*/ 44 h 388"/>
                    <a:gd name="T54" fmla="*/ 62 w 82"/>
                    <a:gd name="T55" fmla="*/ 40 h 388"/>
                    <a:gd name="T56" fmla="*/ 62 w 82"/>
                    <a:gd name="T57" fmla="*/ 40 h 388"/>
                    <a:gd name="T58" fmla="*/ 62 w 82"/>
                    <a:gd name="T59" fmla="*/ 34 h 388"/>
                    <a:gd name="T60" fmla="*/ 62 w 82"/>
                    <a:gd name="T61" fmla="*/ 30 h 388"/>
                    <a:gd name="T62" fmla="*/ 60 w 82"/>
                    <a:gd name="T63" fmla="*/ 28 h 388"/>
                    <a:gd name="T64" fmla="*/ 62 w 82"/>
                    <a:gd name="T65" fmla="*/ 28 h 388"/>
                    <a:gd name="T66" fmla="*/ 62 w 82"/>
                    <a:gd name="T67" fmla="*/ 28 h 388"/>
                    <a:gd name="T68" fmla="*/ 66 w 82"/>
                    <a:gd name="T69" fmla="*/ 28 h 388"/>
                    <a:gd name="T70" fmla="*/ 74 w 82"/>
                    <a:gd name="T71" fmla="*/ 26 h 388"/>
                    <a:gd name="T72" fmla="*/ 78 w 82"/>
                    <a:gd name="T73" fmla="*/ 24 h 388"/>
                    <a:gd name="T74" fmla="*/ 82 w 82"/>
                    <a:gd name="T75" fmla="*/ 22 h 388"/>
                    <a:gd name="T76" fmla="*/ 82 w 82"/>
                    <a:gd name="T77" fmla="*/ 18 h 388"/>
                    <a:gd name="T78" fmla="*/ 80 w 82"/>
                    <a:gd name="T79" fmla="*/ 14 h 388"/>
                    <a:gd name="T80" fmla="*/ 80 w 82"/>
                    <a:gd name="T81" fmla="*/ 14 h 388"/>
                    <a:gd name="T82" fmla="*/ 76 w 82"/>
                    <a:gd name="T83" fmla="*/ 6 h 388"/>
                    <a:gd name="T84" fmla="*/ 68 w 82"/>
                    <a:gd name="T85" fmla="*/ 2 h 388"/>
                    <a:gd name="T86" fmla="*/ 62 w 82"/>
                    <a:gd name="T87" fmla="*/ 0 h 388"/>
                    <a:gd name="T88" fmla="*/ 42 w 82"/>
                    <a:gd name="T89" fmla="*/ 8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2" h="388">
                      <a:moveTo>
                        <a:pt x="42" y="8"/>
                      </a:moveTo>
                      <a:lnTo>
                        <a:pt x="42" y="8"/>
                      </a:lnTo>
                      <a:lnTo>
                        <a:pt x="18" y="6"/>
                      </a:lnTo>
                      <a:lnTo>
                        <a:pt x="12" y="6"/>
                      </a:lnTo>
                      <a:lnTo>
                        <a:pt x="6" y="8"/>
                      </a:lnTo>
                      <a:lnTo>
                        <a:pt x="2" y="10"/>
                      </a:lnTo>
                      <a:lnTo>
                        <a:pt x="4" y="14"/>
                      </a:lnTo>
                      <a:lnTo>
                        <a:pt x="16" y="34"/>
                      </a:lnTo>
                      <a:lnTo>
                        <a:pt x="16" y="34"/>
                      </a:lnTo>
                      <a:lnTo>
                        <a:pt x="4" y="266"/>
                      </a:lnTo>
                      <a:lnTo>
                        <a:pt x="4" y="266"/>
                      </a:lnTo>
                      <a:lnTo>
                        <a:pt x="0" y="332"/>
                      </a:lnTo>
                      <a:lnTo>
                        <a:pt x="0" y="364"/>
                      </a:lnTo>
                      <a:lnTo>
                        <a:pt x="2" y="374"/>
                      </a:lnTo>
                      <a:lnTo>
                        <a:pt x="4" y="380"/>
                      </a:lnTo>
                      <a:lnTo>
                        <a:pt x="4" y="380"/>
                      </a:lnTo>
                      <a:lnTo>
                        <a:pt x="12" y="386"/>
                      </a:lnTo>
                      <a:lnTo>
                        <a:pt x="14" y="388"/>
                      </a:lnTo>
                      <a:lnTo>
                        <a:pt x="16" y="386"/>
                      </a:lnTo>
                      <a:lnTo>
                        <a:pt x="16" y="386"/>
                      </a:lnTo>
                      <a:lnTo>
                        <a:pt x="20" y="332"/>
                      </a:lnTo>
                      <a:lnTo>
                        <a:pt x="28" y="216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48" y="48"/>
                      </a:lnTo>
                      <a:lnTo>
                        <a:pt x="56" y="46"/>
                      </a:lnTo>
                      <a:lnTo>
                        <a:pt x="60" y="44"/>
                      </a:lnTo>
                      <a:lnTo>
                        <a:pt x="62" y="40"/>
                      </a:lnTo>
                      <a:lnTo>
                        <a:pt x="62" y="40"/>
                      </a:lnTo>
                      <a:lnTo>
                        <a:pt x="62" y="34"/>
                      </a:lnTo>
                      <a:lnTo>
                        <a:pt x="62" y="30"/>
                      </a:lnTo>
                      <a:lnTo>
                        <a:pt x="60" y="28"/>
                      </a:lnTo>
                      <a:lnTo>
                        <a:pt x="62" y="28"/>
                      </a:lnTo>
                      <a:lnTo>
                        <a:pt x="62" y="28"/>
                      </a:lnTo>
                      <a:lnTo>
                        <a:pt x="66" y="28"/>
                      </a:lnTo>
                      <a:lnTo>
                        <a:pt x="74" y="26"/>
                      </a:lnTo>
                      <a:lnTo>
                        <a:pt x="78" y="24"/>
                      </a:lnTo>
                      <a:lnTo>
                        <a:pt x="82" y="22"/>
                      </a:lnTo>
                      <a:lnTo>
                        <a:pt x="82" y="18"/>
                      </a:lnTo>
                      <a:lnTo>
                        <a:pt x="80" y="14"/>
                      </a:lnTo>
                      <a:lnTo>
                        <a:pt x="80" y="14"/>
                      </a:lnTo>
                      <a:lnTo>
                        <a:pt x="76" y="6"/>
                      </a:lnTo>
                      <a:lnTo>
                        <a:pt x="68" y="2"/>
                      </a:lnTo>
                      <a:lnTo>
                        <a:pt x="62" y="0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39">
                  <a:extLst>
                    <a:ext uri="{FF2B5EF4-FFF2-40B4-BE49-F238E27FC236}">
                      <a16:creationId xmlns:a16="http://schemas.microsoft.com/office/drawing/2014/main" id="{0117E9C4-76B7-4B63-83ED-C9521FA56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966"/>
                  <a:ext cx="144" cy="136"/>
                </a:xfrm>
                <a:custGeom>
                  <a:avLst/>
                  <a:gdLst>
                    <a:gd name="T0" fmla="*/ 144 w 144"/>
                    <a:gd name="T1" fmla="*/ 120 h 136"/>
                    <a:gd name="T2" fmla="*/ 112 w 144"/>
                    <a:gd name="T3" fmla="*/ 96 h 136"/>
                    <a:gd name="T4" fmla="*/ 112 w 144"/>
                    <a:gd name="T5" fmla="*/ 48 h 136"/>
                    <a:gd name="T6" fmla="*/ 0 w 144"/>
                    <a:gd name="T7" fmla="*/ 0 h 136"/>
                    <a:gd name="T8" fmla="*/ 48 w 144"/>
                    <a:gd name="T9" fmla="*/ 104 h 136"/>
                    <a:gd name="T10" fmla="*/ 88 w 144"/>
                    <a:gd name="T11" fmla="*/ 112 h 136"/>
                    <a:gd name="T12" fmla="*/ 88 w 144"/>
                    <a:gd name="T13" fmla="*/ 112 h 136"/>
                    <a:gd name="T14" fmla="*/ 120 w 144"/>
                    <a:gd name="T15" fmla="*/ 136 h 136"/>
                    <a:gd name="T16" fmla="*/ 120 w 144"/>
                    <a:gd name="T17" fmla="*/ 136 h 136"/>
                    <a:gd name="T18" fmla="*/ 124 w 144"/>
                    <a:gd name="T19" fmla="*/ 134 h 136"/>
                    <a:gd name="T20" fmla="*/ 132 w 144"/>
                    <a:gd name="T21" fmla="*/ 128 h 136"/>
                    <a:gd name="T22" fmla="*/ 144 w 144"/>
                    <a:gd name="T23" fmla="*/ 120 h 136"/>
                    <a:gd name="T24" fmla="*/ 144 w 144"/>
                    <a:gd name="T25" fmla="*/ 12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4" h="136">
                      <a:moveTo>
                        <a:pt x="144" y="120"/>
                      </a:moveTo>
                      <a:lnTo>
                        <a:pt x="112" y="96"/>
                      </a:lnTo>
                      <a:lnTo>
                        <a:pt x="112" y="48"/>
                      </a:lnTo>
                      <a:lnTo>
                        <a:pt x="0" y="0"/>
                      </a:lnTo>
                      <a:lnTo>
                        <a:pt x="48" y="104"/>
                      </a:lnTo>
                      <a:lnTo>
                        <a:pt x="88" y="112"/>
                      </a:lnTo>
                      <a:lnTo>
                        <a:pt x="88" y="112"/>
                      </a:lnTo>
                      <a:lnTo>
                        <a:pt x="120" y="136"/>
                      </a:lnTo>
                      <a:lnTo>
                        <a:pt x="120" y="136"/>
                      </a:lnTo>
                      <a:lnTo>
                        <a:pt x="124" y="134"/>
                      </a:lnTo>
                      <a:lnTo>
                        <a:pt x="132" y="128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40">
                  <a:extLst>
                    <a:ext uri="{FF2B5EF4-FFF2-40B4-BE49-F238E27FC236}">
                      <a16:creationId xmlns:a16="http://schemas.microsoft.com/office/drawing/2014/main" id="{5B982266-A085-473E-B224-DA2BBB94A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990"/>
                  <a:ext cx="170" cy="144"/>
                </a:xfrm>
                <a:custGeom>
                  <a:avLst/>
                  <a:gdLst>
                    <a:gd name="T0" fmla="*/ 0 w 170"/>
                    <a:gd name="T1" fmla="*/ 120 h 144"/>
                    <a:gd name="T2" fmla="*/ 0 w 170"/>
                    <a:gd name="T3" fmla="*/ 120 h 144"/>
                    <a:gd name="T4" fmla="*/ 8 w 170"/>
                    <a:gd name="T5" fmla="*/ 124 h 144"/>
                    <a:gd name="T6" fmla="*/ 28 w 170"/>
                    <a:gd name="T7" fmla="*/ 132 h 144"/>
                    <a:gd name="T8" fmla="*/ 54 w 170"/>
                    <a:gd name="T9" fmla="*/ 140 h 144"/>
                    <a:gd name="T10" fmla="*/ 68 w 170"/>
                    <a:gd name="T11" fmla="*/ 144 h 144"/>
                    <a:gd name="T12" fmla="*/ 80 w 170"/>
                    <a:gd name="T13" fmla="*/ 144 h 144"/>
                    <a:gd name="T14" fmla="*/ 80 w 170"/>
                    <a:gd name="T15" fmla="*/ 144 h 144"/>
                    <a:gd name="T16" fmla="*/ 90 w 170"/>
                    <a:gd name="T17" fmla="*/ 142 h 144"/>
                    <a:gd name="T18" fmla="*/ 100 w 170"/>
                    <a:gd name="T19" fmla="*/ 140 h 144"/>
                    <a:gd name="T20" fmla="*/ 112 w 170"/>
                    <a:gd name="T21" fmla="*/ 136 h 144"/>
                    <a:gd name="T22" fmla="*/ 118 w 170"/>
                    <a:gd name="T23" fmla="*/ 130 h 144"/>
                    <a:gd name="T24" fmla="*/ 120 w 170"/>
                    <a:gd name="T25" fmla="*/ 128 h 144"/>
                    <a:gd name="T26" fmla="*/ 120 w 170"/>
                    <a:gd name="T27" fmla="*/ 128 h 144"/>
                    <a:gd name="T28" fmla="*/ 124 w 170"/>
                    <a:gd name="T29" fmla="*/ 130 h 144"/>
                    <a:gd name="T30" fmla="*/ 134 w 170"/>
                    <a:gd name="T31" fmla="*/ 134 h 144"/>
                    <a:gd name="T32" fmla="*/ 140 w 170"/>
                    <a:gd name="T33" fmla="*/ 134 h 144"/>
                    <a:gd name="T34" fmla="*/ 146 w 170"/>
                    <a:gd name="T35" fmla="*/ 134 h 144"/>
                    <a:gd name="T36" fmla="*/ 150 w 170"/>
                    <a:gd name="T37" fmla="*/ 132 h 144"/>
                    <a:gd name="T38" fmla="*/ 152 w 170"/>
                    <a:gd name="T39" fmla="*/ 128 h 144"/>
                    <a:gd name="T40" fmla="*/ 152 w 170"/>
                    <a:gd name="T41" fmla="*/ 128 h 144"/>
                    <a:gd name="T42" fmla="*/ 160 w 170"/>
                    <a:gd name="T43" fmla="*/ 108 h 144"/>
                    <a:gd name="T44" fmla="*/ 162 w 170"/>
                    <a:gd name="T45" fmla="*/ 100 h 144"/>
                    <a:gd name="T46" fmla="*/ 160 w 170"/>
                    <a:gd name="T47" fmla="*/ 96 h 144"/>
                    <a:gd name="T48" fmla="*/ 160 w 170"/>
                    <a:gd name="T49" fmla="*/ 96 h 144"/>
                    <a:gd name="T50" fmla="*/ 160 w 170"/>
                    <a:gd name="T51" fmla="*/ 92 h 144"/>
                    <a:gd name="T52" fmla="*/ 160 w 170"/>
                    <a:gd name="T53" fmla="*/ 88 h 144"/>
                    <a:gd name="T54" fmla="*/ 166 w 170"/>
                    <a:gd name="T55" fmla="*/ 70 h 144"/>
                    <a:gd name="T56" fmla="*/ 170 w 170"/>
                    <a:gd name="T57" fmla="*/ 50 h 144"/>
                    <a:gd name="T58" fmla="*/ 170 w 170"/>
                    <a:gd name="T59" fmla="*/ 40 h 144"/>
                    <a:gd name="T60" fmla="*/ 168 w 170"/>
                    <a:gd name="T61" fmla="*/ 32 h 144"/>
                    <a:gd name="T62" fmla="*/ 168 w 170"/>
                    <a:gd name="T63" fmla="*/ 32 h 144"/>
                    <a:gd name="T64" fmla="*/ 158 w 170"/>
                    <a:gd name="T65" fmla="*/ 8 h 144"/>
                    <a:gd name="T66" fmla="*/ 152 w 170"/>
                    <a:gd name="T67" fmla="*/ 0 h 144"/>
                    <a:gd name="T68" fmla="*/ 152 w 170"/>
                    <a:gd name="T69" fmla="*/ 0 h 144"/>
                    <a:gd name="T70" fmla="*/ 150 w 170"/>
                    <a:gd name="T71" fmla="*/ 12 h 144"/>
                    <a:gd name="T72" fmla="*/ 146 w 170"/>
                    <a:gd name="T73" fmla="*/ 42 h 144"/>
                    <a:gd name="T74" fmla="*/ 140 w 170"/>
                    <a:gd name="T75" fmla="*/ 74 h 144"/>
                    <a:gd name="T76" fmla="*/ 134 w 170"/>
                    <a:gd name="T77" fmla="*/ 86 h 144"/>
                    <a:gd name="T78" fmla="*/ 128 w 170"/>
                    <a:gd name="T79" fmla="*/ 96 h 144"/>
                    <a:gd name="T80" fmla="*/ 128 w 170"/>
                    <a:gd name="T81" fmla="*/ 96 h 144"/>
                    <a:gd name="T82" fmla="*/ 116 w 170"/>
                    <a:gd name="T83" fmla="*/ 108 h 144"/>
                    <a:gd name="T84" fmla="*/ 102 w 170"/>
                    <a:gd name="T85" fmla="*/ 118 h 144"/>
                    <a:gd name="T86" fmla="*/ 88 w 170"/>
                    <a:gd name="T87" fmla="*/ 124 h 144"/>
                    <a:gd name="T88" fmla="*/ 72 w 170"/>
                    <a:gd name="T89" fmla="*/ 128 h 144"/>
                    <a:gd name="T90" fmla="*/ 72 w 170"/>
                    <a:gd name="T91" fmla="*/ 128 h 144"/>
                    <a:gd name="T92" fmla="*/ 62 w 170"/>
                    <a:gd name="T93" fmla="*/ 128 h 144"/>
                    <a:gd name="T94" fmla="*/ 50 w 170"/>
                    <a:gd name="T95" fmla="*/ 128 h 144"/>
                    <a:gd name="T96" fmla="*/ 28 w 170"/>
                    <a:gd name="T97" fmla="*/ 126 h 144"/>
                    <a:gd name="T98" fmla="*/ 0 w 170"/>
                    <a:gd name="T99" fmla="*/ 120 h 144"/>
                    <a:gd name="T100" fmla="*/ 0 w 170"/>
                    <a:gd name="T101" fmla="*/ 12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70" h="144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8" y="124"/>
                      </a:lnTo>
                      <a:lnTo>
                        <a:pt x="28" y="132"/>
                      </a:lnTo>
                      <a:lnTo>
                        <a:pt x="54" y="140"/>
                      </a:lnTo>
                      <a:lnTo>
                        <a:pt x="68" y="144"/>
                      </a:lnTo>
                      <a:lnTo>
                        <a:pt x="80" y="144"/>
                      </a:lnTo>
                      <a:lnTo>
                        <a:pt x="80" y="144"/>
                      </a:lnTo>
                      <a:lnTo>
                        <a:pt x="90" y="142"/>
                      </a:lnTo>
                      <a:lnTo>
                        <a:pt x="100" y="140"/>
                      </a:lnTo>
                      <a:lnTo>
                        <a:pt x="112" y="136"/>
                      </a:lnTo>
                      <a:lnTo>
                        <a:pt x="118" y="130"/>
                      </a:lnTo>
                      <a:lnTo>
                        <a:pt x="120" y="128"/>
                      </a:lnTo>
                      <a:lnTo>
                        <a:pt x="120" y="128"/>
                      </a:lnTo>
                      <a:lnTo>
                        <a:pt x="124" y="130"/>
                      </a:lnTo>
                      <a:lnTo>
                        <a:pt x="134" y="134"/>
                      </a:lnTo>
                      <a:lnTo>
                        <a:pt x="140" y="134"/>
                      </a:lnTo>
                      <a:lnTo>
                        <a:pt x="146" y="134"/>
                      </a:lnTo>
                      <a:lnTo>
                        <a:pt x="150" y="132"/>
                      </a:lnTo>
                      <a:lnTo>
                        <a:pt x="152" y="128"/>
                      </a:lnTo>
                      <a:lnTo>
                        <a:pt x="152" y="128"/>
                      </a:lnTo>
                      <a:lnTo>
                        <a:pt x="160" y="108"/>
                      </a:lnTo>
                      <a:lnTo>
                        <a:pt x="162" y="100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0" y="92"/>
                      </a:lnTo>
                      <a:lnTo>
                        <a:pt x="160" y="88"/>
                      </a:lnTo>
                      <a:lnTo>
                        <a:pt x="166" y="70"/>
                      </a:lnTo>
                      <a:lnTo>
                        <a:pt x="170" y="50"/>
                      </a:lnTo>
                      <a:lnTo>
                        <a:pt x="170" y="40"/>
                      </a:lnTo>
                      <a:lnTo>
                        <a:pt x="168" y="32"/>
                      </a:lnTo>
                      <a:lnTo>
                        <a:pt x="168" y="32"/>
                      </a:lnTo>
                      <a:lnTo>
                        <a:pt x="158" y="8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50" y="12"/>
                      </a:lnTo>
                      <a:lnTo>
                        <a:pt x="146" y="42"/>
                      </a:lnTo>
                      <a:lnTo>
                        <a:pt x="140" y="74"/>
                      </a:lnTo>
                      <a:lnTo>
                        <a:pt x="134" y="86"/>
                      </a:lnTo>
                      <a:lnTo>
                        <a:pt x="128" y="96"/>
                      </a:lnTo>
                      <a:lnTo>
                        <a:pt x="128" y="96"/>
                      </a:lnTo>
                      <a:lnTo>
                        <a:pt x="116" y="108"/>
                      </a:lnTo>
                      <a:lnTo>
                        <a:pt x="102" y="118"/>
                      </a:lnTo>
                      <a:lnTo>
                        <a:pt x="88" y="124"/>
                      </a:lnTo>
                      <a:lnTo>
                        <a:pt x="72" y="128"/>
                      </a:lnTo>
                      <a:lnTo>
                        <a:pt x="72" y="128"/>
                      </a:lnTo>
                      <a:lnTo>
                        <a:pt x="62" y="128"/>
                      </a:lnTo>
                      <a:lnTo>
                        <a:pt x="50" y="128"/>
                      </a:lnTo>
                      <a:lnTo>
                        <a:pt x="28" y="126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Freeform 41">
                  <a:extLst>
                    <a:ext uri="{FF2B5EF4-FFF2-40B4-BE49-F238E27FC236}">
                      <a16:creationId xmlns:a16="http://schemas.microsoft.com/office/drawing/2014/main" id="{E95AD663-F273-481B-9986-95FD4D5B3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9" y="1134"/>
                  <a:ext cx="288" cy="888"/>
                </a:xfrm>
                <a:custGeom>
                  <a:avLst/>
                  <a:gdLst>
                    <a:gd name="T0" fmla="*/ 288 w 288"/>
                    <a:gd name="T1" fmla="*/ 584 h 888"/>
                    <a:gd name="T2" fmla="*/ 232 w 288"/>
                    <a:gd name="T3" fmla="*/ 0 h 888"/>
                    <a:gd name="T4" fmla="*/ 232 w 288"/>
                    <a:gd name="T5" fmla="*/ 0 h 888"/>
                    <a:gd name="T6" fmla="*/ 114 w 288"/>
                    <a:gd name="T7" fmla="*/ 100 h 888"/>
                    <a:gd name="T8" fmla="*/ 34 w 288"/>
                    <a:gd name="T9" fmla="*/ 172 h 888"/>
                    <a:gd name="T10" fmla="*/ 8 w 288"/>
                    <a:gd name="T11" fmla="*/ 196 h 888"/>
                    <a:gd name="T12" fmla="*/ 2 w 288"/>
                    <a:gd name="T13" fmla="*/ 204 h 888"/>
                    <a:gd name="T14" fmla="*/ 0 w 288"/>
                    <a:gd name="T15" fmla="*/ 208 h 888"/>
                    <a:gd name="T16" fmla="*/ 0 w 288"/>
                    <a:gd name="T17" fmla="*/ 208 h 888"/>
                    <a:gd name="T18" fmla="*/ 2 w 288"/>
                    <a:gd name="T19" fmla="*/ 240 h 888"/>
                    <a:gd name="T20" fmla="*/ 4 w 288"/>
                    <a:gd name="T21" fmla="*/ 318 h 888"/>
                    <a:gd name="T22" fmla="*/ 6 w 288"/>
                    <a:gd name="T23" fmla="*/ 550 h 888"/>
                    <a:gd name="T24" fmla="*/ 8 w 288"/>
                    <a:gd name="T25" fmla="*/ 888 h 888"/>
                    <a:gd name="T26" fmla="*/ 288 w 288"/>
                    <a:gd name="T27" fmla="*/ 584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" h="888">
                      <a:moveTo>
                        <a:pt x="288" y="584"/>
                      </a:move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114" y="100"/>
                      </a:lnTo>
                      <a:lnTo>
                        <a:pt x="34" y="172"/>
                      </a:lnTo>
                      <a:lnTo>
                        <a:pt x="8" y="196"/>
                      </a:lnTo>
                      <a:lnTo>
                        <a:pt x="2" y="204"/>
                      </a:lnTo>
                      <a:lnTo>
                        <a:pt x="0" y="208"/>
                      </a:lnTo>
                      <a:lnTo>
                        <a:pt x="0" y="208"/>
                      </a:lnTo>
                      <a:lnTo>
                        <a:pt x="2" y="240"/>
                      </a:lnTo>
                      <a:lnTo>
                        <a:pt x="4" y="318"/>
                      </a:lnTo>
                      <a:lnTo>
                        <a:pt x="6" y="550"/>
                      </a:lnTo>
                      <a:lnTo>
                        <a:pt x="8" y="888"/>
                      </a:lnTo>
                      <a:lnTo>
                        <a:pt x="288" y="584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Freeform 42">
                  <a:extLst>
                    <a:ext uri="{FF2B5EF4-FFF2-40B4-BE49-F238E27FC236}">
                      <a16:creationId xmlns:a16="http://schemas.microsoft.com/office/drawing/2014/main" id="{13FD335B-4FBE-4843-A194-70B27D56E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3" y="1326"/>
                  <a:ext cx="200" cy="784"/>
                </a:xfrm>
                <a:custGeom>
                  <a:avLst/>
                  <a:gdLst>
                    <a:gd name="T0" fmla="*/ 0 w 200"/>
                    <a:gd name="T1" fmla="*/ 168 h 784"/>
                    <a:gd name="T2" fmla="*/ 152 w 200"/>
                    <a:gd name="T3" fmla="*/ 0 h 784"/>
                    <a:gd name="T4" fmla="*/ 200 w 200"/>
                    <a:gd name="T5" fmla="*/ 664 h 784"/>
                    <a:gd name="T6" fmla="*/ 24 w 200"/>
                    <a:gd name="T7" fmla="*/ 784 h 784"/>
                    <a:gd name="T8" fmla="*/ 0 w 200"/>
                    <a:gd name="T9" fmla="*/ 168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784">
                      <a:moveTo>
                        <a:pt x="0" y="168"/>
                      </a:moveTo>
                      <a:lnTo>
                        <a:pt x="152" y="0"/>
                      </a:lnTo>
                      <a:lnTo>
                        <a:pt x="200" y="664"/>
                      </a:lnTo>
                      <a:lnTo>
                        <a:pt x="24" y="784"/>
                      </a:lnTo>
                      <a:lnTo>
                        <a:pt x="0" y="16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Freeform 43">
                  <a:extLst>
                    <a:ext uri="{FF2B5EF4-FFF2-40B4-BE49-F238E27FC236}">
                      <a16:creationId xmlns:a16="http://schemas.microsoft.com/office/drawing/2014/main" id="{F1C31697-B6C3-4628-9694-E9B5D03344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9" y="1494"/>
                  <a:ext cx="120" cy="336"/>
                </a:xfrm>
                <a:custGeom>
                  <a:avLst/>
                  <a:gdLst>
                    <a:gd name="T0" fmla="*/ 0 w 120"/>
                    <a:gd name="T1" fmla="*/ 96 h 336"/>
                    <a:gd name="T2" fmla="*/ 0 w 120"/>
                    <a:gd name="T3" fmla="*/ 96 h 336"/>
                    <a:gd name="T4" fmla="*/ 56 w 120"/>
                    <a:gd name="T5" fmla="*/ 46 h 336"/>
                    <a:gd name="T6" fmla="*/ 104 w 120"/>
                    <a:gd name="T7" fmla="*/ 0 h 336"/>
                    <a:gd name="T8" fmla="*/ 120 w 120"/>
                    <a:gd name="T9" fmla="*/ 336 h 336"/>
                    <a:gd name="T10" fmla="*/ 120 w 120"/>
                    <a:gd name="T11" fmla="*/ 336 h 336"/>
                    <a:gd name="T12" fmla="*/ 58 w 120"/>
                    <a:gd name="T13" fmla="*/ 218 h 336"/>
                    <a:gd name="T14" fmla="*/ 16 w 120"/>
                    <a:gd name="T15" fmla="*/ 136 h 336"/>
                    <a:gd name="T16" fmla="*/ 4 w 120"/>
                    <a:gd name="T17" fmla="*/ 108 h 336"/>
                    <a:gd name="T18" fmla="*/ 0 w 120"/>
                    <a:gd name="T19" fmla="*/ 100 h 336"/>
                    <a:gd name="T20" fmla="*/ 0 w 120"/>
                    <a:gd name="T21" fmla="*/ 96 h 336"/>
                    <a:gd name="T22" fmla="*/ 0 w 120"/>
                    <a:gd name="T23" fmla="*/ 96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0" h="336">
                      <a:moveTo>
                        <a:pt x="0" y="96"/>
                      </a:moveTo>
                      <a:lnTo>
                        <a:pt x="0" y="96"/>
                      </a:lnTo>
                      <a:lnTo>
                        <a:pt x="56" y="46"/>
                      </a:lnTo>
                      <a:lnTo>
                        <a:pt x="104" y="0"/>
                      </a:lnTo>
                      <a:lnTo>
                        <a:pt x="120" y="336"/>
                      </a:lnTo>
                      <a:lnTo>
                        <a:pt x="120" y="336"/>
                      </a:lnTo>
                      <a:lnTo>
                        <a:pt x="58" y="218"/>
                      </a:lnTo>
                      <a:lnTo>
                        <a:pt x="16" y="136"/>
                      </a:lnTo>
                      <a:lnTo>
                        <a:pt x="4" y="108"/>
                      </a:lnTo>
                      <a:lnTo>
                        <a:pt x="0" y="100"/>
                      </a:lnTo>
                      <a:lnTo>
                        <a:pt x="0" y="96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Freeform 44">
                  <a:extLst>
                    <a:ext uri="{FF2B5EF4-FFF2-40B4-BE49-F238E27FC236}">
                      <a16:creationId xmlns:a16="http://schemas.microsoft.com/office/drawing/2014/main" id="{69C60C13-EC78-4F5F-922C-3E6A9A5E2D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1" y="1046"/>
                  <a:ext cx="104" cy="424"/>
                </a:xfrm>
                <a:custGeom>
                  <a:avLst/>
                  <a:gdLst>
                    <a:gd name="T0" fmla="*/ 4 w 104"/>
                    <a:gd name="T1" fmla="*/ 22 h 424"/>
                    <a:gd name="T2" fmla="*/ 4 w 104"/>
                    <a:gd name="T3" fmla="*/ 22 h 424"/>
                    <a:gd name="T4" fmla="*/ 12 w 104"/>
                    <a:gd name="T5" fmla="*/ 10 h 424"/>
                    <a:gd name="T6" fmla="*/ 16 w 104"/>
                    <a:gd name="T7" fmla="*/ 4 h 424"/>
                    <a:gd name="T8" fmla="*/ 20 w 104"/>
                    <a:gd name="T9" fmla="*/ 0 h 424"/>
                    <a:gd name="T10" fmla="*/ 24 w 104"/>
                    <a:gd name="T11" fmla="*/ 0 h 424"/>
                    <a:gd name="T12" fmla="*/ 36 w 104"/>
                    <a:gd name="T13" fmla="*/ 2 h 424"/>
                    <a:gd name="T14" fmla="*/ 36 w 104"/>
                    <a:gd name="T15" fmla="*/ 2 h 424"/>
                    <a:gd name="T16" fmla="*/ 52 w 104"/>
                    <a:gd name="T17" fmla="*/ 8 h 424"/>
                    <a:gd name="T18" fmla="*/ 62 w 104"/>
                    <a:gd name="T19" fmla="*/ 12 h 424"/>
                    <a:gd name="T20" fmla="*/ 66 w 104"/>
                    <a:gd name="T21" fmla="*/ 14 h 424"/>
                    <a:gd name="T22" fmla="*/ 68 w 104"/>
                    <a:gd name="T23" fmla="*/ 20 h 424"/>
                    <a:gd name="T24" fmla="*/ 68 w 104"/>
                    <a:gd name="T25" fmla="*/ 26 h 424"/>
                    <a:gd name="T26" fmla="*/ 68 w 104"/>
                    <a:gd name="T27" fmla="*/ 36 h 424"/>
                    <a:gd name="T28" fmla="*/ 68 w 104"/>
                    <a:gd name="T29" fmla="*/ 36 h 424"/>
                    <a:gd name="T30" fmla="*/ 66 w 104"/>
                    <a:gd name="T31" fmla="*/ 54 h 424"/>
                    <a:gd name="T32" fmla="*/ 64 w 104"/>
                    <a:gd name="T33" fmla="*/ 64 h 424"/>
                    <a:gd name="T34" fmla="*/ 62 w 104"/>
                    <a:gd name="T35" fmla="*/ 70 h 424"/>
                    <a:gd name="T36" fmla="*/ 62 w 104"/>
                    <a:gd name="T37" fmla="*/ 76 h 424"/>
                    <a:gd name="T38" fmla="*/ 62 w 104"/>
                    <a:gd name="T39" fmla="*/ 76 h 424"/>
                    <a:gd name="T40" fmla="*/ 72 w 104"/>
                    <a:gd name="T41" fmla="*/ 100 h 424"/>
                    <a:gd name="T42" fmla="*/ 78 w 104"/>
                    <a:gd name="T43" fmla="*/ 116 h 424"/>
                    <a:gd name="T44" fmla="*/ 82 w 104"/>
                    <a:gd name="T45" fmla="*/ 136 h 424"/>
                    <a:gd name="T46" fmla="*/ 82 w 104"/>
                    <a:gd name="T47" fmla="*/ 136 h 424"/>
                    <a:gd name="T48" fmla="*/ 96 w 104"/>
                    <a:gd name="T49" fmla="*/ 288 h 424"/>
                    <a:gd name="T50" fmla="*/ 102 w 104"/>
                    <a:gd name="T51" fmla="*/ 380 h 424"/>
                    <a:gd name="T52" fmla="*/ 104 w 104"/>
                    <a:gd name="T53" fmla="*/ 410 h 424"/>
                    <a:gd name="T54" fmla="*/ 102 w 104"/>
                    <a:gd name="T55" fmla="*/ 418 h 424"/>
                    <a:gd name="T56" fmla="*/ 100 w 104"/>
                    <a:gd name="T57" fmla="*/ 422 h 424"/>
                    <a:gd name="T58" fmla="*/ 100 w 104"/>
                    <a:gd name="T59" fmla="*/ 422 h 424"/>
                    <a:gd name="T60" fmla="*/ 84 w 104"/>
                    <a:gd name="T61" fmla="*/ 424 h 424"/>
                    <a:gd name="T62" fmla="*/ 78 w 104"/>
                    <a:gd name="T63" fmla="*/ 424 h 424"/>
                    <a:gd name="T64" fmla="*/ 76 w 104"/>
                    <a:gd name="T65" fmla="*/ 422 h 424"/>
                    <a:gd name="T66" fmla="*/ 76 w 104"/>
                    <a:gd name="T67" fmla="*/ 422 h 424"/>
                    <a:gd name="T68" fmla="*/ 54 w 104"/>
                    <a:gd name="T69" fmla="*/ 250 h 424"/>
                    <a:gd name="T70" fmla="*/ 42 w 104"/>
                    <a:gd name="T71" fmla="*/ 134 h 424"/>
                    <a:gd name="T72" fmla="*/ 36 w 104"/>
                    <a:gd name="T73" fmla="*/ 82 h 424"/>
                    <a:gd name="T74" fmla="*/ 36 w 104"/>
                    <a:gd name="T75" fmla="*/ 82 h 424"/>
                    <a:gd name="T76" fmla="*/ 38 w 104"/>
                    <a:gd name="T77" fmla="*/ 84 h 424"/>
                    <a:gd name="T78" fmla="*/ 36 w 104"/>
                    <a:gd name="T79" fmla="*/ 84 h 424"/>
                    <a:gd name="T80" fmla="*/ 32 w 104"/>
                    <a:gd name="T81" fmla="*/ 82 h 424"/>
                    <a:gd name="T82" fmla="*/ 24 w 104"/>
                    <a:gd name="T83" fmla="*/ 76 h 424"/>
                    <a:gd name="T84" fmla="*/ 24 w 104"/>
                    <a:gd name="T85" fmla="*/ 76 h 424"/>
                    <a:gd name="T86" fmla="*/ 12 w 104"/>
                    <a:gd name="T87" fmla="*/ 66 h 424"/>
                    <a:gd name="T88" fmla="*/ 4 w 104"/>
                    <a:gd name="T89" fmla="*/ 52 h 424"/>
                    <a:gd name="T90" fmla="*/ 0 w 104"/>
                    <a:gd name="T91" fmla="*/ 44 h 424"/>
                    <a:gd name="T92" fmla="*/ 0 w 104"/>
                    <a:gd name="T93" fmla="*/ 36 h 424"/>
                    <a:gd name="T94" fmla="*/ 0 w 104"/>
                    <a:gd name="T95" fmla="*/ 30 h 424"/>
                    <a:gd name="T96" fmla="*/ 4 w 104"/>
                    <a:gd name="T97" fmla="*/ 22 h 424"/>
                    <a:gd name="T98" fmla="*/ 4 w 104"/>
                    <a:gd name="T99" fmla="*/ 2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4" h="424">
                      <a:moveTo>
                        <a:pt x="4" y="22"/>
                      </a:moveTo>
                      <a:lnTo>
                        <a:pt x="4" y="22"/>
                      </a:lnTo>
                      <a:lnTo>
                        <a:pt x="12" y="10"/>
                      </a:lnTo>
                      <a:lnTo>
                        <a:pt x="16" y="4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36" y="2"/>
                      </a:lnTo>
                      <a:lnTo>
                        <a:pt x="36" y="2"/>
                      </a:lnTo>
                      <a:lnTo>
                        <a:pt x="52" y="8"/>
                      </a:lnTo>
                      <a:lnTo>
                        <a:pt x="62" y="12"/>
                      </a:lnTo>
                      <a:lnTo>
                        <a:pt x="66" y="14"/>
                      </a:lnTo>
                      <a:lnTo>
                        <a:pt x="68" y="20"/>
                      </a:lnTo>
                      <a:lnTo>
                        <a:pt x="68" y="26"/>
                      </a:lnTo>
                      <a:lnTo>
                        <a:pt x="68" y="36"/>
                      </a:lnTo>
                      <a:lnTo>
                        <a:pt x="68" y="36"/>
                      </a:lnTo>
                      <a:lnTo>
                        <a:pt x="66" y="54"/>
                      </a:lnTo>
                      <a:lnTo>
                        <a:pt x="64" y="64"/>
                      </a:lnTo>
                      <a:lnTo>
                        <a:pt x="62" y="70"/>
                      </a:lnTo>
                      <a:lnTo>
                        <a:pt x="62" y="76"/>
                      </a:lnTo>
                      <a:lnTo>
                        <a:pt x="62" y="76"/>
                      </a:lnTo>
                      <a:lnTo>
                        <a:pt x="72" y="100"/>
                      </a:lnTo>
                      <a:lnTo>
                        <a:pt x="78" y="116"/>
                      </a:lnTo>
                      <a:lnTo>
                        <a:pt x="82" y="136"/>
                      </a:lnTo>
                      <a:lnTo>
                        <a:pt x="82" y="136"/>
                      </a:lnTo>
                      <a:lnTo>
                        <a:pt x="96" y="288"/>
                      </a:lnTo>
                      <a:lnTo>
                        <a:pt x="102" y="380"/>
                      </a:lnTo>
                      <a:lnTo>
                        <a:pt x="104" y="410"/>
                      </a:lnTo>
                      <a:lnTo>
                        <a:pt x="102" y="418"/>
                      </a:lnTo>
                      <a:lnTo>
                        <a:pt x="100" y="422"/>
                      </a:lnTo>
                      <a:lnTo>
                        <a:pt x="100" y="422"/>
                      </a:lnTo>
                      <a:lnTo>
                        <a:pt x="84" y="424"/>
                      </a:lnTo>
                      <a:lnTo>
                        <a:pt x="78" y="424"/>
                      </a:lnTo>
                      <a:lnTo>
                        <a:pt x="76" y="422"/>
                      </a:lnTo>
                      <a:lnTo>
                        <a:pt x="76" y="422"/>
                      </a:lnTo>
                      <a:lnTo>
                        <a:pt x="54" y="250"/>
                      </a:lnTo>
                      <a:lnTo>
                        <a:pt x="42" y="134"/>
                      </a:lnTo>
                      <a:lnTo>
                        <a:pt x="36" y="82"/>
                      </a:lnTo>
                      <a:lnTo>
                        <a:pt x="36" y="82"/>
                      </a:lnTo>
                      <a:lnTo>
                        <a:pt x="38" y="84"/>
                      </a:lnTo>
                      <a:lnTo>
                        <a:pt x="36" y="84"/>
                      </a:lnTo>
                      <a:lnTo>
                        <a:pt x="32" y="82"/>
                      </a:lnTo>
                      <a:lnTo>
                        <a:pt x="24" y="76"/>
                      </a:lnTo>
                      <a:lnTo>
                        <a:pt x="24" y="76"/>
                      </a:lnTo>
                      <a:lnTo>
                        <a:pt x="12" y="66"/>
                      </a:lnTo>
                      <a:lnTo>
                        <a:pt x="4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4" y="22"/>
                      </a:lnTo>
                      <a:lnTo>
                        <a:pt x="4" y="22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45">
                  <a:extLst>
                    <a:ext uri="{FF2B5EF4-FFF2-40B4-BE49-F238E27FC236}">
                      <a16:creationId xmlns:a16="http://schemas.microsoft.com/office/drawing/2014/main" id="{A6A50363-2342-4D8F-8DE3-F574AC7C03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9" y="1454"/>
                  <a:ext cx="50" cy="114"/>
                </a:xfrm>
                <a:custGeom>
                  <a:avLst/>
                  <a:gdLst>
                    <a:gd name="T0" fmla="*/ 26 w 50"/>
                    <a:gd name="T1" fmla="*/ 0 h 114"/>
                    <a:gd name="T2" fmla="*/ 26 w 50"/>
                    <a:gd name="T3" fmla="*/ 0 h 114"/>
                    <a:gd name="T4" fmla="*/ 34 w 50"/>
                    <a:gd name="T5" fmla="*/ 14 h 114"/>
                    <a:gd name="T6" fmla="*/ 40 w 50"/>
                    <a:gd name="T7" fmla="*/ 24 h 114"/>
                    <a:gd name="T8" fmla="*/ 40 w 50"/>
                    <a:gd name="T9" fmla="*/ 30 h 114"/>
                    <a:gd name="T10" fmla="*/ 40 w 50"/>
                    <a:gd name="T11" fmla="*/ 34 h 114"/>
                    <a:gd name="T12" fmla="*/ 40 w 50"/>
                    <a:gd name="T13" fmla="*/ 34 h 114"/>
                    <a:gd name="T14" fmla="*/ 34 w 50"/>
                    <a:gd name="T15" fmla="*/ 42 h 114"/>
                    <a:gd name="T16" fmla="*/ 32 w 50"/>
                    <a:gd name="T17" fmla="*/ 48 h 114"/>
                    <a:gd name="T18" fmla="*/ 32 w 50"/>
                    <a:gd name="T19" fmla="*/ 48 h 114"/>
                    <a:gd name="T20" fmla="*/ 34 w 50"/>
                    <a:gd name="T21" fmla="*/ 48 h 114"/>
                    <a:gd name="T22" fmla="*/ 38 w 50"/>
                    <a:gd name="T23" fmla="*/ 50 h 114"/>
                    <a:gd name="T24" fmla="*/ 42 w 50"/>
                    <a:gd name="T25" fmla="*/ 52 h 114"/>
                    <a:gd name="T26" fmla="*/ 46 w 50"/>
                    <a:gd name="T27" fmla="*/ 60 h 114"/>
                    <a:gd name="T28" fmla="*/ 46 w 50"/>
                    <a:gd name="T29" fmla="*/ 60 h 114"/>
                    <a:gd name="T30" fmla="*/ 46 w 50"/>
                    <a:gd name="T31" fmla="*/ 82 h 114"/>
                    <a:gd name="T32" fmla="*/ 46 w 50"/>
                    <a:gd name="T33" fmla="*/ 100 h 114"/>
                    <a:gd name="T34" fmla="*/ 46 w 50"/>
                    <a:gd name="T35" fmla="*/ 100 h 114"/>
                    <a:gd name="T36" fmla="*/ 48 w 50"/>
                    <a:gd name="T37" fmla="*/ 106 h 114"/>
                    <a:gd name="T38" fmla="*/ 50 w 50"/>
                    <a:gd name="T39" fmla="*/ 110 h 114"/>
                    <a:gd name="T40" fmla="*/ 50 w 50"/>
                    <a:gd name="T41" fmla="*/ 112 h 114"/>
                    <a:gd name="T42" fmla="*/ 46 w 50"/>
                    <a:gd name="T43" fmla="*/ 114 h 114"/>
                    <a:gd name="T44" fmla="*/ 46 w 50"/>
                    <a:gd name="T45" fmla="*/ 114 h 114"/>
                    <a:gd name="T46" fmla="*/ 36 w 50"/>
                    <a:gd name="T47" fmla="*/ 114 h 114"/>
                    <a:gd name="T48" fmla="*/ 24 w 50"/>
                    <a:gd name="T49" fmla="*/ 114 h 114"/>
                    <a:gd name="T50" fmla="*/ 12 w 50"/>
                    <a:gd name="T51" fmla="*/ 110 h 114"/>
                    <a:gd name="T52" fmla="*/ 8 w 50"/>
                    <a:gd name="T53" fmla="*/ 106 h 114"/>
                    <a:gd name="T54" fmla="*/ 8 w 50"/>
                    <a:gd name="T55" fmla="*/ 106 h 114"/>
                    <a:gd name="T56" fmla="*/ 2 w 50"/>
                    <a:gd name="T57" fmla="*/ 82 h 114"/>
                    <a:gd name="T58" fmla="*/ 0 w 50"/>
                    <a:gd name="T59" fmla="*/ 64 h 114"/>
                    <a:gd name="T60" fmla="*/ 0 w 50"/>
                    <a:gd name="T61" fmla="*/ 58 h 114"/>
                    <a:gd name="T62" fmla="*/ 0 w 50"/>
                    <a:gd name="T63" fmla="*/ 54 h 114"/>
                    <a:gd name="T64" fmla="*/ 0 w 50"/>
                    <a:gd name="T65" fmla="*/ 54 h 114"/>
                    <a:gd name="T66" fmla="*/ 6 w 50"/>
                    <a:gd name="T67" fmla="*/ 48 h 114"/>
                    <a:gd name="T68" fmla="*/ 10 w 50"/>
                    <a:gd name="T69" fmla="*/ 46 h 114"/>
                    <a:gd name="T70" fmla="*/ 14 w 50"/>
                    <a:gd name="T71" fmla="*/ 44 h 114"/>
                    <a:gd name="T72" fmla="*/ 14 w 50"/>
                    <a:gd name="T73" fmla="*/ 42 h 114"/>
                    <a:gd name="T74" fmla="*/ 14 w 50"/>
                    <a:gd name="T75" fmla="*/ 40 h 114"/>
                    <a:gd name="T76" fmla="*/ 14 w 50"/>
                    <a:gd name="T77" fmla="*/ 40 h 114"/>
                    <a:gd name="T78" fmla="*/ 8 w 50"/>
                    <a:gd name="T79" fmla="*/ 34 h 114"/>
                    <a:gd name="T80" fmla="*/ 6 w 50"/>
                    <a:gd name="T81" fmla="*/ 30 h 114"/>
                    <a:gd name="T82" fmla="*/ 8 w 50"/>
                    <a:gd name="T83" fmla="*/ 20 h 114"/>
                    <a:gd name="T84" fmla="*/ 8 w 50"/>
                    <a:gd name="T85" fmla="*/ 20 h 114"/>
                    <a:gd name="T86" fmla="*/ 12 w 50"/>
                    <a:gd name="T87" fmla="*/ 10 h 114"/>
                    <a:gd name="T88" fmla="*/ 18 w 50"/>
                    <a:gd name="T89" fmla="*/ 4 h 114"/>
                    <a:gd name="T90" fmla="*/ 26 w 50"/>
                    <a:gd name="T91" fmla="*/ 0 h 114"/>
                    <a:gd name="T92" fmla="*/ 26 w 50"/>
                    <a:gd name="T9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0" h="114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34" y="14"/>
                      </a:lnTo>
                      <a:lnTo>
                        <a:pt x="40" y="24"/>
                      </a:lnTo>
                      <a:lnTo>
                        <a:pt x="40" y="30"/>
                      </a:lnTo>
                      <a:lnTo>
                        <a:pt x="40" y="34"/>
                      </a:lnTo>
                      <a:lnTo>
                        <a:pt x="40" y="34"/>
                      </a:lnTo>
                      <a:lnTo>
                        <a:pt x="34" y="42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34" y="48"/>
                      </a:lnTo>
                      <a:lnTo>
                        <a:pt x="38" y="50"/>
                      </a:lnTo>
                      <a:lnTo>
                        <a:pt x="42" y="52"/>
                      </a:lnTo>
                      <a:lnTo>
                        <a:pt x="46" y="60"/>
                      </a:lnTo>
                      <a:lnTo>
                        <a:pt x="46" y="60"/>
                      </a:lnTo>
                      <a:lnTo>
                        <a:pt x="46" y="82"/>
                      </a:lnTo>
                      <a:lnTo>
                        <a:pt x="46" y="100"/>
                      </a:lnTo>
                      <a:lnTo>
                        <a:pt x="46" y="100"/>
                      </a:lnTo>
                      <a:lnTo>
                        <a:pt x="48" y="106"/>
                      </a:lnTo>
                      <a:lnTo>
                        <a:pt x="50" y="110"/>
                      </a:lnTo>
                      <a:lnTo>
                        <a:pt x="50" y="112"/>
                      </a:lnTo>
                      <a:lnTo>
                        <a:pt x="46" y="114"/>
                      </a:lnTo>
                      <a:lnTo>
                        <a:pt x="46" y="114"/>
                      </a:lnTo>
                      <a:lnTo>
                        <a:pt x="36" y="114"/>
                      </a:lnTo>
                      <a:lnTo>
                        <a:pt x="24" y="114"/>
                      </a:lnTo>
                      <a:lnTo>
                        <a:pt x="12" y="110"/>
                      </a:lnTo>
                      <a:lnTo>
                        <a:pt x="8" y="106"/>
                      </a:lnTo>
                      <a:lnTo>
                        <a:pt x="8" y="106"/>
                      </a:lnTo>
                      <a:lnTo>
                        <a:pt x="2" y="82"/>
                      </a:lnTo>
                      <a:lnTo>
                        <a:pt x="0" y="64"/>
                      </a:lnTo>
                      <a:lnTo>
                        <a:pt x="0" y="58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6" y="48"/>
                      </a:lnTo>
                      <a:lnTo>
                        <a:pt x="10" y="46"/>
                      </a:lnTo>
                      <a:lnTo>
                        <a:pt x="14" y="44"/>
                      </a:lnTo>
                      <a:lnTo>
                        <a:pt x="14" y="42"/>
                      </a:lnTo>
                      <a:lnTo>
                        <a:pt x="14" y="40"/>
                      </a:lnTo>
                      <a:lnTo>
                        <a:pt x="14" y="40"/>
                      </a:lnTo>
                      <a:lnTo>
                        <a:pt x="8" y="34"/>
                      </a:lnTo>
                      <a:lnTo>
                        <a:pt x="6" y="30"/>
                      </a:lnTo>
                      <a:lnTo>
                        <a:pt x="8" y="20"/>
                      </a:lnTo>
                      <a:lnTo>
                        <a:pt x="8" y="20"/>
                      </a:lnTo>
                      <a:lnTo>
                        <a:pt x="12" y="10"/>
                      </a:lnTo>
                      <a:lnTo>
                        <a:pt x="18" y="4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46">
                  <a:extLst>
                    <a:ext uri="{FF2B5EF4-FFF2-40B4-BE49-F238E27FC236}">
                      <a16:creationId xmlns:a16="http://schemas.microsoft.com/office/drawing/2014/main" id="{533200A5-596C-4914-81AD-EB6F1AE76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9" y="1478"/>
                  <a:ext cx="60" cy="112"/>
                </a:xfrm>
                <a:custGeom>
                  <a:avLst/>
                  <a:gdLst>
                    <a:gd name="T0" fmla="*/ 22 w 60"/>
                    <a:gd name="T1" fmla="*/ 4 h 112"/>
                    <a:gd name="T2" fmla="*/ 22 w 60"/>
                    <a:gd name="T3" fmla="*/ 4 h 112"/>
                    <a:gd name="T4" fmla="*/ 24 w 60"/>
                    <a:gd name="T5" fmla="*/ 10 h 112"/>
                    <a:gd name="T6" fmla="*/ 26 w 60"/>
                    <a:gd name="T7" fmla="*/ 18 h 112"/>
                    <a:gd name="T8" fmla="*/ 28 w 60"/>
                    <a:gd name="T9" fmla="*/ 30 h 112"/>
                    <a:gd name="T10" fmla="*/ 28 w 60"/>
                    <a:gd name="T11" fmla="*/ 30 h 112"/>
                    <a:gd name="T12" fmla="*/ 26 w 60"/>
                    <a:gd name="T13" fmla="*/ 30 h 112"/>
                    <a:gd name="T14" fmla="*/ 20 w 60"/>
                    <a:gd name="T15" fmla="*/ 32 h 112"/>
                    <a:gd name="T16" fmla="*/ 16 w 60"/>
                    <a:gd name="T17" fmla="*/ 36 h 112"/>
                    <a:gd name="T18" fmla="*/ 14 w 60"/>
                    <a:gd name="T19" fmla="*/ 38 h 112"/>
                    <a:gd name="T20" fmla="*/ 14 w 60"/>
                    <a:gd name="T21" fmla="*/ 42 h 112"/>
                    <a:gd name="T22" fmla="*/ 14 w 60"/>
                    <a:gd name="T23" fmla="*/ 42 h 112"/>
                    <a:gd name="T24" fmla="*/ 16 w 60"/>
                    <a:gd name="T25" fmla="*/ 56 h 112"/>
                    <a:gd name="T26" fmla="*/ 14 w 60"/>
                    <a:gd name="T27" fmla="*/ 76 h 112"/>
                    <a:gd name="T28" fmla="*/ 14 w 60"/>
                    <a:gd name="T29" fmla="*/ 76 h 112"/>
                    <a:gd name="T30" fmla="*/ 12 w 60"/>
                    <a:gd name="T31" fmla="*/ 84 h 112"/>
                    <a:gd name="T32" fmla="*/ 10 w 60"/>
                    <a:gd name="T33" fmla="*/ 90 h 112"/>
                    <a:gd name="T34" fmla="*/ 4 w 60"/>
                    <a:gd name="T35" fmla="*/ 96 h 112"/>
                    <a:gd name="T36" fmla="*/ 2 w 60"/>
                    <a:gd name="T37" fmla="*/ 98 h 112"/>
                    <a:gd name="T38" fmla="*/ 0 w 60"/>
                    <a:gd name="T39" fmla="*/ 100 h 112"/>
                    <a:gd name="T40" fmla="*/ 8 w 60"/>
                    <a:gd name="T41" fmla="*/ 102 h 112"/>
                    <a:gd name="T42" fmla="*/ 8 w 60"/>
                    <a:gd name="T43" fmla="*/ 102 h 112"/>
                    <a:gd name="T44" fmla="*/ 42 w 60"/>
                    <a:gd name="T45" fmla="*/ 112 h 112"/>
                    <a:gd name="T46" fmla="*/ 50 w 60"/>
                    <a:gd name="T47" fmla="*/ 112 h 112"/>
                    <a:gd name="T48" fmla="*/ 56 w 60"/>
                    <a:gd name="T49" fmla="*/ 112 h 112"/>
                    <a:gd name="T50" fmla="*/ 60 w 60"/>
                    <a:gd name="T51" fmla="*/ 108 h 112"/>
                    <a:gd name="T52" fmla="*/ 60 w 60"/>
                    <a:gd name="T53" fmla="*/ 102 h 112"/>
                    <a:gd name="T54" fmla="*/ 60 w 60"/>
                    <a:gd name="T55" fmla="*/ 102 h 112"/>
                    <a:gd name="T56" fmla="*/ 58 w 60"/>
                    <a:gd name="T57" fmla="*/ 86 h 112"/>
                    <a:gd name="T58" fmla="*/ 60 w 60"/>
                    <a:gd name="T59" fmla="*/ 66 h 112"/>
                    <a:gd name="T60" fmla="*/ 60 w 60"/>
                    <a:gd name="T61" fmla="*/ 36 h 112"/>
                    <a:gd name="T62" fmla="*/ 60 w 60"/>
                    <a:gd name="T63" fmla="*/ 36 h 112"/>
                    <a:gd name="T64" fmla="*/ 58 w 60"/>
                    <a:gd name="T65" fmla="*/ 32 h 112"/>
                    <a:gd name="T66" fmla="*/ 52 w 60"/>
                    <a:gd name="T67" fmla="*/ 28 h 112"/>
                    <a:gd name="T68" fmla="*/ 48 w 60"/>
                    <a:gd name="T69" fmla="*/ 26 h 112"/>
                    <a:gd name="T70" fmla="*/ 48 w 60"/>
                    <a:gd name="T71" fmla="*/ 24 h 112"/>
                    <a:gd name="T72" fmla="*/ 48 w 60"/>
                    <a:gd name="T73" fmla="*/ 24 h 112"/>
                    <a:gd name="T74" fmla="*/ 52 w 60"/>
                    <a:gd name="T75" fmla="*/ 16 h 112"/>
                    <a:gd name="T76" fmla="*/ 54 w 60"/>
                    <a:gd name="T77" fmla="*/ 12 h 112"/>
                    <a:gd name="T78" fmla="*/ 54 w 60"/>
                    <a:gd name="T79" fmla="*/ 10 h 112"/>
                    <a:gd name="T80" fmla="*/ 54 w 60"/>
                    <a:gd name="T81" fmla="*/ 10 h 112"/>
                    <a:gd name="T82" fmla="*/ 54 w 60"/>
                    <a:gd name="T83" fmla="*/ 10 h 112"/>
                    <a:gd name="T84" fmla="*/ 48 w 60"/>
                    <a:gd name="T85" fmla="*/ 6 h 112"/>
                    <a:gd name="T86" fmla="*/ 46 w 60"/>
                    <a:gd name="T87" fmla="*/ 4 h 112"/>
                    <a:gd name="T88" fmla="*/ 40 w 60"/>
                    <a:gd name="T89" fmla="*/ 4 h 112"/>
                    <a:gd name="T90" fmla="*/ 40 w 60"/>
                    <a:gd name="T91" fmla="*/ 4 h 112"/>
                    <a:gd name="T92" fmla="*/ 34 w 60"/>
                    <a:gd name="T93" fmla="*/ 2 h 112"/>
                    <a:gd name="T94" fmla="*/ 26 w 60"/>
                    <a:gd name="T95" fmla="*/ 2 h 112"/>
                    <a:gd name="T96" fmla="*/ 22 w 60"/>
                    <a:gd name="T97" fmla="*/ 0 h 112"/>
                    <a:gd name="T98" fmla="*/ 20 w 60"/>
                    <a:gd name="T99" fmla="*/ 2 h 112"/>
                    <a:gd name="T100" fmla="*/ 22 w 60"/>
                    <a:gd name="T101" fmla="*/ 4 h 112"/>
                    <a:gd name="T102" fmla="*/ 22 w 60"/>
                    <a:gd name="T103" fmla="*/ 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0" h="112">
                      <a:moveTo>
                        <a:pt x="22" y="4"/>
                      </a:moveTo>
                      <a:lnTo>
                        <a:pt x="22" y="4"/>
                      </a:lnTo>
                      <a:lnTo>
                        <a:pt x="24" y="10"/>
                      </a:lnTo>
                      <a:lnTo>
                        <a:pt x="26" y="18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26" y="30"/>
                      </a:lnTo>
                      <a:lnTo>
                        <a:pt x="20" y="32"/>
                      </a:lnTo>
                      <a:lnTo>
                        <a:pt x="16" y="36"/>
                      </a:lnTo>
                      <a:lnTo>
                        <a:pt x="14" y="38"/>
                      </a:lnTo>
                      <a:lnTo>
                        <a:pt x="14" y="42"/>
                      </a:lnTo>
                      <a:lnTo>
                        <a:pt x="14" y="42"/>
                      </a:lnTo>
                      <a:lnTo>
                        <a:pt x="16" y="56"/>
                      </a:lnTo>
                      <a:lnTo>
                        <a:pt x="14" y="76"/>
                      </a:lnTo>
                      <a:lnTo>
                        <a:pt x="14" y="76"/>
                      </a:lnTo>
                      <a:lnTo>
                        <a:pt x="12" y="84"/>
                      </a:lnTo>
                      <a:lnTo>
                        <a:pt x="10" y="90"/>
                      </a:lnTo>
                      <a:lnTo>
                        <a:pt x="4" y="96"/>
                      </a:lnTo>
                      <a:lnTo>
                        <a:pt x="2" y="98"/>
                      </a:lnTo>
                      <a:lnTo>
                        <a:pt x="0" y="100"/>
                      </a:lnTo>
                      <a:lnTo>
                        <a:pt x="8" y="102"/>
                      </a:lnTo>
                      <a:lnTo>
                        <a:pt x="8" y="102"/>
                      </a:lnTo>
                      <a:lnTo>
                        <a:pt x="42" y="112"/>
                      </a:lnTo>
                      <a:lnTo>
                        <a:pt x="50" y="112"/>
                      </a:lnTo>
                      <a:lnTo>
                        <a:pt x="56" y="112"/>
                      </a:lnTo>
                      <a:lnTo>
                        <a:pt x="60" y="108"/>
                      </a:lnTo>
                      <a:lnTo>
                        <a:pt x="60" y="102"/>
                      </a:lnTo>
                      <a:lnTo>
                        <a:pt x="60" y="102"/>
                      </a:lnTo>
                      <a:lnTo>
                        <a:pt x="58" y="86"/>
                      </a:lnTo>
                      <a:lnTo>
                        <a:pt x="60" y="66"/>
                      </a:lnTo>
                      <a:lnTo>
                        <a:pt x="60" y="36"/>
                      </a:lnTo>
                      <a:lnTo>
                        <a:pt x="60" y="36"/>
                      </a:lnTo>
                      <a:lnTo>
                        <a:pt x="58" y="32"/>
                      </a:lnTo>
                      <a:lnTo>
                        <a:pt x="52" y="28"/>
                      </a:lnTo>
                      <a:lnTo>
                        <a:pt x="48" y="26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52" y="16"/>
                      </a:lnTo>
                      <a:lnTo>
                        <a:pt x="54" y="12"/>
                      </a:lnTo>
                      <a:lnTo>
                        <a:pt x="54" y="10"/>
                      </a:lnTo>
                      <a:lnTo>
                        <a:pt x="54" y="10"/>
                      </a:lnTo>
                      <a:lnTo>
                        <a:pt x="54" y="10"/>
                      </a:lnTo>
                      <a:lnTo>
                        <a:pt x="48" y="6"/>
                      </a:lnTo>
                      <a:lnTo>
                        <a:pt x="46" y="4"/>
                      </a:lnTo>
                      <a:lnTo>
                        <a:pt x="40" y="4"/>
                      </a:lnTo>
                      <a:lnTo>
                        <a:pt x="40" y="4"/>
                      </a:lnTo>
                      <a:lnTo>
                        <a:pt x="34" y="2"/>
                      </a:lnTo>
                      <a:lnTo>
                        <a:pt x="26" y="2"/>
                      </a:lnTo>
                      <a:lnTo>
                        <a:pt x="22" y="0"/>
                      </a:lnTo>
                      <a:lnTo>
                        <a:pt x="20" y="2"/>
                      </a:lnTo>
                      <a:lnTo>
                        <a:pt x="22" y="4"/>
                      </a:lnTo>
                      <a:lnTo>
                        <a:pt x="22" y="4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Freeform 47">
                  <a:extLst>
                    <a:ext uri="{FF2B5EF4-FFF2-40B4-BE49-F238E27FC236}">
                      <a16:creationId xmlns:a16="http://schemas.microsoft.com/office/drawing/2014/main" id="{F338C16B-1845-40E9-B94C-485CCB618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1" y="1108"/>
                  <a:ext cx="82" cy="388"/>
                </a:xfrm>
                <a:custGeom>
                  <a:avLst/>
                  <a:gdLst>
                    <a:gd name="T0" fmla="*/ 40 w 82"/>
                    <a:gd name="T1" fmla="*/ 8 h 388"/>
                    <a:gd name="T2" fmla="*/ 40 w 82"/>
                    <a:gd name="T3" fmla="*/ 8 h 388"/>
                    <a:gd name="T4" fmla="*/ 64 w 82"/>
                    <a:gd name="T5" fmla="*/ 6 h 388"/>
                    <a:gd name="T6" fmla="*/ 72 w 82"/>
                    <a:gd name="T7" fmla="*/ 6 h 388"/>
                    <a:gd name="T8" fmla="*/ 76 w 82"/>
                    <a:gd name="T9" fmla="*/ 8 h 388"/>
                    <a:gd name="T10" fmla="*/ 80 w 82"/>
                    <a:gd name="T11" fmla="*/ 10 h 388"/>
                    <a:gd name="T12" fmla="*/ 78 w 82"/>
                    <a:gd name="T13" fmla="*/ 14 h 388"/>
                    <a:gd name="T14" fmla="*/ 66 w 82"/>
                    <a:gd name="T15" fmla="*/ 34 h 388"/>
                    <a:gd name="T16" fmla="*/ 66 w 82"/>
                    <a:gd name="T17" fmla="*/ 34 h 388"/>
                    <a:gd name="T18" fmla="*/ 78 w 82"/>
                    <a:gd name="T19" fmla="*/ 266 h 388"/>
                    <a:gd name="T20" fmla="*/ 78 w 82"/>
                    <a:gd name="T21" fmla="*/ 266 h 388"/>
                    <a:gd name="T22" fmla="*/ 82 w 82"/>
                    <a:gd name="T23" fmla="*/ 332 h 388"/>
                    <a:gd name="T24" fmla="*/ 82 w 82"/>
                    <a:gd name="T25" fmla="*/ 364 h 388"/>
                    <a:gd name="T26" fmla="*/ 80 w 82"/>
                    <a:gd name="T27" fmla="*/ 374 h 388"/>
                    <a:gd name="T28" fmla="*/ 78 w 82"/>
                    <a:gd name="T29" fmla="*/ 380 h 388"/>
                    <a:gd name="T30" fmla="*/ 78 w 82"/>
                    <a:gd name="T31" fmla="*/ 380 h 388"/>
                    <a:gd name="T32" fmla="*/ 70 w 82"/>
                    <a:gd name="T33" fmla="*/ 386 h 388"/>
                    <a:gd name="T34" fmla="*/ 68 w 82"/>
                    <a:gd name="T35" fmla="*/ 388 h 388"/>
                    <a:gd name="T36" fmla="*/ 66 w 82"/>
                    <a:gd name="T37" fmla="*/ 386 h 388"/>
                    <a:gd name="T38" fmla="*/ 66 w 82"/>
                    <a:gd name="T39" fmla="*/ 386 h 388"/>
                    <a:gd name="T40" fmla="*/ 62 w 82"/>
                    <a:gd name="T41" fmla="*/ 332 h 388"/>
                    <a:gd name="T42" fmla="*/ 56 w 82"/>
                    <a:gd name="T43" fmla="*/ 216 h 388"/>
                    <a:gd name="T44" fmla="*/ 46 w 82"/>
                    <a:gd name="T45" fmla="*/ 48 h 388"/>
                    <a:gd name="T46" fmla="*/ 46 w 82"/>
                    <a:gd name="T47" fmla="*/ 48 h 388"/>
                    <a:gd name="T48" fmla="*/ 34 w 82"/>
                    <a:gd name="T49" fmla="*/ 48 h 388"/>
                    <a:gd name="T50" fmla="*/ 26 w 82"/>
                    <a:gd name="T51" fmla="*/ 46 h 388"/>
                    <a:gd name="T52" fmla="*/ 22 w 82"/>
                    <a:gd name="T53" fmla="*/ 44 h 388"/>
                    <a:gd name="T54" fmla="*/ 20 w 82"/>
                    <a:gd name="T55" fmla="*/ 40 h 388"/>
                    <a:gd name="T56" fmla="*/ 20 w 82"/>
                    <a:gd name="T57" fmla="*/ 40 h 388"/>
                    <a:gd name="T58" fmla="*/ 20 w 82"/>
                    <a:gd name="T59" fmla="*/ 34 h 388"/>
                    <a:gd name="T60" fmla="*/ 22 w 82"/>
                    <a:gd name="T61" fmla="*/ 30 h 388"/>
                    <a:gd name="T62" fmla="*/ 22 w 82"/>
                    <a:gd name="T63" fmla="*/ 28 h 388"/>
                    <a:gd name="T64" fmla="*/ 20 w 82"/>
                    <a:gd name="T65" fmla="*/ 28 h 388"/>
                    <a:gd name="T66" fmla="*/ 20 w 82"/>
                    <a:gd name="T67" fmla="*/ 28 h 388"/>
                    <a:gd name="T68" fmla="*/ 16 w 82"/>
                    <a:gd name="T69" fmla="*/ 28 h 388"/>
                    <a:gd name="T70" fmla="*/ 8 w 82"/>
                    <a:gd name="T71" fmla="*/ 26 h 388"/>
                    <a:gd name="T72" fmla="*/ 4 w 82"/>
                    <a:gd name="T73" fmla="*/ 24 h 388"/>
                    <a:gd name="T74" fmla="*/ 2 w 82"/>
                    <a:gd name="T75" fmla="*/ 22 h 388"/>
                    <a:gd name="T76" fmla="*/ 0 w 82"/>
                    <a:gd name="T77" fmla="*/ 18 h 388"/>
                    <a:gd name="T78" fmla="*/ 2 w 82"/>
                    <a:gd name="T79" fmla="*/ 14 h 388"/>
                    <a:gd name="T80" fmla="*/ 2 w 82"/>
                    <a:gd name="T81" fmla="*/ 14 h 388"/>
                    <a:gd name="T82" fmla="*/ 8 w 82"/>
                    <a:gd name="T83" fmla="*/ 6 h 388"/>
                    <a:gd name="T84" fmla="*/ 14 w 82"/>
                    <a:gd name="T85" fmla="*/ 2 h 388"/>
                    <a:gd name="T86" fmla="*/ 20 w 82"/>
                    <a:gd name="T87" fmla="*/ 0 h 388"/>
                    <a:gd name="T88" fmla="*/ 40 w 82"/>
                    <a:gd name="T89" fmla="*/ 8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2" h="388">
                      <a:moveTo>
                        <a:pt x="40" y="8"/>
                      </a:moveTo>
                      <a:lnTo>
                        <a:pt x="40" y="8"/>
                      </a:lnTo>
                      <a:lnTo>
                        <a:pt x="64" y="6"/>
                      </a:lnTo>
                      <a:lnTo>
                        <a:pt x="72" y="6"/>
                      </a:lnTo>
                      <a:lnTo>
                        <a:pt x="76" y="8"/>
                      </a:lnTo>
                      <a:lnTo>
                        <a:pt x="80" y="10"/>
                      </a:lnTo>
                      <a:lnTo>
                        <a:pt x="78" y="14"/>
                      </a:lnTo>
                      <a:lnTo>
                        <a:pt x="66" y="34"/>
                      </a:lnTo>
                      <a:lnTo>
                        <a:pt x="66" y="34"/>
                      </a:lnTo>
                      <a:lnTo>
                        <a:pt x="78" y="266"/>
                      </a:lnTo>
                      <a:lnTo>
                        <a:pt x="78" y="266"/>
                      </a:lnTo>
                      <a:lnTo>
                        <a:pt x="82" y="332"/>
                      </a:lnTo>
                      <a:lnTo>
                        <a:pt x="82" y="364"/>
                      </a:lnTo>
                      <a:lnTo>
                        <a:pt x="80" y="374"/>
                      </a:lnTo>
                      <a:lnTo>
                        <a:pt x="78" y="380"/>
                      </a:lnTo>
                      <a:lnTo>
                        <a:pt x="78" y="380"/>
                      </a:lnTo>
                      <a:lnTo>
                        <a:pt x="70" y="386"/>
                      </a:lnTo>
                      <a:lnTo>
                        <a:pt x="68" y="388"/>
                      </a:lnTo>
                      <a:lnTo>
                        <a:pt x="66" y="386"/>
                      </a:lnTo>
                      <a:lnTo>
                        <a:pt x="66" y="386"/>
                      </a:lnTo>
                      <a:lnTo>
                        <a:pt x="62" y="332"/>
                      </a:lnTo>
                      <a:lnTo>
                        <a:pt x="56" y="216"/>
                      </a:lnTo>
                      <a:lnTo>
                        <a:pt x="46" y="48"/>
                      </a:lnTo>
                      <a:lnTo>
                        <a:pt x="46" y="48"/>
                      </a:lnTo>
                      <a:lnTo>
                        <a:pt x="34" y="48"/>
                      </a:lnTo>
                      <a:lnTo>
                        <a:pt x="26" y="46"/>
                      </a:lnTo>
                      <a:lnTo>
                        <a:pt x="22" y="44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20" y="34"/>
                      </a:lnTo>
                      <a:lnTo>
                        <a:pt x="22" y="30"/>
                      </a:lnTo>
                      <a:lnTo>
                        <a:pt x="22" y="28"/>
                      </a:lnTo>
                      <a:lnTo>
                        <a:pt x="20" y="28"/>
                      </a:lnTo>
                      <a:lnTo>
                        <a:pt x="20" y="28"/>
                      </a:lnTo>
                      <a:lnTo>
                        <a:pt x="16" y="28"/>
                      </a:lnTo>
                      <a:lnTo>
                        <a:pt x="8" y="26"/>
                      </a:lnTo>
                      <a:lnTo>
                        <a:pt x="4" y="24"/>
                      </a:lnTo>
                      <a:lnTo>
                        <a:pt x="2" y="22"/>
                      </a:lnTo>
                      <a:lnTo>
                        <a:pt x="0" y="18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8" y="6"/>
                      </a:lnTo>
                      <a:lnTo>
                        <a:pt x="14" y="2"/>
                      </a:lnTo>
                      <a:lnTo>
                        <a:pt x="20" y="0"/>
                      </a:lnTo>
                      <a:lnTo>
                        <a:pt x="40" y="8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48">
                  <a:extLst>
                    <a:ext uri="{FF2B5EF4-FFF2-40B4-BE49-F238E27FC236}">
                      <a16:creationId xmlns:a16="http://schemas.microsoft.com/office/drawing/2014/main" id="{C952D831-63D4-4B4B-829D-61E6E00B4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3" y="958"/>
                  <a:ext cx="144" cy="136"/>
                </a:xfrm>
                <a:custGeom>
                  <a:avLst/>
                  <a:gdLst>
                    <a:gd name="T0" fmla="*/ 0 w 144"/>
                    <a:gd name="T1" fmla="*/ 120 h 136"/>
                    <a:gd name="T2" fmla="*/ 32 w 144"/>
                    <a:gd name="T3" fmla="*/ 96 h 136"/>
                    <a:gd name="T4" fmla="*/ 32 w 144"/>
                    <a:gd name="T5" fmla="*/ 48 h 136"/>
                    <a:gd name="T6" fmla="*/ 144 w 144"/>
                    <a:gd name="T7" fmla="*/ 0 h 136"/>
                    <a:gd name="T8" fmla="*/ 96 w 144"/>
                    <a:gd name="T9" fmla="*/ 104 h 136"/>
                    <a:gd name="T10" fmla="*/ 56 w 144"/>
                    <a:gd name="T11" fmla="*/ 112 h 136"/>
                    <a:gd name="T12" fmla="*/ 56 w 144"/>
                    <a:gd name="T13" fmla="*/ 112 h 136"/>
                    <a:gd name="T14" fmla="*/ 24 w 144"/>
                    <a:gd name="T15" fmla="*/ 136 h 136"/>
                    <a:gd name="T16" fmla="*/ 24 w 144"/>
                    <a:gd name="T17" fmla="*/ 136 h 136"/>
                    <a:gd name="T18" fmla="*/ 20 w 144"/>
                    <a:gd name="T19" fmla="*/ 134 h 136"/>
                    <a:gd name="T20" fmla="*/ 12 w 144"/>
                    <a:gd name="T21" fmla="*/ 128 h 136"/>
                    <a:gd name="T22" fmla="*/ 0 w 144"/>
                    <a:gd name="T23" fmla="*/ 120 h 136"/>
                    <a:gd name="T24" fmla="*/ 0 w 144"/>
                    <a:gd name="T25" fmla="*/ 12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4" h="136">
                      <a:moveTo>
                        <a:pt x="0" y="120"/>
                      </a:moveTo>
                      <a:lnTo>
                        <a:pt x="32" y="96"/>
                      </a:lnTo>
                      <a:lnTo>
                        <a:pt x="32" y="48"/>
                      </a:lnTo>
                      <a:lnTo>
                        <a:pt x="144" y="0"/>
                      </a:lnTo>
                      <a:lnTo>
                        <a:pt x="96" y="104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24" y="136"/>
                      </a:lnTo>
                      <a:lnTo>
                        <a:pt x="24" y="136"/>
                      </a:lnTo>
                      <a:lnTo>
                        <a:pt x="20" y="134"/>
                      </a:lnTo>
                      <a:lnTo>
                        <a:pt x="12" y="128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49">
                  <a:extLst>
                    <a:ext uri="{FF2B5EF4-FFF2-40B4-BE49-F238E27FC236}">
                      <a16:creationId xmlns:a16="http://schemas.microsoft.com/office/drawing/2014/main" id="{99533127-B403-4E8C-B0B8-534165617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7" y="982"/>
                  <a:ext cx="170" cy="144"/>
                </a:xfrm>
                <a:custGeom>
                  <a:avLst/>
                  <a:gdLst>
                    <a:gd name="T0" fmla="*/ 170 w 170"/>
                    <a:gd name="T1" fmla="*/ 120 h 144"/>
                    <a:gd name="T2" fmla="*/ 170 w 170"/>
                    <a:gd name="T3" fmla="*/ 120 h 144"/>
                    <a:gd name="T4" fmla="*/ 162 w 170"/>
                    <a:gd name="T5" fmla="*/ 124 h 144"/>
                    <a:gd name="T6" fmla="*/ 142 w 170"/>
                    <a:gd name="T7" fmla="*/ 132 h 144"/>
                    <a:gd name="T8" fmla="*/ 116 w 170"/>
                    <a:gd name="T9" fmla="*/ 140 h 144"/>
                    <a:gd name="T10" fmla="*/ 102 w 170"/>
                    <a:gd name="T11" fmla="*/ 144 h 144"/>
                    <a:gd name="T12" fmla="*/ 90 w 170"/>
                    <a:gd name="T13" fmla="*/ 144 h 144"/>
                    <a:gd name="T14" fmla="*/ 90 w 170"/>
                    <a:gd name="T15" fmla="*/ 144 h 144"/>
                    <a:gd name="T16" fmla="*/ 80 w 170"/>
                    <a:gd name="T17" fmla="*/ 142 h 144"/>
                    <a:gd name="T18" fmla="*/ 72 w 170"/>
                    <a:gd name="T19" fmla="*/ 140 h 144"/>
                    <a:gd name="T20" fmla="*/ 58 w 170"/>
                    <a:gd name="T21" fmla="*/ 136 h 144"/>
                    <a:gd name="T22" fmla="*/ 52 w 170"/>
                    <a:gd name="T23" fmla="*/ 130 h 144"/>
                    <a:gd name="T24" fmla="*/ 50 w 170"/>
                    <a:gd name="T25" fmla="*/ 128 h 144"/>
                    <a:gd name="T26" fmla="*/ 50 w 170"/>
                    <a:gd name="T27" fmla="*/ 128 h 144"/>
                    <a:gd name="T28" fmla="*/ 46 w 170"/>
                    <a:gd name="T29" fmla="*/ 130 h 144"/>
                    <a:gd name="T30" fmla="*/ 36 w 170"/>
                    <a:gd name="T31" fmla="*/ 134 h 144"/>
                    <a:gd name="T32" fmla="*/ 30 w 170"/>
                    <a:gd name="T33" fmla="*/ 134 h 144"/>
                    <a:gd name="T34" fmla="*/ 26 w 170"/>
                    <a:gd name="T35" fmla="*/ 134 h 144"/>
                    <a:gd name="T36" fmla="*/ 20 w 170"/>
                    <a:gd name="T37" fmla="*/ 132 h 144"/>
                    <a:gd name="T38" fmla="*/ 18 w 170"/>
                    <a:gd name="T39" fmla="*/ 128 h 144"/>
                    <a:gd name="T40" fmla="*/ 18 w 170"/>
                    <a:gd name="T41" fmla="*/ 128 h 144"/>
                    <a:gd name="T42" fmla="*/ 12 w 170"/>
                    <a:gd name="T43" fmla="*/ 108 h 144"/>
                    <a:gd name="T44" fmla="*/ 10 w 170"/>
                    <a:gd name="T45" fmla="*/ 100 h 144"/>
                    <a:gd name="T46" fmla="*/ 10 w 170"/>
                    <a:gd name="T47" fmla="*/ 96 h 144"/>
                    <a:gd name="T48" fmla="*/ 10 w 170"/>
                    <a:gd name="T49" fmla="*/ 96 h 144"/>
                    <a:gd name="T50" fmla="*/ 10 w 170"/>
                    <a:gd name="T51" fmla="*/ 92 h 144"/>
                    <a:gd name="T52" fmla="*/ 10 w 170"/>
                    <a:gd name="T53" fmla="*/ 88 h 144"/>
                    <a:gd name="T54" fmla="*/ 4 w 170"/>
                    <a:gd name="T55" fmla="*/ 70 h 144"/>
                    <a:gd name="T56" fmla="*/ 0 w 170"/>
                    <a:gd name="T57" fmla="*/ 50 h 144"/>
                    <a:gd name="T58" fmla="*/ 0 w 170"/>
                    <a:gd name="T59" fmla="*/ 40 h 144"/>
                    <a:gd name="T60" fmla="*/ 2 w 170"/>
                    <a:gd name="T61" fmla="*/ 32 h 144"/>
                    <a:gd name="T62" fmla="*/ 2 w 170"/>
                    <a:gd name="T63" fmla="*/ 32 h 144"/>
                    <a:gd name="T64" fmla="*/ 14 w 170"/>
                    <a:gd name="T65" fmla="*/ 8 h 144"/>
                    <a:gd name="T66" fmla="*/ 18 w 170"/>
                    <a:gd name="T67" fmla="*/ 0 h 144"/>
                    <a:gd name="T68" fmla="*/ 18 w 170"/>
                    <a:gd name="T69" fmla="*/ 0 h 144"/>
                    <a:gd name="T70" fmla="*/ 20 w 170"/>
                    <a:gd name="T71" fmla="*/ 12 h 144"/>
                    <a:gd name="T72" fmla="*/ 24 w 170"/>
                    <a:gd name="T73" fmla="*/ 42 h 144"/>
                    <a:gd name="T74" fmla="*/ 32 w 170"/>
                    <a:gd name="T75" fmla="*/ 74 h 144"/>
                    <a:gd name="T76" fmla="*/ 36 w 170"/>
                    <a:gd name="T77" fmla="*/ 86 h 144"/>
                    <a:gd name="T78" fmla="*/ 42 w 170"/>
                    <a:gd name="T79" fmla="*/ 96 h 144"/>
                    <a:gd name="T80" fmla="*/ 42 w 170"/>
                    <a:gd name="T81" fmla="*/ 96 h 144"/>
                    <a:gd name="T82" fmla="*/ 56 w 170"/>
                    <a:gd name="T83" fmla="*/ 108 h 144"/>
                    <a:gd name="T84" fmla="*/ 68 w 170"/>
                    <a:gd name="T85" fmla="*/ 118 h 144"/>
                    <a:gd name="T86" fmla="*/ 82 w 170"/>
                    <a:gd name="T87" fmla="*/ 124 h 144"/>
                    <a:gd name="T88" fmla="*/ 98 w 170"/>
                    <a:gd name="T89" fmla="*/ 128 h 144"/>
                    <a:gd name="T90" fmla="*/ 98 w 170"/>
                    <a:gd name="T91" fmla="*/ 128 h 144"/>
                    <a:gd name="T92" fmla="*/ 108 w 170"/>
                    <a:gd name="T93" fmla="*/ 128 h 144"/>
                    <a:gd name="T94" fmla="*/ 120 w 170"/>
                    <a:gd name="T95" fmla="*/ 128 h 144"/>
                    <a:gd name="T96" fmla="*/ 144 w 170"/>
                    <a:gd name="T97" fmla="*/ 126 h 144"/>
                    <a:gd name="T98" fmla="*/ 170 w 170"/>
                    <a:gd name="T99" fmla="*/ 120 h 144"/>
                    <a:gd name="T100" fmla="*/ 170 w 170"/>
                    <a:gd name="T101" fmla="*/ 12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70" h="144">
                      <a:moveTo>
                        <a:pt x="170" y="120"/>
                      </a:moveTo>
                      <a:lnTo>
                        <a:pt x="170" y="120"/>
                      </a:lnTo>
                      <a:lnTo>
                        <a:pt x="162" y="124"/>
                      </a:lnTo>
                      <a:lnTo>
                        <a:pt x="142" y="132"/>
                      </a:lnTo>
                      <a:lnTo>
                        <a:pt x="116" y="140"/>
                      </a:lnTo>
                      <a:lnTo>
                        <a:pt x="102" y="144"/>
                      </a:lnTo>
                      <a:lnTo>
                        <a:pt x="90" y="144"/>
                      </a:lnTo>
                      <a:lnTo>
                        <a:pt x="90" y="144"/>
                      </a:lnTo>
                      <a:lnTo>
                        <a:pt x="80" y="142"/>
                      </a:lnTo>
                      <a:lnTo>
                        <a:pt x="72" y="140"/>
                      </a:lnTo>
                      <a:lnTo>
                        <a:pt x="58" y="136"/>
                      </a:lnTo>
                      <a:lnTo>
                        <a:pt x="52" y="130"/>
                      </a:lnTo>
                      <a:lnTo>
                        <a:pt x="50" y="128"/>
                      </a:lnTo>
                      <a:lnTo>
                        <a:pt x="50" y="128"/>
                      </a:lnTo>
                      <a:lnTo>
                        <a:pt x="46" y="130"/>
                      </a:lnTo>
                      <a:lnTo>
                        <a:pt x="36" y="134"/>
                      </a:lnTo>
                      <a:lnTo>
                        <a:pt x="30" y="134"/>
                      </a:lnTo>
                      <a:lnTo>
                        <a:pt x="26" y="134"/>
                      </a:lnTo>
                      <a:lnTo>
                        <a:pt x="20" y="132"/>
                      </a:lnTo>
                      <a:lnTo>
                        <a:pt x="18" y="128"/>
                      </a:lnTo>
                      <a:lnTo>
                        <a:pt x="18" y="128"/>
                      </a:lnTo>
                      <a:lnTo>
                        <a:pt x="12" y="108"/>
                      </a:lnTo>
                      <a:lnTo>
                        <a:pt x="10" y="100"/>
                      </a:lnTo>
                      <a:lnTo>
                        <a:pt x="10" y="96"/>
                      </a:lnTo>
                      <a:lnTo>
                        <a:pt x="10" y="96"/>
                      </a:lnTo>
                      <a:lnTo>
                        <a:pt x="10" y="92"/>
                      </a:lnTo>
                      <a:lnTo>
                        <a:pt x="10" y="88"/>
                      </a:lnTo>
                      <a:lnTo>
                        <a:pt x="4" y="70"/>
                      </a:ln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2" y="32"/>
                      </a:lnTo>
                      <a:lnTo>
                        <a:pt x="2" y="32"/>
                      </a:lnTo>
                      <a:lnTo>
                        <a:pt x="14" y="8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0" y="12"/>
                      </a:lnTo>
                      <a:lnTo>
                        <a:pt x="24" y="42"/>
                      </a:lnTo>
                      <a:lnTo>
                        <a:pt x="32" y="74"/>
                      </a:lnTo>
                      <a:lnTo>
                        <a:pt x="36" y="86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56" y="108"/>
                      </a:lnTo>
                      <a:lnTo>
                        <a:pt x="68" y="118"/>
                      </a:lnTo>
                      <a:lnTo>
                        <a:pt x="82" y="124"/>
                      </a:lnTo>
                      <a:lnTo>
                        <a:pt x="98" y="128"/>
                      </a:lnTo>
                      <a:lnTo>
                        <a:pt x="98" y="128"/>
                      </a:lnTo>
                      <a:lnTo>
                        <a:pt x="108" y="128"/>
                      </a:lnTo>
                      <a:lnTo>
                        <a:pt x="120" y="128"/>
                      </a:lnTo>
                      <a:lnTo>
                        <a:pt x="144" y="126"/>
                      </a:lnTo>
                      <a:lnTo>
                        <a:pt x="170" y="120"/>
                      </a:lnTo>
                      <a:lnTo>
                        <a:pt x="170" y="12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50">
                  <a:extLst>
                    <a:ext uri="{FF2B5EF4-FFF2-40B4-BE49-F238E27FC236}">
                      <a16:creationId xmlns:a16="http://schemas.microsoft.com/office/drawing/2014/main" id="{CEC87DF3-A6BF-4979-9978-81AD4EB05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9" y="1174"/>
                  <a:ext cx="596" cy="800"/>
                </a:xfrm>
                <a:custGeom>
                  <a:avLst/>
                  <a:gdLst>
                    <a:gd name="T0" fmla="*/ 24 w 596"/>
                    <a:gd name="T1" fmla="*/ 440 h 800"/>
                    <a:gd name="T2" fmla="*/ 46 w 596"/>
                    <a:gd name="T3" fmla="*/ 506 h 800"/>
                    <a:gd name="T4" fmla="*/ 54 w 596"/>
                    <a:gd name="T5" fmla="*/ 526 h 800"/>
                    <a:gd name="T6" fmla="*/ 78 w 596"/>
                    <a:gd name="T7" fmla="*/ 568 h 800"/>
                    <a:gd name="T8" fmla="*/ 80 w 596"/>
                    <a:gd name="T9" fmla="*/ 624 h 800"/>
                    <a:gd name="T10" fmla="*/ 94 w 596"/>
                    <a:gd name="T11" fmla="*/ 554 h 800"/>
                    <a:gd name="T12" fmla="*/ 64 w 596"/>
                    <a:gd name="T13" fmla="*/ 432 h 800"/>
                    <a:gd name="T14" fmla="*/ 56 w 596"/>
                    <a:gd name="T15" fmla="*/ 336 h 800"/>
                    <a:gd name="T16" fmla="*/ 100 w 596"/>
                    <a:gd name="T17" fmla="*/ 404 h 800"/>
                    <a:gd name="T18" fmla="*/ 56 w 596"/>
                    <a:gd name="T19" fmla="*/ 248 h 800"/>
                    <a:gd name="T20" fmla="*/ 116 w 596"/>
                    <a:gd name="T21" fmla="*/ 242 h 800"/>
                    <a:gd name="T22" fmla="*/ 108 w 596"/>
                    <a:gd name="T23" fmla="*/ 200 h 800"/>
                    <a:gd name="T24" fmla="*/ 94 w 596"/>
                    <a:gd name="T25" fmla="*/ 94 h 800"/>
                    <a:gd name="T26" fmla="*/ 168 w 596"/>
                    <a:gd name="T27" fmla="*/ 108 h 800"/>
                    <a:gd name="T28" fmla="*/ 194 w 596"/>
                    <a:gd name="T29" fmla="*/ 144 h 800"/>
                    <a:gd name="T30" fmla="*/ 160 w 596"/>
                    <a:gd name="T31" fmla="*/ 280 h 800"/>
                    <a:gd name="T32" fmla="*/ 166 w 596"/>
                    <a:gd name="T33" fmla="*/ 356 h 800"/>
                    <a:gd name="T34" fmla="*/ 240 w 596"/>
                    <a:gd name="T35" fmla="*/ 296 h 800"/>
                    <a:gd name="T36" fmla="*/ 240 w 596"/>
                    <a:gd name="T37" fmla="*/ 240 h 800"/>
                    <a:gd name="T38" fmla="*/ 230 w 596"/>
                    <a:gd name="T39" fmla="*/ 174 h 800"/>
                    <a:gd name="T40" fmla="*/ 280 w 596"/>
                    <a:gd name="T41" fmla="*/ 40 h 800"/>
                    <a:gd name="T42" fmla="*/ 328 w 596"/>
                    <a:gd name="T43" fmla="*/ 40 h 800"/>
                    <a:gd name="T44" fmla="*/ 392 w 596"/>
                    <a:gd name="T45" fmla="*/ 72 h 800"/>
                    <a:gd name="T46" fmla="*/ 316 w 596"/>
                    <a:gd name="T47" fmla="*/ 136 h 800"/>
                    <a:gd name="T48" fmla="*/ 280 w 596"/>
                    <a:gd name="T49" fmla="*/ 216 h 800"/>
                    <a:gd name="T50" fmla="*/ 300 w 596"/>
                    <a:gd name="T51" fmla="*/ 208 h 800"/>
                    <a:gd name="T52" fmla="*/ 334 w 596"/>
                    <a:gd name="T53" fmla="*/ 160 h 800"/>
                    <a:gd name="T54" fmla="*/ 360 w 596"/>
                    <a:gd name="T55" fmla="*/ 192 h 800"/>
                    <a:gd name="T56" fmla="*/ 336 w 596"/>
                    <a:gd name="T57" fmla="*/ 256 h 800"/>
                    <a:gd name="T58" fmla="*/ 432 w 596"/>
                    <a:gd name="T59" fmla="*/ 192 h 800"/>
                    <a:gd name="T60" fmla="*/ 480 w 596"/>
                    <a:gd name="T61" fmla="*/ 64 h 800"/>
                    <a:gd name="T62" fmla="*/ 536 w 596"/>
                    <a:gd name="T63" fmla="*/ 62 h 800"/>
                    <a:gd name="T64" fmla="*/ 538 w 596"/>
                    <a:gd name="T65" fmla="*/ 90 h 800"/>
                    <a:gd name="T66" fmla="*/ 584 w 596"/>
                    <a:gd name="T67" fmla="*/ 128 h 800"/>
                    <a:gd name="T68" fmla="*/ 482 w 596"/>
                    <a:gd name="T69" fmla="*/ 152 h 800"/>
                    <a:gd name="T70" fmla="*/ 512 w 596"/>
                    <a:gd name="T71" fmla="*/ 176 h 800"/>
                    <a:gd name="T72" fmla="*/ 596 w 596"/>
                    <a:gd name="T73" fmla="*/ 174 h 800"/>
                    <a:gd name="T74" fmla="*/ 534 w 596"/>
                    <a:gd name="T75" fmla="*/ 216 h 800"/>
                    <a:gd name="T76" fmla="*/ 446 w 596"/>
                    <a:gd name="T77" fmla="*/ 240 h 800"/>
                    <a:gd name="T78" fmla="*/ 368 w 596"/>
                    <a:gd name="T79" fmla="*/ 302 h 800"/>
                    <a:gd name="T80" fmla="*/ 400 w 596"/>
                    <a:gd name="T81" fmla="*/ 328 h 800"/>
                    <a:gd name="T82" fmla="*/ 288 w 596"/>
                    <a:gd name="T83" fmla="*/ 408 h 800"/>
                    <a:gd name="T84" fmla="*/ 248 w 596"/>
                    <a:gd name="T85" fmla="*/ 384 h 800"/>
                    <a:gd name="T86" fmla="*/ 232 w 596"/>
                    <a:gd name="T87" fmla="*/ 328 h 800"/>
                    <a:gd name="T88" fmla="*/ 208 w 596"/>
                    <a:gd name="T89" fmla="*/ 408 h 800"/>
                    <a:gd name="T90" fmla="*/ 264 w 596"/>
                    <a:gd name="T91" fmla="*/ 440 h 800"/>
                    <a:gd name="T92" fmla="*/ 220 w 596"/>
                    <a:gd name="T93" fmla="*/ 518 h 800"/>
                    <a:gd name="T94" fmla="*/ 120 w 596"/>
                    <a:gd name="T95" fmla="*/ 608 h 800"/>
                    <a:gd name="T96" fmla="*/ 134 w 596"/>
                    <a:gd name="T97" fmla="*/ 608 h 800"/>
                    <a:gd name="T98" fmla="*/ 276 w 596"/>
                    <a:gd name="T99" fmla="*/ 552 h 800"/>
                    <a:gd name="T100" fmla="*/ 184 w 596"/>
                    <a:gd name="T101" fmla="*/ 610 h 800"/>
                    <a:gd name="T102" fmla="*/ 262 w 596"/>
                    <a:gd name="T103" fmla="*/ 628 h 800"/>
                    <a:gd name="T104" fmla="*/ 224 w 596"/>
                    <a:gd name="T105" fmla="*/ 664 h 800"/>
                    <a:gd name="T106" fmla="*/ 184 w 596"/>
                    <a:gd name="T107" fmla="*/ 680 h 800"/>
                    <a:gd name="T108" fmla="*/ 216 w 596"/>
                    <a:gd name="T109" fmla="*/ 736 h 800"/>
                    <a:gd name="T110" fmla="*/ 204 w 596"/>
                    <a:gd name="T111" fmla="*/ 798 h 800"/>
                    <a:gd name="T112" fmla="*/ 64 w 596"/>
                    <a:gd name="T113" fmla="*/ 664 h 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96" h="800">
                      <a:moveTo>
                        <a:pt x="0" y="576"/>
                      </a:moveTo>
                      <a:lnTo>
                        <a:pt x="0" y="576"/>
                      </a:lnTo>
                      <a:lnTo>
                        <a:pt x="2" y="548"/>
                      </a:lnTo>
                      <a:lnTo>
                        <a:pt x="10" y="492"/>
                      </a:lnTo>
                      <a:lnTo>
                        <a:pt x="20" y="446"/>
                      </a:lnTo>
                      <a:lnTo>
                        <a:pt x="22" y="436"/>
                      </a:lnTo>
                      <a:lnTo>
                        <a:pt x="24" y="436"/>
                      </a:lnTo>
                      <a:lnTo>
                        <a:pt x="24" y="440"/>
                      </a:lnTo>
                      <a:lnTo>
                        <a:pt x="24" y="440"/>
                      </a:lnTo>
                      <a:lnTo>
                        <a:pt x="26" y="466"/>
                      </a:lnTo>
                      <a:lnTo>
                        <a:pt x="30" y="490"/>
                      </a:lnTo>
                      <a:lnTo>
                        <a:pt x="36" y="508"/>
                      </a:lnTo>
                      <a:lnTo>
                        <a:pt x="38" y="512"/>
                      </a:lnTo>
                      <a:lnTo>
                        <a:pt x="40" y="512"/>
                      </a:lnTo>
                      <a:lnTo>
                        <a:pt x="40" y="512"/>
                      </a:lnTo>
                      <a:lnTo>
                        <a:pt x="46" y="506"/>
                      </a:lnTo>
                      <a:lnTo>
                        <a:pt x="50" y="500"/>
                      </a:lnTo>
                      <a:lnTo>
                        <a:pt x="52" y="500"/>
                      </a:lnTo>
                      <a:lnTo>
                        <a:pt x="54" y="500"/>
                      </a:lnTo>
                      <a:lnTo>
                        <a:pt x="56" y="504"/>
                      </a:lnTo>
                      <a:lnTo>
                        <a:pt x="56" y="512"/>
                      </a:lnTo>
                      <a:lnTo>
                        <a:pt x="56" y="512"/>
                      </a:lnTo>
                      <a:lnTo>
                        <a:pt x="56" y="520"/>
                      </a:lnTo>
                      <a:lnTo>
                        <a:pt x="54" y="526"/>
                      </a:lnTo>
                      <a:lnTo>
                        <a:pt x="50" y="534"/>
                      </a:lnTo>
                      <a:lnTo>
                        <a:pt x="50" y="536"/>
                      </a:lnTo>
                      <a:lnTo>
                        <a:pt x="50" y="540"/>
                      </a:lnTo>
                      <a:lnTo>
                        <a:pt x="56" y="552"/>
                      </a:lnTo>
                      <a:lnTo>
                        <a:pt x="56" y="552"/>
                      </a:lnTo>
                      <a:lnTo>
                        <a:pt x="62" y="558"/>
                      </a:lnTo>
                      <a:lnTo>
                        <a:pt x="68" y="564"/>
                      </a:lnTo>
                      <a:lnTo>
                        <a:pt x="78" y="568"/>
                      </a:lnTo>
                      <a:lnTo>
                        <a:pt x="84" y="570"/>
                      </a:lnTo>
                      <a:lnTo>
                        <a:pt x="86" y="572"/>
                      </a:lnTo>
                      <a:lnTo>
                        <a:pt x="88" y="578"/>
                      </a:lnTo>
                      <a:lnTo>
                        <a:pt x="88" y="584"/>
                      </a:lnTo>
                      <a:lnTo>
                        <a:pt x="88" y="584"/>
                      </a:lnTo>
                      <a:lnTo>
                        <a:pt x="82" y="608"/>
                      </a:lnTo>
                      <a:lnTo>
                        <a:pt x="80" y="616"/>
                      </a:lnTo>
                      <a:lnTo>
                        <a:pt x="80" y="624"/>
                      </a:lnTo>
                      <a:lnTo>
                        <a:pt x="80" y="624"/>
                      </a:lnTo>
                      <a:lnTo>
                        <a:pt x="82" y="626"/>
                      </a:lnTo>
                      <a:lnTo>
                        <a:pt x="84" y="624"/>
                      </a:lnTo>
                      <a:lnTo>
                        <a:pt x="92" y="614"/>
                      </a:lnTo>
                      <a:lnTo>
                        <a:pt x="104" y="592"/>
                      </a:lnTo>
                      <a:lnTo>
                        <a:pt x="104" y="592"/>
                      </a:lnTo>
                      <a:lnTo>
                        <a:pt x="102" y="580"/>
                      </a:lnTo>
                      <a:lnTo>
                        <a:pt x="94" y="554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498"/>
                      </a:lnTo>
                      <a:lnTo>
                        <a:pt x="70" y="478"/>
                      </a:lnTo>
                      <a:lnTo>
                        <a:pt x="66" y="454"/>
                      </a:lnTo>
                      <a:lnTo>
                        <a:pt x="64" y="442"/>
                      </a:lnTo>
                      <a:lnTo>
                        <a:pt x="64" y="432"/>
                      </a:lnTo>
                      <a:lnTo>
                        <a:pt x="64" y="432"/>
                      </a:lnTo>
                      <a:lnTo>
                        <a:pt x="64" y="420"/>
                      </a:lnTo>
                      <a:lnTo>
                        <a:pt x="60" y="402"/>
                      </a:lnTo>
                      <a:lnTo>
                        <a:pt x="52" y="362"/>
                      </a:lnTo>
                      <a:lnTo>
                        <a:pt x="50" y="346"/>
                      </a:lnTo>
                      <a:lnTo>
                        <a:pt x="48" y="334"/>
                      </a:lnTo>
                      <a:lnTo>
                        <a:pt x="48" y="330"/>
                      </a:lnTo>
                      <a:lnTo>
                        <a:pt x="50" y="330"/>
                      </a:lnTo>
                      <a:lnTo>
                        <a:pt x="56" y="336"/>
                      </a:lnTo>
                      <a:lnTo>
                        <a:pt x="56" y="336"/>
                      </a:lnTo>
                      <a:lnTo>
                        <a:pt x="84" y="380"/>
                      </a:lnTo>
                      <a:lnTo>
                        <a:pt x="92" y="396"/>
                      </a:lnTo>
                      <a:lnTo>
                        <a:pt x="96" y="408"/>
                      </a:lnTo>
                      <a:lnTo>
                        <a:pt x="96" y="408"/>
                      </a:lnTo>
                      <a:lnTo>
                        <a:pt x="96" y="410"/>
                      </a:lnTo>
                      <a:lnTo>
                        <a:pt x="98" y="410"/>
                      </a:lnTo>
                      <a:lnTo>
                        <a:pt x="100" y="404"/>
                      </a:lnTo>
                      <a:lnTo>
                        <a:pt x="106" y="384"/>
                      </a:lnTo>
                      <a:lnTo>
                        <a:pt x="112" y="360"/>
                      </a:lnTo>
                      <a:lnTo>
                        <a:pt x="112" y="350"/>
                      </a:lnTo>
                      <a:lnTo>
                        <a:pt x="112" y="344"/>
                      </a:lnTo>
                      <a:lnTo>
                        <a:pt x="112" y="344"/>
                      </a:lnTo>
                      <a:lnTo>
                        <a:pt x="84" y="296"/>
                      </a:lnTo>
                      <a:lnTo>
                        <a:pt x="66" y="266"/>
                      </a:lnTo>
                      <a:lnTo>
                        <a:pt x="56" y="248"/>
                      </a:lnTo>
                      <a:lnTo>
                        <a:pt x="56" y="248"/>
                      </a:lnTo>
                      <a:lnTo>
                        <a:pt x="56" y="246"/>
                      </a:lnTo>
                      <a:lnTo>
                        <a:pt x="58" y="246"/>
                      </a:lnTo>
                      <a:lnTo>
                        <a:pt x="62" y="246"/>
                      </a:lnTo>
                      <a:lnTo>
                        <a:pt x="80" y="248"/>
                      </a:lnTo>
                      <a:lnTo>
                        <a:pt x="104" y="256"/>
                      </a:lnTo>
                      <a:lnTo>
                        <a:pt x="104" y="256"/>
                      </a:lnTo>
                      <a:lnTo>
                        <a:pt x="116" y="242"/>
                      </a:lnTo>
                      <a:lnTo>
                        <a:pt x="126" y="232"/>
                      </a:lnTo>
                      <a:lnTo>
                        <a:pt x="128" y="228"/>
                      </a:lnTo>
                      <a:lnTo>
                        <a:pt x="128" y="224"/>
                      </a:lnTo>
                      <a:lnTo>
                        <a:pt x="128" y="224"/>
                      </a:lnTo>
                      <a:lnTo>
                        <a:pt x="124" y="220"/>
                      </a:lnTo>
                      <a:lnTo>
                        <a:pt x="118" y="214"/>
                      </a:lnTo>
                      <a:lnTo>
                        <a:pt x="112" y="208"/>
                      </a:lnTo>
                      <a:lnTo>
                        <a:pt x="108" y="200"/>
                      </a:lnTo>
                      <a:lnTo>
                        <a:pt x="102" y="186"/>
                      </a:lnTo>
                      <a:lnTo>
                        <a:pt x="96" y="168"/>
                      </a:lnTo>
                      <a:lnTo>
                        <a:pt x="96" y="168"/>
                      </a:lnTo>
                      <a:lnTo>
                        <a:pt x="92" y="148"/>
                      </a:lnTo>
                      <a:lnTo>
                        <a:pt x="90" y="132"/>
                      </a:lnTo>
                      <a:lnTo>
                        <a:pt x="88" y="120"/>
                      </a:lnTo>
                      <a:lnTo>
                        <a:pt x="90" y="108"/>
                      </a:lnTo>
                      <a:lnTo>
                        <a:pt x="94" y="94"/>
                      </a:lnTo>
                      <a:lnTo>
                        <a:pt x="96" y="88"/>
                      </a:lnTo>
                      <a:lnTo>
                        <a:pt x="96" y="88"/>
                      </a:lnTo>
                      <a:lnTo>
                        <a:pt x="104" y="98"/>
                      </a:lnTo>
                      <a:lnTo>
                        <a:pt x="120" y="122"/>
                      </a:lnTo>
                      <a:lnTo>
                        <a:pt x="144" y="160"/>
                      </a:lnTo>
                      <a:lnTo>
                        <a:pt x="144" y="160"/>
                      </a:lnTo>
                      <a:lnTo>
                        <a:pt x="158" y="130"/>
                      </a:lnTo>
                      <a:lnTo>
                        <a:pt x="168" y="108"/>
                      </a:lnTo>
                      <a:lnTo>
                        <a:pt x="176" y="96"/>
                      </a:lnTo>
                      <a:lnTo>
                        <a:pt x="176" y="96"/>
                      </a:lnTo>
                      <a:lnTo>
                        <a:pt x="178" y="96"/>
                      </a:lnTo>
                      <a:lnTo>
                        <a:pt x="182" y="100"/>
                      </a:lnTo>
                      <a:lnTo>
                        <a:pt x="186" y="108"/>
                      </a:lnTo>
                      <a:lnTo>
                        <a:pt x="190" y="118"/>
                      </a:lnTo>
                      <a:lnTo>
                        <a:pt x="192" y="130"/>
                      </a:lnTo>
                      <a:lnTo>
                        <a:pt x="194" y="144"/>
                      </a:lnTo>
                      <a:lnTo>
                        <a:pt x="194" y="160"/>
                      </a:lnTo>
                      <a:lnTo>
                        <a:pt x="192" y="176"/>
                      </a:lnTo>
                      <a:lnTo>
                        <a:pt x="192" y="176"/>
                      </a:lnTo>
                      <a:lnTo>
                        <a:pt x="186" y="206"/>
                      </a:lnTo>
                      <a:lnTo>
                        <a:pt x="180" y="230"/>
                      </a:lnTo>
                      <a:lnTo>
                        <a:pt x="172" y="254"/>
                      </a:lnTo>
                      <a:lnTo>
                        <a:pt x="160" y="280"/>
                      </a:lnTo>
                      <a:lnTo>
                        <a:pt x="160" y="280"/>
                      </a:lnTo>
                      <a:lnTo>
                        <a:pt x="148" y="306"/>
                      </a:lnTo>
                      <a:lnTo>
                        <a:pt x="142" y="326"/>
                      </a:lnTo>
                      <a:lnTo>
                        <a:pt x="136" y="344"/>
                      </a:lnTo>
                      <a:lnTo>
                        <a:pt x="112" y="448"/>
                      </a:lnTo>
                      <a:lnTo>
                        <a:pt x="144" y="384"/>
                      </a:lnTo>
                      <a:lnTo>
                        <a:pt x="144" y="384"/>
                      </a:lnTo>
                      <a:lnTo>
                        <a:pt x="154" y="366"/>
                      </a:lnTo>
                      <a:lnTo>
                        <a:pt x="166" y="356"/>
                      </a:lnTo>
                      <a:lnTo>
                        <a:pt x="176" y="350"/>
                      </a:lnTo>
                      <a:lnTo>
                        <a:pt x="192" y="336"/>
                      </a:lnTo>
                      <a:lnTo>
                        <a:pt x="192" y="336"/>
                      </a:lnTo>
                      <a:lnTo>
                        <a:pt x="208" y="320"/>
                      </a:lnTo>
                      <a:lnTo>
                        <a:pt x="222" y="310"/>
                      </a:lnTo>
                      <a:lnTo>
                        <a:pt x="234" y="302"/>
                      </a:lnTo>
                      <a:lnTo>
                        <a:pt x="240" y="296"/>
                      </a:lnTo>
                      <a:lnTo>
                        <a:pt x="240" y="296"/>
                      </a:lnTo>
                      <a:lnTo>
                        <a:pt x="246" y="286"/>
                      </a:lnTo>
                      <a:lnTo>
                        <a:pt x="248" y="272"/>
                      </a:lnTo>
                      <a:lnTo>
                        <a:pt x="248" y="272"/>
                      </a:lnTo>
                      <a:lnTo>
                        <a:pt x="250" y="266"/>
                      </a:lnTo>
                      <a:lnTo>
                        <a:pt x="250" y="264"/>
                      </a:lnTo>
                      <a:lnTo>
                        <a:pt x="250" y="264"/>
                      </a:lnTo>
                      <a:lnTo>
                        <a:pt x="248" y="260"/>
                      </a:lnTo>
                      <a:lnTo>
                        <a:pt x="240" y="240"/>
                      </a:lnTo>
                      <a:lnTo>
                        <a:pt x="240" y="240"/>
                      </a:lnTo>
                      <a:lnTo>
                        <a:pt x="234" y="228"/>
                      </a:lnTo>
                      <a:lnTo>
                        <a:pt x="230" y="218"/>
                      </a:lnTo>
                      <a:lnTo>
                        <a:pt x="226" y="210"/>
                      </a:lnTo>
                      <a:lnTo>
                        <a:pt x="222" y="202"/>
                      </a:lnTo>
                      <a:lnTo>
                        <a:pt x="222" y="194"/>
                      </a:lnTo>
                      <a:lnTo>
                        <a:pt x="224" y="186"/>
                      </a:lnTo>
                      <a:lnTo>
                        <a:pt x="230" y="174"/>
                      </a:lnTo>
                      <a:lnTo>
                        <a:pt x="240" y="160"/>
                      </a:lnTo>
                      <a:lnTo>
                        <a:pt x="240" y="160"/>
                      </a:lnTo>
                      <a:lnTo>
                        <a:pt x="250" y="142"/>
                      </a:lnTo>
                      <a:lnTo>
                        <a:pt x="260" y="122"/>
                      </a:lnTo>
                      <a:lnTo>
                        <a:pt x="266" y="102"/>
                      </a:lnTo>
                      <a:lnTo>
                        <a:pt x="272" y="84"/>
                      </a:lnTo>
                      <a:lnTo>
                        <a:pt x="278" y="52"/>
                      </a:lnTo>
                      <a:lnTo>
                        <a:pt x="280" y="40"/>
                      </a:lnTo>
                      <a:lnTo>
                        <a:pt x="296" y="80"/>
                      </a:lnTo>
                      <a:lnTo>
                        <a:pt x="296" y="80"/>
                      </a:lnTo>
                      <a:lnTo>
                        <a:pt x="296" y="76"/>
                      </a:lnTo>
                      <a:lnTo>
                        <a:pt x="300" y="66"/>
                      </a:lnTo>
                      <a:lnTo>
                        <a:pt x="302" y="60"/>
                      </a:lnTo>
                      <a:lnTo>
                        <a:pt x="308" y="52"/>
                      </a:lnTo>
                      <a:lnTo>
                        <a:pt x="316" y="46"/>
                      </a:lnTo>
                      <a:lnTo>
                        <a:pt x="328" y="40"/>
                      </a:lnTo>
                      <a:lnTo>
                        <a:pt x="328" y="40"/>
                      </a:lnTo>
                      <a:lnTo>
                        <a:pt x="358" y="26"/>
                      </a:lnTo>
                      <a:lnTo>
                        <a:pt x="392" y="14"/>
                      </a:lnTo>
                      <a:lnTo>
                        <a:pt x="432" y="0"/>
                      </a:lnTo>
                      <a:lnTo>
                        <a:pt x="432" y="0"/>
                      </a:lnTo>
                      <a:lnTo>
                        <a:pt x="418" y="26"/>
                      </a:lnTo>
                      <a:lnTo>
                        <a:pt x="406" y="50"/>
                      </a:lnTo>
                      <a:lnTo>
                        <a:pt x="392" y="72"/>
                      </a:lnTo>
                      <a:lnTo>
                        <a:pt x="392" y="72"/>
                      </a:lnTo>
                      <a:lnTo>
                        <a:pt x="378" y="90"/>
                      </a:lnTo>
                      <a:lnTo>
                        <a:pt x="360" y="106"/>
                      </a:lnTo>
                      <a:lnTo>
                        <a:pt x="342" y="120"/>
                      </a:lnTo>
                      <a:lnTo>
                        <a:pt x="328" y="128"/>
                      </a:lnTo>
                      <a:lnTo>
                        <a:pt x="328" y="128"/>
                      </a:lnTo>
                      <a:lnTo>
                        <a:pt x="320" y="132"/>
                      </a:lnTo>
                      <a:lnTo>
                        <a:pt x="316" y="136"/>
                      </a:lnTo>
                      <a:lnTo>
                        <a:pt x="304" y="152"/>
                      </a:lnTo>
                      <a:lnTo>
                        <a:pt x="304" y="152"/>
                      </a:lnTo>
                      <a:lnTo>
                        <a:pt x="294" y="168"/>
                      </a:lnTo>
                      <a:lnTo>
                        <a:pt x="284" y="186"/>
                      </a:lnTo>
                      <a:lnTo>
                        <a:pt x="280" y="204"/>
                      </a:lnTo>
                      <a:lnTo>
                        <a:pt x="278" y="212"/>
                      </a:lnTo>
                      <a:lnTo>
                        <a:pt x="280" y="216"/>
                      </a:lnTo>
                      <a:lnTo>
                        <a:pt x="280" y="216"/>
                      </a:lnTo>
                      <a:lnTo>
                        <a:pt x="282" y="220"/>
                      </a:lnTo>
                      <a:lnTo>
                        <a:pt x="286" y="222"/>
                      </a:lnTo>
                      <a:lnTo>
                        <a:pt x="296" y="224"/>
                      </a:lnTo>
                      <a:lnTo>
                        <a:pt x="302" y="222"/>
                      </a:lnTo>
                      <a:lnTo>
                        <a:pt x="304" y="220"/>
                      </a:lnTo>
                      <a:lnTo>
                        <a:pt x="304" y="216"/>
                      </a:lnTo>
                      <a:lnTo>
                        <a:pt x="304" y="216"/>
                      </a:lnTo>
                      <a:lnTo>
                        <a:pt x="300" y="208"/>
                      </a:lnTo>
                      <a:lnTo>
                        <a:pt x="298" y="202"/>
                      </a:lnTo>
                      <a:lnTo>
                        <a:pt x="298" y="196"/>
                      </a:lnTo>
                      <a:lnTo>
                        <a:pt x="298" y="190"/>
                      </a:lnTo>
                      <a:lnTo>
                        <a:pt x="302" y="184"/>
                      </a:lnTo>
                      <a:lnTo>
                        <a:pt x="308" y="176"/>
                      </a:lnTo>
                      <a:lnTo>
                        <a:pt x="320" y="168"/>
                      </a:lnTo>
                      <a:lnTo>
                        <a:pt x="320" y="168"/>
                      </a:lnTo>
                      <a:lnTo>
                        <a:pt x="334" y="160"/>
                      </a:lnTo>
                      <a:lnTo>
                        <a:pt x="348" y="154"/>
                      </a:lnTo>
                      <a:lnTo>
                        <a:pt x="378" y="144"/>
                      </a:lnTo>
                      <a:lnTo>
                        <a:pt x="408" y="136"/>
                      </a:lnTo>
                      <a:lnTo>
                        <a:pt x="408" y="136"/>
                      </a:lnTo>
                      <a:lnTo>
                        <a:pt x="388" y="162"/>
                      </a:lnTo>
                      <a:lnTo>
                        <a:pt x="370" y="180"/>
                      </a:lnTo>
                      <a:lnTo>
                        <a:pt x="360" y="192"/>
                      </a:lnTo>
                      <a:lnTo>
                        <a:pt x="360" y="192"/>
                      </a:lnTo>
                      <a:lnTo>
                        <a:pt x="342" y="204"/>
                      </a:lnTo>
                      <a:lnTo>
                        <a:pt x="332" y="212"/>
                      </a:lnTo>
                      <a:lnTo>
                        <a:pt x="328" y="216"/>
                      </a:lnTo>
                      <a:lnTo>
                        <a:pt x="328" y="216"/>
                      </a:lnTo>
                      <a:lnTo>
                        <a:pt x="328" y="238"/>
                      </a:lnTo>
                      <a:lnTo>
                        <a:pt x="330" y="252"/>
                      </a:lnTo>
                      <a:lnTo>
                        <a:pt x="332" y="256"/>
                      </a:lnTo>
                      <a:lnTo>
                        <a:pt x="336" y="256"/>
                      </a:lnTo>
                      <a:lnTo>
                        <a:pt x="336" y="256"/>
                      </a:lnTo>
                      <a:lnTo>
                        <a:pt x="356" y="248"/>
                      </a:lnTo>
                      <a:lnTo>
                        <a:pt x="388" y="232"/>
                      </a:lnTo>
                      <a:lnTo>
                        <a:pt x="404" y="222"/>
                      </a:lnTo>
                      <a:lnTo>
                        <a:pt x="418" y="212"/>
                      </a:lnTo>
                      <a:lnTo>
                        <a:pt x="428" y="202"/>
                      </a:lnTo>
                      <a:lnTo>
                        <a:pt x="430" y="196"/>
                      </a:lnTo>
                      <a:lnTo>
                        <a:pt x="432" y="192"/>
                      </a:lnTo>
                      <a:lnTo>
                        <a:pt x="432" y="192"/>
                      </a:lnTo>
                      <a:lnTo>
                        <a:pt x="434" y="182"/>
                      </a:lnTo>
                      <a:lnTo>
                        <a:pt x="438" y="172"/>
                      </a:lnTo>
                      <a:lnTo>
                        <a:pt x="448" y="150"/>
                      </a:lnTo>
                      <a:lnTo>
                        <a:pt x="464" y="120"/>
                      </a:lnTo>
                      <a:lnTo>
                        <a:pt x="464" y="120"/>
                      </a:lnTo>
                      <a:lnTo>
                        <a:pt x="480" y="64"/>
                      </a:lnTo>
                      <a:lnTo>
                        <a:pt x="480" y="64"/>
                      </a:lnTo>
                      <a:lnTo>
                        <a:pt x="482" y="78"/>
                      </a:lnTo>
                      <a:lnTo>
                        <a:pt x="486" y="90"/>
                      </a:lnTo>
                      <a:lnTo>
                        <a:pt x="488" y="96"/>
                      </a:lnTo>
                      <a:lnTo>
                        <a:pt x="488" y="96"/>
                      </a:lnTo>
                      <a:lnTo>
                        <a:pt x="492" y="96"/>
                      </a:lnTo>
                      <a:lnTo>
                        <a:pt x="498" y="92"/>
                      </a:lnTo>
                      <a:lnTo>
                        <a:pt x="516" y="78"/>
                      </a:lnTo>
                      <a:lnTo>
                        <a:pt x="536" y="62"/>
                      </a:lnTo>
                      <a:lnTo>
                        <a:pt x="546" y="58"/>
                      </a:lnTo>
                      <a:lnTo>
                        <a:pt x="552" y="56"/>
                      </a:lnTo>
                      <a:lnTo>
                        <a:pt x="552" y="56"/>
                      </a:lnTo>
                      <a:lnTo>
                        <a:pt x="556" y="58"/>
                      </a:lnTo>
                      <a:lnTo>
                        <a:pt x="556" y="60"/>
                      </a:lnTo>
                      <a:lnTo>
                        <a:pt x="550" y="70"/>
                      </a:lnTo>
                      <a:lnTo>
                        <a:pt x="540" y="84"/>
                      </a:lnTo>
                      <a:lnTo>
                        <a:pt x="538" y="90"/>
                      </a:lnTo>
                      <a:lnTo>
                        <a:pt x="536" y="96"/>
                      </a:lnTo>
                      <a:lnTo>
                        <a:pt x="536" y="96"/>
                      </a:lnTo>
                      <a:lnTo>
                        <a:pt x="538" y="102"/>
                      </a:lnTo>
                      <a:lnTo>
                        <a:pt x="546" y="106"/>
                      </a:lnTo>
                      <a:lnTo>
                        <a:pt x="566" y="116"/>
                      </a:lnTo>
                      <a:lnTo>
                        <a:pt x="584" y="124"/>
                      </a:lnTo>
                      <a:lnTo>
                        <a:pt x="586" y="126"/>
                      </a:lnTo>
                      <a:lnTo>
                        <a:pt x="584" y="128"/>
                      </a:lnTo>
                      <a:lnTo>
                        <a:pt x="584" y="128"/>
                      </a:lnTo>
                      <a:lnTo>
                        <a:pt x="548" y="132"/>
                      </a:lnTo>
                      <a:lnTo>
                        <a:pt x="528" y="134"/>
                      </a:lnTo>
                      <a:lnTo>
                        <a:pt x="512" y="136"/>
                      </a:lnTo>
                      <a:lnTo>
                        <a:pt x="512" y="136"/>
                      </a:lnTo>
                      <a:lnTo>
                        <a:pt x="500" y="140"/>
                      </a:lnTo>
                      <a:lnTo>
                        <a:pt x="490" y="146"/>
                      </a:lnTo>
                      <a:lnTo>
                        <a:pt x="482" y="152"/>
                      </a:lnTo>
                      <a:lnTo>
                        <a:pt x="480" y="160"/>
                      </a:lnTo>
                      <a:lnTo>
                        <a:pt x="480" y="160"/>
                      </a:lnTo>
                      <a:lnTo>
                        <a:pt x="480" y="164"/>
                      </a:lnTo>
                      <a:lnTo>
                        <a:pt x="484" y="168"/>
                      </a:lnTo>
                      <a:lnTo>
                        <a:pt x="492" y="174"/>
                      </a:lnTo>
                      <a:lnTo>
                        <a:pt x="502" y="178"/>
                      </a:lnTo>
                      <a:lnTo>
                        <a:pt x="508" y="178"/>
                      </a:lnTo>
                      <a:lnTo>
                        <a:pt x="512" y="176"/>
                      </a:lnTo>
                      <a:lnTo>
                        <a:pt x="512" y="176"/>
                      </a:lnTo>
                      <a:lnTo>
                        <a:pt x="516" y="174"/>
                      </a:lnTo>
                      <a:lnTo>
                        <a:pt x="524" y="172"/>
                      </a:lnTo>
                      <a:lnTo>
                        <a:pt x="540" y="172"/>
                      </a:lnTo>
                      <a:lnTo>
                        <a:pt x="568" y="176"/>
                      </a:lnTo>
                      <a:lnTo>
                        <a:pt x="568" y="176"/>
                      </a:lnTo>
                      <a:lnTo>
                        <a:pt x="592" y="174"/>
                      </a:lnTo>
                      <a:lnTo>
                        <a:pt x="596" y="174"/>
                      </a:lnTo>
                      <a:lnTo>
                        <a:pt x="596" y="176"/>
                      </a:lnTo>
                      <a:lnTo>
                        <a:pt x="592" y="178"/>
                      </a:lnTo>
                      <a:lnTo>
                        <a:pt x="584" y="184"/>
                      </a:lnTo>
                      <a:lnTo>
                        <a:pt x="584" y="184"/>
                      </a:lnTo>
                      <a:lnTo>
                        <a:pt x="564" y="196"/>
                      </a:lnTo>
                      <a:lnTo>
                        <a:pt x="552" y="206"/>
                      </a:lnTo>
                      <a:lnTo>
                        <a:pt x="540" y="214"/>
                      </a:lnTo>
                      <a:lnTo>
                        <a:pt x="534" y="216"/>
                      </a:lnTo>
                      <a:lnTo>
                        <a:pt x="528" y="216"/>
                      </a:lnTo>
                      <a:lnTo>
                        <a:pt x="528" y="216"/>
                      </a:lnTo>
                      <a:lnTo>
                        <a:pt x="494" y="218"/>
                      </a:lnTo>
                      <a:lnTo>
                        <a:pt x="478" y="220"/>
                      </a:lnTo>
                      <a:lnTo>
                        <a:pt x="464" y="224"/>
                      </a:lnTo>
                      <a:lnTo>
                        <a:pt x="464" y="224"/>
                      </a:lnTo>
                      <a:lnTo>
                        <a:pt x="454" y="230"/>
                      </a:lnTo>
                      <a:lnTo>
                        <a:pt x="446" y="240"/>
                      </a:lnTo>
                      <a:lnTo>
                        <a:pt x="432" y="256"/>
                      </a:lnTo>
                      <a:lnTo>
                        <a:pt x="432" y="256"/>
                      </a:lnTo>
                      <a:lnTo>
                        <a:pt x="420" y="264"/>
                      </a:lnTo>
                      <a:lnTo>
                        <a:pt x="404" y="276"/>
                      </a:lnTo>
                      <a:lnTo>
                        <a:pt x="368" y="296"/>
                      </a:lnTo>
                      <a:lnTo>
                        <a:pt x="368" y="296"/>
                      </a:lnTo>
                      <a:lnTo>
                        <a:pt x="366" y="298"/>
                      </a:lnTo>
                      <a:lnTo>
                        <a:pt x="368" y="302"/>
                      </a:lnTo>
                      <a:lnTo>
                        <a:pt x="382" y="306"/>
                      </a:lnTo>
                      <a:lnTo>
                        <a:pt x="408" y="312"/>
                      </a:lnTo>
                      <a:lnTo>
                        <a:pt x="408" y="312"/>
                      </a:lnTo>
                      <a:lnTo>
                        <a:pt x="412" y="310"/>
                      </a:lnTo>
                      <a:lnTo>
                        <a:pt x="418" y="308"/>
                      </a:lnTo>
                      <a:lnTo>
                        <a:pt x="418" y="310"/>
                      </a:lnTo>
                      <a:lnTo>
                        <a:pt x="416" y="312"/>
                      </a:lnTo>
                      <a:lnTo>
                        <a:pt x="400" y="328"/>
                      </a:lnTo>
                      <a:lnTo>
                        <a:pt x="400" y="328"/>
                      </a:lnTo>
                      <a:lnTo>
                        <a:pt x="372" y="354"/>
                      </a:lnTo>
                      <a:lnTo>
                        <a:pt x="342" y="380"/>
                      </a:lnTo>
                      <a:lnTo>
                        <a:pt x="328" y="392"/>
                      </a:lnTo>
                      <a:lnTo>
                        <a:pt x="314" y="402"/>
                      </a:lnTo>
                      <a:lnTo>
                        <a:pt x="300" y="406"/>
                      </a:lnTo>
                      <a:lnTo>
                        <a:pt x="294" y="408"/>
                      </a:lnTo>
                      <a:lnTo>
                        <a:pt x="288" y="408"/>
                      </a:lnTo>
                      <a:lnTo>
                        <a:pt x="288" y="408"/>
                      </a:lnTo>
                      <a:lnTo>
                        <a:pt x="266" y="408"/>
                      </a:lnTo>
                      <a:lnTo>
                        <a:pt x="250" y="408"/>
                      </a:lnTo>
                      <a:lnTo>
                        <a:pt x="244" y="406"/>
                      </a:lnTo>
                      <a:lnTo>
                        <a:pt x="242" y="402"/>
                      </a:lnTo>
                      <a:lnTo>
                        <a:pt x="242" y="394"/>
                      </a:lnTo>
                      <a:lnTo>
                        <a:pt x="248" y="384"/>
                      </a:lnTo>
                      <a:lnTo>
                        <a:pt x="248" y="384"/>
                      </a:lnTo>
                      <a:lnTo>
                        <a:pt x="264" y="360"/>
                      </a:lnTo>
                      <a:lnTo>
                        <a:pt x="280" y="344"/>
                      </a:lnTo>
                      <a:lnTo>
                        <a:pt x="296" y="328"/>
                      </a:lnTo>
                      <a:lnTo>
                        <a:pt x="296" y="328"/>
                      </a:lnTo>
                      <a:lnTo>
                        <a:pt x="284" y="326"/>
                      </a:lnTo>
                      <a:lnTo>
                        <a:pt x="258" y="324"/>
                      </a:lnTo>
                      <a:lnTo>
                        <a:pt x="244" y="324"/>
                      </a:lnTo>
                      <a:lnTo>
                        <a:pt x="232" y="328"/>
                      </a:lnTo>
                      <a:lnTo>
                        <a:pt x="226" y="330"/>
                      </a:lnTo>
                      <a:lnTo>
                        <a:pt x="222" y="334"/>
                      </a:lnTo>
                      <a:lnTo>
                        <a:pt x="218" y="338"/>
                      </a:lnTo>
                      <a:lnTo>
                        <a:pt x="216" y="344"/>
                      </a:lnTo>
                      <a:lnTo>
                        <a:pt x="216" y="344"/>
                      </a:lnTo>
                      <a:lnTo>
                        <a:pt x="212" y="378"/>
                      </a:lnTo>
                      <a:lnTo>
                        <a:pt x="208" y="408"/>
                      </a:lnTo>
                      <a:lnTo>
                        <a:pt x="208" y="408"/>
                      </a:lnTo>
                      <a:lnTo>
                        <a:pt x="206" y="434"/>
                      </a:lnTo>
                      <a:lnTo>
                        <a:pt x="206" y="438"/>
                      </a:lnTo>
                      <a:lnTo>
                        <a:pt x="208" y="440"/>
                      </a:lnTo>
                      <a:lnTo>
                        <a:pt x="208" y="440"/>
                      </a:lnTo>
                      <a:lnTo>
                        <a:pt x="228" y="438"/>
                      </a:lnTo>
                      <a:lnTo>
                        <a:pt x="244" y="438"/>
                      </a:lnTo>
                      <a:lnTo>
                        <a:pt x="264" y="440"/>
                      </a:lnTo>
                      <a:lnTo>
                        <a:pt x="264" y="440"/>
                      </a:lnTo>
                      <a:lnTo>
                        <a:pt x="288" y="444"/>
                      </a:lnTo>
                      <a:lnTo>
                        <a:pt x="314" y="446"/>
                      </a:lnTo>
                      <a:lnTo>
                        <a:pt x="344" y="448"/>
                      </a:lnTo>
                      <a:lnTo>
                        <a:pt x="344" y="448"/>
                      </a:lnTo>
                      <a:lnTo>
                        <a:pt x="292" y="478"/>
                      </a:lnTo>
                      <a:lnTo>
                        <a:pt x="232" y="512"/>
                      </a:lnTo>
                      <a:lnTo>
                        <a:pt x="232" y="512"/>
                      </a:lnTo>
                      <a:lnTo>
                        <a:pt x="220" y="518"/>
                      </a:lnTo>
                      <a:lnTo>
                        <a:pt x="202" y="526"/>
                      </a:lnTo>
                      <a:lnTo>
                        <a:pt x="176" y="536"/>
                      </a:lnTo>
                      <a:lnTo>
                        <a:pt x="176" y="536"/>
                      </a:lnTo>
                      <a:lnTo>
                        <a:pt x="170" y="546"/>
                      </a:lnTo>
                      <a:lnTo>
                        <a:pt x="160" y="560"/>
                      </a:lnTo>
                      <a:lnTo>
                        <a:pt x="160" y="560"/>
                      </a:lnTo>
                      <a:lnTo>
                        <a:pt x="120" y="608"/>
                      </a:lnTo>
                      <a:lnTo>
                        <a:pt x="120" y="608"/>
                      </a:lnTo>
                      <a:lnTo>
                        <a:pt x="110" y="618"/>
                      </a:lnTo>
                      <a:lnTo>
                        <a:pt x="102" y="624"/>
                      </a:lnTo>
                      <a:lnTo>
                        <a:pt x="100" y="628"/>
                      </a:lnTo>
                      <a:lnTo>
                        <a:pt x="100" y="628"/>
                      </a:lnTo>
                      <a:lnTo>
                        <a:pt x="112" y="624"/>
                      </a:lnTo>
                      <a:lnTo>
                        <a:pt x="112" y="624"/>
                      </a:lnTo>
                      <a:lnTo>
                        <a:pt x="122" y="618"/>
                      </a:lnTo>
                      <a:lnTo>
                        <a:pt x="134" y="608"/>
                      </a:lnTo>
                      <a:lnTo>
                        <a:pt x="158" y="584"/>
                      </a:lnTo>
                      <a:lnTo>
                        <a:pt x="172" y="574"/>
                      </a:lnTo>
                      <a:lnTo>
                        <a:pt x="186" y="564"/>
                      </a:lnTo>
                      <a:lnTo>
                        <a:pt x="200" y="556"/>
                      </a:lnTo>
                      <a:lnTo>
                        <a:pt x="216" y="552"/>
                      </a:lnTo>
                      <a:lnTo>
                        <a:pt x="216" y="552"/>
                      </a:lnTo>
                      <a:lnTo>
                        <a:pt x="248" y="550"/>
                      </a:lnTo>
                      <a:lnTo>
                        <a:pt x="276" y="552"/>
                      </a:lnTo>
                      <a:lnTo>
                        <a:pt x="294" y="556"/>
                      </a:lnTo>
                      <a:lnTo>
                        <a:pt x="298" y="558"/>
                      </a:lnTo>
                      <a:lnTo>
                        <a:pt x="296" y="560"/>
                      </a:lnTo>
                      <a:lnTo>
                        <a:pt x="296" y="560"/>
                      </a:lnTo>
                      <a:lnTo>
                        <a:pt x="270" y="570"/>
                      </a:lnTo>
                      <a:lnTo>
                        <a:pt x="224" y="590"/>
                      </a:lnTo>
                      <a:lnTo>
                        <a:pt x="202" y="600"/>
                      </a:lnTo>
                      <a:lnTo>
                        <a:pt x="184" y="610"/>
                      </a:lnTo>
                      <a:lnTo>
                        <a:pt x="174" y="618"/>
                      </a:lnTo>
                      <a:lnTo>
                        <a:pt x="174" y="622"/>
                      </a:lnTo>
                      <a:lnTo>
                        <a:pt x="176" y="624"/>
                      </a:lnTo>
                      <a:lnTo>
                        <a:pt x="176" y="624"/>
                      </a:lnTo>
                      <a:lnTo>
                        <a:pt x="186" y="626"/>
                      </a:lnTo>
                      <a:lnTo>
                        <a:pt x="200" y="628"/>
                      </a:lnTo>
                      <a:lnTo>
                        <a:pt x="234" y="628"/>
                      </a:lnTo>
                      <a:lnTo>
                        <a:pt x="262" y="628"/>
                      </a:lnTo>
                      <a:lnTo>
                        <a:pt x="270" y="630"/>
                      </a:lnTo>
                      <a:lnTo>
                        <a:pt x="272" y="630"/>
                      </a:lnTo>
                      <a:lnTo>
                        <a:pt x="272" y="632"/>
                      </a:lnTo>
                      <a:lnTo>
                        <a:pt x="272" y="632"/>
                      </a:lnTo>
                      <a:lnTo>
                        <a:pt x="268" y="640"/>
                      </a:lnTo>
                      <a:lnTo>
                        <a:pt x="258" y="648"/>
                      </a:lnTo>
                      <a:lnTo>
                        <a:pt x="244" y="656"/>
                      </a:lnTo>
                      <a:lnTo>
                        <a:pt x="224" y="664"/>
                      </a:lnTo>
                      <a:lnTo>
                        <a:pt x="224" y="664"/>
                      </a:lnTo>
                      <a:lnTo>
                        <a:pt x="204" y="668"/>
                      </a:lnTo>
                      <a:lnTo>
                        <a:pt x="190" y="668"/>
                      </a:lnTo>
                      <a:lnTo>
                        <a:pt x="184" y="670"/>
                      </a:lnTo>
                      <a:lnTo>
                        <a:pt x="182" y="672"/>
                      </a:lnTo>
                      <a:lnTo>
                        <a:pt x="182" y="676"/>
                      </a:lnTo>
                      <a:lnTo>
                        <a:pt x="184" y="680"/>
                      </a:lnTo>
                      <a:lnTo>
                        <a:pt x="184" y="680"/>
                      </a:lnTo>
                      <a:lnTo>
                        <a:pt x="188" y="686"/>
                      </a:lnTo>
                      <a:lnTo>
                        <a:pt x="194" y="692"/>
                      </a:lnTo>
                      <a:lnTo>
                        <a:pt x="208" y="704"/>
                      </a:lnTo>
                      <a:lnTo>
                        <a:pt x="214" y="712"/>
                      </a:lnTo>
                      <a:lnTo>
                        <a:pt x="218" y="720"/>
                      </a:lnTo>
                      <a:lnTo>
                        <a:pt x="218" y="728"/>
                      </a:lnTo>
                      <a:lnTo>
                        <a:pt x="216" y="736"/>
                      </a:lnTo>
                      <a:lnTo>
                        <a:pt x="216" y="736"/>
                      </a:lnTo>
                      <a:lnTo>
                        <a:pt x="214" y="740"/>
                      </a:lnTo>
                      <a:lnTo>
                        <a:pt x="214" y="746"/>
                      </a:lnTo>
                      <a:lnTo>
                        <a:pt x="214" y="760"/>
                      </a:lnTo>
                      <a:lnTo>
                        <a:pt x="218" y="786"/>
                      </a:lnTo>
                      <a:lnTo>
                        <a:pt x="216" y="796"/>
                      </a:lnTo>
                      <a:lnTo>
                        <a:pt x="212" y="798"/>
                      </a:lnTo>
                      <a:lnTo>
                        <a:pt x="210" y="800"/>
                      </a:lnTo>
                      <a:lnTo>
                        <a:pt x="204" y="798"/>
                      </a:lnTo>
                      <a:lnTo>
                        <a:pt x="196" y="796"/>
                      </a:lnTo>
                      <a:lnTo>
                        <a:pt x="176" y="784"/>
                      </a:lnTo>
                      <a:lnTo>
                        <a:pt x="176" y="784"/>
                      </a:lnTo>
                      <a:lnTo>
                        <a:pt x="162" y="774"/>
                      </a:lnTo>
                      <a:lnTo>
                        <a:pt x="148" y="762"/>
                      </a:lnTo>
                      <a:lnTo>
                        <a:pt x="120" y="732"/>
                      </a:lnTo>
                      <a:lnTo>
                        <a:pt x="90" y="700"/>
                      </a:lnTo>
                      <a:lnTo>
                        <a:pt x="64" y="664"/>
                      </a:lnTo>
                      <a:lnTo>
                        <a:pt x="18" y="604"/>
                      </a:lnTo>
                      <a:lnTo>
                        <a:pt x="0" y="576"/>
                      </a:lnTo>
                      <a:lnTo>
                        <a:pt x="0" y="576"/>
                      </a:lnTo>
                      <a:close/>
                    </a:path>
                  </a:pathLst>
                </a:custGeom>
                <a:solidFill>
                  <a:srgbClr val="47963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51">
                  <a:extLst>
                    <a:ext uri="{FF2B5EF4-FFF2-40B4-BE49-F238E27FC236}">
                      <a16:creationId xmlns:a16="http://schemas.microsoft.com/office/drawing/2014/main" id="{6863E9E6-E2DE-4DD7-AECD-017973B17A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9" y="1142"/>
                  <a:ext cx="456" cy="864"/>
                </a:xfrm>
                <a:custGeom>
                  <a:avLst/>
                  <a:gdLst>
                    <a:gd name="T0" fmla="*/ 280 w 456"/>
                    <a:gd name="T1" fmla="*/ 864 h 864"/>
                    <a:gd name="T2" fmla="*/ 272 w 456"/>
                    <a:gd name="T3" fmla="*/ 792 h 864"/>
                    <a:gd name="T4" fmla="*/ 260 w 456"/>
                    <a:gd name="T5" fmla="*/ 728 h 864"/>
                    <a:gd name="T6" fmla="*/ 240 w 456"/>
                    <a:gd name="T7" fmla="*/ 672 h 864"/>
                    <a:gd name="T8" fmla="*/ 202 w 456"/>
                    <a:gd name="T9" fmla="*/ 598 h 864"/>
                    <a:gd name="T10" fmla="*/ 88 w 456"/>
                    <a:gd name="T11" fmla="*/ 360 h 864"/>
                    <a:gd name="T12" fmla="*/ 232 w 456"/>
                    <a:gd name="T13" fmla="*/ 584 h 864"/>
                    <a:gd name="T14" fmla="*/ 206 w 456"/>
                    <a:gd name="T15" fmla="*/ 502 h 864"/>
                    <a:gd name="T16" fmla="*/ 172 w 456"/>
                    <a:gd name="T17" fmla="*/ 424 h 864"/>
                    <a:gd name="T18" fmla="*/ 128 w 456"/>
                    <a:gd name="T19" fmla="*/ 344 h 864"/>
                    <a:gd name="T20" fmla="*/ 46 w 456"/>
                    <a:gd name="T21" fmla="*/ 222 h 864"/>
                    <a:gd name="T22" fmla="*/ 248 w 456"/>
                    <a:gd name="T23" fmla="*/ 496 h 864"/>
                    <a:gd name="T24" fmla="*/ 214 w 456"/>
                    <a:gd name="T25" fmla="*/ 412 h 864"/>
                    <a:gd name="T26" fmla="*/ 144 w 456"/>
                    <a:gd name="T27" fmla="*/ 248 h 864"/>
                    <a:gd name="T28" fmla="*/ 124 w 456"/>
                    <a:gd name="T29" fmla="*/ 206 h 864"/>
                    <a:gd name="T30" fmla="*/ 54 w 456"/>
                    <a:gd name="T31" fmla="*/ 84 h 864"/>
                    <a:gd name="T32" fmla="*/ 0 w 456"/>
                    <a:gd name="T33" fmla="*/ 0 h 864"/>
                    <a:gd name="T34" fmla="*/ 80 w 456"/>
                    <a:gd name="T35" fmla="*/ 110 h 864"/>
                    <a:gd name="T36" fmla="*/ 168 w 456"/>
                    <a:gd name="T37" fmla="*/ 236 h 864"/>
                    <a:gd name="T38" fmla="*/ 184 w 456"/>
                    <a:gd name="T39" fmla="*/ 264 h 864"/>
                    <a:gd name="T40" fmla="*/ 280 w 456"/>
                    <a:gd name="T41" fmla="*/ 456 h 864"/>
                    <a:gd name="T42" fmla="*/ 278 w 456"/>
                    <a:gd name="T43" fmla="*/ 444 h 864"/>
                    <a:gd name="T44" fmla="*/ 266 w 456"/>
                    <a:gd name="T45" fmla="*/ 388 h 864"/>
                    <a:gd name="T46" fmla="*/ 246 w 456"/>
                    <a:gd name="T47" fmla="*/ 334 h 864"/>
                    <a:gd name="T48" fmla="*/ 232 w 456"/>
                    <a:gd name="T49" fmla="*/ 304 h 864"/>
                    <a:gd name="T50" fmla="*/ 148 w 456"/>
                    <a:gd name="T51" fmla="*/ 138 h 864"/>
                    <a:gd name="T52" fmla="*/ 96 w 456"/>
                    <a:gd name="T53" fmla="*/ 32 h 864"/>
                    <a:gd name="T54" fmla="*/ 242 w 456"/>
                    <a:gd name="T55" fmla="*/ 278 h 864"/>
                    <a:gd name="T56" fmla="*/ 280 w 456"/>
                    <a:gd name="T57" fmla="*/ 344 h 864"/>
                    <a:gd name="T58" fmla="*/ 320 w 456"/>
                    <a:gd name="T59" fmla="*/ 444 h 864"/>
                    <a:gd name="T60" fmla="*/ 176 w 456"/>
                    <a:gd name="T61" fmla="*/ 48 h 864"/>
                    <a:gd name="T62" fmla="*/ 368 w 456"/>
                    <a:gd name="T63" fmla="*/ 456 h 864"/>
                    <a:gd name="T64" fmla="*/ 280 w 456"/>
                    <a:gd name="T65" fmla="*/ 208 h 864"/>
                    <a:gd name="T66" fmla="*/ 238 w 456"/>
                    <a:gd name="T67" fmla="*/ 88 h 864"/>
                    <a:gd name="T68" fmla="*/ 216 w 456"/>
                    <a:gd name="T69" fmla="*/ 32 h 864"/>
                    <a:gd name="T70" fmla="*/ 228 w 456"/>
                    <a:gd name="T71" fmla="*/ 60 h 864"/>
                    <a:gd name="T72" fmla="*/ 300 w 456"/>
                    <a:gd name="T73" fmla="*/ 202 h 864"/>
                    <a:gd name="T74" fmla="*/ 328 w 456"/>
                    <a:gd name="T75" fmla="*/ 264 h 864"/>
                    <a:gd name="T76" fmla="*/ 384 w 456"/>
                    <a:gd name="T77" fmla="*/ 416 h 864"/>
                    <a:gd name="T78" fmla="*/ 386 w 456"/>
                    <a:gd name="T79" fmla="*/ 402 h 864"/>
                    <a:gd name="T80" fmla="*/ 382 w 456"/>
                    <a:gd name="T81" fmla="*/ 342 h 864"/>
                    <a:gd name="T82" fmla="*/ 370 w 456"/>
                    <a:gd name="T83" fmla="*/ 282 h 864"/>
                    <a:gd name="T84" fmla="*/ 360 w 456"/>
                    <a:gd name="T85" fmla="*/ 248 h 864"/>
                    <a:gd name="T86" fmla="*/ 316 w 456"/>
                    <a:gd name="T87" fmla="*/ 118 h 864"/>
                    <a:gd name="T88" fmla="*/ 296 w 456"/>
                    <a:gd name="T89" fmla="*/ 56 h 864"/>
                    <a:gd name="T90" fmla="*/ 340 w 456"/>
                    <a:gd name="T91" fmla="*/ 170 h 864"/>
                    <a:gd name="T92" fmla="*/ 360 w 456"/>
                    <a:gd name="T93" fmla="*/ 216 h 864"/>
                    <a:gd name="T94" fmla="*/ 396 w 456"/>
                    <a:gd name="T95" fmla="*/ 288 h 864"/>
                    <a:gd name="T96" fmla="*/ 408 w 456"/>
                    <a:gd name="T97" fmla="*/ 324 h 864"/>
                    <a:gd name="T98" fmla="*/ 416 w 456"/>
                    <a:gd name="T99" fmla="*/ 360 h 864"/>
                    <a:gd name="T100" fmla="*/ 424 w 456"/>
                    <a:gd name="T101" fmla="*/ 432 h 864"/>
                    <a:gd name="T102" fmla="*/ 456 w 456"/>
                    <a:gd name="T103" fmla="*/ 68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56" h="864">
                      <a:moveTo>
                        <a:pt x="280" y="864"/>
                      </a:moveTo>
                      <a:lnTo>
                        <a:pt x="280" y="864"/>
                      </a:lnTo>
                      <a:lnTo>
                        <a:pt x="278" y="842"/>
                      </a:lnTo>
                      <a:lnTo>
                        <a:pt x="272" y="792"/>
                      </a:lnTo>
                      <a:lnTo>
                        <a:pt x="268" y="760"/>
                      </a:lnTo>
                      <a:lnTo>
                        <a:pt x="260" y="728"/>
                      </a:lnTo>
                      <a:lnTo>
                        <a:pt x="252" y="698"/>
                      </a:lnTo>
                      <a:lnTo>
                        <a:pt x="240" y="672"/>
                      </a:lnTo>
                      <a:lnTo>
                        <a:pt x="240" y="672"/>
                      </a:lnTo>
                      <a:lnTo>
                        <a:pt x="202" y="598"/>
                      </a:lnTo>
                      <a:lnTo>
                        <a:pt x="152" y="492"/>
                      </a:lnTo>
                      <a:lnTo>
                        <a:pt x="88" y="360"/>
                      </a:lnTo>
                      <a:lnTo>
                        <a:pt x="232" y="584"/>
                      </a:lnTo>
                      <a:lnTo>
                        <a:pt x="232" y="584"/>
                      </a:lnTo>
                      <a:lnTo>
                        <a:pt x="226" y="560"/>
                      </a:lnTo>
                      <a:lnTo>
                        <a:pt x="206" y="502"/>
                      </a:lnTo>
                      <a:lnTo>
                        <a:pt x="190" y="464"/>
                      </a:lnTo>
                      <a:lnTo>
                        <a:pt x="172" y="424"/>
                      </a:lnTo>
                      <a:lnTo>
                        <a:pt x="152" y="384"/>
                      </a:lnTo>
                      <a:lnTo>
                        <a:pt x="128" y="344"/>
                      </a:lnTo>
                      <a:lnTo>
                        <a:pt x="128" y="344"/>
                      </a:lnTo>
                      <a:lnTo>
                        <a:pt x="46" y="222"/>
                      </a:lnTo>
                      <a:lnTo>
                        <a:pt x="16" y="176"/>
                      </a:lnTo>
                      <a:lnTo>
                        <a:pt x="248" y="496"/>
                      </a:lnTo>
                      <a:lnTo>
                        <a:pt x="248" y="496"/>
                      </a:lnTo>
                      <a:lnTo>
                        <a:pt x="214" y="412"/>
                      </a:lnTo>
                      <a:lnTo>
                        <a:pt x="182" y="332"/>
                      </a:lnTo>
                      <a:lnTo>
                        <a:pt x="144" y="248"/>
                      </a:lnTo>
                      <a:lnTo>
                        <a:pt x="144" y="248"/>
                      </a:lnTo>
                      <a:lnTo>
                        <a:pt x="124" y="206"/>
                      </a:lnTo>
                      <a:lnTo>
                        <a:pt x="100" y="164"/>
                      </a:lnTo>
                      <a:lnTo>
                        <a:pt x="54" y="84"/>
                      </a:lnTo>
                      <a:lnTo>
                        <a:pt x="16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0" y="110"/>
                      </a:lnTo>
                      <a:lnTo>
                        <a:pt x="142" y="200"/>
                      </a:lnTo>
                      <a:lnTo>
                        <a:pt x="168" y="236"/>
                      </a:lnTo>
                      <a:lnTo>
                        <a:pt x="184" y="264"/>
                      </a:lnTo>
                      <a:lnTo>
                        <a:pt x="184" y="264"/>
                      </a:lnTo>
                      <a:lnTo>
                        <a:pt x="244" y="380"/>
                      </a:lnTo>
                      <a:lnTo>
                        <a:pt x="280" y="456"/>
                      </a:lnTo>
                      <a:lnTo>
                        <a:pt x="280" y="456"/>
                      </a:lnTo>
                      <a:lnTo>
                        <a:pt x="278" y="444"/>
                      </a:lnTo>
                      <a:lnTo>
                        <a:pt x="272" y="410"/>
                      </a:lnTo>
                      <a:lnTo>
                        <a:pt x="266" y="388"/>
                      </a:lnTo>
                      <a:lnTo>
                        <a:pt x="258" y="362"/>
                      </a:lnTo>
                      <a:lnTo>
                        <a:pt x="246" y="334"/>
                      </a:lnTo>
                      <a:lnTo>
                        <a:pt x="232" y="304"/>
                      </a:lnTo>
                      <a:lnTo>
                        <a:pt x="232" y="304"/>
                      </a:lnTo>
                      <a:lnTo>
                        <a:pt x="192" y="228"/>
                      </a:lnTo>
                      <a:lnTo>
                        <a:pt x="148" y="138"/>
                      </a:lnTo>
                      <a:lnTo>
                        <a:pt x="96" y="32"/>
                      </a:lnTo>
                      <a:lnTo>
                        <a:pt x="96" y="32"/>
                      </a:lnTo>
                      <a:lnTo>
                        <a:pt x="180" y="172"/>
                      </a:lnTo>
                      <a:lnTo>
                        <a:pt x="242" y="278"/>
                      </a:lnTo>
                      <a:lnTo>
                        <a:pt x="280" y="344"/>
                      </a:lnTo>
                      <a:lnTo>
                        <a:pt x="280" y="344"/>
                      </a:lnTo>
                      <a:lnTo>
                        <a:pt x="298" y="388"/>
                      </a:lnTo>
                      <a:lnTo>
                        <a:pt x="320" y="444"/>
                      </a:lnTo>
                      <a:lnTo>
                        <a:pt x="344" y="512"/>
                      </a:lnTo>
                      <a:lnTo>
                        <a:pt x="176" y="48"/>
                      </a:lnTo>
                      <a:lnTo>
                        <a:pt x="368" y="456"/>
                      </a:lnTo>
                      <a:lnTo>
                        <a:pt x="368" y="456"/>
                      </a:lnTo>
                      <a:lnTo>
                        <a:pt x="336" y="364"/>
                      </a:lnTo>
                      <a:lnTo>
                        <a:pt x="280" y="208"/>
                      </a:lnTo>
                      <a:lnTo>
                        <a:pt x="280" y="208"/>
                      </a:lnTo>
                      <a:lnTo>
                        <a:pt x="238" y="88"/>
                      </a:lnTo>
                      <a:lnTo>
                        <a:pt x="224" y="48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28" y="60"/>
                      </a:lnTo>
                      <a:lnTo>
                        <a:pt x="262" y="126"/>
                      </a:lnTo>
                      <a:lnTo>
                        <a:pt x="300" y="202"/>
                      </a:lnTo>
                      <a:lnTo>
                        <a:pt x="316" y="238"/>
                      </a:lnTo>
                      <a:lnTo>
                        <a:pt x="328" y="264"/>
                      </a:lnTo>
                      <a:lnTo>
                        <a:pt x="328" y="264"/>
                      </a:lnTo>
                      <a:lnTo>
                        <a:pt x="384" y="416"/>
                      </a:lnTo>
                      <a:lnTo>
                        <a:pt x="384" y="416"/>
                      </a:lnTo>
                      <a:lnTo>
                        <a:pt x="386" y="402"/>
                      </a:lnTo>
                      <a:lnTo>
                        <a:pt x="384" y="366"/>
                      </a:lnTo>
                      <a:lnTo>
                        <a:pt x="382" y="342"/>
                      </a:lnTo>
                      <a:lnTo>
                        <a:pt x="378" y="314"/>
                      </a:lnTo>
                      <a:lnTo>
                        <a:pt x="370" y="282"/>
                      </a:lnTo>
                      <a:lnTo>
                        <a:pt x="360" y="248"/>
                      </a:lnTo>
                      <a:lnTo>
                        <a:pt x="360" y="248"/>
                      </a:lnTo>
                      <a:lnTo>
                        <a:pt x="336" y="180"/>
                      </a:lnTo>
                      <a:lnTo>
                        <a:pt x="316" y="118"/>
                      </a:lnTo>
                      <a:lnTo>
                        <a:pt x="296" y="56"/>
                      </a:lnTo>
                      <a:lnTo>
                        <a:pt x="296" y="56"/>
                      </a:lnTo>
                      <a:lnTo>
                        <a:pt x="320" y="118"/>
                      </a:lnTo>
                      <a:lnTo>
                        <a:pt x="340" y="170"/>
                      </a:lnTo>
                      <a:lnTo>
                        <a:pt x="360" y="216"/>
                      </a:lnTo>
                      <a:lnTo>
                        <a:pt x="360" y="216"/>
                      </a:lnTo>
                      <a:lnTo>
                        <a:pt x="378" y="252"/>
                      </a:lnTo>
                      <a:lnTo>
                        <a:pt x="396" y="288"/>
                      </a:lnTo>
                      <a:lnTo>
                        <a:pt x="402" y="306"/>
                      </a:lnTo>
                      <a:lnTo>
                        <a:pt x="408" y="324"/>
                      </a:lnTo>
                      <a:lnTo>
                        <a:pt x="414" y="342"/>
                      </a:lnTo>
                      <a:lnTo>
                        <a:pt x="416" y="360"/>
                      </a:lnTo>
                      <a:lnTo>
                        <a:pt x="416" y="360"/>
                      </a:lnTo>
                      <a:lnTo>
                        <a:pt x="424" y="432"/>
                      </a:lnTo>
                      <a:lnTo>
                        <a:pt x="438" y="538"/>
                      </a:lnTo>
                      <a:lnTo>
                        <a:pt x="456" y="680"/>
                      </a:lnTo>
                      <a:lnTo>
                        <a:pt x="280" y="864"/>
                      </a:lnTo>
                      <a:close/>
                    </a:path>
                  </a:pathLst>
                </a:custGeom>
                <a:solidFill>
                  <a:srgbClr val="47963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52">
                  <a:extLst>
                    <a:ext uri="{FF2B5EF4-FFF2-40B4-BE49-F238E27FC236}">
                      <a16:creationId xmlns:a16="http://schemas.microsoft.com/office/drawing/2014/main" id="{D638DE17-38CE-40F4-8694-D1013F1AA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318"/>
                  <a:ext cx="464" cy="408"/>
                </a:xfrm>
                <a:custGeom>
                  <a:avLst/>
                  <a:gdLst>
                    <a:gd name="T0" fmla="*/ 464 w 464"/>
                    <a:gd name="T1" fmla="*/ 0 h 408"/>
                    <a:gd name="T2" fmla="*/ 120 w 464"/>
                    <a:gd name="T3" fmla="*/ 336 h 408"/>
                    <a:gd name="T4" fmla="*/ 96 w 464"/>
                    <a:gd name="T5" fmla="*/ 320 h 408"/>
                    <a:gd name="T6" fmla="*/ 88 w 464"/>
                    <a:gd name="T7" fmla="*/ 384 h 408"/>
                    <a:gd name="T8" fmla="*/ 88 w 464"/>
                    <a:gd name="T9" fmla="*/ 384 h 408"/>
                    <a:gd name="T10" fmla="*/ 44 w 464"/>
                    <a:gd name="T11" fmla="*/ 398 h 408"/>
                    <a:gd name="T12" fmla="*/ 12 w 464"/>
                    <a:gd name="T13" fmla="*/ 406 h 408"/>
                    <a:gd name="T14" fmla="*/ 4 w 464"/>
                    <a:gd name="T15" fmla="*/ 408 h 408"/>
                    <a:gd name="T16" fmla="*/ 0 w 464"/>
                    <a:gd name="T17" fmla="*/ 408 h 408"/>
                    <a:gd name="T18" fmla="*/ 40 w 464"/>
                    <a:gd name="T19" fmla="*/ 328 h 408"/>
                    <a:gd name="T20" fmla="*/ 72 w 464"/>
                    <a:gd name="T21" fmla="*/ 328 h 408"/>
                    <a:gd name="T22" fmla="*/ 80 w 464"/>
                    <a:gd name="T23" fmla="*/ 304 h 408"/>
                    <a:gd name="T24" fmla="*/ 376 w 464"/>
                    <a:gd name="T25" fmla="*/ 24 h 408"/>
                    <a:gd name="T26" fmla="*/ 464 w 464"/>
                    <a:gd name="T27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4" h="408">
                      <a:moveTo>
                        <a:pt x="464" y="0"/>
                      </a:moveTo>
                      <a:lnTo>
                        <a:pt x="120" y="336"/>
                      </a:lnTo>
                      <a:lnTo>
                        <a:pt x="96" y="320"/>
                      </a:lnTo>
                      <a:lnTo>
                        <a:pt x="88" y="384"/>
                      </a:lnTo>
                      <a:lnTo>
                        <a:pt x="88" y="384"/>
                      </a:lnTo>
                      <a:lnTo>
                        <a:pt x="44" y="398"/>
                      </a:lnTo>
                      <a:lnTo>
                        <a:pt x="12" y="406"/>
                      </a:lnTo>
                      <a:lnTo>
                        <a:pt x="4" y="408"/>
                      </a:lnTo>
                      <a:lnTo>
                        <a:pt x="0" y="408"/>
                      </a:lnTo>
                      <a:lnTo>
                        <a:pt x="40" y="328"/>
                      </a:lnTo>
                      <a:lnTo>
                        <a:pt x="72" y="328"/>
                      </a:lnTo>
                      <a:lnTo>
                        <a:pt x="80" y="304"/>
                      </a:lnTo>
                      <a:lnTo>
                        <a:pt x="376" y="24"/>
                      </a:lnTo>
                      <a:lnTo>
                        <a:pt x="464" y="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53">
                  <a:extLst>
                    <a:ext uri="{FF2B5EF4-FFF2-40B4-BE49-F238E27FC236}">
                      <a16:creationId xmlns:a16="http://schemas.microsoft.com/office/drawing/2014/main" id="{CA1E112D-98B3-42C2-951D-DEA1411E72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318"/>
                  <a:ext cx="464" cy="408"/>
                </a:xfrm>
                <a:custGeom>
                  <a:avLst/>
                  <a:gdLst>
                    <a:gd name="T0" fmla="*/ 464 w 464"/>
                    <a:gd name="T1" fmla="*/ 0 h 408"/>
                    <a:gd name="T2" fmla="*/ 120 w 464"/>
                    <a:gd name="T3" fmla="*/ 336 h 408"/>
                    <a:gd name="T4" fmla="*/ 96 w 464"/>
                    <a:gd name="T5" fmla="*/ 320 h 408"/>
                    <a:gd name="T6" fmla="*/ 88 w 464"/>
                    <a:gd name="T7" fmla="*/ 384 h 408"/>
                    <a:gd name="T8" fmla="*/ 88 w 464"/>
                    <a:gd name="T9" fmla="*/ 384 h 408"/>
                    <a:gd name="T10" fmla="*/ 44 w 464"/>
                    <a:gd name="T11" fmla="*/ 398 h 408"/>
                    <a:gd name="T12" fmla="*/ 12 w 464"/>
                    <a:gd name="T13" fmla="*/ 406 h 408"/>
                    <a:gd name="T14" fmla="*/ 4 w 464"/>
                    <a:gd name="T15" fmla="*/ 408 h 408"/>
                    <a:gd name="T16" fmla="*/ 0 w 464"/>
                    <a:gd name="T17" fmla="*/ 408 h 408"/>
                    <a:gd name="T18" fmla="*/ 40 w 464"/>
                    <a:gd name="T19" fmla="*/ 328 h 408"/>
                    <a:gd name="T20" fmla="*/ 72 w 464"/>
                    <a:gd name="T21" fmla="*/ 328 h 408"/>
                    <a:gd name="T22" fmla="*/ 80 w 464"/>
                    <a:gd name="T23" fmla="*/ 304 h 408"/>
                    <a:gd name="T24" fmla="*/ 376 w 464"/>
                    <a:gd name="T25" fmla="*/ 24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64" h="408">
                      <a:moveTo>
                        <a:pt x="464" y="0"/>
                      </a:moveTo>
                      <a:lnTo>
                        <a:pt x="120" y="336"/>
                      </a:lnTo>
                      <a:lnTo>
                        <a:pt x="96" y="320"/>
                      </a:lnTo>
                      <a:lnTo>
                        <a:pt x="88" y="384"/>
                      </a:lnTo>
                      <a:lnTo>
                        <a:pt x="88" y="384"/>
                      </a:lnTo>
                      <a:lnTo>
                        <a:pt x="44" y="398"/>
                      </a:lnTo>
                      <a:lnTo>
                        <a:pt x="12" y="406"/>
                      </a:lnTo>
                      <a:lnTo>
                        <a:pt x="4" y="408"/>
                      </a:lnTo>
                      <a:lnTo>
                        <a:pt x="0" y="408"/>
                      </a:lnTo>
                      <a:lnTo>
                        <a:pt x="40" y="328"/>
                      </a:lnTo>
                      <a:lnTo>
                        <a:pt x="72" y="328"/>
                      </a:lnTo>
                      <a:lnTo>
                        <a:pt x="80" y="304"/>
                      </a:lnTo>
                      <a:lnTo>
                        <a:pt x="376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54">
                  <a:extLst>
                    <a:ext uri="{FF2B5EF4-FFF2-40B4-BE49-F238E27FC236}">
                      <a16:creationId xmlns:a16="http://schemas.microsoft.com/office/drawing/2014/main" id="{171E53DF-B798-4859-8710-480C68C186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1" y="3318"/>
                  <a:ext cx="464" cy="408"/>
                </a:xfrm>
                <a:custGeom>
                  <a:avLst/>
                  <a:gdLst>
                    <a:gd name="T0" fmla="*/ 0 w 464"/>
                    <a:gd name="T1" fmla="*/ 0 h 408"/>
                    <a:gd name="T2" fmla="*/ 344 w 464"/>
                    <a:gd name="T3" fmla="*/ 336 h 408"/>
                    <a:gd name="T4" fmla="*/ 368 w 464"/>
                    <a:gd name="T5" fmla="*/ 320 h 408"/>
                    <a:gd name="T6" fmla="*/ 376 w 464"/>
                    <a:gd name="T7" fmla="*/ 384 h 408"/>
                    <a:gd name="T8" fmla="*/ 376 w 464"/>
                    <a:gd name="T9" fmla="*/ 384 h 408"/>
                    <a:gd name="T10" fmla="*/ 420 w 464"/>
                    <a:gd name="T11" fmla="*/ 398 h 408"/>
                    <a:gd name="T12" fmla="*/ 452 w 464"/>
                    <a:gd name="T13" fmla="*/ 406 h 408"/>
                    <a:gd name="T14" fmla="*/ 460 w 464"/>
                    <a:gd name="T15" fmla="*/ 408 h 408"/>
                    <a:gd name="T16" fmla="*/ 464 w 464"/>
                    <a:gd name="T17" fmla="*/ 408 h 408"/>
                    <a:gd name="T18" fmla="*/ 424 w 464"/>
                    <a:gd name="T19" fmla="*/ 328 h 408"/>
                    <a:gd name="T20" fmla="*/ 392 w 464"/>
                    <a:gd name="T21" fmla="*/ 328 h 408"/>
                    <a:gd name="T22" fmla="*/ 384 w 464"/>
                    <a:gd name="T23" fmla="*/ 304 h 408"/>
                    <a:gd name="T24" fmla="*/ 88 w 464"/>
                    <a:gd name="T25" fmla="*/ 24 h 408"/>
                    <a:gd name="T26" fmla="*/ 0 w 464"/>
                    <a:gd name="T27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4" h="408">
                      <a:moveTo>
                        <a:pt x="0" y="0"/>
                      </a:moveTo>
                      <a:lnTo>
                        <a:pt x="344" y="336"/>
                      </a:lnTo>
                      <a:lnTo>
                        <a:pt x="368" y="320"/>
                      </a:lnTo>
                      <a:lnTo>
                        <a:pt x="376" y="384"/>
                      </a:lnTo>
                      <a:lnTo>
                        <a:pt x="376" y="384"/>
                      </a:lnTo>
                      <a:lnTo>
                        <a:pt x="420" y="398"/>
                      </a:lnTo>
                      <a:lnTo>
                        <a:pt x="452" y="406"/>
                      </a:lnTo>
                      <a:lnTo>
                        <a:pt x="460" y="408"/>
                      </a:lnTo>
                      <a:lnTo>
                        <a:pt x="464" y="408"/>
                      </a:lnTo>
                      <a:lnTo>
                        <a:pt x="424" y="328"/>
                      </a:lnTo>
                      <a:lnTo>
                        <a:pt x="392" y="328"/>
                      </a:lnTo>
                      <a:lnTo>
                        <a:pt x="384" y="304"/>
                      </a:lnTo>
                      <a:lnTo>
                        <a:pt x="88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55">
                  <a:extLst>
                    <a:ext uri="{FF2B5EF4-FFF2-40B4-BE49-F238E27FC236}">
                      <a16:creationId xmlns:a16="http://schemas.microsoft.com/office/drawing/2014/main" id="{331B9FAD-1299-41B6-A3B0-F4EC8DE24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1" y="3318"/>
                  <a:ext cx="464" cy="408"/>
                </a:xfrm>
                <a:custGeom>
                  <a:avLst/>
                  <a:gdLst>
                    <a:gd name="T0" fmla="*/ 0 w 464"/>
                    <a:gd name="T1" fmla="*/ 0 h 408"/>
                    <a:gd name="T2" fmla="*/ 344 w 464"/>
                    <a:gd name="T3" fmla="*/ 336 h 408"/>
                    <a:gd name="T4" fmla="*/ 368 w 464"/>
                    <a:gd name="T5" fmla="*/ 320 h 408"/>
                    <a:gd name="T6" fmla="*/ 376 w 464"/>
                    <a:gd name="T7" fmla="*/ 384 h 408"/>
                    <a:gd name="T8" fmla="*/ 376 w 464"/>
                    <a:gd name="T9" fmla="*/ 384 h 408"/>
                    <a:gd name="T10" fmla="*/ 420 w 464"/>
                    <a:gd name="T11" fmla="*/ 398 h 408"/>
                    <a:gd name="T12" fmla="*/ 452 w 464"/>
                    <a:gd name="T13" fmla="*/ 406 h 408"/>
                    <a:gd name="T14" fmla="*/ 460 w 464"/>
                    <a:gd name="T15" fmla="*/ 408 h 408"/>
                    <a:gd name="T16" fmla="*/ 464 w 464"/>
                    <a:gd name="T17" fmla="*/ 408 h 408"/>
                    <a:gd name="T18" fmla="*/ 424 w 464"/>
                    <a:gd name="T19" fmla="*/ 328 h 408"/>
                    <a:gd name="T20" fmla="*/ 392 w 464"/>
                    <a:gd name="T21" fmla="*/ 328 h 408"/>
                    <a:gd name="T22" fmla="*/ 384 w 464"/>
                    <a:gd name="T23" fmla="*/ 304 h 408"/>
                    <a:gd name="T24" fmla="*/ 88 w 464"/>
                    <a:gd name="T25" fmla="*/ 24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64" h="408">
                      <a:moveTo>
                        <a:pt x="0" y="0"/>
                      </a:moveTo>
                      <a:lnTo>
                        <a:pt x="344" y="336"/>
                      </a:lnTo>
                      <a:lnTo>
                        <a:pt x="368" y="320"/>
                      </a:lnTo>
                      <a:lnTo>
                        <a:pt x="376" y="384"/>
                      </a:lnTo>
                      <a:lnTo>
                        <a:pt x="376" y="384"/>
                      </a:lnTo>
                      <a:lnTo>
                        <a:pt x="420" y="398"/>
                      </a:lnTo>
                      <a:lnTo>
                        <a:pt x="452" y="406"/>
                      </a:lnTo>
                      <a:lnTo>
                        <a:pt x="460" y="408"/>
                      </a:lnTo>
                      <a:lnTo>
                        <a:pt x="464" y="408"/>
                      </a:lnTo>
                      <a:lnTo>
                        <a:pt x="424" y="328"/>
                      </a:lnTo>
                      <a:lnTo>
                        <a:pt x="392" y="328"/>
                      </a:lnTo>
                      <a:lnTo>
                        <a:pt x="384" y="304"/>
                      </a:lnTo>
                      <a:lnTo>
                        <a:pt x="88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56">
                  <a:extLst>
                    <a:ext uri="{FF2B5EF4-FFF2-40B4-BE49-F238E27FC236}">
                      <a16:creationId xmlns:a16="http://schemas.microsoft.com/office/drawing/2014/main" id="{F85648E0-1EF9-468D-B430-CB3D0F513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3022"/>
                  <a:ext cx="464" cy="408"/>
                </a:xfrm>
                <a:custGeom>
                  <a:avLst/>
                  <a:gdLst>
                    <a:gd name="T0" fmla="*/ 464 w 464"/>
                    <a:gd name="T1" fmla="*/ 0 h 408"/>
                    <a:gd name="T2" fmla="*/ 120 w 464"/>
                    <a:gd name="T3" fmla="*/ 336 h 408"/>
                    <a:gd name="T4" fmla="*/ 96 w 464"/>
                    <a:gd name="T5" fmla="*/ 320 h 408"/>
                    <a:gd name="T6" fmla="*/ 88 w 464"/>
                    <a:gd name="T7" fmla="*/ 384 h 408"/>
                    <a:gd name="T8" fmla="*/ 88 w 464"/>
                    <a:gd name="T9" fmla="*/ 384 h 408"/>
                    <a:gd name="T10" fmla="*/ 44 w 464"/>
                    <a:gd name="T11" fmla="*/ 398 h 408"/>
                    <a:gd name="T12" fmla="*/ 12 w 464"/>
                    <a:gd name="T13" fmla="*/ 406 h 408"/>
                    <a:gd name="T14" fmla="*/ 4 w 464"/>
                    <a:gd name="T15" fmla="*/ 408 h 408"/>
                    <a:gd name="T16" fmla="*/ 0 w 464"/>
                    <a:gd name="T17" fmla="*/ 408 h 408"/>
                    <a:gd name="T18" fmla="*/ 40 w 464"/>
                    <a:gd name="T19" fmla="*/ 328 h 408"/>
                    <a:gd name="T20" fmla="*/ 72 w 464"/>
                    <a:gd name="T21" fmla="*/ 328 h 408"/>
                    <a:gd name="T22" fmla="*/ 80 w 464"/>
                    <a:gd name="T23" fmla="*/ 304 h 408"/>
                    <a:gd name="T24" fmla="*/ 376 w 464"/>
                    <a:gd name="T25" fmla="*/ 24 h 408"/>
                    <a:gd name="T26" fmla="*/ 464 w 464"/>
                    <a:gd name="T27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4" h="408">
                      <a:moveTo>
                        <a:pt x="464" y="0"/>
                      </a:moveTo>
                      <a:lnTo>
                        <a:pt x="120" y="336"/>
                      </a:lnTo>
                      <a:lnTo>
                        <a:pt x="96" y="320"/>
                      </a:lnTo>
                      <a:lnTo>
                        <a:pt x="88" y="384"/>
                      </a:lnTo>
                      <a:lnTo>
                        <a:pt x="88" y="384"/>
                      </a:lnTo>
                      <a:lnTo>
                        <a:pt x="44" y="398"/>
                      </a:lnTo>
                      <a:lnTo>
                        <a:pt x="12" y="406"/>
                      </a:lnTo>
                      <a:lnTo>
                        <a:pt x="4" y="408"/>
                      </a:lnTo>
                      <a:lnTo>
                        <a:pt x="0" y="408"/>
                      </a:lnTo>
                      <a:lnTo>
                        <a:pt x="40" y="328"/>
                      </a:lnTo>
                      <a:lnTo>
                        <a:pt x="72" y="328"/>
                      </a:lnTo>
                      <a:lnTo>
                        <a:pt x="80" y="304"/>
                      </a:lnTo>
                      <a:lnTo>
                        <a:pt x="376" y="24"/>
                      </a:lnTo>
                      <a:lnTo>
                        <a:pt x="464" y="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57">
                  <a:extLst>
                    <a:ext uri="{FF2B5EF4-FFF2-40B4-BE49-F238E27FC236}">
                      <a16:creationId xmlns:a16="http://schemas.microsoft.com/office/drawing/2014/main" id="{1EA66DA4-FFFE-4115-AD33-883FBE785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3022"/>
                  <a:ext cx="464" cy="408"/>
                </a:xfrm>
                <a:custGeom>
                  <a:avLst/>
                  <a:gdLst>
                    <a:gd name="T0" fmla="*/ 464 w 464"/>
                    <a:gd name="T1" fmla="*/ 0 h 408"/>
                    <a:gd name="T2" fmla="*/ 120 w 464"/>
                    <a:gd name="T3" fmla="*/ 336 h 408"/>
                    <a:gd name="T4" fmla="*/ 96 w 464"/>
                    <a:gd name="T5" fmla="*/ 320 h 408"/>
                    <a:gd name="T6" fmla="*/ 88 w 464"/>
                    <a:gd name="T7" fmla="*/ 384 h 408"/>
                    <a:gd name="T8" fmla="*/ 88 w 464"/>
                    <a:gd name="T9" fmla="*/ 384 h 408"/>
                    <a:gd name="T10" fmla="*/ 44 w 464"/>
                    <a:gd name="T11" fmla="*/ 398 h 408"/>
                    <a:gd name="T12" fmla="*/ 12 w 464"/>
                    <a:gd name="T13" fmla="*/ 406 h 408"/>
                    <a:gd name="T14" fmla="*/ 4 w 464"/>
                    <a:gd name="T15" fmla="*/ 408 h 408"/>
                    <a:gd name="T16" fmla="*/ 0 w 464"/>
                    <a:gd name="T17" fmla="*/ 408 h 408"/>
                    <a:gd name="T18" fmla="*/ 40 w 464"/>
                    <a:gd name="T19" fmla="*/ 328 h 408"/>
                    <a:gd name="T20" fmla="*/ 72 w 464"/>
                    <a:gd name="T21" fmla="*/ 328 h 408"/>
                    <a:gd name="T22" fmla="*/ 80 w 464"/>
                    <a:gd name="T23" fmla="*/ 304 h 408"/>
                    <a:gd name="T24" fmla="*/ 376 w 464"/>
                    <a:gd name="T25" fmla="*/ 24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64" h="408">
                      <a:moveTo>
                        <a:pt x="464" y="0"/>
                      </a:moveTo>
                      <a:lnTo>
                        <a:pt x="120" y="336"/>
                      </a:lnTo>
                      <a:lnTo>
                        <a:pt x="96" y="320"/>
                      </a:lnTo>
                      <a:lnTo>
                        <a:pt x="88" y="384"/>
                      </a:lnTo>
                      <a:lnTo>
                        <a:pt x="88" y="384"/>
                      </a:lnTo>
                      <a:lnTo>
                        <a:pt x="44" y="398"/>
                      </a:lnTo>
                      <a:lnTo>
                        <a:pt x="12" y="406"/>
                      </a:lnTo>
                      <a:lnTo>
                        <a:pt x="4" y="408"/>
                      </a:lnTo>
                      <a:lnTo>
                        <a:pt x="0" y="408"/>
                      </a:lnTo>
                      <a:lnTo>
                        <a:pt x="40" y="328"/>
                      </a:lnTo>
                      <a:lnTo>
                        <a:pt x="72" y="328"/>
                      </a:lnTo>
                      <a:lnTo>
                        <a:pt x="80" y="304"/>
                      </a:lnTo>
                      <a:lnTo>
                        <a:pt x="376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58">
                  <a:extLst>
                    <a:ext uri="{FF2B5EF4-FFF2-40B4-BE49-F238E27FC236}">
                      <a16:creationId xmlns:a16="http://schemas.microsoft.com/office/drawing/2014/main" id="{49CEEF93-3A31-434C-9C0E-B6F7EA4D3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" y="3022"/>
                  <a:ext cx="464" cy="408"/>
                </a:xfrm>
                <a:custGeom>
                  <a:avLst/>
                  <a:gdLst>
                    <a:gd name="T0" fmla="*/ 0 w 464"/>
                    <a:gd name="T1" fmla="*/ 0 h 408"/>
                    <a:gd name="T2" fmla="*/ 344 w 464"/>
                    <a:gd name="T3" fmla="*/ 336 h 408"/>
                    <a:gd name="T4" fmla="*/ 368 w 464"/>
                    <a:gd name="T5" fmla="*/ 320 h 408"/>
                    <a:gd name="T6" fmla="*/ 376 w 464"/>
                    <a:gd name="T7" fmla="*/ 384 h 408"/>
                    <a:gd name="T8" fmla="*/ 376 w 464"/>
                    <a:gd name="T9" fmla="*/ 384 h 408"/>
                    <a:gd name="T10" fmla="*/ 420 w 464"/>
                    <a:gd name="T11" fmla="*/ 398 h 408"/>
                    <a:gd name="T12" fmla="*/ 452 w 464"/>
                    <a:gd name="T13" fmla="*/ 406 h 408"/>
                    <a:gd name="T14" fmla="*/ 460 w 464"/>
                    <a:gd name="T15" fmla="*/ 408 h 408"/>
                    <a:gd name="T16" fmla="*/ 464 w 464"/>
                    <a:gd name="T17" fmla="*/ 408 h 408"/>
                    <a:gd name="T18" fmla="*/ 424 w 464"/>
                    <a:gd name="T19" fmla="*/ 328 h 408"/>
                    <a:gd name="T20" fmla="*/ 392 w 464"/>
                    <a:gd name="T21" fmla="*/ 328 h 408"/>
                    <a:gd name="T22" fmla="*/ 384 w 464"/>
                    <a:gd name="T23" fmla="*/ 304 h 408"/>
                    <a:gd name="T24" fmla="*/ 88 w 464"/>
                    <a:gd name="T25" fmla="*/ 24 h 408"/>
                    <a:gd name="T26" fmla="*/ 0 w 464"/>
                    <a:gd name="T27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4" h="408">
                      <a:moveTo>
                        <a:pt x="0" y="0"/>
                      </a:moveTo>
                      <a:lnTo>
                        <a:pt x="344" y="336"/>
                      </a:lnTo>
                      <a:lnTo>
                        <a:pt x="368" y="320"/>
                      </a:lnTo>
                      <a:lnTo>
                        <a:pt x="376" y="384"/>
                      </a:lnTo>
                      <a:lnTo>
                        <a:pt x="376" y="384"/>
                      </a:lnTo>
                      <a:lnTo>
                        <a:pt x="420" y="398"/>
                      </a:lnTo>
                      <a:lnTo>
                        <a:pt x="452" y="406"/>
                      </a:lnTo>
                      <a:lnTo>
                        <a:pt x="460" y="408"/>
                      </a:lnTo>
                      <a:lnTo>
                        <a:pt x="464" y="408"/>
                      </a:lnTo>
                      <a:lnTo>
                        <a:pt x="424" y="328"/>
                      </a:lnTo>
                      <a:lnTo>
                        <a:pt x="392" y="328"/>
                      </a:lnTo>
                      <a:lnTo>
                        <a:pt x="384" y="304"/>
                      </a:lnTo>
                      <a:lnTo>
                        <a:pt x="88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59">
                  <a:extLst>
                    <a:ext uri="{FF2B5EF4-FFF2-40B4-BE49-F238E27FC236}">
                      <a16:creationId xmlns:a16="http://schemas.microsoft.com/office/drawing/2014/main" id="{EE597891-4AC2-4C3D-91E0-5FC067229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" y="3022"/>
                  <a:ext cx="464" cy="408"/>
                </a:xfrm>
                <a:custGeom>
                  <a:avLst/>
                  <a:gdLst>
                    <a:gd name="T0" fmla="*/ 0 w 464"/>
                    <a:gd name="T1" fmla="*/ 0 h 408"/>
                    <a:gd name="T2" fmla="*/ 344 w 464"/>
                    <a:gd name="T3" fmla="*/ 336 h 408"/>
                    <a:gd name="T4" fmla="*/ 368 w 464"/>
                    <a:gd name="T5" fmla="*/ 320 h 408"/>
                    <a:gd name="T6" fmla="*/ 376 w 464"/>
                    <a:gd name="T7" fmla="*/ 384 h 408"/>
                    <a:gd name="T8" fmla="*/ 376 w 464"/>
                    <a:gd name="T9" fmla="*/ 384 h 408"/>
                    <a:gd name="T10" fmla="*/ 420 w 464"/>
                    <a:gd name="T11" fmla="*/ 398 h 408"/>
                    <a:gd name="T12" fmla="*/ 452 w 464"/>
                    <a:gd name="T13" fmla="*/ 406 h 408"/>
                    <a:gd name="T14" fmla="*/ 460 w 464"/>
                    <a:gd name="T15" fmla="*/ 408 h 408"/>
                    <a:gd name="T16" fmla="*/ 464 w 464"/>
                    <a:gd name="T17" fmla="*/ 408 h 408"/>
                    <a:gd name="T18" fmla="*/ 424 w 464"/>
                    <a:gd name="T19" fmla="*/ 328 h 408"/>
                    <a:gd name="T20" fmla="*/ 392 w 464"/>
                    <a:gd name="T21" fmla="*/ 328 h 408"/>
                    <a:gd name="T22" fmla="*/ 384 w 464"/>
                    <a:gd name="T23" fmla="*/ 304 h 408"/>
                    <a:gd name="T24" fmla="*/ 88 w 464"/>
                    <a:gd name="T25" fmla="*/ 24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64" h="408">
                      <a:moveTo>
                        <a:pt x="0" y="0"/>
                      </a:moveTo>
                      <a:lnTo>
                        <a:pt x="344" y="336"/>
                      </a:lnTo>
                      <a:lnTo>
                        <a:pt x="368" y="320"/>
                      </a:lnTo>
                      <a:lnTo>
                        <a:pt x="376" y="384"/>
                      </a:lnTo>
                      <a:lnTo>
                        <a:pt x="376" y="384"/>
                      </a:lnTo>
                      <a:lnTo>
                        <a:pt x="420" y="398"/>
                      </a:lnTo>
                      <a:lnTo>
                        <a:pt x="452" y="406"/>
                      </a:lnTo>
                      <a:lnTo>
                        <a:pt x="460" y="408"/>
                      </a:lnTo>
                      <a:lnTo>
                        <a:pt x="464" y="408"/>
                      </a:lnTo>
                      <a:lnTo>
                        <a:pt x="424" y="328"/>
                      </a:lnTo>
                      <a:lnTo>
                        <a:pt x="392" y="328"/>
                      </a:lnTo>
                      <a:lnTo>
                        <a:pt x="384" y="304"/>
                      </a:lnTo>
                      <a:lnTo>
                        <a:pt x="88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60">
                  <a:extLst>
                    <a:ext uri="{FF2B5EF4-FFF2-40B4-BE49-F238E27FC236}">
                      <a16:creationId xmlns:a16="http://schemas.microsoft.com/office/drawing/2014/main" id="{8D68022A-5BA3-4237-AD9B-D9E142438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7" y="1574"/>
                  <a:ext cx="720" cy="1794"/>
                </a:xfrm>
                <a:custGeom>
                  <a:avLst/>
                  <a:gdLst>
                    <a:gd name="T0" fmla="*/ 712 w 720"/>
                    <a:gd name="T1" fmla="*/ 1560 h 1794"/>
                    <a:gd name="T2" fmla="*/ 720 w 720"/>
                    <a:gd name="T3" fmla="*/ 1736 h 1794"/>
                    <a:gd name="T4" fmla="*/ 684 w 720"/>
                    <a:gd name="T5" fmla="*/ 1750 h 1794"/>
                    <a:gd name="T6" fmla="*/ 592 w 720"/>
                    <a:gd name="T7" fmla="*/ 1776 h 1794"/>
                    <a:gd name="T8" fmla="*/ 530 w 720"/>
                    <a:gd name="T9" fmla="*/ 1788 h 1794"/>
                    <a:gd name="T10" fmla="*/ 464 w 720"/>
                    <a:gd name="T11" fmla="*/ 1794 h 1794"/>
                    <a:gd name="T12" fmla="*/ 392 w 720"/>
                    <a:gd name="T13" fmla="*/ 1790 h 1794"/>
                    <a:gd name="T14" fmla="*/ 320 w 720"/>
                    <a:gd name="T15" fmla="*/ 1776 h 1794"/>
                    <a:gd name="T16" fmla="*/ 286 w 720"/>
                    <a:gd name="T17" fmla="*/ 1764 h 1794"/>
                    <a:gd name="T18" fmla="*/ 222 w 720"/>
                    <a:gd name="T19" fmla="*/ 1730 h 1794"/>
                    <a:gd name="T20" fmla="*/ 170 w 720"/>
                    <a:gd name="T21" fmla="*/ 1684 h 1794"/>
                    <a:gd name="T22" fmla="*/ 124 w 720"/>
                    <a:gd name="T23" fmla="*/ 1632 h 1794"/>
                    <a:gd name="T24" fmla="*/ 88 w 720"/>
                    <a:gd name="T25" fmla="*/ 1574 h 1794"/>
                    <a:gd name="T26" fmla="*/ 58 w 720"/>
                    <a:gd name="T27" fmla="*/ 1516 h 1794"/>
                    <a:gd name="T28" fmla="*/ 36 w 720"/>
                    <a:gd name="T29" fmla="*/ 1460 h 1794"/>
                    <a:gd name="T30" fmla="*/ 16 w 720"/>
                    <a:gd name="T31" fmla="*/ 1384 h 1794"/>
                    <a:gd name="T32" fmla="*/ 12 w 720"/>
                    <a:gd name="T33" fmla="*/ 1358 h 1794"/>
                    <a:gd name="T34" fmla="*/ 4 w 720"/>
                    <a:gd name="T35" fmla="*/ 1234 h 1794"/>
                    <a:gd name="T36" fmla="*/ 0 w 720"/>
                    <a:gd name="T37" fmla="*/ 1020 h 1794"/>
                    <a:gd name="T38" fmla="*/ 0 w 720"/>
                    <a:gd name="T39" fmla="*/ 744 h 1794"/>
                    <a:gd name="T40" fmla="*/ 248 w 720"/>
                    <a:gd name="T41" fmla="*/ 224 h 1794"/>
                    <a:gd name="T42" fmla="*/ 296 w 720"/>
                    <a:gd name="T43" fmla="*/ 280 h 1794"/>
                    <a:gd name="T44" fmla="*/ 292 w 720"/>
                    <a:gd name="T45" fmla="*/ 520 h 1794"/>
                    <a:gd name="T46" fmla="*/ 294 w 720"/>
                    <a:gd name="T47" fmla="*/ 820 h 1794"/>
                    <a:gd name="T48" fmla="*/ 302 w 720"/>
                    <a:gd name="T49" fmla="*/ 962 h 1794"/>
                    <a:gd name="T50" fmla="*/ 316 w 720"/>
                    <a:gd name="T51" fmla="*/ 1082 h 1794"/>
                    <a:gd name="T52" fmla="*/ 330 w 720"/>
                    <a:gd name="T53" fmla="*/ 1144 h 1794"/>
                    <a:gd name="T54" fmla="*/ 336 w 720"/>
                    <a:gd name="T55" fmla="*/ 1160 h 1794"/>
                    <a:gd name="T56" fmla="*/ 388 w 720"/>
                    <a:gd name="T57" fmla="*/ 1264 h 1794"/>
                    <a:gd name="T58" fmla="*/ 442 w 720"/>
                    <a:gd name="T59" fmla="*/ 1358 h 1794"/>
                    <a:gd name="T60" fmla="*/ 492 w 720"/>
                    <a:gd name="T61" fmla="*/ 1434 h 1794"/>
                    <a:gd name="T62" fmla="*/ 536 w 720"/>
                    <a:gd name="T63" fmla="*/ 1480 h 1794"/>
                    <a:gd name="T64" fmla="*/ 558 w 720"/>
                    <a:gd name="T65" fmla="*/ 1494 h 1794"/>
                    <a:gd name="T66" fmla="*/ 614 w 720"/>
                    <a:gd name="T67" fmla="*/ 1520 h 1794"/>
                    <a:gd name="T68" fmla="*/ 690 w 720"/>
                    <a:gd name="T69" fmla="*/ 1550 h 1794"/>
                    <a:gd name="T70" fmla="*/ 712 w 720"/>
                    <a:gd name="T71" fmla="*/ 1560 h 1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720" h="1794">
                      <a:moveTo>
                        <a:pt x="712" y="1560"/>
                      </a:moveTo>
                      <a:lnTo>
                        <a:pt x="712" y="1560"/>
                      </a:lnTo>
                      <a:lnTo>
                        <a:pt x="716" y="1650"/>
                      </a:lnTo>
                      <a:lnTo>
                        <a:pt x="720" y="1736"/>
                      </a:lnTo>
                      <a:lnTo>
                        <a:pt x="720" y="1736"/>
                      </a:lnTo>
                      <a:lnTo>
                        <a:pt x="684" y="1750"/>
                      </a:lnTo>
                      <a:lnTo>
                        <a:pt x="644" y="1764"/>
                      </a:lnTo>
                      <a:lnTo>
                        <a:pt x="592" y="1776"/>
                      </a:lnTo>
                      <a:lnTo>
                        <a:pt x="562" y="1782"/>
                      </a:lnTo>
                      <a:lnTo>
                        <a:pt x="530" y="1788"/>
                      </a:lnTo>
                      <a:lnTo>
                        <a:pt x="498" y="1792"/>
                      </a:lnTo>
                      <a:lnTo>
                        <a:pt x="464" y="1794"/>
                      </a:lnTo>
                      <a:lnTo>
                        <a:pt x="428" y="1794"/>
                      </a:lnTo>
                      <a:lnTo>
                        <a:pt x="392" y="1790"/>
                      </a:lnTo>
                      <a:lnTo>
                        <a:pt x="356" y="1784"/>
                      </a:lnTo>
                      <a:lnTo>
                        <a:pt x="320" y="1776"/>
                      </a:lnTo>
                      <a:lnTo>
                        <a:pt x="320" y="1776"/>
                      </a:lnTo>
                      <a:lnTo>
                        <a:pt x="286" y="1764"/>
                      </a:lnTo>
                      <a:lnTo>
                        <a:pt x="252" y="1748"/>
                      </a:lnTo>
                      <a:lnTo>
                        <a:pt x="222" y="1730"/>
                      </a:lnTo>
                      <a:lnTo>
                        <a:pt x="194" y="1708"/>
                      </a:lnTo>
                      <a:lnTo>
                        <a:pt x="170" y="1684"/>
                      </a:lnTo>
                      <a:lnTo>
                        <a:pt x="146" y="1658"/>
                      </a:lnTo>
                      <a:lnTo>
                        <a:pt x="124" y="1632"/>
                      </a:lnTo>
                      <a:lnTo>
                        <a:pt x="106" y="1604"/>
                      </a:lnTo>
                      <a:lnTo>
                        <a:pt x="88" y="1574"/>
                      </a:lnTo>
                      <a:lnTo>
                        <a:pt x="72" y="1546"/>
                      </a:lnTo>
                      <a:lnTo>
                        <a:pt x="58" y="1516"/>
                      </a:lnTo>
                      <a:lnTo>
                        <a:pt x="46" y="1488"/>
                      </a:lnTo>
                      <a:lnTo>
                        <a:pt x="36" y="1460"/>
                      </a:lnTo>
                      <a:lnTo>
                        <a:pt x="28" y="1432"/>
                      </a:lnTo>
                      <a:lnTo>
                        <a:pt x="16" y="1384"/>
                      </a:lnTo>
                      <a:lnTo>
                        <a:pt x="16" y="1384"/>
                      </a:lnTo>
                      <a:lnTo>
                        <a:pt x="12" y="1358"/>
                      </a:lnTo>
                      <a:lnTo>
                        <a:pt x="8" y="1322"/>
                      </a:lnTo>
                      <a:lnTo>
                        <a:pt x="4" y="1234"/>
                      </a:lnTo>
                      <a:lnTo>
                        <a:pt x="0" y="1130"/>
                      </a:lnTo>
                      <a:lnTo>
                        <a:pt x="0" y="1020"/>
                      </a:lnTo>
                      <a:lnTo>
                        <a:pt x="0" y="828"/>
                      </a:lnTo>
                      <a:lnTo>
                        <a:pt x="0" y="744"/>
                      </a:lnTo>
                      <a:lnTo>
                        <a:pt x="16" y="0"/>
                      </a:lnTo>
                      <a:lnTo>
                        <a:pt x="248" y="224"/>
                      </a:lnTo>
                      <a:lnTo>
                        <a:pt x="296" y="280"/>
                      </a:lnTo>
                      <a:lnTo>
                        <a:pt x="296" y="280"/>
                      </a:lnTo>
                      <a:lnTo>
                        <a:pt x="292" y="398"/>
                      </a:lnTo>
                      <a:lnTo>
                        <a:pt x="292" y="520"/>
                      </a:lnTo>
                      <a:lnTo>
                        <a:pt x="292" y="666"/>
                      </a:lnTo>
                      <a:lnTo>
                        <a:pt x="294" y="820"/>
                      </a:lnTo>
                      <a:lnTo>
                        <a:pt x="298" y="892"/>
                      </a:lnTo>
                      <a:lnTo>
                        <a:pt x="302" y="962"/>
                      </a:lnTo>
                      <a:lnTo>
                        <a:pt x="308" y="1026"/>
                      </a:lnTo>
                      <a:lnTo>
                        <a:pt x="316" y="1082"/>
                      </a:lnTo>
                      <a:lnTo>
                        <a:pt x="324" y="1126"/>
                      </a:lnTo>
                      <a:lnTo>
                        <a:pt x="330" y="1144"/>
                      </a:lnTo>
                      <a:lnTo>
                        <a:pt x="336" y="1160"/>
                      </a:lnTo>
                      <a:lnTo>
                        <a:pt x="336" y="1160"/>
                      </a:lnTo>
                      <a:lnTo>
                        <a:pt x="362" y="1212"/>
                      </a:lnTo>
                      <a:lnTo>
                        <a:pt x="388" y="1264"/>
                      </a:lnTo>
                      <a:lnTo>
                        <a:pt x="416" y="1314"/>
                      </a:lnTo>
                      <a:lnTo>
                        <a:pt x="442" y="1358"/>
                      </a:lnTo>
                      <a:lnTo>
                        <a:pt x="468" y="1400"/>
                      </a:lnTo>
                      <a:lnTo>
                        <a:pt x="492" y="1434"/>
                      </a:lnTo>
                      <a:lnTo>
                        <a:pt x="516" y="1462"/>
                      </a:lnTo>
                      <a:lnTo>
                        <a:pt x="536" y="1480"/>
                      </a:lnTo>
                      <a:lnTo>
                        <a:pt x="536" y="1480"/>
                      </a:lnTo>
                      <a:lnTo>
                        <a:pt x="558" y="1494"/>
                      </a:lnTo>
                      <a:lnTo>
                        <a:pt x="584" y="1508"/>
                      </a:lnTo>
                      <a:lnTo>
                        <a:pt x="614" y="1520"/>
                      </a:lnTo>
                      <a:lnTo>
                        <a:pt x="642" y="1532"/>
                      </a:lnTo>
                      <a:lnTo>
                        <a:pt x="690" y="1550"/>
                      </a:lnTo>
                      <a:lnTo>
                        <a:pt x="706" y="1556"/>
                      </a:lnTo>
                      <a:lnTo>
                        <a:pt x="712" y="1560"/>
                      </a:lnTo>
                      <a:lnTo>
                        <a:pt x="712" y="1560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61">
                  <a:extLst>
                    <a:ext uri="{FF2B5EF4-FFF2-40B4-BE49-F238E27FC236}">
                      <a16:creationId xmlns:a16="http://schemas.microsoft.com/office/drawing/2014/main" id="{14724EF5-58F3-4AEA-B606-B44A00B52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1" y="1574"/>
                  <a:ext cx="722" cy="1794"/>
                </a:xfrm>
                <a:custGeom>
                  <a:avLst/>
                  <a:gdLst>
                    <a:gd name="T0" fmla="*/ 8 w 722"/>
                    <a:gd name="T1" fmla="*/ 1560 h 1794"/>
                    <a:gd name="T2" fmla="*/ 0 w 722"/>
                    <a:gd name="T3" fmla="*/ 1736 h 1794"/>
                    <a:gd name="T4" fmla="*/ 36 w 722"/>
                    <a:gd name="T5" fmla="*/ 1750 h 1794"/>
                    <a:gd name="T6" fmla="*/ 128 w 722"/>
                    <a:gd name="T7" fmla="*/ 1776 h 1794"/>
                    <a:gd name="T8" fmla="*/ 190 w 722"/>
                    <a:gd name="T9" fmla="*/ 1788 h 1794"/>
                    <a:gd name="T10" fmla="*/ 258 w 722"/>
                    <a:gd name="T11" fmla="*/ 1794 h 1794"/>
                    <a:gd name="T12" fmla="*/ 328 w 722"/>
                    <a:gd name="T13" fmla="*/ 1790 h 1794"/>
                    <a:gd name="T14" fmla="*/ 400 w 722"/>
                    <a:gd name="T15" fmla="*/ 1776 h 1794"/>
                    <a:gd name="T16" fmla="*/ 436 w 722"/>
                    <a:gd name="T17" fmla="*/ 1764 h 1794"/>
                    <a:gd name="T18" fmla="*/ 498 w 722"/>
                    <a:gd name="T19" fmla="*/ 1730 h 1794"/>
                    <a:gd name="T20" fmla="*/ 552 w 722"/>
                    <a:gd name="T21" fmla="*/ 1684 h 1794"/>
                    <a:gd name="T22" fmla="*/ 596 w 722"/>
                    <a:gd name="T23" fmla="*/ 1632 h 1794"/>
                    <a:gd name="T24" fmla="*/ 634 w 722"/>
                    <a:gd name="T25" fmla="*/ 1574 h 1794"/>
                    <a:gd name="T26" fmla="*/ 662 w 722"/>
                    <a:gd name="T27" fmla="*/ 1516 h 1794"/>
                    <a:gd name="T28" fmla="*/ 684 w 722"/>
                    <a:gd name="T29" fmla="*/ 1460 h 1794"/>
                    <a:gd name="T30" fmla="*/ 704 w 722"/>
                    <a:gd name="T31" fmla="*/ 1384 h 1794"/>
                    <a:gd name="T32" fmla="*/ 708 w 722"/>
                    <a:gd name="T33" fmla="*/ 1358 h 1794"/>
                    <a:gd name="T34" fmla="*/ 718 w 722"/>
                    <a:gd name="T35" fmla="*/ 1234 h 1794"/>
                    <a:gd name="T36" fmla="*/ 722 w 722"/>
                    <a:gd name="T37" fmla="*/ 1020 h 1794"/>
                    <a:gd name="T38" fmla="*/ 720 w 722"/>
                    <a:gd name="T39" fmla="*/ 744 h 1794"/>
                    <a:gd name="T40" fmla="*/ 472 w 722"/>
                    <a:gd name="T41" fmla="*/ 224 h 1794"/>
                    <a:gd name="T42" fmla="*/ 424 w 722"/>
                    <a:gd name="T43" fmla="*/ 280 h 1794"/>
                    <a:gd name="T44" fmla="*/ 430 w 722"/>
                    <a:gd name="T45" fmla="*/ 520 h 1794"/>
                    <a:gd name="T46" fmla="*/ 426 w 722"/>
                    <a:gd name="T47" fmla="*/ 820 h 1794"/>
                    <a:gd name="T48" fmla="*/ 418 w 722"/>
                    <a:gd name="T49" fmla="*/ 962 h 1794"/>
                    <a:gd name="T50" fmla="*/ 406 w 722"/>
                    <a:gd name="T51" fmla="*/ 1082 h 1794"/>
                    <a:gd name="T52" fmla="*/ 390 w 722"/>
                    <a:gd name="T53" fmla="*/ 1144 h 1794"/>
                    <a:gd name="T54" fmla="*/ 384 w 722"/>
                    <a:gd name="T55" fmla="*/ 1160 h 1794"/>
                    <a:gd name="T56" fmla="*/ 332 w 722"/>
                    <a:gd name="T57" fmla="*/ 1264 h 1794"/>
                    <a:gd name="T58" fmla="*/ 278 w 722"/>
                    <a:gd name="T59" fmla="*/ 1358 h 1794"/>
                    <a:gd name="T60" fmla="*/ 228 w 722"/>
                    <a:gd name="T61" fmla="*/ 1434 h 1794"/>
                    <a:gd name="T62" fmla="*/ 184 w 722"/>
                    <a:gd name="T63" fmla="*/ 1480 h 1794"/>
                    <a:gd name="T64" fmla="*/ 162 w 722"/>
                    <a:gd name="T65" fmla="*/ 1494 h 1794"/>
                    <a:gd name="T66" fmla="*/ 108 w 722"/>
                    <a:gd name="T67" fmla="*/ 1520 h 1794"/>
                    <a:gd name="T68" fmla="*/ 30 w 722"/>
                    <a:gd name="T69" fmla="*/ 1550 h 1794"/>
                    <a:gd name="T70" fmla="*/ 8 w 722"/>
                    <a:gd name="T71" fmla="*/ 1560 h 1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722" h="1794">
                      <a:moveTo>
                        <a:pt x="8" y="1560"/>
                      </a:moveTo>
                      <a:lnTo>
                        <a:pt x="8" y="1560"/>
                      </a:lnTo>
                      <a:lnTo>
                        <a:pt x="4" y="1650"/>
                      </a:lnTo>
                      <a:lnTo>
                        <a:pt x="0" y="1736"/>
                      </a:lnTo>
                      <a:lnTo>
                        <a:pt x="0" y="1736"/>
                      </a:lnTo>
                      <a:lnTo>
                        <a:pt x="36" y="1750"/>
                      </a:lnTo>
                      <a:lnTo>
                        <a:pt x="76" y="1764"/>
                      </a:lnTo>
                      <a:lnTo>
                        <a:pt x="128" y="1776"/>
                      </a:lnTo>
                      <a:lnTo>
                        <a:pt x="158" y="1782"/>
                      </a:lnTo>
                      <a:lnTo>
                        <a:pt x="190" y="1788"/>
                      </a:lnTo>
                      <a:lnTo>
                        <a:pt x="222" y="1792"/>
                      </a:lnTo>
                      <a:lnTo>
                        <a:pt x="258" y="1794"/>
                      </a:lnTo>
                      <a:lnTo>
                        <a:pt x="292" y="1794"/>
                      </a:lnTo>
                      <a:lnTo>
                        <a:pt x="328" y="1790"/>
                      </a:lnTo>
                      <a:lnTo>
                        <a:pt x="364" y="1784"/>
                      </a:lnTo>
                      <a:lnTo>
                        <a:pt x="400" y="1776"/>
                      </a:lnTo>
                      <a:lnTo>
                        <a:pt x="400" y="1776"/>
                      </a:lnTo>
                      <a:lnTo>
                        <a:pt x="436" y="1764"/>
                      </a:lnTo>
                      <a:lnTo>
                        <a:pt x="468" y="1748"/>
                      </a:lnTo>
                      <a:lnTo>
                        <a:pt x="498" y="1730"/>
                      </a:lnTo>
                      <a:lnTo>
                        <a:pt x="526" y="1708"/>
                      </a:lnTo>
                      <a:lnTo>
                        <a:pt x="552" y="1684"/>
                      </a:lnTo>
                      <a:lnTo>
                        <a:pt x="574" y="1658"/>
                      </a:lnTo>
                      <a:lnTo>
                        <a:pt x="596" y="1632"/>
                      </a:lnTo>
                      <a:lnTo>
                        <a:pt x="616" y="1604"/>
                      </a:lnTo>
                      <a:lnTo>
                        <a:pt x="634" y="1574"/>
                      </a:lnTo>
                      <a:lnTo>
                        <a:pt x="648" y="1546"/>
                      </a:lnTo>
                      <a:lnTo>
                        <a:pt x="662" y="1516"/>
                      </a:lnTo>
                      <a:lnTo>
                        <a:pt x="674" y="1488"/>
                      </a:lnTo>
                      <a:lnTo>
                        <a:pt x="684" y="1460"/>
                      </a:lnTo>
                      <a:lnTo>
                        <a:pt x="692" y="1432"/>
                      </a:lnTo>
                      <a:lnTo>
                        <a:pt x="704" y="1384"/>
                      </a:lnTo>
                      <a:lnTo>
                        <a:pt x="704" y="1384"/>
                      </a:lnTo>
                      <a:lnTo>
                        <a:pt x="708" y="1358"/>
                      </a:lnTo>
                      <a:lnTo>
                        <a:pt x="712" y="1322"/>
                      </a:lnTo>
                      <a:lnTo>
                        <a:pt x="718" y="1234"/>
                      </a:lnTo>
                      <a:lnTo>
                        <a:pt x="720" y="1130"/>
                      </a:lnTo>
                      <a:lnTo>
                        <a:pt x="722" y="1020"/>
                      </a:lnTo>
                      <a:lnTo>
                        <a:pt x="722" y="828"/>
                      </a:lnTo>
                      <a:lnTo>
                        <a:pt x="720" y="744"/>
                      </a:lnTo>
                      <a:lnTo>
                        <a:pt x="704" y="0"/>
                      </a:lnTo>
                      <a:lnTo>
                        <a:pt x="472" y="224"/>
                      </a:lnTo>
                      <a:lnTo>
                        <a:pt x="424" y="280"/>
                      </a:lnTo>
                      <a:lnTo>
                        <a:pt x="424" y="280"/>
                      </a:lnTo>
                      <a:lnTo>
                        <a:pt x="428" y="398"/>
                      </a:lnTo>
                      <a:lnTo>
                        <a:pt x="430" y="520"/>
                      </a:lnTo>
                      <a:lnTo>
                        <a:pt x="430" y="666"/>
                      </a:lnTo>
                      <a:lnTo>
                        <a:pt x="426" y="820"/>
                      </a:lnTo>
                      <a:lnTo>
                        <a:pt x="424" y="892"/>
                      </a:lnTo>
                      <a:lnTo>
                        <a:pt x="418" y="962"/>
                      </a:lnTo>
                      <a:lnTo>
                        <a:pt x="412" y="1026"/>
                      </a:lnTo>
                      <a:lnTo>
                        <a:pt x="406" y="1082"/>
                      </a:lnTo>
                      <a:lnTo>
                        <a:pt x="396" y="1126"/>
                      </a:lnTo>
                      <a:lnTo>
                        <a:pt x="390" y="1144"/>
                      </a:lnTo>
                      <a:lnTo>
                        <a:pt x="384" y="1160"/>
                      </a:lnTo>
                      <a:lnTo>
                        <a:pt x="384" y="1160"/>
                      </a:lnTo>
                      <a:lnTo>
                        <a:pt x="360" y="1212"/>
                      </a:lnTo>
                      <a:lnTo>
                        <a:pt x="332" y="1264"/>
                      </a:lnTo>
                      <a:lnTo>
                        <a:pt x="306" y="1314"/>
                      </a:lnTo>
                      <a:lnTo>
                        <a:pt x="278" y="1358"/>
                      </a:lnTo>
                      <a:lnTo>
                        <a:pt x="252" y="1400"/>
                      </a:lnTo>
                      <a:lnTo>
                        <a:pt x="228" y="1434"/>
                      </a:lnTo>
                      <a:lnTo>
                        <a:pt x="204" y="1462"/>
                      </a:lnTo>
                      <a:lnTo>
                        <a:pt x="184" y="1480"/>
                      </a:lnTo>
                      <a:lnTo>
                        <a:pt x="184" y="1480"/>
                      </a:lnTo>
                      <a:lnTo>
                        <a:pt x="162" y="1494"/>
                      </a:lnTo>
                      <a:lnTo>
                        <a:pt x="136" y="1508"/>
                      </a:lnTo>
                      <a:lnTo>
                        <a:pt x="108" y="1520"/>
                      </a:lnTo>
                      <a:lnTo>
                        <a:pt x="78" y="1532"/>
                      </a:lnTo>
                      <a:lnTo>
                        <a:pt x="30" y="1550"/>
                      </a:lnTo>
                      <a:lnTo>
                        <a:pt x="14" y="1556"/>
                      </a:lnTo>
                      <a:lnTo>
                        <a:pt x="8" y="1560"/>
                      </a:lnTo>
                      <a:lnTo>
                        <a:pt x="8" y="1560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62">
                  <a:extLst>
                    <a:ext uri="{FF2B5EF4-FFF2-40B4-BE49-F238E27FC236}">
                      <a16:creationId xmlns:a16="http://schemas.microsoft.com/office/drawing/2014/main" id="{F8CE3A84-9982-4AD5-8918-1E6B8BC479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7" y="1806"/>
                  <a:ext cx="526" cy="1372"/>
                </a:xfrm>
                <a:custGeom>
                  <a:avLst/>
                  <a:gdLst>
                    <a:gd name="T0" fmla="*/ 526 w 526"/>
                    <a:gd name="T1" fmla="*/ 1176 h 1372"/>
                    <a:gd name="T2" fmla="*/ 526 w 526"/>
                    <a:gd name="T3" fmla="*/ 1360 h 1372"/>
                    <a:gd name="T4" fmla="*/ 526 w 526"/>
                    <a:gd name="T5" fmla="*/ 1360 h 1372"/>
                    <a:gd name="T6" fmla="*/ 520 w 526"/>
                    <a:gd name="T7" fmla="*/ 1362 h 1372"/>
                    <a:gd name="T8" fmla="*/ 506 w 526"/>
                    <a:gd name="T9" fmla="*/ 1366 h 1372"/>
                    <a:gd name="T10" fmla="*/ 480 w 526"/>
                    <a:gd name="T11" fmla="*/ 1370 h 1372"/>
                    <a:gd name="T12" fmla="*/ 464 w 526"/>
                    <a:gd name="T13" fmla="*/ 1372 h 1372"/>
                    <a:gd name="T14" fmla="*/ 446 w 526"/>
                    <a:gd name="T15" fmla="*/ 1372 h 1372"/>
                    <a:gd name="T16" fmla="*/ 426 w 526"/>
                    <a:gd name="T17" fmla="*/ 1372 h 1372"/>
                    <a:gd name="T18" fmla="*/ 404 w 526"/>
                    <a:gd name="T19" fmla="*/ 1368 h 1372"/>
                    <a:gd name="T20" fmla="*/ 382 w 526"/>
                    <a:gd name="T21" fmla="*/ 1364 h 1372"/>
                    <a:gd name="T22" fmla="*/ 356 w 526"/>
                    <a:gd name="T23" fmla="*/ 1356 h 1372"/>
                    <a:gd name="T24" fmla="*/ 328 w 526"/>
                    <a:gd name="T25" fmla="*/ 1346 h 1372"/>
                    <a:gd name="T26" fmla="*/ 300 w 526"/>
                    <a:gd name="T27" fmla="*/ 1332 h 1372"/>
                    <a:gd name="T28" fmla="*/ 270 w 526"/>
                    <a:gd name="T29" fmla="*/ 1316 h 1372"/>
                    <a:gd name="T30" fmla="*/ 238 w 526"/>
                    <a:gd name="T31" fmla="*/ 1296 h 1372"/>
                    <a:gd name="T32" fmla="*/ 238 w 526"/>
                    <a:gd name="T33" fmla="*/ 1296 h 1372"/>
                    <a:gd name="T34" fmla="*/ 208 w 526"/>
                    <a:gd name="T35" fmla="*/ 1272 h 1372"/>
                    <a:gd name="T36" fmla="*/ 180 w 526"/>
                    <a:gd name="T37" fmla="*/ 1246 h 1372"/>
                    <a:gd name="T38" fmla="*/ 154 w 526"/>
                    <a:gd name="T39" fmla="*/ 1216 h 1372"/>
                    <a:gd name="T40" fmla="*/ 130 w 526"/>
                    <a:gd name="T41" fmla="*/ 1186 h 1372"/>
                    <a:gd name="T42" fmla="*/ 110 w 526"/>
                    <a:gd name="T43" fmla="*/ 1154 h 1372"/>
                    <a:gd name="T44" fmla="*/ 92 w 526"/>
                    <a:gd name="T45" fmla="*/ 1120 h 1372"/>
                    <a:gd name="T46" fmla="*/ 76 w 526"/>
                    <a:gd name="T47" fmla="*/ 1084 h 1372"/>
                    <a:gd name="T48" fmla="*/ 62 w 526"/>
                    <a:gd name="T49" fmla="*/ 1050 h 1372"/>
                    <a:gd name="T50" fmla="*/ 48 w 526"/>
                    <a:gd name="T51" fmla="*/ 1014 h 1372"/>
                    <a:gd name="T52" fmla="*/ 38 w 526"/>
                    <a:gd name="T53" fmla="*/ 978 h 1372"/>
                    <a:gd name="T54" fmla="*/ 30 w 526"/>
                    <a:gd name="T55" fmla="*/ 944 h 1372"/>
                    <a:gd name="T56" fmla="*/ 22 w 526"/>
                    <a:gd name="T57" fmla="*/ 910 h 1372"/>
                    <a:gd name="T58" fmla="*/ 12 w 526"/>
                    <a:gd name="T59" fmla="*/ 846 h 1372"/>
                    <a:gd name="T60" fmla="*/ 6 w 526"/>
                    <a:gd name="T61" fmla="*/ 792 h 1372"/>
                    <a:gd name="T62" fmla="*/ 6 w 526"/>
                    <a:gd name="T63" fmla="*/ 792 h 1372"/>
                    <a:gd name="T64" fmla="*/ 2 w 526"/>
                    <a:gd name="T65" fmla="*/ 720 h 1372"/>
                    <a:gd name="T66" fmla="*/ 2 w 526"/>
                    <a:gd name="T67" fmla="*/ 612 h 1372"/>
                    <a:gd name="T68" fmla="*/ 0 w 526"/>
                    <a:gd name="T69" fmla="*/ 344 h 1372"/>
                    <a:gd name="T70" fmla="*/ 2 w 526"/>
                    <a:gd name="T71" fmla="*/ 102 h 1372"/>
                    <a:gd name="T72" fmla="*/ 4 w 526"/>
                    <a:gd name="T73" fmla="*/ 26 h 1372"/>
                    <a:gd name="T74" fmla="*/ 6 w 526"/>
                    <a:gd name="T75" fmla="*/ 0 h 1372"/>
                    <a:gd name="T76" fmla="*/ 6 w 526"/>
                    <a:gd name="T77" fmla="*/ 0 h 1372"/>
                    <a:gd name="T78" fmla="*/ 38 w 526"/>
                    <a:gd name="T79" fmla="*/ 32 h 1372"/>
                    <a:gd name="T80" fmla="*/ 108 w 526"/>
                    <a:gd name="T81" fmla="*/ 94 h 1372"/>
                    <a:gd name="T82" fmla="*/ 206 w 526"/>
                    <a:gd name="T83" fmla="*/ 184 h 1372"/>
                    <a:gd name="T84" fmla="*/ 206 w 526"/>
                    <a:gd name="T85" fmla="*/ 184 h 1372"/>
                    <a:gd name="T86" fmla="*/ 204 w 526"/>
                    <a:gd name="T87" fmla="*/ 278 h 1372"/>
                    <a:gd name="T88" fmla="*/ 206 w 526"/>
                    <a:gd name="T89" fmla="*/ 378 h 1372"/>
                    <a:gd name="T90" fmla="*/ 208 w 526"/>
                    <a:gd name="T91" fmla="*/ 494 h 1372"/>
                    <a:gd name="T92" fmla="*/ 214 w 526"/>
                    <a:gd name="T93" fmla="*/ 618 h 1372"/>
                    <a:gd name="T94" fmla="*/ 220 w 526"/>
                    <a:gd name="T95" fmla="*/ 678 h 1372"/>
                    <a:gd name="T96" fmla="*/ 226 w 526"/>
                    <a:gd name="T97" fmla="*/ 734 h 1372"/>
                    <a:gd name="T98" fmla="*/ 234 w 526"/>
                    <a:gd name="T99" fmla="*/ 786 h 1372"/>
                    <a:gd name="T100" fmla="*/ 244 w 526"/>
                    <a:gd name="T101" fmla="*/ 830 h 1372"/>
                    <a:gd name="T102" fmla="*/ 256 w 526"/>
                    <a:gd name="T103" fmla="*/ 868 h 1372"/>
                    <a:gd name="T104" fmla="*/ 262 w 526"/>
                    <a:gd name="T105" fmla="*/ 884 h 1372"/>
                    <a:gd name="T106" fmla="*/ 270 w 526"/>
                    <a:gd name="T107" fmla="*/ 896 h 1372"/>
                    <a:gd name="T108" fmla="*/ 270 w 526"/>
                    <a:gd name="T109" fmla="*/ 896 h 1372"/>
                    <a:gd name="T110" fmla="*/ 304 w 526"/>
                    <a:gd name="T111" fmla="*/ 942 h 1372"/>
                    <a:gd name="T112" fmla="*/ 344 w 526"/>
                    <a:gd name="T113" fmla="*/ 990 h 1372"/>
                    <a:gd name="T114" fmla="*/ 386 w 526"/>
                    <a:gd name="T115" fmla="*/ 1038 h 1372"/>
                    <a:gd name="T116" fmla="*/ 428 w 526"/>
                    <a:gd name="T117" fmla="*/ 1080 h 1372"/>
                    <a:gd name="T118" fmla="*/ 498 w 526"/>
                    <a:gd name="T119" fmla="*/ 1150 h 1372"/>
                    <a:gd name="T120" fmla="*/ 526 w 526"/>
                    <a:gd name="T121" fmla="*/ 1176 h 1372"/>
                    <a:gd name="T122" fmla="*/ 526 w 526"/>
                    <a:gd name="T123" fmla="*/ 1176 h 1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6" h="1372">
                      <a:moveTo>
                        <a:pt x="526" y="1176"/>
                      </a:moveTo>
                      <a:lnTo>
                        <a:pt x="526" y="1360"/>
                      </a:lnTo>
                      <a:lnTo>
                        <a:pt x="526" y="1360"/>
                      </a:lnTo>
                      <a:lnTo>
                        <a:pt x="520" y="1362"/>
                      </a:lnTo>
                      <a:lnTo>
                        <a:pt x="506" y="1366"/>
                      </a:lnTo>
                      <a:lnTo>
                        <a:pt x="480" y="1370"/>
                      </a:lnTo>
                      <a:lnTo>
                        <a:pt x="464" y="1372"/>
                      </a:lnTo>
                      <a:lnTo>
                        <a:pt x="446" y="1372"/>
                      </a:lnTo>
                      <a:lnTo>
                        <a:pt x="426" y="1372"/>
                      </a:lnTo>
                      <a:lnTo>
                        <a:pt x="404" y="1368"/>
                      </a:lnTo>
                      <a:lnTo>
                        <a:pt x="382" y="1364"/>
                      </a:lnTo>
                      <a:lnTo>
                        <a:pt x="356" y="1356"/>
                      </a:lnTo>
                      <a:lnTo>
                        <a:pt x="328" y="1346"/>
                      </a:lnTo>
                      <a:lnTo>
                        <a:pt x="300" y="1332"/>
                      </a:lnTo>
                      <a:lnTo>
                        <a:pt x="270" y="1316"/>
                      </a:lnTo>
                      <a:lnTo>
                        <a:pt x="238" y="1296"/>
                      </a:lnTo>
                      <a:lnTo>
                        <a:pt x="238" y="1296"/>
                      </a:lnTo>
                      <a:lnTo>
                        <a:pt x="208" y="1272"/>
                      </a:lnTo>
                      <a:lnTo>
                        <a:pt x="180" y="1246"/>
                      </a:lnTo>
                      <a:lnTo>
                        <a:pt x="154" y="1216"/>
                      </a:lnTo>
                      <a:lnTo>
                        <a:pt x="130" y="1186"/>
                      </a:lnTo>
                      <a:lnTo>
                        <a:pt x="110" y="1154"/>
                      </a:lnTo>
                      <a:lnTo>
                        <a:pt x="92" y="1120"/>
                      </a:lnTo>
                      <a:lnTo>
                        <a:pt x="76" y="1084"/>
                      </a:lnTo>
                      <a:lnTo>
                        <a:pt x="62" y="1050"/>
                      </a:lnTo>
                      <a:lnTo>
                        <a:pt x="48" y="1014"/>
                      </a:lnTo>
                      <a:lnTo>
                        <a:pt x="38" y="978"/>
                      </a:lnTo>
                      <a:lnTo>
                        <a:pt x="30" y="944"/>
                      </a:lnTo>
                      <a:lnTo>
                        <a:pt x="22" y="910"/>
                      </a:lnTo>
                      <a:lnTo>
                        <a:pt x="12" y="846"/>
                      </a:lnTo>
                      <a:lnTo>
                        <a:pt x="6" y="792"/>
                      </a:lnTo>
                      <a:lnTo>
                        <a:pt x="6" y="792"/>
                      </a:lnTo>
                      <a:lnTo>
                        <a:pt x="2" y="720"/>
                      </a:lnTo>
                      <a:lnTo>
                        <a:pt x="2" y="612"/>
                      </a:lnTo>
                      <a:lnTo>
                        <a:pt x="0" y="344"/>
                      </a:lnTo>
                      <a:lnTo>
                        <a:pt x="2" y="102"/>
                      </a:lnTo>
                      <a:lnTo>
                        <a:pt x="4" y="2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38" y="32"/>
                      </a:lnTo>
                      <a:lnTo>
                        <a:pt x="108" y="94"/>
                      </a:lnTo>
                      <a:lnTo>
                        <a:pt x="206" y="184"/>
                      </a:lnTo>
                      <a:lnTo>
                        <a:pt x="206" y="184"/>
                      </a:lnTo>
                      <a:lnTo>
                        <a:pt x="204" y="278"/>
                      </a:lnTo>
                      <a:lnTo>
                        <a:pt x="206" y="378"/>
                      </a:lnTo>
                      <a:lnTo>
                        <a:pt x="208" y="494"/>
                      </a:lnTo>
                      <a:lnTo>
                        <a:pt x="214" y="618"/>
                      </a:lnTo>
                      <a:lnTo>
                        <a:pt x="220" y="678"/>
                      </a:lnTo>
                      <a:lnTo>
                        <a:pt x="226" y="734"/>
                      </a:lnTo>
                      <a:lnTo>
                        <a:pt x="234" y="786"/>
                      </a:lnTo>
                      <a:lnTo>
                        <a:pt x="244" y="830"/>
                      </a:lnTo>
                      <a:lnTo>
                        <a:pt x="256" y="868"/>
                      </a:lnTo>
                      <a:lnTo>
                        <a:pt x="262" y="884"/>
                      </a:lnTo>
                      <a:lnTo>
                        <a:pt x="270" y="896"/>
                      </a:lnTo>
                      <a:lnTo>
                        <a:pt x="270" y="896"/>
                      </a:lnTo>
                      <a:lnTo>
                        <a:pt x="304" y="942"/>
                      </a:lnTo>
                      <a:lnTo>
                        <a:pt x="344" y="990"/>
                      </a:lnTo>
                      <a:lnTo>
                        <a:pt x="386" y="1038"/>
                      </a:lnTo>
                      <a:lnTo>
                        <a:pt x="428" y="1080"/>
                      </a:lnTo>
                      <a:lnTo>
                        <a:pt x="498" y="1150"/>
                      </a:lnTo>
                      <a:lnTo>
                        <a:pt x="526" y="1176"/>
                      </a:lnTo>
                      <a:lnTo>
                        <a:pt x="526" y="1176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63">
                  <a:extLst>
                    <a:ext uri="{FF2B5EF4-FFF2-40B4-BE49-F238E27FC236}">
                      <a16:creationId xmlns:a16="http://schemas.microsoft.com/office/drawing/2014/main" id="{BED01BCF-7727-4C95-988B-702BD9EAE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5" y="1806"/>
                  <a:ext cx="526" cy="1372"/>
                </a:xfrm>
                <a:custGeom>
                  <a:avLst/>
                  <a:gdLst>
                    <a:gd name="T0" fmla="*/ 0 w 526"/>
                    <a:gd name="T1" fmla="*/ 1176 h 1372"/>
                    <a:gd name="T2" fmla="*/ 0 w 526"/>
                    <a:gd name="T3" fmla="*/ 1360 h 1372"/>
                    <a:gd name="T4" fmla="*/ 0 w 526"/>
                    <a:gd name="T5" fmla="*/ 1360 h 1372"/>
                    <a:gd name="T6" fmla="*/ 6 w 526"/>
                    <a:gd name="T7" fmla="*/ 1362 h 1372"/>
                    <a:gd name="T8" fmla="*/ 22 w 526"/>
                    <a:gd name="T9" fmla="*/ 1366 h 1372"/>
                    <a:gd name="T10" fmla="*/ 46 w 526"/>
                    <a:gd name="T11" fmla="*/ 1370 h 1372"/>
                    <a:gd name="T12" fmla="*/ 62 w 526"/>
                    <a:gd name="T13" fmla="*/ 1372 h 1372"/>
                    <a:gd name="T14" fmla="*/ 80 w 526"/>
                    <a:gd name="T15" fmla="*/ 1372 h 1372"/>
                    <a:gd name="T16" fmla="*/ 100 w 526"/>
                    <a:gd name="T17" fmla="*/ 1372 h 1372"/>
                    <a:gd name="T18" fmla="*/ 122 w 526"/>
                    <a:gd name="T19" fmla="*/ 1368 h 1372"/>
                    <a:gd name="T20" fmla="*/ 146 w 526"/>
                    <a:gd name="T21" fmla="*/ 1364 h 1372"/>
                    <a:gd name="T22" fmla="*/ 172 w 526"/>
                    <a:gd name="T23" fmla="*/ 1356 h 1372"/>
                    <a:gd name="T24" fmla="*/ 198 w 526"/>
                    <a:gd name="T25" fmla="*/ 1346 h 1372"/>
                    <a:gd name="T26" fmla="*/ 226 w 526"/>
                    <a:gd name="T27" fmla="*/ 1332 h 1372"/>
                    <a:gd name="T28" fmla="*/ 258 w 526"/>
                    <a:gd name="T29" fmla="*/ 1316 h 1372"/>
                    <a:gd name="T30" fmla="*/ 288 w 526"/>
                    <a:gd name="T31" fmla="*/ 1296 h 1372"/>
                    <a:gd name="T32" fmla="*/ 288 w 526"/>
                    <a:gd name="T33" fmla="*/ 1296 h 1372"/>
                    <a:gd name="T34" fmla="*/ 320 w 526"/>
                    <a:gd name="T35" fmla="*/ 1272 h 1372"/>
                    <a:gd name="T36" fmla="*/ 348 w 526"/>
                    <a:gd name="T37" fmla="*/ 1246 h 1372"/>
                    <a:gd name="T38" fmla="*/ 374 w 526"/>
                    <a:gd name="T39" fmla="*/ 1216 h 1372"/>
                    <a:gd name="T40" fmla="*/ 396 w 526"/>
                    <a:gd name="T41" fmla="*/ 1186 h 1372"/>
                    <a:gd name="T42" fmla="*/ 416 w 526"/>
                    <a:gd name="T43" fmla="*/ 1154 h 1372"/>
                    <a:gd name="T44" fmla="*/ 436 w 526"/>
                    <a:gd name="T45" fmla="*/ 1120 h 1372"/>
                    <a:gd name="T46" fmla="*/ 452 w 526"/>
                    <a:gd name="T47" fmla="*/ 1084 h 1372"/>
                    <a:gd name="T48" fmla="*/ 466 w 526"/>
                    <a:gd name="T49" fmla="*/ 1050 h 1372"/>
                    <a:gd name="T50" fmla="*/ 478 w 526"/>
                    <a:gd name="T51" fmla="*/ 1014 h 1372"/>
                    <a:gd name="T52" fmla="*/ 488 w 526"/>
                    <a:gd name="T53" fmla="*/ 978 h 1372"/>
                    <a:gd name="T54" fmla="*/ 498 w 526"/>
                    <a:gd name="T55" fmla="*/ 944 h 1372"/>
                    <a:gd name="T56" fmla="*/ 504 w 526"/>
                    <a:gd name="T57" fmla="*/ 910 h 1372"/>
                    <a:gd name="T58" fmla="*/ 514 w 526"/>
                    <a:gd name="T59" fmla="*/ 846 h 1372"/>
                    <a:gd name="T60" fmla="*/ 520 w 526"/>
                    <a:gd name="T61" fmla="*/ 792 h 1372"/>
                    <a:gd name="T62" fmla="*/ 520 w 526"/>
                    <a:gd name="T63" fmla="*/ 792 h 1372"/>
                    <a:gd name="T64" fmla="*/ 524 w 526"/>
                    <a:gd name="T65" fmla="*/ 720 h 1372"/>
                    <a:gd name="T66" fmla="*/ 526 w 526"/>
                    <a:gd name="T67" fmla="*/ 612 h 1372"/>
                    <a:gd name="T68" fmla="*/ 526 w 526"/>
                    <a:gd name="T69" fmla="*/ 344 h 1372"/>
                    <a:gd name="T70" fmla="*/ 524 w 526"/>
                    <a:gd name="T71" fmla="*/ 102 h 1372"/>
                    <a:gd name="T72" fmla="*/ 522 w 526"/>
                    <a:gd name="T73" fmla="*/ 26 h 1372"/>
                    <a:gd name="T74" fmla="*/ 520 w 526"/>
                    <a:gd name="T75" fmla="*/ 0 h 1372"/>
                    <a:gd name="T76" fmla="*/ 520 w 526"/>
                    <a:gd name="T77" fmla="*/ 0 h 1372"/>
                    <a:gd name="T78" fmla="*/ 488 w 526"/>
                    <a:gd name="T79" fmla="*/ 32 h 1372"/>
                    <a:gd name="T80" fmla="*/ 420 w 526"/>
                    <a:gd name="T81" fmla="*/ 94 h 1372"/>
                    <a:gd name="T82" fmla="*/ 320 w 526"/>
                    <a:gd name="T83" fmla="*/ 184 h 1372"/>
                    <a:gd name="T84" fmla="*/ 320 w 526"/>
                    <a:gd name="T85" fmla="*/ 184 h 1372"/>
                    <a:gd name="T86" fmla="*/ 322 w 526"/>
                    <a:gd name="T87" fmla="*/ 278 h 1372"/>
                    <a:gd name="T88" fmla="*/ 322 w 526"/>
                    <a:gd name="T89" fmla="*/ 378 h 1372"/>
                    <a:gd name="T90" fmla="*/ 318 w 526"/>
                    <a:gd name="T91" fmla="*/ 494 h 1372"/>
                    <a:gd name="T92" fmla="*/ 312 w 526"/>
                    <a:gd name="T93" fmla="*/ 618 h 1372"/>
                    <a:gd name="T94" fmla="*/ 308 w 526"/>
                    <a:gd name="T95" fmla="*/ 678 h 1372"/>
                    <a:gd name="T96" fmla="*/ 300 w 526"/>
                    <a:gd name="T97" fmla="*/ 734 h 1372"/>
                    <a:gd name="T98" fmla="*/ 292 w 526"/>
                    <a:gd name="T99" fmla="*/ 786 h 1372"/>
                    <a:gd name="T100" fmla="*/ 282 w 526"/>
                    <a:gd name="T101" fmla="*/ 830 h 1372"/>
                    <a:gd name="T102" fmla="*/ 270 w 526"/>
                    <a:gd name="T103" fmla="*/ 868 h 1372"/>
                    <a:gd name="T104" fmla="*/ 264 w 526"/>
                    <a:gd name="T105" fmla="*/ 884 h 1372"/>
                    <a:gd name="T106" fmla="*/ 256 w 526"/>
                    <a:gd name="T107" fmla="*/ 896 h 1372"/>
                    <a:gd name="T108" fmla="*/ 256 w 526"/>
                    <a:gd name="T109" fmla="*/ 896 h 1372"/>
                    <a:gd name="T110" fmla="*/ 222 w 526"/>
                    <a:gd name="T111" fmla="*/ 942 h 1372"/>
                    <a:gd name="T112" fmla="*/ 182 w 526"/>
                    <a:gd name="T113" fmla="*/ 990 h 1372"/>
                    <a:gd name="T114" fmla="*/ 140 w 526"/>
                    <a:gd name="T115" fmla="*/ 1038 h 1372"/>
                    <a:gd name="T116" fmla="*/ 98 w 526"/>
                    <a:gd name="T117" fmla="*/ 1080 h 1372"/>
                    <a:gd name="T118" fmla="*/ 30 w 526"/>
                    <a:gd name="T119" fmla="*/ 1150 h 1372"/>
                    <a:gd name="T120" fmla="*/ 0 w 526"/>
                    <a:gd name="T121" fmla="*/ 1176 h 1372"/>
                    <a:gd name="T122" fmla="*/ 0 w 526"/>
                    <a:gd name="T123" fmla="*/ 1176 h 1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6" h="1372">
                      <a:moveTo>
                        <a:pt x="0" y="1176"/>
                      </a:moveTo>
                      <a:lnTo>
                        <a:pt x="0" y="1360"/>
                      </a:lnTo>
                      <a:lnTo>
                        <a:pt x="0" y="1360"/>
                      </a:lnTo>
                      <a:lnTo>
                        <a:pt x="6" y="1362"/>
                      </a:lnTo>
                      <a:lnTo>
                        <a:pt x="22" y="1366"/>
                      </a:lnTo>
                      <a:lnTo>
                        <a:pt x="46" y="1370"/>
                      </a:lnTo>
                      <a:lnTo>
                        <a:pt x="62" y="1372"/>
                      </a:lnTo>
                      <a:lnTo>
                        <a:pt x="80" y="1372"/>
                      </a:lnTo>
                      <a:lnTo>
                        <a:pt x="100" y="1372"/>
                      </a:lnTo>
                      <a:lnTo>
                        <a:pt x="122" y="1368"/>
                      </a:lnTo>
                      <a:lnTo>
                        <a:pt x="146" y="1364"/>
                      </a:lnTo>
                      <a:lnTo>
                        <a:pt x="172" y="1356"/>
                      </a:lnTo>
                      <a:lnTo>
                        <a:pt x="198" y="1346"/>
                      </a:lnTo>
                      <a:lnTo>
                        <a:pt x="226" y="1332"/>
                      </a:lnTo>
                      <a:lnTo>
                        <a:pt x="258" y="1316"/>
                      </a:lnTo>
                      <a:lnTo>
                        <a:pt x="288" y="1296"/>
                      </a:lnTo>
                      <a:lnTo>
                        <a:pt x="288" y="1296"/>
                      </a:lnTo>
                      <a:lnTo>
                        <a:pt x="320" y="1272"/>
                      </a:lnTo>
                      <a:lnTo>
                        <a:pt x="348" y="1246"/>
                      </a:lnTo>
                      <a:lnTo>
                        <a:pt x="374" y="1216"/>
                      </a:lnTo>
                      <a:lnTo>
                        <a:pt x="396" y="1186"/>
                      </a:lnTo>
                      <a:lnTo>
                        <a:pt x="416" y="1154"/>
                      </a:lnTo>
                      <a:lnTo>
                        <a:pt x="436" y="1120"/>
                      </a:lnTo>
                      <a:lnTo>
                        <a:pt x="452" y="1084"/>
                      </a:lnTo>
                      <a:lnTo>
                        <a:pt x="466" y="1050"/>
                      </a:lnTo>
                      <a:lnTo>
                        <a:pt x="478" y="1014"/>
                      </a:lnTo>
                      <a:lnTo>
                        <a:pt x="488" y="978"/>
                      </a:lnTo>
                      <a:lnTo>
                        <a:pt x="498" y="944"/>
                      </a:lnTo>
                      <a:lnTo>
                        <a:pt x="504" y="910"/>
                      </a:lnTo>
                      <a:lnTo>
                        <a:pt x="514" y="846"/>
                      </a:lnTo>
                      <a:lnTo>
                        <a:pt x="520" y="792"/>
                      </a:lnTo>
                      <a:lnTo>
                        <a:pt x="520" y="792"/>
                      </a:lnTo>
                      <a:lnTo>
                        <a:pt x="524" y="720"/>
                      </a:lnTo>
                      <a:lnTo>
                        <a:pt x="526" y="612"/>
                      </a:lnTo>
                      <a:lnTo>
                        <a:pt x="526" y="344"/>
                      </a:lnTo>
                      <a:lnTo>
                        <a:pt x="524" y="102"/>
                      </a:lnTo>
                      <a:lnTo>
                        <a:pt x="522" y="26"/>
                      </a:lnTo>
                      <a:lnTo>
                        <a:pt x="520" y="0"/>
                      </a:lnTo>
                      <a:lnTo>
                        <a:pt x="520" y="0"/>
                      </a:lnTo>
                      <a:lnTo>
                        <a:pt x="488" y="32"/>
                      </a:lnTo>
                      <a:lnTo>
                        <a:pt x="420" y="9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322" y="278"/>
                      </a:lnTo>
                      <a:lnTo>
                        <a:pt x="322" y="378"/>
                      </a:lnTo>
                      <a:lnTo>
                        <a:pt x="318" y="494"/>
                      </a:lnTo>
                      <a:lnTo>
                        <a:pt x="312" y="618"/>
                      </a:lnTo>
                      <a:lnTo>
                        <a:pt x="308" y="678"/>
                      </a:lnTo>
                      <a:lnTo>
                        <a:pt x="300" y="734"/>
                      </a:lnTo>
                      <a:lnTo>
                        <a:pt x="292" y="786"/>
                      </a:lnTo>
                      <a:lnTo>
                        <a:pt x="282" y="830"/>
                      </a:lnTo>
                      <a:lnTo>
                        <a:pt x="270" y="868"/>
                      </a:lnTo>
                      <a:lnTo>
                        <a:pt x="264" y="884"/>
                      </a:lnTo>
                      <a:lnTo>
                        <a:pt x="256" y="896"/>
                      </a:lnTo>
                      <a:lnTo>
                        <a:pt x="256" y="896"/>
                      </a:lnTo>
                      <a:lnTo>
                        <a:pt x="222" y="942"/>
                      </a:lnTo>
                      <a:lnTo>
                        <a:pt x="182" y="990"/>
                      </a:lnTo>
                      <a:lnTo>
                        <a:pt x="140" y="1038"/>
                      </a:lnTo>
                      <a:lnTo>
                        <a:pt x="98" y="1080"/>
                      </a:lnTo>
                      <a:lnTo>
                        <a:pt x="30" y="1150"/>
                      </a:lnTo>
                      <a:lnTo>
                        <a:pt x="0" y="1176"/>
                      </a:lnTo>
                      <a:lnTo>
                        <a:pt x="0" y="1176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64">
                  <a:extLst>
                    <a:ext uri="{FF2B5EF4-FFF2-40B4-BE49-F238E27FC236}">
                      <a16:creationId xmlns:a16="http://schemas.microsoft.com/office/drawing/2014/main" id="{C2B4C117-7433-4770-9C81-EE788EA80C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9" y="1942"/>
                  <a:ext cx="688" cy="1144"/>
                </a:xfrm>
                <a:custGeom>
                  <a:avLst/>
                  <a:gdLst>
                    <a:gd name="T0" fmla="*/ 136 w 688"/>
                    <a:gd name="T1" fmla="*/ 112 h 1144"/>
                    <a:gd name="T2" fmla="*/ 0 w 688"/>
                    <a:gd name="T3" fmla="*/ 0 h 1144"/>
                    <a:gd name="T4" fmla="*/ 0 w 688"/>
                    <a:gd name="T5" fmla="*/ 0 h 1144"/>
                    <a:gd name="T6" fmla="*/ 4 w 688"/>
                    <a:gd name="T7" fmla="*/ 250 h 1144"/>
                    <a:gd name="T8" fmla="*/ 10 w 688"/>
                    <a:gd name="T9" fmla="*/ 454 h 1144"/>
                    <a:gd name="T10" fmla="*/ 12 w 688"/>
                    <a:gd name="T11" fmla="*/ 546 h 1144"/>
                    <a:gd name="T12" fmla="*/ 16 w 688"/>
                    <a:gd name="T13" fmla="*/ 616 h 1144"/>
                    <a:gd name="T14" fmla="*/ 16 w 688"/>
                    <a:gd name="T15" fmla="*/ 616 h 1144"/>
                    <a:gd name="T16" fmla="*/ 18 w 688"/>
                    <a:gd name="T17" fmla="*/ 644 h 1144"/>
                    <a:gd name="T18" fmla="*/ 24 w 688"/>
                    <a:gd name="T19" fmla="*/ 672 h 1144"/>
                    <a:gd name="T20" fmla="*/ 30 w 688"/>
                    <a:gd name="T21" fmla="*/ 696 h 1144"/>
                    <a:gd name="T22" fmla="*/ 38 w 688"/>
                    <a:gd name="T23" fmla="*/ 722 h 1144"/>
                    <a:gd name="T24" fmla="*/ 48 w 688"/>
                    <a:gd name="T25" fmla="*/ 746 h 1144"/>
                    <a:gd name="T26" fmla="*/ 58 w 688"/>
                    <a:gd name="T27" fmla="*/ 768 h 1144"/>
                    <a:gd name="T28" fmla="*/ 82 w 688"/>
                    <a:gd name="T29" fmla="*/ 810 h 1144"/>
                    <a:gd name="T30" fmla="*/ 108 w 688"/>
                    <a:gd name="T31" fmla="*/ 850 h 1144"/>
                    <a:gd name="T32" fmla="*/ 134 w 688"/>
                    <a:gd name="T33" fmla="*/ 888 h 1144"/>
                    <a:gd name="T34" fmla="*/ 160 w 688"/>
                    <a:gd name="T35" fmla="*/ 924 h 1144"/>
                    <a:gd name="T36" fmla="*/ 184 w 688"/>
                    <a:gd name="T37" fmla="*/ 960 h 1144"/>
                    <a:gd name="T38" fmla="*/ 184 w 688"/>
                    <a:gd name="T39" fmla="*/ 960 h 1144"/>
                    <a:gd name="T40" fmla="*/ 196 w 688"/>
                    <a:gd name="T41" fmla="*/ 978 h 1144"/>
                    <a:gd name="T42" fmla="*/ 210 w 688"/>
                    <a:gd name="T43" fmla="*/ 994 h 1144"/>
                    <a:gd name="T44" fmla="*/ 224 w 688"/>
                    <a:gd name="T45" fmla="*/ 1008 h 1144"/>
                    <a:gd name="T46" fmla="*/ 240 w 688"/>
                    <a:gd name="T47" fmla="*/ 1022 h 1144"/>
                    <a:gd name="T48" fmla="*/ 272 w 688"/>
                    <a:gd name="T49" fmla="*/ 1046 h 1144"/>
                    <a:gd name="T50" fmla="*/ 302 w 688"/>
                    <a:gd name="T51" fmla="*/ 1068 h 1144"/>
                    <a:gd name="T52" fmla="*/ 332 w 688"/>
                    <a:gd name="T53" fmla="*/ 1084 h 1144"/>
                    <a:gd name="T54" fmla="*/ 354 w 688"/>
                    <a:gd name="T55" fmla="*/ 1094 h 1144"/>
                    <a:gd name="T56" fmla="*/ 376 w 688"/>
                    <a:gd name="T57" fmla="*/ 1104 h 1144"/>
                    <a:gd name="T58" fmla="*/ 688 w 688"/>
                    <a:gd name="T59" fmla="*/ 1144 h 1144"/>
                    <a:gd name="T60" fmla="*/ 688 w 688"/>
                    <a:gd name="T61" fmla="*/ 1032 h 1144"/>
                    <a:gd name="T62" fmla="*/ 688 w 688"/>
                    <a:gd name="T63" fmla="*/ 1032 h 1144"/>
                    <a:gd name="T64" fmla="*/ 648 w 688"/>
                    <a:gd name="T65" fmla="*/ 1020 h 1144"/>
                    <a:gd name="T66" fmla="*/ 602 w 688"/>
                    <a:gd name="T67" fmla="*/ 1002 h 1144"/>
                    <a:gd name="T68" fmla="*/ 550 w 688"/>
                    <a:gd name="T69" fmla="*/ 980 h 1144"/>
                    <a:gd name="T70" fmla="*/ 520 w 688"/>
                    <a:gd name="T71" fmla="*/ 964 h 1144"/>
                    <a:gd name="T72" fmla="*/ 492 w 688"/>
                    <a:gd name="T73" fmla="*/ 948 h 1144"/>
                    <a:gd name="T74" fmla="*/ 462 w 688"/>
                    <a:gd name="T75" fmla="*/ 930 h 1144"/>
                    <a:gd name="T76" fmla="*/ 434 w 688"/>
                    <a:gd name="T77" fmla="*/ 910 h 1144"/>
                    <a:gd name="T78" fmla="*/ 406 w 688"/>
                    <a:gd name="T79" fmla="*/ 888 h 1144"/>
                    <a:gd name="T80" fmla="*/ 380 w 688"/>
                    <a:gd name="T81" fmla="*/ 862 h 1144"/>
                    <a:gd name="T82" fmla="*/ 356 w 688"/>
                    <a:gd name="T83" fmla="*/ 836 h 1144"/>
                    <a:gd name="T84" fmla="*/ 336 w 688"/>
                    <a:gd name="T85" fmla="*/ 808 h 1144"/>
                    <a:gd name="T86" fmla="*/ 336 w 688"/>
                    <a:gd name="T87" fmla="*/ 808 h 1144"/>
                    <a:gd name="T88" fmla="*/ 300 w 688"/>
                    <a:gd name="T89" fmla="*/ 748 h 1144"/>
                    <a:gd name="T90" fmla="*/ 270 w 688"/>
                    <a:gd name="T91" fmla="*/ 688 h 1144"/>
                    <a:gd name="T92" fmla="*/ 242 w 688"/>
                    <a:gd name="T93" fmla="*/ 628 h 1144"/>
                    <a:gd name="T94" fmla="*/ 218 w 688"/>
                    <a:gd name="T95" fmla="*/ 570 h 1144"/>
                    <a:gd name="T96" fmla="*/ 196 w 688"/>
                    <a:gd name="T97" fmla="*/ 514 h 1144"/>
                    <a:gd name="T98" fmla="*/ 178 w 688"/>
                    <a:gd name="T99" fmla="*/ 460 h 1144"/>
                    <a:gd name="T100" fmla="*/ 164 w 688"/>
                    <a:gd name="T101" fmla="*/ 408 h 1144"/>
                    <a:gd name="T102" fmla="*/ 152 w 688"/>
                    <a:gd name="T103" fmla="*/ 360 h 1144"/>
                    <a:gd name="T104" fmla="*/ 152 w 688"/>
                    <a:gd name="T105" fmla="*/ 360 h 1144"/>
                    <a:gd name="T106" fmla="*/ 144 w 688"/>
                    <a:gd name="T107" fmla="*/ 314 h 1144"/>
                    <a:gd name="T108" fmla="*/ 138 w 688"/>
                    <a:gd name="T109" fmla="*/ 270 h 1144"/>
                    <a:gd name="T110" fmla="*/ 134 w 688"/>
                    <a:gd name="T111" fmla="*/ 228 h 1144"/>
                    <a:gd name="T112" fmla="*/ 134 w 688"/>
                    <a:gd name="T113" fmla="*/ 190 h 1144"/>
                    <a:gd name="T114" fmla="*/ 134 w 688"/>
                    <a:gd name="T115" fmla="*/ 134 h 1144"/>
                    <a:gd name="T116" fmla="*/ 136 w 688"/>
                    <a:gd name="T117" fmla="*/ 112 h 1144"/>
                    <a:gd name="T118" fmla="*/ 136 w 688"/>
                    <a:gd name="T119" fmla="*/ 112 h 1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88" h="1144">
                      <a:moveTo>
                        <a:pt x="136" y="112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250"/>
                      </a:lnTo>
                      <a:lnTo>
                        <a:pt x="10" y="454"/>
                      </a:lnTo>
                      <a:lnTo>
                        <a:pt x="12" y="546"/>
                      </a:lnTo>
                      <a:lnTo>
                        <a:pt x="16" y="616"/>
                      </a:lnTo>
                      <a:lnTo>
                        <a:pt x="16" y="616"/>
                      </a:lnTo>
                      <a:lnTo>
                        <a:pt x="18" y="644"/>
                      </a:lnTo>
                      <a:lnTo>
                        <a:pt x="24" y="672"/>
                      </a:lnTo>
                      <a:lnTo>
                        <a:pt x="30" y="696"/>
                      </a:lnTo>
                      <a:lnTo>
                        <a:pt x="38" y="722"/>
                      </a:lnTo>
                      <a:lnTo>
                        <a:pt x="48" y="746"/>
                      </a:lnTo>
                      <a:lnTo>
                        <a:pt x="58" y="768"/>
                      </a:lnTo>
                      <a:lnTo>
                        <a:pt x="82" y="810"/>
                      </a:lnTo>
                      <a:lnTo>
                        <a:pt x="108" y="850"/>
                      </a:lnTo>
                      <a:lnTo>
                        <a:pt x="134" y="888"/>
                      </a:lnTo>
                      <a:lnTo>
                        <a:pt x="160" y="924"/>
                      </a:lnTo>
                      <a:lnTo>
                        <a:pt x="184" y="960"/>
                      </a:lnTo>
                      <a:lnTo>
                        <a:pt x="184" y="960"/>
                      </a:lnTo>
                      <a:lnTo>
                        <a:pt x="196" y="978"/>
                      </a:lnTo>
                      <a:lnTo>
                        <a:pt x="210" y="994"/>
                      </a:lnTo>
                      <a:lnTo>
                        <a:pt x="224" y="1008"/>
                      </a:lnTo>
                      <a:lnTo>
                        <a:pt x="240" y="1022"/>
                      </a:lnTo>
                      <a:lnTo>
                        <a:pt x="272" y="1046"/>
                      </a:lnTo>
                      <a:lnTo>
                        <a:pt x="302" y="1068"/>
                      </a:lnTo>
                      <a:lnTo>
                        <a:pt x="332" y="1084"/>
                      </a:lnTo>
                      <a:lnTo>
                        <a:pt x="354" y="1094"/>
                      </a:lnTo>
                      <a:lnTo>
                        <a:pt x="376" y="1104"/>
                      </a:lnTo>
                      <a:lnTo>
                        <a:pt x="688" y="1144"/>
                      </a:lnTo>
                      <a:lnTo>
                        <a:pt x="688" y="1032"/>
                      </a:lnTo>
                      <a:lnTo>
                        <a:pt x="688" y="1032"/>
                      </a:lnTo>
                      <a:lnTo>
                        <a:pt x="648" y="1020"/>
                      </a:lnTo>
                      <a:lnTo>
                        <a:pt x="602" y="1002"/>
                      </a:lnTo>
                      <a:lnTo>
                        <a:pt x="550" y="980"/>
                      </a:lnTo>
                      <a:lnTo>
                        <a:pt x="520" y="964"/>
                      </a:lnTo>
                      <a:lnTo>
                        <a:pt x="492" y="948"/>
                      </a:lnTo>
                      <a:lnTo>
                        <a:pt x="462" y="930"/>
                      </a:lnTo>
                      <a:lnTo>
                        <a:pt x="434" y="910"/>
                      </a:lnTo>
                      <a:lnTo>
                        <a:pt x="406" y="888"/>
                      </a:lnTo>
                      <a:lnTo>
                        <a:pt x="380" y="862"/>
                      </a:lnTo>
                      <a:lnTo>
                        <a:pt x="356" y="836"/>
                      </a:lnTo>
                      <a:lnTo>
                        <a:pt x="336" y="808"/>
                      </a:lnTo>
                      <a:lnTo>
                        <a:pt x="336" y="808"/>
                      </a:lnTo>
                      <a:lnTo>
                        <a:pt x="300" y="748"/>
                      </a:lnTo>
                      <a:lnTo>
                        <a:pt x="270" y="688"/>
                      </a:lnTo>
                      <a:lnTo>
                        <a:pt x="242" y="628"/>
                      </a:lnTo>
                      <a:lnTo>
                        <a:pt x="218" y="570"/>
                      </a:lnTo>
                      <a:lnTo>
                        <a:pt x="196" y="514"/>
                      </a:lnTo>
                      <a:lnTo>
                        <a:pt x="178" y="460"/>
                      </a:lnTo>
                      <a:lnTo>
                        <a:pt x="164" y="408"/>
                      </a:lnTo>
                      <a:lnTo>
                        <a:pt x="152" y="360"/>
                      </a:lnTo>
                      <a:lnTo>
                        <a:pt x="152" y="360"/>
                      </a:lnTo>
                      <a:lnTo>
                        <a:pt x="144" y="314"/>
                      </a:lnTo>
                      <a:lnTo>
                        <a:pt x="138" y="270"/>
                      </a:lnTo>
                      <a:lnTo>
                        <a:pt x="134" y="228"/>
                      </a:lnTo>
                      <a:lnTo>
                        <a:pt x="134" y="190"/>
                      </a:lnTo>
                      <a:lnTo>
                        <a:pt x="134" y="134"/>
                      </a:lnTo>
                      <a:lnTo>
                        <a:pt x="136" y="112"/>
                      </a:lnTo>
                      <a:lnTo>
                        <a:pt x="136" y="112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65">
                  <a:extLst>
                    <a:ext uri="{FF2B5EF4-FFF2-40B4-BE49-F238E27FC236}">
                      <a16:creationId xmlns:a16="http://schemas.microsoft.com/office/drawing/2014/main" id="{F4A1F49D-F69C-4BD4-B04F-8A39D48695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1" y="1942"/>
                  <a:ext cx="688" cy="1144"/>
                </a:xfrm>
                <a:custGeom>
                  <a:avLst/>
                  <a:gdLst>
                    <a:gd name="T0" fmla="*/ 552 w 688"/>
                    <a:gd name="T1" fmla="*/ 112 h 1144"/>
                    <a:gd name="T2" fmla="*/ 688 w 688"/>
                    <a:gd name="T3" fmla="*/ 0 h 1144"/>
                    <a:gd name="T4" fmla="*/ 688 w 688"/>
                    <a:gd name="T5" fmla="*/ 0 h 1144"/>
                    <a:gd name="T6" fmla="*/ 684 w 688"/>
                    <a:gd name="T7" fmla="*/ 250 h 1144"/>
                    <a:gd name="T8" fmla="*/ 680 w 688"/>
                    <a:gd name="T9" fmla="*/ 454 h 1144"/>
                    <a:gd name="T10" fmla="*/ 676 w 688"/>
                    <a:gd name="T11" fmla="*/ 546 h 1144"/>
                    <a:gd name="T12" fmla="*/ 672 w 688"/>
                    <a:gd name="T13" fmla="*/ 616 h 1144"/>
                    <a:gd name="T14" fmla="*/ 672 w 688"/>
                    <a:gd name="T15" fmla="*/ 616 h 1144"/>
                    <a:gd name="T16" fmla="*/ 670 w 688"/>
                    <a:gd name="T17" fmla="*/ 644 h 1144"/>
                    <a:gd name="T18" fmla="*/ 666 w 688"/>
                    <a:gd name="T19" fmla="*/ 672 h 1144"/>
                    <a:gd name="T20" fmla="*/ 658 w 688"/>
                    <a:gd name="T21" fmla="*/ 696 h 1144"/>
                    <a:gd name="T22" fmla="*/ 650 w 688"/>
                    <a:gd name="T23" fmla="*/ 722 h 1144"/>
                    <a:gd name="T24" fmla="*/ 642 w 688"/>
                    <a:gd name="T25" fmla="*/ 746 h 1144"/>
                    <a:gd name="T26" fmla="*/ 630 w 688"/>
                    <a:gd name="T27" fmla="*/ 768 h 1144"/>
                    <a:gd name="T28" fmla="*/ 608 w 688"/>
                    <a:gd name="T29" fmla="*/ 810 h 1144"/>
                    <a:gd name="T30" fmla="*/ 582 w 688"/>
                    <a:gd name="T31" fmla="*/ 850 h 1144"/>
                    <a:gd name="T32" fmla="*/ 554 w 688"/>
                    <a:gd name="T33" fmla="*/ 888 h 1144"/>
                    <a:gd name="T34" fmla="*/ 528 w 688"/>
                    <a:gd name="T35" fmla="*/ 924 h 1144"/>
                    <a:gd name="T36" fmla="*/ 504 w 688"/>
                    <a:gd name="T37" fmla="*/ 960 h 1144"/>
                    <a:gd name="T38" fmla="*/ 504 w 688"/>
                    <a:gd name="T39" fmla="*/ 960 h 1144"/>
                    <a:gd name="T40" fmla="*/ 492 w 688"/>
                    <a:gd name="T41" fmla="*/ 978 h 1144"/>
                    <a:gd name="T42" fmla="*/ 480 w 688"/>
                    <a:gd name="T43" fmla="*/ 994 h 1144"/>
                    <a:gd name="T44" fmla="*/ 464 w 688"/>
                    <a:gd name="T45" fmla="*/ 1008 h 1144"/>
                    <a:gd name="T46" fmla="*/ 450 w 688"/>
                    <a:gd name="T47" fmla="*/ 1022 h 1144"/>
                    <a:gd name="T48" fmla="*/ 418 w 688"/>
                    <a:gd name="T49" fmla="*/ 1046 h 1144"/>
                    <a:gd name="T50" fmla="*/ 386 w 688"/>
                    <a:gd name="T51" fmla="*/ 1068 h 1144"/>
                    <a:gd name="T52" fmla="*/ 358 w 688"/>
                    <a:gd name="T53" fmla="*/ 1084 h 1144"/>
                    <a:gd name="T54" fmla="*/ 334 w 688"/>
                    <a:gd name="T55" fmla="*/ 1094 h 1144"/>
                    <a:gd name="T56" fmla="*/ 312 w 688"/>
                    <a:gd name="T57" fmla="*/ 1104 h 1144"/>
                    <a:gd name="T58" fmla="*/ 0 w 688"/>
                    <a:gd name="T59" fmla="*/ 1144 h 1144"/>
                    <a:gd name="T60" fmla="*/ 0 w 688"/>
                    <a:gd name="T61" fmla="*/ 1032 h 1144"/>
                    <a:gd name="T62" fmla="*/ 0 w 688"/>
                    <a:gd name="T63" fmla="*/ 1032 h 1144"/>
                    <a:gd name="T64" fmla="*/ 42 w 688"/>
                    <a:gd name="T65" fmla="*/ 1020 h 1144"/>
                    <a:gd name="T66" fmla="*/ 86 w 688"/>
                    <a:gd name="T67" fmla="*/ 1002 h 1144"/>
                    <a:gd name="T68" fmla="*/ 140 w 688"/>
                    <a:gd name="T69" fmla="*/ 980 h 1144"/>
                    <a:gd name="T70" fmla="*/ 168 w 688"/>
                    <a:gd name="T71" fmla="*/ 964 h 1144"/>
                    <a:gd name="T72" fmla="*/ 198 w 688"/>
                    <a:gd name="T73" fmla="*/ 948 h 1144"/>
                    <a:gd name="T74" fmla="*/ 226 w 688"/>
                    <a:gd name="T75" fmla="*/ 930 h 1144"/>
                    <a:gd name="T76" fmla="*/ 256 w 688"/>
                    <a:gd name="T77" fmla="*/ 910 h 1144"/>
                    <a:gd name="T78" fmla="*/ 284 w 688"/>
                    <a:gd name="T79" fmla="*/ 888 h 1144"/>
                    <a:gd name="T80" fmla="*/ 308 w 688"/>
                    <a:gd name="T81" fmla="*/ 862 h 1144"/>
                    <a:gd name="T82" fmla="*/ 332 w 688"/>
                    <a:gd name="T83" fmla="*/ 836 h 1144"/>
                    <a:gd name="T84" fmla="*/ 352 w 688"/>
                    <a:gd name="T85" fmla="*/ 808 h 1144"/>
                    <a:gd name="T86" fmla="*/ 352 w 688"/>
                    <a:gd name="T87" fmla="*/ 808 h 1144"/>
                    <a:gd name="T88" fmla="*/ 388 w 688"/>
                    <a:gd name="T89" fmla="*/ 748 h 1144"/>
                    <a:gd name="T90" fmla="*/ 420 w 688"/>
                    <a:gd name="T91" fmla="*/ 688 h 1144"/>
                    <a:gd name="T92" fmla="*/ 448 w 688"/>
                    <a:gd name="T93" fmla="*/ 628 h 1144"/>
                    <a:gd name="T94" fmla="*/ 472 w 688"/>
                    <a:gd name="T95" fmla="*/ 570 h 1144"/>
                    <a:gd name="T96" fmla="*/ 492 w 688"/>
                    <a:gd name="T97" fmla="*/ 514 h 1144"/>
                    <a:gd name="T98" fmla="*/ 510 w 688"/>
                    <a:gd name="T99" fmla="*/ 460 h 1144"/>
                    <a:gd name="T100" fmla="*/ 524 w 688"/>
                    <a:gd name="T101" fmla="*/ 408 h 1144"/>
                    <a:gd name="T102" fmla="*/ 536 w 688"/>
                    <a:gd name="T103" fmla="*/ 360 h 1144"/>
                    <a:gd name="T104" fmla="*/ 536 w 688"/>
                    <a:gd name="T105" fmla="*/ 360 h 1144"/>
                    <a:gd name="T106" fmla="*/ 546 w 688"/>
                    <a:gd name="T107" fmla="*/ 314 h 1144"/>
                    <a:gd name="T108" fmla="*/ 552 w 688"/>
                    <a:gd name="T109" fmla="*/ 270 h 1144"/>
                    <a:gd name="T110" fmla="*/ 554 w 688"/>
                    <a:gd name="T111" fmla="*/ 228 h 1144"/>
                    <a:gd name="T112" fmla="*/ 556 w 688"/>
                    <a:gd name="T113" fmla="*/ 190 h 1144"/>
                    <a:gd name="T114" fmla="*/ 554 w 688"/>
                    <a:gd name="T115" fmla="*/ 134 h 1144"/>
                    <a:gd name="T116" fmla="*/ 552 w 688"/>
                    <a:gd name="T117" fmla="*/ 112 h 1144"/>
                    <a:gd name="T118" fmla="*/ 552 w 688"/>
                    <a:gd name="T119" fmla="*/ 112 h 1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88" h="1144">
                      <a:moveTo>
                        <a:pt x="552" y="112"/>
                      </a:moveTo>
                      <a:lnTo>
                        <a:pt x="688" y="0"/>
                      </a:lnTo>
                      <a:lnTo>
                        <a:pt x="688" y="0"/>
                      </a:lnTo>
                      <a:lnTo>
                        <a:pt x="684" y="250"/>
                      </a:lnTo>
                      <a:lnTo>
                        <a:pt x="680" y="454"/>
                      </a:lnTo>
                      <a:lnTo>
                        <a:pt x="676" y="546"/>
                      </a:lnTo>
                      <a:lnTo>
                        <a:pt x="672" y="616"/>
                      </a:lnTo>
                      <a:lnTo>
                        <a:pt x="672" y="616"/>
                      </a:lnTo>
                      <a:lnTo>
                        <a:pt x="670" y="644"/>
                      </a:lnTo>
                      <a:lnTo>
                        <a:pt x="666" y="672"/>
                      </a:lnTo>
                      <a:lnTo>
                        <a:pt x="658" y="696"/>
                      </a:lnTo>
                      <a:lnTo>
                        <a:pt x="650" y="722"/>
                      </a:lnTo>
                      <a:lnTo>
                        <a:pt x="642" y="746"/>
                      </a:lnTo>
                      <a:lnTo>
                        <a:pt x="630" y="768"/>
                      </a:lnTo>
                      <a:lnTo>
                        <a:pt x="608" y="810"/>
                      </a:lnTo>
                      <a:lnTo>
                        <a:pt x="582" y="850"/>
                      </a:lnTo>
                      <a:lnTo>
                        <a:pt x="554" y="888"/>
                      </a:lnTo>
                      <a:lnTo>
                        <a:pt x="528" y="924"/>
                      </a:lnTo>
                      <a:lnTo>
                        <a:pt x="504" y="960"/>
                      </a:lnTo>
                      <a:lnTo>
                        <a:pt x="504" y="960"/>
                      </a:lnTo>
                      <a:lnTo>
                        <a:pt x="492" y="978"/>
                      </a:lnTo>
                      <a:lnTo>
                        <a:pt x="480" y="994"/>
                      </a:lnTo>
                      <a:lnTo>
                        <a:pt x="464" y="1008"/>
                      </a:lnTo>
                      <a:lnTo>
                        <a:pt x="450" y="1022"/>
                      </a:lnTo>
                      <a:lnTo>
                        <a:pt x="418" y="1046"/>
                      </a:lnTo>
                      <a:lnTo>
                        <a:pt x="386" y="1068"/>
                      </a:lnTo>
                      <a:lnTo>
                        <a:pt x="358" y="1084"/>
                      </a:lnTo>
                      <a:lnTo>
                        <a:pt x="334" y="1094"/>
                      </a:lnTo>
                      <a:lnTo>
                        <a:pt x="312" y="1104"/>
                      </a:lnTo>
                      <a:lnTo>
                        <a:pt x="0" y="1144"/>
                      </a:lnTo>
                      <a:lnTo>
                        <a:pt x="0" y="1032"/>
                      </a:lnTo>
                      <a:lnTo>
                        <a:pt x="0" y="1032"/>
                      </a:lnTo>
                      <a:lnTo>
                        <a:pt x="42" y="1020"/>
                      </a:lnTo>
                      <a:lnTo>
                        <a:pt x="86" y="1002"/>
                      </a:lnTo>
                      <a:lnTo>
                        <a:pt x="140" y="980"/>
                      </a:lnTo>
                      <a:lnTo>
                        <a:pt x="168" y="964"/>
                      </a:lnTo>
                      <a:lnTo>
                        <a:pt x="198" y="948"/>
                      </a:lnTo>
                      <a:lnTo>
                        <a:pt x="226" y="930"/>
                      </a:lnTo>
                      <a:lnTo>
                        <a:pt x="256" y="910"/>
                      </a:lnTo>
                      <a:lnTo>
                        <a:pt x="284" y="888"/>
                      </a:lnTo>
                      <a:lnTo>
                        <a:pt x="308" y="862"/>
                      </a:lnTo>
                      <a:lnTo>
                        <a:pt x="332" y="836"/>
                      </a:lnTo>
                      <a:lnTo>
                        <a:pt x="352" y="808"/>
                      </a:lnTo>
                      <a:lnTo>
                        <a:pt x="352" y="808"/>
                      </a:lnTo>
                      <a:lnTo>
                        <a:pt x="388" y="748"/>
                      </a:lnTo>
                      <a:lnTo>
                        <a:pt x="420" y="688"/>
                      </a:lnTo>
                      <a:lnTo>
                        <a:pt x="448" y="628"/>
                      </a:lnTo>
                      <a:lnTo>
                        <a:pt x="472" y="570"/>
                      </a:lnTo>
                      <a:lnTo>
                        <a:pt x="492" y="514"/>
                      </a:lnTo>
                      <a:lnTo>
                        <a:pt x="510" y="460"/>
                      </a:lnTo>
                      <a:lnTo>
                        <a:pt x="524" y="408"/>
                      </a:lnTo>
                      <a:lnTo>
                        <a:pt x="536" y="360"/>
                      </a:lnTo>
                      <a:lnTo>
                        <a:pt x="536" y="360"/>
                      </a:lnTo>
                      <a:lnTo>
                        <a:pt x="546" y="314"/>
                      </a:lnTo>
                      <a:lnTo>
                        <a:pt x="552" y="270"/>
                      </a:lnTo>
                      <a:lnTo>
                        <a:pt x="554" y="228"/>
                      </a:lnTo>
                      <a:lnTo>
                        <a:pt x="556" y="190"/>
                      </a:lnTo>
                      <a:lnTo>
                        <a:pt x="554" y="134"/>
                      </a:lnTo>
                      <a:lnTo>
                        <a:pt x="552" y="112"/>
                      </a:lnTo>
                      <a:lnTo>
                        <a:pt x="552" y="112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66">
                  <a:extLst>
                    <a:ext uri="{FF2B5EF4-FFF2-40B4-BE49-F238E27FC236}">
                      <a16:creationId xmlns:a16="http://schemas.microsoft.com/office/drawing/2014/main" id="{977E3C98-0B51-430A-B23B-BFB44DAF5D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1" y="1294"/>
                  <a:ext cx="1240" cy="1672"/>
                </a:xfrm>
                <a:custGeom>
                  <a:avLst/>
                  <a:gdLst>
                    <a:gd name="T0" fmla="*/ 0 w 1240"/>
                    <a:gd name="T1" fmla="*/ 792 h 1672"/>
                    <a:gd name="T2" fmla="*/ 12 w 1240"/>
                    <a:gd name="T3" fmla="*/ 668 h 1672"/>
                    <a:gd name="T4" fmla="*/ 38 w 1240"/>
                    <a:gd name="T5" fmla="*/ 548 h 1672"/>
                    <a:gd name="T6" fmla="*/ 74 w 1240"/>
                    <a:gd name="T7" fmla="*/ 438 h 1672"/>
                    <a:gd name="T8" fmla="*/ 124 w 1240"/>
                    <a:gd name="T9" fmla="*/ 336 h 1672"/>
                    <a:gd name="T10" fmla="*/ 182 w 1240"/>
                    <a:gd name="T11" fmla="*/ 244 h 1672"/>
                    <a:gd name="T12" fmla="*/ 250 w 1240"/>
                    <a:gd name="T13" fmla="*/ 166 h 1672"/>
                    <a:gd name="T14" fmla="*/ 324 w 1240"/>
                    <a:gd name="T15" fmla="*/ 100 h 1672"/>
                    <a:gd name="T16" fmla="*/ 406 w 1240"/>
                    <a:gd name="T17" fmla="*/ 50 h 1672"/>
                    <a:gd name="T18" fmla="*/ 496 w 1240"/>
                    <a:gd name="T19" fmla="*/ 16 h 1672"/>
                    <a:gd name="T20" fmla="*/ 588 w 1240"/>
                    <a:gd name="T21" fmla="*/ 2 h 1672"/>
                    <a:gd name="T22" fmla="*/ 652 w 1240"/>
                    <a:gd name="T23" fmla="*/ 2 h 1672"/>
                    <a:gd name="T24" fmla="*/ 744 w 1240"/>
                    <a:gd name="T25" fmla="*/ 16 h 1672"/>
                    <a:gd name="T26" fmla="*/ 834 w 1240"/>
                    <a:gd name="T27" fmla="*/ 50 h 1672"/>
                    <a:gd name="T28" fmla="*/ 916 w 1240"/>
                    <a:gd name="T29" fmla="*/ 100 h 1672"/>
                    <a:gd name="T30" fmla="*/ 990 w 1240"/>
                    <a:gd name="T31" fmla="*/ 166 h 1672"/>
                    <a:gd name="T32" fmla="*/ 1058 w 1240"/>
                    <a:gd name="T33" fmla="*/ 244 h 1672"/>
                    <a:gd name="T34" fmla="*/ 1116 w 1240"/>
                    <a:gd name="T35" fmla="*/ 336 h 1672"/>
                    <a:gd name="T36" fmla="*/ 1166 w 1240"/>
                    <a:gd name="T37" fmla="*/ 438 h 1672"/>
                    <a:gd name="T38" fmla="*/ 1202 w 1240"/>
                    <a:gd name="T39" fmla="*/ 548 h 1672"/>
                    <a:gd name="T40" fmla="*/ 1228 w 1240"/>
                    <a:gd name="T41" fmla="*/ 668 h 1672"/>
                    <a:gd name="T42" fmla="*/ 1240 w 1240"/>
                    <a:gd name="T43" fmla="*/ 792 h 1672"/>
                    <a:gd name="T44" fmla="*/ 1240 w 1240"/>
                    <a:gd name="T45" fmla="*/ 880 h 1672"/>
                    <a:gd name="T46" fmla="*/ 1228 w 1240"/>
                    <a:gd name="T47" fmla="*/ 1004 h 1672"/>
                    <a:gd name="T48" fmla="*/ 1202 w 1240"/>
                    <a:gd name="T49" fmla="*/ 1124 h 1672"/>
                    <a:gd name="T50" fmla="*/ 1166 w 1240"/>
                    <a:gd name="T51" fmla="*/ 1234 h 1672"/>
                    <a:gd name="T52" fmla="*/ 1116 w 1240"/>
                    <a:gd name="T53" fmla="*/ 1336 h 1672"/>
                    <a:gd name="T54" fmla="*/ 1058 w 1240"/>
                    <a:gd name="T55" fmla="*/ 1428 h 1672"/>
                    <a:gd name="T56" fmla="*/ 990 w 1240"/>
                    <a:gd name="T57" fmla="*/ 1506 h 1672"/>
                    <a:gd name="T58" fmla="*/ 916 w 1240"/>
                    <a:gd name="T59" fmla="*/ 1572 h 1672"/>
                    <a:gd name="T60" fmla="*/ 834 w 1240"/>
                    <a:gd name="T61" fmla="*/ 1622 h 1672"/>
                    <a:gd name="T62" fmla="*/ 744 w 1240"/>
                    <a:gd name="T63" fmla="*/ 1656 h 1672"/>
                    <a:gd name="T64" fmla="*/ 652 w 1240"/>
                    <a:gd name="T65" fmla="*/ 1670 h 1672"/>
                    <a:gd name="T66" fmla="*/ 588 w 1240"/>
                    <a:gd name="T67" fmla="*/ 1670 h 1672"/>
                    <a:gd name="T68" fmla="*/ 496 w 1240"/>
                    <a:gd name="T69" fmla="*/ 1656 h 1672"/>
                    <a:gd name="T70" fmla="*/ 406 w 1240"/>
                    <a:gd name="T71" fmla="*/ 1622 h 1672"/>
                    <a:gd name="T72" fmla="*/ 324 w 1240"/>
                    <a:gd name="T73" fmla="*/ 1572 h 1672"/>
                    <a:gd name="T74" fmla="*/ 250 w 1240"/>
                    <a:gd name="T75" fmla="*/ 1506 h 1672"/>
                    <a:gd name="T76" fmla="*/ 182 w 1240"/>
                    <a:gd name="T77" fmla="*/ 1428 h 1672"/>
                    <a:gd name="T78" fmla="*/ 124 w 1240"/>
                    <a:gd name="T79" fmla="*/ 1336 h 1672"/>
                    <a:gd name="T80" fmla="*/ 74 w 1240"/>
                    <a:gd name="T81" fmla="*/ 1234 h 1672"/>
                    <a:gd name="T82" fmla="*/ 38 w 1240"/>
                    <a:gd name="T83" fmla="*/ 1124 h 1672"/>
                    <a:gd name="T84" fmla="*/ 12 w 1240"/>
                    <a:gd name="T85" fmla="*/ 1004 h 1672"/>
                    <a:gd name="T86" fmla="*/ 0 w 1240"/>
                    <a:gd name="T87" fmla="*/ 88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40" h="1672">
                      <a:moveTo>
                        <a:pt x="0" y="836"/>
                      </a:moveTo>
                      <a:lnTo>
                        <a:pt x="0" y="836"/>
                      </a:lnTo>
                      <a:lnTo>
                        <a:pt x="0" y="792"/>
                      </a:lnTo>
                      <a:lnTo>
                        <a:pt x="4" y="750"/>
                      </a:lnTo>
                      <a:lnTo>
                        <a:pt x="8" y="708"/>
                      </a:lnTo>
                      <a:lnTo>
                        <a:pt x="12" y="668"/>
                      </a:lnTo>
                      <a:lnTo>
                        <a:pt x="20" y="628"/>
                      </a:lnTo>
                      <a:lnTo>
                        <a:pt x="28" y="588"/>
                      </a:lnTo>
                      <a:lnTo>
                        <a:pt x="38" y="548"/>
                      </a:lnTo>
                      <a:lnTo>
                        <a:pt x="48" y="510"/>
                      </a:lnTo>
                      <a:lnTo>
                        <a:pt x="62" y="474"/>
                      </a:lnTo>
                      <a:lnTo>
                        <a:pt x="74" y="438"/>
                      </a:lnTo>
                      <a:lnTo>
                        <a:pt x="90" y="402"/>
                      </a:lnTo>
                      <a:lnTo>
                        <a:pt x="106" y="368"/>
                      </a:lnTo>
                      <a:lnTo>
                        <a:pt x="124" y="336"/>
                      </a:lnTo>
                      <a:lnTo>
                        <a:pt x="142" y="304"/>
                      </a:lnTo>
                      <a:lnTo>
                        <a:pt x="162" y="274"/>
                      </a:lnTo>
                      <a:lnTo>
                        <a:pt x="182" y="244"/>
                      </a:lnTo>
                      <a:lnTo>
                        <a:pt x="204" y="218"/>
                      </a:lnTo>
                      <a:lnTo>
                        <a:pt x="226" y="190"/>
                      </a:lnTo>
                      <a:lnTo>
                        <a:pt x="250" y="166"/>
                      </a:lnTo>
                      <a:lnTo>
                        <a:pt x="274" y="142"/>
                      </a:lnTo>
                      <a:lnTo>
                        <a:pt x="298" y="122"/>
                      </a:lnTo>
                      <a:lnTo>
                        <a:pt x="324" y="100"/>
                      </a:lnTo>
                      <a:lnTo>
                        <a:pt x="352" y="82"/>
                      </a:lnTo>
                      <a:lnTo>
                        <a:pt x="378" y="66"/>
                      </a:lnTo>
                      <a:lnTo>
                        <a:pt x="406" y="50"/>
                      </a:lnTo>
                      <a:lnTo>
                        <a:pt x="436" y="38"/>
                      </a:lnTo>
                      <a:lnTo>
                        <a:pt x="466" y="26"/>
                      </a:lnTo>
                      <a:lnTo>
                        <a:pt x="496" y="16"/>
                      </a:lnTo>
                      <a:lnTo>
                        <a:pt x="526" y="10"/>
                      </a:lnTo>
                      <a:lnTo>
                        <a:pt x="556" y="4"/>
                      </a:lnTo>
                      <a:lnTo>
                        <a:pt x="588" y="2"/>
                      </a:lnTo>
                      <a:lnTo>
                        <a:pt x="620" y="0"/>
                      </a:lnTo>
                      <a:lnTo>
                        <a:pt x="620" y="0"/>
                      </a:lnTo>
                      <a:lnTo>
                        <a:pt x="652" y="2"/>
                      </a:lnTo>
                      <a:lnTo>
                        <a:pt x="684" y="4"/>
                      </a:lnTo>
                      <a:lnTo>
                        <a:pt x="714" y="10"/>
                      </a:lnTo>
                      <a:lnTo>
                        <a:pt x="744" y="16"/>
                      </a:lnTo>
                      <a:lnTo>
                        <a:pt x="774" y="26"/>
                      </a:lnTo>
                      <a:lnTo>
                        <a:pt x="804" y="38"/>
                      </a:lnTo>
                      <a:lnTo>
                        <a:pt x="834" y="50"/>
                      </a:lnTo>
                      <a:lnTo>
                        <a:pt x="862" y="66"/>
                      </a:lnTo>
                      <a:lnTo>
                        <a:pt x="888" y="82"/>
                      </a:lnTo>
                      <a:lnTo>
                        <a:pt x="916" y="100"/>
                      </a:lnTo>
                      <a:lnTo>
                        <a:pt x="942" y="122"/>
                      </a:lnTo>
                      <a:lnTo>
                        <a:pt x="966" y="142"/>
                      </a:lnTo>
                      <a:lnTo>
                        <a:pt x="990" y="166"/>
                      </a:lnTo>
                      <a:lnTo>
                        <a:pt x="1014" y="190"/>
                      </a:lnTo>
                      <a:lnTo>
                        <a:pt x="1036" y="218"/>
                      </a:lnTo>
                      <a:lnTo>
                        <a:pt x="1058" y="244"/>
                      </a:lnTo>
                      <a:lnTo>
                        <a:pt x="1078" y="274"/>
                      </a:lnTo>
                      <a:lnTo>
                        <a:pt x="1098" y="304"/>
                      </a:lnTo>
                      <a:lnTo>
                        <a:pt x="1116" y="336"/>
                      </a:lnTo>
                      <a:lnTo>
                        <a:pt x="1134" y="368"/>
                      </a:lnTo>
                      <a:lnTo>
                        <a:pt x="1150" y="402"/>
                      </a:lnTo>
                      <a:lnTo>
                        <a:pt x="1166" y="438"/>
                      </a:lnTo>
                      <a:lnTo>
                        <a:pt x="1178" y="474"/>
                      </a:lnTo>
                      <a:lnTo>
                        <a:pt x="1192" y="510"/>
                      </a:lnTo>
                      <a:lnTo>
                        <a:pt x="1202" y="548"/>
                      </a:lnTo>
                      <a:lnTo>
                        <a:pt x="1212" y="588"/>
                      </a:lnTo>
                      <a:lnTo>
                        <a:pt x="1220" y="628"/>
                      </a:lnTo>
                      <a:lnTo>
                        <a:pt x="1228" y="668"/>
                      </a:lnTo>
                      <a:lnTo>
                        <a:pt x="1232" y="708"/>
                      </a:lnTo>
                      <a:lnTo>
                        <a:pt x="1236" y="750"/>
                      </a:lnTo>
                      <a:lnTo>
                        <a:pt x="1240" y="792"/>
                      </a:lnTo>
                      <a:lnTo>
                        <a:pt x="1240" y="836"/>
                      </a:lnTo>
                      <a:lnTo>
                        <a:pt x="1240" y="836"/>
                      </a:lnTo>
                      <a:lnTo>
                        <a:pt x="1240" y="880"/>
                      </a:lnTo>
                      <a:lnTo>
                        <a:pt x="1236" y="922"/>
                      </a:lnTo>
                      <a:lnTo>
                        <a:pt x="1232" y="964"/>
                      </a:lnTo>
                      <a:lnTo>
                        <a:pt x="1228" y="1004"/>
                      </a:lnTo>
                      <a:lnTo>
                        <a:pt x="1220" y="1044"/>
                      </a:lnTo>
                      <a:lnTo>
                        <a:pt x="1212" y="1084"/>
                      </a:lnTo>
                      <a:lnTo>
                        <a:pt x="1202" y="1124"/>
                      </a:lnTo>
                      <a:lnTo>
                        <a:pt x="1192" y="1162"/>
                      </a:lnTo>
                      <a:lnTo>
                        <a:pt x="1178" y="1198"/>
                      </a:lnTo>
                      <a:lnTo>
                        <a:pt x="1166" y="1234"/>
                      </a:lnTo>
                      <a:lnTo>
                        <a:pt x="1150" y="1270"/>
                      </a:lnTo>
                      <a:lnTo>
                        <a:pt x="1134" y="1304"/>
                      </a:lnTo>
                      <a:lnTo>
                        <a:pt x="1116" y="1336"/>
                      </a:lnTo>
                      <a:lnTo>
                        <a:pt x="1098" y="1368"/>
                      </a:lnTo>
                      <a:lnTo>
                        <a:pt x="1078" y="1398"/>
                      </a:lnTo>
                      <a:lnTo>
                        <a:pt x="1058" y="1428"/>
                      </a:lnTo>
                      <a:lnTo>
                        <a:pt x="1036" y="1454"/>
                      </a:lnTo>
                      <a:lnTo>
                        <a:pt x="1014" y="1482"/>
                      </a:lnTo>
                      <a:lnTo>
                        <a:pt x="990" y="1506"/>
                      </a:lnTo>
                      <a:lnTo>
                        <a:pt x="966" y="1530"/>
                      </a:lnTo>
                      <a:lnTo>
                        <a:pt x="942" y="1550"/>
                      </a:lnTo>
                      <a:lnTo>
                        <a:pt x="916" y="1572"/>
                      </a:lnTo>
                      <a:lnTo>
                        <a:pt x="888" y="1590"/>
                      </a:lnTo>
                      <a:lnTo>
                        <a:pt x="862" y="1606"/>
                      </a:lnTo>
                      <a:lnTo>
                        <a:pt x="834" y="1622"/>
                      </a:lnTo>
                      <a:lnTo>
                        <a:pt x="804" y="1634"/>
                      </a:lnTo>
                      <a:lnTo>
                        <a:pt x="774" y="1646"/>
                      </a:lnTo>
                      <a:lnTo>
                        <a:pt x="744" y="1656"/>
                      </a:lnTo>
                      <a:lnTo>
                        <a:pt x="714" y="1662"/>
                      </a:lnTo>
                      <a:lnTo>
                        <a:pt x="684" y="1668"/>
                      </a:lnTo>
                      <a:lnTo>
                        <a:pt x="652" y="1670"/>
                      </a:lnTo>
                      <a:lnTo>
                        <a:pt x="620" y="1672"/>
                      </a:lnTo>
                      <a:lnTo>
                        <a:pt x="620" y="1672"/>
                      </a:lnTo>
                      <a:lnTo>
                        <a:pt x="588" y="1670"/>
                      </a:lnTo>
                      <a:lnTo>
                        <a:pt x="556" y="1668"/>
                      </a:lnTo>
                      <a:lnTo>
                        <a:pt x="526" y="1662"/>
                      </a:lnTo>
                      <a:lnTo>
                        <a:pt x="496" y="1656"/>
                      </a:lnTo>
                      <a:lnTo>
                        <a:pt x="466" y="1646"/>
                      </a:lnTo>
                      <a:lnTo>
                        <a:pt x="436" y="1634"/>
                      </a:lnTo>
                      <a:lnTo>
                        <a:pt x="406" y="1622"/>
                      </a:lnTo>
                      <a:lnTo>
                        <a:pt x="378" y="1606"/>
                      </a:lnTo>
                      <a:lnTo>
                        <a:pt x="352" y="1590"/>
                      </a:lnTo>
                      <a:lnTo>
                        <a:pt x="324" y="1572"/>
                      </a:lnTo>
                      <a:lnTo>
                        <a:pt x="298" y="1550"/>
                      </a:lnTo>
                      <a:lnTo>
                        <a:pt x="274" y="1530"/>
                      </a:lnTo>
                      <a:lnTo>
                        <a:pt x="250" y="1506"/>
                      </a:lnTo>
                      <a:lnTo>
                        <a:pt x="226" y="1482"/>
                      </a:lnTo>
                      <a:lnTo>
                        <a:pt x="204" y="1454"/>
                      </a:lnTo>
                      <a:lnTo>
                        <a:pt x="182" y="1428"/>
                      </a:lnTo>
                      <a:lnTo>
                        <a:pt x="162" y="1398"/>
                      </a:lnTo>
                      <a:lnTo>
                        <a:pt x="142" y="1368"/>
                      </a:lnTo>
                      <a:lnTo>
                        <a:pt x="124" y="1336"/>
                      </a:lnTo>
                      <a:lnTo>
                        <a:pt x="106" y="1304"/>
                      </a:lnTo>
                      <a:lnTo>
                        <a:pt x="90" y="1270"/>
                      </a:lnTo>
                      <a:lnTo>
                        <a:pt x="74" y="1234"/>
                      </a:lnTo>
                      <a:lnTo>
                        <a:pt x="62" y="1198"/>
                      </a:lnTo>
                      <a:lnTo>
                        <a:pt x="48" y="1162"/>
                      </a:lnTo>
                      <a:lnTo>
                        <a:pt x="38" y="1124"/>
                      </a:lnTo>
                      <a:lnTo>
                        <a:pt x="28" y="1084"/>
                      </a:lnTo>
                      <a:lnTo>
                        <a:pt x="20" y="1044"/>
                      </a:lnTo>
                      <a:lnTo>
                        <a:pt x="12" y="1004"/>
                      </a:lnTo>
                      <a:lnTo>
                        <a:pt x="8" y="964"/>
                      </a:lnTo>
                      <a:lnTo>
                        <a:pt x="4" y="922"/>
                      </a:lnTo>
                      <a:lnTo>
                        <a:pt x="0" y="880"/>
                      </a:lnTo>
                      <a:lnTo>
                        <a:pt x="0" y="836"/>
                      </a:lnTo>
                      <a:lnTo>
                        <a:pt x="0" y="836"/>
                      </a:lnTo>
                      <a:close/>
                    </a:path>
                  </a:pathLst>
                </a:custGeom>
                <a:solidFill>
                  <a:srgbClr val="1EA8D1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67">
                  <a:extLst>
                    <a:ext uri="{FF2B5EF4-FFF2-40B4-BE49-F238E27FC236}">
                      <a16:creationId xmlns:a16="http://schemas.microsoft.com/office/drawing/2014/main" id="{9F0875E0-8A23-4465-9524-E8EE4EFB75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1" y="3294"/>
                  <a:ext cx="344" cy="312"/>
                </a:xfrm>
                <a:custGeom>
                  <a:avLst/>
                  <a:gdLst>
                    <a:gd name="T0" fmla="*/ 152 w 344"/>
                    <a:gd name="T1" fmla="*/ 8 h 312"/>
                    <a:gd name="T2" fmla="*/ 152 w 344"/>
                    <a:gd name="T3" fmla="*/ 8 h 312"/>
                    <a:gd name="T4" fmla="*/ 124 w 344"/>
                    <a:gd name="T5" fmla="*/ 42 h 312"/>
                    <a:gd name="T6" fmla="*/ 98 w 344"/>
                    <a:gd name="T7" fmla="*/ 74 h 312"/>
                    <a:gd name="T8" fmla="*/ 68 w 344"/>
                    <a:gd name="T9" fmla="*/ 112 h 312"/>
                    <a:gd name="T10" fmla="*/ 40 w 344"/>
                    <a:gd name="T11" fmla="*/ 152 h 312"/>
                    <a:gd name="T12" fmla="*/ 18 w 344"/>
                    <a:gd name="T13" fmla="*/ 190 h 312"/>
                    <a:gd name="T14" fmla="*/ 8 w 344"/>
                    <a:gd name="T15" fmla="*/ 206 h 312"/>
                    <a:gd name="T16" fmla="*/ 2 w 344"/>
                    <a:gd name="T17" fmla="*/ 222 h 312"/>
                    <a:gd name="T18" fmla="*/ 0 w 344"/>
                    <a:gd name="T19" fmla="*/ 236 h 312"/>
                    <a:gd name="T20" fmla="*/ 0 w 344"/>
                    <a:gd name="T21" fmla="*/ 248 h 312"/>
                    <a:gd name="T22" fmla="*/ 0 w 344"/>
                    <a:gd name="T23" fmla="*/ 248 h 312"/>
                    <a:gd name="T24" fmla="*/ 4 w 344"/>
                    <a:gd name="T25" fmla="*/ 266 h 312"/>
                    <a:gd name="T26" fmla="*/ 4 w 344"/>
                    <a:gd name="T27" fmla="*/ 280 h 312"/>
                    <a:gd name="T28" fmla="*/ 6 w 344"/>
                    <a:gd name="T29" fmla="*/ 292 h 312"/>
                    <a:gd name="T30" fmla="*/ 6 w 344"/>
                    <a:gd name="T31" fmla="*/ 300 h 312"/>
                    <a:gd name="T32" fmla="*/ 10 w 344"/>
                    <a:gd name="T33" fmla="*/ 306 h 312"/>
                    <a:gd name="T34" fmla="*/ 18 w 344"/>
                    <a:gd name="T35" fmla="*/ 310 h 312"/>
                    <a:gd name="T36" fmla="*/ 30 w 344"/>
                    <a:gd name="T37" fmla="*/ 312 h 312"/>
                    <a:gd name="T38" fmla="*/ 48 w 344"/>
                    <a:gd name="T39" fmla="*/ 312 h 312"/>
                    <a:gd name="T40" fmla="*/ 48 w 344"/>
                    <a:gd name="T41" fmla="*/ 312 h 312"/>
                    <a:gd name="T42" fmla="*/ 92 w 344"/>
                    <a:gd name="T43" fmla="*/ 310 h 312"/>
                    <a:gd name="T44" fmla="*/ 136 w 344"/>
                    <a:gd name="T45" fmla="*/ 304 h 312"/>
                    <a:gd name="T46" fmla="*/ 200 w 344"/>
                    <a:gd name="T47" fmla="*/ 296 h 312"/>
                    <a:gd name="T48" fmla="*/ 200 w 344"/>
                    <a:gd name="T49" fmla="*/ 296 h 312"/>
                    <a:gd name="T50" fmla="*/ 244 w 344"/>
                    <a:gd name="T51" fmla="*/ 294 h 312"/>
                    <a:gd name="T52" fmla="*/ 260 w 344"/>
                    <a:gd name="T53" fmla="*/ 292 h 312"/>
                    <a:gd name="T54" fmla="*/ 264 w 344"/>
                    <a:gd name="T55" fmla="*/ 290 h 312"/>
                    <a:gd name="T56" fmla="*/ 264 w 344"/>
                    <a:gd name="T57" fmla="*/ 288 h 312"/>
                    <a:gd name="T58" fmla="*/ 264 w 344"/>
                    <a:gd name="T59" fmla="*/ 288 h 312"/>
                    <a:gd name="T60" fmla="*/ 266 w 344"/>
                    <a:gd name="T61" fmla="*/ 274 h 312"/>
                    <a:gd name="T62" fmla="*/ 274 w 344"/>
                    <a:gd name="T63" fmla="*/ 240 h 312"/>
                    <a:gd name="T64" fmla="*/ 302 w 344"/>
                    <a:gd name="T65" fmla="*/ 142 h 312"/>
                    <a:gd name="T66" fmla="*/ 344 w 344"/>
                    <a:gd name="T67" fmla="*/ 0 h 312"/>
                    <a:gd name="T68" fmla="*/ 344 w 344"/>
                    <a:gd name="T69" fmla="*/ 0 h 312"/>
                    <a:gd name="T70" fmla="*/ 252 w 344"/>
                    <a:gd name="T71" fmla="*/ 0 h 312"/>
                    <a:gd name="T72" fmla="*/ 186 w 344"/>
                    <a:gd name="T73" fmla="*/ 2 h 312"/>
                    <a:gd name="T74" fmla="*/ 162 w 344"/>
                    <a:gd name="T75" fmla="*/ 4 h 312"/>
                    <a:gd name="T76" fmla="*/ 156 w 344"/>
                    <a:gd name="T77" fmla="*/ 6 h 312"/>
                    <a:gd name="T78" fmla="*/ 152 w 344"/>
                    <a:gd name="T79" fmla="*/ 8 h 312"/>
                    <a:gd name="T80" fmla="*/ 152 w 344"/>
                    <a:gd name="T81" fmla="*/ 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4" h="312">
                      <a:moveTo>
                        <a:pt x="152" y="8"/>
                      </a:moveTo>
                      <a:lnTo>
                        <a:pt x="152" y="8"/>
                      </a:lnTo>
                      <a:lnTo>
                        <a:pt x="124" y="42"/>
                      </a:lnTo>
                      <a:lnTo>
                        <a:pt x="98" y="74"/>
                      </a:lnTo>
                      <a:lnTo>
                        <a:pt x="68" y="112"/>
                      </a:lnTo>
                      <a:lnTo>
                        <a:pt x="40" y="152"/>
                      </a:lnTo>
                      <a:lnTo>
                        <a:pt x="18" y="190"/>
                      </a:lnTo>
                      <a:lnTo>
                        <a:pt x="8" y="206"/>
                      </a:lnTo>
                      <a:lnTo>
                        <a:pt x="2" y="222"/>
                      </a:lnTo>
                      <a:lnTo>
                        <a:pt x="0" y="236"/>
                      </a:lnTo>
                      <a:lnTo>
                        <a:pt x="0" y="248"/>
                      </a:lnTo>
                      <a:lnTo>
                        <a:pt x="0" y="248"/>
                      </a:lnTo>
                      <a:lnTo>
                        <a:pt x="4" y="266"/>
                      </a:lnTo>
                      <a:lnTo>
                        <a:pt x="4" y="280"/>
                      </a:lnTo>
                      <a:lnTo>
                        <a:pt x="6" y="292"/>
                      </a:lnTo>
                      <a:lnTo>
                        <a:pt x="6" y="300"/>
                      </a:lnTo>
                      <a:lnTo>
                        <a:pt x="10" y="306"/>
                      </a:lnTo>
                      <a:lnTo>
                        <a:pt x="18" y="310"/>
                      </a:lnTo>
                      <a:lnTo>
                        <a:pt x="30" y="312"/>
                      </a:lnTo>
                      <a:lnTo>
                        <a:pt x="48" y="312"/>
                      </a:lnTo>
                      <a:lnTo>
                        <a:pt x="48" y="312"/>
                      </a:lnTo>
                      <a:lnTo>
                        <a:pt x="92" y="310"/>
                      </a:lnTo>
                      <a:lnTo>
                        <a:pt x="136" y="304"/>
                      </a:lnTo>
                      <a:lnTo>
                        <a:pt x="200" y="296"/>
                      </a:lnTo>
                      <a:lnTo>
                        <a:pt x="200" y="296"/>
                      </a:lnTo>
                      <a:lnTo>
                        <a:pt x="244" y="294"/>
                      </a:lnTo>
                      <a:lnTo>
                        <a:pt x="260" y="292"/>
                      </a:lnTo>
                      <a:lnTo>
                        <a:pt x="264" y="290"/>
                      </a:lnTo>
                      <a:lnTo>
                        <a:pt x="264" y="288"/>
                      </a:lnTo>
                      <a:lnTo>
                        <a:pt x="264" y="288"/>
                      </a:lnTo>
                      <a:lnTo>
                        <a:pt x="266" y="274"/>
                      </a:lnTo>
                      <a:lnTo>
                        <a:pt x="274" y="240"/>
                      </a:lnTo>
                      <a:lnTo>
                        <a:pt x="302" y="142"/>
                      </a:lnTo>
                      <a:lnTo>
                        <a:pt x="344" y="0"/>
                      </a:lnTo>
                      <a:lnTo>
                        <a:pt x="344" y="0"/>
                      </a:lnTo>
                      <a:lnTo>
                        <a:pt x="252" y="0"/>
                      </a:lnTo>
                      <a:lnTo>
                        <a:pt x="186" y="2"/>
                      </a:lnTo>
                      <a:lnTo>
                        <a:pt x="162" y="4"/>
                      </a:lnTo>
                      <a:lnTo>
                        <a:pt x="156" y="6"/>
                      </a:lnTo>
                      <a:lnTo>
                        <a:pt x="152" y="8"/>
                      </a:lnTo>
                      <a:lnTo>
                        <a:pt x="152" y="8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68">
                  <a:extLst>
                    <a:ext uri="{FF2B5EF4-FFF2-40B4-BE49-F238E27FC236}">
                      <a16:creationId xmlns:a16="http://schemas.microsoft.com/office/drawing/2014/main" id="{2214A14E-AC85-4862-9563-10CDE470A2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9" y="3294"/>
                  <a:ext cx="224" cy="568"/>
                </a:xfrm>
                <a:custGeom>
                  <a:avLst/>
                  <a:gdLst>
                    <a:gd name="T0" fmla="*/ 224 w 224"/>
                    <a:gd name="T1" fmla="*/ 8 h 568"/>
                    <a:gd name="T2" fmla="*/ 224 w 224"/>
                    <a:gd name="T3" fmla="*/ 8 h 568"/>
                    <a:gd name="T4" fmla="*/ 208 w 224"/>
                    <a:gd name="T5" fmla="*/ 246 h 568"/>
                    <a:gd name="T6" fmla="*/ 194 w 224"/>
                    <a:gd name="T7" fmla="*/ 412 h 568"/>
                    <a:gd name="T8" fmla="*/ 188 w 224"/>
                    <a:gd name="T9" fmla="*/ 472 h 568"/>
                    <a:gd name="T10" fmla="*/ 184 w 224"/>
                    <a:gd name="T11" fmla="*/ 504 h 568"/>
                    <a:gd name="T12" fmla="*/ 184 w 224"/>
                    <a:gd name="T13" fmla="*/ 504 h 568"/>
                    <a:gd name="T14" fmla="*/ 180 w 224"/>
                    <a:gd name="T15" fmla="*/ 518 h 568"/>
                    <a:gd name="T16" fmla="*/ 174 w 224"/>
                    <a:gd name="T17" fmla="*/ 530 h 568"/>
                    <a:gd name="T18" fmla="*/ 166 w 224"/>
                    <a:gd name="T19" fmla="*/ 540 h 568"/>
                    <a:gd name="T20" fmla="*/ 158 w 224"/>
                    <a:gd name="T21" fmla="*/ 550 h 568"/>
                    <a:gd name="T22" fmla="*/ 142 w 224"/>
                    <a:gd name="T23" fmla="*/ 564 h 568"/>
                    <a:gd name="T24" fmla="*/ 136 w 224"/>
                    <a:gd name="T25" fmla="*/ 568 h 568"/>
                    <a:gd name="T26" fmla="*/ 128 w 224"/>
                    <a:gd name="T27" fmla="*/ 472 h 568"/>
                    <a:gd name="T28" fmla="*/ 128 w 224"/>
                    <a:gd name="T29" fmla="*/ 472 h 568"/>
                    <a:gd name="T30" fmla="*/ 108 w 224"/>
                    <a:gd name="T31" fmla="*/ 476 h 568"/>
                    <a:gd name="T32" fmla="*/ 66 w 224"/>
                    <a:gd name="T33" fmla="*/ 484 h 568"/>
                    <a:gd name="T34" fmla="*/ 42 w 224"/>
                    <a:gd name="T35" fmla="*/ 486 h 568"/>
                    <a:gd name="T36" fmla="*/ 22 w 224"/>
                    <a:gd name="T37" fmla="*/ 484 h 568"/>
                    <a:gd name="T38" fmla="*/ 14 w 224"/>
                    <a:gd name="T39" fmla="*/ 484 h 568"/>
                    <a:gd name="T40" fmla="*/ 6 w 224"/>
                    <a:gd name="T41" fmla="*/ 480 h 568"/>
                    <a:gd name="T42" fmla="*/ 2 w 224"/>
                    <a:gd name="T43" fmla="*/ 476 h 568"/>
                    <a:gd name="T44" fmla="*/ 0 w 224"/>
                    <a:gd name="T45" fmla="*/ 472 h 568"/>
                    <a:gd name="T46" fmla="*/ 0 w 224"/>
                    <a:gd name="T47" fmla="*/ 472 h 568"/>
                    <a:gd name="T48" fmla="*/ 0 w 224"/>
                    <a:gd name="T49" fmla="*/ 466 h 568"/>
                    <a:gd name="T50" fmla="*/ 2 w 224"/>
                    <a:gd name="T51" fmla="*/ 458 h 568"/>
                    <a:gd name="T52" fmla="*/ 14 w 224"/>
                    <a:gd name="T53" fmla="*/ 436 h 568"/>
                    <a:gd name="T54" fmla="*/ 28 w 224"/>
                    <a:gd name="T55" fmla="*/ 414 h 568"/>
                    <a:gd name="T56" fmla="*/ 46 w 224"/>
                    <a:gd name="T57" fmla="*/ 388 h 568"/>
                    <a:gd name="T58" fmla="*/ 80 w 224"/>
                    <a:gd name="T59" fmla="*/ 346 h 568"/>
                    <a:gd name="T60" fmla="*/ 96 w 224"/>
                    <a:gd name="T61" fmla="*/ 328 h 568"/>
                    <a:gd name="T62" fmla="*/ 96 w 224"/>
                    <a:gd name="T63" fmla="*/ 264 h 568"/>
                    <a:gd name="T64" fmla="*/ 176 w 224"/>
                    <a:gd name="T65" fmla="*/ 0 h 568"/>
                    <a:gd name="T66" fmla="*/ 176 w 224"/>
                    <a:gd name="T67" fmla="*/ 0 h 568"/>
                    <a:gd name="T68" fmla="*/ 200 w 224"/>
                    <a:gd name="T69" fmla="*/ 0 h 568"/>
                    <a:gd name="T70" fmla="*/ 216 w 224"/>
                    <a:gd name="T71" fmla="*/ 2 h 568"/>
                    <a:gd name="T72" fmla="*/ 222 w 224"/>
                    <a:gd name="T73" fmla="*/ 4 h 568"/>
                    <a:gd name="T74" fmla="*/ 224 w 224"/>
                    <a:gd name="T75" fmla="*/ 8 h 568"/>
                    <a:gd name="T76" fmla="*/ 224 w 224"/>
                    <a:gd name="T77" fmla="*/ 8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24" h="568">
                      <a:moveTo>
                        <a:pt x="224" y="8"/>
                      </a:moveTo>
                      <a:lnTo>
                        <a:pt x="224" y="8"/>
                      </a:lnTo>
                      <a:lnTo>
                        <a:pt x="208" y="246"/>
                      </a:lnTo>
                      <a:lnTo>
                        <a:pt x="194" y="412"/>
                      </a:lnTo>
                      <a:lnTo>
                        <a:pt x="188" y="47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80" y="518"/>
                      </a:lnTo>
                      <a:lnTo>
                        <a:pt x="174" y="530"/>
                      </a:lnTo>
                      <a:lnTo>
                        <a:pt x="166" y="540"/>
                      </a:lnTo>
                      <a:lnTo>
                        <a:pt x="158" y="550"/>
                      </a:lnTo>
                      <a:lnTo>
                        <a:pt x="142" y="564"/>
                      </a:lnTo>
                      <a:lnTo>
                        <a:pt x="136" y="568"/>
                      </a:lnTo>
                      <a:lnTo>
                        <a:pt x="128" y="472"/>
                      </a:lnTo>
                      <a:lnTo>
                        <a:pt x="128" y="472"/>
                      </a:lnTo>
                      <a:lnTo>
                        <a:pt x="108" y="476"/>
                      </a:lnTo>
                      <a:lnTo>
                        <a:pt x="66" y="484"/>
                      </a:lnTo>
                      <a:lnTo>
                        <a:pt x="42" y="486"/>
                      </a:lnTo>
                      <a:lnTo>
                        <a:pt x="22" y="484"/>
                      </a:lnTo>
                      <a:lnTo>
                        <a:pt x="14" y="484"/>
                      </a:lnTo>
                      <a:lnTo>
                        <a:pt x="6" y="480"/>
                      </a:lnTo>
                      <a:lnTo>
                        <a:pt x="2" y="476"/>
                      </a:lnTo>
                      <a:lnTo>
                        <a:pt x="0" y="472"/>
                      </a:lnTo>
                      <a:lnTo>
                        <a:pt x="0" y="472"/>
                      </a:lnTo>
                      <a:lnTo>
                        <a:pt x="0" y="466"/>
                      </a:lnTo>
                      <a:lnTo>
                        <a:pt x="2" y="458"/>
                      </a:lnTo>
                      <a:lnTo>
                        <a:pt x="14" y="436"/>
                      </a:lnTo>
                      <a:lnTo>
                        <a:pt x="28" y="414"/>
                      </a:lnTo>
                      <a:lnTo>
                        <a:pt x="46" y="388"/>
                      </a:lnTo>
                      <a:lnTo>
                        <a:pt x="80" y="346"/>
                      </a:lnTo>
                      <a:lnTo>
                        <a:pt x="96" y="328"/>
                      </a:lnTo>
                      <a:lnTo>
                        <a:pt x="96" y="264"/>
                      </a:lnTo>
                      <a:lnTo>
                        <a:pt x="176" y="0"/>
                      </a:lnTo>
                      <a:lnTo>
                        <a:pt x="176" y="0"/>
                      </a:lnTo>
                      <a:lnTo>
                        <a:pt x="200" y="0"/>
                      </a:lnTo>
                      <a:lnTo>
                        <a:pt x="216" y="2"/>
                      </a:lnTo>
                      <a:lnTo>
                        <a:pt x="222" y="4"/>
                      </a:lnTo>
                      <a:lnTo>
                        <a:pt x="224" y="8"/>
                      </a:lnTo>
                      <a:lnTo>
                        <a:pt x="224" y="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69">
                  <a:extLst>
                    <a:ext uri="{FF2B5EF4-FFF2-40B4-BE49-F238E27FC236}">
                      <a16:creationId xmlns:a16="http://schemas.microsoft.com/office/drawing/2014/main" id="{FC3531B3-1EFA-489E-814C-7F7718AEF8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9" y="3578"/>
                  <a:ext cx="96" cy="180"/>
                </a:xfrm>
                <a:custGeom>
                  <a:avLst/>
                  <a:gdLst>
                    <a:gd name="T0" fmla="*/ 40 w 96"/>
                    <a:gd name="T1" fmla="*/ 4 h 180"/>
                    <a:gd name="T2" fmla="*/ 40 w 96"/>
                    <a:gd name="T3" fmla="*/ 4 h 180"/>
                    <a:gd name="T4" fmla="*/ 32 w 96"/>
                    <a:gd name="T5" fmla="*/ 34 h 180"/>
                    <a:gd name="T6" fmla="*/ 18 w 96"/>
                    <a:gd name="T7" fmla="*/ 94 h 180"/>
                    <a:gd name="T8" fmla="*/ 0 w 96"/>
                    <a:gd name="T9" fmla="*/ 180 h 180"/>
                    <a:gd name="T10" fmla="*/ 0 w 96"/>
                    <a:gd name="T11" fmla="*/ 180 h 180"/>
                    <a:gd name="T12" fmla="*/ 56 w 96"/>
                    <a:gd name="T13" fmla="*/ 100 h 180"/>
                    <a:gd name="T14" fmla="*/ 56 w 96"/>
                    <a:gd name="T15" fmla="*/ 100 h 180"/>
                    <a:gd name="T16" fmla="*/ 96 w 96"/>
                    <a:gd name="T17" fmla="*/ 44 h 180"/>
                    <a:gd name="T18" fmla="*/ 96 w 96"/>
                    <a:gd name="T19" fmla="*/ 4 h 180"/>
                    <a:gd name="T20" fmla="*/ 96 w 96"/>
                    <a:gd name="T21" fmla="*/ 4 h 180"/>
                    <a:gd name="T22" fmla="*/ 70 w 96"/>
                    <a:gd name="T23" fmla="*/ 0 h 180"/>
                    <a:gd name="T24" fmla="*/ 50 w 96"/>
                    <a:gd name="T25" fmla="*/ 0 h 180"/>
                    <a:gd name="T26" fmla="*/ 44 w 96"/>
                    <a:gd name="T27" fmla="*/ 2 h 180"/>
                    <a:gd name="T28" fmla="*/ 40 w 96"/>
                    <a:gd name="T29" fmla="*/ 4 h 180"/>
                    <a:gd name="T30" fmla="*/ 40 w 96"/>
                    <a:gd name="T31" fmla="*/ 4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6" h="180">
                      <a:moveTo>
                        <a:pt x="40" y="4"/>
                      </a:moveTo>
                      <a:lnTo>
                        <a:pt x="40" y="4"/>
                      </a:lnTo>
                      <a:lnTo>
                        <a:pt x="32" y="34"/>
                      </a:lnTo>
                      <a:lnTo>
                        <a:pt x="18" y="94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56" y="100"/>
                      </a:lnTo>
                      <a:lnTo>
                        <a:pt x="56" y="100"/>
                      </a:lnTo>
                      <a:lnTo>
                        <a:pt x="96" y="44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70" y="0"/>
                      </a:lnTo>
                      <a:lnTo>
                        <a:pt x="50" y="0"/>
                      </a:lnTo>
                      <a:lnTo>
                        <a:pt x="44" y="2"/>
                      </a:lnTo>
                      <a:lnTo>
                        <a:pt x="40" y="4"/>
                      </a:lnTo>
                      <a:lnTo>
                        <a:pt x="40" y="4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70">
                  <a:extLst>
                    <a:ext uri="{FF2B5EF4-FFF2-40B4-BE49-F238E27FC236}">
                      <a16:creationId xmlns:a16="http://schemas.microsoft.com/office/drawing/2014/main" id="{D0BE1F06-7030-4EA6-ACEB-10CBC0633E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7" y="3286"/>
                  <a:ext cx="152" cy="628"/>
                </a:xfrm>
                <a:custGeom>
                  <a:avLst/>
                  <a:gdLst>
                    <a:gd name="T0" fmla="*/ 152 w 152"/>
                    <a:gd name="T1" fmla="*/ 0 h 628"/>
                    <a:gd name="T2" fmla="*/ 152 w 152"/>
                    <a:gd name="T3" fmla="*/ 584 h 628"/>
                    <a:gd name="T4" fmla="*/ 152 w 152"/>
                    <a:gd name="T5" fmla="*/ 584 h 628"/>
                    <a:gd name="T6" fmla="*/ 142 w 152"/>
                    <a:gd name="T7" fmla="*/ 594 h 628"/>
                    <a:gd name="T8" fmla="*/ 130 w 152"/>
                    <a:gd name="T9" fmla="*/ 602 h 628"/>
                    <a:gd name="T10" fmla="*/ 116 w 152"/>
                    <a:gd name="T11" fmla="*/ 612 h 628"/>
                    <a:gd name="T12" fmla="*/ 100 w 152"/>
                    <a:gd name="T13" fmla="*/ 620 h 628"/>
                    <a:gd name="T14" fmla="*/ 80 w 152"/>
                    <a:gd name="T15" fmla="*/ 626 h 628"/>
                    <a:gd name="T16" fmla="*/ 70 w 152"/>
                    <a:gd name="T17" fmla="*/ 628 h 628"/>
                    <a:gd name="T18" fmla="*/ 60 w 152"/>
                    <a:gd name="T19" fmla="*/ 628 h 628"/>
                    <a:gd name="T20" fmla="*/ 50 w 152"/>
                    <a:gd name="T21" fmla="*/ 626 h 628"/>
                    <a:gd name="T22" fmla="*/ 40 w 152"/>
                    <a:gd name="T23" fmla="*/ 624 h 628"/>
                    <a:gd name="T24" fmla="*/ 40 w 152"/>
                    <a:gd name="T25" fmla="*/ 624 h 628"/>
                    <a:gd name="T26" fmla="*/ 22 w 152"/>
                    <a:gd name="T27" fmla="*/ 618 h 628"/>
                    <a:gd name="T28" fmla="*/ 12 w 152"/>
                    <a:gd name="T29" fmla="*/ 612 h 628"/>
                    <a:gd name="T30" fmla="*/ 4 w 152"/>
                    <a:gd name="T31" fmla="*/ 606 h 628"/>
                    <a:gd name="T32" fmla="*/ 0 w 152"/>
                    <a:gd name="T33" fmla="*/ 602 h 628"/>
                    <a:gd name="T34" fmla="*/ 0 w 152"/>
                    <a:gd name="T35" fmla="*/ 598 h 628"/>
                    <a:gd name="T36" fmla="*/ 2 w 152"/>
                    <a:gd name="T37" fmla="*/ 594 h 628"/>
                    <a:gd name="T38" fmla="*/ 8 w 152"/>
                    <a:gd name="T39" fmla="*/ 584 h 628"/>
                    <a:gd name="T40" fmla="*/ 8 w 152"/>
                    <a:gd name="T41" fmla="*/ 584 h 628"/>
                    <a:gd name="T42" fmla="*/ 20 w 152"/>
                    <a:gd name="T43" fmla="*/ 568 h 628"/>
                    <a:gd name="T44" fmla="*/ 40 w 152"/>
                    <a:gd name="T45" fmla="*/ 544 h 628"/>
                    <a:gd name="T46" fmla="*/ 58 w 152"/>
                    <a:gd name="T47" fmla="*/ 524 h 628"/>
                    <a:gd name="T48" fmla="*/ 62 w 152"/>
                    <a:gd name="T49" fmla="*/ 516 h 628"/>
                    <a:gd name="T50" fmla="*/ 64 w 152"/>
                    <a:gd name="T51" fmla="*/ 512 h 628"/>
                    <a:gd name="T52" fmla="*/ 64 w 152"/>
                    <a:gd name="T53" fmla="*/ 512 h 628"/>
                    <a:gd name="T54" fmla="*/ 68 w 152"/>
                    <a:gd name="T55" fmla="*/ 430 h 628"/>
                    <a:gd name="T56" fmla="*/ 80 w 152"/>
                    <a:gd name="T57" fmla="*/ 254 h 628"/>
                    <a:gd name="T58" fmla="*/ 96 w 152"/>
                    <a:gd name="T59" fmla="*/ 0 h 628"/>
                    <a:gd name="T60" fmla="*/ 152 w 152"/>
                    <a:gd name="T61" fmla="*/ 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52" h="628">
                      <a:moveTo>
                        <a:pt x="152" y="0"/>
                      </a:moveTo>
                      <a:lnTo>
                        <a:pt x="152" y="584"/>
                      </a:lnTo>
                      <a:lnTo>
                        <a:pt x="152" y="584"/>
                      </a:lnTo>
                      <a:lnTo>
                        <a:pt x="142" y="594"/>
                      </a:lnTo>
                      <a:lnTo>
                        <a:pt x="130" y="602"/>
                      </a:lnTo>
                      <a:lnTo>
                        <a:pt x="116" y="612"/>
                      </a:lnTo>
                      <a:lnTo>
                        <a:pt x="100" y="620"/>
                      </a:lnTo>
                      <a:lnTo>
                        <a:pt x="80" y="626"/>
                      </a:lnTo>
                      <a:lnTo>
                        <a:pt x="70" y="628"/>
                      </a:lnTo>
                      <a:lnTo>
                        <a:pt x="60" y="628"/>
                      </a:lnTo>
                      <a:lnTo>
                        <a:pt x="50" y="626"/>
                      </a:lnTo>
                      <a:lnTo>
                        <a:pt x="40" y="624"/>
                      </a:lnTo>
                      <a:lnTo>
                        <a:pt x="40" y="624"/>
                      </a:lnTo>
                      <a:lnTo>
                        <a:pt x="22" y="618"/>
                      </a:lnTo>
                      <a:lnTo>
                        <a:pt x="12" y="612"/>
                      </a:lnTo>
                      <a:lnTo>
                        <a:pt x="4" y="606"/>
                      </a:lnTo>
                      <a:lnTo>
                        <a:pt x="0" y="602"/>
                      </a:lnTo>
                      <a:lnTo>
                        <a:pt x="0" y="598"/>
                      </a:lnTo>
                      <a:lnTo>
                        <a:pt x="2" y="594"/>
                      </a:lnTo>
                      <a:lnTo>
                        <a:pt x="8" y="584"/>
                      </a:lnTo>
                      <a:lnTo>
                        <a:pt x="8" y="584"/>
                      </a:lnTo>
                      <a:lnTo>
                        <a:pt x="20" y="568"/>
                      </a:lnTo>
                      <a:lnTo>
                        <a:pt x="40" y="544"/>
                      </a:lnTo>
                      <a:lnTo>
                        <a:pt x="58" y="524"/>
                      </a:lnTo>
                      <a:lnTo>
                        <a:pt x="62" y="516"/>
                      </a:lnTo>
                      <a:lnTo>
                        <a:pt x="64" y="512"/>
                      </a:lnTo>
                      <a:lnTo>
                        <a:pt x="64" y="512"/>
                      </a:lnTo>
                      <a:lnTo>
                        <a:pt x="68" y="430"/>
                      </a:lnTo>
                      <a:lnTo>
                        <a:pt x="80" y="254"/>
                      </a:lnTo>
                      <a:lnTo>
                        <a:pt x="96" y="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71">
                  <a:extLst>
                    <a:ext uri="{FF2B5EF4-FFF2-40B4-BE49-F238E27FC236}">
                      <a16:creationId xmlns:a16="http://schemas.microsoft.com/office/drawing/2014/main" id="{DE69FF78-49E4-44F8-9807-0879947A2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3294"/>
                  <a:ext cx="344" cy="312"/>
                </a:xfrm>
                <a:custGeom>
                  <a:avLst/>
                  <a:gdLst>
                    <a:gd name="T0" fmla="*/ 192 w 344"/>
                    <a:gd name="T1" fmla="*/ 8 h 312"/>
                    <a:gd name="T2" fmla="*/ 192 w 344"/>
                    <a:gd name="T3" fmla="*/ 8 h 312"/>
                    <a:gd name="T4" fmla="*/ 220 w 344"/>
                    <a:gd name="T5" fmla="*/ 42 h 312"/>
                    <a:gd name="T6" fmla="*/ 246 w 344"/>
                    <a:gd name="T7" fmla="*/ 74 h 312"/>
                    <a:gd name="T8" fmla="*/ 274 w 344"/>
                    <a:gd name="T9" fmla="*/ 112 h 312"/>
                    <a:gd name="T10" fmla="*/ 302 w 344"/>
                    <a:gd name="T11" fmla="*/ 152 h 312"/>
                    <a:gd name="T12" fmla="*/ 326 w 344"/>
                    <a:gd name="T13" fmla="*/ 190 h 312"/>
                    <a:gd name="T14" fmla="*/ 334 w 344"/>
                    <a:gd name="T15" fmla="*/ 206 h 312"/>
                    <a:gd name="T16" fmla="*/ 340 w 344"/>
                    <a:gd name="T17" fmla="*/ 222 h 312"/>
                    <a:gd name="T18" fmla="*/ 344 w 344"/>
                    <a:gd name="T19" fmla="*/ 236 h 312"/>
                    <a:gd name="T20" fmla="*/ 344 w 344"/>
                    <a:gd name="T21" fmla="*/ 248 h 312"/>
                    <a:gd name="T22" fmla="*/ 344 w 344"/>
                    <a:gd name="T23" fmla="*/ 248 h 312"/>
                    <a:gd name="T24" fmla="*/ 340 w 344"/>
                    <a:gd name="T25" fmla="*/ 266 h 312"/>
                    <a:gd name="T26" fmla="*/ 338 w 344"/>
                    <a:gd name="T27" fmla="*/ 280 h 312"/>
                    <a:gd name="T28" fmla="*/ 338 w 344"/>
                    <a:gd name="T29" fmla="*/ 292 h 312"/>
                    <a:gd name="T30" fmla="*/ 336 w 344"/>
                    <a:gd name="T31" fmla="*/ 300 h 312"/>
                    <a:gd name="T32" fmla="*/ 332 w 344"/>
                    <a:gd name="T33" fmla="*/ 306 h 312"/>
                    <a:gd name="T34" fmla="*/ 326 w 344"/>
                    <a:gd name="T35" fmla="*/ 310 h 312"/>
                    <a:gd name="T36" fmla="*/ 314 w 344"/>
                    <a:gd name="T37" fmla="*/ 312 h 312"/>
                    <a:gd name="T38" fmla="*/ 296 w 344"/>
                    <a:gd name="T39" fmla="*/ 312 h 312"/>
                    <a:gd name="T40" fmla="*/ 296 w 344"/>
                    <a:gd name="T41" fmla="*/ 312 h 312"/>
                    <a:gd name="T42" fmla="*/ 250 w 344"/>
                    <a:gd name="T43" fmla="*/ 310 h 312"/>
                    <a:gd name="T44" fmla="*/ 208 w 344"/>
                    <a:gd name="T45" fmla="*/ 304 h 312"/>
                    <a:gd name="T46" fmla="*/ 144 w 344"/>
                    <a:gd name="T47" fmla="*/ 296 h 312"/>
                    <a:gd name="T48" fmla="*/ 144 w 344"/>
                    <a:gd name="T49" fmla="*/ 296 h 312"/>
                    <a:gd name="T50" fmla="*/ 100 w 344"/>
                    <a:gd name="T51" fmla="*/ 294 h 312"/>
                    <a:gd name="T52" fmla="*/ 84 w 344"/>
                    <a:gd name="T53" fmla="*/ 292 h 312"/>
                    <a:gd name="T54" fmla="*/ 80 w 344"/>
                    <a:gd name="T55" fmla="*/ 290 h 312"/>
                    <a:gd name="T56" fmla="*/ 80 w 344"/>
                    <a:gd name="T57" fmla="*/ 288 h 312"/>
                    <a:gd name="T58" fmla="*/ 80 w 344"/>
                    <a:gd name="T59" fmla="*/ 288 h 312"/>
                    <a:gd name="T60" fmla="*/ 78 w 344"/>
                    <a:gd name="T61" fmla="*/ 274 h 312"/>
                    <a:gd name="T62" fmla="*/ 68 w 344"/>
                    <a:gd name="T63" fmla="*/ 240 h 312"/>
                    <a:gd name="T64" fmla="*/ 40 w 344"/>
                    <a:gd name="T65" fmla="*/ 142 h 312"/>
                    <a:gd name="T66" fmla="*/ 0 w 344"/>
                    <a:gd name="T67" fmla="*/ 0 h 312"/>
                    <a:gd name="T68" fmla="*/ 0 w 344"/>
                    <a:gd name="T69" fmla="*/ 0 h 312"/>
                    <a:gd name="T70" fmla="*/ 92 w 344"/>
                    <a:gd name="T71" fmla="*/ 0 h 312"/>
                    <a:gd name="T72" fmla="*/ 158 w 344"/>
                    <a:gd name="T73" fmla="*/ 2 h 312"/>
                    <a:gd name="T74" fmla="*/ 180 w 344"/>
                    <a:gd name="T75" fmla="*/ 4 h 312"/>
                    <a:gd name="T76" fmla="*/ 188 w 344"/>
                    <a:gd name="T77" fmla="*/ 6 h 312"/>
                    <a:gd name="T78" fmla="*/ 192 w 344"/>
                    <a:gd name="T79" fmla="*/ 8 h 312"/>
                    <a:gd name="T80" fmla="*/ 192 w 344"/>
                    <a:gd name="T81" fmla="*/ 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4" h="312">
                      <a:moveTo>
                        <a:pt x="192" y="8"/>
                      </a:moveTo>
                      <a:lnTo>
                        <a:pt x="192" y="8"/>
                      </a:lnTo>
                      <a:lnTo>
                        <a:pt x="220" y="42"/>
                      </a:lnTo>
                      <a:lnTo>
                        <a:pt x="246" y="74"/>
                      </a:lnTo>
                      <a:lnTo>
                        <a:pt x="274" y="112"/>
                      </a:lnTo>
                      <a:lnTo>
                        <a:pt x="302" y="152"/>
                      </a:lnTo>
                      <a:lnTo>
                        <a:pt x="326" y="190"/>
                      </a:lnTo>
                      <a:lnTo>
                        <a:pt x="334" y="206"/>
                      </a:lnTo>
                      <a:lnTo>
                        <a:pt x="340" y="222"/>
                      </a:lnTo>
                      <a:lnTo>
                        <a:pt x="344" y="236"/>
                      </a:lnTo>
                      <a:lnTo>
                        <a:pt x="344" y="248"/>
                      </a:lnTo>
                      <a:lnTo>
                        <a:pt x="344" y="248"/>
                      </a:lnTo>
                      <a:lnTo>
                        <a:pt x="340" y="266"/>
                      </a:lnTo>
                      <a:lnTo>
                        <a:pt x="338" y="280"/>
                      </a:lnTo>
                      <a:lnTo>
                        <a:pt x="338" y="292"/>
                      </a:lnTo>
                      <a:lnTo>
                        <a:pt x="336" y="300"/>
                      </a:lnTo>
                      <a:lnTo>
                        <a:pt x="332" y="306"/>
                      </a:lnTo>
                      <a:lnTo>
                        <a:pt x="326" y="310"/>
                      </a:lnTo>
                      <a:lnTo>
                        <a:pt x="314" y="312"/>
                      </a:lnTo>
                      <a:lnTo>
                        <a:pt x="296" y="312"/>
                      </a:lnTo>
                      <a:lnTo>
                        <a:pt x="296" y="312"/>
                      </a:lnTo>
                      <a:lnTo>
                        <a:pt x="250" y="310"/>
                      </a:lnTo>
                      <a:lnTo>
                        <a:pt x="208" y="304"/>
                      </a:lnTo>
                      <a:lnTo>
                        <a:pt x="144" y="296"/>
                      </a:lnTo>
                      <a:lnTo>
                        <a:pt x="144" y="296"/>
                      </a:lnTo>
                      <a:lnTo>
                        <a:pt x="100" y="294"/>
                      </a:lnTo>
                      <a:lnTo>
                        <a:pt x="84" y="292"/>
                      </a:lnTo>
                      <a:lnTo>
                        <a:pt x="80" y="290"/>
                      </a:lnTo>
                      <a:lnTo>
                        <a:pt x="80" y="288"/>
                      </a:lnTo>
                      <a:lnTo>
                        <a:pt x="80" y="288"/>
                      </a:lnTo>
                      <a:lnTo>
                        <a:pt x="78" y="274"/>
                      </a:lnTo>
                      <a:lnTo>
                        <a:pt x="68" y="240"/>
                      </a:lnTo>
                      <a:lnTo>
                        <a:pt x="40" y="14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92" y="0"/>
                      </a:lnTo>
                      <a:lnTo>
                        <a:pt x="158" y="2"/>
                      </a:lnTo>
                      <a:lnTo>
                        <a:pt x="180" y="4"/>
                      </a:lnTo>
                      <a:lnTo>
                        <a:pt x="188" y="6"/>
                      </a:lnTo>
                      <a:lnTo>
                        <a:pt x="192" y="8"/>
                      </a:lnTo>
                      <a:lnTo>
                        <a:pt x="192" y="8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72">
                  <a:extLst>
                    <a:ext uri="{FF2B5EF4-FFF2-40B4-BE49-F238E27FC236}">
                      <a16:creationId xmlns:a16="http://schemas.microsoft.com/office/drawing/2014/main" id="{6FC1C6DA-4CC6-4FD2-BD3B-F983CA4D10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3" y="3294"/>
                  <a:ext cx="224" cy="568"/>
                </a:xfrm>
                <a:custGeom>
                  <a:avLst/>
                  <a:gdLst>
                    <a:gd name="T0" fmla="*/ 0 w 224"/>
                    <a:gd name="T1" fmla="*/ 8 h 568"/>
                    <a:gd name="T2" fmla="*/ 0 w 224"/>
                    <a:gd name="T3" fmla="*/ 8 h 568"/>
                    <a:gd name="T4" fmla="*/ 16 w 224"/>
                    <a:gd name="T5" fmla="*/ 246 h 568"/>
                    <a:gd name="T6" fmla="*/ 30 w 224"/>
                    <a:gd name="T7" fmla="*/ 412 h 568"/>
                    <a:gd name="T8" fmla="*/ 36 w 224"/>
                    <a:gd name="T9" fmla="*/ 472 h 568"/>
                    <a:gd name="T10" fmla="*/ 40 w 224"/>
                    <a:gd name="T11" fmla="*/ 504 h 568"/>
                    <a:gd name="T12" fmla="*/ 40 w 224"/>
                    <a:gd name="T13" fmla="*/ 504 h 568"/>
                    <a:gd name="T14" fmla="*/ 44 w 224"/>
                    <a:gd name="T15" fmla="*/ 518 h 568"/>
                    <a:gd name="T16" fmla="*/ 50 w 224"/>
                    <a:gd name="T17" fmla="*/ 530 h 568"/>
                    <a:gd name="T18" fmla="*/ 58 w 224"/>
                    <a:gd name="T19" fmla="*/ 540 h 568"/>
                    <a:gd name="T20" fmla="*/ 66 w 224"/>
                    <a:gd name="T21" fmla="*/ 550 h 568"/>
                    <a:gd name="T22" fmla="*/ 80 w 224"/>
                    <a:gd name="T23" fmla="*/ 564 h 568"/>
                    <a:gd name="T24" fmla="*/ 88 w 224"/>
                    <a:gd name="T25" fmla="*/ 568 h 568"/>
                    <a:gd name="T26" fmla="*/ 96 w 224"/>
                    <a:gd name="T27" fmla="*/ 472 h 568"/>
                    <a:gd name="T28" fmla="*/ 96 w 224"/>
                    <a:gd name="T29" fmla="*/ 472 h 568"/>
                    <a:gd name="T30" fmla="*/ 114 w 224"/>
                    <a:gd name="T31" fmla="*/ 476 h 568"/>
                    <a:gd name="T32" fmla="*/ 158 w 224"/>
                    <a:gd name="T33" fmla="*/ 484 h 568"/>
                    <a:gd name="T34" fmla="*/ 182 w 224"/>
                    <a:gd name="T35" fmla="*/ 486 h 568"/>
                    <a:gd name="T36" fmla="*/ 202 w 224"/>
                    <a:gd name="T37" fmla="*/ 484 h 568"/>
                    <a:gd name="T38" fmla="*/ 210 w 224"/>
                    <a:gd name="T39" fmla="*/ 484 h 568"/>
                    <a:gd name="T40" fmla="*/ 216 w 224"/>
                    <a:gd name="T41" fmla="*/ 480 h 568"/>
                    <a:gd name="T42" fmla="*/ 222 w 224"/>
                    <a:gd name="T43" fmla="*/ 476 h 568"/>
                    <a:gd name="T44" fmla="*/ 224 w 224"/>
                    <a:gd name="T45" fmla="*/ 472 h 568"/>
                    <a:gd name="T46" fmla="*/ 224 w 224"/>
                    <a:gd name="T47" fmla="*/ 472 h 568"/>
                    <a:gd name="T48" fmla="*/ 222 w 224"/>
                    <a:gd name="T49" fmla="*/ 466 h 568"/>
                    <a:gd name="T50" fmla="*/ 220 w 224"/>
                    <a:gd name="T51" fmla="*/ 458 h 568"/>
                    <a:gd name="T52" fmla="*/ 210 w 224"/>
                    <a:gd name="T53" fmla="*/ 436 h 568"/>
                    <a:gd name="T54" fmla="*/ 194 w 224"/>
                    <a:gd name="T55" fmla="*/ 414 h 568"/>
                    <a:gd name="T56" fmla="*/ 176 w 224"/>
                    <a:gd name="T57" fmla="*/ 388 h 568"/>
                    <a:gd name="T58" fmla="*/ 142 w 224"/>
                    <a:gd name="T59" fmla="*/ 346 h 568"/>
                    <a:gd name="T60" fmla="*/ 128 w 224"/>
                    <a:gd name="T61" fmla="*/ 328 h 568"/>
                    <a:gd name="T62" fmla="*/ 128 w 224"/>
                    <a:gd name="T63" fmla="*/ 264 h 568"/>
                    <a:gd name="T64" fmla="*/ 48 w 224"/>
                    <a:gd name="T65" fmla="*/ 0 h 568"/>
                    <a:gd name="T66" fmla="*/ 48 w 224"/>
                    <a:gd name="T67" fmla="*/ 0 h 568"/>
                    <a:gd name="T68" fmla="*/ 24 w 224"/>
                    <a:gd name="T69" fmla="*/ 0 h 568"/>
                    <a:gd name="T70" fmla="*/ 6 w 224"/>
                    <a:gd name="T71" fmla="*/ 2 h 568"/>
                    <a:gd name="T72" fmla="*/ 2 w 224"/>
                    <a:gd name="T73" fmla="*/ 4 h 568"/>
                    <a:gd name="T74" fmla="*/ 0 w 224"/>
                    <a:gd name="T75" fmla="*/ 8 h 568"/>
                    <a:gd name="T76" fmla="*/ 0 w 224"/>
                    <a:gd name="T77" fmla="*/ 8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24" h="56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6" y="246"/>
                      </a:lnTo>
                      <a:lnTo>
                        <a:pt x="30" y="412"/>
                      </a:lnTo>
                      <a:lnTo>
                        <a:pt x="36" y="472"/>
                      </a:lnTo>
                      <a:lnTo>
                        <a:pt x="40" y="504"/>
                      </a:lnTo>
                      <a:lnTo>
                        <a:pt x="40" y="504"/>
                      </a:lnTo>
                      <a:lnTo>
                        <a:pt x="44" y="518"/>
                      </a:lnTo>
                      <a:lnTo>
                        <a:pt x="50" y="530"/>
                      </a:lnTo>
                      <a:lnTo>
                        <a:pt x="58" y="540"/>
                      </a:lnTo>
                      <a:lnTo>
                        <a:pt x="66" y="550"/>
                      </a:lnTo>
                      <a:lnTo>
                        <a:pt x="80" y="564"/>
                      </a:lnTo>
                      <a:lnTo>
                        <a:pt x="88" y="568"/>
                      </a:lnTo>
                      <a:lnTo>
                        <a:pt x="96" y="472"/>
                      </a:lnTo>
                      <a:lnTo>
                        <a:pt x="96" y="472"/>
                      </a:lnTo>
                      <a:lnTo>
                        <a:pt x="114" y="476"/>
                      </a:lnTo>
                      <a:lnTo>
                        <a:pt x="158" y="484"/>
                      </a:lnTo>
                      <a:lnTo>
                        <a:pt x="182" y="486"/>
                      </a:lnTo>
                      <a:lnTo>
                        <a:pt x="202" y="484"/>
                      </a:lnTo>
                      <a:lnTo>
                        <a:pt x="210" y="484"/>
                      </a:lnTo>
                      <a:lnTo>
                        <a:pt x="216" y="480"/>
                      </a:lnTo>
                      <a:lnTo>
                        <a:pt x="222" y="476"/>
                      </a:lnTo>
                      <a:lnTo>
                        <a:pt x="224" y="472"/>
                      </a:lnTo>
                      <a:lnTo>
                        <a:pt x="224" y="472"/>
                      </a:lnTo>
                      <a:lnTo>
                        <a:pt x="222" y="466"/>
                      </a:lnTo>
                      <a:lnTo>
                        <a:pt x="220" y="458"/>
                      </a:lnTo>
                      <a:lnTo>
                        <a:pt x="210" y="436"/>
                      </a:lnTo>
                      <a:lnTo>
                        <a:pt x="194" y="414"/>
                      </a:lnTo>
                      <a:lnTo>
                        <a:pt x="176" y="388"/>
                      </a:lnTo>
                      <a:lnTo>
                        <a:pt x="142" y="346"/>
                      </a:lnTo>
                      <a:lnTo>
                        <a:pt x="128" y="328"/>
                      </a:lnTo>
                      <a:lnTo>
                        <a:pt x="128" y="264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24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73">
                  <a:extLst>
                    <a:ext uri="{FF2B5EF4-FFF2-40B4-BE49-F238E27FC236}">
                      <a16:creationId xmlns:a16="http://schemas.microsoft.com/office/drawing/2014/main" id="{FEE62A94-F309-4C5F-9384-BA5898E81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1" y="3578"/>
                  <a:ext cx="96" cy="180"/>
                </a:xfrm>
                <a:custGeom>
                  <a:avLst/>
                  <a:gdLst>
                    <a:gd name="T0" fmla="*/ 56 w 96"/>
                    <a:gd name="T1" fmla="*/ 4 h 180"/>
                    <a:gd name="T2" fmla="*/ 56 w 96"/>
                    <a:gd name="T3" fmla="*/ 4 h 180"/>
                    <a:gd name="T4" fmla="*/ 64 w 96"/>
                    <a:gd name="T5" fmla="*/ 34 h 180"/>
                    <a:gd name="T6" fmla="*/ 76 w 96"/>
                    <a:gd name="T7" fmla="*/ 94 h 180"/>
                    <a:gd name="T8" fmla="*/ 96 w 96"/>
                    <a:gd name="T9" fmla="*/ 180 h 180"/>
                    <a:gd name="T10" fmla="*/ 96 w 96"/>
                    <a:gd name="T11" fmla="*/ 180 h 180"/>
                    <a:gd name="T12" fmla="*/ 40 w 96"/>
                    <a:gd name="T13" fmla="*/ 100 h 180"/>
                    <a:gd name="T14" fmla="*/ 40 w 96"/>
                    <a:gd name="T15" fmla="*/ 100 h 180"/>
                    <a:gd name="T16" fmla="*/ 0 w 96"/>
                    <a:gd name="T17" fmla="*/ 44 h 180"/>
                    <a:gd name="T18" fmla="*/ 0 w 96"/>
                    <a:gd name="T19" fmla="*/ 4 h 180"/>
                    <a:gd name="T20" fmla="*/ 0 w 96"/>
                    <a:gd name="T21" fmla="*/ 4 h 180"/>
                    <a:gd name="T22" fmla="*/ 26 w 96"/>
                    <a:gd name="T23" fmla="*/ 0 h 180"/>
                    <a:gd name="T24" fmla="*/ 44 w 96"/>
                    <a:gd name="T25" fmla="*/ 0 h 180"/>
                    <a:gd name="T26" fmla="*/ 52 w 96"/>
                    <a:gd name="T27" fmla="*/ 2 h 180"/>
                    <a:gd name="T28" fmla="*/ 56 w 96"/>
                    <a:gd name="T29" fmla="*/ 4 h 180"/>
                    <a:gd name="T30" fmla="*/ 56 w 96"/>
                    <a:gd name="T31" fmla="*/ 4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6" h="180">
                      <a:moveTo>
                        <a:pt x="56" y="4"/>
                      </a:moveTo>
                      <a:lnTo>
                        <a:pt x="56" y="4"/>
                      </a:lnTo>
                      <a:lnTo>
                        <a:pt x="64" y="34"/>
                      </a:lnTo>
                      <a:lnTo>
                        <a:pt x="76" y="94"/>
                      </a:lnTo>
                      <a:lnTo>
                        <a:pt x="96" y="180"/>
                      </a:lnTo>
                      <a:lnTo>
                        <a:pt x="96" y="180"/>
                      </a:lnTo>
                      <a:lnTo>
                        <a:pt x="40" y="100"/>
                      </a:lnTo>
                      <a:lnTo>
                        <a:pt x="40" y="100"/>
                      </a:lnTo>
                      <a:lnTo>
                        <a:pt x="0" y="4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6" y="0"/>
                      </a:lnTo>
                      <a:lnTo>
                        <a:pt x="44" y="0"/>
                      </a:lnTo>
                      <a:lnTo>
                        <a:pt x="52" y="2"/>
                      </a:lnTo>
                      <a:lnTo>
                        <a:pt x="56" y="4"/>
                      </a:lnTo>
                      <a:lnTo>
                        <a:pt x="56" y="4"/>
                      </a:lnTo>
                      <a:close/>
                    </a:path>
                  </a:pathLst>
                </a:custGeom>
                <a:solidFill>
                  <a:srgbClr val="FFDD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74">
                  <a:extLst>
                    <a:ext uri="{FF2B5EF4-FFF2-40B4-BE49-F238E27FC236}">
                      <a16:creationId xmlns:a16="http://schemas.microsoft.com/office/drawing/2014/main" id="{1311A621-E2A8-45B0-9FC2-9C8A56875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7" y="3286"/>
                  <a:ext cx="150" cy="628"/>
                </a:xfrm>
                <a:custGeom>
                  <a:avLst/>
                  <a:gdLst>
                    <a:gd name="T0" fmla="*/ 0 w 150"/>
                    <a:gd name="T1" fmla="*/ 0 h 628"/>
                    <a:gd name="T2" fmla="*/ 0 w 150"/>
                    <a:gd name="T3" fmla="*/ 584 h 628"/>
                    <a:gd name="T4" fmla="*/ 0 w 150"/>
                    <a:gd name="T5" fmla="*/ 584 h 628"/>
                    <a:gd name="T6" fmla="*/ 10 w 150"/>
                    <a:gd name="T7" fmla="*/ 594 h 628"/>
                    <a:gd name="T8" fmla="*/ 20 w 150"/>
                    <a:gd name="T9" fmla="*/ 602 h 628"/>
                    <a:gd name="T10" fmla="*/ 36 w 150"/>
                    <a:gd name="T11" fmla="*/ 612 h 628"/>
                    <a:gd name="T12" fmla="*/ 52 w 150"/>
                    <a:gd name="T13" fmla="*/ 620 h 628"/>
                    <a:gd name="T14" fmla="*/ 72 w 150"/>
                    <a:gd name="T15" fmla="*/ 626 h 628"/>
                    <a:gd name="T16" fmla="*/ 80 w 150"/>
                    <a:gd name="T17" fmla="*/ 628 h 628"/>
                    <a:gd name="T18" fmla="*/ 92 w 150"/>
                    <a:gd name="T19" fmla="*/ 628 h 628"/>
                    <a:gd name="T20" fmla="*/ 102 w 150"/>
                    <a:gd name="T21" fmla="*/ 626 h 628"/>
                    <a:gd name="T22" fmla="*/ 112 w 150"/>
                    <a:gd name="T23" fmla="*/ 624 h 628"/>
                    <a:gd name="T24" fmla="*/ 112 w 150"/>
                    <a:gd name="T25" fmla="*/ 624 h 628"/>
                    <a:gd name="T26" fmla="*/ 128 w 150"/>
                    <a:gd name="T27" fmla="*/ 618 h 628"/>
                    <a:gd name="T28" fmla="*/ 140 w 150"/>
                    <a:gd name="T29" fmla="*/ 612 h 628"/>
                    <a:gd name="T30" fmla="*/ 148 w 150"/>
                    <a:gd name="T31" fmla="*/ 606 h 628"/>
                    <a:gd name="T32" fmla="*/ 150 w 150"/>
                    <a:gd name="T33" fmla="*/ 602 h 628"/>
                    <a:gd name="T34" fmla="*/ 150 w 150"/>
                    <a:gd name="T35" fmla="*/ 598 h 628"/>
                    <a:gd name="T36" fmla="*/ 150 w 150"/>
                    <a:gd name="T37" fmla="*/ 594 h 628"/>
                    <a:gd name="T38" fmla="*/ 144 w 150"/>
                    <a:gd name="T39" fmla="*/ 584 h 628"/>
                    <a:gd name="T40" fmla="*/ 144 w 150"/>
                    <a:gd name="T41" fmla="*/ 584 h 628"/>
                    <a:gd name="T42" fmla="*/ 130 w 150"/>
                    <a:gd name="T43" fmla="*/ 568 h 628"/>
                    <a:gd name="T44" fmla="*/ 112 w 150"/>
                    <a:gd name="T45" fmla="*/ 544 h 628"/>
                    <a:gd name="T46" fmla="*/ 94 w 150"/>
                    <a:gd name="T47" fmla="*/ 524 h 628"/>
                    <a:gd name="T48" fmla="*/ 88 w 150"/>
                    <a:gd name="T49" fmla="*/ 516 h 628"/>
                    <a:gd name="T50" fmla="*/ 88 w 150"/>
                    <a:gd name="T51" fmla="*/ 512 h 628"/>
                    <a:gd name="T52" fmla="*/ 88 w 150"/>
                    <a:gd name="T53" fmla="*/ 512 h 628"/>
                    <a:gd name="T54" fmla="*/ 84 w 150"/>
                    <a:gd name="T55" fmla="*/ 430 h 628"/>
                    <a:gd name="T56" fmla="*/ 72 w 150"/>
                    <a:gd name="T57" fmla="*/ 254 h 628"/>
                    <a:gd name="T58" fmla="*/ 56 w 150"/>
                    <a:gd name="T59" fmla="*/ 0 h 628"/>
                    <a:gd name="T60" fmla="*/ 0 w 150"/>
                    <a:gd name="T61" fmla="*/ 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50" h="628">
                      <a:moveTo>
                        <a:pt x="0" y="0"/>
                      </a:moveTo>
                      <a:lnTo>
                        <a:pt x="0" y="584"/>
                      </a:lnTo>
                      <a:lnTo>
                        <a:pt x="0" y="584"/>
                      </a:lnTo>
                      <a:lnTo>
                        <a:pt x="10" y="594"/>
                      </a:lnTo>
                      <a:lnTo>
                        <a:pt x="20" y="602"/>
                      </a:lnTo>
                      <a:lnTo>
                        <a:pt x="36" y="612"/>
                      </a:lnTo>
                      <a:lnTo>
                        <a:pt x="52" y="620"/>
                      </a:lnTo>
                      <a:lnTo>
                        <a:pt x="72" y="626"/>
                      </a:lnTo>
                      <a:lnTo>
                        <a:pt x="80" y="628"/>
                      </a:lnTo>
                      <a:lnTo>
                        <a:pt x="92" y="628"/>
                      </a:lnTo>
                      <a:lnTo>
                        <a:pt x="102" y="626"/>
                      </a:lnTo>
                      <a:lnTo>
                        <a:pt x="112" y="624"/>
                      </a:lnTo>
                      <a:lnTo>
                        <a:pt x="112" y="624"/>
                      </a:lnTo>
                      <a:lnTo>
                        <a:pt x="128" y="618"/>
                      </a:lnTo>
                      <a:lnTo>
                        <a:pt x="140" y="612"/>
                      </a:lnTo>
                      <a:lnTo>
                        <a:pt x="148" y="606"/>
                      </a:lnTo>
                      <a:lnTo>
                        <a:pt x="150" y="602"/>
                      </a:lnTo>
                      <a:lnTo>
                        <a:pt x="150" y="598"/>
                      </a:lnTo>
                      <a:lnTo>
                        <a:pt x="150" y="594"/>
                      </a:lnTo>
                      <a:lnTo>
                        <a:pt x="144" y="584"/>
                      </a:lnTo>
                      <a:lnTo>
                        <a:pt x="144" y="584"/>
                      </a:lnTo>
                      <a:lnTo>
                        <a:pt x="130" y="568"/>
                      </a:lnTo>
                      <a:lnTo>
                        <a:pt x="112" y="544"/>
                      </a:lnTo>
                      <a:lnTo>
                        <a:pt x="94" y="524"/>
                      </a:lnTo>
                      <a:lnTo>
                        <a:pt x="88" y="516"/>
                      </a:lnTo>
                      <a:lnTo>
                        <a:pt x="88" y="512"/>
                      </a:lnTo>
                      <a:lnTo>
                        <a:pt x="88" y="512"/>
                      </a:lnTo>
                      <a:lnTo>
                        <a:pt x="84" y="430"/>
                      </a:lnTo>
                      <a:lnTo>
                        <a:pt x="72" y="254"/>
                      </a:lnTo>
                      <a:lnTo>
                        <a:pt x="5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75">
                  <a:extLst>
                    <a:ext uri="{FF2B5EF4-FFF2-40B4-BE49-F238E27FC236}">
                      <a16:creationId xmlns:a16="http://schemas.microsoft.com/office/drawing/2014/main" id="{B1ECC8A0-03E6-4EC3-8FD1-8F023F702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5" y="3158"/>
                  <a:ext cx="1264" cy="56"/>
                </a:xfrm>
                <a:custGeom>
                  <a:avLst/>
                  <a:gdLst>
                    <a:gd name="T0" fmla="*/ 1264 w 1264"/>
                    <a:gd name="T1" fmla="*/ 0 h 56"/>
                    <a:gd name="T2" fmla="*/ 1264 w 1264"/>
                    <a:gd name="T3" fmla="*/ 56 h 56"/>
                    <a:gd name="T4" fmla="*/ 0 w 1264"/>
                    <a:gd name="T5" fmla="*/ 56 h 56"/>
                    <a:gd name="T6" fmla="*/ 0 w 1264"/>
                    <a:gd name="T7" fmla="*/ 8 h 56"/>
                    <a:gd name="T8" fmla="*/ 1264 w 1264"/>
                    <a:gd name="T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64" h="56">
                      <a:moveTo>
                        <a:pt x="1264" y="0"/>
                      </a:moveTo>
                      <a:lnTo>
                        <a:pt x="1264" y="56"/>
                      </a:lnTo>
                      <a:lnTo>
                        <a:pt x="0" y="56"/>
                      </a:lnTo>
                      <a:lnTo>
                        <a:pt x="0" y="8"/>
                      </a:lnTo>
                      <a:lnTo>
                        <a:pt x="1264" y="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76">
                  <a:extLst>
                    <a:ext uri="{FF2B5EF4-FFF2-40B4-BE49-F238E27FC236}">
                      <a16:creationId xmlns:a16="http://schemas.microsoft.com/office/drawing/2014/main" id="{0B586A2B-D5CA-466D-9BE5-22DF31E5B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3" y="2942"/>
                  <a:ext cx="208" cy="352"/>
                </a:xfrm>
                <a:custGeom>
                  <a:avLst/>
                  <a:gdLst>
                    <a:gd name="T0" fmla="*/ 96 w 208"/>
                    <a:gd name="T1" fmla="*/ 280 h 352"/>
                    <a:gd name="T2" fmla="*/ 96 w 208"/>
                    <a:gd name="T3" fmla="*/ 320 h 352"/>
                    <a:gd name="T4" fmla="*/ 112 w 208"/>
                    <a:gd name="T5" fmla="*/ 352 h 352"/>
                    <a:gd name="T6" fmla="*/ 128 w 208"/>
                    <a:gd name="T7" fmla="*/ 320 h 352"/>
                    <a:gd name="T8" fmla="*/ 128 w 208"/>
                    <a:gd name="T9" fmla="*/ 136 h 352"/>
                    <a:gd name="T10" fmla="*/ 128 w 208"/>
                    <a:gd name="T11" fmla="*/ 136 h 352"/>
                    <a:gd name="T12" fmla="*/ 128 w 208"/>
                    <a:gd name="T13" fmla="*/ 134 h 352"/>
                    <a:gd name="T14" fmla="*/ 130 w 208"/>
                    <a:gd name="T15" fmla="*/ 126 h 352"/>
                    <a:gd name="T16" fmla="*/ 134 w 208"/>
                    <a:gd name="T17" fmla="*/ 120 h 352"/>
                    <a:gd name="T18" fmla="*/ 140 w 208"/>
                    <a:gd name="T19" fmla="*/ 112 h 352"/>
                    <a:gd name="T20" fmla="*/ 148 w 208"/>
                    <a:gd name="T21" fmla="*/ 104 h 352"/>
                    <a:gd name="T22" fmla="*/ 160 w 208"/>
                    <a:gd name="T23" fmla="*/ 96 h 352"/>
                    <a:gd name="T24" fmla="*/ 160 w 208"/>
                    <a:gd name="T25" fmla="*/ 96 h 352"/>
                    <a:gd name="T26" fmla="*/ 208 w 208"/>
                    <a:gd name="T27" fmla="*/ 64 h 352"/>
                    <a:gd name="T28" fmla="*/ 208 w 208"/>
                    <a:gd name="T29" fmla="*/ 64 h 352"/>
                    <a:gd name="T30" fmla="*/ 204 w 208"/>
                    <a:gd name="T31" fmla="*/ 54 h 352"/>
                    <a:gd name="T32" fmla="*/ 198 w 208"/>
                    <a:gd name="T33" fmla="*/ 44 h 352"/>
                    <a:gd name="T34" fmla="*/ 188 w 208"/>
                    <a:gd name="T35" fmla="*/ 32 h 352"/>
                    <a:gd name="T36" fmla="*/ 176 w 208"/>
                    <a:gd name="T37" fmla="*/ 20 h 352"/>
                    <a:gd name="T38" fmla="*/ 160 w 208"/>
                    <a:gd name="T39" fmla="*/ 10 h 352"/>
                    <a:gd name="T40" fmla="*/ 150 w 208"/>
                    <a:gd name="T41" fmla="*/ 6 h 352"/>
                    <a:gd name="T42" fmla="*/ 138 w 208"/>
                    <a:gd name="T43" fmla="*/ 2 h 352"/>
                    <a:gd name="T44" fmla="*/ 126 w 208"/>
                    <a:gd name="T45" fmla="*/ 0 h 352"/>
                    <a:gd name="T46" fmla="*/ 112 w 208"/>
                    <a:gd name="T47" fmla="*/ 0 h 352"/>
                    <a:gd name="T48" fmla="*/ 112 w 208"/>
                    <a:gd name="T49" fmla="*/ 0 h 352"/>
                    <a:gd name="T50" fmla="*/ 98 w 208"/>
                    <a:gd name="T51" fmla="*/ 0 h 352"/>
                    <a:gd name="T52" fmla="*/ 86 w 208"/>
                    <a:gd name="T53" fmla="*/ 2 h 352"/>
                    <a:gd name="T54" fmla="*/ 62 w 208"/>
                    <a:gd name="T55" fmla="*/ 8 h 352"/>
                    <a:gd name="T56" fmla="*/ 42 w 208"/>
                    <a:gd name="T57" fmla="*/ 18 h 352"/>
                    <a:gd name="T58" fmla="*/ 28 w 208"/>
                    <a:gd name="T59" fmla="*/ 28 h 352"/>
                    <a:gd name="T60" fmla="*/ 16 w 208"/>
                    <a:gd name="T61" fmla="*/ 38 h 352"/>
                    <a:gd name="T62" fmla="*/ 6 w 208"/>
                    <a:gd name="T63" fmla="*/ 48 h 352"/>
                    <a:gd name="T64" fmla="*/ 0 w 208"/>
                    <a:gd name="T65" fmla="*/ 56 h 352"/>
                    <a:gd name="T66" fmla="*/ 0 w 208"/>
                    <a:gd name="T67" fmla="*/ 56 h 352"/>
                    <a:gd name="T68" fmla="*/ 20 w 208"/>
                    <a:gd name="T69" fmla="*/ 70 h 352"/>
                    <a:gd name="T70" fmla="*/ 38 w 208"/>
                    <a:gd name="T71" fmla="*/ 86 h 352"/>
                    <a:gd name="T72" fmla="*/ 56 w 208"/>
                    <a:gd name="T73" fmla="*/ 104 h 352"/>
                    <a:gd name="T74" fmla="*/ 56 w 208"/>
                    <a:gd name="T75" fmla="*/ 104 h 352"/>
                    <a:gd name="T76" fmla="*/ 80 w 208"/>
                    <a:gd name="T77" fmla="*/ 134 h 352"/>
                    <a:gd name="T78" fmla="*/ 88 w 208"/>
                    <a:gd name="T79" fmla="*/ 144 h 352"/>
                    <a:gd name="T80" fmla="*/ 96 w 208"/>
                    <a:gd name="T81" fmla="*/ 28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08" h="352">
                      <a:moveTo>
                        <a:pt x="96" y="280"/>
                      </a:moveTo>
                      <a:lnTo>
                        <a:pt x="96" y="320"/>
                      </a:lnTo>
                      <a:lnTo>
                        <a:pt x="112" y="352"/>
                      </a:lnTo>
                      <a:lnTo>
                        <a:pt x="128" y="320"/>
                      </a:lnTo>
                      <a:lnTo>
                        <a:pt x="128" y="136"/>
                      </a:lnTo>
                      <a:lnTo>
                        <a:pt x="128" y="136"/>
                      </a:lnTo>
                      <a:lnTo>
                        <a:pt x="128" y="134"/>
                      </a:lnTo>
                      <a:lnTo>
                        <a:pt x="130" y="126"/>
                      </a:lnTo>
                      <a:lnTo>
                        <a:pt x="134" y="120"/>
                      </a:lnTo>
                      <a:lnTo>
                        <a:pt x="140" y="112"/>
                      </a:lnTo>
                      <a:lnTo>
                        <a:pt x="148" y="104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208" y="64"/>
                      </a:lnTo>
                      <a:lnTo>
                        <a:pt x="208" y="64"/>
                      </a:lnTo>
                      <a:lnTo>
                        <a:pt x="204" y="54"/>
                      </a:lnTo>
                      <a:lnTo>
                        <a:pt x="198" y="44"/>
                      </a:lnTo>
                      <a:lnTo>
                        <a:pt x="188" y="32"/>
                      </a:lnTo>
                      <a:lnTo>
                        <a:pt x="176" y="20"/>
                      </a:lnTo>
                      <a:lnTo>
                        <a:pt x="160" y="10"/>
                      </a:lnTo>
                      <a:lnTo>
                        <a:pt x="150" y="6"/>
                      </a:lnTo>
                      <a:lnTo>
                        <a:pt x="138" y="2"/>
                      </a:lnTo>
                      <a:lnTo>
                        <a:pt x="126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98" y="0"/>
                      </a:lnTo>
                      <a:lnTo>
                        <a:pt x="86" y="2"/>
                      </a:lnTo>
                      <a:lnTo>
                        <a:pt x="62" y="8"/>
                      </a:lnTo>
                      <a:lnTo>
                        <a:pt x="42" y="18"/>
                      </a:lnTo>
                      <a:lnTo>
                        <a:pt x="28" y="28"/>
                      </a:lnTo>
                      <a:lnTo>
                        <a:pt x="16" y="38"/>
                      </a:lnTo>
                      <a:lnTo>
                        <a:pt x="6" y="4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20" y="70"/>
                      </a:lnTo>
                      <a:lnTo>
                        <a:pt x="38" y="86"/>
                      </a:lnTo>
                      <a:lnTo>
                        <a:pt x="56" y="104"/>
                      </a:lnTo>
                      <a:lnTo>
                        <a:pt x="56" y="104"/>
                      </a:lnTo>
                      <a:lnTo>
                        <a:pt x="80" y="134"/>
                      </a:lnTo>
                      <a:lnTo>
                        <a:pt x="88" y="144"/>
                      </a:lnTo>
                      <a:lnTo>
                        <a:pt x="96" y="280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77">
                  <a:extLst>
                    <a:ext uri="{FF2B5EF4-FFF2-40B4-BE49-F238E27FC236}">
                      <a16:creationId xmlns:a16="http://schemas.microsoft.com/office/drawing/2014/main" id="{FA9B08F5-AA28-4959-AAB1-65D70D5CFE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3" y="3134"/>
                  <a:ext cx="192" cy="88"/>
                </a:xfrm>
                <a:custGeom>
                  <a:avLst/>
                  <a:gdLst>
                    <a:gd name="T0" fmla="*/ 192 w 192"/>
                    <a:gd name="T1" fmla="*/ 32 h 88"/>
                    <a:gd name="T2" fmla="*/ 128 w 192"/>
                    <a:gd name="T3" fmla="*/ 0 h 88"/>
                    <a:gd name="T4" fmla="*/ 0 w 192"/>
                    <a:gd name="T5" fmla="*/ 48 h 88"/>
                    <a:gd name="T6" fmla="*/ 128 w 192"/>
                    <a:gd name="T7" fmla="*/ 88 h 88"/>
                    <a:gd name="T8" fmla="*/ 192 w 192"/>
                    <a:gd name="T9" fmla="*/ 64 h 88"/>
                    <a:gd name="T10" fmla="*/ 192 w 192"/>
                    <a:gd name="T11" fmla="*/ 3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2" h="88">
                      <a:moveTo>
                        <a:pt x="192" y="32"/>
                      </a:moveTo>
                      <a:lnTo>
                        <a:pt x="128" y="0"/>
                      </a:lnTo>
                      <a:lnTo>
                        <a:pt x="0" y="48"/>
                      </a:lnTo>
                      <a:lnTo>
                        <a:pt x="128" y="88"/>
                      </a:lnTo>
                      <a:lnTo>
                        <a:pt x="192" y="64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solidFill>
                  <a:srgbClr val="B1BAB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Rectangle 78">
                  <a:extLst>
                    <a:ext uri="{FF2B5EF4-FFF2-40B4-BE49-F238E27FC236}">
                      <a16:creationId xmlns:a16="http://schemas.microsoft.com/office/drawing/2014/main" id="{9C307413-21FD-494A-A6E6-AFD0191AD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7" y="3134"/>
                  <a:ext cx="96" cy="96"/>
                </a:xfrm>
                <a:prstGeom prst="rect">
                  <a:avLst/>
                </a:prstGeom>
                <a:solidFill>
                  <a:srgbClr val="B1BABF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Rectangle 79">
                  <a:extLst>
                    <a:ext uri="{FF2B5EF4-FFF2-40B4-BE49-F238E27FC236}">
                      <a16:creationId xmlns:a16="http://schemas.microsoft.com/office/drawing/2014/main" id="{4BCED9BA-DD78-4C32-980C-C1033BE71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1" y="3158"/>
                  <a:ext cx="48" cy="48"/>
                </a:xfrm>
                <a:prstGeom prst="rect">
                  <a:avLst/>
                </a:prstGeom>
                <a:solidFill>
                  <a:srgbClr val="B1BABF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Rectangle 80">
                  <a:extLst>
                    <a:ext uri="{FF2B5EF4-FFF2-40B4-BE49-F238E27FC236}">
                      <a16:creationId xmlns:a16="http://schemas.microsoft.com/office/drawing/2014/main" id="{76AC582A-93EA-413B-BAF1-7A32CB35C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1" y="3070"/>
                  <a:ext cx="916" cy="220"/>
                </a:xfrm>
                <a:prstGeom prst="rect">
                  <a:avLst/>
                </a:prstGeom>
                <a:solidFill>
                  <a:srgbClr val="BC7810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81">
                  <a:extLst>
                    <a:ext uri="{FF2B5EF4-FFF2-40B4-BE49-F238E27FC236}">
                      <a16:creationId xmlns:a16="http://schemas.microsoft.com/office/drawing/2014/main" id="{97C32D36-DC5E-4088-B56F-3E6579373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1" y="3278"/>
                  <a:ext cx="916" cy="50"/>
                </a:xfrm>
                <a:custGeom>
                  <a:avLst/>
                  <a:gdLst>
                    <a:gd name="T0" fmla="*/ 0 w 916"/>
                    <a:gd name="T1" fmla="*/ 0 h 50"/>
                    <a:gd name="T2" fmla="*/ 916 w 916"/>
                    <a:gd name="T3" fmla="*/ 0 h 50"/>
                    <a:gd name="T4" fmla="*/ 894 w 916"/>
                    <a:gd name="T5" fmla="*/ 50 h 50"/>
                    <a:gd name="T6" fmla="*/ 34 w 916"/>
                    <a:gd name="T7" fmla="*/ 50 h 50"/>
                    <a:gd name="T8" fmla="*/ 0 w 916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6" h="50">
                      <a:moveTo>
                        <a:pt x="0" y="0"/>
                      </a:moveTo>
                      <a:lnTo>
                        <a:pt x="916" y="0"/>
                      </a:lnTo>
                      <a:lnTo>
                        <a:pt x="894" y="50"/>
                      </a:lnTo>
                      <a:lnTo>
                        <a:pt x="34" y="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C781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82">
                  <a:extLst>
                    <a:ext uri="{FF2B5EF4-FFF2-40B4-BE49-F238E27FC236}">
                      <a16:creationId xmlns:a16="http://schemas.microsoft.com/office/drawing/2014/main" id="{A25BAC2F-934D-40FD-9AAF-6FAB830FE2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1" y="3030"/>
                  <a:ext cx="916" cy="50"/>
                </a:xfrm>
                <a:custGeom>
                  <a:avLst/>
                  <a:gdLst>
                    <a:gd name="T0" fmla="*/ 0 w 916"/>
                    <a:gd name="T1" fmla="*/ 50 h 50"/>
                    <a:gd name="T2" fmla="*/ 916 w 916"/>
                    <a:gd name="T3" fmla="*/ 50 h 50"/>
                    <a:gd name="T4" fmla="*/ 894 w 916"/>
                    <a:gd name="T5" fmla="*/ 0 h 50"/>
                    <a:gd name="T6" fmla="*/ 34 w 916"/>
                    <a:gd name="T7" fmla="*/ 0 h 50"/>
                    <a:gd name="T8" fmla="*/ 0 w 916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6" h="50">
                      <a:moveTo>
                        <a:pt x="0" y="50"/>
                      </a:moveTo>
                      <a:lnTo>
                        <a:pt x="916" y="50"/>
                      </a:lnTo>
                      <a:lnTo>
                        <a:pt x="894" y="0"/>
                      </a:lnTo>
                      <a:lnTo>
                        <a:pt x="34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BC781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Rectangle 83">
                  <a:extLst>
                    <a:ext uri="{FF2B5EF4-FFF2-40B4-BE49-F238E27FC236}">
                      <a16:creationId xmlns:a16="http://schemas.microsoft.com/office/drawing/2014/main" id="{64920CD4-F5CF-4100-B59E-DF4AE2EC39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1" y="3110"/>
                  <a:ext cx="920" cy="48"/>
                </a:xfrm>
                <a:prstGeom prst="rect">
                  <a:avLst/>
                </a:prstGeom>
                <a:solidFill>
                  <a:srgbClr val="BC7810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Rectangle 84">
                  <a:extLst>
                    <a:ext uri="{FF2B5EF4-FFF2-40B4-BE49-F238E27FC236}">
                      <a16:creationId xmlns:a16="http://schemas.microsoft.com/office/drawing/2014/main" id="{FFAA56F5-FDCC-4491-82C0-92879BBEB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1" y="3206"/>
                  <a:ext cx="920" cy="48"/>
                </a:xfrm>
                <a:prstGeom prst="rect">
                  <a:avLst/>
                </a:prstGeom>
                <a:solidFill>
                  <a:srgbClr val="BC7810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Rectangle 85">
                  <a:extLst>
                    <a:ext uri="{FF2B5EF4-FFF2-40B4-BE49-F238E27FC236}">
                      <a16:creationId xmlns:a16="http://schemas.microsoft.com/office/drawing/2014/main" id="{07D02C78-3F41-4BC8-A5E0-5E58EE2EA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9" y="3030"/>
                  <a:ext cx="48" cy="296"/>
                </a:xfrm>
                <a:prstGeom prst="rect">
                  <a:avLst/>
                </a:pr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Rectangle 86">
                  <a:extLst>
                    <a:ext uri="{FF2B5EF4-FFF2-40B4-BE49-F238E27FC236}">
                      <a16:creationId xmlns:a16="http://schemas.microsoft.com/office/drawing/2014/main" id="{732D0743-33DD-4054-BDDB-AEF9FA99F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9" y="3030"/>
                  <a:ext cx="48" cy="296"/>
                </a:xfrm>
                <a:prstGeom prst="rect">
                  <a:avLst/>
                </a:pr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Rectangle 87">
                  <a:extLst>
                    <a:ext uri="{FF2B5EF4-FFF2-40B4-BE49-F238E27FC236}">
                      <a16:creationId xmlns:a16="http://schemas.microsoft.com/office/drawing/2014/main" id="{2D023981-C565-44F5-A51B-3D9A2A2D8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7" y="3030"/>
                  <a:ext cx="48" cy="296"/>
                </a:xfrm>
                <a:prstGeom prst="rect">
                  <a:avLst/>
                </a:pr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Rectangle 88">
                  <a:extLst>
                    <a:ext uri="{FF2B5EF4-FFF2-40B4-BE49-F238E27FC236}">
                      <a16:creationId xmlns:a16="http://schemas.microsoft.com/office/drawing/2014/main" id="{6DA754F0-9E12-4A48-99CD-266E68A290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7" y="3030"/>
                  <a:ext cx="48" cy="296"/>
                </a:xfrm>
                <a:prstGeom prst="rect">
                  <a:avLst/>
                </a:pr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89">
                  <a:extLst>
                    <a:ext uri="{FF2B5EF4-FFF2-40B4-BE49-F238E27FC236}">
                      <a16:creationId xmlns:a16="http://schemas.microsoft.com/office/drawing/2014/main" id="{E4EE1EC0-FF29-45E4-931F-AF741B9DE9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9" y="3030"/>
                  <a:ext cx="200" cy="296"/>
                </a:xfrm>
                <a:custGeom>
                  <a:avLst/>
                  <a:gdLst>
                    <a:gd name="T0" fmla="*/ 0 w 200"/>
                    <a:gd name="T1" fmla="*/ 296 h 296"/>
                    <a:gd name="T2" fmla="*/ 32 w 200"/>
                    <a:gd name="T3" fmla="*/ 296 h 296"/>
                    <a:gd name="T4" fmla="*/ 200 w 200"/>
                    <a:gd name="T5" fmla="*/ 0 h 296"/>
                    <a:gd name="T6" fmla="*/ 168 w 200"/>
                    <a:gd name="T7" fmla="*/ 0 h 296"/>
                    <a:gd name="T8" fmla="*/ 0 w 200"/>
                    <a:gd name="T9" fmla="*/ 296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96">
                      <a:moveTo>
                        <a:pt x="0" y="296"/>
                      </a:moveTo>
                      <a:lnTo>
                        <a:pt x="32" y="296"/>
                      </a:lnTo>
                      <a:lnTo>
                        <a:pt x="200" y="0"/>
                      </a:lnTo>
                      <a:lnTo>
                        <a:pt x="168" y="0"/>
                      </a:lnTo>
                      <a:lnTo>
                        <a:pt x="0" y="296"/>
                      </a:lnTo>
                      <a:close/>
                    </a:path>
                  </a:pathLst>
                </a:cu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90">
                  <a:extLst>
                    <a:ext uri="{FF2B5EF4-FFF2-40B4-BE49-F238E27FC236}">
                      <a16:creationId xmlns:a16="http://schemas.microsoft.com/office/drawing/2014/main" id="{384364F2-FB0B-47F9-A9A2-FD9E622E40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" y="3030"/>
                  <a:ext cx="200" cy="296"/>
                </a:xfrm>
                <a:custGeom>
                  <a:avLst/>
                  <a:gdLst>
                    <a:gd name="T0" fmla="*/ 0 w 200"/>
                    <a:gd name="T1" fmla="*/ 296 h 296"/>
                    <a:gd name="T2" fmla="*/ 32 w 200"/>
                    <a:gd name="T3" fmla="*/ 296 h 296"/>
                    <a:gd name="T4" fmla="*/ 200 w 200"/>
                    <a:gd name="T5" fmla="*/ 0 h 296"/>
                    <a:gd name="T6" fmla="*/ 168 w 200"/>
                    <a:gd name="T7" fmla="*/ 0 h 296"/>
                    <a:gd name="T8" fmla="*/ 0 w 200"/>
                    <a:gd name="T9" fmla="*/ 296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96">
                      <a:moveTo>
                        <a:pt x="0" y="296"/>
                      </a:moveTo>
                      <a:lnTo>
                        <a:pt x="32" y="296"/>
                      </a:lnTo>
                      <a:lnTo>
                        <a:pt x="200" y="0"/>
                      </a:lnTo>
                      <a:lnTo>
                        <a:pt x="168" y="0"/>
                      </a:lnTo>
                      <a:lnTo>
                        <a:pt x="0" y="296"/>
                      </a:lnTo>
                      <a:close/>
                    </a:path>
                  </a:pathLst>
                </a:cu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91">
                  <a:extLst>
                    <a:ext uri="{FF2B5EF4-FFF2-40B4-BE49-F238E27FC236}">
                      <a16:creationId xmlns:a16="http://schemas.microsoft.com/office/drawing/2014/main" id="{C845D4BF-160D-4ADD-9594-3E4F81179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9" y="3030"/>
                  <a:ext cx="200" cy="296"/>
                </a:xfrm>
                <a:custGeom>
                  <a:avLst/>
                  <a:gdLst>
                    <a:gd name="T0" fmla="*/ 200 w 200"/>
                    <a:gd name="T1" fmla="*/ 296 h 296"/>
                    <a:gd name="T2" fmla="*/ 168 w 200"/>
                    <a:gd name="T3" fmla="*/ 296 h 296"/>
                    <a:gd name="T4" fmla="*/ 0 w 200"/>
                    <a:gd name="T5" fmla="*/ 0 h 296"/>
                    <a:gd name="T6" fmla="*/ 32 w 200"/>
                    <a:gd name="T7" fmla="*/ 0 h 296"/>
                    <a:gd name="T8" fmla="*/ 200 w 200"/>
                    <a:gd name="T9" fmla="*/ 296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96">
                      <a:moveTo>
                        <a:pt x="200" y="296"/>
                      </a:moveTo>
                      <a:lnTo>
                        <a:pt x="168" y="296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200" y="296"/>
                      </a:lnTo>
                      <a:close/>
                    </a:path>
                  </a:pathLst>
                </a:cu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92">
                  <a:extLst>
                    <a:ext uri="{FF2B5EF4-FFF2-40B4-BE49-F238E27FC236}">
                      <a16:creationId xmlns:a16="http://schemas.microsoft.com/office/drawing/2014/main" id="{32027459-06A1-491E-B1C3-F3AC9FC5AA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5" y="3030"/>
                  <a:ext cx="200" cy="296"/>
                </a:xfrm>
                <a:custGeom>
                  <a:avLst/>
                  <a:gdLst>
                    <a:gd name="T0" fmla="*/ 200 w 200"/>
                    <a:gd name="T1" fmla="*/ 296 h 296"/>
                    <a:gd name="T2" fmla="*/ 168 w 200"/>
                    <a:gd name="T3" fmla="*/ 296 h 296"/>
                    <a:gd name="T4" fmla="*/ 0 w 200"/>
                    <a:gd name="T5" fmla="*/ 0 h 296"/>
                    <a:gd name="T6" fmla="*/ 32 w 200"/>
                    <a:gd name="T7" fmla="*/ 0 h 296"/>
                    <a:gd name="T8" fmla="*/ 200 w 200"/>
                    <a:gd name="T9" fmla="*/ 296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96">
                      <a:moveTo>
                        <a:pt x="200" y="296"/>
                      </a:moveTo>
                      <a:lnTo>
                        <a:pt x="168" y="296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200" y="296"/>
                      </a:lnTo>
                      <a:close/>
                    </a:path>
                  </a:pathLst>
                </a:custGeom>
                <a:solidFill>
                  <a:srgbClr val="CE97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93">
                  <a:extLst>
                    <a:ext uri="{FF2B5EF4-FFF2-40B4-BE49-F238E27FC236}">
                      <a16:creationId xmlns:a16="http://schemas.microsoft.com/office/drawing/2014/main" id="{7513AA1B-E9AF-4D31-A374-5A34C932D3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1" y="2166"/>
                  <a:ext cx="1204" cy="440"/>
                </a:xfrm>
                <a:custGeom>
                  <a:avLst/>
                  <a:gdLst>
                    <a:gd name="T0" fmla="*/ 4 w 1204"/>
                    <a:gd name="T1" fmla="*/ 8 h 440"/>
                    <a:gd name="T2" fmla="*/ 38 w 1204"/>
                    <a:gd name="T3" fmla="*/ 2 h 440"/>
                    <a:gd name="T4" fmla="*/ 70 w 1204"/>
                    <a:gd name="T5" fmla="*/ 2 h 440"/>
                    <a:gd name="T6" fmla="*/ 100 w 1204"/>
                    <a:gd name="T7" fmla="*/ 8 h 440"/>
                    <a:gd name="T8" fmla="*/ 144 w 1204"/>
                    <a:gd name="T9" fmla="*/ 28 h 440"/>
                    <a:gd name="T10" fmla="*/ 162 w 1204"/>
                    <a:gd name="T11" fmla="*/ 32 h 440"/>
                    <a:gd name="T12" fmla="*/ 180 w 1204"/>
                    <a:gd name="T13" fmla="*/ 32 h 440"/>
                    <a:gd name="T14" fmla="*/ 198 w 1204"/>
                    <a:gd name="T15" fmla="*/ 30 h 440"/>
                    <a:gd name="T16" fmla="*/ 236 w 1204"/>
                    <a:gd name="T17" fmla="*/ 34 h 440"/>
                    <a:gd name="T18" fmla="*/ 268 w 1204"/>
                    <a:gd name="T19" fmla="*/ 40 h 440"/>
                    <a:gd name="T20" fmla="*/ 324 w 1204"/>
                    <a:gd name="T21" fmla="*/ 54 h 440"/>
                    <a:gd name="T22" fmla="*/ 350 w 1204"/>
                    <a:gd name="T23" fmla="*/ 58 h 440"/>
                    <a:gd name="T24" fmla="*/ 396 w 1204"/>
                    <a:gd name="T25" fmla="*/ 56 h 440"/>
                    <a:gd name="T26" fmla="*/ 424 w 1204"/>
                    <a:gd name="T27" fmla="*/ 52 h 440"/>
                    <a:gd name="T28" fmla="*/ 494 w 1204"/>
                    <a:gd name="T29" fmla="*/ 36 h 440"/>
                    <a:gd name="T30" fmla="*/ 564 w 1204"/>
                    <a:gd name="T31" fmla="*/ 16 h 440"/>
                    <a:gd name="T32" fmla="*/ 584 w 1204"/>
                    <a:gd name="T33" fmla="*/ 14 h 440"/>
                    <a:gd name="T34" fmla="*/ 672 w 1204"/>
                    <a:gd name="T35" fmla="*/ 10 h 440"/>
                    <a:gd name="T36" fmla="*/ 780 w 1204"/>
                    <a:gd name="T37" fmla="*/ 16 h 440"/>
                    <a:gd name="T38" fmla="*/ 832 w 1204"/>
                    <a:gd name="T39" fmla="*/ 22 h 440"/>
                    <a:gd name="T40" fmla="*/ 982 w 1204"/>
                    <a:gd name="T41" fmla="*/ 32 h 440"/>
                    <a:gd name="T42" fmla="*/ 1028 w 1204"/>
                    <a:gd name="T43" fmla="*/ 32 h 440"/>
                    <a:gd name="T44" fmla="*/ 1148 w 1204"/>
                    <a:gd name="T45" fmla="*/ 22 h 440"/>
                    <a:gd name="T46" fmla="*/ 1172 w 1204"/>
                    <a:gd name="T47" fmla="*/ 24 h 440"/>
                    <a:gd name="T48" fmla="*/ 1194 w 1204"/>
                    <a:gd name="T49" fmla="*/ 30 h 440"/>
                    <a:gd name="T50" fmla="*/ 1204 w 1204"/>
                    <a:gd name="T51" fmla="*/ 32 h 440"/>
                    <a:gd name="T52" fmla="*/ 1180 w 1204"/>
                    <a:gd name="T53" fmla="*/ 180 h 440"/>
                    <a:gd name="T54" fmla="*/ 1164 w 1204"/>
                    <a:gd name="T55" fmla="*/ 248 h 440"/>
                    <a:gd name="T56" fmla="*/ 1154 w 1204"/>
                    <a:gd name="T57" fmla="*/ 278 h 440"/>
                    <a:gd name="T58" fmla="*/ 1124 w 1204"/>
                    <a:gd name="T59" fmla="*/ 354 h 440"/>
                    <a:gd name="T60" fmla="*/ 1100 w 1204"/>
                    <a:gd name="T61" fmla="*/ 400 h 440"/>
                    <a:gd name="T62" fmla="*/ 116 w 1204"/>
                    <a:gd name="T63" fmla="*/ 440 h 440"/>
                    <a:gd name="T64" fmla="*/ 80 w 1204"/>
                    <a:gd name="T65" fmla="*/ 380 h 440"/>
                    <a:gd name="T66" fmla="*/ 48 w 1204"/>
                    <a:gd name="T67" fmla="*/ 314 h 440"/>
                    <a:gd name="T68" fmla="*/ 20 w 1204"/>
                    <a:gd name="T69" fmla="*/ 232 h 440"/>
                    <a:gd name="T70" fmla="*/ 10 w 1204"/>
                    <a:gd name="T71" fmla="*/ 188 h 440"/>
                    <a:gd name="T72" fmla="*/ 0 w 1204"/>
                    <a:gd name="T73" fmla="*/ 110 h 440"/>
                    <a:gd name="T74" fmla="*/ 0 w 1204"/>
                    <a:gd name="T75" fmla="*/ 48 h 440"/>
                    <a:gd name="T76" fmla="*/ 4 w 1204"/>
                    <a:gd name="T77" fmla="*/ 8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4" h="440">
                      <a:moveTo>
                        <a:pt x="4" y="8"/>
                      </a:moveTo>
                      <a:lnTo>
                        <a:pt x="4" y="8"/>
                      </a:lnTo>
                      <a:lnTo>
                        <a:pt x="14" y="6"/>
                      </a:lnTo>
                      <a:lnTo>
                        <a:pt x="38" y="2"/>
                      </a:lnTo>
                      <a:lnTo>
                        <a:pt x="54" y="0"/>
                      </a:lnTo>
                      <a:lnTo>
                        <a:pt x="70" y="2"/>
                      </a:lnTo>
                      <a:lnTo>
                        <a:pt x="86" y="4"/>
                      </a:lnTo>
                      <a:lnTo>
                        <a:pt x="100" y="8"/>
                      </a:lnTo>
                      <a:lnTo>
                        <a:pt x="100" y="8"/>
                      </a:lnTo>
                      <a:lnTo>
                        <a:pt x="144" y="28"/>
                      </a:lnTo>
                      <a:lnTo>
                        <a:pt x="152" y="30"/>
                      </a:lnTo>
                      <a:lnTo>
                        <a:pt x="162" y="32"/>
                      </a:lnTo>
                      <a:lnTo>
                        <a:pt x="170" y="34"/>
                      </a:lnTo>
                      <a:lnTo>
                        <a:pt x="180" y="32"/>
                      </a:lnTo>
                      <a:lnTo>
                        <a:pt x="180" y="32"/>
                      </a:lnTo>
                      <a:lnTo>
                        <a:pt x="198" y="30"/>
                      </a:lnTo>
                      <a:lnTo>
                        <a:pt x="214" y="30"/>
                      </a:lnTo>
                      <a:lnTo>
                        <a:pt x="236" y="34"/>
                      </a:lnTo>
                      <a:lnTo>
                        <a:pt x="268" y="40"/>
                      </a:lnTo>
                      <a:lnTo>
                        <a:pt x="268" y="40"/>
                      </a:lnTo>
                      <a:lnTo>
                        <a:pt x="300" y="48"/>
                      </a:lnTo>
                      <a:lnTo>
                        <a:pt x="324" y="54"/>
                      </a:lnTo>
                      <a:lnTo>
                        <a:pt x="336" y="58"/>
                      </a:lnTo>
                      <a:lnTo>
                        <a:pt x="350" y="58"/>
                      </a:lnTo>
                      <a:lnTo>
                        <a:pt x="370" y="58"/>
                      </a:lnTo>
                      <a:lnTo>
                        <a:pt x="396" y="56"/>
                      </a:lnTo>
                      <a:lnTo>
                        <a:pt x="396" y="56"/>
                      </a:lnTo>
                      <a:lnTo>
                        <a:pt x="424" y="52"/>
                      </a:lnTo>
                      <a:lnTo>
                        <a:pt x="450" y="48"/>
                      </a:lnTo>
                      <a:lnTo>
                        <a:pt x="494" y="36"/>
                      </a:lnTo>
                      <a:lnTo>
                        <a:pt x="532" y="24"/>
                      </a:lnTo>
                      <a:lnTo>
                        <a:pt x="564" y="16"/>
                      </a:lnTo>
                      <a:lnTo>
                        <a:pt x="564" y="16"/>
                      </a:lnTo>
                      <a:lnTo>
                        <a:pt x="584" y="14"/>
                      </a:lnTo>
                      <a:lnTo>
                        <a:pt x="608" y="12"/>
                      </a:lnTo>
                      <a:lnTo>
                        <a:pt x="672" y="10"/>
                      </a:lnTo>
                      <a:lnTo>
                        <a:pt x="734" y="12"/>
                      </a:lnTo>
                      <a:lnTo>
                        <a:pt x="780" y="16"/>
                      </a:lnTo>
                      <a:lnTo>
                        <a:pt x="780" y="16"/>
                      </a:lnTo>
                      <a:lnTo>
                        <a:pt x="832" y="22"/>
                      </a:lnTo>
                      <a:lnTo>
                        <a:pt x="908" y="26"/>
                      </a:lnTo>
                      <a:lnTo>
                        <a:pt x="982" y="32"/>
                      </a:lnTo>
                      <a:lnTo>
                        <a:pt x="1028" y="32"/>
                      </a:lnTo>
                      <a:lnTo>
                        <a:pt x="1028" y="32"/>
                      </a:lnTo>
                      <a:lnTo>
                        <a:pt x="1106" y="24"/>
                      </a:lnTo>
                      <a:lnTo>
                        <a:pt x="1148" y="22"/>
                      </a:lnTo>
                      <a:lnTo>
                        <a:pt x="1162" y="22"/>
                      </a:lnTo>
                      <a:lnTo>
                        <a:pt x="1172" y="24"/>
                      </a:lnTo>
                      <a:lnTo>
                        <a:pt x="1172" y="24"/>
                      </a:lnTo>
                      <a:lnTo>
                        <a:pt x="1194" y="30"/>
                      </a:lnTo>
                      <a:lnTo>
                        <a:pt x="1204" y="32"/>
                      </a:lnTo>
                      <a:lnTo>
                        <a:pt x="1204" y="32"/>
                      </a:lnTo>
                      <a:lnTo>
                        <a:pt x="1194" y="110"/>
                      </a:lnTo>
                      <a:lnTo>
                        <a:pt x="1180" y="180"/>
                      </a:lnTo>
                      <a:lnTo>
                        <a:pt x="1172" y="214"/>
                      </a:lnTo>
                      <a:lnTo>
                        <a:pt x="1164" y="248"/>
                      </a:lnTo>
                      <a:lnTo>
                        <a:pt x="1164" y="248"/>
                      </a:lnTo>
                      <a:lnTo>
                        <a:pt x="1154" y="278"/>
                      </a:lnTo>
                      <a:lnTo>
                        <a:pt x="1144" y="306"/>
                      </a:lnTo>
                      <a:lnTo>
                        <a:pt x="1124" y="354"/>
                      </a:lnTo>
                      <a:lnTo>
                        <a:pt x="1106" y="388"/>
                      </a:lnTo>
                      <a:lnTo>
                        <a:pt x="1100" y="400"/>
                      </a:lnTo>
                      <a:lnTo>
                        <a:pt x="116" y="440"/>
                      </a:lnTo>
                      <a:lnTo>
                        <a:pt x="116" y="440"/>
                      </a:lnTo>
                      <a:lnTo>
                        <a:pt x="106" y="424"/>
                      </a:lnTo>
                      <a:lnTo>
                        <a:pt x="80" y="380"/>
                      </a:lnTo>
                      <a:lnTo>
                        <a:pt x="64" y="350"/>
                      </a:lnTo>
                      <a:lnTo>
                        <a:pt x="48" y="314"/>
                      </a:lnTo>
                      <a:lnTo>
                        <a:pt x="34" y="274"/>
                      </a:lnTo>
                      <a:lnTo>
                        <a:pt x="20" y="232"/>
                      </a:lnTo>
                      <a:lnTo>
                        <a:pt x="20" y="232"/>
                      </a:lnTo>
                      <a:lnTo>
                        <a:pt x="10" y="188"/>
                      </a:lnTo>
                      <a:lnTo>
                        <a:pt x="4" y="148"/>
                      </a:lnTo>
                      <a:lnTo>
                        <a:pt x="0" y="110"/>
                      </a:lnTo>
                      <a:lnTo>
                        <a:pt x="0" y="76"/>
                      </a:lnTo>
                      <a:lnTo>
                        <a:pt x="0" y="48"/>
                      </a:lnTo>
                      <a:lnTo>
                        <a:pt x="2" y="26"/>
                      </a:lnTo>
                      <a:lnTo>
                        <a:pt x="4" y="8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solidFill>
                  <a:srgbClr val="67BA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94">
                  <a:extLst>
                    <a:ext uri="{FF2B5EF4-FFF2-40B4-BE49-F238E27FC236}">
                      <a16:creationId xmlns:a16="http://schemas.microsoft.com/office/drawing/2014/main" id="{62EA3D8C-9065-445F-A5F5-D11AFFB40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3" y="1764"/>
                  <a:ext cx="992" cy="314"/>
                </a:xfrm>
                <a:custGeom>
                  <a:avLst/>
                  <a:gdLst>
                    <a:gd name="T0" fmla="*/ 16 w 992"/>
                    <a:gd name="T1" fmla="*/ 178 h 314"/>
                    <a:gd name="T2" fmla="*/ 58 w 992"/>
                    <a:gd name="T3" fmla="*/ 176 h 314"/>
                    <a:gd name="T4" fmla="*/ 94 w 992"/>
                    <a:gd name="T5" fmla="*/ 168 h 314"/>
                    <a:gd name="T6" fmla="*/ 128 w 992"/>
                    <a:gd name="T7" fmla="*/ 154 h 314"/>
                    <a:gd name="T8" fmla="*/ 174 w 992"/>
                    <a:gd name="T9" fmla="*/ 116 h 314"/>
                    <a:gd name="T10" fmla="*/ 278 w 992"/>
                    <a:gd name="T11" fmla="*/ 36 h 314"/>
                    <a:gd name="T12" fmla="*/ 326 w 992"/>
                    <a:gd name="T13" fmla="*/ 8 h 314"/>
                    <a:gd name="T14" fmla="*/ 352 w 992"/>
                    <a:gd name="T15" fmla="*/ 0 h 314"/>
                    <a:gd name="T16" fmla="*/ 360 w 992"/>
                    <a:gd name="T17" fmla="*/ 2 h 314"/>
                    <a:gd name="T18" fmla="*/ 388 w 992"/>
                    <a:gd name="T19" fmla="*/ 18 h 314"/>
                    <a:gd name="T20" fmla="*/ 440 w 992"/>
                    <a:gd name="T21" fmla="*/ 42 h 314"/>
                    <a:gd name="T22" fmla="*/ 486 w 992"/>
                    <a:gd name="T23" fmla="*/ 58 h 314"/>
                    <a:gd name="T24" fmla="*/ 538 w 992"/>
                    <a:gd name="T25" fmla="*/ 72 h 314"/>
                    <a:gd name="T26" fmla="*/ 552 w 992"/>
                    <a:gd name="T27" fmla="*/ 74 h 314"/>
                    <a:gd name="T28" fmla="*/ 592 w 992"/>
                    <a:gd name="T29" fmla="*/ 82 h 314"/>
                    <a:gd name="T30" fmla="*/ 606 w 992"/>
                    <a:gd name="T31" fmla="*/ 88 h 314"/>
                    <a:gd name="T32" fmla="*/ 664 w 992"/>
                    <a:gd name="T33" fmla="*/ 138 h 314"/>
                    <a:gd name="T34" fmla="*/ 684 w 992"/>
                    <a:gd name="T35" fmla="*/ 156 h 314"/>
                    <a:gd name="T36" fmla="*/ 722 w 992"/>
                    <a:gd name="T37" fmla="*/ 176 h 314"/>
                    <a:gd name="T38" fmla="*/ 760 w 992"/>
                    <a:gd name="T39" fmla="*/ 194 h 314"/>
                    <a:gd name="T40" fmla="*/ 816 w 992"/>
                    <a:gd name="T41" fmla="*/ 224 h 314"/>
                    <a:gd name="T42" fmla="*/ 840 w 992"/>
                    <a:gd name="T43" fmla="*/ 234 h 314"/>
                    <a:gd name="T44" fmla="*/ 854 w 992"/>
                    <a:gd name="T45" fmla="*/ 238 h 314"/>
                    <a:gd name="T46" fmla="*/ 872 w 992"/>
                    <a:gd name="T47" fmla="*/ 246 h 314"/>
                    <a:gd name="T48" fmla="*/ 880 w 992"/>
                    <a:gd name="T49" fmla="*/ 250 h 314"/>
                    <a:gd name="T50" fmla="*/ 888 w 992"/>
                    <a:gd name="T51" fmla="*/ 252 h 314"/>
                    <a:gd name="T52" fmla="*/ 920 w 992"/>
                    <a:gd name="T53" fmla="*/ 266 h 314"/>
                    <a:gd name="T54" fmla="*/ 992 w 992"/>
                    <a:gd name="T55" fmla="*/ 298 h 314"/>
                    <a:gd name="T56" fmla="*/ 814 w 992"/>
                    <a:gd name="T57" fmla="*/ 302 h 314"/>
                    <a:gd name="T58" fmla="*/ 776 w 992"/>
                    <a:gd name="T59" fmla="*/ 298 h 314"/>
                    <a:gd name="T60" fmla="*/ 772 w 992"/>
                    <a:gd name="T61" fmla="*/ 296 h 314"/>
                    <a:gd name="T62" fmla="*/ 740 w 992"/>
                    <a:gd name="T63" fmla="*/ 298 h 314"/>
                    <a:gd name="T64" fmla="*/ 586 w 992"/>
                    <a:gd name="T65" fmla="*/ 312 h 314"/>
                    <a:gd name="T66" fmla="*/ 520 w 992"/>
                    <a:gd name="T67" fmla="*/ 314 h 314"/>
                    <a:gd name="T68" fmla="*/ 434 w 992"/>
                    <a:gd name="T69" fmla="*/ 312 h 314"/>
                    <a:gd name="T70" fmla="*/ 194 w 992"/>
                    <a:gd name="T71" fmla="*/ 310 h 314"/>
                    <a:gd name="T72" fmla="*/ 148 w 992"/>
                    <a:gd name="T73" fmla="*/ 308 h 314"/>
                    <a:gd name="T74" fmla="*/ 144 w 992"/>
                    <a:gd name="T75" fmla="*/ 306 h 314"/>
                    <a:gd name="T76" fmla="*/ 120 w 992"/>
                    <a:gd name="T77" fmla="*/ 290 h 314"/>
                    <a:gd name="T78" fmla="*/ 0 w 992"/>
                    <a:gd name="T79" fmla="*/ 226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92" h="314">
                      <a:moveTo>
                        <a:pt x="16" y="178"/>
                      </a:moveTo>
                      <a:lnTo>
                        <a:pt x="16" y="178"/>
                      </a:lnTo>
                      <a:lnTo>
                        <a:pt x="28" y="178"/>
                      </a:lnTo>
                      <a:lnTo>
                        <a:pt x="58" y="176"/>
                      </a:lnTo>
                      <a:lnTo>
                        <a:pt x="76" y="174"/>
                      </a:lnTo>
                      <a:lnTo>
                        <a:pt x="94" y="168"/>
                      </a:lnTo>
                      <a:lnTo>
                        <a:pt x="112" y="162"/>
                      </a:lnTo>
                      <a:lnTo>
                        <a:pt x="128" y="154"/>
                      </a:lnTo>
                      <a:lnTo>
                        <a:pt x="128" y="154"/>
                      </a:lnTo>
                      <a:lnTo>
                        <a:pt x="174" y="116"/>
                      </a:lnTo>
                      <a:lnTo>
                        <a:pt x="244" y="62"/>
                      </a:lnTo>
                      <a:lnTo>
                        <a:pt x="278" y="36"/>
                      </a:lnTo>
                      <a:lnTo>
                        <a:pt x="312" y="16"/>
                      </a:lnTo>
                      <a:lnTo>
                        <a:pt x="326" y="8"/>
                      </a:lnTo>
                      <a:lnTo>
                        <a:pt x="340" y="2"/>
                      </a:lnTo>
                      <a:lnTo>
                        <a:pt x="352" y="0"/>
                      </a:lnTo>
                      <a:lnTo>
                        <a:pt x="360" y="2"/>
                      </a:lnTo>
                      <a:lnTo>
                        <a:pt x="360" y="2"/>
                      </a:lnTo>
                      <a:lnTo>
                        <a:pt x="380" y="12"/>
                      </a:lnTo>
                      <a:lnTo>
                        <a:pt x="388" y="18"/>
                      </a:lnTo>
                      <a:lnTo>
                        <a:pt x="402" y="26"/>
                      </a:lnTo>
                      <a:lnTo>
                        <a:pt x="440" y="42"/>
                      </a:lnTo>
                      <a:lnTo>
                        <a:pt x="440" y="42"/>
                      </a:lnTo>
                      <a:lnTo>
                        <a:pt x="486" y="58"/>
                      </a:lnTo>
                      <a:lnTo>
                        <a:pt x="518" y="68"/>
                      </a:lnTo>
                      <a:lnTo>
                        <a:pt x="538" y="72"/>
                      </a:lnTo>
                      <a:lnTo>
                        <a:pt x="552" y="74"/>
                      </a:lnTo>
                      <a:lnTo>
                        <a:pt x="552" y="74"/>
                      </a:lnTo>
                      <a:lnTo>
                        <a:pt x="572" y="76"/>
                      </a:lnTo>
                      <a:lnTo>
                        <a:pt x="592" y="82"/>
                      </a:lnTo>
                      <a:lnTo>
                        <a:pt x="592" y="82"/>
                      </a:lnTo>
                      <a:lnTo>
                        <a:pt x="606" y="88"/>
                      </a:lnTo>
                      <a:lnTo>
                        <a:pt x="622" y="100"/>
                      </a:lnTo>
                      <a:lnTo>
                        <a:pt x="664" y="138"/>
                      </a:lnTo>
                      <a:lnTo>
                        <a:pt x="664" y="138"/>
                      </a:lnTo>
                      <a:lnTo>
                        <a:pt x="684" y="156"/>
                      </a:lnTo>
                      <a:lnTo>
                        <a:pt x="700" y="166"/>
                      </a:lnTo>
                      <a:lnTo>
                        <a:pt x="722" y="176"/>
                      </a:lnTo>
                      <a:lnTo>
                        <a:pt x="760" y="194"/>
                      </a:lnTo>
                      <a:lnTo>
                        <a:pt x="760" y="194"/>
                      </a:lnTo>
                      <a:lnTo>
                        <a:pt x="796" y="212"/>
                      </a:lnTo>
                      <a:lnTo>
                        <a:pt x="816" y="224"/>
                      </a:lnTo>
                      <a:lnTo>
                        <a:pt x="828" y="230"/>
                      </a:lnTo>
                      <a:lnTo>
                        <a:pt x="840" y="234"/>
                      </a:lnTo>
                      <a:lnTo>
                        <a:pt x="840" y="234"/>
                      </a:lnTo>
                      <a:lnTo>
                        <a:pt x="854" y="238"/>
                      </a:lnTo>
                      <a:lnTo>
                        <a:pt x="864" y="242"/>
                      </a:lnTo>
                      <a:lnTo>
                        <a:pt x="872" y="246"/>
                      </a:lnTo>
                      <a:lnTo>
                        <a:pt x="880" y="250"/>
                      </a:lnTo>
                      <a:lnTo>
                        <a:pt x="880" y="250"/>
                      </a:lnTo>
                      <a:lnTo>
                        <a:pt x="888" y="252"/>
                      </a:lnTo>
                      <a:lnTo>
                        <a:pt x="888" y="252"/>
                      </a:lnTo>
                      <a:lnTo>
                        <a:pt x="920" y="266"/>
                      </a:lnTo>
                      <a:lnTo>
                        <a:pt x="920" y="266"/>
                      </a:lnTo>
                      <a:lnTo>
                        <a:pt x="992" y="298"/>
                      </a:lnTo>
                      <a:lnTo>
                        <a:pt x="992" y="298"/>
                      </a:lnTo>
                      <a:lnTo>
                        <a:pt x="888" y="300"/>
                      </a:lnTo>
                      <a:lnTo>
                        <a:pt x="814" y="302"/>
                      </a:lnTo>
                      <a:lnTo>
                        <a:pt x="788" y="300"/>
                      </a:lnTo>
                      <a:lnTo>
                        <a:pt x="776" y="298"/>
                      </a:lnTo>
                      <a:lnTo>
                        <a:pt x="776" y="298"/>
                      </a:lnTo>
                      <a:lnTo>
                        <a:pt x="772" y="296"/>
                      </a:lnTo>
                      <a:lnTo>
                        <a:pt x="764" y="296"/>
                      </a:lnTo>
                      <a:lnTo>
                        <a:pt x="740" y="298"/>
                      </a:lnTo>
                      <a:lnTo>
                        <a:pt x="670" y="304"/>
                      </a:lnTo>
                      <a:lnTo>
                        <a:pt x="586" y="312"/>
                      </a:lnTo>
                      <a:lnTo>
                        <a:pt x="550" y="314"/>
                      </a:lnTo>
                      <a:lnTo>
                        <a:pt x="520" y="314"/>
                      </a:lnTo>
                      <a:lnTo>
                        <a:pt x="520" y="314"/>
                      </a:lnTo>
                      <a:lnTo>
                        <a:pt x="434" y="312"/>
                      </a:lnTo>
                      <a:lnTo>
                        <a:pt x="308" y="312"/>
                      </a:lnTo>
                      <a:lnTo>
                        <a:pt x="194" y="310"/>
                      </a:lnTo>
                      <a:lnTo>
                        <a:pt x="158" y="308"/>
                      </a:lnTo>
                      <a:lnTo>
                        <a:pt x="148" y="308"/>
                      </a:lnTo>
                      <a:lnTo>
                        <a:pt x="144" y="306"/>
                      </a:lnTo>
                      <a:lnTo>
                        <a:pt x="144" y="306"/>
                      </a:lnTo>
                      <a:lnTo>
                        <a:pt x="138" y="300"/>
                      </a:lnTo>
                      <a:lnTo>
                        <a:pt x="120" y="290"/>
                      </a:lnTo>
                      <a:lnTo>
                        <a:pt x="72" y="262"/>
                      </a:lnTo>
                      <a:lnTo>
                        <a:pt x="0" y="226"/>
                      </a:lnTo>
                      <a:lnTo>
                        <a:pt x="16" y="1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Freeform 95">
                  <a:extLst>
                    <a:ext uri="{FF2B5EF4-FFF2-40B4-BE49-F238E27FC236}">
                      <a16:creationId xmlns:a16="http://schemas.microsoft.com/office/drawing/2014/main" id="{D86C450C-9007-4032-990F-28D7AA7AB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1" y="2020"/>
                  <a:ext cx="226" cy="90"/>
                </a:xfrm>
                <a:custGeom>
                  <a:avLst/>
                  <a:gdLst>
                    <a:gd name="T0" fmla="*/ 0 w 226"/>
                    <a:gd name="T1" fmla="*/ 58 h 90"/>
                    <a:gd name="T2" fmla="*/ 0 w 226"/>
                    <a:gd name="T3" fmla="*/ 58 h 90"/>
                    <a:gd name="T4" fmla="*/ 80 w 226"/>
                    <a:gd name="T5" fmla="*/ 26 h 90"/>
                    <a:gd name="T6" fmla="*/ 80 w 226"/>
                    <a:gd name="T7" fmla="*/ 26 h 90"/>
                    <a:gd name="T8" fmla="*/ 112 w 226"/>
                    <a:gd name="T9" fmla="*/ 14 h 90"/>
                    <a:gd name="T10" fmla="*/ 138 w 226"/>
                    <a:gd name="T11" fmla="*/ 4 h 90"/>
                    <a:gd name="T12" fmla="*/ 156 w 226"/>
                    <a:gd name="T13" fmla="*/ 0 h 90"/>
                    <a:gd name="T14" fmla="*/ 164 w 226"/>
                    <a:gd name="T15" fmla="*/ 0 h 90"/>
                    <a:gd name="T16" fmla="*/ 168 w 226"/>
                    <a:gd name="T17" fmla="*/ 2 h 90"/>
                    <a:gd name="T18" fmla="*/ 168 w 226"/>
                    <a:gd name="T19" fmla="*/ 2 h 90"/>
                    <a:gd name="T20" fmla="*/ 184 w 226"/>
                    <a:gd name="T21" fmla="*/ 10 h 90"/>
                    <a:gd name="T22" fmla="*/ 194 w 226"/>
                    <a:gd name="T23" fmla="*/ 18 h 90"/>
                    <a:gd name="T24" fmla="*/ 200 w 226"/>
                    <a:gd name="T25" fmla="*/ 26 h 90"/>
                    <a:gd name="T26" fmla="*/ 200 w 226"/>
                    <a:gd name="T27" fmla="*/ 26 h 90"/>
                    <a:gd name="T28" fmla="*/ 204 w 226"/>
                    <a:gd name="T29" fmla="*/ 30 h 90"/>
                    <a:gd name="T30" fmla="*/ 210 w 226"/>
                    <a:gd name="T31" fmla="*/ 34 h 90"/>
                    <a:gd name="T32" fmla="*/ 220 w 226"/>
                    <a:gd name="T33" fmla="*/ 38 h 90"/>
                    <a:gd name="T34" fmla="*/ 224 w 226"/>
                    <a:gd name="T35" fmla="*/ 40 h 90"/>
                    <a:gd name="T36" fmla="*/ 226 w 226"/>
                    <a:gd name="T37" fmla="*/ 42 h 90"/>
                    <a:gd name="T38" fmla="*/ 224 w 226"/>
                    <a:gd name="T39" fmla="*/ 46 h 90"/>
                    <a:gd name="T40" fmla="*/ 216 w 226"/>
                    <a:gd name="T41" fmla="*/ 50 h 90"/>
                    <a:gd name="T42" fmla="*/ 216 w 226"/>
                    <a:gd name="T43" fmla="*/ 50 h 90"/>
                    <a:gd name="T44" fmla="*/ 188 w 226"/>
                    <a:gd name="T45" fmla="*/ 62 h 90"/>
                    <a:gd name="T46" fmla="*/ 154 w 226"/>
                    <a:gd name="T47" fmla="*/ 76 h 90"/>
                    <a:gd name="T48" fmla="*/ 112 w 226"/>
                    <a:gd name="T49" fmla="*/ 90 h 90"/>
                    <a:gd name="T50" fmla="*/ 0 w 226"/>
                    <a:gd name="T51" fmla="*/ 58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26" h="90">
                      <a:moveTo>
                        <a:pt x="0" y="58"/>
                      </a:moveTo>
                      <a:lnTo>
                        <a:pt x="0" y="58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112" y="14"/>
                      </a:lnTo>
                      <a:lnTo>
                        <a:pt x="138" y="4"/>
                      </a:lnTo>
                      <a:lnTo>
                        <a:pt x="156" y="0"/>
                      </a:lnTo>
                      <a:lnTo>
                        <a:pt x="164" y="0"/>
                      </a:lnTo>
                      <a:lnTo>
                        <a:pt x="168" y="2"/>
                      </a:lnTo>
                      <a:lnTo>
                        <a:pt x="168" y="2"/>
                      </a:lnTo>
                      <a:lnTo>
                        <a:pt x="184" y="10"/>
                      </a:lnTo>
                      <a:lnTo>
                        <a:pt x="194" y="18"/>
                      </a:lnTo>
                      <a:lnTo>
                        <a:pt x="200" y="26"/>
                      </a:lnTo>
                      <a:lnTo>
                        <a:pt x="200" y="26"/>
                      </a:lnTo>
                      <a:lnTo>
                        <a:pt x="204" y="30"/>
                      </a:lnTo>
                      <a:lnTo>
                        <a:pt x="210" y="34"/>
                      </a:lnTo>
                      <a:lnTo>
                        <a:pt x="220" y="38"/>
                      </a:lnTo>
                      <a:lnTo>
                        <a:pt x="224" y="40"/>
                      </a:lnTo>
                      <a:lnTo>
                        <a:pt x="226" y="42"/>
                      </a:lnTo>
                      <a:lnTo>
                        <a:pt x="224" y="46"/>
                      </a:lnTo>
                      <a:lnTo>
                        <a:pt x="216" y="50"/>
                      </a:lnTo>
                      <a:lnTo>
                        <a:pt x="216" y="50"/>
                      </a:lnTo>
                      <a:lnTo>
                        <a:pt x="188" y="62"/>
                      </a:lnTo>
                      <a:lnTo>
                        <a:pt x="154" y="76"/>
                      </a:lnTo>
                      <a:lnTo>
                        <a:pt x="112" y="90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374E5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Freeform 96">
                  <a:extLst>
                    <a:ext uri="{FF2B5EF4-FFF2-40B4-BE49-F238E27FC236}">
                      <a16:creationId xmlns:a16="http://schemas.microsoft.com/office/drawing/2014/main" id="{5004C4D7-40F0-4088-85D8-A57A221BA5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7" y="1966"/>
                  <a:ext cx="1208" cy="252"/>
                </a:xfrm>
                <a:custGeom>
                  <a:avLst/>
                  <a:gdLst>
                    <a:gd name="T0" fmla="*/ 8 w 1208"/>
                    <a:gd name="T1" fmla="*/ 48 h 252"/>
                    <a:gd name="T2" fmla="*/ 0 w 1208"/>
                    <a:gd name="T3" fmla="*/ 120 h 252"/>
                    <a:gd name="T4" fmla="*/ 0 w 1208"/>
                    <a:gd name="T5" fmla="*/ 184 h 252"/>
                    <a:gd name="T6" fmla="*/ 6 w 1208"/>
                    <a:gd name="T7" fmla="*/ 214 h 252"/>
                    <a:gd name="T8" fmla="*/ 56 w 1208"/>
                    <a:gd name="T9" fmla="*/ 210 h 252"/>
                    <a:gd name="T10" fmla="*/ 96 w 1208"/>
                    <a:gd name="T11" fmla="*/ 216 h 252"/>
                    <a:gd name="T12" fmla="*/ 158 w 1208"/>
                    <a:gd name="T13" fmla="*/ 224 h 252"/>
                    <a:gd name="T14" fmla="*/ 230 w 1208"/>
                    <a:gd name="T15" fmla="*/ 242 h 252"/>
                    <a:gd name="T16" fmla="*/ 288 w 1208"/>
                    <a:gd name="T17" fmla="*/ 248 h 252"/>
                    <a:gd name="T18" fmla="*/ 358 w 1208"/>
                    <a:gd name="T19" fmla="*/ 244 h 252"/>
                    <a:gd name="T20" fmla="*/ 376 w 1208"/>
                    <a:gd name="T21" fmla="*/ 248 h 252"/>
                    <a:gd name="T22" fmla="*/ 456 w 1208"/>
                    <a:gd name="T23" fmla="*/ 252 h 252"/>
                    <a:gd name="T24" fmla="*/ 524 w 1208"/>
                    <a:gd name="T25" fmla="*/ 244 h 252"/>
                    <a:gd name="T26" fmla="*/ 542 w 1208"/>
                    <a:gd name="T27" fmla="*/ 234 h 252"/>
                    <a:gd name="T28" fmla="*/ 546 w 1208"/>
                    <a:gd name="T29" fmla="*/ 216 h 252"/>
                    <a:gd name="T30" fmla="*/ 576 w 1208"/>
                    <a:gd name="T31" fmla="*/ 208 h 252"/>
                    <a:gd name="T32" fmla="*/ 742 w 1208"/>
                    <a:gd name="T33" fmla="*/ 220 h 252"/>
                    <a:gd name="T34" fmla="*/ 872 w 1208"/>
                    <a:gd name="T35" fmla="*/ 232 h 252"/>
                    <a:gd name="T36" fmla="*/ 1008 w 1208"/>
                    <a:gd name="T37" fmla="*/ 240 h 252"/>
                    <a:gd name="T38" fmla="*/ 1160 w 1208"/>
                    <a:gd name="T39" fmla="*/ 232 h 252"/>
                    <a:gd name="T40" fmla="*/ 1184 w 1208"/>
                    <a:gd name="T41" fmla="*/ 234 h 252"/>
                    <a:gd name="T42" fmla="*/ 1200 w 1208"/>
                    <a:gd name="T43" fmla="*/ 232 h 252"/>
                    <a:gd name="T44" fmla="*/ 1208 w 1208"/>
                    <a:gd name="T45" fmla="*/ 216 h 252"/>
                    <a:gd name="T46" fmla="*/ 1208 w 1208"/>
                    <a:gd name="T47" fmla="*/ 176 h 252"/>
                    <a:gd name="T48" fmla="*/ 1208 w 1208"/>
                    <a:gd name="T49" fmla="*/ 112 h 252"/>
                    <a:gd name="T50" fmla="*/ 1136 w 1208"/>
                    <a:gd name="T51" fmla="*/ 118 h 252"/>
                    <a:gd name="T52" fmla="*/ 1062 w 1208"/>
                    <a:gd name="T53" fmla="*/ 116 h 252"/>
                    <a:gd name="T54" fmla="*/ 1048 w 1208"/>
                    <a:gd name="T55" fmla="*/ 112 h 252"/>
                    <a:gd name="T56" fmla="*/ 1032 w 1208"/>
                    <a:gd name="T57" fmla="*/ 96 h 252"/>
                    <a:gd name="T58" fmla="*/ 1008 w 1208"/>
                    <a:gd name="T59" fmla="*/ 88 h 252"/>
                    <a:gd name="T60" fmla="*/ 904 w 1208"/>
                    <a:gd name="T61" fmla="*/ 90 h 252"/>
                    <a:gd name="T62" fmla="*/ 816 w 1208"/>
                    <a:gd name="T63" fmla="*/ 88 h 252"/>
                    <a:gd name="T64" fmla="*/ 776 w 1208"/>
                    <a:gd name="T65" fmla="*/ 66 h 252"/>
                    <a:gd name="T66" fmla="*/ 760 w 1208"/>
                    <a:gd name="T67" fmla="*/ 64 h 252"/>
                    <a:gd name="T68" fmla="*/ 736 w 1208"/>
                    <a:gd name="T69" fmla="*/ 70 h 252"/>
                    <a:gd name="T70" fmla="*/ 692 w 1208"/>
                    <a:gd name="T71" fmla="*/ 74 h 252"/>
                    <a:gd name="T72" fmla="*/ 600 w 1208"/>
                    <a:gd name="T73" fmla="*/ 72 h 252"/>
                    <a:gd name="T74" fmla="*/ 512 w 1208"/>
                    <a:gd name="T75" fmla="*/ 66 h 252"/>
                    <a:gd name="T76" fmla="*/ 488 w 1208"/>
                    <a:gd name="T77" fmla="*/ 58 h 252"/>
                    <a:gd name="T78" fmla="*/ 458 w 1208"/>
                    <a:gd name="T79" fmla="*/ 40 h 252"/>
                    <a:gd name="T80" fmla="*/ 440 w 1208"/>
                    <a:gd name="T81" fmla="*/ 40 h 252"/>
                    <a:gd name="T82" fmla="*/ 380 w 1208"/>
                    <a:gd name="T83" fmla="*/ 68 h 252"/>
                    <a:gd name="T84" fmla="*/ 362 w 1208"/>
                    <a:gd name="T85" fmla="*/ 72 h 252"/>
                    <a:gd name="T86" fmla="*/ 324 w 1208"/>
                    <a:gd name="T87" fmla="*/ 52 h 252"/>
                    <a:gd name="T88" fmla="*/ 312 w 1208"/>
                    <a:gd name="T89" fmla="*/ 40 h 252"/>
                    <a:gd name="T90" fmla="*/ 308 w 1208"/>
                    <a:gd name="T91" fmla="*/ 14 h 252"/>
                    <a:gd name="T92" fmla="*/ 292 w 1208"/>
                    <a:gd name="T93" fmla="*/ 0 h 252"/>
                    <a:gd name="T94" fmla="*/ 242 w 1208"/>
                    <a:gd name="T95" fmla="*/ 0 h 252"/>
                    <a:gd name="T96" fmla="*/ 216 w 1208"/>
                    <a:gd name="T97" fmla="*/ 8 h 252"/>
                    <a:gd name="T98" fmla="*/ 168 w 1208"/>
                    <a:gd name="T99" fmla="*/ 12 h 252"/>
                    <a:gd name="T100" fmla="*/ 120 w 1208"/>
                    <a:gd name="T101" fmla="*/ 16 h 252"/>
                    <a:gd name="T102" fmla="*/ 92 w 1208"/>
                    <a:gd name="T103" fmla="*/ 18 h 252"/>
                    <a:gd name="T104" fmla="*/ 16 w 1208"/>
                    <a:gd name="T105" fmla="*/ 8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08" h="252">
                      <a:moveTo>
                        <a:pt x="16" y="8"/>
                      </a:moveTo>
                      <a:lnTo>
                        <a:pt x="16" y="8"/>
                      </a:lnTo>
                      <a:lnTo>
                        <a:pt x="8" y="48"/>
                      </a:lnTo>
                      <a:lnTo>
                        <a:pt x="2" y="84"/>
                      </a:lnTo>
                      <a:lnTo>
                        <a:pt x="0" y="10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2" y="152"/>
                      </a:lnTo>
                      <a:lnTo>
                        <a:pt x="0" y="184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6" y="214"/>
                      </a:lnTo>
                      <a:lnTo>
                        <a:pt x="26" y="210"/>
                      </a:lnTo>
                      <a:lnTo>
                        <a:pt x="40" y="208"/>
                      </a:lnTo>
                      <a:lnTo>
                        <a:pt x="56" y="210"/>
                      </a:lnTo>
                      <a:lnTo>
                        <a:pt x="76" y="212"/>
                      </a:lnTo>
                      <a:lnTo>
                        <a:pt x="96" y="216"/>
                      </a:lnTo>
                      <a:lnTo>
                        <a:pt x="96" y="216"/>
                      </a:lnTo>
                      <a:lnTo>
                        <a:pt x="126" y="222"/>
                      </a:lnTo>
                      <a:lnTo>
                        <a:pt x="142" y="224"/>
                      </a:lnTo>
                      <a:lnTo>
                        <a:pt x="158" y="224"/>
                      </a:lnTo>
                      <a:lnTo>
                        <a:pt x="192" y="232"/>
                      </a:lnTo>
                      <a:lnTo>
                        <a:pt x="192" y="232"/>
                      </a:lnTo>
                      <a:lnTo>
                        <a:pt x="230" y="242"/>
                      </a:lnTo>
                      <a:lnTo>
                        <a:pt x="250" y="246"/>
                      </a:lnTo>
                      <a:lnTo>
                        <a:pt x="288" y="248"/>
                      </a:lnTo>
                      <a:lnTo>
                        <a:pt x="288" y="248"/>
                      </a:lnTo>
                      <a:lnTo>
                        <a:pt x="314" y="248"/>
                      </a:lnTo>
                      <a:lnTo>
                        <a:pt x="338" y="246"/>
                      </a:lnTo>
                      <a:lnTo>
                        <a:pt x="358" y="244"/>
                      </a:lnTo>
                      <a:lnTo>
                        <a:pt x="368" y="246"/>
                      </a:lnTo>
                      <a:lnTo>
                        <a:pt x="376" y="248"/>
                      </a:lnTo>
                      <a:lnTo>
                        <a:pt x="376" y="248"/>
                      </a:lnTo>
                      <a:lnTo>
                        <a:pt x="388" y="250"/>
                      </a:lnTo>
                      <a:lnTo>
                        <a:pt x="408" y="252"/>
                      </a:lnTo>
                      <a:lnTo>
                        <a:pt x="456" y="252"/>
                      </a:lnTo>
                      <a:lnTo>
                        <a:pt x="482" y="250"/>
                      </a:lnTo>
                      <a:lnTo>
                        <a:pt x="504" y="248"/>
                      </a:lnTo>
                      <a:lnTo>
                        <a:pt x="524" y="244"/>
                      </a:lnTo>
                      <a:lnTo>
                        <a:pt x="536" y="240"/>
                      </a:lnTo>
                      <a:lnTo>
                        <a:pt x="536" y="240"/>
                      </a:lnTo>
                      <a:lnTo>
                        <a:pt x="542" y="234"/>
                      </a:lnTo>
                      <a:lnTo>
                        <a:pt x="544" y="228"/>
                      </a:lnTo>
                      <a:lnTo>
                        <a:pt x="544" y="222"/>
                      </a:lnTo>
                      <a:lnTo>
                        <a:pt x="546" y="216"/>
                      </a:lnTo>
                      <a:lnTo>
                        <a:pt x="550" y="212"/>
                      </a:lnTo>
                      <a:lnTo>
                        <a:pt x="560" y="208"/>
                      </a:lnTo>
                      <a:lnTo>
                        <a:pt x="576" y="208"/>
                      </a:lnTo>
                      <a:lnTo>
                        <a:pt x="600" y="208"/>
                      </a:lnTo>
                      <a:lnTo>
                        <a:pt x="600" y="208"/>
                      </a:lnTo>
                      <a:lnTo>
                        <a:pt x="742" y="220"/>
                      </a:lnTo>
                      <a:lnTo>
                        <a:pt x="814" y="226"/>
                      </a:lnTo>
                      <a:lnTo>
                        <a:pt x="872" y="232"/>
                      </a:lnTo>
                      <a:lnTo>
                        <a:pt x="872" y="232"/>
                      </a:lnTo>
                      <a:lnTo>
                        <a:pt x="916" y="236"/>
                      </a:lnTo>
                      <a:lnTo>
                        <a:pt x="956" y="238"/>
                      </a:lnTo>
                      <a:lnTo>
                        <a:pt x="1008" y="240"/>
                      </a:lnTo>
                      <a:lnTo>
                        <a:pt x="1008" y="240"/>
                      </a:lnTo>
                      <a:lnTo>
                        <a:pt x="1084" y="236"/>
                      </a:lnTo>
                      <a:lnTo>
                        <a:pt x="1160" y="232"/>
                      </a:lnTo>
                      <a:lnTo>
                        <a:pt x="1160" y="232"/>
                      </a:lnTo>
                      <a:lnTo>
                        <a:pt x="1172" y="234"/>
                      </a:lnTo>
                      <a:lnTo>
                        <a:pt x="1184" y="234"/>
                      </a:lnTo>
                      <a:lnTo>
                        <a:pt x="1194" y="236"/>
                      </a:lnTo>
                      <a:lnTo>
                        <a:pt x="1198" y="234"/>
                      </a:lnTo>
                      <a:lnTo>
                        <a:pt x="1200" y="232"/>
                      </a:lnTo>
                      <a:lnTo>
                        <a:pt x="1200" y="232"/>
                      </a:lnTo>
                      <a:lnTo>
                        <a:pt x="1204" y="226"/>
                      </a:lnTo>
                      <a:lnTo>
                        <a:pt x="1208" y="216"/>
                      </a:lnTo>
                      <a:lnTo>
                        <a:pt x="1208" y="200"/>
                      </a:lnTo>
                      <a:lnTo>
                        <a:pt x="1208" y="176"/>
                      </a:lnTo>
                      <a:lnTo>
                        <a:pt x="1208" y="176"/>
                      </a:lnTo>
                      <a:lnTo>
                        <a:pt x="1206" y="150"/>
                      </a:lnTo>
                      <a:lnTo>
                        <a:pt x="1208" y="128"/>
                      </a:lnTo>
                      <a:lnTo>
                        <a:pt x="1208" y="112"/>
                      </a:lnTo>
                      <a:lnTo>
                        <a:pt x="1208" y="112"/>
                      </a:lnTo>
                      <a:lnTo>
                        <a:pt x="1186" y="114"/>
                      </a:lnTo>
                      <a:lnTo>
                        <a:pt x="1136" y="118"/>
                      </a:lnTo>
                      <a:lnTo>
                        <a:pt x="1108" y="118"/>
                      </a:lnTo>
                      <a:lnTo>
                        <a:pt x="1082" y="118"/>
                      </a:lnTo>
                      <a:lnTo>
                        <a:pt x="1062" y="116"/>
                      </a:lnTo>
                      <a:lnTo>
                        <a:pt x="1054" y="114"/>
                      </a:lnTo>
                      <a:lnTo>
                        <a:pt x="1048" y="112"/>
                      </a:lnTo>
                      <a:lnTo>
                        <a:pt x="1048" y="112"/>
                      </a:lnTo>
                      <a:lnTo>
                        <a:pt x="1042" y="108"/>
                      </a:lnTo>
                      <a:lnTo>
                        <a:pt x="1038" y="102"/>
                      </a:lnTo>
                      <a:lnTo>
                        <a:pt x="1032" y="96"/>
                      </a:lnTo>
                      <a:lnTo>
                        <a:pt x="1030" y="94"/>
                      </a:lnTo>
                      <a:lnTo>
                        <a:pt x="1026" y="90"/>
                      </a:lnTo>
                      <a:lnTo>
                        <a:pt x="1008" y="88"/>
                      </a:lnTo>
                      <a:lnTo>
                        <a:pt x="1008" y="88"/>
                      </a:lnTo>
                      <a:lnTo>
                        <a:pt x="966" y="88"/>
                      </a:lnTo>
                      <a:lnTo>
                        <a:pt x="904" y="90"/>
                      </a:lnTo>
                      <a:lnTo>
                        <a:pt x="846" y="92"/>
                      </a:lnTo>
                      <a:lnTo>
                        <a:pt x="826" y="90"/>
                      </a:lnTo>
                      <a:lnTo>
                        <a:pt x="816" y="88"/>
                      </a:lnTo>
                      <a:lnTo>
                        <a:pt x="816" y="88"/>
                      </a:lnTo>
                      <a:lnTo>
                        <a:pt x="792" y="72"/>
                      </a:lnTo>
                      <a:lnTo>
                        <a:pt x="776" y="66"/>
                      </a:lnTo>
                      <a:lnTo>
                        <a:pt x="768" y="64"/>
                      </a:lnTo>
                      <a:lnTo>
                        <a:pt x="760" y="64"/>
                      </a:lnTo>
                      <a:lnTo>
                        <a:pt x="760" y="64"/>
                      </a:lnTo>
                      <a:lnTo>
                        <a:pt x="748" y="66"/>
                      </a:lnTo>
                      <a:lnTo>
                        <a:pt x="742" y="68"/>
                      </a:lnTo>
                      <a:lnTo>
                        <a:pt x="736" y="70"/>
                      </a:lnTo>
                      <a:lnTo>
                        <a:pt x="720" y="72"/>
                      </a:lnTo>
                      <a:lnTo>
                        <a:pt x="720" y="72"/>
                      </a:lnTo>
                      <a:lnTo>
                        <a:pt x="692" y="74"/>
                      </a:lnTo>
                      <a:lnTo>
                        <a:pt x="658" y="74"/>
                      </a:lnTo>
                      <a:lnTo>
                        <a:pt x="624" y="74"/>
                      </a:lnTo>
                      <a:lnTo>
                        <a:pt x="600" y="72"/>
                      </a:lnTo>
                      <a:lnTo>
                        <a:pt x="600" y="72"/>
                      </a:lnTo>
                      <a:lnTo>
                        <a:pt x="542" y="68"/>
                      </a:lnTo>
                      <a:lnTo>
                        <a:pt x="512" y="66"/>
                      </a:lnTo>
                      <a:lnTo>
                        <a:pt x="496" y="64"/>
                      </a:lnTo>
                      <a:lnTo>
                        <a:pt x="496" y="64"/>
                      </a:lnTo>
                      <a:lnTo>
                        <a:pt x="488" y="58"/>
                      </a:lnTo>
                      <a:lnTo>
                        <a:pt x="474" y="48"/>
                      </a:lnTo>
                      <a:lnTo>
                        <a:pt x="466" y="44"/>
                      </a:lnTo>
                      <a:lnTo>
                        <a:pt x="458" y="40"/>
                      </a:lnTo>
                      <a:lnTo>
                        <a:pt x="448" y="38"/>
                      </a:lnTo>
                      <a:lnTo>
                        <a:pt x="440" y="40"/>
                      </a:lnTo>
                      <a:lnTo>
                        <a:pt x="440" y="40"/>
                      </a:lnTo>
                      <a:lnTo>
                        <a:pt x="420" y="48"/>
                      </a:lnTo>
                      <a:lnTo>
                        <a:pt x="398" y="58"/>
                      </a:lnTo>
                      <a:lnTo>
                        <a:pt x="380" y="68"/>
                      </a:lnTo>
                      <a:lnTo>
                        <a:pt x="368" y="72"/>
                      </a:lnTo>
                      <a:lnTo>
                        <a:pt x="368" y="72"/>
                      </a:lnTo>
                      <a:lnTo>
                        <a:pt x="362" y="72"/>
                      </a:lnTo>
                      <a:lnTo>
                        <a:pt x="356" y="70"/>
                      </a:lnTo>
                      <a:lnTo>
                        <a:pt x="340" y="62"/>
                      </a:lnTo>
                      <a:lnTo>
                        <a:pt x="324" y="52"/>
                      </a:lnTo>
                      <a:lnTo>
                        <a:pt x="318" y="46"/>
                      </a:lnTo>
                      <a:lnTo>
                        <a:pt x="312" y="40"/>
                      </a:lnTo>
                      <a:lnTo>
                        <a:pt x="312" y="40"/>
                      </a:lnTo>
                      <a:lnTo>
                        <a:pt x="310" y="34"/>
                      </a:lnTo>
                      <a:lnTo>
                        <a:pt x="308" y="26"/>
                      </a:lnTo>
                      <a:lnTo>
                        <a:pt x="308" y="14"/>
                      </a:lnTo>
                      <a:lnTo>
                        <a:pt x="304" y="8"/>
                      </a:lnTo>
                      <a:lnTo>
                        <a:pt x="300" y="2"/>
                      </a:lnTo>
                      <a:lnTo>
                        <a:pt x="292" y="0"/>
                      </a:lnTo>
                      <a:lnTo>
                        <a:pt x="280" y="0"/>
                      </a:lnTo>
                      <a:lnTo>
                        <a:pt x="280" y="0"/>
                      </a:lnTo>
                      <a:lnTo>
                        <a:pt x="242" y="0"/>
                      </a:lnTo>
                      <a:lnTo>
                        <a:pt x="232" y="2"/>
                      </a:lnTo>
                      <a:lnTo>
                        <a:pt x="216" y="8"/>
                      </a:lnTo>
                      <a:lnTo>
                        <a:pt x="216" y="8"/>
                      </a:lnTo>
                      <a:lnTo>
                        <a:pt x="206" y="12"/>
                      </a:lnTo>
                      <a:lnTo>
                        <a:pt x="194" y="12"/>
                      </a:lnTo>
                      <a:lnTo>
                        <a:pt x="168" y="12"/>
                      </a:lnTo>
                      <a:lnTo>
                        <a:pt x="142" y="12"/>
                      </a:lnTo>
                      <a:lnTo>
                        <a:pt x="130" y="14"/>
                      </a:lnTo>
                      <a:lnTo>
                        <a:pt x="120" y="16"/>
                      </a:lnTo>
                      <a:lnTo>
                        <a:pt x="120" y="16"/>
                      </a:lnTo>
                      <a:lnTo>
                        <a:pt x="108" y="18"/>
                      </a:lnTo>
                      <a:lnTo>
                        <a:pt x="92" y="18"/>
                      </a:lnTo>
                      <a:lnTo>
                        <a:pt x="58" y="14"/>
                      </a:lnTo>
                      <a:lnTo>
                        <a:pt x="16" y="8"/>
                      </a:lnTo>
                      <a:lnTo>
                        <a:pt x="16" y="8"/>
                      </a:lnTo>
                      <a:close/>
                    </a:path>
                  </a:pathLst>
                </a:custGeom>
                <a:solidFill>
                  <a:srgbClr val="5A767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Freeform 97">
                  <a:extLst>
                    <a:ext uri="{FF2B5EF4-FFF2-40B4-BE49-F238E27FC236}">
                      <a16:creationId xmlns:a16="http://schemas.microsoft.com/office/drawing/2014/main" id="{5C5CB164-8268-429A-9555-E36DBA286C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1" y="2118"/>
                  <a:ext cx="1008" cy="824"/>
                </a:xfrm>
                <a:custGeom>
                  <a:avLst/>
                  <a:gdLst>
                    <a:gd name="T0" fmla="*/ 436 w 1008"/>
                    <a:gd name="T1" fmla="*/ 822 h 824"/>
                    <a:gd name="T2" fmla="*/ 328 w 1008"/>
                    <a:gd name="T3" fmla="*/ 804 h 824"/>
                    <a:gd name="T4" fmla="*/ 250 w 1008"/>
                    <a:gd name="T5" fmla="*/ 770 h 824"/>
                    <a:gd name="T6" fmla="*/ 160 w 1008"/>
                    <a:gd name="T7" fmla="*/ 696 h 824"/>
                    <a:gd name="T8" fmla="*/ 52 w 1008"/>
                    <a:gd name="T9" fmla="*/ 560 h 824"/>
                    <a:gd name="T10" fmla="*/ 14 w 1008"/>
                    <a:gd name="T11" fmla="*/ 478 h 824"/>
                    <a:gd name="T12" fmla="*/ 102 w 1008"/>
                    <a:gd name="T13" fmla="*/ 462 h 824"/>
                    <a:gd name="T14" fmla="*/ 126 w 1008"/>
                    <a:gd name="T15" fmla="*/ 438 h 824"/>
                    <a:gd name="T16" fmla="*/ 162 w 1008"/>
                    <a:gd name="T17" fmla="*/ 406 h 824"/>
                    <a:gd name="T18" fmla="*/ 226 w 1008"/>
                    <a:gd name="T19" fmla="*/ 416 h 824"/>
                    <a:gd name="T20" fmla="*/ 240 w 1008"/>
                    <a:gd name="T21" fmla="*/ 408 h 824"/>
                    <a:gd name="T22" fmla="*/ 156 w 1008"/>
                    <a:gd name="T23" fmla="*/ 374 h 824"/>
                    <a:gd name="T24" fmla="*/ 94 w 1008"/>
                    <a:gd name="T25" fmla="*/ 344 h 824"/>
                    <a:gd name="T26" fmla="*/ 102 w 1008"/>
                    <a:gd name="T27" fmla="*/ 334 h 824"/>
                    <a:gd name="T28" fmla="*/ 212 w 1008"/>
                    <a:gd name="T29" fmla="*/ 324 h 824"/>
                    <a:gd name="T30" fmla="*/ 256 w 1008"/>
                    <a:gd name="T31" fmla="*/ 312 h 824"/>
                    <a:gd name="T32" fmla="*/ 238 w 1008"/>
                    <a:gd name="T33" fmla="*/ 288 h 824"/>
                    <a:gd name="T34" fmla="*/ 192 w 1008"/>
                    <a:gd name="T35" fmla="*/ 264 h 824"/>
                    <a:gd name="T36" fmla="*/ 196 w 1008"/>
                    <a:gd name="T37" fmla="*/ 246 h 824"/>
                    <a:gd name="T38" fmla="*/ 232 w 1008"/>
                    <a:gd name="T39" fmla="*/ 224 h 824"/>
                    <a:gd name="T40" fmla="*/ 276 w 1008"/>
                    <a:gd name="T41" fmla="*/ 222 h 824"/>
                    <a:gd name="T42" fmla="*/ 280 w 1008"/>
                    <a:gd name="T43" fmla="*/ 208 h 824"/>
                    <a:gd name="T44" fmla="*/ 200 w 1008"/>
                    <a:gd name="T45" fmla="*/ 136 h 824"/>
                    <a:gd name="T46" fmla="*/ 212 w 1008"/>
                    <a:gd name="T47" fmla="*/ 128 h 824"/>
                    <a:gd name="T48" fmla="*/ 200 w 1008"/>
                    <a:gd name="T49" fmla="*/ 112 h 824"/>
                    <a:gd name="T50" fmla="*/ 144 w 1008"/>
                    <a:gd name="T51" fmla="*/ 56 h 824"/>
                    <a:gd name="T52" fmla="*/ 208 w 1008"/>
                    <a:gd name="T53" fmla="*/ 96 h 824"/>
                    <a:gd name="T54" fmla="*/ 232 w 1008"/>
                    <a:gd name="T55" fmla="*/ 112 h 824"/>
                    <a:gd name="T56" fmla="*/ 268 w 1008"/>
                    <a:gd name="T57" fmla="*/ 144 h 824"/>
                    <a:gd name="T58" fmla="*/ 328 w 1008"/>
                    <a:gd name="T59" fmla="*/ 186 h 824"/>
                    <a:gd name="T60" fmla="*/ 388 w 1008"/>
                    <a:gd name="T61" fmla="*/ 206 h 824"/>
                    <a:gd name="T62" fmla="*/ 504 w 1008"/>
                    <a:gd name="T63" fmla="*/ 224 h 824"/>
                    <a:gd name="T64" fmla="*/ 600 w 1008"/>
                    <a:gd name="T65" fmla="*/ 216 h 824"/>
                    <a:gd name="T66" fmla="*/ 520 w 1008"/>
                    <a:gd name="T67" fmla="*/ 242 h 824"/>
                    <a:gd name="T68" fmla="*/ 502 w 1008"/>
                    <a:gd name="T69" fmla="*/ 262 h 824"/>
                    <a:gd name="T70" fmla="*/ 528 w 1008"/>
                    <a:gd name="T71" fmla="*/ 282 h 824"/>
                    <a:gd name="T72" fmla="*/ 582 w 1008"/>
                    <a:gd name="T73" fmla="*/ 298 h 824"/>
                    <a:gd name="T74" fmla="*/ 644 w 1008"/>
                    <a:gd name="T75" fmla="*/ 296 h 824"/>
                    <a:gd name="T76" fmla="*/ 824 w 1008"/>
                    <a:gd name="T77" fmla="*/ 312 h 824"/>
                    <a:gd name="T78" fmla="*/ 760 w 1008"/>
                    <a:gd name="T79" fmla="*/ 352 h 824"/>
                    <a:gd name="T80" fmla="*/ 744 w 1008"/>
                    <a:gd name="T81" fmla="*/ 364 h 824"/>
                    <a:gd name="T82" fmla="*/ 752 w 1008"/>
                    <a:gd name="T83" fmla="*/ 376 h 824"/>
                    <a:gd name="T84" fmla="*/ 872 w 1008"/>
                    <a:gd name="T85" fmla="*/ 416 h 824"/>
                    <a:gd name="T86" fmla="*/ 1008 w 1008"/>
                    <a:gd name="T87" fmla="*/ 456 h 824"/>
                    <a:gd name="T88" fmla="*/ 944 w 1008"/>
                    <a:gd name="T89" fmla="*/ 576 h 824"/>
                    <a:gd name="T90" fmla="*/ 864 w 1008"/>
                    <a:gd name="T91" fmla="*/ 680 h 824"/>
                    <a:gd name="T92" fmla="*/ 766 w 1008"/>
                    <a:gd name="T93" fmla="*/ 748 h 824"/>
                    <a:gd name="T94" fmla="*/ 608 w 1008"/>
                    <a:gd name="T95" fmla="*/ 808 h 824"/>
                    <a:gd name="T96" fmla="*/ 590 w 1008"/>
                    <a:gd name="T97" fmla="*/ 818 h 824"/>
                    <a:gd name="T98" fmla="*/ 606 w 1008"/>
                    <a:gd name="T99" fmla="*/ 8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08" h="824">
                      <a:moveTo>
                        <a:pt x="504" y="824"/>
                      </a:moveTo>
                      <a:lnTo>
                        <a:pt x="504" y="824"/>
                      </a:lnTo>
                      <a:lnTo>
                        <a:pt x="468" y="824"/>
                      </a:lnTo>
                      <a:lnTo>
                        <a:pt x="436" y="822"/>
                      </a:lnTo>
                      <a:lnTo>
                        <a:pt x="406" y="818"/>
                      </a:lnTo>
                      <a:lnTo>
                        <a:pt x="378" y="814"/>
                      </a:lnTo>
                      <a:lnTo>
                        <a:pt x="352" y="810"/>
                      </a:lnTo>
                      <a:lnTo>
                        <a:pt x="328" y="804"/>
                      </a:lnTo>
                      <a:lnTo>
                        <a:pt x="306" y="796"/>
                      </a:lnTo>
                      <a:lnTo>
                        <a:pt x="286" y="788"/>
                      </a:lnTo>
                      <a:lnTo>
                        <a:pt x="268" y="780"/>
                      </a:lnTo>
                      <a:lnTo>
                        <a:pt x="250" y="770"/>
                      </a:lnTo>
                      <a:lnTo>
                        <a:pt x="218" y="748"/>
                      </a:lnTo>
                      <a:lnTo>
                        <a:pt x="188" y="722"/>
                      </a:lnTo>
                      <a:lnTo>
                        <a:pt x="160" y="696"/>
                      </a:lnTo>
                      <a:lnTo>
                        <a:pt x="160" y="696"/>
                      </a:lnTo>
                      <a:lnTo>
                        <a:pt x="132" y="666"/>
                      </a:lnTo>
                      <a:lnTo>
                        <a:pt x="104" y="630"/>
                      </a:lnTo>
                      <a:lnTo>
                        <a:pt x="76" y="594"/>
                      </a:lnTo>
                      <a:lnTo>
                        <a:pt x="52" y="560"/>
                      </a:lnTo>
                      <a:lnTo>
                        <a:pt x="14" y="504"/>
                      </a:lnTo>
                      <a:lnTo>
                        <a:pt x="0" y="480"/>
                      </a:lnTo>
                      <a:lnTo>
                        <a:pt x="0" y="480"/>
                      </a:lnTo>
                      <a:lnTo>
                        <a:pt x="14" y="478"/>
                      </a:lnTo>
                      <a:lnTo>
                        <a:pt x="48" y="474"/>
                      </a:lnTo>
                      <a:lnTo>
                        <a:pt x="68" y="472"/>
                      </a:lnTo>
                      <a:lnTo>
                        <a:pt x="86" y="468"/>
                      </a:lnTo>
                      <a:lnTo>
                        <a:pt x="102" y="462"/>
                      </a:lnTo>
                      <a:lnTo>
                        <a:pt x="112" y="456"/>
                      </a:lnTo>
                      <a:lnTo>
                        <a:pt x="112" y="456"/>
                      </a:lnTo>
                      <a:lnTo>
                        <a:pt x="120" y="448"/>
                      </a:lnTo>
                      <a:lnTo>
                        <a:pt x="126" y="438"/>
                      </a:lnTo>
                      <a:lnTo>
                        <a:pt x="136" y="420"/>
                      </a:lnTo>
                      <a:lnTo>
                        <a:pt x="142" y="412"/>
                      </a:lnTo>
                      <a:lnTo>
                        <a:pt x="152" y="408"/>
                      </a:lnTo>
                      <a:lnTo>
                        <a:pt x="162" y="406"/>
                      </a:lnTo>
                      <a:lnTo>
                        <a:pt x="176" y="408"/>
                      </a:lnTo>
                      <a:lnTo>
                        <a:pt x="176" y="408"/>
                      </a:lnTo>
                      <a:lnTo>
                        <a:pt x="206" y="416"/>
                      </a:lnTo>
                      <a:lnTo>
                        <a:pt x="226" y="416"/>
                      </a:lnTo>
                      <a:lnTo>
                        <a:pt x="234" y="416"/>
                      </a:lnTo>
                      <a:lnTo>
                        <a:pt x="240" y="414"/>
                      </a:lnTo>
                      <a:lnTo>
                        <a:pt x="242" y="412"/>
                      </a:lnTo>
                      <a:lnTo>
                        <a:pt x="240" y="408"/>
                      </a:lnTo>
                      <a:lnTo>
                        <a:pt x="240" y="408"/>
                      </a:lnTo>
                      <a:lnTo>
                        <a:pt x="230" y="402"/>
                      </a:lnTo>
                      <a:lnTo>
                        <a:pt x="210" y="394"/>
                      </a:lnTo>
                      <a:lnTo>
                        <a:pt x="156" y="374"/>
                      </a:lnTo>
                      <a:lnTo>
                        <a:pt x="128" y="364"/>
                      </a:lnTo>
                      <a:lnTo>
                        <a:pt x="108" y="352"/>
                      </a:lnTo>
                      <a:lnTo>
                        <a:pt x="100" y="348"/>
                      </a:lnTo>
                      <a:lnTo>
                        <a:pt x="94" y="344"/>
                      </a:lnTo>
                      <a:lnTo>
                        <a:pt x="94" y="340"/>
                      </a:lnTo>
                      <a:lnTo>
                        <a:pt x="96" y="336"/>
                      </a:lnTo>
                      <a:lnTo>
                        <a:pt x="96" y="336"/>
                      </a:lnTo>
                      <a:lnTo>
                        <a:pt x="102" y="334"/>
                      </a:lnTo>
                      <a:lnTo>
                        <a:pt x="110" y="332"/>
                      </a:lnTo>
                      <a:lnTo>
                        <a:pt x="132" y="328"/>
                      </a:lnTo>
                      <a:lnTo>
                        <a:pt x="186" y="326"/>
                      </a:lnTo>
                      <a:lnTo>
                        <a:pt x="212" y="324"/>
                      </a:lnTo>
                      <a:lnTo>
                        <a:pt x="236" y="322"/>
                      </a:lnTo>
                      <a:lnTo>
                        <a:pt x="250" y="318"/>
                      </a:lnTo>
                      <a:lnTo>
                        <a:pt x="254" y="316"/>
                      </a:lnTo>
                      <a:lnTo>
                        <a:pt x="256" y="312"/>
                      </a:lnTo>
                      <a:lnTo>
                        <a:pt x="256" y="312"/>
                      </a:lnTo>
                      <a:lnTo>
                        <a:pt x="252" y="304"/>
                      </a:lnTo>
                      <a:lnTo>
                        <a:pt x="246" y="296"/>
                      </a:lnTo>
                      <a:lnTo>
                        <a:pt x="238" y="288"/>
                      </a:lnTo>
                      <a:lnTo>
                        <a:pt x="228" y="282"/>
                      </a:lnTo>
                      <a:lnTo>
                        <a:pt x="206" y="270"/>
                      </a:lnTo>
                      <a:lnTo>
                        <a:pt x="192" y="264"/>
                      </a:lnTo>
                      <a:lnTo>
                        <a:pt x="192" y="264"/>
                      </a:lnTo>
                      <a:lnTo>
                        <a:pt x="190" y="262"/>
                      </a:lnTo>
                      <a:lnTo>
                        <a:pt x="190" y="256"/>
                      </a:lnTo>
                      <a:lnTo>
                        <a:pt x="192" y="252"/>
                      </a:lnTo>
                      <a:lnTo>
                        <a:pt x="196" y="246"/>
                      </a:lnTo>
                      <a:lnTo>
                        <a:pt x="202" y="240"/>
                      </a:lnTo>
                      <a:lnTo>
                        <a:pt x="210" y="234"/>
                      </a:lnTo>
                      <a:lnTo>
                        <a:pt x="220" y="228"/>
                      </a:lnTo>
                      <a:lnTo>
                        <a:pt x="232" y="224"/>
                      </a:lnTo>
                      <a:lnTo>
                        <a:pt x="232" y="224"/>
                      </a:lnTo>
                      <a:lnTo>
                        <a:pt x="244" y="222"/>
                      </a:lnTo>
                      <a:lnTo>
                        <a:pt x="256" y="220"/>
                      </a:lnTo>
                      <a:lnTo>
                        <a:pt x="276" y="222"/>
                      </a:lnTo>
                      <a:lnTo>
                        <a:pt x="282" y="222"/>
                      </a:lnTo>
                      <a:lnTo>
                        <a:pt x="286" y="220"/>
                      </a:lnTo>
                      <a:lnTo>
                        <a:pt x="286" y="216"/>
                      </a:lnTo>
                      <a:lnTo>
                        <a:pt x="280" y="208"/>
                      </a:lnTo>
                      <a:lnTo>
                        <a:pt x="280" y="208"/>
                      </a:lnTo>
                      <a:lnTo>
                        <a:pt x="258" y="186"/>
                      </a:lnTo>
                      <a:lnTo>
                        <a:pt x="232" y="162"/>
                      </a:lnTo>
                      <a:lnTo>
                        <a:pt x="200" y="136"/>
                      </a:lnTo>
                      <a:lnTo>
                        <a:pt x="200" y="136"/>
                      </a:lnTo>
                      <a:lnTo>
                        <a:pt x="204" y="134"/>
                      </a:lnTo>
                      <a:lnTo>
                        <a:pt x="212" y="130"/>
                      </a:lnTo>
                      <a:lnTo>
                        <a:pt x="212" y="128"/>
                      </a:lnTo>
                      <a:lnTo>
                        <a:pt x="212" y="124"/>
                      </a:lnTo>
                      <a:lnTo>
                        <a:pt x="208" y="118"/>
                      </a:lnTo>
                      <a:lnTo>
                        <a:pt x="200" y="112"/>
                      </a:lnTo>
                      <a:lnTo>
                        <a:pt x="200" y="112"/>
                      </a:lnTo>
                      <a:lnTo>
                        <a:pt x="176" y="100"/>
                      </a:lnTo>
                      <a:lnTo>
                        <a:pt x="148" y="90"/>
                      </a:lnTo>
                      <a:lnTo>
                        <a:pt x="120" y="80"/>
                      </a:lnTo>
                      <a:lnTo>
                        <a:pt x="144" y="56"/>
                      </a:lnTo>
                      <a:lnTo>
                        <a:pt x="104" y="0"/>
                      </a:lnTo>
                      <a:lnTo>
                        <a:pt x="192" y="80"/>
                      </a:lnTo>
                      <a:lnTo>
                        <a:pt x="192" y="80"/>
                      </a:lnTo>
                      <a:lnTo>
                        <a:pt x="208" y="96"/>
                      </a:lnTo>
                      <a:lnTo>
                        <a:pt x="222" y="106"/>
                      </a:lnTo>
                      <a:lnTo>
                        <a:pt x="228" y="110"/>
                      </a:lnTo>
                      <a:lnTo>
                        <a:pt x="232" y="112"/>
                      </a:lnTo>
                      <a:lnTo>
                        <a:pt x="232" y="112"/>
                      </a:lnTo>
                      <a:lnTo>
                        <a:pt x="236" y="114"/>
                      </a:lnTo>
                      <a:lnTo>
                        <a:pt x="242" y="116"/>
                      </a:lnTo>
                      <a:lnTo>
                        <a:pt x="252" y="128"/>
                      </a:lnTo>
                      <a:lnTo>
                        <a:pt x="268" y="144"/>
                      </a:lnTo>
                      <a:lnTo>
                        <a:pt x="288" y="160"/>
                      </a:lnTo>
                      <a:lnTo>
                        <a:pt x="288" y="160"/>
                      </a:lnTo>
                      <a:lnTo>
                        <a:pt x="310" y="174"/>
                      </a:lnTo>
                      <a:lnTo>
                        <a:pt x="328" y="186"/>
                      </a:lnTo>
                      <a:lnTo>
                        <a:pt x="346" y="194"/>
                      </a:lnTo>
                      <a:lnTo>
                        <a:pt x="360" y="200"/>
                      </a:lnTo>
                      <a:lnTo>
                        <a:pt x="360" y="200"/>
                      </a:lnTo>
                      <a:lnTo>
                        <a:pt x="388" y="206"/>
                      </a:lnTo>
                      <a:lnTo>
                        <a:pt x="432" y="214"/>
                      </a:lnTo>
                      <a:lnTo>
                        <a:pt x="476" y="222"/>
                      </a:lnTo>
                      <a:lnTo>
                        <a:pt x="494" y="224"/>
                      </a:lnTo>
                      <a:lnTo>
                        <a:pt x="504" y="224"/>
                      </a:lnTo>
                      <a:lnTo>
                        <a:pt x="504" y="224"/>
                      </a:lnTo>
                      <a:lnTo>
                        <a:pt x="558" y="220"/>
                      </a:lnTo>
                      <a:lnTo>
                        <a:pt x="600" y="216"/>
                      </a:lnTo>
                      <a:lnTo>
                        <a:pt x="600" y="216"/>
                      </a:lnTo>
                      <a:lnTo>
                        <a:pt x="580" y="220"/>
                      </a:lnTo>
                      <a:lnTo>
                        <a:pt x="560" y="226"/>
                      </a:lnTo>
                      <a:lnTo>
                        <a:pt x="538" y="232"/>
                      </a:lnTo>
                      <a:lnTo>
                        <a:pt x="520" y="242"/>
                      </a:lnTo>
                      <a:lnTo>
                        <a:pt x="512" y="246"/>
                      </a:lnTo>
                      <a:lnTo>
                        <a:pt x="506" y="250"/>
                      </a:lnTo>
                      <a:lnTo>
                        <a:pt x="504" y="256"/>
                      </a:lnTo>
                      <a:lnTo>
                        <a:pt x="502" y="262"/>
                      </a:lnTo>
                      <a:lnTo>
                        <a:pt x="506" y="266"/>
                      </a:lnTo>
                      <a:lnTo>
                        <a:pt x="512" y="272"/>
                      </a:lnTo>
                      <a:lnTo>
                        <a:pt x="512" y="272"/>
                      </a:lnTo>
                      <a:lnTo>
                        <a:pt x="528" y="282"/>
                      </a:lnTo>
                      <a:lnTo>
                        <a:pt x="544" y="288"/>
                      </a:lnTo>
                      <a:lnTo>
                        <a:pt x="556" y="294"/>
                      </a:lnTo>
                      <a:lnTo>
                        <a:pt x="570" y="296"/>
                      </a:lnTo>
                      <a:lnTo>
                        <a:pt x="582" y="298"/>
                      </a:lnTo>
                      <a:lnTo>
                        <a:pt x="596" y="298"/>
                      </a:lnTo>
                      <a:lnTo>
                        <a:pt x="624" y="296"/>
                      </a:lnTo>
                      <a:lnTo>
                        <a:pt x="624" y="296"/>
                      </a:lnTo>
                      <a:lnTo>
                        <a:pt x="644" y="296"/>
                      </a:lnTo>
                      <a:lnTo>
                        <a:pt x="672" y="298"/>
                      </a:lnTo>
                      <a:lnTo>
                        <a:pt x="740" y="304"/>
                      </a:lnTo>
                      <a:lnTo>
                        <a:pt x="824" y="312"/>
                      </a:lnTo>
                      <a:lnTo>
                        <a:pt x="824" y="312"/>
                      </a:lnTo>
                      <a:lnTo>
                        <a:pt x="796" y="326"/>
                      </a:lnTo>
                      <a:lnTo>
                        <a:pt x="774" y="340"/>
                      </a:lnTo>
                      <a:lnTo>
                        <a:pt x="766" y="346"/>
                      </a:lnTo>
                      <a:lnTo>
                        <a:pt x="760" y="352"/>
                      </a:lnTo>
                      <a:lnTo>
                        <a:pt x="760" y="352"/>
                      </a:lnTo>
                      <a:lnTo>
                        <a:pt x="756" y="356"/>
                      </a:lnTo>
                      <a:lnTo>
                        <a:pt x="750" y="360"/>
                      </a:lnTo>
                      <a:lnTo>
                        <a:pt x="744" y="364"/>
                      </a:lnTo>
                      <a:lnTo>
                        <a:pt x="742" y="364"/>
                      </a:lnTo>
                      <a:lnTo>
                        <a:pt x="742" y="368"/>
                      </a:lnTo>
                      <a:lnTo>
                        <a:pt x="752" y="376"/>
                      </a:lnTo>
                      <a:lnTo>
                        <a:pt x="752" y="376"/>
                      </a:lnTo>
                      <a:lnTo>
                        <a:pt x="774" y="388"/>
                      </a:lnTo>
                      <a:lnTo>
                        <a:pt x="806" y="398"/>
                      </a:lnTo>
                      <a:lnTo>
                        <a:pt x="838" y="408"/>
                      </a:lnTo>
                      <a:lnTo>
                        <a:pt x="872" y="416"/>
                      </a:lnTo>
                      <a:lnTo>
                        <a:pt x="872" y="416"/>
                      </a:lnTo>
                      <a:lnTo>
                        <a:pt x="912" y="426"/>
                      </a:lnTo>
                      <a:lnTo>
                        <a:pt x="956" y="438"/>
                      </a:lnTo>
                      <a:lnTo>
                        <a:pt x="1008" y="456"/>
                      </a:lnTo>
                      <a:lnTo>
                        <a:pt x="1008" y="456"/>
                      </a:lnTo>
                      <a:lnTo>
                        <a:pt x="996" y="480"/>
                      </a:lnTo>
                      <a:lnTo>
                        <a:pt x="966" y="538"/>
                      </a:lnTo>
                      <a:lnTo>
                        <a:pt x="944" y="576"/>
                      </a:lnTo>
                      <a:lnTo>
                        <a:pt x="920" y="612"/>
                      </a:lnTo>
                      <a:lnTo>
                        <a:pt x="894" y="648"/>
                      </a:lnTo>
                      <a:lnTo>
                        <a:pt x="878" y="664"/>
                      </a:lnTo>
                      <a:lnTo>
                        <a:pt x="864" y="680"/>
                      </a:lnTo>
                      <a:lnTo>
                        <a:pt x="864" y="680"/>
                      </a:lnTo>
                      <a:lnTo>
                        <a:pt x="832" y="706"/>
                      </a:lnTo>
                      <a:lnTo>
                        <a:pt x="800" y="730"/>
                      </a:lnTo>
                      <a:lnTo>
                        <a:pt x="766" y="748"/>
                      </a:lnTo>
                      <a:lnTo>
                        <a:pt x="732" y="764"/>
                      </a:lnTo>
                      <a:lnTo>
                        <a:pt x="698" y="778"/>
                      </a:lnTo>
                      <a:lnTo>
                        <a:pt x="666" y="790"/>
                      </a:lnTo>
                      <a:lnTo>
                        <a:pt x="608" y="808"/>
                      </a:lnTo>
                      <a:lnTo>
                        <a:pt x="608" y="808"/>
                      </a:lnTo>
                      <a:lnTo>
                        <a:pt x="598" y="812"/>
                      </a:lnTo>
                      <a:lnTo>
                        <a:pt x="592" y="814"/>
                      </a:lnTo>
                      <a:lnTo>
                        <a:pt x="590" y="818"/>
                      </a:lnTo>
                      <a:lnTo>
                        <a:pt x="590" y="820"/>
                      </a:lnTo>
                      <a:lnTo>
                        <a:pt x="596" y="822"/>
                      </a:lnTo>
                      <a:lnTo>
                        <a:pt x="604" y="824"/>
                      </a:lnTo>
                      <a:lnTo>
                        <a:pt x="606" y="824"/>
                      </a:lnTo>
                      <a:lnTo>
                        <a:pt x="594" y="824"/>
                      </a:lnTo>
                      <a:lnTo>
                        <a:pt x="504" y="824"/>
                      </a:lnTo>
                      <a:lnTo>
                        <a:pt x="504" y="824"/>
                      </a:lnTo>
                      <a:close/>
                    </a:path>
                  </a:pathLst>
                </a:custGeom>
                <a:solidFill>
                  <a:srgbClr val="0577B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98">
                  <a:extLst>
                    <a:ext uri="{FF2B5EF4-FFF2-40B4-BE49-F238E27FC236}">
                      <a16:creationId xmlns:a16="http://schemas.microsoft.com/office/drawing/2014/main" id="{2D11DD5B-AEBD-4D3A-84BE-D9A248131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9" y="1526"/>
                  <a:ext cx="1128" cy="272"/>
                </a:xfrm>
                <a:custGeom>
                  <a:avLst/>
                  <a:gdLst>
                    <a:gd name="T0" fmla="*/ 48 w 1128"/>
                    <a:gd name="T1" fmla="*/ 120 h 272"/>
                    <a:gd name="T2" fmla="*/ 48 w 1128"/>
                    <a:gd name="T3" fmla="*/ 120 h 272"/>
                    <a:gd name="T4" fmla="*/ 92 w 1128"/>
                    <a:gd name="T5" fmla="*/ 102 h 272"/>
                    <a:gd name="T6" fmla="*/ 144 w 1128"/>
                    <a:gd name="T7" fmla="*/ 82 h 272"/>
                    <a:gd name="T8" fmla="*/ 214 w 1128"/>
                    <a:gd name="T9" fmla="*/ 60 h 272"/>
                    <a:gd name="T10" fmla="*/ 254 w 1128"/>
                    <a:gd name="T11" fmla="*/ 48 h 272"/>
                    <a:gd name="T12" fmla="*/ 298 w 1128"/>
                    <a:gd name="T13" fmla="*/ 38 h 272"/>
                    <a:gd name="T14" fmla="*/ 344 w 1128"/>
                    <a:gd name="T15" fmla="*/ 28 h 272"/>
                    <a:gd name="T16" fmla="*/ 394 w 1128"/>
                    <a:gd name="T17" fmla="*/ 18 h 272"/>
                    <a:gd name="T18" fmla="*/ 446 w 1128"/>
                    <a:gd name="T19" fmla="*/ 12 h 272"/>
                    <a:gd name="T20" fmla="*/ 502 w 1128"/>
                    <a:gd name="T21" fmla="*/ 6 h 272"/>
                    <a:gd name="T22" fmla="*/ 558 w 1128"/>
                    <a:gd name="T23" fmla="*/ 2 h 272"/>
                    <a:gd name="T24" fmla="*/ 616 w 1128"/>
                    <a:gd name="T25" fmla="*/ 0 h 272"/>
                    <a:gd name="T26" fmla="*/ 616 w 1128"/>
                    <a:gd name="T27" fmla="*/ 0 h 272"/>
                    <a:gd name="T28" fmla="*/ 672 w 1128"/>
                    <a:gd name="T29" fmla="*/ 2 h 272"/>
                    <a:gd name="T30" fmla="*/ 726 w 1128"/>
                    <a:gd name="T31" fmla="*/ 6 h 272"/>
                    <a:gd name="T32" fmla="*/ 774 w 1128"/>
                    <a:gd name="T33" fmla="*/ 12 h 272"/>
                    <a:gd name="T34" fmla="*/ 818 w 1128"/>
                    <a:gd name="T35" fmla="*/ 18 h 272"/>
                    <a:gd name="T36" fmla="*/ 860 w 1128"/>
                    <a:gd name="T37" fmla="*/ 28 h 272"/>
                    <a:gd name="T38" fmla="*/ 896 w 1128"/>
                    <a:gd name="T39" fmla="*/ 38 h 272"/>
                    <a:gd name="T40" fmla="*/ 928 w 1128"/>
                    <a:gd name="T41" fmla="*/ 48 h 272"/>
                    <a:gd name="T42" fmla="*/ 958 w 1128"/>
                    <a:gd name="T43" fmla="*/ 60 h 272"/>
                    <a:gd name="T44" fmla="*/ 984 w 1128"/>
                    <a:gd name="T45" fmla="*/ 72 h 272"/>
                    <a:gd name="T46" fmla="*/ 1006 w 1128"/>
                    <a:gd name="T47" fmla="*/ 82 h 272"/>
                    <a:gd name="T48" fmla="*/ 1038 w 1128"/>
                    <a:gd name="T49" fmla="*/ 102 h 272"/>
                    <a:gd name="T50" fmla="*/ 1058 w 1128"/>
                    <a:gd name="T51" fmla="*/ 114 h 272"/>
                    <a:gd name="T52" fmla="*/ 1064 w 1128"/>
                    <a:gd name="T53" fmla="*/ 120 h 272"/>
                    <a:gd name="T54" fmla="*/ 1128 w 1128"/>
                    <a:gd name="T55" fmla="*/ 256 h 272"/>
                    <a:gd name="T56" fmla="*/ 1128 w 1128"/>
                    <a:gd name="T57" fmla="*/ 256 h 272"/>
                    <a:gd name="T58" fmla="*/ 1070 w 1128"/>
                    <a:gd name="T59" fmla="*/ 234 h 272"/>
                    <a:gd name="T60" fmla="*/ 1008 w 1128"/>
                    <a:gd name="T61" fmla="*/ 210 h 272"/>
                    <a:gd name="T62" fmla="*/ 926 w 1128"/>
                    <a:gd name="T63" fmla="*/ 184 h 272"/>
                    <a:gd name="T64" fmla="*/ 836 w 1128"/>
                    <a:gd name="T65" fmla="*/ 158 h 272"/>
                    <a:gd name="T66" fmla="*/ 786 w 1128"/>
                    <a:gd name="T67" fmla="*/ 146 h 272"/>
                    <a:gd name="T68" fmla="*/ 738 w 1128"/>
                    <a:gd name="T69" fmla="*/ 134 h 272"/>
                    <a:gd name="T70" fmla="*/ 688 w 1128"/>
                    <a:gd name="T71" fmla="*/ 126 h 272"/>
                    <a:gd name="T72" fmla="*/ 638 w 1128"/>
                    <a:gd name="T73" fmla="*/ 118 h 272"/>
                    <a:gd name="T74" fmla="*/ 590 w 1128"/>
                    <a:gd name="T75" fmla="*/ 114 h 272"/>
                    <a:gd name="T76" fmla="*/ 544 w 1128"/>
                    <a:gd name="T77" fmla="*/ 112 h 272"/>
                    <a:gd name="T78" fmla="*/ 544 w 1128"/>
                    <a:gd name="T79" fmla="*/ 112 h 272"/>
                    <a:gd name="T80" fmla="*/ 498 w 1128"/>
                    <a:gd name="T81" fmla="*/ 114 h 272"/>
                    <a:gd name="T82" fmla="*/ 450 w 1128"/>
                    <a:gd name="T83" fmla="*/ 118 h 272"/>
                    <a:gd name="T84" fmla="*/ 404 w 1128"/>
                    <a:gd name="T85" fmla="*/ 126 h 272"/>
                    <a:gd name="T86" fmla="*/ 356 w 1128"/>
                    <a:gd name="T87" fmla="*/ 136 h 272"/>
                    <a:gd name="T88" fmla="*/ 310 w 1128"/>
                    <a:gd name="T89" fmla="*/ 150 h 272"/>
                    <a:gd name="T90" fmla="*/ 266 w 1128"/>
                    <a:gd name="T91" fmla="*/ 162 h 272"/>
                    <a:gd name="T92" fmla="*/ 222 w 1128"/>
                    <a:gd name="T93" fmla="*/ 178 h 272"/>
                    <a:gd name="T94" fmla="*/ 182 w 1128"/>
                    <a:gd name="T95" fmla="*/ 192 h 272"/>
                    <a:gd name="T96" fmla="*/ 108 w 1128"/>
                    <a:gd name="T97" fmla="*/ 222 h 272"/>
                    <a:gd name="T98" fmla="*/ 50 w 1128"/>
                    <a:gd name="T99" fmla="*/ 246 h 272"/>
                    <a:gd name="T100" fmla="*/ 0 w 1128"/>
                    <a:gd name="T101" fmla="*/ 272 h 272"/>
                    <a:gd name="T102" fmla="*/ 48 w 1128"/>
                    <a:gd name="T103" fmla="*/ 12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28" h="272">
                      <a:moveTo>
                        <a:pt x="48" y="120"/>
                      </a:moveTo>
                      <a:lnTo>
                        <a:pt x="48" y="120"/>
                      </a:lnTo>
                      <a:lnTo>
                        <a:pt x="92" y="102"/>
                      </a:lnTo>
                      <a:lnTo>
                        <a:pt x="144" y="82"/>
                      </a:lnTo>
                      <a:lnTo>
                        <a:pt x="214" y="60"/>
                      </a:lnTo>
                      <a:lnTo>
                        <a:pt x="254" y="48"/>
                      </a:lnTo>
                      <a:lnTo>
                        <a:pt x="298" y="38"/>
                      </a:lnTo>
                      <a:lnTo>
                        <a:pt x="344" y="28"/>
                      </a:lnTo>
                      <a:lnTo>
                        <a:pt x="394" y="18"/>
                      </a:lnTo>
                      <a:lnTo>
                        <a:pt x="446" y="12"/>
                      </a:lnTo>
                      <a:lnTo>
                        <a:pt x="502" y="6"/>
                      </a:lnTo>
                      <a:lnTo>
                        <a:pt x="558" y="2"/>
                      </a:lnTo>
                      <a:lnTo>
                        <a:pt x="616" y="0"/>
                      </a:lnTo>
                      <a:lnTo>
                        <a:pt x="616" y="0"/>
                      </a:lnTo>
                      <a:lnTo>
                        <a:pt x="672" y="2"/>
                      </a:lnTo>
                      <a:lnTo>
                        <a:pt x="726" y="6"/>
                      </a:lnTo>
                      <a:lnTo>
                        <a:pt x="774" y="12"/>
                      </a:lnTo>
                      <a:lnTo>
                        <a:pt x="818" y="18"/>
                      </a:lnTo>
                      <a:lnTo>
                        <a:pt x="860" y="28"/>
                      </a:lnTo>
                      <a:lnTo>
                        <a:pt x="896" y="38"/>
                      </a:lnTo>
                      <a:lnTo>
                        <a:pt x="928" y="48"/>
                      </a:lnTo>
                      <a:lnTo>
                        <a:pt x="958" y="60"/>
                      </a:lnTo>
                      <a:lnTo>
                        <a:pt x="984" y="72"/>
                      </a:lnTo>
                      <a:lnTo>
                        <a:pt x="1006" y="82"/>
                      </a:lnTo>
                      <a:lnTo>
                        <a:pt x="1038" y="102"/>
                      </a:lnTo>
                      <a:lnTo>
                        <a:pt x="1058" y="114"/>
                      </a:lnTo>
                      <a:lnTo>
                        <a:pt x="1064" y="120"/>
                      </a:lnTo>
                      <a:lnTo>
                        <a:pt x="1128" y="256"/>
                      </a:lnTo>
                      <a:lnTo>
                        <a:pt x="1128" y="256"/>
                      </a:lnTo>
                      <a:lnTo>
                        <a:pt x="1070" y="234"/>
                      </a:lnTo>
                      <a:lnTo>
                        <a:pt x="1008" y="210"/>
                      </a:lnTo>
                      <a:lnTo>
                        <a:pt x="926" y="184"/>
                      </a:lnTo>
                      <a:lnTo>
                        <a:pt x="836" y="158"/>
                      </a:lnTo>
                      <a:lnTo>
                        <a:pt x="786" y="146"/>
                      </a:lnTo>
                      <a:lnTo>
                        <a:pt x="738" y="134"/>
                      </a:lnTo>
                      <a:lnTo>
                        <a:pt x="688" y="126"/>
                      </a:lnTo>
                      <a:lnTo>
                        <a:pt x="638" y="118"/>
                      </a:lnTo>
                      <a:lnTo>
                        <a:pt x="590" y="114"/>
                      </a:lnTo>
                      <a:lnTo>
                        <a:pt x="544" y="112"/>
                      </a:lnTo>
                      <a:lnTo>
                        <a:pt x="544" y="112"/>
                      </a:lnTo>
                      <a:lnTo>
                        <a:pt x="498" y="114"/>
                      </a:lnTo>
                      <a:lnTo>
                        <a:pt x="450" y="118"/>
                      </a:lnTo>
                      <a:lnTo>
                        <a:pt x="404" y="126"/>
                      </a:lnTo>
                      <a:lnTo>
                        <a:pt x="356" y="136"/>
                      </a:lnTo>
                      <a:lnTo>
                        <a:pt x="310" y="150"/>
                      </a:lnTo>
                      <a:lnTo>
                        <a:pt x="266" y="162"/>
                      </a:lnTo>
                      <a:lnTo>
                        <a:pt x="222" y="178"/>
                      </a:lnTo>
                      <a:lnTo>
                        <a:pt x="182" y="192"/>
                      </a:lnTo>
                      <a:lnTo>
                        <a:pt x="108" y="222"/>
                      </a:lnTo>
                      <a:lnTo>
                        <a:pt x="50" y="246"/>
                      </a:lnTo>
                      <a:lnTo>
                        <a:pt x="0" y="272"/>
                      </a:lnTo>
                      <a:lnTo>
                        <a:pt x="48" y="120"/>
                      </a:lnTo>
                      <a:close/>
                    </a:path>
                  </a:pathLst>
                </a:custGeom>
                <a:solidFill>
                  <a:srgbClr val="94969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Freeform 99">
                  <a:extLst>
                    <a:ext uri="{FF2B5EF4-FFF2-40B4-BE49-F238E27FC236}">
                      <a16:creationId xmlns:a16="http://schemas.microsoft.com/office/drawing/2014/main" id="{AFD627C6-E6FA-4516-8A3E-8BE187E740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3" y="1622"/>
                  <a:ext cx="88" cy="74"/>
                </a:xfrm>
                <a:custGeom>
                  <a:avLst/>
                  <a:gdLst>
                    <a:gd name="T0" fmla="*/ 56 w 88"/>
                    <a:gd name="T1" fmla="*/ 0 h 74"/>
                    <a:gd name="T2" fmla="*/ 56 w 88"/>
                    <a:gd name="T3" fmla="*/ 0 h 74"/>
                    <a:gd name="T4" fmla="*/ 26 w 88"/>
                    <a:gd name="T5" fmla="*/ 4 h 74"/>
                    <a:gd name="T6" fmla="*/ 0 w 88"/>
                    <a:gd name="T7" fmla="*/ 8 h 74"/>
                    <a:gd name="T8" fmla="*/ 0 w 88"/>
                    <a:gd name="T9" fmla="*/ 8 h 74"/>
                    <a:gd name="T10" fmla="*/ 0 w 88"/>
                    <a:gd name="T11" fmla="*/ 26 h 74"/>
                    <a:gd name="T12" fmla="*/ 0 w 88"/>
                    <a:gd name="T13" fmla="*/ 38 h 74"/>
                    <a:gd name="T14" fmla="*/ 0 w 88"/>
                    <a:gd name="T15" fmla="*/ 40 h 74"/>
                    <a:gd name="T16" fmla="*/ 0 w 88"/>
                    <a:gd name="T17" fmla="*/ 40 h 74"/>
                    <a:gd name="T18" fmla="*/ 2 w 88"/>
                    <a:gd name="T19" fmla="*/ 36 h 74"/>
                    <a:gd name="T20" fmla="*/ 6 w 88"/>
                    <a:gd name="T21" fmla="*/ 34 h 74"/>
                    <a:gd name="T22" fmla="*/ 16 w 88"/>
                    <a:gd name="T23" fmla="*/ 32 h 74"/>
                    <a:gd name="T24" fmla="*/ 16 w 88"/>
                    <a:gd name="T25" fmla="*/ 32 h 74"/>
                    <a:gd name="T26" fmla="*/ 22 w 88"/>
                    <a:gd name="T27" fmla="*/ 30 h 74"/>
                    <a:gd name="T28" fmla="*/ 30 w 88"/>
                    <a:gd name="T29" fmla="*/ 28 h 74"/>
                    <a:gd name="T30" fmla="*/ 32 w 88"/>
                    <a:gd name="T31" fmla="*/ 30 h 74"/>
                    <a:gd name="T32" fmla="*/ 32 w 88"/>
                    <a:gd name="T33" fmla="*/ 32 h 74"/>
                    <a:gd name="T34" fmla="*/ 34 w 88"/>
                    <a:gd name="T35" fmla="*/ 34 h 74"/>
                    <a:gd name="T36" fmla="*/ 32 w 88"/>
                    <a:gd name="T37" fmla="*/ 40 h 74"/>
                    <a:gd name="T38" fmla="*/ 32 w 88"/>
                    <a:gd name="T39" fmla="*/ 40 h 74"/>
                    <a:gd name="T40" fmla="*/ 28 w 88"/>
                    <a:gd name="T41" fmla="*/ 50 h 74"/>
                    <a:gd name="T42" fmla="*/ 24 w 88"/>
                    <a:gd name="T43" fmla="*/ 58 h 74"/>
                    <a:gd name="T44" fmla="*/ 22 w 88"/>
                    <a:gd name="T45" fmla="*/ 62 h 74"/>
                    <a:gd name="T46" fmla="*/ 24 w 88"/>
                    <a:gd name="T47" fmla="*/ 64 h 74"/>
                    <a:gd name="T48" fmla="*/ 24 w 88"/>
                    <a:gd name="T49" fmla="*/ 64 h 74"/>
                    <a:gd name="T50" fmla="*/ 38 w 88"/>
                    <a:gd name="T51" fmla="*/ 72 h 74"/>
                    <a:gd name="T52" fmla="*/ 44 w 88"/>
                    <a:gd name="T53" fmla="*/ 74 h 74"/>
                    <a:gd name="T54" fmla="*/ 46 w 88"/>
                    <a:gd name="T55" fmla="*/ 74 h 74"/>
                    <a:gd name="T56" fmla="*/ 48 w 88"/>
                    <a:gd name="T57" fmla="*/ 72 h 74"/>
                    <a:gd name="T58" fmla="*/ 48 w 88"/>
                    <a:gd name="T59" fmla="*/ 72 h 74"/>
                    <a:gd name="T60" fmla="*/ 50 w 88"/>
                    <a:gd name="T61" fmla="*/ 62 h 74"/>
                    <a:gd name="T62" fmla="*/ 50 w 88"/>
                    <a:gd name="T63" fmla="*/ 54 h 74"/>
                    <a:gd name="T64" fmla="*/ 56 w 88"/>
                    <a:gd name="T65" fmla="*/ 40 h 74"/>
                    <a:gd name="T66" fmla="*/ 56 w 88"/>
                    <a:gd name="T67" fmla="*/ 40 h 74"/>
                    <a:gd name="T68" fmla="*/ 62 w 88"/>
                    <a:gd name="T69" fmla="*/ 28 h 74"/>
                    <a:gd name="T70" fmla="*/ 68 w 88"/>
                    <a:gd name="T71" fmla="*/ 20 h 74"/>
                    <a:gd name="T72" fmla="*/ 72 w 88"/>
                    <a:gd name="T73" fmla="*/ 16 h 74"/>
                    <a:gd name="T74" fmla="*/ 72 w 88"/>
                    <a:gd name="T75" fmla="*/ 16 h 74"/>
                    <a:gd name="T76" fmla="*/ 82 w 88"/>
                    <a:gd name="T77" fmla="*/ 12 h 74"/>
                    <a:gd name="T78" fmla="*/ 86 w 88"/>
                    <a:gd name="T79" fmla="*/ 10 h 74"/>
                    <a:gd name="T80" fmla="*/ 88 w 88"/>
                    <a:gd name="T81" fmla="*/ 10 h 74"/>
                    <a:gd name="T82" fmla="*/ 88 w 88"/>
                    <a:gd name="T83" fmla="*/ 8 h 74"/>
                    <a:gd name="T84" fmla="*/ 88 w 88"/>
                    <a:gd name="T85" fmla="*/ 8 h 74"/>
                    <a:gd name="T86" fmla="*/ 84 w 88"/>
                    <a:gd name="T87" fmla="*/ 2 h 74"/>
                    <a:gd name="T88" fmla="*/ 80 w 88"/>
                    <a:gd name="T89" fmla="*/ 0 h 74"/>
                    <a:gd name="T90" fmla="*/ 56 w 88"/>
                    <a:gd name="T91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88" h="74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26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26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2" y="36"/>
                      </a:lnTo>
                      <a:lnTo>
                        <a:pt x="6" y="34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30" y="28"/>
                      </a:lnTo>
                      <a:lnTo>
                        <a:pt x="32" y="30"/>
                      </a:lnTo>
                      <a:lnTo>
                        <a:pt x="32" y="32"/>
                      </a:lnTo>
                      <a:lnTo>
                        <a:pt x="34" y="34"/>
                      </a:lnTo>
                      <a:lnTo>
                        <a:pt x="32" y="40"/>
                      </a:lnTo>
                      <a:lnTo>
                        <a:pt x="32" y="40"/>
                      </a:lnTo>
                      <a:lnTo>
                        <a:pt x="28" y="50"/>
                      </a:lnTo>
                      <a:lnTo>
                        <a:pt x="24" y="58"/>
                      </a:lnTo>
                      <a:lnTo>
                        <a:pt x="22" y="62"/>
                      </a:lnTo>
                      <a:lnTo>
                        <a:pt x="24" y="64"/>
                      </a:lnTo>
                      <a:lnTo>
                        <a:pt x="24" y="64"/>
                      </a:lnTo>
                      <a:lnTo>
                        <a:pt x="38" y="72"/>
                      </a:lnTo>
                      <a:lnTo>
                        <a:pt x="44" y="74"/>
                      </a:lnTo>
                      <a:lnTo>
                        <a:pt x="46" y="74"/>
                      </a:lnTo>
                      <a:lnTo>
                        <a:pt x="48" y="72"/>
                      </a:lnTo>
                      <a:lnTo>
                        <a:pt x="48" y="72"/>
                      </a:lnTo>
                      <a:lnTo>
                        <a:pt x="50" y="62"/>
                      </a:lnTo>
                      <a:lnTo>
                        <a:pt x="50" y="54"/>
                      </a:lnTo>
                      <a:lnTo>
                        <a:pt x="56" y="40"/>
                      </a:lnTo>
                      <a:lnTo>
                        <a:pt x="56" y="40"/>
                      </a:lnTo>
                      <a:lnTo>
                        <a:pt x="62" y="28"/>
                      </a:lnTo>
                      <a:lnTo>
                        <a:pt x="68" y="20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82" y="12"/>
                      </a:lnTo>
                      <a:lnTo>
                        <a:pt x="86" y="10"/>
                      </a:lnTo>
                      <a:lnTo>
                        <a:pt x="88" y="10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4" y="2"/>
                      </a:lnTo>
                      <a:lnTo>
                        <a:pt x="80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100">
                  <a:extLst>
                    <a:ext uri="{FF2B5EF4-FFF2-40B4-BE49-F238E27FC236}">
                      <a16:creationId xmlns:a16="http://schemas.microsoft.com/office/drawing/2014/main" id="{76D3ED6E-2400-4AE2-AB4E-8A6631C590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1" y="1578"/>
                  <a:ext cx="66" cy="68"/>
                </a:xfrm>
                <a:custGeom>
                  <a:avLst/>
                  <a:gdLst>
                    <a:gd name="T0" fmla="*/ 6 w 66"/>
                    <a:gd name="T1" fmla="*/ 12 h 68"/>
                    <a:gd name="T2" fmla="*/ 6 w 66"/>
                    <a:gd name="T3" fmla="*/ 12 h 68"/>
                    <a:gd name="T4" fmla="*/ 2 w 66"/>
                    <a:gd name="T5" fmla="*/ 16 h 68"/>
                    <a:gd name="T6" fmla="*/ 0 w 66"/>
                    <a:gd name="T7" fmla="*/ 20 h 68"/>
                    <a:gd name="T8" fmla="*/ 2 w 66"/>
                    <a:gd name="T9" fmla="*/ 24 h 68"/>
                    <a:gd name="T10" fmla="*/ 6 w 66"/>
                    <a:gd name="T11" fmla="*/ 28 h 68"/>
                    <a:gd name="T12" fmla="*/ 6 w 66"/>
                    <a:gd name="T13" fmla="*/ 28 h 68"/>
                    <a:gd name="T14" fmla="*/ 8 w 66"/>
                    <a:gd name="T15" fmla="*/ 32 h 68"/>
                    <a:gd name="T16" fmla="*/ 8 w 66"/>
                    <a:gd name="T17" fmla="*/ 34 h 68"/>
                    <a:gd name="T18" fmla="*/ 8 w 66"/>
                    <a:gd name="T19" fmla="*/ 38 h 68"/>
                    <a:gd name="T20" fmla="*/ 14 w 66"/>
                    <a:gd name="T21" fmla="*/ 44 h 68"/>
                    <a:gd name="T22" fmla="*/ 14 w 66"/>
                    <a:gd name="T23" fmla="*/ 44 h 68"/>
                    <a:gd name="T24" fmla="*/ 18 w 66"/>
                    <a:gd name="T25" fmla="*/ 50 h 68"/>
                    <a:gd name="T26" fmla="*/ 22 w 66"/>
                    <a:gd name="T27" fmla="*/ 54 h 68"/>
                    <a:gd name="T28" fmla="*/ 28 w 66"/>
                    <a:gd name="T29" fmla="*/ 64 h 68"/>
                    <a:gd name="T30" fmla="*/ 30 w 66"/>
                    <a:gd name="T31" fmla="*/ 68 h 68"/>
                    <a:gd name="T32" fmla="*/ 32 w 66"/>
                    <a:gd name="T33" fmla="*/ 68 h 68"/>
                    <a:gd name="T34" fmla="*/ 34 w 66"/>
                    <a:gd name="T35" fmla="*/ 66 h 68"/>
                    <a:gd name="T36" fmla="*/ 38 w 66"/>
                    <a:gd name="T37" fmla="*/ 60 h 68"/>
                    <a:gd name="T38" fmla="*/ 38 w 66"/>
                    <a:gd name="T39" fmla="*/ 60 h 68"/>
                    <a:gd name="T40" fmla="*/ 40 w 66"/>
                    <a:gd name="T41" fmla="*/ 54 h 68"/>
                    <a:gd name="T42" fmla="*/ 42 w 66"/>
                    <a:gd name="T43" fmla="*/ 48 h 68"/>
                    <a:gd name="T44" fmla="*/ 40 w 66"/>
                    <a:gd name="T45" fmla="*/ 42 h 68"/>
                    <a:gd name="T46" fmla="*/ 38 w 66"/>
                    <a:gd name="T47" fmla="*/ 38 h 68"/>
                    <a:gd name="T48" fmla="*/ 38 w 66"/>
                    <a:gd name="T49" fmla="*/ 36 h 68"/>
                    <a:gd name="T50" fmla="*/ 42 w 66"/>
                    <a:gd name="T51" fmla="*/ 32 h 68"/>
                    <a:gd name="T52" fmla="*/ 46 w 66"/>
                    <a:gd name="T53" fmla="*/ 28 h 68"/>
                    <a:gd name="T54" fmla="*/ 46 w 66"/>
                    <a:gd name="T55" fmla="*/ 28 h 68"/>
                    <a:gd name="T56" fmla="*/ 56 w 66"/>
                    <a:gd name="T57" fmla="*/ 18 h 68"/>
                    <a:gd name="T58" fmla="*/ 64 w 66"/>
                    <a:gd name="T59" fmla="*/ 10 h 68"/>
                    <a:gd name="T60" fmla="*/ 66 w 66"/>
                    <a:gd name="T61" fmla="*/ 4 h 68"/>
                    <a:gd name="T62" fmla="*/ 64 w 66"/>
                    <a:gd name="T63" fmla="*/ 4 h 68"/>
                    <a:gd name="T64" fmla="*/ 62 w 66"/>
                    <a:gd name="T65" fmla="*/ 4 h 68"/>
                    <a:gd name="T66" fmla="*/ 62 w 66"/>
                    <a:gd name="T67" fmla="*/ 4 h 68"/>
                    <a:gd name="T68" fmla="*/ 56 w 66"/>
                    <a:gd name="T69" fmla="*/ 4 h 68"/>
                    <a:gd name="T70" fmla="*/ 50 w 66"/>
                    <a:gd name="T71" fmla="*/ 2 h 68"/>
                    <a:gd name="T72" fmla="*/ 46 w 66"/>
                    <a:gd name="T73" fmla="*/ 0 h 68"/>
                    <a:gd name="T74" fmla="*/ 42 w 66"/>
                    <a:gd name="T75" fmla="*/ 2 h 68"/>
                    <a:gd name="T76" fmla="*/ 38 w 66"/>
                    <a:gd name="T77" fmla="*/ 4 h 68"/>
                    <a:gd name="T78" fmla="*/ 38 w 66"/>
                    <a:gd name="T79" fmla="*/ 4 h 68"/>
                    <a:gd name="T80" fmla="*/ 34 w 66"/>
                    <a:gd name="T81" fmla="*/ 6 h 68"/>
                    <a:gd name="T82" fmla="*/ 30 w 66"/>
                    <a:gd name="T83" fmla="*/ 8 h 68"/>
                    <a:gd name="T84" fmla="*/ 22 w 66"/>
                    <a:gd name="T85" fmla="*/ 8 h 68"/>
                    <a:gd name="T86" fmla="*/ 12 w 66"/>
                    <a:gd name="T87" fmla="*/ 8 h 68"/>
                    <a:gd name="T88" fmla="*/ 10 w 66"/>
                    <a:gd name="T89" fmla="*/ 10 h 68"/>
                    <a:gd name="T90" fmla="*/ 6 w 66"/>
                    <a:gd name="T91" fmla="*/ 12 h 68"/>
                    <a:gd name="T92" fmla="*/ 6 w 66"/>
                    <a:gd name="T93" fmla="*/ 1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" h="68">
                      <a:moveTo>
                        <a:pt x="6" y="12"/>
                      </a:moveTo>
                      <a:lnTo>
                        <a:pt x="6" y="12"/>
                      </a:lnTo>
                      <a:lnTo>
                        <a:pt x="2" y="16"/>
                      </a:lnTo>
                      <a:lnTo>
                        <a:pt x="0" y="20"/>
                      </a:lnTo>
                      <a:lnTo>
                        <a:pt x="2" y="24"/>
                      </a:lnTo>
                      <a:lnTo>
                        <a:pt x="6" y="28"/>
                      </a:lnTo>
                      <a:lnTo>
                        <a:pt x="6" y="28"/>
                      </a:lnTo>
                      <a:lnTo>
                        <a:pt x="8" y="32"/>
                      </a:lnTo>
                      <a:lnTo>
                        <a:pt x="8" y="34"/>
                      </a:lnTo>
                      <a:lnTo>
                        <a:pt x="8" y="38"/>
                      </a:lnTo>
                      <a:lnTo>
                        <a:pt x="14" y="44"/>
                      </a:lnTo>
                      <a:lnTo>
                        <a:pt x="14" y="44"/>
                      </a:lnTo>
                      <a:lnTo>
                        <a:pt x="18" y="50"/>
                      </a:lnTo>
                      <a:lnTo>
                        <a:pt x="22" y="54"/>
                      </a:lnTo>
                      <a:lnTo>
                        <a:pt x="28" y="64"/>
                      </a:lnTo>
                      <a:lnTo>
                        <a:pt x="30" y="68"/>
                      </a:lnTo>
                      <a:lnTo>
                        <a:pt x="32" y="68"/>
                      </a:lnTo>
                      <a:lnTo>
                        <a:pt x="34" y="66"/>
                      </a:lnTo>
                      <a:lnTo>
                        <a:pt x="38" y="60"/>
                      </a:lnTo>
                      <a:lnTo>
                        <a:pt x="38" y="60"/>
                      </a:lnTo>
                      <a:lnTo>
                        <a:pt x="40" y="54"/>
                      </a:lnTo>
                      <a:lnTo>
                        <a:pt x="42" y="48"/>
                      </a:lnTo>
                      <a:lnTo>
                        <a:pt x="40" y="42"/>
                      </a:lnTo>
                      <a:lnTo>
                        <a:pt x="38" y="38"/>
                      </a:lnTo>
                      <a:lnTo>
                        <a:pt x="38" y="36"/>
                      </a:lnTo>
                      <a:lnTo>
                        <a:pt x="42" y="32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56" y="18"/>
                      </a:lnTo>
                      <a:lnTo>
                        <a:pt x="64" y="10"/>
                      </a:lnTo>
                      <a:lnTo>
                        <a:pt x="66" y="4"/>
                      </a:lnTo>
                      <a:lnTo>
                        <a:pt x="64" y="4"/>
                      </a:lnTo>
                      <a:lnTo>
                        <a:pt x="62" y="4"/>
                      </a:lnTo>
                      <a:lnTo>
                        <a:pt x="62" y="4"/>
                      </a:lnTo>
                      <a:lnTo>
                        <a:pt x="56" y="4"/>
                      </a:lnTo>
                      <a:lnTo>
                        <a:pt x="50" y="2"/>
                      </a:lnTo>
                      <a:lnTo>
                        <a:pt x="46" y="0"/>
                      </a:lnTo>
                      <a:lnTo>
                        <a:pt x="42" y="2"/>
                      </a:lnTo>
                      <a:lnTo>
                        <a:pt x="38" y="4"/>
                      </a:lnTo>
                      <a:lnTo>
                        <a:pt x="38" y="4"/>
                      </a:lnTo>
                      <a:lnTo>
                        <a:pt x="34" y="6"/>
                      </a:lnTo>
                      <a:lnTo>
                        <a:pt x="30" y="8"/>
                      </a:lnTo>
                      <a:lnTo>
                        <a:pt x="22" y="8"/>
                      </a:lnTo>
                      <a:lnTo>
                        <a:pt x="12" y="8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101">
                  <a:extLst>
                    <a:ext uri="{FF2B5EF4-FFF2-40B4-BE49-F238E27FC236}">
                      <a16:creationId xmlns:a16="http://schemas.microsoft.com/office/drawing/2014/main" id="{4753518F-0D1A-499C-A47B-411F9A967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1" y="1576"/>
                  <a:ext cx="64" cy="62"/>
                </a:xfrm>
                <a:custGeom>
                  <a:avLst/>
                  <a:gdLst>
                    <a:gd name="T0" fmla="*/ 20 w 64"/>
                    <a:gd name="T1" fmla="*/ 6 h 62"/>
                    <a:gd name="T2" fmla="*/ 20 w 64"/>
                    <a:gd name="T3" fmla="*/ 6 h 62"/>
                    <a:gd name="T4" fmla="*/ 26 w 64"/>
                    <a:gd name="T5" fmla="*/ 30 h 62"/>
                    <a:gd name="T6" fmla="*/ 26 w 64"/>
                    <a:gd name="T7" fmla="*/ 38 h 62"/>
                    <a:gd name="T8" fmla="*/ 24 w 64"/>
                    <a:gd name="T9" fmla="*/ 42 h 62"/>
                    <a:gd name="T10" fmla="*/ 20 w 64"/>
                    <a:gd name="T11" fmla="*/ 46 h 62"/>
                    <a:gd name="T12" fmla="*/ 20 w 64"/>
                    <a:gd name="T13" fmla="*/ 46 h 62"/>
                    <a:gd name="T14" fmla="*/ 2 w 64"/>
                    <a:gd name="T15" fmla="*/ 56 h 62"/>
                    <a:gd name="T16" fmla="*/ 0 w 64"/>
                    <a:gd name="T17" fmla="*/ 60 h 62"/>
                    <a:gd name="T18" fmla="*/ 0 w 64"/>
                    <a:gd name="T19" fmla="*/ 62 h 62"/>
                    <a:gd name="T20" fmla="*/ 4 w 64"/>
                    <a:gd name="T21" fmla="*/ 62 h 62"/>
                    <a:gd name="T22" fmla="*/ 4 w 64"/>
                    <a:gd name="T23" fmla="*/ 62 h 62"/>
                    <a:gd name="T24" fmla="*/ 18 w 64"/>
                    <a:gd name="T25" fmla="*/ 60 h 62"/>
                    <a:gd name="T26" fmla="*/ 38 w 64"/>
                    <a:gd name="T27" fmla="*/ 52 h 62"/>
                    <a:gd name="T28" fmla="*/ 54 w 64"/>
                    <a:gd name="T29" fmla="*/ 46 h 62"/>
                    <a:gd name="T30" fmla="*/ 58 w 64"/>
                    <a:gd name="T31" fmla="*/ 42 h 62"/>
                    <a:gd name="T32" fmla="*/ 60 w 64"/>
                    <a:gd name="T33" fmla="*/ 38 h 62"/>
                    <a:gd name="T34" fmla="*/ 60 w 64"/>
                    <a:gd name="T35" fmla="*/ 38 h 62"/>
                    <a:gd name="T36" fmla="*/ 62 w 64"/>
                    <a:gd name="T37" fmla="*/ 32 h 62"/>
                    <a:gd name="T38" fmla="*/ 64 w 64"/>
                    <a:gd name="T39" fmla="*/ 24 h 62"/>
                    <a:gd name="T40" fmla="*/ 64 w 64"/>
                    <a:gd name="T41" fmla="*/ 18 h 62"/>
                    <a:gd name="T42" fmla="*/ 64 w 64"/>
                    <a:gd name="T43" fmla="*/ 16 h 62"/>
                    <a:gd name="T44" fmla="*/ 60 w 64"/>
                    <a:gd name="T45" fmla="*/ 14 h 62"/>
                    <a:gd name="T46" fmla="*/ 60 w 64"/>
                    <a:gd name="T47" fmla="*/ 14 h 62"/>
                    <a:gd name="T48" fmla="*/ 34 w 64"/>
                    <a:gd name="T49" fmla="*/ 2 h 62"/>
                    <a:gd name="T50" fmla="*/ 28 w 64"/>
                    <a:gd name="T51" fmla="*/ 0 h 62"/>
                    <a:gd name="T52" fmla="*/ 24 w 64"/>
                    <a:gd name="T53" fmla="*/ 0 h 62"/>
                    <a:gd name="T54" fmla="*/ 20 w 64"/>
                    <a:gd name="T55" fmla="*/ 2 h 62"/>
                    <a:gd name="T56" fmla="*/ 20 w 64"/>
                    <a:gd name="T57" fmla="*/ 6 h 62"/>
                    <a:gd name="T58" fmla="*/ 20 w 64"/>
                    <a:gd name="T59" fmla="*/ 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2">
                      <a:moveTo>
                        <a:pt x="20" y="6"/>
                      </a:moveTo>
                      <a:lnTo>
                        <a:pt x="20" y="6"/>
                      </a:lnTo>
                      <a:lnTo>
                        <a:pt x="26" y="30"/>
                      </a:lnTo>
                      <a:lnTo>
                        <a:pt x="26" y="38"/>
                      </a:lnTo>
                      <a:lnTo>
                        <a:pt x="24" y="42"/>
                      </a:lnTo>
                      <a:lnTo>
                        <a:pt x="20" y="46"/>
                      </a:lnTo>
                      <a:lnTo>
                        <a:pt x="20" y="46"/>
                      </a:lnTo>
                      <a:lnTo>
                        <a:pt x="2" y="56"/>
                      </a:lnTo>
                      <a:lnTo>
                        <a:pt x="0" y="60"/>
                      </a:lnTo>
                      <a:lnTo>
                        <a:pt x="0" y="62"/>
                      </a:lnTo>
                      <a:lnTo>
                        <a:pt x="4" y="62"/>
                      </a:lnTo>
                      <a:lnTo>
                        <a:pt x="4" y="62"/>
                      </a:lnTo>
                      <a:lnTo>
                        <a:pt x="18" y="60"/>
                      </a:lnTo>
                      <a:lnTo>
                        <a:pt x="38" y="52"/>
                      </a:lnTo>
                      <a:lnTo>
                        <a:pt x="54" y="46"/>
                      </a:lnTo>
                      <a:lnTo>
                        <a:pt x="58" y="42"/>
                      </a:lnTo>
                      <a:lnTo>
                        <a:pt x="60" y="38"/>
                      </a:lnTo>
                      <a:lnTo>
                        <a:pt x="60" y="38"/>
                      </a:lnTo>
                      <a:lnTo>
                        <a:pt x="62" y="32"/>
                      </a:lnTo>
                      <a:lnTo>
                        <a:pt x="64" y="24"/>
                      </a:lnTo>
                      <a:lnTo>
                        <a:pt x="64" y="18"/>
                      </a:lnTo>
                      <a:lnTo>
                        <a:pt x="64" y="16"/>
                      </a:lnTo>
                      <a:lnTo>
                        <a:pt x="60" y="14"/>
                      </a:lnTo>
                      <a:lnTo>
                        <a:pt x="60" y="14"/>
                      </a:lnTo>
                      <a:lnTo>
                        <a:pt x="34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0" y="2"/>
                      </a:lnTo>
                      <a:lnTo>
                        <a:pt x="20" y="6"/>
                      </a:lnTo>
                      <a:lnTo>
                        <a:pt x="20" y="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102">
                  <a:extLst>
                    <a:ext uri="{FF2B5EF4-FFF2-40B4-BE49-F238E27FC236}">
                      <a16:creationId xmlns:a16="http://schemas.microsoft.com/office/drawing/2014/main" id="{CFB86085-92EA-4454-A646-0E8297F54B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3" y="1590"/>
                  <a:ext cx="42" cy="60"/>
                </a:xfrm>
                <a:custGeom>
                  <a:avLst/>
                  <a:gdLst>
                    <a:gd name="T0" fmla="*/ 12 w 42"/>
                    <a:gd name="T1" fmla="*/ 0 h 60"/>
                    <a:gd name="T2" fmla="*/ 12 w 42"/>
                    <a:gd name="T3" fmla="*/ 0 h 60"/>
                    <a:gd name="T4" fmla="*/ 10 w 42"/>
                    <a:gd name="T5" fmla="*/ 0 h 60"/>
                    <a:gd name="T6" fmla="*/ 8 w 42"/>
                    <a:gd name="T7" fmla="*/ 2 h 60"/>
                    <a:gd name="T8" fmla="*/ 4 w 42"/>
                    <a:gd name="T9" fmla="*/ 6 h 60"/>
                    <a:gd name="T10" fmla="*/ 4 w 42"/>
                    <a:gd name="T11" fmla="*/ 16 h 60"/>
                    <a:gd name="T12" fmla="*/ 4 w 42"/>
                    <a:gd name="T13" fmla="*/ 16 h 60"/>
                    <a:gd name="T14" fmla="*/ 4 w 42"/>
                    <a:gd name="T15" fmla="*/ 26 h 60"/>
                    <a:gd name="T16" fmla="*/ 0 w 42"/>
                    <a:gd name="T17" fmla="*/ 32 h 60"/>
                    <a:gd name="T18" fmla="*/ 0 w 42"/>
                    <a:gd name="T19" fmla="*/ 38 h 60"/>
                    <a:gd name="T20" fmla="*/ 4 w 42"/>
                    <a:gd name="T21" fmla="*/ 48 h 60"/>
                    <a:gd name="T22" fmla="*/ 4 w 42"/>
                    <a:gd name="T23" fmla="*/ 48 h 60"/>
                    <a:gd name="T24" fmla="*/ 10 w 42"/>
                    <a:gd name="T25" fmla="*/ 58 h 60"/>
                    <a:gd name="T26" fmla="*/ 14 w 42"/>
                    <a:gd name="T27" fmla="*/ 58 h 60"/>
                    <a:gd name="T28" fmla="*/ 16 w 42"/>
                    <a:gd name="T29" fmla="*/ 60 h 60"/>
                    <a:gd name="T30" fmla="*/ 18 w 42"/>
                    <a:gd name="T31" fmla="*/ 56 h 60"/>
                    <a:gd name="T32" fmla="*/ 20 w 42"/>
                    <a:gd name="T33" fmla="*/ 48 h 60"/>
                    <a:gd name="T34" fmla="*/ 20 w 42"/>
                    <a:gd name="T35" fmla="*/ 48 h 60"/>
                    <a:gd name="T36" fmla="*/ 22 w 42"/>
                    <a:gd name="T37" fmla="*/ 38 h 60"/>
                    <a:gd name="T38" fmla="*/ 26 w 42"/>
                    <a:gd name="T39" fmla="*/ 30 h 60"/>
                    <a:gd name="T40" fmla="*/ 30 w 42"/>
                    <a:gd name="T41" fmla="*/ 22 h 60"/>
                    <a:gd name="T42" fmla="*/ 36 w 42"/>
                    <a:gd name="T43" fmla="*/ 16 h 60"/>
                    <a:gd name="T44" fmla="*/ 36 w 42"/>
                    <a:gd name="T45" fmla="*/ 16 h 60"/>
                    <a:gd name="T46" fmla="*/ 42 w 42"/>
                    <a:gd name="T47" fmla="*/ 10 h 60"/>
                    <a:gd name="T48" fmla="*/ 40 w 42"/>
                    <a:gd name="T49" fmla="*/ 8 h 60"/>
                    <a:gd name="T50" fmla="*/ 36 w 42"/>
                    <a:gd name="T51" fmla="*/ 8 h 60"/>
                    <a:gd name="T52" fmla="*/ 36 w 42"/>
                    <a:gd name="T53" fmla="*/ 8 h 60"/>
                    <a:gd name="T54" fmla="*/ 28 w 42"/>
                    <a:gd name="T55" fmla="*/ 6 h 60"/>
                    <a:gd name="T56" fmla="*/ 22 w 42"/>
                    <a:gd name="T57" fmla="*/ 4 h 60"/>
                    <a:gd name="T58" fmla="*/ 12 w 42"/>
                    <a:gd name="T59" fmla="*/ 0 h 60"/>
                    <a:gd name="T60" fmla="*/ 12 w 42"/>
                    <a:gd name="T61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" h="60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6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8"/>
                      </a:lnTo>
                      <a:lnTo>
                        <a:pt x="4" y="48"/>
                      </a:lnTo>
                      <a:lnTo>
                        <a:pt x="4" y="48"/>
                      </a:lnTo>
                      <a:lnTo>
                        <a:pt x="10" y="58"/>
                      </a:lnTo>
                      <a:lnTo>
                        <a:pt x="14" y="58"/>
                      </a:lnTo>
                      <a:lnTo>
                        <a:pt x="16" y="60"/>
                      </a:lnTo>
                      <a:lnTo>
                        <a:pt x="18" y="56"/>
                      </a:lnTo>
                      <a:lnTo>
                        <a:pt x="20" y="48"/>
                      </a:lnTo>
                      <a:lnTo>
                        <a:pt x="20" y="48"/>
                      </a:lnTo>
                      <a:lnTo>
                        <a:pt x="22" y="38"/>
                      </a:lnTo>
                      <a:lnTo>
                        <a:pt x="26" y="30"/>
                      </a:lnTo>
                      <a:lnTo>
                        <a:pt x="30" y="22"/>
                      </a:lnTo>
                      <a:lnTo>
                        <a:pt x="36" y="16"/>
                      </a:lnTo>
                      <a:lnTo>
                        <a:pt x="36" y="16"/>
                      </a:lnTo>
                      <a:lnTo>
                        <a:pt x="42" y="10"/>
                      </a:lnTo>
                      <a:lnTo>
                        <a:pt x="40" y="8"/>
                      </a:lnTo>
                      <a:lnTo>
                        <a:pt x="36" y="8"/>
                      </a:lnTo>
                      <a:lnTo>
                        <a:pt x="36" y="8"/>
                      </a:lnTo>
                      <a:lnTo>
                        <a:pt x="28" y="6"/>
                      </a:lnTo>
                      <a:lnTo>
                        <a:pt x="22" y="4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Freeform 103">
                  <a:extLst>
                    <a:ext uri="{FF2B5EF4-FFF2-40B4-BE49-F238E27FC236}">
                      <a16:creationId xmlns:a16="http://schemas.microsoft.com/office/drawing/2014/main" id="{5B4F5471-A53F-4530-8244-265DAD4A5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1" y="1618"/>
                  <a:ext cx="108" cy="84"/>
                </a:xfrm>
                <a:custGeom>
                  <a:avLst/>
                  <a:gdLst>
                    <a:gd name="T0" fmla="*/ 104 w 108"/>
                    <a:gd name="T1" fmla="*/ 44 h 84"/>
                    <a:gd name="T2" fmla="*/ 104 w 108"/>
                    <a:gd name="T3" fmla="*/ 44 h 84"/>
                    <a:gd name="T4" fmla="*/ 90 w 108"/>
                    <a:gd name="T5" fmla="*/ 30 h 84"/>
                    <a:gd name="T6" fmla="*/ 72 w 108"/>
                    <a:gd name="T7" fmla="*/ 12 h 84"/>
                    <a:gd name="T8" fmla="*/ 62 w 108"/>
                    <a:gd name="T9" fmla="*/ 4 h 84"/>
                    <a:gd name="T10" fmla="*/ 52 w 108"/>
                    <a:gd name="T11" fmla="*/ 0 h 84"/>
                    <a:gd name="T12" fmla="*/ 46 w 108"/>
                    <a:gd name="T13" fmla="*/ 0 h 84"/>
                    <a:gd name="T14" fmla="*/ 42 w 108"/>
                    <a:gd name="T15" fmla="*/ 2 h 84"/>
                    <a:gd name="T16" fmla="*/ 40 w 108"/>
                    <a:gd name="T17" fmla="*/ 4 h 84"/>
                    <a:gd name="T18" fmla="*/ 40 w 108"/>
                    <a:gd name="T19" fmla="*/ 4 h 84"/>
                    <a:gd name="T20" fmla="*/ 36 w 108"/>
                    <a:gd name="T21" fmla="*/ 12 h 84"/>
                    <a:gd name="T22" fmla="*/ 36 w 108"/>
                    <a:gd name="T23" fmla="*/ 18 h 84"/>
                    <a:gd name="T24" fmla="*/ 36 w 108"/>
                    <a:gd name="T25" fmla="*/ 30 h 84"/>
                    <a:gd name="T26" fmla="*/ 38 w 108"/>
                    <a:gd name="T27" fmla="*/ 38 h 84"/>
                    <a:gd name="T28" fmla="*/ 40 w 108"/>
                    <a:gd name="T29" fmla="*/ 44 h 84"/>
                    <a:gd name="T30" fmla="*/ 40 w 108"/>
                    <a:gd name="T31" fmla="*/ 44 h 84"/>
                    <a:gd name="T32" fmla="*/ 40 w 108"/>
                    <a:gd name="T33" fmla="*/ 48 h 84"/>
                    <a:gd name="T34" fmla="*/ 36 w 108"/>
                    <a:gd name="T35" fmla="*/ 52 h 84"/>
                    <a:gd name="T36" fmla="*/ 30 w 108"/>
                    <a:gd name="T37" fmla="*/ 54 h 84"/>
                    <a:gd name="T38" fmla="*/ 24 w 108"/>
                    <a:gd name="T39" fmla="*/ 52 h 84"/>
                    <a:gd name="T40" fmla="*/ 24 w 108"/>
                    <a:gd name="T41" fmla="*/ 52 h 84"/>
                    <a:gd name="T42" fmla="*/ 14 w 108"/>
                    <a:gd name="T43" fmla="*/ 48 h 84"/>
                    <a:gd name="T44" fmla="*/ 4 w 108"/>
                    <a:gd name="T45" fmla="*/ 44 h 84"/>
                    <a:gd name="T46" fmla="*/ 0 w 108"/>
                    <a:gd name="T47" fmla="*/ 44 h 84"/>
                    <a:gd name="T48" fmla="*/ 0 w 108"/>
                    <a:gd name="T49" fmla="*/ 46 h 84"/>
                    <a:gd name="T50" fmla="*/ 8 w 108"/>
                    <a:gd name="T51" fmla="*/ 52 h 84"/>
                    <a:gd name="T52" fmla="*/ 8 w 108"/>
                    <a:gd name="T53" fmla="*/ 52 h 84"/>
                    <a:gd name="T54" fmla="*/ 16 w 108"/>
                    <a:gd name="T55" fmla="*/ 58 h 84"/>
                    <a:gd name="T56" fmla="*/ 24 w 108"/>
                    <a:gd name="T57" fmla="*/ 66 h 84"/>
                    <a:gd name="T58" fmla="*/ 38 w 108"/>
                    <a:gd name="T59" fmla="*/ 78 h 84"/>
                    <a:gd name="T60" fmla="*/ 44 w 108"/>
                    <a:gd name="T61" fmla="*/ 82 h 84"/>
                    <a:gd name="T62" fmla="*/ 48 w 108"/>
                    <a:gd name="T63" fmla="*/ 84 h 84"/>
                    <a:gd name="T64" fmla="*/ 52 w 108"/>
                    <a:gd name="T65" fmla="*/ 82 h 84"/>
                    <a:gd name="T66" fmla="*/ 56 w 108"/>
                    <a:gd name="T67" fmla="*/ 76 h 84"/>
                    <a:gd name="T68" fmla="*/ 56 w 108"/>
                    <a:gd name="T69" fmla="*/ 76 h 84"/>
                    <a:gd name="T70" fmla="*/ 58 w 108"/>
                    <a:gd name="T71" fmla="*/ 68 h 84"/>
                    <a:gd name="T72" fmla="*/ 58 w 108"/>
                    <a:gd name="T73" fmla="*/ 60 h 84"/>
                    <a:gd name="T74" fmla="*/ 58 w 108"/>
                    <a:gd name="T75" fmla="*/ 46 h 84"/>
                    <a:gd name="T76" fmla="*/ 56 w 108"/>
                    <a:gd name="T77" fmla="*/ 40 h 84"/>
                    <a:gd name="T78" fmla="*/ 58 w 108"/>
                    <a:gd name="T79" fmla="*/ 38 h 84"/>
                    <a:gd name="T80" fmla="*/ 60 w 108"/>
                    <a:gd name="T81" fmla="*/ 36 h 84"/>
                    <a:gd name="T82" fmla="*/ 64 w 108"/>
                    <a:gd name="T83" fmla="*/ 36 h 84"/>
                    <a:gd name="T84" fmla="*/ 64 w 108"/>
                    <a:gd name="T85" fmla="*/ 36 h 84"/>
                    <a:gd name="T86" fmla="*/ 86 w 108"/>
                    <a:gd name="T87" fmla="*/ 42 h 84"/>
                    <a:gd name="T88" fmla="*/ 92 w 108"/>
                    <a:gd name="T89" fmla="*/ 44 h 84"/>
                    <a:gd name="T90" fmla="*/ 94 w 108"/>
                    <a:gd name="T91" fmla="*/ 44 h 84"/>
                    <a:gd name="T92" fmla="*/ 96 w 108"/>
                    <a:gd name="T93" fmla="*/ 44 h 84"/>
                    <a:gd name="T94" fmla="*/ 96 w 108"/>
                    <a:gd name="T95" fmla="*/ 44 h 84"/>
                    <a:gd name="T96" fmla="*/ 98 w 108"/>
                    <a:gd name="T97" fmla="*/ 44 h 84"/>
                    <a:gd name="T98" fmla="*/ 100 w 108"/>
                    <a:gd name="T99" fmla="*/ 44 h 84"/>
                    <a:gd name="T100" fmla="*/ 106 w 108"/>
                    <a:gd name="T101" fmla="*/ 46 h 84"/>
                    <a:gd name="T102" fmla="*/ 108 w 108"/>
                    <a:gd name="T103" fmla="*/ 48 h 84"/>
                    <a:gd name="T104" fmla="*/ 104 w 108"/>
                    <a:gd name="T105" fmla="*/ 44 h 84"/>
                    <a:gd name="T106" fmla="*/ 104 w 108"/>
                    <a:gd name="T107" fmla="*/ 4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8" h="84">
                      <a:moveTo>
                        <a:pt x="104" y="44"/>
                      </a:moveTo>
                      <a:lnTo>
                        <a:pt x="104" y="44"/>
                      </a:lnTo>
                      <a:lnTo>
                        <a:pt x="90" y="30"/>
                      </a:lnTo>
                      <a:lnTo>
                        <a:pt x="72" y="12"/>
                      </a:lnTo>
                      <a:lnTo>
                        <a:pt x="62" y="4"/>
                      </a:lnTo>
                      <a:lnTo>
                        <a:pt x="52" y="0"/>
                      </a:lnTo>
                      <a:lnTo>
                        <a:pt x="46" y="0"/>
                      </a:lnTo>
                      <a:lnTo>
                        <a:pt x="42" y="2"/>
                      </a:lnTo>
                      <a:lnTo>
                        <a:pt x="40" y="4"/>
                      </a:lnTo>
                      <a:lnTo>
                        <a:pt x="40" y="4"/>
                      </a:lnTo>
                      <a:lnTo>
                        <a:pt x="36" y="12"/>
                      </a:lnTo>
                      <a:lnTo>
                        <a:pt x="36" y="18"/>
                      </a:lnTo>
                      <a:lnTo>
                        <a:pt x="36" y="30"/>
                      </a:lnTo>
                      <a:lnTo>
                        <a:pt x="38" y="38"/>
                      </a:lnTo>
                      <a:lnTo>
                        <a:pt x="40" y="44"/>
                      </a:lnTo>
                      <a:lnTo>
                        <a:pt x="40" y="44"/>
                      </a:lnTo>
                      <a:lnTo>
                        <a:pt x="40" y="48"/>
                      </a:lnTo>
                      <a:lnTo>
                        <a:pt x="36" y="52"/>
                      </a:lnTo>
                      <a:lnTo>
                        <a:pt x="30" y="54"/>
                      </a:lnTo>
                      <a:lnTo>
                        <a:pt x="24" y="52"/>
                      </a:lnTo>
                      <a:lnTo>
                        <a:pt x="24" y="52"/>
                      </a:lnTo>
                      <a:lnTo>
                        <a:pt x="14" y="48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6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6" y="58"/>
                      </a:lnTo>
                      <a:lnTo>
                        <a:pt x="24" y="66"/>
                      </a:lnTo>
                      <a:lnTo>
                        <a:pt x="38" y="78"/>
                      </a:lnTo>
                      <a:lnTo>
                        <a:pt x="44" y="82"/>
                      </a:lnTo>
                      <a:lnTo>
                        <a:pt x="48" y="84"/>
                      </a:lnTo>
                      <a:lnTo>
                        <a:pt x="52" y="82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58" y="68"/>
                      </a:lnTo>
                      <a:lnTo>
                        <a:pt x="58" y="60"/>
                      </a:lnTo>
                      <a:lnTo>
                        <a:pt x="58" y="46"/>
                      </a:lnTo>
                      <a:lnTo>
                        <a:pt x="56" y="40"/>
                      </a:lnTo>
                      <a:lnTo>
                        <a:pt x="58" y="38"/>
                      </a:lnTo>
                      <a:lnTo>
                        <a:pt x="60" y="36"/>
                      </a:lnTo>
                      <a:lnTo>
                        <a:pt x="64" y="36"/>
                      </a:lnTo>
                      <a:lnTo>
                        <a:pt x="64" y="36"/>
                      </a:lnTo>
                      <a:lnTo>
                        <a:pt x="86" y="42"/>
                      </a:lnTo>
                      <a:lnTo>
                        <a:pt x="92" y="44"/>
                      </a:lnTo>
                      <a:lnTo>
                        <a:pt x="94" y="44"/>
                      </a:lnTo>
                      <a:lnTo>
                        <a:pt x="96" y="44"/>
                      </a:lnTo>
                      <a:lnTo>
                        <a:pt x="96" y="44"/>
                      </a:lnTo>
                      <a:lnTo>
                        <a:pt x="98" y="44"/>
                      </a:lnTo>
                      <a:lnTo>
                        <a:pt x="100" y="44"/>
                      </a:lnTo>
                      <a:lnTo>
                        <a:pt x="106" y="46"/>
                      </a:lnTo>
                      <a:lnTo>
                        <a:pt x="108" y="48"/>
                      </a:lnTo>
                      <a:lnTo>
                        <a:pt x="104" y="44"/>
                      </a:lnTo>
                      <a:lnTo>
                        <a:pt x="104" y="4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104">
                  <a:extLst>
                    <a:ext uri="{FF2B5EF4-FFF2-40B4-BE49-F238E27FC236}">
                      <a16:creationId xmlns:a16="http://schemas.microsoft.com/office/drawing/2014/main" id="{B89B8EC3-5561-4426-834A-6DF8B4DBC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7" y="1502"/>
                  <a:ext cx="176" cy="176"/>
                </a:xfrm>
                <a:custGeom>
                  <a:avLst/>
                  <a:gdLst>
                    <a:gd name="T0" fmla="*/ 0 w 176"/>
                    <a:gd name="T1" fmla="*/ 88 h 176"/>
                    <a:gd name="T2" fmla="*/ 0 w 176"/>
                    <a:gd name="T3" fmla="*/ 88 h 176"/>
                    <a:gd name="T4" fmla="*/ 2 w 176"/>
                    <a:gd name="T5" fmla="*/ 70 h 176"/>
                    <a:gd name="T6" fmla="*/ 6 w 176"/>
                    <a:gd name="T7" fmla="*/ 54 h 176"/>
                    <a:gd name="T8" fmla="*/ 16 w 176"/>
                    <a:gd name="T9" fmla="*/ 38 h 176"/>
                    <a:gd name="T10" fmla="*/ 26 w 176"/>
                    <a:gd name="T11" fmla="*/ 26 h 176"/>
                    <a:gd name="T12" fmla="*/ 38 w 176"/>
                    <a:gd name="T13" fmla="*/ 16 h 176"/>
                    <a:gd name="T14" fmla="*/ 54 w 176"/>
                    <a:gd name="T15" fmla="*/ 6 h 176"/>
                    <a:gd name="T16" fmla="*/ 70 w 176"/>
                    <a:gd name="T17" fmla="*/ 2 h 176"/>
                    <a:gd name="T18" fmla="*/ 88 w 176"/>
                    <a:gd name="T19" fmla="*/ 0 h 176"/>
                    <a:gd name="T20" fmla="*/ 88 w 176"/>
                    <a:gd name="T21" fmla="*/ 0 h 176"/>
                    <a:gd name="T22" fmla="*/ 106 w 176"/>
                    <a:gd name="T23" fmla="*/ 2 h 176"/>
                    <a:gd name="T24" fmla="*/ 122 w 176"/>
                    <a:gd name="T25" fmla="*/ 6 h 176"/>
                    <a:gd name="T26" fmla="*/ 138 w 176"/>
                    <a:gd name="T27" fmla="*/ 16 h 176"/>
                    <a:gd name="T28" fmla="*/ 150 w 176"/>
                    <a:gd name="T29" fmla="*/ 26 h 176"/>
                    <a:gd name="T30" fmla="*/ 160 w 176"/>
                    <a:gd name="T31" fmla="*/ 38 h 176"/>
                    <a:gd name="T32" fmla="*/ 170 w 176"/>
                    <a:gd name="T33" fmla="*/ 54 h 176"/>
                    <a:gd name="T34" fmla="*/ 174 w 176"/>
                    <a:gd name="T35" fmla="*/ 70 h 176"/>
                    <a:gd name="T36" fmla="*/ 176 w 176"/>
                    <a:gd name="T37" fmla="*/ 88 h 176"/>
                    <a:gd name="T38" fmla="*/ 176 w 176"/>
                    <a:gd name="T39" fmla="*/ 88 h 176"/>
                    <a:gd name="T40" fmla="*/ 174 w 176"/>
                    <a:gd name="T41" fmla="*/ 106 h 176"/>
                    <a:gd name="T42" fmla="*/ 170 w 176"/>
                    <a:gd name="T43" fmla="*/ 122 h 176"/>
                    <a:gd name="T44" fmla="*/ 160 w 176"/>
                    <a:gd name="T45" fmla="*/ 138 h 176"/>
                    <a:gd name="T46" fmla="*/ 150 w 176"/>
                    <a:gd name="T47" fmla="*/ 150 h 176"/>
                    <a:gd name="T48" fmla="*/ 138 w 176"/>
                    <a:gd name="T49" fmla="*/ 160 h 176"/>
                    <a:gd name="T50" fmla="*/ 122 w 176"/>
                    <a:gd name="T51" fmla="*/ 170 h 176"/>
                    <a:gd name="T52" fmla="*/ 106 w 176"/>
                    <a:gd name="T53" fmla="*/ 174 h 176"/>
                    <a:gd name="T54" fmla="*/ 88 w 176"/>
                    <a:gd name="T55" fmla="*/ 176 h 176"/>
                    <a:gd name="T56" fmla="*/ 88 w 176"/>
                    <a:gd name="T57" fmla="*/ 176 h 176"/>
                    <a:gd name="T58" fmla="*/ 70 w 176"/>
                    <a:gd name="T59" fmla="*/ 174 h 176"/>
                    <a:gd name="T60" fmla="*/ 54 w 176"/>
                    <a:gd name="T61" fmla="*/ 170 h 176"/>
                    <a:gd name="T62" fmla="*/ 38 w 176"/>
                    <a:gd name="T63" fmla="*/ 160 h 176"/>
                    <a:gd name="T64" fmla="*/ 26 w 176"/>
                    <a:gd name="T65" fmla="*/ 150 h 176"/>
                    <a:gd name="T66" fmla="*/ 16 w 176"/>
                    <a:gd name="T67" fmla="*/ 138 h 176"/>
                    <a:gd name="T68" fmla="*/ 6 w 176"/>
                    <a:gd name="T69" fmla="*/ 122 h 176"/>
                    <a:gd name="T70" fmla="*/ 2 w 176"/>
                    <a:gd name="T71" fmla="*/ 106 h 176"/>
                    <a:gd name="T72" fmla="*/ 0 w 176"/>
                    <a:gd name="T73" fmla="*/ 88 h 176"/>
                    <a:gd name="T74" fmla="*/ 0 w 176"/>
                    <a:gd name="T75" fmla="*/ 88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176">
                      <a:moveTo>
                        <a:pt x="0" y="88"/>
                      </a:move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4"/>
                      </a:lnTo>
                      <a:lnTo>
                        <a:pt x="16" y="38"/>
                      </a:lnTo>
                      <a:lnTo>
                        <a:pt x="26" y="26"/>
                      </a:lnTo>
                      <a:lnTo>
                        <a:pt x="38" y="16"/>
                      </a:lnTo>
                      <a:lnTo>
                        <a:pt x="54" y="6"/>
                      </a:lnTo>
                      <a:lnTo>
                        <a:pt x="70" y="2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106" y="2"/>
                      </a:lnTo>
                      <a:lnTo>
                        <a:pt x="122" y="6"/>
                      </a:lnTo>
                      <a:lnTo>
                        <a:pt x="138" y="16"/>
                      </a:lnTo>
                      <a:lnTo>
                        <a:pt x="150" y="26"/>
                      </a:lnTo>
                      <a:lnTo>
                        <a:pt x="160" y="38"/>
                      </a:lnTo>
                      <a:lnTo>
                        <a:pt x="170" y="54"/>
                      </a:lnTo>
                      <a:lnTo>
                        <a:pt x="174" y="70"/>
                      </a:lnTo>
                      <a:lnTo>
                        <a:pt x="176" y="88"/>
                      </a:lnTo>
                      <a:lnTo>
                        <a:pt x="176" y="88"/>
                      </a:lnTo>
                      <a:lnTo>
                        <a:pt x="174" y="106"/>
                      </a:lnTo>
                      <a:lnTo>
                        <a:pt x="170" y="122"/>
                      </a:lnTo>
                      <a:lnTo>
                        <a:pt x="160" y="138"/>
                      </a:lnTo>
                      <a:lnTo>
                        <a:pt x="150" y="150"/>
                      </a:lnTo>
                      <a:lnTo>
                        <a:pt x="138" y="160"/>
                      </a:lnTo>
                      <a:lnTo>
                        <a:pt x="122" y="170"/>
                      </a:lnTo>
                      <a:lnTo>
                        <a:pt x="106" y="174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70" y="174"/>
                      </a:lnTo>
                      <a:lnTo>
                        <a:pt x="54" y="170"/>
                      </a:lnTo>
                      <a:lnTo>
                        <a:pt x="38" y="160"/>
                      </a:lnTo>
                      <a:lnTo>
                        <a:pt x="26" y="150"/>
                      </a:lnTo>
                      <a:lnTo>
                        <a:pt x="16" y="138"/>
                      </a:lnTo>
                      <a:lnTo>
                        <a:pt x="6" y="122"/>
                      </a:lnTo>
                      <a:lnTo>
                        <a:pt x="2" y="106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Freeform 105">
                  <a:extLst>
                    <a:ext uri="{FF2B5EF4-FFF2-40B4-BE49-F238E27FC236}">
                      <a16:creationId xmlns:a16="http://schemas.microsoft.com/office/drawing/2014/main" id="{83135700-055C-46CD-A77B-43A78FC7FB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7" y="1438"/>
                  <a:ext cx="24" cy="64"/>
                </a:xfrm>
                <a:custGeom>
                  <a:avLst/>
                  <a:gdLst>
                    <a:gd name="T0" fmla="*/ 0 w 24"/>
                    <a:gd name="T1" fmla="*/ 32 h 64"/>
                    <a:gd name="T2" fmla="*/ 0 w 24"/>
                    <a:gd name="T3" fmla="*/ 32 h 64"/>
                    <a:gd name="T4" fmla="*/ 0 w 24"/>
                    <a:gd name="T5" fmla="*/ 20 h 64"/>
                    <a:gd name="T6" fmla="*/ 4 w 24"/>
                    <a:gd name="T7" fmla="*/ 10 h 64"/>
                    <a:gd name="T8" fmla="*/ 8 w 24"/>
                    <a:gd name="T9" fmla="*/ 2 h 64"/>
                    <a:gd name="T10" fmla="*/ 12 w 24"/>
                    <a:gd name="T11" fmla="*/ 0 h 64"/>
                    <a:gd name="T12" fmla="*/ 12 w 24"/>
                    <a:gd name="T13" fmla="*/ 0 h 64"/>
                    <a:gd name="T14" fmla="*/ 16 w 24"/>
                    <a:gd name="T15" fmla="*/ 2 h 64"/>
                    <a:gd name="T16" fmla="*/ 20 w 24"/>
                    <a:gd name="T17" fmla="*/ 10 h 64"/>
                    <a:gd name="T18" fmla="*/ 24 w 24"/>
                    <a:gd name="T19" fmla="*/ 20 h 64"/>
                    <a:gd name="T20" fmla="*/ 24 w 24"/>
                    <a:gd name="T21" fmla="*/ 32 h 64"/>
                    <a:gd name="T22" fmla="*/ 24 w 24"/>
                    <a:gd name="T23" fmla="*/ 32 h 64"/>
                    <a:gd name="T24" fmla="*/ 24 w 24"/>
                    <a:gd name="T25" fmla="*/ 44 h 64"/>
                    <a:gd name="T26" fmla="*/ 20 w 24"/>
                    <a:gd name="T27" fmla="*/ 54 h 64"/>
                    <a:gd name="T28" fmla="*/ 16 w 24"/>
                    <a:gd name="T29" fmla="*/ 62 h 64"/>
                    <a:gd name="T30" fmla="*/ 12 w 24"/>
                    <a:gd name="T31" fmla="*/ 64 h 64"/>
                    <a:gd name="T32" fmla="*/ 12 w 24"/>
                    <a:gd name="T33" fmla="*/ 64 h 64"/>
                    <a:gd name="T34" fmla="*/ 8 w 24"/>
                    <a:gd name="T35" fmla="*/ 62 h 64"/>
                    <a:gd name="T36" fmla="*/ 4 w 24"/>
                    <a:gd name="T37" fmla="*/ 54 h 64"/>
                    <a:gd name="T38" fmla="*/ 0 w 24"/>
                    <a:gd name="T39" fmla="*/ 44 h 64"/>
                    <a:gd name="T40" fmla="*/ 0 w 24"/>
                    <a:gd name="T41" fmla="*/ 32 h 64"/>
                    <a:gd name="T42" fmla="*/ 0 w 24"/>
                    <a:gd name="T43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0"/>
                      </a:lnTo>
                      <a:lnTo>
                        <a:pt x="4" y="10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0" y="10"/>
                      </a:lnTo>
                      <a:lnTo>
                        <a:pt x="24" y="20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24" y="44"/>
                      </a:lnTo>
                      <a:lnTo>
                        <a:pt x="20" y="54"/>
                      </a:lnTo>
                      <a:lnTo>
                        <a:pt x="16" y="62"/>
                      </a:lnTo>
                      <a:lnTo>
                        <a:pt x="12" y="64"/>
                      </a:lnTo>
                      <a:lnTo>
                        <a:pt x="12" y="64"/>
                      </a:lnTo>
                      <a:lnTo>
                        <a:pt x="8" y="62"/>
                      </a:lnTo>
                      <a:lnTo>
                        <a:pt x="4" y="54"/>
                      </a:lnTo>
                      <a:lnTo>
                        <a:pt x="0" y="44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Freeform 106">
                  <a:extLst>
                    <a:ext uri="{FF2B5EF4-FFF2-40B4-BE49-F238E27FC236}">
                      <a16:creationId xmlns:a16="http://schemas.microsoft.com/office/drawing/2014/main" id="{D89A135F-EF74-4C84-BABF-B2CCAC462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7" y="1678"/>
                  <a:ext cx="24" cy="64"/>
                </a:xfrm>
                <a:custGeom>
                  <a:avLst/>
                  <a:gdLst>
                    <a:gd name="T0" fmla="*/ 0 w 24"/>
                    <a:gd name="T1" fmla="*/ 32 h 64"/>
                    <a:gd name="T2" fmla="*/ 0 w 24"/>
                    <a:gd name="T3" fmla="*/ 32 h 64"/>
                    <a:gd name="T4" fmla="*/ 0 w 24"/>
                    <a:gd name="T5" fmla="*/ 20 h 64"/>
                    <a:gd name="T6" fmla="*/ 4 w 24"/>
                    <a:gd name="T7" fmla="*/ 10 h 64"/>
                    <a:gd name="T8" fmla="*/ 8 w 24"/>
                    <a:gd name="T9" fmla="*/ 2 h 64"/>
                    <a:gd name="T10" fmla="*/ 12 w 24"/>
                    <a:gd name="T11" fmla="*/ 0 h 64"/>
                    <a:gd name="T12" fmla="*/ 12 w 24"/>
                    <a:gd name="T13" fmla="*/ 0 h 64"/>
                    <a:gd name="T14" fmla="*/ 16 w 24"/>
                    <a:gd name="T15" fmla="*/ 2 h 64"/>
                    <a:gd name="T16" fmla="*/ 20 w 24"/>
                    <a:gd name="T17" fmla="*/ 10 h 64"/>
                    <a:gd name="T18" fmla="*/ 24 w 24"/>
                    <a:gd name="T19" fmla="*/ 20 h 64"/>
                    <a:gd name="T20" fmla="*/ 24 w 24"/>
                    <a:gd name="T21" fmla="*/ 32 h 64"/>
                    <a:gd name="T22" fmla="*/ 24 w 24"/>
                    <a:gd name="T23" fmla="*/ 32 h 64"/>
                    <a:gd name="T24" fmla="*/ 24 w 24"/>
                    <a:gd name="T25" fmla="*/ 44 h 64"/>
                    <a:gd name="T26" fmla="*/ 20 w 24"/>
                    <a:gd name="T27" fmla="*/ 54 h 64"/>
                    <a:gd name="T28" fmla="*/ 16 w 24"/>
                    <a:gd name="T29" fmla="*/ 62 h 64"/>
                    <a:gd name="T30" fmla="*/ 12 w 24"/>
                    <a:gd name="T31" fmla="*/ 64 h 64"/>
                    <a:gd name="T32" fmla="*/ 12 w 24"/>
                    <a:gd name="T33" fmla="*/ 64 h 64"/>
                    <a:gd name="T34" fmla="*/ 8 w 24"/>
                    <a:gd name="T35" fmla="*/ 62 h 64"/>
                    <a:gd name="T36" fmla="*/ 4 w 24"/>
                    <a:gd name="T37" fmla="*/ 54 h 64"/>
                    <a:gd name="T38" fmla="*/ 0 w 24"/>
                    <a:gd name="T39" fmla="*/ 44 h 64"/>
                    <a:gd name="T40" fmla="*/ 0 w 24"/>
                    <a:gd name="T41" fmla="*/ 32 h 64"/>
                    <a:gd name="T42" fmla="*/ 0 w 24"/>
                    <a:gd name="T43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0"/>
                      </a:lnTo>
                      <a:lnTo>
                        <a:pt x="4" y="10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0" y="10"/>
                      </a:lnTo>
                      <a:lnTo>
                        <a:pt x="24" y="20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24" y="44"/>
                      </a:lnTo>
                      <a:lnTo>
                        <a:pt x="20" y="54"/>
                      </a:lnTo>
                      <a:lnTo>
                        <a:pt x="16" y="62"/>
                      </a:lnTo>
                      <a:lnTo>
                        <a:pt x="12" y="64"/>
                      </a:lnTo>
                      <a:lnTo>
                        <a:pt x="12" y="64"/>
                      </a:lnTo>
                      <a:lnTo>
                        <a:pt x="8" y="62"/>
                      </a:lnTo>
                      <a:lnTo>
                        <a:pt x="4" y="54"/>
                      </a:lnTo>
                      <a:lnTo>
                        <a:pt x="0" y="44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Freeform 107">
                  <a:extLst>
                    <a:ext uri="{FF2B5EF4-FFF2-40B4-BE49-F238E27FC236}">
                      <a16:creationId xmlns:a16="http://schemas.microsoft.com/office/drawing/2014/main" id="{1B7F9DE3-5097-4B6E-B0DB-CCF91E785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1574"/>
                  <a:ext cx="64" cy="24"/>
                </a:xfrm>
                <a:custGeom>
                  <a:avLst/>
                  <a:gdLst>
                    <a:gd name="T0" fmla="*/ 32 w 64"/>
                    <a:gd name="T1" fmla="*/ 0 h 24"/>
                    <a:gd name="T2" fmla="*/ 32 w 64"/>
                    <a:gd name="T3" fmla="*/ 0 h 24"/>
                    <a:gd name="T4" fmla="*/ 44 w 64"/>
                    <a:gd name="T5" fmla="*/ 0 h 24"/>
                    <a:gd name="T6" fmla="*/ 54 w 64"/>
                    <a:gd name="T7" fmla="*/ 4 h 24"/>
                    <a:gd name="T8" fmla="*/ 62 w 64"/>
                    <a:gd name="T9" fmla="*/ 8 h 24"/>
                    <a:gd name="T10" fmla="*/ 64 w 64"/>
                    <a:gd name="T11" fmla="*/ 12 h 24"/>
                    <a:gd name="T12" fmla="*/ 64 w 64"/>
                    <a:gd name="T13" fmla="*/ 12 h 24"/>
                    <a:gd name="T14" fmla="*/ 62 w 64"/>
                    <a:gd name="T15" fmla="*/ 16 h 24"/>
                    <a:gd name="T16" fmla="*/ 54 w 64"/>
                    <a:gd name="T17" fmla="*/ 20 h 24"/>
                    <a:gd name="T18" fmla="*/ 44 w 64"/>
                    <a:gd name="T19" fmla="*/ 24 h 24"/>
                    <a:gd name="T20" fmla="*/ 32 w 64"/>
                    <a:gd name="T21" fmla="*/ 24 h 24"/>
                    <a:gd name="T22" fmla="*/ 32 w 64"/>
                    <a:gd name="T23" fmla="*/ 24 h 24"/>
                    <a:gd name="T24" fmla="*/ 20 w 64"/>
                    <a:gd name="T25" fmla="*/ 24 h 24"/>
                    <a:gd name="T26" fmla="*/ 10 w 64"/>
                    <a:gd name="T27" fmla="*/ 20 h 24"/>
                    <a:gd name="T28" fmla="*/ 2 w 64"/>
                    <a:gd name="T29" fmla="*/ 16 h 24"/>
                    <a:gd name="T30" fmla="*/ 0 w 64"/>
                    <a:gd name="T31" fmla="*/ 12 h 24"/>
                    <a:gd name="T32" fmla="*/ 0 w 64"/>
                    <a:gd name="T33" fmla="*/ 12 h 24"/>
                    <a:gd name="T34" fmla="*/ 2 w 64"/>
                    <a:gd name="T35" fmla="*/ 8 h 24"/>
                    <a:gd name="T36" fmla="*/ 10 w 64"/>
                    <a:gd name="T37" fmla="*/ 4 h 24"/>
                    <a:gd name="T38" fmla="*/ 20 w 64"/>
                    <a:gd name="T39" fmla="*/ 0 h 24"/>
                    <a:gd name="T40" fmla="*/ 32 w 64"/>
                    <a:gd name="T41" fmla="*/ 0 h 24"/>
                    <a:gd name="T42" fmla="*/ 32 w 64"/>
                    <a:gd name="T4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4" h="24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4" y="0"/>
                      </a:lnTo>
                      <a:lnTo>
                        <a:pt x="54" y="4"/>
                      </a:lnTo>
                      <a:lnTo>
                        <a:pt x="62" y="8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2" y="16"/>
                      </a:lnTo>
                      <a:lnTo>
                        <a:pt x="54" y="20"/>
                      </a:lnTo>
                      <a:lnTo>
                        <a:pt x="44" y="24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0" y="24"/>
                      </a:lnTo>
                      <a:lnTo>
                        <a:pt x="10" y="20"/>
                      </a:lnTo>
                      <a:lnTo>
                        <a:pt x="2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" y="8"/>
                      </a:lnTo>
                      <a:lnTo>
                        <a:pt x="10" y="4"/>
                      </a:lnTo>
                      <a:lnTo>
                        <a:pt x="20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108">
                  <a:extLst>
                    <a:ext uri="{FF2B5EF4-FFF2-40B4-BE49-F238E27FC236}">
                      <a16:creationId xmlns:a16="http://schemas.microsoft.com/office/drawing/2014/main" id="{916DCF8D-2455-4737-BA54-1271BD3C9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574"/>
                  <a:ext cx="64" cy="24"/>
                </a:xfrm>
                <a:custGeom>
                  <a:avLst/>
                  <a:gdLst>
                    <a:gd name="T0" fmla="*/ 32 w 64"/>
                    <a:gd name="T1" fmla="*/ 0 h 24"/>
                    <a:gd name="T2" fmla="*/ 32 w 64"/>
                    <a:gd name="T3" fmla="*/ 0 h 24"/>
                    <a:gd name="T4" fmla="*/ 44 w 64"/>
                    <a:gd name="T5" fmla="*/ 0 h 24"/>
                    <a:gd name="T6" fmla="*/ 54 w 64"/>
                    <a:gd name="T7" fmla="*/ 4 h 24"/>
                    <a:gd name="T8" fmla="*/ 62 w 64"/>
                    <a:gd name="T9" fmla="*/ 8 h 24"/>
                    <a:gd name="T10" fmla="*/ 64 w 64"/>
                    <a:gd name="T11" fmla="*/ 12 h 24"/>
                    <a:gd name="T12" fmla="*/ 64 w 64"/>
                    <a:gd name="T13" fmla="*/ 12 h 24"/>
                    <a:gd name="T14" fmla="*/ 62 w 64"/>
                    <a:gd name="T15" fmla="*/ 16 h 24"/>
                    <a:gd name="T16" fmla="*/ 54 w 64"/>
                    <a:gd name="T17" fmla="*/ 20 h 24"/>
                    <a:gd name="T18" fmla="*/ 44 w 64"/>
                    <a:gd name="T19" fmla="*/ 24 h 24"/>
                    <a:gd name="T20" fmla="*/ 32 w 64"/>
                    <a:gd name="T21" fmla="*/ 24 h 24"/>
                    <a:gd name="T22" fmla="*/ 32 w 64"/>
                    <a:gd name="T23" fmla="*/ 24 h 24"/>
                    <a:gd name="T24" fmla="*/ 20 w 64"/>
                    <a:gd name="T25" fmla="*/ 24 h 24"/>
                    <a:gd name="T26" fmla="*/ 10 w 64"/>
                    <a:gd name="T27" fmla="*/ 20 h 24"/>
                    <a:gd name="T28" fmla="*/ 2 w 64"/>
                    <a:gd name="T29" fmla="*/ 16 h 24"/>
                    <a:gd name="T30" fmla="*/ 0 w 64"/>
                    <a:gd name="T31" fmla="*/ 12 h 24"/>
                    <a:gd name="T32" fmla="*/ 0 w 64"/>
                    <a:gd name="T33" fmla="*/ 12 h 24"/>
                    <a:gd name="T34" fmla="*/ 2 w 64"/>
                    <a:gd name="T35" fmla="*/ 8 h 24"/>
                    <a:gd name="T36" fmla="*/ 10 w 64"/>
                    <a:gd name="T37" fmla="*/ 4 h 24"/>
                    <a:gd name="T38" fmla="*/ 20 w 64"/>
                    <a:gd name="T39" fmla="*/ 0 h 24"/>
                    <a:gd name="T40" fmla="*/ 32 w 64"/>
                    <a:gd name="T41" fmla="*/ 0 h 24"/>
                    <a:gd name="T42" fmla="*/ 32 w 64"/>
                    <a:gd name="T4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4" h="24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4" y="0"/>
                      </a:lnTo>
                      <a:lnTo>
                        <a:pt x="54" y="4"/>
                      </a:lnTo>
                      <a:lnTo>
                        <a:pt x="62" y="8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2" y="16"/>
                      </a:lnTo>
                      <a:lnTo>
                        <a:pt x="54" y="20"/>
                      </a:lnTo>
                      <a:lnTo>
                        <a:pt x="44" y="24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0" y="24"/>
                      </a:lnTo>
                      <a:lnTo>
                        <a:pt x="10" y="20"/>
                      </a:lnTo>
                      <a:lnTo>
                        <a:pt x="2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" y="8"/>
                      </a:lnTo>
                      <a:lnTo>
                        <a:pt x="10" y="4"/>
                      </a:lnTo>
                      <a:lnTo>
                        <a:pt x="20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109">
                  <a:extLst>
                    <a:ext uri="{FF2B5EF4-FFF2-40B4-BE49-F238E27FC236}">
                      <a16:creationId xmlns:a16="http://schemas.microsoft.com/office/drawing/2014/main" id="{8AFF0AF0-B61B-4A14-A41D-D99C795081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1" y="1478"/>
                  <a:ext cx="48" cy="48"/>
                </a:xfrm>
                <a:custGeom>
                  <a:avLst/>
                  <a:gdLst>
                    <a:gd name="T0" fmla="*/ 16 w 48"/>
                    <a:gd name="T1" fmla="*/ 16 h 48"/>
                    <a:gd name="T2" fmla="*/ 16 w 48"/>
                    <a:gd name="T3" fmla="*/ 16 h 48"/>
                    <a:gd name="T4" fmla="*/ 26 w 48"/>
                    <a:gd name="T5" fmla="*/ 8 h 48"/>
                    <a:gd name="T6" fmla="*/ 34 w 48"/>
                    <a:gd name="T7" fmla="*/ 2 h 48"/>
                    <a:gd name="T8" fmla="*/ 42 w 48"/>
                    <a:gd name="T9" fmla="*/ 0 h 48"/>
                    <a:gd name="T10" fmla="*/ 48 w 48"/>
                    <a:gd name="T11" fmla="*/ 2 h 48"/>
                    <a:gd name="T12" fmla="*/ 48 w 48"/>
                    <a:gd name="T13" fmla="*/ 2 h 48"/>
                    <a:gd name="T14" fmla="*/ 48 w 48"/>
                    <a:gd name="T15" fmla="*/ 6 h 48"/>
                    <a:gd name="T16" fmla="*/ 46 w 48"/>
                    <a:gd name="T17" fmla="*/ 14 h 48"/>
                    <a:gd name="T18" fmla="*/ 42 w 48"/>
                    <a:gd name="T19" fmla="*/ 22 h 48"/>
                    <a:gd name="T20" fmla="*/ 32 w 48"/>
                    <a:gd name="T21" fmla="*/ 32 h 48"/>
                    <a:gd name="T22" fmla="*/ 32 w 48"/>
                    <a:gd name="T23" fmla="*/ 32 h 48"/>
                    <a:gd name="T24" fmla="*/ 24 w 48"/>
                    <a:gd name="T25" fmla="*/ 40 h 48"/>
                    <a:gd name="T26" fmla="*/ 14 w 48"/>
                    <a:gd name="T27" fmla="*/ 46 h 48"/>
                    <a:gd name="T28" fmla="*/ 6 w 48"/>
                    <a:gd name="T29" fmla="*/ 48 h 48"/>
                    <a:gd name="T30" fmla="*/ 2 w 48"/>
                    <a:gd name="T31" fmla="*/ 46 h 48"/>
                    <a:gd name="T32" fmla="*/ 2 w 48"/>
                    <a:gd name="T33" fmla="*/ 46 h 48"/>
                    <a:gd name="T34" fmla="*/ 0 w 48"/>
                    <a:gd name="T35" fmla="*/ 42 h 48"/>
                    <a:gd name="T36" fmla="*/ 2 w 48"/>
                    <a:gd name="T37" fmla="*/ 34 h 48"/>
                    <a:gd name="T38" fmla="*/ 8 w 48"/>
                    <a:gd name="T39" fmla="*/ 24 h 48"/>
                    <a:gd name="T40" fmla="*/ 16 w 48"/>
                    <a:gd name="T41" fmla="*/ 16 h 48"/>
                    <a:gd name="T42" fmla="*/ 16 w 48"/>
                    <a:gd name="T43" fmla="*/ 1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16" y="16"/>
                      </a:moveTo>
                      <a:lnTo>
                        <a:pt x="16" y="16"/>
                      </a:lnTo>
                      <a:lnTo>
                        <a:pt x="26" y="8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8" y="2"/>
                      </a:lnTo>
                      <a:lnTo>
                        <a:pt x="48" y="2"/>
                      </a:lnTo>
                      <a:lnTo>
                        <a:pt x="48" y="6"/>
                      </a:lnTo>
                      <a:lnTo>
                        <a:pt x="46" y="14"/>
                      </a:lnTo>
                      <a:lnTo>
                        <a:pt x="42" y="22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14" y="46"/>
                      </a:lnTo>
                      <a:lnTo>
                        <a:pt x="6" y="48"/>
                      </a:lnTo>
                      <a:lnTo>
                        <a:pt x="2" y="46"/>
                      </a:lnTo>
                      <a:lnTo>
                        <a:pt x="2" y="46"/>
                      </a:ln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8" y="24"/>
                      </a:lnTo>
                      <a:lnTo>
                        <a:pt x="16" y="16"/>
                      </a:lnTo>
                      <a:lnTo>
                        <a:pt x="16" y="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110">
                  <a:extLst>
                    <a:ext uri="{FF2B5EF4-FFF2-40B4-BE49-F238E27FC236}">
                      <a16:creationId xmlns:a16="http://schemas.microsoft.com/office/drawing/2014/main" id="{59758E89-C566-44D6-A1F1-6535ACE935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" y="1648"/>
                  <a:ext cx="48" cy="48"/>
                </a:xfrm>
                <a:custGeom>
                  <a:avLst/>
                  <a:gdLst>
                    <a:gd name="T0" fmla="*/ 16 w 48"/>
                    <a:gd name="T1" fmla="*/ 16 h 48"/>
                    <a:gd name="T2" fmla="*/ 16 w 48"/>
                    <a:gd name="T3" fmla="*/ 16 h 48"/>
                    <a:gd name="T4" fmla="*/ 24 w 48"/>
                    <a:gd name="T5" fmla="*/ 8 h 48"/>
                    <a:gd name="T6" fmla="*/ 34 w 48"/>
                    <a:gd name="T7" fmla="*/ 2 h 48"/>
                    <a:gd name="T8" fmla="*/ 42 w 48"/>
                    <a:gd name="T9" fmla="*/ 0 h 48"/>
                    <a:gd name="T10" fmla="*/ 46 w 48"/>
                    <a:gd name="T11" fmla="*/ 2 h 48"/>
                    <a:gd name="T12" fmla="*/ 46 w 48"/>
                    <a:gd name="T13" fmla="*/ 2 h 48"/>
                    <a:gd name="T14" fmla="*/ 48 w 48"/>
                    <a:gd name="T15" fmla="*/ 6 h 48"/>
                    <a:gd name="T16" fmla="*/ 46 w 48"/>
                    <a:gd name="T17" fmla="*/ 14 h 48"/>
                    <a:gd name="T18" fmla="*/ 40 w 48"/>
                    <a:gd name="T19" fmla="*/ 24 h 48"/>
                    <a:gd name="T20" fmla="*/ 32 w 48"/>
                    <a:gd name="T21" fmla="*/ 32 h 48"/>
                    <a:gd name="T22" fmla="*/ 32 w 48"/>
                    <a:gd name="T23" fmla="*/ 32 h 48"/>
                    <a:gd name="T24" fmla="*/ 22 w 48"/>
                    <a:gd name="T25" fmla="*/ 42 h 48"/>
                    <a:gd name="T26" fmla="*/ 14 w 48"/>
                    <a:gd name="T27" fmla="*/ 46 h 48"/>
                    <a:gd name="T28" fmla="*/ 6 w 48"/>
                    <a:gd name="T29" fmla="*/ 48 h 48"/>
                    <a:gd name="T30" fmla="*/ 2 w 48"/>
                    <a:gd name="T31" fmla="*/ 48 h 48"/>
                    <a:gd name="T32" fmla="*/ 2 w 48"/>
                    <a:gd name="T33" fmla="*/ 48 h 48"/>
                    <a:gd name="T34" fmla="*/ 0 w 48"/>
                    <a:gd name="T35" fmla="*/ 42 h 48"/>
                    <a:gd name="T36" fmla="*/ 2 w 48"/>
                    <a:gd name="T37" fmla="*/ 34 h 48"/>
                    <a:gd name="T38" fmla="*/ 8 w 48"/>
                    <a:gd name="T39" fmla="*/ 26 h 48"/>
                    <a:gd name="T40" fmla="*/ 16 w 48"/>
                    <a:gd name="T41" fmla="*/ 16 h 48"/>
                    <a:gd name="T42" fmla="*/ 16 w 48"/>
                    <a:gd name="T43" fmla="*/ 1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16" y="16"/>
                      </a:moveTo>
                      <a:lnTo>
                        <a:pt x="16" y="16"/>
                      </a:lnTo>
                      <a:lnTo>
                        <a:pt x="24" y="8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8" y="6"/>
                      </a:lnTo>
                      <a:lnTo>
                        <a:pt x="46" y="14"/>
                      </a:lnTo>
                      <a:lnTo>
                        <a:pt x="40" y="24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2" y="42"/>
                      </a:lnTo>
                      <a:lnTo>
                        <a:pt x="14" y="46"/>
                      </a:lnTo>
                      <a:lnTo>
                        <a:pt x="6" y="48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8" y="26"/>
                      </a:lnTo>
                      <a:lnTo>
                        <a:pt x="16" y="16"/>
                      </a:lnTo>
                      <a:lnTo>
                        <a:pt x="16" y="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111">
                  <a:extLst>
                    <a:ext uri="{FF2B5EF4-FFF2-40B4-BE49-F238E27FC236}">
                      <a16:creationId xmlns:a16="http://schemas.microsoft.com/office/drawing/2014/main" id="{25393E2A-5843-463D-8F39-DFE4B04C06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7" y="1648"/>
                  <a:ext cx="48" cy="48"/>
                </a:xfrm>
                <a:custGeom>
                  <a:avLst/>
                  <a:gdLst>
                    <a:gd name="T0" fmla="*/ 32 w 48"/>
                    <a:gd name="T1" fmla="*/ 16 h 48"/>
                    <a:gd name="T2" fmla="*/ 32 w 48"/>
                    <a:gd name="T3" fmla="*/ 16 h 48"/>
                    <a:gd name="T4" fmla="*/ 40 w 48"/>
                    <a:gd name="T5" fmla="*/ 26 h 48"/>
                    <a:gd name="T6" fmla="*/ 46 w 48"/>
                    <a:gd name="T7" fmla="*/ 34 h 48"/>
                    <a:gd name="T8" fmla="*/ 48 w 48"/>
                    <a:gd name="T9" fmla="*/ 42 h 48"/>
                    <a:gd name="T10" fmla="*/ 46 w 48"/>
                    <a:gd name="T11" fmla="*/ 48 h 48"/>
                    <a:gd name="T12" fmla="*/ 46 w 48"/>
                    <a:gd name="T13" fmla="*/ 48 h 48"/>
                    <a:gd name="T14" fmla="*/ 42 w 48"/>
                    <a:gd name="T15" fmla="*/ 48 h 48"/>
                    <a:gd name="T16" fmla="*/ 34 w 48"/>
                    <a:gd name="T17" fmla="*/ 46 h 48"/>
                    <a:gd name="T18" fmla="*/ 26 w 48"/>
                    <a:gd name="T19" fmla="*/ 42 h 48"/>
                    <a:gd name="T20" fmla="*/ 16 w 48"/>
                    <a:gd name="T21" fmla="*/ 32 h 48"/>
                    <a:gd name="T22" fmla="*/ 16 w 48"/>
                    <a:gd name="T23" fmla="*/ 32 h 48"/>
                    <a:gd name="T24" fmla="*/ 8 w 48"/>
                    <a:gd name="T25" fmla="*/ 24 h 48"/>
                    <a:gd name="T26" fmla="*/ 2 w 48"/>
                    <a:gd name="T27" fmla="*/ 14 h 48"/>
                    <a:gd name="T28" fmla="*/ 0 w 48"/>
                    <a:gd name="T29" fmla="*/ 6 h 48"/>
                    <a:gd name="T30" fmla="*/ 2 w 48"/>
                    <a:gd name="T31" fmla="*/ 2 h 48"/>
                    <a:gd name="T32" fmla="*/ 2 w 48"/>
                    <a:gd name="T33" fmla="*/ 2 h 48"/>
                    <a:gd name="T34" fmla="*/ 6 w 48"/>
                    <a:gd name="T35" fmla="*/ 0 h 48"/>
                    <a:gd name="T36" fmla="*/ 14 w 48"/>
                    <a:gd name="T37" fmla="*/ 2 h 48"/>
                    <a:gd name="T38" fmla="*/ 24 w 48"/>
                    <a:gd name="T39" fmla="*/ 8 h 48"/>
                    <a:gd name="T40" fmla="*/ 32 w 48"/>
                    <a:gd name="T41" fmla="*/ 16 h 48"/>
                    <a:gd name="T42" fmla="*/ 32 w 48"/>
                    <a:gd name="T43" fmla="*/ 1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32" y="16"/>
                      </a:moveTo>
                      <a:lnTo>
                        <a:pt x="32" y="16"/>
                      </a:lnTo>
                      <a:lnTo>
                        <a:pt x="40" y="26"/>
                      </a:lnTo>
                      <a:lnTo>
                        <a:pt x="46" y="34"/>
                      </a:lnTo>
                      <a:lnTo>
                        <a:pt x="48" y="42"/>
                      </a:lnTo>
                      <a:lnTo>
                        <a:pt x="46" y="48"/>
                      </a:lnTo>
                      <a:lnTo>
                        <a:pt x="46" y="48"/>
                      </a:lnTo>
                      <a:lnTo>
                        <a:pt x="42" y="48"/>
                      </a:lnTo>
                      <a:lnTo>
                        <a:pt x="34" y="46"/>
                      </a:lnTo>
                      <a:lnTo>
                        <a:pt x="26" y="42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8" y="24"/>
                      </a:lnTo>
                      <a:lnTo>
                        <a:pt x="2" y="14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14" y="2"/>
                      </a:lnTo>
                      <a:lnTo>
                        <a:pt x="24" y="8"/>
                      </a:lnTo>
                      <a:lnTo>
                        <a:pt x="32" y="16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112">
                  <a:extLst>
                    <a:ext uri="{FF2B5EF4-FFF2-40B4-BE49-F238E27FC236}">
                      <a16:creationId xmlns:a16="http://schemas.microsoft.com/office/drawing/2014/main" id="{14D41AAF-EBCA-4E6B-BB37-816002CF4F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7" y="1478"/>
                  <a:ext cx="48" cy="48"/>
                </a:xfrm>
                <a:custGeom>
                  <a:avLst/>
                  <a:gdLst>
                    <a:gd name="T0" fmla="*/ 32 w 48"/>
                    <a:gd name="T1" fmla="*/ 16 h 48"/>
                    <a:gd name="T2" fmla="*/ 32 w 48"/>
                    <a:gd name="T3" fmla="*/ 16 h 48"/>
                    <a:gd name="T4" fmla="*/ 40 w 48"/>
                    <a:gd name="T5" fmla="*/ 24 h 48"/>
                    <a:gd name="T6" fmla="*/ 46 w 48"/>
                    <a:gd name="T7" fmla="*/ 34 h 48"/>
                    <a:gd name="T8" fmla="*/ 48 w 48"/>
                    <a:gd name="T9" fmla="*/ 42 h 48"/>
                    <a:gd name="T10" fmla="*/ 46 w 48"/>
                    <a:gd name="T11" fmla="*/ 46 h 48"/>
                    <a:gd name="T12" fmla="*/ 46 w 48"/>
                    <a:gd name="T13" fmla="*/ 46 h 48"/>
                    <a:gd name="T14" fmla="*/ 42 w 48"/>
                    <a:gd name="T15" fmla="*/ 48 h 48"/>
                    <a:gd name="T16" fmla="*/ 34 w 48"/>
                    <a:gd name="T17" fmla="*/ 46 h 48"/>
                    <a:gd name="T18" fmla="*/ 24 w 48"/>
                    <a:gd name="T19" fmla="*/ 40 h 48"/>
                    <a:gd name="T20" fmla="*/ 16 w 48"/>
                    <a:gd name="T21" fmla="*/ 32 h 48"/>
                    <a:gd name="T22" fmla="*/ 16 w 48"/>
                    <a:gd name="T23" fmla="*/ 32 h 48"/>
                    <a:gd name="T24" fmla="*/ 6 w 48"/>
                    <a:gd name="T25" fmla="*/ 22 h 48"/>
                    <a:gd name="T26" fmla="*/ 2 w 48"/>
                    <a:gd name="T27" fmla="*/ 14 h 48"/>
                    <a:gd name="T28" fmla="*/ 0 w 48"/>
                    <a:gd name="T29" fmla="*/ 6 h 48"/>
                    <a:gd name="T30" fmla="*/ 0 w 48"/>
                    <a:gd name="T31" fmla="*/ 2 h 48"/>
                    <a:gd name="T32" fmla="*/ 0 w 48"/>
                    <a:gd name="T33" fmla="*/ 2 h 48"/>
                    <a:gd name="T34" fmla="*/ 6 w 48"/>
                    <a:gd name="T35" fmla="*/ 0 h 48"/>
                    <a:gd name="T36" fmla="*/ 14 w 48"/>
                    <a:gd name="T37" fmla="*/ 2 h 48"/>
                    <a:gd name="T38" fmla="*/ 22 w 48"/>
                    <a:gd name="T39" fmla="*/ 8 h 48"/>
                    <a:gd name="T40" fmla="*/ 32 w 48"/>
                    <a:gd name="T41" fmla="*/ 16 h 48"/>
                    <a:gd name="T42" fmla="*/ 32 w 48"/>
                    <a:gd name="T43" fmla="*/ 1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32" y="16"/>
                      </a:moveTo>
                      <a:lnTo>
                        <a:pt x="32" y="16"/>
                      </a:lnTo>
                      <a:lnTo>
                        <a:pt x="40" y="24"/>
                      </a:lnTo>
                      <a:lnTo>
                        <a:pt x="46" y="34"/>
                      </a:lnTo>
                      <a:lnTo>
                        <a:pt x="48" y="42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42" y="48"/>
                      </a:lnTo>
                      <a:lnTo>
                        <a:pt x="34" y="46"/>
                      </a:lnTo>
                      <a:lnTo>
                        <a:pt x="24" y="4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6" y="22"/>
                      </a:lnTo>
                      <a:lnTo>
                        <a:pt x="2" y="14"/>
                      </a:lnTo>
                      <a:lnTo>
                        <a:pt x="0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14" y="2"/>
                      </a:lnTo>
                      <a:lnTo>
                        <a:pt x="22" y="8"/>
                      </a:lnTo>
                      <a:lnTo>
                        <a:pt x="32" y="16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113">
                  <a:extLst>
                    <a:ext uri="{FF2B5EF4-FFF2-40B4-BE49-F238E27FC236}">
                      <a16:creationId xmlns:a16="http://schemas.microsoft.com/office/drawing/2014/main" id="{A869CB11-D7F8-4926-BD1F-85B0FB854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5" y="1452"/>
                  <a:ext cx="34" cy="58"/>
                </a:xfrm>
                <a:custGeom>
                  <a:avLst/>
                  <a:gdLst>
                    <a:gd name="T0" fmla="*/ 6 w 34"/>
                    <a:gd name="T1" fmla="*/ 34 h 58"/>
                    <a:gd name="T2" fmla="*/ 6 w 34"/>
                    <a:gd name="T3" fmla="*/ 34 h 58"/>
                    <a:gd name="T4" fmla="*/ 2 w 34"/>
                    <a:gd name="T5" fmla="*/ 22 h 58"/>
                    <a:gd name="T6" fmla="*/ 0 w 34"/>
                    <a:gd name="T7" fmla="*/ 12 h 58"/>
                    <a:gd name="T8" fmla="*/ 2 w 34"/>
                    <a:gd name="T9" fmla="*/ 4 h 58"/>
                    <a:gd name="T10" fmla="*/ 4 w 34"/>
                    <a:gd name="T11" fmla="*/ 0 h 58"/>
                    <a:gd name="T12" fmla="*/ 4 w 34"/>
                    <a:gd name="T13" fmla="*/ 0 h 58"/>
                    <a:gd name="T14" fmla="*/ 10 w 34"/>
                    <a:gd name="T15" fmla="*/ 0 h 58"/>
                    <a:gd name="T16" fmla="*/ 16 w 34"/>
                    <a:gd name="T17" fmla="*/ 4 h 58"/>
                    <a:gd name="T18" fmla="*/ 22 w 34"/>
                    <a:gd name="T19" fmla="*/ 14 h 58"/>
                    <a:gd name="T20" fmla="*/ 28 w 34"/>
                    <a:gd name="T21" fmla="*/ 24 h 58"/>
                    <a:gd name="T22" fmla="*/ 28 w 34"/>
                    <a:gd name="T23" fmla="*/ 24 h 58"/>
                    <a:gd name="T24" fmla="*/ 32 w 34"/>
                    <a:gd name="T25" fmla="*/ 36 h 58"/>
                    <a:gd name="T26" fmla="*/ 34 w 34"/>
                    <a:gd name="T27" fmla="*/ 46 h 58"/>
                    <a:gd name="T28" fmla="*/ 32 w 34"/>
                    <a:gd name="T29" fmla="*/ 54 h 58"/>
                    <a:gd name="T30" fmla="*/ 30 w 34"/>
                    <a:gd name="T31" fmla="*/ 58 h 58"/>
                    <a:gd name="T32" fmla="*/ 30 w 34"/>
                    <a:gd name="T33" fmla="*/ 58 h 58"/>
                    <a:gd name="T34" fmla="*/ 24 w 34"/>
                    <a:gd name="T35" fmla="*/ 58 h 58"/>
                    <a:gd name="T36" fmla="*/ 18 w 34"/>
                    <a:gd name="T37" fmla="*/ 54 h 58"/>
                    <a:gd name="T38" fmla="*/ 12 w 34"/>
                    <a:gd name="T39" fmla="*/ 44 h 58"/>
                    <a:gd name="T40" fmla="*/ 6 w 34"/>
                    <a:gd name="T41" fmla="*/ 34 h 58"/>
                    <a:gd name="T42" fmla="*/ 6 w 34"/>
                    <a:gd name="T43" fmla="*/ 3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8">
                      <a:moveTo>
                        <a:pt x="6" y="34"/>
                      </a:moveTo>
                      <a:lnTo>
                        <a:pt x="6" y="34"/>
                      </a:lnTo>
                      <a:lnTo>
                        <a:pt x="2" y="22"/>
                      </a:lnTo>
                      <a:lnTo>
                        <a:pt x="0" y="12"/>
                      </a:lnTo>
                      <a:lnTo>
                        <a:pt x="2" y="4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10" y="0"/>
                      </a:lnTo>
                      <a:lnTo>
                        <a:pt x="16" y="4"/>
                      </a:lnTo>
                      <a:lnTo>
                        <a:pt x="22" y="14"/>
                      </a:lnTo>
                      <a:lnTo>
                        <a:pt x="28" y="24"/>
                      </a:lnTo>
                      <a:lnTo>
                        <a:pt x="28" y="24"/>
                      </a:lnTo>
                      <a:lnTo>
                        <a:pt x="32" y="36"/>
                      </a:lnTo>
                      <a:lnTo>
                        <a:pt x="34" y="46"/>
                      </a:lnTo>
                      <a:lnTo>
                        <a:pt x="32" y="54"/>
                      </a:lnTo>
                      <a:lnTo>
                        <a:pt x="30" y="58"/>
                      </a:lnTo>
                      <a:lnTo>
                        <a:pt x="30" y="58"/>
                      </a:lnTo>
                      <a:lnTo>
                        <a:pt x="24" y="58"/>
                      </a:lnTo>
                      <a:lnTo>
                        <a:pt x="18" y="54"/>
                      </a:lnTo>
                      <a:lnTo>
                        <a:pt x="12" y="44"/>
                      </a:lnTo>
                      <a:lnTo>
                        <a:pt x="6" y="34"/>
                      </a:lnTo>
                      <a:lnTo>
                        <a:pt x="6" y="3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114">
                  <a:extLst>
                    <a:ext uri="{FF2B5EF4-FFF2-40B4-BE49-F238E27FC236}">
                      <a16:creationId xmlns:a16="http://schemas.microsoft.com/office/drawing/2014/main" id="{CC32DB76-C0F7-474B-AAB0-006D335B69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9" y="1672"/>
                  <a:ext cx="34" cy="60"/>
                </a:xfrm>
                <a:custGeom>
                  <a:avLst/>
                  <a:gdLst>
                    <a:gd name="T0" fmla="*/ 6 w 34"/>
                    <a:gd name="T1" fmla="*/ 34 h 60"/>
                    <a:gd name="T2" fmla="*/ 6 w 34"/>
                    <a:gd name="T3" fmla="*/ 34 h 60"/>
                    <a:gd name="T4" fmla="*/ 2 w 34"/>
                    <a:gd name="T5" fmla="*/ 24 h 60"/>
                    <a:gd name="T6" fmla="*/ 0 w 34"/>
                    <a:gd name="T7" fmla="*/ 12 h 60"/>
                    <a:gd name="T8" fmla="*/ 2 w 34"/>
                    <a:gd name="T9" fmla="*/ 4 h 60"/>
                    <a:gd name="T10" fmla="*/ 6 w 34"/>
                    <a:gd name="T11" fmla="*/ 0 h 60"/>
                    <a:gd name="T12" fmla="*/ 6 w 34"/>
                    <a:gd name="T13" fmla="*/ 0 h 60"/>
                    <a:gd name="T14" fmla="*/ 10 w 34"/>
                    <a:gd name="T15" fmla="*/ 2 h 60"/>
                    <a:gd name="T16" fmla="*/ 16 w 34"/>
                    <a:gd name="T17" fmla="*/ 6 h 60"/>
                    <a:gd name="T18" fmla="*/ 22 w 34"/>
                    <a:gd name="T19" fmla="*/ 14 h 60"/>
                    <a:gd name="T20" fmla="*/ 28 w 34"/>
                    <a:gd name="T21" fmla="*/ 26 h 60"/>
                    <a:gd name="T22" fmla="*/ 28 w 34"/>
                    <a:gd name="T23" fmla="*/ 26 h 60"/>
                    <a:gd name="T24" fmla="*/ 32 w 34"/>
                    <a:gd name="T25" fmla="*/ 38 h 60"/>
                    <a:gd name="T26" fmla="*/ 34 w 34"/>
                    <a:gd name="T27" fmla="*/ 48 h 60"/>
                    <a:gd name="T28" fmla="*/ 34 w 34"/>
                    <a:gd name="T29" fmla="*/ 56 h 60"/>
                    <a:gd name="T30" fmla="*/ 30 w 34"/>
                    <a:gd name="T31" fmla="*/ 60 h 60"/>
                    <a:gd name="T32" fmla="*/ 30 w 34"/>
                    <a:gd name="T33" fmla="*/ 60 h 60"/>
                    <a:gd name="T34" fmla="*/ 26 w 34"/>
                    <a:gd name="T35" fmla="*/ 60 h 60"/>
                    <a:gd name="T36" fmla="*/ 18 w 34"/>
                    <a:gd name="T37" fmla="*/ 54 h 60"/>
                    <a:gd name="T38" fmla="*/ 12 w 34"/>
                    <a:gd name="T39" fmla="*/ 46 h 60"/>
                    <a:gd name="T40" fmla="*/ 6 w 34"/>
                    <a:gd name="T41" fmla="*/ 34 h 60"/>
                    <a:gd name="T42" fmla="*/ 6 w 34"/>
                    <a:gd name="T43" fmla="*/ 34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60">
                      <a:moveTo>
                        <a:pt x="6" y="34"/>
                      </a:moveTo>
                      <a:lnTo>
                        <a:pt x="6" y="34"/>
                      </a:lnTo>
                      <a:lnTo>
                        <a:pt x="2" y="24"/>
                      </a:lnTo>
                      <a:lnTo>
                        <a:pt x="0" y="12"/>
                      </a:lnTo>
                      <a:lnTo>
                        <a:pt x="2" y="4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6" y="6"/>
                      </a:lnTo>
                      <a:lnTo>
                        <a:pt x="22" y="14"/>
                      </a:lnTo>
                      <a:lnTo>
                        <a:pt x="28" y="26"/>
                      </a:lnTo>
                      <a:lnTo>
                        <a:pt x="28" y="26"/>
                      </a:lnTo>
                      <a:lnTo>
                        <a:pt x="32" y="38"/>
                      </a:lnTo>
                      <a:lnTo>
                        <a:pt x="34" y="48"/>
                      </a:lnTo>
                      <a:lnTo>
                        <a:pt x="34" y="56"/>
                      </a:lnTo>
                      <a:lnTo>
                        <a:pt x="30" y="60"/>
                      </a:lnTo>
                      <a:lnTo>
                        <a:pt x="30" y="60"/>
                      </a:lnTo>
                      <a:lnTo>
                        <a:pt x="26" y="60"/>
                      </a:lnTo>
                      <a:lnTo>
                        <a:pt x="18" y="54"/>
                      </a:lnTo>
                      <a:lnTo>
                        <a:pt x="12" y="46"/>
                      </a:lnTo>
                      <a:lnTo>
                        <a:pt x="6" y="34"/>
                      </a:lnTo>
                      <a:lnTo>
                        <a:pt x="6" y="3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115">
                  <a:extLst>
                    <a:ext uri="{FF2B5EF4-FFF2-40B4-BE49-F238E27FC236}">
                      <a16:creationId xmlns:a16="http://schemas.microsoft.com/office/drawing/2014/main" id="{8D1BB0A4-7944-4367-998A-3A7BDB9DE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3" y="1522"/>
                  <a:ext cx="58" cy="34"/>
                </a:xfrm>
                <a:custGeom>
                  <a:avLst/>
                  <a:gdLst>
                    <a:gd name="T0" fmla="*/ 24 w 58"/>
                    <a:gd name="T1" fmla="*/ 6 h 34"/>
                    <a:gd name="T2" fmla="*/ 24 w 58"/>
                    <a:gd name="T3" fmla="*/ 6 h 34"/>
                    <a:gd name="T4" fmla="*/ 36 w 58"/>
                    <a:gd name="T5" fmla="*/ 2 h 34"/>
                    <a:gd name="T6" fmla="*/ 46 w 58"/>
                    <a:gd name="T7" fmla="*/ 0 h 34"/>
                    <a:gd name="T8" fmla="*/ 54 w 58"/>
                    <a:gd name="T9" fmla="*/ 2 h 34"/>
                    <a:gd name="T10" fmla="*/ 58 w 58"/>
                    <a:gd name="T11" fmla="*/ 4 h 34"/>
                    <a:gd name="T12" fmla="*/ 58 w 58"/>
                    <a:gd name="T13" fmla="*/ 4 h 34"/>
                    <a:gd name="T14" fmla="*/ 58 w 58"/>
                    <a:gd name="T15" fmla="*/ 10 h 34"/>
                    <a:gd name="T16" fmla="*/ 54 w 58"/>
                    <a:gd name="T17" fmla="*/ 16 h 34"/>
                    <a:gd name="T18" fmla="*/ 44 w 58"/>
                    <a:gd name="T19" fmla="*/ 22 h 34"/>
                    <a:gd name="T20" fmla="*/ 34 w 58"/>
                    <a:gd name="T21" fmla="*/ 28 h 34"/>
                    <a:gd name="T22" fmla="*/ 34 w 58"/>
                    <a:gd name="T23" fmla="*/ 28 h 34"/>
                    <a:gd name="T24" fmla="*/ 22 w 58"/>
                    <a:gd name="T25" fmla="*/ 32 h 34"/>
                    <a:gd name="T26" fmla="*/ 12 w 58"/>
                    <a:gd name="T27" fmla="*/ 34 h 34"/>
                    <a:gd name="T28" fmla="*/ 4 w 58"/>
                    <a:gd name="T29" fmla="*/ 32 h 34"/>
                    <a:gd name="T30" fmla="*/ 0 w 58"/>
                    <a:gd name="T31" fmla="*/ 30 h 34"/>
                    <a:gd name="T32" fmla="*/ 0 w 58"/>
                    <a:gd name="T33" fmla="*/ 30 h 34"/>
                    <a:gd name="T34" fmla="*/ 0 w 58"/>
                    <a:gd name="T35" fmla="*/ 24 h 34"/>
                    <a:gd name="T36" fmla="*/ 4 w 58"/>
                    <a:gd name="T37" fmla="*/ 18 h 34"/>
                    <a:gd name="T38" fmla="*/ 14 w 58"/>
                    <a:gd name="T39" fmla="*/ 12 h 34"/>
                    <a:gd name="T40" fmla="*/ 24 w 58"/>
                    <a:gd name="T41" fmla="*/ 6 h 34"/>
                    <a:gd name="T42" fmla="*/ 24 w 58"/>
                    <a:gd name="T43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8" h="34">
                      <a:moveTo>
                        <a:pt x="24" y="6"/>
                      </a:moveTo>
                      <a:lnTo>
                        <a:pt x="24" y="6"/>
                      </a:lnTo>
                      <a:lnTo>
                        <a:pt x="36" y="2"/>
                      </a:lnTo>
                      <a:lnTo>
                        <a:pt x="46" y="0"/>
                      </a:lnTo>
                      <a:lnTo>
                        <a:pt x="54" y="2"/>
                      </a:lnTo>
                      <a:lnTo>
                        <a:pt x="58" y="4"/>
                      </a:lnTo>
                      <a:lnTo>
                        <a:pt x="58" y="4"/>
                      </a:lnTo>
                      <a:lnTo>
                        <a:pt x="58" y="10"/>
                      </a:lnTo>
                      <a:lnTo>
                        <a:pt x="54" y="16"/>
                      </a:lnTo>
                      <a:lnTo>
                        <a:pt x="44" y="22"/>
                      </a:lnTo>
                      <a:lnTo>
                        <a:pt x="34" y="28"/>
                      </a:lnTo>
                      <a:lnTo>
                        <a:pt x="34" y="28"/>
                      </a:lnTo>
                      <a:lnTo>
                        <a:pt x="22" y="32"/>
                      </a:lnTo>
                      <a:lnTo>
                        <a:pt x="12" y="34"/>
                      </a:lnTo>
                      <a:lnTo>
                        <a:pt x="4" y="32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4" y="18"/>
                      </a:lnTo>
                      <a:lnTo>
                        <a:pt x="14" y="12"/>
                      </a:lnTo>
                      <a:lnTo>
                        <a:pt x="24" y="6"/>
                      </a:lnTo>
                      <a:lnTo>
                        <a:pt x="24" y="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116">
                  <a:extLst>
                    <a:ext uri="{FF2B5EF4-FFF2-40B4-BE49-F238E27FC236}">
                      <a16:creationId xmlns:a16="http://schemas.microsoft.com/office/drawing/2014/main" id="{BA5DCAAA-5135-442F-9721-2E837383C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1" y="1616"/>
                  <a:ext cx="60" cy="34"/>
                </a:xfrm>
                <a:custGeom>
                  <a:avLst/>
                  <a:gdLst>
                    <a:gd name="T0" fmla="*/ 26 w 60"/>
                    <a:gd name="T1" fmla="*/ 6 h 34"/>
                    <a:gd name="T2" fmla="*/ 26 w 60"/>
                    <a:gd name="T3" fmla="*/ 6 h 34"/>
                    <a:gd name="T4" fmla="*/ 36 w 60"/>
                    <a:gd name="T5" fmla="*/ 2 h 34"/>
                    <a:gd name="T6" fmla="*/ 48 w 60"/>
                    <a:gd name="T7" fmla="*/ 0 h 34"/>
                    <a:gd name="T8" fmla="*/ 56 w 60"/>
                    <a:gd name="T9" fmla="*/ 2 h 34"/>
                    <a:gd name="T10" fmla="*/ 60 w 60"/>
                    <a:gd name="T11" fmla="*/ 6 h 34"/>
                    <a:gd name="T12" fmla="*/ 60 w 60"/>
                    <a:gd name="T13" fmla="*/ 6 h 34"/>
                    <a:gd name="T14" fmla="*/ 58 w 60"/>
                    <a:gd name="T15" fmla="*/ 10 h 34"/>
                    <a:gd name="T16" fmla="*/ 54 w 60"/>
                    <a:gd name="T17" fmla="*/ 16 h 34"/>
                    <a:gd name="T18" fmla="*/ 46 w 60"/>
                    <a:gd name="T19" fmla="*/ 22 h 34"/>
                    <a:gd name="T20" fmla="*/ 34 w 60"/>
                    <a:gd name="T21" fmla="*/ 28 h 34"/>
                    <a:gd name="T22" fmla="*/ 34 w 60"/>
                    <a:gd name="T23" fmla="*/ 28 h 34"/>
                    <a:gd name="T24" fmla="*/ 22 w 60"/>
                    <a:gd name="T25" fmla="*/ 32 h 34"/>
                    <a:gd name="T26" fmla="*/ 12 w 60"/>
                    <a:gd name="T27" fmla="*/ 34 h 34"/>
                    <a:gd name="T28" fmla="*/ 4 w 60"/>
                    <a:gd name="T29" fmla="*/ 34 h 34"/>
                    <a:gd name="T30" fmla="*/ 0 w 60"/>
                    <a:gd name="T31" fmla="*/ 30 h 34"/>
                    <a:gd name="T32" fmla="*/ 0 w 60"/>
                    <a:gd name="T33" fmla="*/ 30 h 34"/>
                    <a:gd name="T34" fmla="*/ 0 w 60"/>
                    <a:gd name="T35" fmla="*/ 26 h 34"/>
                    <a:gd name="T36" fmla="*/ 6 w 60"/>
                    <a:gd name="T37" fmla="*/ 18 h 34"/>
                    <a:gd name="T38" fmla="*/ 14 w 60"/>
                    <a:gd name="T39" fmla="*/ 12 h 34"/>
                    <a:gd name="T40" fmla="*/ 26 w 60"/>
                    <a:gd name="T41" fmla="*/ 6 h 34"/>
                    <a:gd name="T42" fmla="*/ 26 w 60"/>
                    <a:gd name="T43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0" h="34">
                      <a:moveTo>
                        <a:pt x="26" y="6"/>
                      </a:moveTo>
                      <a:lnTo>
                        <a:pt x="26" y="6"/>
                      </a:lnTo>
                      <a:lnTo>
                        <a:pt x="36" y="2"/>
                      </a:lnTo>
                      <a:lnTo>
                        <a:pt x="48" y="0"/>
                      </a:lnTo>
                      <a:lnTo>
                        <a:pt x="56" y="2"/>
                      </a:lnTo>
                      <a:lnTo>
                        <a:pt x="60" y="6"/>
                      </a:lnTo>
                      <a:lnTo>
                        <a:pt x="60" y="6"/>
                      </a:lnTo>
                      <a:lnTo>
                        <a:pt x="58" y="10"/>
                      </a:lnTo>
                      <a:lnTo>
                        <a:pt x="54" y="16"/>
                      </a:lnTo>
                      <a:lnTo>
                        <a:pt x="46" y="22"/>
                      </a:lnTo>
                      <a:lnTo>
                        <a:pt x="34" y="28"/>
                      </a:lnTo>
                      <a:lnTo>
                        <a:pt x="34" y="28"/>
                      </a:lnTo>
                      <a:lnTo>
                        <a:pt x="22" y="32"/>
                      </a:lnTo>
                      <a:lnTo>
                        <a:pt x="12" y="34"/>
                      </a:lnTo>
                      <a:lnTo>
                        <a:pt x="4" y="34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26"/>
                      </a:lnTo>
                      <a:lnTo>
                        <a:pt x="6" y="18"/>
                      </a:lnTo>
                      <a:lnTo>
                        <a:pt x="14" y="12"/>
                      </a:lnTo>
                      <a:lnTo>
                        <a:pt x="26" y="6"/>
                      </a:lnTo>
                      <a:lnTo>
                        <a:pt x="26" y="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117">
                  <a:extLst>
                    <a:ext uri="{FF2B5EF4-FFF2-40B4-BE49-F238E27FC236}">
                      <a16:creationId xmlns:a16="http://schemas.microsoft.com/office/drawing/2014/main" id="{A9FFFCF7-0AF6-4BD9-9F2C-F9B7254F56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7" y="1446"/>
                  <a:ext cx="34" cy="60"/>
                </a:xfrm>
                <a:custGeom>
                  <a:avLst/>
                  <a:gdLst>
                    <a:gd name="T0" fmla="*/ 6 w 34"/>
                    <a:gd name="T1" fmla="*/ 26 h 60"/>
                    <a:gd name="T2" fmla="*/ 6 w 34"/>
                    <a:gd name="T3" fmla="*/ 26 h 60"/>
                    <a:gd name="T4" fmla="*/ 12 w 34"/>
                    <a:gd name="T5" fmla="*/ 14 h 60"/>
                    <a:gd name="T6" fmla="*/ 18 w 34"/>
                    <a:gd name="T7" fmla="*/ 6 h 60"/>
                    <a:gd name="T8" fmla="*/ 24 w 34"/>
                    <a:gd name="T9" fmla="*/ 2 h 60"/>
                    <a:gd name="T10" fmla="*/ 30 w 34"/>
                    <a:gd name="T11" fmla="*/ 0 h 60"/>
                    <a:gd name="T12" fmla="*/ 30 w 34"/>
                    <a:gd name="T13" fmla="*/ 0 h 60"/>
                    <a:gd name="T14" fmla="*/ 32 w 34"/>
                    <a:gd name="T15" fmla="*/ 4 h 60"/>
                    <a:gd name="T16" fmla="*/ 34 w 34"/>
                    <a:gd name="T17" fmla="*/ 12 h 60"/>
                    <a:gd name="T18" fmla="*/ 32 w 34"/>
                    <a:gd name="T19" fmla="*/ 22 h 60"/>
                    <a:gd name="T20" fmla="*/ 28 w 34"/>
                    <a:gd name="T21" fmla="*/ 34 h 60"/>
                    <a:gd name="T22" fmla="*/ 28 w 34"/>
                    <a:gd name="T23" fmla="*/ 34 h 60"/>
                    <a:gd name="T24" fmla="*/ 22 w 34"/>
                    <a:gd name="T25" fmla="*/ 46 h 60"/>
                    <a:gd name="T26" fmla="*/ 16 w 34"/>
                    <a:gd name="T27" fmla="*/ 54 h 60"/>
                    <a:gd name="T28" fmla="*/ 10 w 34"/>
                    <a:gd name="T29" fmla="*/ 60 h 60"/>
                    <a:gd name="T30" fmla="*/ 6 w 34"/>
                    <a:gd name="T31" fmla="*/ 60 h 60"/>
                    <a:gd name="T32" fmla="*/ 6 w 34"/>
                    <a:gd name="T33" fmla="*/ 60 h 60"/>
                    <a:gd name="T34" fmla="*/ 2 w 34"/>
                    <a:gd name="T35" fmla="*/ 56 h 60"/>
                    <a:gd name="T36" fmla="*/ 0 w 34"/>
                    <a:gd name="T37" fmla="*/ 48 h 60"/>
                    <a:gd name="T38" fmla="*/ 2 w 34"/>
                    <a:gd name="T39" fmla="*/ 38 h 60"/>
                    <a:gd name="T40" fmla="*/ 6 w 34"/>
                    <a:gd name="T41" fmla="*/ 26 h 60"/>
                    <a:gd name="T42" fmla="*/ 6 w 34"/>
                    <a:gd name="T43" fmla="*/ 2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60">
                      <a:moveTo>
                        <a:pt x="6" y="26"/>
                      </a:moveTo>
                      <a:lnTo>
                        <a:pt x="6" y="26"/>
                      </a:lnTo>
                      <a:lnTo>
                        <a:pt x="12" y="14"/>
                      </a:lnTo>
                      <a:lnTo>
                        <a:pt x="18" y="6"/>
                      </a:lnTo>
                      <a:lnTo>
                        <a:pt x="24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2" y="4"/>
                      </a:lnTo>
                      <a:lnTo>
                        <a:pt x="34" y="12"/>
                      </a:lnTo>
                      <a:lnTo>
                        <a:pt x="32" y="22"/>
                      </a:lnTo>
                      <a:lnTo>
                        <a:pt x="28" y="34"/>
                      </a:lnTo>
                      <a:lnTo>
                        <a:pt x="28" y="34"/>
                      </a:lnTo>
                      <a:lnTo>
                        <a:pt x="22" y="46"/>
                      </a:lnTo>
                      <a:lnTo>
                        <a:pt x="16" y="54"/>
                      </a:lnTo>
                      <a:lnTo>
                        <a:pt x="10" y="60"/>
                      </a:lnTo>
                      <a:lnTo>
                        <a:pt x="6" y="60"/>
                      </a:lnTo>
                      <a:lnTo>
                        <a:pt x="6" y="60"/>
                      </a:lnTo>
                      <a:lnTo>
                        <a:pt x="2" y="56"/>
                      </a:lnTo>
                      <a:lnTo>
                        <a:pt x="0" y="48"/>
                      </a:lnTo>
                      <a:lnTo>
                        <a:pt x="2" y="38"/>
                      </a:lnTo>
                      <a:lnTo>
                        <a:pt x="6" y="26"/>
                      </a:lnTo>
                      <a:lnTo>
                        <a:pt x="6" y="2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Freeform 118">
                  <a:extLst>
                    <a:ext uri="{FF2B5EF4-FFF2-40B4-BE49-F238E27FC236}">
                      <a16:creationId xmlns:a16="http://schemas.microsoft.com/office/drawing/2014/main" id="{F8D483B8-0BCC-47BB-9D48-DCCAA14ED2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7" y="1670"/>
                  <a:ext cx="34" cy="60"/>
                </a:xfrm>
                <a:custGeom>
                  <a:avLst/>
                  <a:gdLst>
                    <a:gd name="T0" fmla="*/ 6 w 34"/>
                    <a:gd name="T1" fmla="*/ 26 h 60"/>
                    <a:gd name="T2" fmla="*/ 6 w 34"/>
                    <a:gd name="T3" fmla="*/ 26 h 60"/>
                    <a:gd name="T4" fmla="*/ 12 w 34"/>
                    <a:gd name="T5" fmla="*/ 14 h 60"/>
                    <a:gd name="T6" fmla="*/ 18 w 34"/>
                    <a:gd name="T7" fmla="*/ 6 h 60"/>
                    <a:gd name="T8" fmla="*/ 24 w 34"/>
                    <a:gd name="T9" fmla="*/ 2 h 60"/>
                    <a:gd name="T10" fmla="*/ 30 w 34"/>
                    <a:gd name="T11" fmla="*/ 0 h 60"/>
                    <a:gd name="T12" fmla="*/ 30 w 34"/>
                    <a:gd name="T13" fmla="*/ 0 h 60"/>
                    <a:gd name="T14" fmla="*/ 32 w 34"/>
                    <a:gd name="T15" fmla="*/ 4 h 60"/>
                    <a:gd name="T16" fmla="*/ 34 w 34"/>
                    <a:gd name="T17" fmla="*/ 12 h 60"/>
                    <a:gd name="T18" fmla="*/ 32 w 34"/>
                    <a:gd name="T19" fmla="*/ 24 h 60"/>
                    <a:gd name="T20" fmla="*/ 28 w 34"/>
                    <a:gd name="T21" fmla="*/ 36 h 60"/>
                    <a:gd name="T22" fmla="*/ 28 w 34"/>
                    <a:gd name="T23" fmla="*/ 36 h 60"/>
                    <a:gd name="T24" fmla="*/ 24 w 34"/>
                    <a:gd name="T25" fmla="*/ 46 h 60"/>
                    <a:gd name="T26" fmla="*/ 16 w 34"/>
                    <a:gd name="T27" fmla="*/ 56 h 60"/>
                    <a:gd name="T28" fmla="*/ 10 w 34"/>
                    <a:gd name="T29" fmla="*/ 60 h 60"/>
                    <a:gd name="T30" fmla="*/ 6 w 34"/>
                    <a:gd name="T31" fmla="*/ 60 h 60"/>
                    <a:gd name="T32" fmla="*/ 6 w 34"/>
                    <a:gd name="T33" fmla="*/ 60 h 60"/>
                    <a:gd name="T34" fmla="*/ 2 w 34"/>
                    <a:gd name="T35" fmla="*/ 56 h 60"/>
                    <a:gd name="T36" fmla="*/ 0 w 34"/>
                    <a:gd name="T37" fmla="*/ 48 h 60"/>
                    <a:gd name="T38" fmla="*/ 2 w 34"/>
                    <a:gd name="T39" fmla="*/ 38 h 60"/>
                    <a:gd name="T40" fmla="*/ 6 w 34"/>
                    <a:gd name="T41" fmla="*/ 26 h 60"/>
                    <a:gd name="T42" fmla="*/ 6 w 34"/>
                    <a:gd name="T43" fmla="*/ 2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60">
                      <a:moveTo>
                        <a:pt x="6" y="26"/>
                      </a:moveTo>
                      <a:lnTo>
                        <a:pt x="6" y="26"/>
                      </a:lnTo>
                      <a:lnTo>
                        <a:pt x="12" y="14"/>
                      </a:lnTo>
                      <a:lnTo>
                        <a:pt x="18" y="6"/>
                      </a:lnTo>
                      <a:lnTo>
                        <a:pt x="24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32" y="4"/>
                      </a:lnTo>
                      <a:lnTo>
                        <a:pt x="34" y="12"/>
                      </a:lnTo>
                      <a:lnTo>
                        <a:pt x="32" y="24"/>
                      </a:lnTo>
                      <a:lnTo>
                        <a:pt x="28" y="36"/>
                      </a:lnTo>
                      <a:lnTo>
                        <a:pt x="28" y="36"/>
                      </a:lnTo>
                      <a:lnTo>
                        <a:pt x="24" y="46"/>
                      </a:lnTo>
                      <a:lnTo>
                        <a:pt x="16" y="56"/>
                      </a:lnTo>
                      <a:lnTo>
                        <a:pt x="10" y="60"/>
                      </a:lnTo>
                      <a:lnTo>
                        <a:pt x="6" y="60"/>
                      </a:lnTo>
                      <a:lnTo>
                        <a:pt x="6" y="60"/>
                      </a:lnTo>
                      <a:lnTo>
                        <a:pt x="2" y="56"/>
                      </a:lnTo>
                      <a:lnTo>
                        <a:pt x="0" y="48"/>
                      </a:lnTo>
                      <a:lnTo>
                        <a:pt x="2" y="38"/>
                      </a:lnTo>
                      <a:lnTo>
                        <a:pt x="6" y="26"/>
                      </a:lnTo>
                      <a:lnTo>
                        <a:pt x="6" y="2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119">
                  <a:extLst>
                    <a:ext uri="{FF2B5EF4-FFF2-40B4-BE49-F238E27FC236}">
                      <a16:creationId xmlns:a16="http://schemas.microsoft.com/office/drawing/2014/main" id="{370F8850-A3F0-472E-AAEB-2C222B40E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7" y="1614"/>
                  <a:ext cx="60" cy="34"/>
                </a:xfrm>
                <a:custGeom>
                  <a:avLst/>
                  <a:gdLst>
                    <a:gd name="T0" fmla="*/ 34 w 60"/>
                    <a:gd name="T1" fmla="*/ 6 h 34"/>
                    <a:gd name="T2" fmla="*/ 34 w 60"/>
                    <a:gd name="T3" fmla="*/ 6 h 34"/>
                    <a:gd name="T4" fmla="*/ 46 w 60"/>
                    <a:gd name="T5" fmla="*/ 12 h 34"/>
                    <a:gd name="T6" fmla="*/ 54 w 60"/>
                    <a:gd name="T7" fmla="*/ 18 h 34"/>
                    <a:gd name="T8" fmla="*/ 58 w 60"/>
                    <a:gd name="T9" fmla="*/ 24 h 34"/>
                    <a:gd name="T10" fmla="*/ 60 w 60"/>
                    <a:gd name="T11" fmla="*/ 30 h 34"/>
                    <a:gd name="T12" fmla="*/ 60 w 60"/>
                    <a:gd name="T13" fmla="*/ 30 h 34"/>
                    <a:gd name="T14" fmla="*/ 56 w 60"/>
                    <a:gd name="T15" fmla="*/ 32 h 34"/>
                    <a:gd name="T16" fmla="*/ 48 w 60"/>
                    <a:gd name="T17" fmla="*/ 34 h 34"/>
                    <a:gd name="T18" fmla="*/ 38 w 60"/>
                    <a:gd name="T19" fmla="*/ 32 h 34"/>
                    <a:gd name="T20" fmla="*/ 26 w 60"/>
                    <a:gd name="T21" fmla="*/ 28 h 34"/>
                    <a:gd name="T22" fmla="*/ 26 w 60"/>
                    <a:gd name="T23" fmla="*/ 28 h 34"/>
                    <a:gd name="T24" fmla="*/ 14 w 60"/>
                    <a:gd name="T25" fmla="*/ 22 h 34"/>
                    <a:gd name="T26" fmla="*/ 6 w 60"/>
                    <a:gd name="T27" fmla="*/ 16 h 34"/>
                    <a:gd name="T28" fmla="*/ 0 w 60"/>
                    <a:gd name="T29" fmla="*/ 10 h 34"/>
                    <a:gd name="T30" fmla="*/ 0 w 60"/>
                    <a:gd name="T31" fmla="*/ 6 h 34"/>
                    <a:gd name="T32" fmla="*/ 0 w 60"/>
                    <a:gd name="T33" fmla="*/ 6 h 34"/>
                    <a:gd name="T34" fmla="*/ 4 w 60"/>
                    <a:gd name="T35" fmla="*/ 2 h 34"/>
                    <a:gd name="T36" fmla="*/ 12 w 60"/>
                    <a:gd name="T37" fmla="*/ 0 h 34"/>
                    <a:gd name="T38" fmla="*/ 22 w 60"/>
                    <a:gd name="T39" fmla="*/ 2 h 34"/>
                    <a:gd name="T40" fmla="*/ 34 w 60"/>
                    <a:gd name="T41" fmla="*/ 6 h 34"/>
                    <a:gd name="T42" fmla="*/ 34 w 60"/>
                    <a:gd name="T43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0" h="34">
                      <a:moveTo>
                        <a:pt x="34" y="6"/>
                      </a:moveTo>
                      <a:lnTo>
                        <a:pt x="34" y="6"/>
                      </a:lnTo>
                      <a:lnTo>
                        <a:pt x="46" y="12"/>
                      </a:lnTo>
                      <a:lnTo>
                        <a:pt x="54" y="18"/>
                      </a:lnTo>
                      <a:lnTo>
                        <a:pt x="58" y="24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56" y="32"/>
                      </a:lnTo>
                      <a:lnTo>
                        <a:pt x="48" y="34"/>
                      </a:lnTo>
                      <a:lnTo>
                        <a:pt x="38" y="32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14" y="22"/>
                      </a:lnTo>
                      <a:lnTo>
                        <a:pt x="6" y="16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2"/>
                      </a:lnTo>
                      <a:lnTo>
                        <a:pt x="12" y="0"/>
                      </a:lnTo>
                      <a:lnTo>
                        <a:pt x="22" y="2"/>
                      </a:lnTo>
                      <a:lnTo>
                        <a:pt x="34" y="6"/>
                      </a:lnTo>
                      <a:lnTo>
                        <a:pt x="34" y="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Freeform 120">
                  <a:extLst>
                    <a:ext uri="{FF2B5EF4-FFF2-40B4-BE49-F238E27FC236}">
                      <a16:creationId xmlns:a16="http://schemas.microsoft.com/office/drawing/2014/main" id="{03BCDC81-C16D-4F5A-87AE-2ACD50D6F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3" y="1524"/>
                  <a:ext cx="60" cy="34"/>
                </a:xfrm>
                <a:custGeom>
                  <a:avLst/>
                  <a:gdLst>
                    <a:gd name="T0" fmla="*/ 34 w 60"/>
                    <a:gd name="T1" fmla="*/ 6 h 34"/>
                    <a:gd name="T2" fmla="*/ 34 w 60"/>
                    <a:gd name="T3" fmla="*/ 6 h 34"/>
                    <a:gd name="T4" fmla="*/ 46 w 60"/>
                    <a:gd name="T5" fmla="*/ 12 h 34"/>
                    <a:gd name="T6" fmla="*/ 54 w 60"/>
                    <a:gd name="T7" fmla="*/ 18 h 34"/>
                    <a:gd name="T8" fmla="*/ 58 w 60"/>
                    <a:gd name="T9" fmla="*/ 24 h 34"/>
                    <a:gd name="T10" fmla="*/ 60 w 60"/>
                    <a:gd name="T11" fmla="*/ 30 h 34"/>
                    <a:gd name="T12" fmla="*/ 60 w 60"/>
                    <a:gd name="T13" fmla="*/ 30 h 34"/>
                    <a:gd name="T14" fmla="*/ 56 w 60"/>
                    <a:gd name="T15" fmla="*/ 32 h 34"/>
                    <a:gd name="T16" fmla="*/ 48 w 60"/>
                    <a:gd name="T17" fmla="*/ 34 h 34"/>
                    <a:gd name="T18" fmla="*/ 36 w 60"/>
                    <a:gd name="T19" fmla="*/ 32 h 34"/>
                    <a:gd name="T20" fmla="*/ 24 w 60"/>
                    <a:gd name="T21" fmla="*/ 28 h 34"/>
                    <a:gd name="T22" fmla="*/ 24 w 60"/>
                    <a:gd name="T23" fmla="*/ 28 h 34"/>
                    <a:gd name="T24" fmla="*/ 14 w 60"/>
                    <a:gd name="T25" fmla="*/ 24 h 34"/>
                    <a:gd name="T26" fmla="*/ 4 w 60"/>
                    <a:gd name="T27" fmla="*/ 16 h 34"/>
                    <a:gd name="T28" fmla="*/ 0 w 60"/>
                    <a:gd name="T29" fmla="*/ 10 h 34"/>
                    <a:gd name="T30" fmla="*/ 0 w 60"/>
                    <a:gd name="T31" fmla="*/ 6 h 34"/>
                    <a:gd name="T32" fmla="*/ 0 w 60"/>
                    <a:gd name="T33" fmla="*/ 6 h 34"/>
                    <a:gd name="T34" fmla="*/ 4 w 60"/>
                    <a:gd name="T35" fmla="*/ 2 h 34"/>
                    <a:gd name="T36" fmla="*/ 12 w 60"/>
                    <a:gd name="T37" fmla="*/ 0 h 34"/>
                    <a:gd name="T38" fmla="*/ 22 w 60"/>
                    <a:gd name="T39" fmla="*/ 2 h 34"/>
                    <a:gd name="T40" fmla="*/ 34 w 60"/>
                    <a:gd name="T41" fmla="*/ 6 h 34"/>
                    <a:gd name="T42" fmla="*/ 34 w 60"/>
                    <a:gd name="T43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0" h="34">
                      <a:moveTo>
                        <a:pt x="34" y="6"/>
                      </a:moveTo>
                      <a:lnTo>
                        <a:pt x="34" y="6"/>
                      </a:lnTo>
                      <a:lnTo>
                        <a:pt x="46" y="12"/>
                      </a:lnTo>
                      <a:lnTo>
                        <a:pt x="54" y="18"/>
                      </a:lnTo>
                      <a:lnTo>
                        <a:pt x="58" y="24"/>
                      </a:lnTo>
                      <a:lnTo>
                        <a:pt x="60" y="30"/>
                      </a:lnTo>
                      <a:lnTo>
                        <a:pt x="60" y="30"/>
                      </a:lnTo>
                      <a:lnTo>
                        <a:pt x="56" y="32"/>
                      </a:lnTo>
                      <a:lnTo>
                        <a:pt x="48" y="34"/>
                      </a:lnTo>
                      <a:lnTo>
                        <a:pt x="36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4" y="24"/>
                      </a:lnTo>
                      <a:lnTo>
                        <a:pt x="4" y="16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2"/>
                      </a:lnTo>
                      <a:lnTo>
                        <a:pt x="12" y="0"/>
                      </a:lnTo>
                      <a:lnTo>
                        <a:pt x="22" y="2"/>
                      </a:lnTo>
                      <a:lnTo>
                        <a:pt x="34" y="6"/>
                      </a:lnTo>
                      <a:lnTo>
                        <a:pt x="34" y="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Freeform 121">
                  <a:extLst>
                    <a:ext uri="{FF2B5EF4-FFF2-40B4-BE49-F238E27FC236}">
                      <a16:creationId xmlns:a16="http://schemas.microsoft.com/office/drawing/2014/main" id="{D556CDA1-6DAB-4DC7-BA01-0E21310447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451" y="1214"/>
                  <a:ext cx="1320" cy="1808"/>
                </a:xfrm>
                <a:custGeom>
                  <a:avLst/>
                  <a:gdLst>
                    <a:gd name="T0" fmla="*/ 8 w 1320"/>
                    <a:gd name="T1" fmla="*/ 1042 h 1808"/>
                    <a:gd name="T2" fmla="*/ 52 w 1320"/>
                    <a:gd name="T3" fmla="*/ 1256 h 1808"/>
                    <a:gd name="T4" fmla="*/ 132 w 1320"/>
                    <a:gd name="T5" fmla="*/ 1444 h 1808"/>
                    <a:gd name="T6" fmla="*/ 240 w 1320"/>
                    <a:gd name="T7" fmla="*/ 1602 h 1808"/>
                    <a:gd name="T8" fmla="*/ 374 w 1320"/>
                    <a:gd name="T9" fmla="*/ 1718 h 1808"/>
                    <a:gd name="T10" fmla="*/ 526 w 1320"/>
                    <a:gd name="T11" fmla="*/ 1790 h 1808"/>
                    <a:gd name="T12" fmla="*/ 660 w 1320"/>
                    <a:gd name="T13" fmla="*/ 1808 h 1808"/>
                    <a:gd name="T14" fmla="*/ 824 w 1320"/>
                    <a:gd name="T15" fmla="*/ 1780 h 1808"/>
                    <a:gd name="T16" fmla="*/ 974 w 1320"/>
                    <a:gd name="T17" fmla="*/ 1698 h 1808"/>
                    <a:gd name="T18" fmla="*/ 1104 w 1320"/>
                    <a:gd name="T19" fmla="*/ 1574 h 1808"/>
                    <a:gd name="T20" fmla="*/ 1208 w 1320"/>
                    <a:gd name="T21" fmla="*/ 1410 h 1808"/>
                    <a:gd name="T22" fmla="*/ 1280 w 1320"/>
                    <a:gd name="T23" fmla="*/ 1214 h 1808"/>
                    <a:gd name="T24" fmla="*/ 1316 w 1320"/>
                    <a:gd name="T25" fmla="*/ 996 h 1808"/>
                    <a:gd name="T26" fmla="*/ 1316 w 1320"/>
                    <a:gd name="T27" fmla="*/ 812 h 1808"/>
                    <a:gd name="T28" fmla="*/ 1280 w 1320"/>
                    <a:gd name="T29" fmla="*/ 594 h 1808"/>
                    <a:gd name="T30" fmla="*/ 1208 w 1320"/>
                    <a:gd name="T31" fmla="*/ 398 h 1808"/>
                    <a:gd name="T32" fmla="*/ 1104 w 1320"/>
                    <a:gd name="T33" fmla="*/ 234 h 1808"/>
                    <a:gd name="T34" fmla="*/ 974 w 1320"/>
                    <a:gd name="T35" fmla="*/ 110 h 1808"/>
                    <a:gd name="T36" fmla="*/ 824 w 1320"/>
                    <a:gd name="T37" fmla="*/ 28 h 1808"/>
                    <a:gd name="T38" fmla="*/ 660 w 1320"/>
                    <a:gd name="T39" fmla="*/ 0 h 1808"/>
                    <a:gd name="T40" fmla="*/ 526 w 1320"/>
                    <a:gd name="T41" fmla="*/ 18 h 1808"/>
                    <a:gd name="T42" fmla="*/ 374 w 1320"/>
                    <a:gd name="T43" fmla="*/ 90 h 1808"/>
                    <a:gd name="T44" fmla="*/ 240 w 1320"/>
                    <a:gd name="T45" fmla="*/ 206 h 1808"/>
                    <a:gd name="T46" fmla="*/ 132 w 1320"/>
                    <a:gd name="T47" fmla="*/ 364 h 1808"/>
                    <a:gd name="T48" fmla="*/ 52 w 1320"/>
                    <a:gd name="T49" fmla="*/ 552 h 1808"/>
                    <a:gd name="T50" fmla="*/ 8 w 1320"/>
                    <a:gd name="T51" fmla="*/ 766 h 1808"/>
                    <a:gd name="T52" fmla="*/ 56 w 1320"/>
                    <a:gd name="T53" fmla="*/ 916 h 1808"/>
                    <a:gd name="T54" fmla="*/ 68 w 1320"/>
                    <a:gd name="T55" fmla="*/ 752 h 1808"/>
                    <a:gd name="T56" fmla="*/ 116 w 1320"/>
                    <a:gd name="T57" fmla="*/ 564 h 1808"/>
                    <a:gd name="T58" fmla="*/ 194 w 1320"/>
                    <a:gd name="T59" fmla="*/ 400 h 1808"/>
                    <a:gd name="T60" fmla="*/ 298 w 1320"/>
                    <a:gd name="T61" fmla="*/ 266 h 1808"/>
                    <a:gd name="T62" fmla="*/ 424 w 1320"/>
                    <a:gd name="T63" fmla="*/ 168 h 1808"/>
                    <a:gd name="T64" fmla="*/ 568 w 1320"/>
                    <a:gd name="T65" fmla="*/ 114 h 1808"/>
                    <a:gd name="T66" fmla="*/ 692 w 1320"/>
                    <a:gd name="T67" fmla="*/ 106 h 1808"/>
                    <a:gd name="T68" fmla="*/ 840 w 1320"/>
                    <a:gd name="T69" fmla="*/ 140 h 1808"/>
                    <a:gd name="T70" fmla="*/ 974 w 1320"/>
                    <a:gd name="T71" fmla="*/ 222 h 1808"/>
                    <a:gd name="T72" fmla="*/ 1088 w 1320"/>
                    <a:gd name="T73" fmla="*/ 342 h 1808"/>
                    <a:gd name="T74" fmla="*/ 1176 w 1320"/>
                    <a:gd name="T75" fmla="*/ 494 h 1808"/>
                    <a:gd name="T76" fmla="*/ 1236 w 1320"/>
                    <a:gd name="T77" fmla="*/ 674 h 1808"/>
                    <a:gd name="T78" fmla="*/ 1264 w 1320"/>
                    <a:gd name="T79" fmla="*/ 874 h 1808"/>
                    <a:gd name="T80" fmla="*/ 1258 w 1320"/>
                    <a:gd name="T81" fmla="*/ 1040 h 1808"/>
                    <a:gd name="T82" fmla="*/ 1216 w 1320"/>
                    <a:gd name="T83" fmla="*/ 1232 h 1808"/>
                    <a:gd name="T84" fmla="*/ 1144 w 1320"/>
                    <a:gd name="T85" fmla="*/ 1402 h 1808"/>
                    <a:gd name="T86" fmla="*/ 1044 w 1320"/>
                    <a:gd name="T87" fmla="*/ 1542 h 1808"/>
                    <a:gd name="T88" fmla="*/ 922 w 1320"/>
                    <a:gd name="T89" fmla="*/ 1648 h 1808"/>
                    <a:gd name="T90" fmla="*/ 782 w 1320"/>
                    <a:gd name="T91" fmla="*/ 1712 h 1808"/>
                    <a:gd name="T92" fmla="*/ 660 w 1320"/>
                    <a:gd name="T93" fmla="*/ 1728 h 1808"/>
                    <a:gd name="T94" fmla="*/ 510 w 1320"/>
                    <a:gd name="T95" fmla="*/ 1702 h 1808"/>
                    <a:gd name="T96" fmla="*/ 372 w 1320"/>
                    <a:gd name="T97" fmla="*/ 1630 h 1808"/>
                    <a:gd name="T98" fmla="*/ 254 w 1320"/>
                    <a:gd name="T99" fmla="*/ 1518 h 1808"/>
                    <a:gd name="T100" fmla="*/ 160 w 1320"/>
                    <a:gd name="T101" fmla="*/ 1370 h 1808"/>
                    <a:gd name="T102" fmla="*/ 92 w 1320"/>
                    <a:gd name="T103" fmla="*/ 1196 h 1808"/>
                    <a:gd name="T104" fmla="*/ 60 w 1320"/>
                    <a:gd name="T105" fmla="*/ 1000 h 18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0" h="1808">
                      <a:moveTo>
                        <a:pt x="0" y="904"/>
                      </a:moveTo>
                      <a:lnTo>
                        <a:pt x="0" y="904"/>
                      </a:lnTo>
                      <a:lnTo>
                        <a:pt x="0" y="950"/>
                      </a:lnTo>
                      <a:lnTo>
                        <a:pt x="4" y="996"/>
                      </a:lnTo>
                      <a:lnTo>
                        <a:pt x="8" y="1042"/>
                      </a:lnTo>
                      <a:lnTo>
                        <a:pt x="14" y="1086"/>
                      </a:lnTo>
                      <a:lnTo>
                        <a:pt x="20" y="1130"/>
                      </a:lnTo>
                      <a:lnTo>
                        <a:pt x="30" y="1172"/>
                      </a:lnTo>
                      <a:lnTo>
                        <a:pt x="40" y="1214"/>
                      </a:lnTo>
                      <a:lnTo>
                        <a:pt x="52" y="1256"/>
                      </a:lnTo>
                      <a:lnTo>
                        <a:pt x="66" y="1296"/>
                      </a:lnTo>
                      <a:lnTo>
                        <a:pt x="80" y="1334"/>
                      </a:lnTo>
                      <a:lnTo>
                        <a:pt x="96" y="1372"/>
                      </a:lnTo>
                      <a:lnTo>
                        <a:pt x="112" y="1410"/>
                      </a:lnTo>
                      <a:lnTo>
                        <a:pt x="132" y="1444"/>
                      </a:lnTo>
                      <a:lnTo>
                        <a:pt x="150" y="1480"/>
                      </a:lnTo>
                      <a:lnTo>
                        <a:pt x="172" y="1512"/>
                      </a:lnTo>
                      <a:lnTo>
                        <a:pt x="194" y="1544"/>
                      </a:lnTo>
                      <a:lnTo>
                        <a:pt x="216" y="1574"/>
                      </a:lnTo>
                      <a:lnTo>
                        <a:pt x="240" y="1602"/>
                      </a:lnTo>
                      <a:lnTo>
                        <a:pt x="266" y="1628"/>
                      </a:lnTo>
                      <a:lnTo>
                        <a:pt x="290" y="1654"/>
                      </a:lnTo>
                      <a:lnTo>
                        <a:pt x="318" y="1678"/>
                      </a:lnTo>
                      <a:lnTo>
                        <a:pt x="346" y="1698"/>
                      </a:lnTo>
                      <a:lnTo>
                        <a:pt x="374" y="1718"/>
                      </a:lnTo>
                      <a:lnTo>
                        <a:pt x="404" y="1736"/>
                      </a:lnTo>
                      <a:lnTo>
                        <a:pt x="434" y="1754"/>
                      </a:lnTo>
                      <a:lnTo>
                        <a:pt x="464" y="1768"/>
                      </a:lnTo>
                      <a:lnTo>
                        <a:pt x="496" y="1780"/>
                      </a:lnTo>
                      <a:lnTo>
                        <a:pt x="526" y="1790"/>
                      </a:lnTo>
                      <a:lnTo>
                        <a:pt x="560" y="1798"/>
                      </a:lnTo>
                      <a:lnTo>
                        <a:pt x="592" y="1804"/>
                      </a:lnTo>
                      <a:lnTo>
                        <a:pt x="626" y="1806"/>
                      </a:lnTo>
                      <a:lnTo>
                        <a:pt x="660" y="1808"/>
                      </a:lnTo>
                      <a:lnTo>
                        <a:pt x="660" y="1808"/>
                      </a:lnTo>
                      <a:lnTo>
                        <a:pt x="694" y="1806"/>
                      </a:lnTo>
                      <a:lnTo>
                        <a:pt x="728" y="1804"/>
                      </a:lnTo>
                      <a:lnTo>
                        <a:pt x="760" y="1798"/>
                      </a:lnTo>
                      <a:lnTo>
                        <a:pt x="794" y="1790"/>
                      </a:lnTo>
                      <a:lnTo>
                        <a:pt x="824" y="1780"/>
                      </a:lnTo>
                      <a:lnTo>
                        <a:pt x="856" y="1768"/>
                      </a:lnTo>
                      <a:lnTo>
                        <a:pt x="886" y="1754"/>
                      </a:lnTo>
                      <a:lnTo>
                        <a:pt x="916" y="1736"/>
                      </a:lnTo>
                      <a:lnTo>
                        <a:pt x="946" y="1718"/>
                      </a:lnTo>
                      <a:lnTo>
                        <a:pt x="974" y="1698"/>
                      </a:lnTo>
                      <a:lnTo>
                        <a:pt x="1002" y="1678"/>
                      </a:lnTo>
                      <a:lnTo>
                        <a:pt x="1030" y="1654"/>
                      </a:lnTo>
                      <a:lnTo>
                        <a:pt x="1054" y="1628"/>
                      </a:lnTo>
                      <a:lnTo>
                        <a:pt x="1080" y="1602"/>
                      </a:lnTo>
                      <a:lnTo>
                        <a:pt x="1104" y="1574"/>
                      </a:lnTo>
                      <a:lnTo>
                        <a:pt x="1126" y="1544"/>
                      </a:lnTo>
                      <a:lnTo>
                        <a:pt x="1148" y="1512"/>
                      </a:lnTo>
                      <a:lnTo>
                        <a:pt x="1170" y="1480"/>
                      </a:lnTo>
                      <a:lnTo>
                        <a:pt x="1188" y="1444"/>
                      </a:lnTo>
                      <a:lnTo>
                        <a:pt x="1208" y="1410"/>
                      </a:lnTo>
                      <a:lnTo>
                        <a:pt x="1224" y="1372"/>
                      </a:lnTo>
                      <a:lnTo>
                        <a:pt x="1240" y="1334"/>
                      </a:lnTo>
                      <a:lnTo>
                        <a:pt x="1254" y="1296"/>
                      </a:lnTo>
                      <a:lnTo>
                        <a:pt x="1268" y="1256"/>
                      </a:lnTo>
                      <a:lnTo>
                        <a:pt x="1280" y="1214"/>
                      </a:lnTo>
                      <a:lnTo>
                        <a:pt x="1290" y="1172"/>
                      </a:lnTo>
                      <a:lnTo>
                        <a:pt x="1300" y="1130"/>
                      </a:lnTo>
                      <a:lnTo>
                        <a:pt x="1306" y="1086"/>
                      </a:lnTo>
                      <a:lnTo>
                        <a:pt x="1312" y="1042"/>
                      </a:lnTo>
                      <a:lnTo>
                        <a:pt x="1316" y="996"/>
                      </a:lnTo>
                      <a:lnTo>
                        <a:pt x="1320" y="950"/>
                      </a:lnTo>
                      <a:lnTo>
                        <a:pt x="1320" y="904"/>
                      </a:lnTo>
                      <a:lnTo>
                        <a:pt x="1320" y="904"/>
                      </a:lnTo>
                      <a:lnTo>
                        <a:pt x="1320" y="858"/>
                      </a:lnTo>
                      <a:lnTo>
                        <a:pt x="1316" y="812"/>
                      </a:lnTo>
                      <a:lnTo>
                        <a:pt x="1312" y="766"/>
                      </a:lnTo>
                      <a:lnTo>
                        <a:pt x="1306" y="722"/>
                      </a:lnTo>
                      <a:lnTo>
                        <a:pt x="1300" y="678"/>
                      </a:lnTo>
                      <a:lnTo>
                        <a:pt x="1290" y="636"/>
                      </a:lnTo>
                      <a:lnTo>
                        <a:pt x="1280" y="594"/>
                      </a:lnTo>
                      <a:lnTo>
                        <a:pt x="1268" y="552"/>
                      </a:lnTo>
                      <a:lnTo>
                        <a:pt x="1254" y="512"/>
                      </a:lnTo>
                      <a:lnTo>
                        <a:pt x="1240" y="474"/>
                      </a:lnTo>
                      <a:lnTo>
                        <a:pt x="1224" y="436"/>
                      </a:lnTo>
                      <a:lnTo>
                        <a:pt x="1208" y="398"/>
                      </a:lnTo>
                      <a:lnTo>
                        <a:pt x="1188" y="364"/>
                      </a:lnTo>
                      <a:lnTo>
                        <a:pt x="1170" y="328"/>
                      </a:lnTo>
                      <a:lnTo>
                        <a:pt x="1148" y="296"/>
                      </a:lnTo>
                      <a:lnTo>
                        <a:pt x="1126" y="264"/>
                      </a:lnTo>
                      <a:lnTo>
                        <a:pt x="1104" y="234"/>
                      </a:lnTo>
                      <a:lnTo>
                        <a:pt x="1080" y="206"/>
                      </a:lnTo>
                      <a:lnTo>
                        <a:pt x="1054" y="180"/>
                      </a:lnTo>
                      <a:lnTo>
                        <a:pt x="1030" y="154"/>
                      </a:lnTo>
                      <a:lnTo>
                        <a:pt x="1002" y="130"/>
                      </a:lnTo>
                      <a:lnTo>
                        <a:pt x="974" y="110"/>
                      </a:lnTo>
                      <a:lnTo>
                        <a:pt x="946" y="90"/>
                      </a:lnTo>
                      <a:lnTo>
                        <a:pt x="916" y="72"/>
                      </a:lnTo>
                      <a:lnTo>
                        <a:pt x="886" y="54"/>
                      </a:lnTo>
                      <a:lnTo>
                        <a:pt x="856" y="40"/>
                      </a:lnTo>
                      <a:lnTo>
                        <a:pt x="824" y="28"/>
                      </a:lnTo>
                      <a:lnTo>
                        <a:pt x="794" y="18"/>
                      </a:lnTo>
                      <a:lnTo>
                        <a:pt x="760" y="10"/>
                      </a:lnTo>
                      <a:lnTo>
                        <a:pt x="728" y="4"/>
                      </a:lnTo>
                      <a:lnTo>
                        <a:pt x="694" y="2"/>
                      </a:lnTo>
                      <a:lnTo>
                        <a:pt x="660" y="0"/>
                      </a:lnTo>
                      <a:lnTo>
                        <a:pt x="660" y="0"/>
                      </a:lnTo>
                      <a:lnTo>
                        <a:pt x="626" y="2"/>
                      </a:lnTo>
                      <a:lnTo>
                        <a:pt x="592" y="4"/>
                      </a:lnTo>
                      <a:lnTo>
                        <a:pt x="560" y="10"/>
                      </a:lnTo>
                      <a:lnTo>
                        <a:pt x="526" y="18"/>
                      </a:lnTo>
                      <a:lnTo>
                        <a:pt x="496" y="28"/>
                      </a:lnTo>
                      <a:lnTo>
                        <a:pt x="464" y="40"/>
                      </a:lnTo>
                      <a:lnTo>
                        <a:pt x="434" y="54"/>
                      </a:lnTo>
                      <a:lnTo>
                        <a:pt x="404" y="72"/>
                      </a:lnTo>
                      <a:lnTo>
                        <a:pt x="374" y="90"/>
                      </a:lnTo>
                      <a:lnTo>
                        <a:pt x="346" y="110"/>
                      </a:lnTo>
                      <a:lnTo>
                        <a:pt x="318" y="130"/>
                      </a:lnTo>
                      <a:lnTo>
                        <a:pt x="290" y="154"/>
                      </a:lnTo>
                      <a:lnTo>
                        <a:pt x="266" y="180"/>
                      </a:lnTo>
                      <a:lnTo>
                        <a:pt x="240" y="206"/>
                      </a:lnTo>
                      <a:lnTo>
                        <a:pt x="216" y="234"/>
                      </a:lnTo>
                      <a:lnTo>
                        <a:pt x="194" y="264"/>
                      </a:lnTo>
                      <a:lnTo>
                        <a:pt x="172" y="296"/>
                      </a:lnTo>
                      <a:lnTo>
                        <a:pt x="150" y="328"/>
                      </a:lnTo>
                      <a:lnTo>
                        <a:pt x="132" y="364"/>
                      </a:lnTo>
                      <a:lnTo>
                        <a:pt x="112" y="398"/>
                      </a:lnTo>
                      <a:lnTo>
                        <a:pt x="96" y="436"/>
                      </a:lnTo>
                      <a:lnTo>
                        <a:pt x="80" y="474"/>
                      </a:lnTo>
                      <a:lnTo>
                        <a:pt x="66" y="512"/>
                      </a:lnTo>
                      <a:lnTo>
                        <a:pt x="52" y="552"/>
                      </a:lnTo>
                      <a:lnTo>
                        <a:pt x="40" y="594"/>
                      </a:lnTo>
                      <a:lnTo>
                        <a:pt x="30" y="636"/>
                      </a:lnTo>
                      <a:lnTo>
                        <a:pt x="20" y="678"/>
                      </a:lnTo>
                      <a:lnTo>
                        <a:pt x="14" y="722"/>
                      </a:lnTo>
                      <a:lnTo>
                        <a:pt x="8" y="766"/>
                      </a:lnTo>
                      <a:lnTo>
                        <a:pt x="4" y="812"/>
                      </a:lnTo>
                      <a:lnTo>
                        <a:pt x="0" y="858"/>
                      </a:lnTo>
                      <a:lnTo>
                        <a:pt x="0" y="904"/>
                      </a:lnTo>
                      <a:lnTo>
                        <a:pt x="0" y="904"/>
                      </a:lnTo>
                      <a:close/>
                      <a:moveTo>
                        <a:pt x="56" y="916"/>
                      </a:moveTo>
                      <a:lnTo>
                        <a:pt x="56" y="916"/>
                      </a:lnTo>
                      <a:lnTo>
                        <a:pt x="56" y="874"/>
                      </a:lnTo>
                      <a:lnTo>
                        <a:pt x="60" y="832"/>
                      </a:lnTo>
                      <a:lnTo>
                        <a:pt x="62" y="792"/>
                      </a:lnTo>
                      <a:lnTo>
                        <a:pt x="68" y="752"/>
                      </a:lnTo>
                      <a:lnTo>
                        <a:pt x="76" y="714"/>
                      </a:lnTo>
                      <a:lnTo>
                        <a:pt x="84" y="674"/>
                      </a:lnTo>
                      <a:lnTo>
                        <a:pt x="92" y="636"/>
                      </a:lnTo>
                      <a:lnTo>
                        <a:pt x="104" y="600"/>
                      </a:lnTo>
                      <a:lnTo>
                        <a:pt x="116" y="564"/>
                      </a:lnTo>
                      <a:lnTo>
                        <a:pt x="128" y="528"/>
                      </a:lnTo>
                      <a:lnTo>
                        <a:pt x="144" y="494"/>
                      </a:lnTo>
                      <a:lnTo>
                        <a:pt x="160" y="462"/>
                      </a:lnTo>
                      <a:lnTo>
                        <a:pt x="176" y="430"/>
                      </a:lnTo>
                      <a:lnTo>
                        <a:pt x="194" y="400"/>
                      </a:lnTo>
                      <a:lnTo>
                        <a:pt x="212" y="370"/>
                      </a:lnTo>
                      <a:lnTo>
                        <a:pt x="232" y="342"/>
                      </a:lnTo>
                      <a:lnTo>
                        <a:pt x="254" y="314"/>
                      </a:lnTo>
                      <a:lnTo>
                        <a:pt x="276" y="290"/>
                      </a:lnTo>
                      <a:lnTo>
                        <a:pt x="298" y="266"/>
                      </a:lnTo>
                      <a:lnTo>
                        <a:pt x="322" y="242"/>
                      </a:lnTo>
                      <a:lnTo>
                        <a:pt x="346" y="222"/>
                      </a:lnTo>
                      <a:lnTo>
                        <a:pt x="372" y="202"/>
                      </a:lnTo>
                      <a:lnTo>
                        <a:pt x="398" y="184"/>
                      </a:lnTo>
                      <a:lnTo>
                        <a:pt x="424" y="168"/>
                      </a:lnTo>
                      <a:lnTo>
                        <a:pt x="452" y="154"/>
                      </a:lnTo>
                      <a:lnTo>
                        <a:pt x="480" y="140"/>
                      </a:lnTo>
                      <a:lnTo>
                        <a:pt x="510" y="130"/>
                      </a:lnTo>
                      <a:lnTo>
                        <a:pt x="538" y="120"/>
                      </a:lnTo>
                      <a:lnTo>
                        <a:pt x="568" y="114"/>
                      </a:lnTo>
                      <a:lnTo>
                        <a:pt x="598" y="108"/>
                      </a:lnTo>
                      <a:lnTo>
                        <a:pt x="628" y="106"/>
                      </a:lnTo>
                      <a:lnTo>
                        <a:pt x="660" y="104"/>
                      </a:lnTo>
                      <a:lnTo>
                        <a:pt x="660" y="104"/>
                      </a:lnTo>
                      <a:lnTo>
                        <a:pt x="692" y="106"/>
                      </a:lnTo>
                      <a:lnTo>
                        <a:pt x="722" y="108"/>
                      </a:lnTo>
                      <a:lnTo>
                        <a:pt x="752" y="114"/>
                      </a:lnTo>
                      <a:lnTo>
                        <a:pt x="782" y="120"/>
                      </a:lnTo>
                      <a:lnTo>
                        <a:pt x="810" y="130"/>
                      </a:lnTo>
                      <a:lnTo>
                        <a:pt x="840" y="140"/>
                      </a:lnTo>
                      <a:lnTo>
                        <a:pt x="868" y="154"/>
                      </a:lnTo>
                      <a:lnTo>
                        <a:pt x="896" y="168"/>
                      </a:lnTo>
                      <a:lnTo>
                        <a:pt x="922" y="184"/>
                      </a:lnTo>
                      <a:lnTo>
                        <a:pt x="948" y="202"/>
                      </a:lnTo>
                      <a:lnTo>
                        <a:pt x="974" y="222"/>
                      </a:lnTo>
                      <a:lnTo>
                        <a:pt x="998" y="242"/>
                      </a:lnTo>
                      <a:lnTo>
                        <a:pt x="1022" y="266"/>
                      </a:lnTo>
                      <a:lnTo>
                        <a:pt x="1044" y="290"/>
                      </a:lnTo>
                      <a:lnTo>
                        <a:pt x="1066" y="314"/>
                      </a:lnTo>
                      <a:lnTo>
                        <a:pt x="1088" y="342"/>
                      </a:lnTo>
                      <a:lnTo>
                        <a:pt x="1108" y="370"/>
                      </a:lnTo>
                      <a:lnTo>
                        <a:pt x="1126" y="400"/>
                      </a:lnTo>
                      <a:lnTo>
                        <a:pt x="1144" y="430"/>
                      </a:lnTo>
                      <a:lnTo>
                        <a:pt x="1160" y="462"/>
                      </a:lnTo>
                      <a:lnTo>
                        <a:pt x="1176" y="494"/>
                      </a:lnTo>
                      <a:lnTo>
                        <a:pt x="1192" y="528"/>
                      </a:lnTo>
                      <a:lnTo>
                        <a:pt x="1204" y="564"/>
                      </a:lnTo>
                      <a:lnTo>
                        <a:pt x="1216" y="600"/>
                      </a:lnTo>
                      <a:lnTo>
                        <a:pt x="1228" y="636"/>
                      </a:lnTo>
                      <a:lnTo>
                        <a:pt x="1236" y="674"/>
                      </a:lnTo>
                      <a:lnTo>
                        <a:pt x="1244" y="714"/>
                      </a:lnTo>
                      <a:lnTo>
                        <a:pt x="1252" y="752"/>
                      </a:lnTo>
                      <a:lnTo>
                        <a:pt x="1258" y="792"/>
                      </a:lnTo>
                      <a:lnTo>
                        <a:pt x="1260" y="832"/>
                      </a:lnTo>
                      <a:lnTo>
                        <a:pt x="1264" y="874"/>
                      </a:lnTo>
                      <a:lnTo>
                        <a:pt x="1264" y="916"/>
                      </a:lnTo>
                      <a:lnTo>
                        <a:pt x="1264" y="916"/>
                      </a:lnTo>
                      <a:lnTo>
                        <a:pt x="1264" y="958"/>
                      </a:lnTo>
                      <a:lnTo>
                        <a:pt x="1260" y="1000"/>
                      </a:lnTo>
                      <a:lnTo>
                        <a:pt x="1258" y="1040"/>
                      </a:lnTo>
                      <a:lnTo>
                        <a:pt x="1252" y="1080"/>
                      </a:lnTo>
                      <a:lnTo>
                        <a:pt x="1244" y="1118"/>
                      </a:lnTo>
                      <a:lnTo>
                        <a:pt x="1236" y="1158"/>
                      </a:lnTo>
                      <a:lnTo>
                        <a:pt x="1228" y="1196"/>
                      </a:lnTo>
                      <a:lnTo>
                        <a:pt x="1216" y="1232"/>
                      </a:lnTo>
                      <a:lnTo>
                        <a:pt x="1204" y="1268"/>
                      </a:lnTo>
                      <a:lnTo>
                        <a:pt x="1192" y="1304"/>
                      </a:lnTo>
                      <a:lnTo>
                        <a:pt x="1176" y="1338"/>
                      </a:lnTo>
                      <a:lnTo>
                        <a:pt x="1160" y="1370"/>
                      </a:lnTo>
                      <a:lnTo>
                        <a:pt x="1144" y="1402"/>
                      </a:lnTo>
                      <a:lnTo>
                        <a:pt x="1126" y="1432"/>
                      </a:lnTo>
                      <a:lnTo>
                        <a:pt x="1108" y="1462"/>
                      </a:lnTo>
                      <a:lnTo>
                        <a:pt x="1088" y="1490"/>
                      </a:lnTo>
                      <a:lnTo>
                        <a:pt x="1066" y="1518"/>
                      </a:lnTo>
                      <a:lnTo>
                        <a:pt x="1044" y="1542"/>
                      </a:lnTo>
                      <a:lnTo>
                        <a:pt x="1022" y="1566"/>
                      </a:lnTo>
                      <a:lnTo>
                        <a:pt x="998" y="1590"/>
                      </a:lnTo>
                      <a:lnTo>
                        <a:pt x="974" y="1610"/>
                      </a:lnTo>
                      <a:lnTo>
                        <a:pt x="948" y="1630"/>
                      </a:lnTo>
                      <a:lnTo>
                        <a:pt x="922" y="1648"/>
                      </a:lnTo>
                      <a:lnTo>
                        <a:pt x="896" y="1664"/>
                      </a:lnTo>
                      <a:lnTo>
                        <a:pt x="868" y="1678"/>
                      </a:lnTo>
                      <a:lnTo>
                        <a:pt x="840" y="1692"/>
                      </a:lnTo>
                      <a:lnTo>
                        <a:pt x="810" y="1702"/>
                      </a:lnTo>
                      <a:lnTo>
                        <a:pt x="782" y="1712"/>
                      </a:lnTo>
                      <a:lnTo>
                        <a:pt x="752" y="1718"/>
                      </a:lnTo>
                      <a:lnTo>
                        <a:pt x="722" y="1724"/>
                      </a:lnTo>
                      <a:lnTo>
                        <a:pt x="692" y="1726"/>
                      </a:lnTo>
                      <a:lnTo>
                        <a:pt x="660" y="1728"/>
                      </a:lnTo>
                      <a:lnTo>
                        <a:pt x="660" y="1728"/>
                      </a:lnTo>
                      <a:lnTo>
                        <a:pt x="628" y="1726"/>
                      </a:lnTo>
                      <a:lnTo>
                        <a:pt x="598" y="1724"/>
                      </a:lnTo>
                      <a:lnTo>
                        <a:pt x="568" y="1718"/>
                      </a:lnTo>
                      <a:lnTo>
                        <a:pt x="538" y="1712"/>
                      </a:lnTo>
                      <a:lnTo>
                        <a:pt x="510" y="1702"/>
                      </a:lnTo>
                      <a:lnTo>
                        <a:pt x="480" y="1692"/>
                      </a:lnTo>
                      <a:lnTo>
                        <a:pt x="452" y="1678"/>
                      </a:lnTo>
                      <a:lnTo>
                        <a:pt x="424" y="1664"/>
                      </a:lnTo>
                      <a:lnTo>
                        <a:pt x="398" y="1648"/>
                      </a:lnTo>
                      <a:lnTo>
                        <a:pt x="372" y="1630"/>
                      </a:lnTo>
                      <a:lnTo>
                        <a:pt x="346" y="1610"/>
                      </a:lnTo>
                      <a:lnTo>
                        <a:pt x="322" y="1590"/>
                      </a:lnTo>
                      <a:lnTo>
                        <a:pt x="298" y="1566"/>
                      </a:lnTo>
                      <a:lnTo>
                        <a:pt x="276" y="1542"/>
                      </a:lnTo>
                      <a:lnTo>
                        <a:pt x="254" y="1518"/>
                      </a:lnTo>
                      <a:lnTo>
                        <a:pt x="232" y="1490"/>
                      </a:lnTo>
                      <a:lnTo>
                        <a:pt x="212" y="1462"/>
                      </a:lnTo>
                      <a:lnTo>
                        <a:pt x="194" y="1432"/>
                      </a:lnTo>
                      <a:lnTo>
                        <a:pt x="176" y="1402"/>
                      </a:lnTo>
                      <a:lnTo>
                        <a:pt x="160" y="1370"/>
                      </a:lnTo>
                      <a:lnTo>
                        <a:pt x="144" y="1338"/>
                      </a:lnTo>
                      <a:lnTo>
                        <a:pt x="128" y="1304"/>
                      </a:lnTo>
                      <a:lnTo>
                        <a:pt x="116" y="1268"/>
                      </a:lnTo>
                      <a:lnTo>
                        <a:pt x="104" y="1232"/>
                      </a:lnTo>
                      <a:lnTo>
                        <a:pt x="92" y="1196"/>
                      </a:lnTo>
                      <a:lnTo>
                        <a:pt x="84" y="1158"/>
                      </a:lnTo>
                      <a:lnTo>
                        <a:pt x="76" y="1118"/>
                      </a:lnTo>
                      <a:lnTo>
                        <a:pt x="68" y="1080"/>
                      </a:lnTo>
                      <a:lnTo>
                        <a:pt x="62" y="1040"/>
                      </a:lnTo>
                      <a:lnTo>
                        <a:pt x="60" y="1000"/>
                      </a:lnTo>
                      <a:lnTo>
                        <a:pt x="56" y="958"/>
                      </a:lnTo>
                      <a:lnTo>
                        <a:pt x="56" y="916"/>
                      </a:lnTo>
                      <a:lnTo>
                        <a:pt x="56" y="916"/>
                      </a:lnTo>
                      <a:close/>
                    </a:path>
                  </a:pathLst>
                </a:custGeom>
                <a:solidFill>
                  <a:srgbClr val="B1B9B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122">
                  <a:extLst>
                    <a:ext uri="{FF2B5EF4-FFF2-40B4-BE49-F238E27FC236}">
                      <a16:creationId xmlns:a16="http://schemas.microsoft.com/office/drawing/2014/main" id="{3BA184BF-CF9D-4686-A07C-625A6DB2E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3" y="1214"/>
                  <a:ext cx="580" cy="192"/>
                </a:xfrm>
                <a:custGeom>
                  <a:avLst/>
                  <a:gdLst>
                    <a:gd name="T0" fmla="*/ 0 w 580"/>
                    <a:gd name="T1" fmla="*/ 84 h 192"/>
                    <a:gd name="T2" fmla="*/ 52 w 580"/>
                    <a:gd name="T3" fmla="*/ 184 h 192"/>
                    <a:gd name="T4" fmla="*/ 52 w 580"/>
                    <a:gd name="T5" fmla="*/ 184 h 192"/>
                    <a:gd name="T6" fmla="*/ 72 w 580"/>
                    <a:gd name="T7" fmla="*/ 172 h 192"/>
                    <a:gd name="T8" fmla="*/ 96 w 580"/>
                    <a:gd name="T9" fmla="*/ 162 h 192"/>
                    <a:gd name="T10" fmla="*/ 128 w 580"/>
                    <a:gd name="T11" fmla="*/ 148 h 192"/>
                    <a:gd name="T12" fmla="*/ 164 w 580"/>
                    <a:gd name="T13" fmla="*/ 134 h 192"/>
                    <a:gd name="T14" fmla="*/ 204 w 580"/>
                    <a:gd name="T15" fmla="*/ 124 h 192"/>
                    <a:gd name="T16" fmla="*/ 248 w 580"/>
                    <a:gd name="T17" fmla="*/ 116 h 192"/>
                    <a:gd name="T18" fmla="*/ 270 w 580"/>
                    <a:gd name="T19" fmla="*/ 112 h 192"/>
                    <a:gd name="T20" fmla="*/ 292 w 580"/>
                    <a:gd name="T21" fmla="*/ 112 h 192"/>
                    <a:gd name="T22" fmla="*/ 292 w 580"/>
                    <a:gd name="T23" fmla="*/ 112 h 192"/>
                    <a:gd name="T24" fmla="*/ 314 w 580"/>
                    <a:gd name="T25" fmla="*/ 112 h 192"/>
                    <a:gd name="T26" fmla="*/ 336 w 580"/>
                    <a:gd name="T27" fmla="*/ 116 h 192"/>
                    <a:gd name="T28" fmla="*/ 358 w 580"/>
                    <a:gd name="T29" fmla="*/ 120 h 192"/>
                    <a:gd name="T30" fmla="*/ 380 w 580"/>
                    <a:gd name="T31" fmla="*/ 124 h 192"/>
                    <a:gd name="T32" fmla="*/ 420 w 580"/>
                    <a:gd name="T33" fmla="*/ 138 h 192"/>
                    <a:gd name="T34" fmla="*/ 456 w 580"/>
                    <a:gd name="T35" fmla="*/ 152 h 192"/>
                    <a:gd name="T36" fmla="*/ 488 w 580"/>
                    <a:gd name="T37" fmla="*/ 166 h 192"/>
                    <a:gd name="T38" fmla="*/ 512 w 580"/>
                    <a:gd name="T39" fmla="*/ 180 h 192"/>
                    <a:gd name="T40" fmla="*/ 532 w 580"/>
                    <a:gd name="T41" fmla="*/ 192 h 192"/>
                    <a:gd name="T42" fmla="*/ 580 w 580"/>
                    <a:gd name="T43" fmla="*/ 88 h 192"/>
                    <a:gd name="T44" fmla="*/ 580 w 580"/>
                    <a:gd name="T45" fmla="*/ 88 h 192"/>
                    <a:gd name="T46" fmla="*/ 562 w 580"/>
                    <a:gd name="T47" fmla="*/ 74 h 192"/>
                    <a:gd name="T48" fmla="*/ 538 w 580"/>
                    <a:gd name="T49" fmla="*/ 60 h 192"/>
                    <a:gd name="T50" fmla="*/ 506 w 580"/>
                    <a:gd name="T51" fmla="*/ 44 h 192"/>
                    <a:gd name="T52" fmla="*/ 466 w 580"/>
                    <a:gd name="T53" fmla="*/ 28 h 192"/>
                    <a:gd name="T54" fmla="*/ 442 w 580"/>
                    <a:gd name="T55" fmla="*/ 20 h 192"/>
                    <a:gd name="T56" fmla="*/ 416 w 580"/>
                    <a:gd name="T57" fmla="*/ 14 h 192"/>
                    <a:gd name="T58" fmla="*/ 388 w 580"/>
                    <a:gd name="T59" fmla="*/ 8 h 192"/>
                    <a:gd name="T60" fmla="*/ 358 w 580"/>
                    <a:gd name="T61" fmla="*/ 4 h 192"/>
                    <a:gd name="T62" fmla="*/ 326 w 580"/>
                    <a:gd name="T63" fmla="*/ 0 h 192"/>
                    <a:gd name="T64" fmla="*/ 292 w 580"/>
                    <a:gd name="T65" fmla="*/ 0 h 192"/>
                    <a:gd name="T66" fmla="*/ 292 w 580"/>
                    <a:gd name="T67" fmla="*/ 0 h 192"/>
                    <a:gd name="T68" fmla="*/ 258 w 580"/>
                    <a:gd name="T69" fmla="*/ 0 h 192"/>
                    <a:gd name="T70" fmla="*/ 226 w 580"/>
                    <a:gd name="T71" fmla="*/ 4 h 192"/>
                    <a:gd name="T72" fmla="*/ 196 w 580"/>
                    <a:gd name="T73" fmla="*/ 8 h 192"/>
                    <a:gd name="T74" fmla="*/ 168 w 580"/>
                    <a:gd name="T75" fmla="*/ 14 h 192"/>
                    <a:gd name="T76" fmla="*/ 142 w 580"/>
                    <a:gd name="T77" fmla="*/ 20 h 192"/>
                    <a:gd name="T78" fmla="*/ 118 w 580"/>
                    <a:gd name="T79" fmla="*/ 26 h 192"/>
                    <a:gd name="T80" fmla="*/ 76 w 580"/>
                    <a:gd name="T81" fmla="*/ 42 h 192"/>
                    <a:gd name="T82" fmla="*/ 44 w 580"/>
                    <a:gd name="T83" fmla="*/ 58 h 192"/>
                    <a:gd name="T84" fmla="*/ 20 w 580"/>
                    <a:gd name="T85" fmla="*/ 70 h 192"/>
                    <a:gd name="T86" fmla="*/ 0 w 580"/>
                    <a:gd name="T87" fmla="*/ 84 h 192"/>
                    <a:gd name="T88" fmla="*/ 0 w 580"/>
                    <a:gd name="T89" fmla="*/ 84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80" h="192">
                      <a:moveTo>
                        <a:pt x="0" y="84"/>
                      </a:moveTo>
                      <a:lnTo>
                        <a:pt x="52" y="184"/>
                      </a:lnTo>
                      <a:lnTo>
                        <a:pt x="52" y="184"/>
                      </a:lnTo>
                      <a:lnTo>
                        <a:pt x="72" y="172"/>
                      </a:lnTo>
                      <a:lnTo>
                        <a:pt x="96" y="162"/>
                      </a:lnTo>
                      <a:lnTo>
                        <a:pt x="128" y="148"/>
                      </a:lnTo>
                      <a:lnTo>
                        <a:pt x="164" y="134"/>
                      </a:lnTo>
                      <a:lnTo>
                        <a:pt x="204" y="124"/>
                      </a:lnTo>
                      <a:lnTo>
                        <a:pt x="248" y="116"/>
                      </a:lnTo>
                      <a:lnTo>
                        <a:pt x="270" y="112"/>
                      </a:lnTo>
                      <a:lnTo>
                        <a:pt x="292" y="112"/>
                      </a:lnTo>
                      <a:lnTo>
                        <a:pt x="292" y="112"/>
                      </a:lnTo>
                      <a:lnTo>
                        <a:pt x="314" y="112"/>
                      </a:lnTo>
                      <a:lnTo>
                        <a:pt x="336" y="116"/>
                      </a:lnTo>
                      <a:lnTo>
                        <a:pt x="358" y="120"/>
                      </a:lnTo>
                      <a:lnTo>
                        <a:pt x="380" y="124"/>
                      </a:lnTo>
                      <a:lnTo>
                        <a:pt x="420" y="138"/>
                      </a:lnTo>
                      <a:lnTo>
                        <a:pt x="456" y="152"/>
                      </a:lnTo>
                      <a:lnTo>
                        <a:pt x="488" y="166"/>
                      </a:lnTo>
                      <a:lnTo>
                        <a:pt x="512" y="180"/>
                      </a:lnTo>
                      <a:lnTo>
                        <a:pt x="532" y="192"/>
                      </a:lnTo>
                      <a:lnTo>
                        <a:pt x="580" y="88"/>
                      </a:lnTo>
                      <a:lnTo>
                        <a:pt x="580" y="88"/>
                      </a:lnTo>
                      <a:lnTo>
                        <a:pt x="562" y="74"/>
                      </a:lnTo>
                      <a:lnTo>
                        <a:pt x="538" y="60"/>
                      </a:lnTo>
                      <a:lnTo>
                        <a:pt x="506" y="44"/>
                      </a:lnTo>
                      <a:lnTo>
                        <a:pt x="466" y="28"/>
                      </a:lnTo>
                      <a:lnTo>
                        <a:pt x="442" y="20"/>
                      </a:lnTo>
                      <a:lnTo>
                        <a:pt x="416" y="14"/>
                      </a:lnTo>
                      <a:lnTo>
                        <a:pt x="388" y="8"/>
                      </a:lnTo>
                      <a:lnTo>
                        <a:pt x="358" y="4"/>
                      </a:lnTo>
                      <a:lnTo>
                        <a:pt x="326" y="0"/>
                      </a:lnTo>
                      <a:lnTo>
                        <a:pt x="292" y="0"/>
                      </a:lnTo>
                      <a:lnTo>
                        <a:pt x="292" y="0"/>
                      </a:lnTo>
                      <a:lnTo>
                        <a:pt x="258" y="0"/>
                      </a:lnTo>
                      <a:lnTo>
                        <a:pt x="226" y="4"/>
                      </a:lnTo>
                      <a:lnTo>
                        <a:pt x="196" y="8"/>
                      </a:lnTo>
                      <a:lnTo>
                        <a:pt x="168" y="14"/>
                      </a:lnTo>
                      <a:lnTo>
                        <a:pt x="142" y="20"/>
                      </a:lnTo>
                      <a:lnTo>
                        <a:pt x="118" y="26"/>
                      </a:lnTo>
                      <a:lnTo>
                        <a:pt x="76" y="42"/>
                      </a:lnTo>
                      <a:lnTo>
                        <a:pt x="44" y="58"/>
                      </a:lnTo>
                      <a:lnTo>
                        <a:pt x="20" y="70"/>
                      </a:lnTo>
                      <a:lnTo>
                        <a:pt x="0" y="84"/>
                      </a:lnTo>
                      <a:lnTo>
                        <a:pt x="0" y="84"/>
                      </a:lnTo>
                      <a:close/>
                    </a:path>
                  </a:pathLst>
                </a:custGeom>
                <a:solidFill>
                  <a:srgbClr val="C590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Freeform 123">
                  <a:extLst>
                    <a:ext uri="{FF2B5EF4-FFF2-40B4-BE49-F238E27FC236}">
                      <a16:creationId xmlns:a16="http://schemas.microsoft.com/office/drawing/2014/main" id="{A5039BB0-C3EC-47ED-8050-47C05E360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2918"/>
                  <a:ext cx="272" cy="232"/>
                </a:xfrm>
                <a:custGeom>
                  <a:avLst/>
                  <a:gdLst>
                    <a:gd name="T0" fmla="*/ 32 w 272"/>
                    <a:gd name="T1" fmla="*/ 8 h 232"/>
                    <a:gd name="T2" fmla="*/ 0 w 272"/>
                    <a:gd name="T3" fmla="*/ 80 h 232"/>
                    <a:gd name="T4" fmla="*/ 0 w 272"/>
                    <a:gd name="T5" fmla="*/ 80 h 232"/>
                    <a:gd name="T6" fmla="*/ 8 w 272"/>
                    <a:gd name="T7" fmla="*/ 82 h 232"/>
                    <a:gd name="T8" fmla="*/ 24 w 272"/>
                    <a:gd name="T9" fmla="*/ 88 h 232"/>
                    <a:gd name="T10" fmla="*/ 42 w 272"/>
                    <a:gd name="T11" fmla="*/ 98 h 232"/>
                    <a:gd name="T12" fmla="*/ 50 w 272"/>
                    <a:gd name="T13" fmla="*/ 104 h 232"/>
                    <a:gd name="T14" fmla="*/ 56 w 272"/>
                    <a:gd name="T15" fmla="*/ 112 h 232"/>
                    <a:gd name="T16" fmla="*/ 56 w 272"/>
                    <a:gd name="T17" fmla="*/ 112 h 232"/>
                    <a:gd name="T18" fmla="*/ 74 w 272"/>
                    <a:gd name="T19" fmla="*/ 140 h 232"/>
                    <a:gd name="T20" fmla="*/ 104 w 272"/>
                    <a:gd name="T21" fmla="*/ 180 h 232"/>
                    <a:gd name="T22" fmla="*/ 144 w 272"/>
                    <a:gd name="T23" fmla="*/ 232 h 232"/>
                    <a:gd name="T24" fmla="*/ 144 w 272"/>
                    <a:gd name="T25" fmla="*/ 232 h 232"/>
                    <a:gd name="T26" fmla="*/ 240 w 272"/>
                    <a:gd name="T27" fmla="*/ 112 h 232"/>
                    <a:gd name="T28" fmla="*/ 240 w 272"/>
                    <a:gd name="T29" fmla="*/ 112 h 232"/>
                    <a:gd name="T30" fmla="*/ 248 w 272"/>
                    <a:gd name="T31" fmla="*/ 104 h 232"/>
                    <a:gd name="T32" fmla="*/ 258 w 272"/>
                    <a:gd name="T33" fmla="*/ 96 h 232"/>
                    <a:gd name="T34" fmla="*/ 272 w 272"/>
                    <a:gd name="T35" fmla="*/ 88 h 232"/>
                    <a:gd name="T36" fmla="*/ 240 w 272"/>
                    <a:gd name="T37" fmla="*/ 0 h 232"/>
                    <a:gd name="T38" fmla="*/ 240 w 272"/>
                    <a:gd name="T39" fmla="*/ 0 h 232"/>
                    <a:gd name="T40" fmla="*/ 212 w 272"/>
                    <a:gd name="T41" fmla="*/ 4 h 232"/>
                    <a:gd name="T42" fmla="*/ 180 w 272"/>
                    <a:gd name="T43" fmla="*/ 6 h 232"/>
                    <a:gd name="T44" fmla="*/ 144 w 272"/>
                    <a:gd name="T45" fmla="*/ 8 h 232"/>
                    <a:gd name="T46" fmla="*/ 32 w 272"/>
                    <a:gd name="T47" fmla="*/ 8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2" h="232">
                      <a:moveTo>
                        <a:pt x="32" y="8"/>
                      </a:move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8" y="82"/>
                      </a:lnTo>
                      <a:lnTo>
                        <a:pt x="24" y="88"/>
                      </a:lnTo>
                      <a:lnTo>
                        <a:pt x="42" y="98"/>
                      </a:lnTo>
                      <a:lnTo>
                        <a:pt x="50" y="104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74" y="140"/>
                      </a:lnTo>
                      <a:lnTo>
                        <a:pt x="104" y="180"/>
                      </a:lnTo>
                      <a:lnTo>
                        <a:pt x="144" y="232"/>
                      </a:lnTo>
                      <a:lnTo>
                        <a:pt x="144" y="232"/>
                      </a:lnTo>
                      <a:lnTo>
                        <a:pt x="240" y="112"/>
                      </a:lnTo>
                      <a:lnTo>
                        <a:pt x="240" y="112"/>
                      </a:lnTo>
                      <a:lnTo>
                        <a:pt x="248" y="104"/>
                      </a:lnTo>
                      <a:lnTo>
                        <a:pt x="258" y="96"/>
                      </a:lnTo>
                      <a:lnTo>
                        <a:pt x="272" y="88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12" y="4"/>
                      </a:lnTo>
                      <a:lnTo>
                        <a:pt x="180" y="6"/>
                      </a:lnTo>
                      <a:lnTo>
                        <a:pt x="144" y="8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C690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124">
                  <a:extLst>
                    <a:ext uri="{FF2B5EF4-FFF2-40B4-BE49-F238E27FC236}">
                      <a16:creationId xmlns:a16="http://schemas.microsoft.com/office/drawing/2014/main" id="{1DA3B88E-05D2-4AF7-BE64-F559F34B4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7" y="422"/>
                  <a:ext cx="2530" cy="600"/>
                </a:xfrm>
                <a:custGeom>
                  <a:avLst/>
                  <a:gdLst>
                    <a:gd name="T0" fmla="*/ 46 w 2530"/>
                    <a:gd name="T1" fmla="*/ 294 h 600"/>
                    <a:gd name="T2" fmla="*/ 144 w 2530"/>
                    <a:gd name="T3" fmla="*/ 280 h 600"/>
                    <a:gd name="T4" fmla="*/ 128 w 2530"/>
                    <a:gd name="T5" fmla="*/ 304 h 600"/>
                    <a:gd name="T6" fmla="*/ 238 w 2530"/>
                    <a:gd name="T7" fmla="*/ 298 h 600"/>
                    <a:gd name="T8" fmla="*/ 384 w 2530"/>
                    <a:gd name="T9" fmla="*/ 288 h 600"/>
                    <a:gd name="T10" fmla="*/ 356 w 2530"/>
                    <a:gd name="T11" fmla="*/ 326 h 600"/>
                    <a:gd name="T12" fmla="*/ 498 w 2530"/>
                    <a:gd name="T13" fmla="*/ 314 h 600"/>
                    <a:gd name="T14" fmla="*/ 510 w 2530"/>
                    <a:gd name="T15" fmla="*/ 328 h 600"/>
                    <a:gd name="T16" fmla="*/ 554 w 2530"/>
                    <a:gd name="T17" fmla="*/ 360 h 600"/>
                    <a:gd name="T18" fmla="*/ 584 w 2530"/>
                    <a:gd name="T19" fmla="*/ 374 h 600"/>
                    <a:gd name="T20" fmla="*/ 656 w 2530"/>
                    <a:gd name="T21" fmla="*/ 342 h 600"/>
                    <a:gd name="T22" fmla="*/ 632 w 2530"/>
                    <a:gd name="T23" fmla="*/ 376 h 600"/>
                    <a:gd name="T24" fmla="*/ 726 w 2530"/>
                    <a:gd name="T25" fmla="*/ 370 h 600"/>
                    <a:gd name="T26" fmla="*/ 704 w 2530"/>
                    <a:gd name="T27" fmla="*/ 424 h 600"/>
                    <a:gd name="T28" fmla="*/ 812 w 2530"/>
                    <a:gd name="T29" fmla="*/ 404 h 600"/>
                    <a:gd name="T30" fmla="*/ 784 w 2530"/>
                    <a:gd name="T31" fmla="*/ 464 h 600"/>
                    <a:gd name="T32" fmla="*/ 856 w 2530"/>
                    <a:gd name="T33" fmla="*/ 474 h 600"/>
                    <a:gd name="T34" fmla="*/ 848 w 2530"/>
                    <a:gd name="T35" fmla="*/ 520 h 600"/>
                    <a:gd name="T36" fmla="*/ 912 w 2530"/>
                    <a:gd name="T37" fmla="*/ 480 h 600"/>
                    <a:gd name="T38" fmla="*/ 930 w 2530"/>
                    <a:gd name="T39" fmla="*/ 552 h 600"/>
                    <a:gd name="T40" fmla="*/ 1000 w 2530"/>
                    <a:gd name="T41" fmla="*/ 504 h 600"/>
                    <a:gd name="T42" fmla="*/ 994 w 2530"/>
                    <a:gd name="T43" fmla="*/ 580 h 600"/>
                    <a:gd name="T44" fmla="*/ 1048 w 2530"/>
                    <a:gd name="T45" fmla="*/ 552 h 600"/>
                    <a:gd name="T46" fmla="*/ 1080 w 2530"/>
                    <a:gd name="T47" fmla="*/ 588 h 600"/>
                    <a:gd name="T48" fmla="*/ 1130 w 2530"/>
                    <a:gd name="T49" fmla="*/ 592 h 600"/>
                    <a:gd name="T50" fmla="*/ 1262 w 2530"/>
                    <a:gd name="T51" fmla="*/ 500 h 600"/>
                    <a:gd name="T52" fmla="*/ 1382 w 2530"/>
                    <a:gd name="T53" fmla="*/ 518 h 600"/>
                    <a:gd name="T54" fmla="*/ 1524 w 2530"/>
                    <a:gd name="T55" fmla="*/ 580 h 600"/>
                    <a:gd name="T56" fmla="*/ 1536 w 2530"/>
                    <a:gd name="T57" fmla="*/ 504 h 600"/>
                    <a:gd name="T58" fmla="*/ 1604 w 2530"/>
                    <a:gd name="T59" fmla="*/ 556 h 600"/>
                    <a:gd name="T60" fmla="*/ 1624 w 2530"/>
                    <a:gd name="T61" fmla="*/ 496 h 600"/>
                    <a:gd name="T62" fmla="*/ 1670 w 2530"/>
                    <a:gd name="T63" fmla="*/ 532 h 600"/>
                    <a:gd name="T64" fmla="*/ 1714 w 2530"/>
                    <a:gd name="T65" fmla="*/ 498 h 600"/>
                    <a:gd name="T66" fmla="*/ 1746 w 2530"/>
                    <a:gd name="T67" fmla="*/ 498 h 600"/>
                    <a:gd name="T68" fmla="*/ 1736 w 2530"/>
                    <a:gd name="T69" fmla="*/ 424 h 600"/>
                    <a:gd name="T70" fmla="*/ 1824 w 2530"/>
                    <a:gd name="T71" fmla="*/ 464 h 600"/>
                    <a:gd name="T72" fmla="*/ 1854 w 2530"/>
                    <a:gd name="T73" fmla="*/ 404 h 600"/>
                    <a:gd name="T74" fmla="*/ 1904 w 2530"/>
                    <a:gd name="T75" fmla="*/ 416 h 600"/>
                    <a:gd name="T76" fmla="*/ 1932 w 2530"/>
                    <a:gd name="T77" fmla="*/ 384 h 600"/>
                    <a:gd name="T78" fmla="*/ 1992 w 2530"/>
                    <a:gd name="T79" fmla="*/ 400 h 600"/>
                    <a:gd name="T80" fmla="*/ 2032 w 2530"/>
                    <a:gd name="T81" fmla="*/ 370 h 600"/>
                    <a:gd name="T82" fmla="*/ 2056 w 2530"/>
                    <a:gd name="T83" fmla="*/ 352 h 600"/>
                    <a:gd name="T84" fmla="*/ 2180 w 2530"/>
                    <a:gd name="T85" fmla="*/ 368 h 600"/>
                    <a:gd name="T86" fmla="*/ 2168 w 2530"/>
                    <a:gd name="T87" fmla="*/ 312 h 600"/>
                    <a:gd name="T88" fmla="*/ 2296 w 2530"/>
                    <a:gd name="T89" fmla="*/ 348 h 600"/>
                    <a:gd name="T90" fmla="*/ 2288 w 2530"/>
                    <a:gd name="T91" fmla="*/ 312 h 600"/>
                    <a:gd name="T92" fmla="*/ 2408 w 2530"/>
                    <a:gd name="T93" fmla="*/ 336 h 600"/>
                    <a:gd name="T94" fmla="*/ 2354 w 2530"/>
                    <a:gd name="T95" fmla="*/ 286 h 600"/>
                    <a:gd name="T96" fmla="*/ 2488 w 2530"/>
                    <a:gd name="T97" fmla="*/ 328 h 600"/>
                    <a:gd name="T98" fmla="*/ 2482 w 2530"/>
                    <a:gd name="T99" fmla="*/ 288 h 600"/>
                    <a:gd name="T100" fmla="*/ 2528 w 2530"/>
                    <a:gd name="T101" fmla="*/ 288 h 600"/>
                    <a:gd name="T102" fmla="*/ 2288 w 2530"/>
                    <a:gd name="T103" fmla="*/ 134 h 600"/>
                    <a:gd name="T104" fmla="*/ 2038 w 2530"/>
                    <a:gd name="T105" fmla="*/ 50 h 600"/>
                    <a:gd name="T106" fmla="*/ 1656 w 2530"/>
                    <a:gd name="T107" fmla="*/ 26 h 600"/>
                    <a:gd name="T108" fmla="*/ 1578 w 2530"/>
                    <a:gd name="T109" fmla="*/ 74 h 600"/>
                    <a:gd name="T110" fmla="*/ 1466 w 2530"/>
                    <a:gd name="T111" fmla="*/ 174 h 600"/>
                    <a:gd name="T112" fmla="*/ 1248 w 2530"/>
                    <a:gd name="T113" fmla="*/ 184 h 600"/>
                    <a:gd name="T114" fmla="*/ 1088 w 2530"/>
                    <a:gd name="T115" fmla="*/ 216 h 600"/>
                    <a:gd name="T116" fmla="*/ 958 w 2530"/>
                    <a:gd name="T117" fmla="*/ 112 h 600"/>
                    <a:gd name="T118" fmla="*/ 896 w 2530"/>
                    <a:gd name="T119" fmla="*/ 32 h 600"/>
                    <a:gd name="T120" fmla="*/ 694 w 2530"/>
                    <a:gd name="T121" fmla="*/ 0 h 600"/>
                    <a:gd name="T122" fmla="*/ 474 w 2530"/>
                    <a:gd name="T123" fmla="*/ 30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530" h="600">
                      <a:moveTo>
                        <a:pt x="0" y="256"/>
                      </a:moveTo>
                      <a:lnTo>
                        <a:pt x="64" y="272"/>
                      </a:lnTo>
                      <a:lnTo>
                        <a:pt x="64" y="272"/>
                      </a:lnTo>
                      <a:lnTo>
                        <a:pt x="58" y="276"/>
                      </a:lnTo>
                      <a:lnTo>
                        <a:pt x="50" y="284"/>
                      </a:lnTo>
                      <a:lnTo>
                        <a:pt x="46" y="290"/>
                      </a:lnTo>
                      <a:lnTo>
                        <a:pt x="46" y="294"/>
                      </a:lnTo>
                      <a:lnTo>
                        <a:pt x="48" y="296"/>
                      </a:lnTo>
                      <a:lnTo>
                        <a:pt x="56" y="296"/>
                      </a:lnTo>
                      <a:lnTo>
                        <a:pt x="56" y="296"/>
                      </a:lnTo>
                      <a:lnTo>
                        <a:pt x="82" y="292"/>
                      </a:lnTo>
                      <a:lnTo>
                        <a:pt x="110" y="288"/>
                      </a:lnTo>
                      <a:lnTo>
                        <a:pt x="144" y="280"/>
                      </a:lnTo>
                      <a:lnTo>
                        <a:pt x="144" y="280"/>
                      </a:lnTo>
                      <a:lnTo>
                        <a:pt x="136" y="284"/>
                      </a:lnTo>
                      <a:lnTo>
                        <a:pt x="122" y="292"/>
                      </a:lnTo>
                      <a:lnTo>
                        <a:pt x="116" y="298"/>
                      </a:lnTo>
                      <a:lnTo>
                        <a:pt x="114" y="302"/>
                      </a:lnTo>
                      <a:lnTo>
                        <a:pt x="114" y="302"/>
                      </a:lnTo>
                      <a:lnTo>
                        <a:pt x="118" y="304"/>
                      </a:lnTo>
                      <a:lnTo>
                        <a:pt x="128" y="304"/>
                      </a:lnTo>
                      <a:lnTo>
                        <a:pt x="128" y="304"/>
                      </a:lnTo>
                      <a:lnTo>
                        <a:pt x="164" y="300"/>
                      </a:lnTo>
                      <a:lnTo>
                        <a:pt x="204" y="292"/>
                      </a:lnTo>
                      <a:lnTo>
                        <a:pt x="248" y="280"/>
                      </a:lnTo>
                      <a:lnTo>
                        <a:pt x="248" y="280"/>
                      </a:lnTo>
                      <a:lnTo>
                        <a:pt x="244" y="286"/>
                      </a:lnTo>
                      <a:lnTo>
                        <a:pt x="238" y="298"/>
                      </a:lnTo>
                      <a:lnTo>
                        <a:pt x="236" y="304"/>
                      </a:lnTo>
                      <a:lnTo>
                        <a:pt x="236" y="308"/>
                      </a:lnTo>
                      <a:lnTo>
                        <a:pt x="240" y="312"/>
                      </a:lnTo>
                      <a:lnTo>
                        <a:pt x="248" y="312"/>
                      </a:lnTo>
                      <a:lnTo>
                        <a:pt x="248" y="312"/>
                      </a:lnTo>
                      <a:lnTo>
                        <a:pt x="326" y="298"/>
                      </a:lnTo>
                      <a:lnTo>
                        <a:pt x="384" y="288"/>
                      </a:lnTo>
                      <a:lnTo>
                        <a:pt x="384" y="288"/>
                      </a:lnTo>
                      <a:lnTo>
                        <a:pt x="376" y="294"/>
                      </a:lnTo>
                      <a:lnTo>
                        <a:pt x="360" y="308"/>
                      </a:lnTo>
                      <a:lnTo>
                        <a:pt x="354" y="316"/>
                      </a:lnTo>
                      <a:lnTo>
                        <a:pt x="352" y="322"/>
                      </a:lnTo>
                      <a:lnTo>
                        <a:pt x="354" y="326"/>
                      </a:lnTo>
                      <a:lnTo>
                        <a:pt x="356" y="326"/>
                      </a:lnTo>
                      <a:lnTo>
                        <a:pt x="368" y="328"/>
                      </a:lnTo>
                      <a:lnTo>
                        <a:pt x="368" y="328"/>
                      </a:lnTo>
                      <a:lnTo>
                        <a:pt x="406" y="324"/>
                      </a:lnTo>
                      <a:lnTo>
                        <a:pt x="452" y="320"/>
                      </a:lnTo>
                      <a:lnTo>
                        <a:pt x="504" y="312"/>
                      </a:lnTo>
                      <a:lnTo>
                        <a:pt x="504" y="312"/>
                      </a:lnTo>
                      <a:lnTo>
                        <a:pt x="498" y="314"/>
                      </a:lnTo>
                      <a:lnTo>
                        <a:pt x="488" y="318"/>
                      </a:lnTo>
                      <a:lnTo>
                        <a:pt x="484" y="322"/>
                      </a:lnTo>
                      <a:lnTo>
                        <a:pt x="482" y="324"/>
                      </a:lnTo>
                      <a:lnTo>
                        <a:pt x="486" y="326"/>
                      </a:lnTo>
                      <a:lnTo>
                        <a:pt x="496" y="328"/>
                      </a:lnTo>
                      <a:lnTo>
                        <a:pt x="496" y="328"/>
                      </a:lnTo>
                      <a:lnTo>
                        <a:pt x="510" y="328"/>
                      </a:lnTo>
                      <a:lnTo>
                        <a:pt x="524" y="328"/>
                      </a:lnTo>
                      <a:lnTo>
                        <a:pt x="552" y="326"/>
                      </a:lnTo>
                      <a:lnTo>
                        <a:pt x="584" y="320"/>
                      </a:lnTo>
                      <a:lnTo>
                        <a:pt x="584" y="320"/>
                      </a:lnTo>
                      <a:lnTo>
                        <a:pt x="576" y="330"/>
                      </a:lnTo>
                      <a:lnTo>
                        <a:pt x="560" y="348"/>
                      </a:lnTo>
                      <a:lnTo>
                        <a:pt x="554" y="360"/>
                      </a:lnTo>
                      <a:lnTo>
                        <a:pt x="552" y="368"/>
                      </a:lnTo>
                      <a:lnTo>
                        <a:pt x="554" y="372"/>
                      </a:lnTo>
                      <a:lnTo>
                        <a:pt x="556" y="374"/>
                      </a:lnTo>
                      <a:lnTo>
                        <a:pt x="562" y="376"/>
                      </a:lnTo>
                      <a:lnTo>
                        <a:pt x="568" y="376"/>
                      </a:lnTo>
                      <a:lnTo>
                        <a:pt x="568" y="376"/>
                      </a:lnTo>
                      <a:lnTo>
                        <a:pt x="584" y="374"/>
                      </a:lnTo>
                      <a:lnTo>
                        <a:pt x="600" y="368"/>
                      </a:lnTo>
                      <a:lnTo>
                        <a:pt x="616" y="362"/>
                      </a:lnTo>
                      <a:lnTo>
                        <a:pt x="632" y="356"/>
                      </a:lnTo>
                      <a:lnTo>
                        <a:pt x="654" y="342"/>
                      </a:lnTo>
                      <a:lnTo>
                        <a:pt x="664" y="336"/>
                      </a:lnTo>
                      <a:lnTo>
                        <a:pt x="664" y="336"/>
                      </a:lnTo>
                      <a:lnTo>
                        <a:pt x="656" y="342"/>
                      </a:lnTo>
                      <a:lnTo>
                        <a:pt x="640" y="354"/>
                      </a:lnTo>
                      <a:lnTo>
                        <a:pt x="632" y="362"/>
                      </a:lnTo>
                      <a:lnTo>
                        <a:pt x="628" y="368"/>
                      </a:lnTo>
                      <a:lnTo>
                        <a:pt x="626" y="370"/>
                      </a:lnTo>
                      <a:lnTo>
                        <a:pt x="628" y="374"/>
                      </a:lnTo>
                      <a:lnTo>
                        <a:pt x="628" y="374"/>
                      </a:lnTo>
                      <a:lnTo>
                        <a:pt x="632" y="376"/>
                      </a:lnTo>
                      <a:lnTo>
                        <a:pt x="632" y="376"/>
                      </a:lnTo>
                      <a:lnTo>
                        <a:pt x="642" y="376"/>
                      </a:lnTo>
                      <a:lnTo>
                        <a:pt x="658" y="376"/>
                      </a:lnTo>
                      <a:lnTo>
                        <a:pt x="692" y="370"/>
                      </a:lnTo>
                      <a:lnTo>
                        <a:pt x="736" y="360"/>
                      </a:lnTo>
                      <a:lnTo>
                        <a:pt x="736" y="360"/>
                      </a:lnTo>
                      <a:lnTo>
                        <a:pt x="726" y="370"/>
                      </a:lnTo>
                      <a:lnTo>
                        <a:pt x="706" y="392"/>
                      </a:lnTo>
                      <a:lnTo>
                        <a:pt x="698" y="404"/>
                      </a:lnTo>
                      <a:lnTo>
                        <a:pt x="694" y="414"/>
                      </a:lnTo>
                      <a:lnTo>
                        <a:pt x="694" y="418"/>
                      </a:lnTo>
                      <a:lnTo>
                        <a:pt x="696" y="422"/>
                      </a:lnTo>
                      <a:lnTo>
                        <a:pt x="698" y="424"/>
                      </a:lnTo>
                      <a:lnTo>
                        <a:pt x="704" y="424"/>
                      </a:lnTo>
                      <a:lnTo>
                        <a:pt x="704" y="424"/>
                      </a:lnTo>
                      <a:lnTo>
                        <a:pt x="720" y="422"/>
                      </a:lnTo>
                      <a:lnTo>
                        <a:pt x="738" y="418"/>
                      </a:lnTo>
                      <a:lnTo>
                        <a:pt x="778" y="408"/>
                      </a:lnTo>
                      <a:lnTo>
                        <a:pt x="824" y="392"/>
                      </a:lnTo>
                      <a:lnTo>
                        <a:pt x="824" y="392"/>
                      </a:lnTo>
                      <a:lnTo>
                        <a:pt x="812" y="404"/>
                      </a:lnTo>
                      <a:lnTo>
                        <a:pt x="788" y="428"/>
                      </a:lnTo>
                      <a:lnTo>
                        <a:pt x="778" y="442"/>
                      </a:lnTo>
                      <a:lnTo>
                        <a:pt x="772" y="452"/>
                      </a:lnTo>
                      <a:lnTo>
                        <a:pt x="772" y="458"/>
                      </a:lnTo>
                      <a:lnTo>
                        <a:pt x="774" y="460"/>
                      </a:lnTo>
                      <a:lnTo>
                        <a:pt x="778" y="464"/>
                      </a:lnTo>
                      <a:lnTo>
                        <a:pt x="784" y="464"/>
                      </a:lnTo>
                      <a:lnTo>
                        <a:pt x="784" y="464"/>
                      </a:lnTo>
                      <a:lnTo>
                        <a:pt x="842" y="464"/>
                      </a:lnTo>
                      <a:lnTo>
                        <a:pt x="860" y="464"/>
                      </a:lnTo>
                      <a:lnTo>
                        <a:pt x="864" y="464"/>
                      </a:lnTo>
                      <a:lnTo>
                        <a:pt x="864" y="464"/>
                      </a:lnTo>
                      <a:lnTo>
                        <a:pt x="862" y="466"/>
                      </a:lnTo>
                      <a:lnTo>
                        <a:pt x="856" y="474"/>
                      </a:lnTo>
                      <a:lnTo>
                        <a:pt x="844" y="494"/>
                      </a:lnTo>
                      <a:lnTo>
                        <a:pt x="840" y="506"/>
                      </a:lnTo>
                      <a:lnTo>
                        <a:pt x="838" y="514"/>
                      </a:lnTo>
                      <a:lnTo>
                        <a:pt x="840" y="518"/>
                      </a:lnTo>
                      <a:lnTo>
                        <a:pt x="842" y="520"/>
                      </a:lnTo>
                      <a:lnTo>
                        <a:pt x="844" y="520"/>
                      </a:lnTo>
                      <a:lnTo>
                        <a:pt x="848" y="520"/>
                      </a:lnTo>
                      <a:lnTo>
                        <a:pt x="848" y="520"/>
                      </a:lnTo>
                      <a:lnTo>
                        <a:pt x="870" y="510"/>
                      </a:lnTo>
                      <a:lnTo>
                        <a:pt x="892" y="496"/>
                      </a:lnTo>
                      <a:lnTo>
                        <a:pt x="908" y="486"/>
                      </a:lnTo>
                      <a:lnTo>
                        <a:pt x="912" y="482"/>
                      </a:lnTo>
                      <a:lnTo>
                        <a:pt x="912" y="480"/>
                      </a:lnTo>
                      <a:lnTo>
                        <a:pt x="912" y="480"/>
                      </a:lnTo>
                      <a:lnTo>
                        <a:pt x="910" y="484"/>
                      </a:lnTo>
                      <a:lnTo>
                        <a:pt x="910" y="494"/>
                      </a:lnTo>
                      <a:lnTo>
                        <a:pt x="912" y="508"/>
                      </a:lnTo>
                      <a:lnTo>
                        <a:pt x="916" y="524"/>
                      </a:lnTo>
                      <a:lnTo>
                        <a:pt x="920" y="538"/>
                      </a:lnTo>
                      <a:lnTo>
                        <a:pt x="926" y="550"/>
                      </a:lnTo>
                      <a:lnTo>
                        <a:pt x="930" y="552"/>
                      </a:lnTo>
                      <a:lnTo>
                        <a:pt x="934" y="554"/>
                      </a:lnTo>
                      <a:lnTo>
                        <a:pt x="938" y="554"/>
                      </a:lnTo>
                      <a:lnTo>
                        <a:pt x="944" y="552"/>
                      </a:lnTo>
                      <a:lnTo>
                        <a:pt x="944" y="552"/>
                      </a:lnTo>
                      <a:lnTo>
                        <a:pt x="964" y="536"/>
                      </a:lnTo>
                      <a:lnTo>
                        <a:pt x="982" y="520"/>
                      </a:lnTo>
                      <a:lnTo>
                        <a:pt x="1000" y="504"/>
                      </a:lnTo>
                      <a:lnTo>
                        <a:pt x="1000" y="504"/>
                      </a:lnTo>
                      <a:lnTo>
                        <a:pt x="1000" y="504"/>
                      </a:lnTo>
                      <a:lnTo>
                        <a:pt x="1000" y="504"/>
                      </a:lnTo>
                      <a:lnTo>
                        <a:pt x="996" y="520"/>
                      </a:lnTo>
                      <a:lnTo>
                        <a:pt x="992" y="552"/>
                      </a:lnTo>
                      <a:lnTo>
                        <a:pt x="992" y="568"/>
                      </a:lnTo>
                      <a:lnTo>
                        <a:pt x="994" y="580"/>
                      </a:lnTo>
                      <a:lnTo>
                        <a:pt x="996" y="584"/>
                      </a:lnTo>
                      <a:lnTo>
                        <a:pt x="998" y="586"/>
                      </a:lnTo>
                      <a:lnTo>
                        <a:pt x="1002" y="586"/>
                      </a:lnTo>
                      <a:lnTo>
                        <a:pt x="1008" y="584"/>
                      </a:lnTo>
                      <a:lnTo>
                        <a:pt x="1008" y="584"/>
                      </a:lnTo>
                      <a:lnTo>
                        <a:pt x="1030" y="568"/>
                      </a:lnTo>
                      <a:lnTo>
                        <a:pt x="1048" y="552"/>
                      </a:lnTo>
                      <a:lnTo>
                        <a:pt x="1064" y="536"/>
                      </a:lnTo>
                      <a:lnTo>
                        <a:pt x="1064" y="536"/>
                      </a:lnTo>
                      <a:lnTo>
                        <a:pt x="1064" y="546"/>
                      </a:lnTo>
                      <a:lnTo>
                        <a:pt x="1066" y="554"/>
                      </a:lnTo>
                      <a:lnTo>
                        <a:pt x="1070" y="566"/>
                      </a:lnTo>
                      <a:lnTo>
                        <a:pt x="1074" y="578"/>
                      </a:lnTo>
                      <a:lnTo>
                        <a:pt x="1080" y="588"/>
                      </a:lnTo>
                      <a:lnTo>
                        <a:pt x="1090" y="596"/>
                      </a:lnTo>
                      <a:lnTo>
                        <a:pt x="1096" y="598"/>
                      </a:lnTo>
                      <a:lnTo>
                        <a:pt x="1104" y="600"/>
                      </a:lnTo>
                      <a:lnTo>
                        <a:pt x="1104" y="600"/>
                      </a:lnTo>
                      <a:lnTo>
                        <a:pt x="1112" y="600"/>
                      </a:lnTo>
                      <a:lnTo>
                        <a:pt x="1120" y="596"/>
                      </a:lnTo>
                      <a:lnTo>
                        <a:pt x="1130" y="592"/>
                      </a:lnTo>
                      <a:lnTo>
                        <a:pt x="1140" y="584"/>
                      </a:lnTo>
                      <a:lnTo>
                        <a:pt x="1164" y="566"/>
                      </a:lnTo>
                      <a:lnTo>
                        <a:pt x="1190" y="544"/>
                      </a:lnTo>
                      <a:lnTo>
                        <a:pt x="1218" y="524"/>
                      </a:lnTo>
                      <a:lnTo>
                        <a:pt x="1232" y="516"/>
                      </a:lnTo>
                      <a:lnTo>
                        <a:pt x="1248" y="508"/>
                      </a:lnTo>
                      <a:lnTo>
                        <a:pt x="1262" y="500"/>
                      </a:lnTo>
                      <a:lnTo>
                        <a:pt x="1278" y="496"/>
                      </a:lnTo>
                      <a:lnTo>
                        <a:pt x="1296" y="494"/>
                      </a:lnTo>
                      <a:lnTo>
                        <a:pt x="1312" y="496"/>
                      </a:lnTo>
                      <a:lnTo>
                        <a:pt x="1312" y="496"/>
                      </a:lnTo>
                      <a:lnTo>
                        <a:pt x="1330" y="500"/>
                      </a:lnTo>
                      <a:lnTo>
                        <a:pt x="1346" y="504"/>
                      </a:lnTo>
                      <a:lnTo>
                        <a:pt x="1382" y="518"/>
                      </a:lnTo>
                      <a:lnTo>
                        <a:pt x="1418" y="534"/>
                      </a:lnTo>
                      <a:lnTo>
                        <a:pt x="1450" y="552"/>
                      </a:lnTo>
                      <a:lnTo>
                        <a:pt x="1478" y="566"/>
                      </a:lnTo>
                      <a:lnTo>
                        <a:pt x="1502" y="578"/>
                      </a:lnTo>
                      <a:lnTo>
                        <a:pt x="1512" y="580"/>
                      </a:lnTo>
                      <a:lnTo>
                        <a:pt x="1520" y="582"/>
                      </a:lnTo>
                      <a:lnTo>
                        <a:pt x="1524" y="580"/>
                      </a:lnTo>
                      <a:lnTo>
                        <a:pt x="1528" y="576"/>
                      </a:lnTo>
                      <a:lnTo>
                        <a:pt x="1528" y="576"/>
                      </a:lnTo>
                      <a:lnTo>
                        <a:pt x="1532" y="564"/>
                      </a:lnTo>
                      <a:lnTo>
                        <a:pt x="1534" y="552"/>
                      </a:lnTo>
                      <a:lnTo>
                        <a:pt x="1536" y="530"/>
                      </a:lnTo>
                      <a:lnTo>
                        <a:pt x="1536" y="504"/>
                      </a:lnTo>
                      <a:lnTo>
                        <a:pt x="1536" y="504"/>
                      </a:lnTo>
                      <a:lnTo>
                        <a:pt x="1546" y="516"/>
                      </a:lnTo>
                      <a:lnTo>
                        <a:pt x="1566" y="538"/>
                      </a:lnTo>
                      <a:lnTo>
                        <a:pt x="1580" y="548"/>
                      </a:lnTo>
                      <a:lnTo>
                        <a:pt x="1590" y="556"/>
                      </a:lnTo>
                      <a:lnTo>
                        <a:pt x="1596" y="558"/>
                      </a:lnTo>
                      <a:lnTo>
                        <a:pt x="1600" y="558"/>
                      </a:lnTo>
                      <a:lnTo>
                        <a:pt x="1604" y="556"/>
                      </a:lnTo>
                      <a:lnTo>
                        <a:pt x="1608" y="552"/>
                      </a:lnTo>
                      <a:lnTo>
                        <a:pt x="1608" y="552"/>
                      </a:lnTo>
                      <a:lnTo>
                        <a:pt x="1616" y="532"/>
                      </a:lnTo>
                      <a:lnTo>
                        <a:pt x="1622" y="516"/>
                      </a:lnTo>
                      <a:lnTo>
                        <a:pt x="1624" y="502"/>
                      </a:lnTo>
                      <a:lnTo>
                        <a:pt x="1624" y="496"/>
                      </a:lnTo>
                      <a:lnTo>
                        <a:pt x="1624" y="496"/>
                      </a:lnTo>
                      <a:lnTo>
                        <a:pt x="1630" y="504"/>
                      </a:lnTo>
                      <a:lnTo>
                        <a:pt x="1642" y="522"/>
                      </a:lnTo>
                      <a:lnTo>
                        <a:pt x="1650" y="530"/>
                      </a:lnTo>
                      <a:lnTo>
                        <a:pt x="1658" y="536"/>
                      </a:lnTo>
                      <a:lnTo>
                        <a:pt x="1662" y="536"/>
                      </a:lnTo>
                      <a:lnTo>
                        <a:pt x="1666" y="536"/>
                      </a:lnTo>
                      <a:lnTo>
                        <a:pt x="1670" y="532"/>
                      </a:lnTo>
                      <a:lnTo>
                        <a:pt x="1672" y="528"/>
                      </a:lnTo>
                      <a:lnTo>
                        <a:pt x="1672" y="528"/>
                      </a:lnTo>
                      <a:lnTo>
                        <a:pt x="1690" y="492"/>
                      </a:lnTo>
                      <a:lnTo>
                        <a:pt x="1696" y="480"/>
                      </a:lnTo>
                      <a:lnTo>
                        <a:pt x="1696" y="480"/>
                      </a:lnTo>
                      <a:lnTo>
                        <a:pt x="1706" y="490"/>
                      </a:lnTo>
                      <a:lnTo>
                        <a:pt x="1714" y="498"/>
                      </a:lnTo>
                      <a:lnTo>
                        <a:pt x="1726" y="508"/>
                      </a:lnTo>
                      <a:lnTo>
                        <a:pt x="1734" y="512"/>
                      </a:lnTo>
                      <a:lnTo>
                        <a:pt x="1740" y="514"/>
                      </a:lnTo>
                      <a:lnTo>
                        <a:pt x="1742" y="512"/>
                      </a:lnTo>
                      <a:lnTo>
                        <a:pt x="1744" y="510"/>
                      </a:lnTo>
                      <a:lnTo>
                        <a:pt x="1746" y="506"/>
                      </a:lnTo>
                      <a:lnTo>
                        <a:pt x="1746" y="498"/>
                      </a:lnTo>
                      <a:lnTo>
                        <a:pt x="1744" y="488"/>
                      </a:lnTo>
                      <a:lnTo>
                        <a:pt x="1744" y="488"/>
                      </a:lnTo>
                      <a:lnTo>
                        <a:pt x="1736" y="452"/>
                      </a:lnTo>
                      <a:lnTo>
                        <a:pt x="1734" y="432"/>
                      </a:lnTo>
                      <a:lnTo>
                        <a:pt x="1736" y="426"/>
                      </a:lnTo>
                      <a:lnTo>
                        <a:pt x="1736" y="424"/>
                      </a:lnTo>
                      <a:lnTo>
                        <a:pt x="1736" y="424"/>
                      </a:lnTo>
                      <a:lnTo>
                        <a:pt x="1750" y="434"/>
                      </a:lnTo>
                      <a:lnTo>
                        <a:pt x="1780" y="452"/>
                      </a:lnTo>
                      <a:lnTo>
                        <a:pt x="1796" y="460"/>
                      </a:lnTo>
                      <a:lnTo>
                        <a:pt x="1810" y="466"/>
                      </a:lnTo>
                      <a:lnTo>
                        <a:pt x="1820" y="468"/>
                      </a:lnTo>
                      <a:lnTo>
                        <a:pt x="1824" y="466"/>
                      </a:lnTo>
                      <a:lnTo>
                        <a:pt x="1824" y="464"/>
                      </a:lnTo>
                      <a:lnTo>
                        <a:pt x="1824" y="464"/>
                      </a:lnTo>
                      <a:lnTo>
                        <a:pt x="1820" y="440"/>
                      </a:lnTo>
                      <a:lnTo>
                        <a:pt x="1812" y="408"/>
                      </a:lnTo>
                      <a:lnTo>
                        <a:pt x="1800" y="368"/>
                      </a:lnTo>
                      <a:lnTo>
                        <a:pt x="1800" y="368"/>
                      </a:lnTo>
                      <a:lnTo>
                        <a:pt x="1816" y="380"/>
                      </a:lnTo>
                      <a:lnTo>
                        <a:pt x="1854" y="404"/>
                      </a:lnTo>
                      <a:lnTo>
                        <a:pt x="1872" y="414"/>
                      </a:lnTo>
                      <a:lnTo>
                        <a:pt x="1890" y="422"/>
                      </a:lnTo>
                      <a:lnTo>
                        <a:pt x="1896" y="422"/>
                      </a:lnTo>
                      <a:lnTo>
                        <a:pt x="1900" y="422"/>
                      </a:lnTo>
                      <a:lnTo>
                        <a:pt x="1904" y="420"/>
                      </a:lnTo>
                      <a:lnTo>
                        <a:pt x="1904" y="416"/>
                      </a:lnTo>
                      <a:lnTo>
                        <a:pt x="1904" y="416"/>
                      </a:lnTo>
                      <a:lnTo>
                        <a:pt x="1902" y="404"/>
                      </a:lnTo>
                      <a:lnTo>
                        <a:pt x="1898" y="392"/>
                      </a:lnTo>
                      <a:lnTo>
                        <a:pt x="1886" y="368"/>
                      </a:lnTo>
                      <a:lnTo>
                        <a:pt x="1872" y="344"/>
                      </a:lnTo>
                      <a:lnTo>
                        <a:pt x="1872" y="344"/>
                      </a:lnTo>
                      <a:lnTo>
                        <a:pt x="1892" y="356"/>
                      </a:lnTo>
                      <a:lnTo>
                        <a:pt x="1932" y="384"/>
                      </a:lnTo>
                      <a:lnTo>
                        <a:pt x="1954" y="396"/>
                      </a:lnTo>
                      <a:lnTo>
                        <a:pt x="1974" y="404"/>
                      </a:lnTo>
                      <a:lnTo>
                        <a:pt x="1982" y="406"/>
                      </a:lnTo>
                      <a:lnTo>
                        <a:pt x="1988" y="406"/>
                      </a:lnTo>
                      <a:lnTo>
                        <a:pt x="1990" y="404"/>
                      </a:lnTo>
                      <a:lnTo>
                        <a:pt x="1992" y="400"/>
                      </a:lnTo>
                      <a:lnTo>
                        <a:pt x="1992" y="400"/>
                      </a:lnTo>
                      <a:lnTo>
                        <a:pt x="1990" y="380"/>
                      </a:lnTo>
                      <a:lnTo>
                        <a:pt x="1988" y="364"/>
                      </a:lnTo>
                      <a:lnTo>
                        <a:pt x="1984" y="352"/>
                      </a:lnTo>
                      <a:lnTo>
                        <a:pt x="1984" y="352"/>
                      </a:lnTo>
                      <a:lnTo>
                        <a:pt x="1994" y="356"/>
                      </a:lnTo>
                      <a:lnTo>
                        <a:pt x="2020" y="366"/>
                      </a:lnTo>
                      <a:lnTo>
                        <a:pt x="2032" y="370"/>
                      </a:lnTo>
                      <a:lnTo>
                        <a:pt x="2044" y="372"/>
                      </a:lnTo>
                      <a:lnTo>
                        <a:pt x="2052" y="372"/>
                      </a:lnTo>
                      <a:lnTo>
                        <a:pt x="2054" y="370"/>
                      </a:lnTo>
                      <a:lnTo>
                        <a:pt x="2056" y="368"/>
                      </a:lnTo>
                      <a:lnTo>
                        <a:pt x="2056" y="368"/>
                      </a:lnTo>
                      <a:lnTo>
                        <a:pt x="2056" y="354"/>
                      </a:lnTo>
                      <a:lnTo>
                        <a:pt x="2056" y="352"/>
                      </a:lnTo>
                      <a:lnTo>
                        <a:pt x="2056" y="352"/>
                      </a:lnTo>
                      <a:lnTo>
                        <a:pt x="2076" y="358"/>
                      </a:lnTo>
                      <a:lnTo>
                        <a:pt x="2122" y="368"/>
                      </a:lnTo>
                      <a:lnTo>
                        <a:pt x="2146" y="372"/>
                      </a:lnTo>
                      <a:lnTo>
                        <a:pt x="2166" y="372"/>
                      </a:lnTo>
                      <a:lnTo>
                        <a:pt x="2174" y="372"/>
                      </a:lnTo>
                      <a:lnTo>
                        <a:pt x="2180" y="368"/>
                      </a:lnTo>
                      <a:lnTo>
                        <a:pt x="2184" y="366"/>
                      </a:lnTo>
                      <a:lnTo>
                        <a:pt x="2184" y="360"/>
                      </a:lnTo>
                      <a:lnTo>
                        <a:pt x="2184" y="360"/>
                      </a:lnTo>
                      <a:lnTo>
                        <a:pt x="2178" y="338"/>
                      </a:lnTo>
                      <a:lnTo>
                        <a:pt x="2174" y="324"/>
                      </a:lnTo>
                      <a:lnTo>
                        <a:pt x="2168" y="312"/>
                      </a:lnTo>
                      <a:lnTo>
                        <a:pt x="2168" y="312"/>
                      </a:lnTo>
                      <a:lnTo>
                        <a:pt x="2190" y="320"/>
                      </a:lnTo>
                      <a:lnTo>
                        <a:pt x="2238" y="336"/>
                      </a:lnTo>
                      <a:lnTo>
                        <a:pt x="2262" y="344"/>
                      </a:lnTo>
                      <a:lnTo>
                        <a:pt x="2282" y="350"/>
                      </a:lnTo>
                      <a:lnTo>
                        <a:pt x="2290" y="350"/>
                      </a:lnTo>
                      <a:lnTo>
                        <a:pt x="2294" y="350"/>
                      </a:lnTo>
                      <a:lnTo>
                        <a:pt x="2296" y="348"/>
                      </a:lnTo>
                      <a:lnTo>
                        <a:pt x="2296" y="344"/>
                      </a:lnTo>
                      <a:lnTo>
                        <a:pt x="2296" y="344"/>
                      </a:lnTo>
                      <a:lnTo>
                        <a:pt x="2288" y="328"/>
                      </a:lnTo>
                      <a:lnTo>
                        <a:pt x="2286" y="318"/>
                      </a:lnTo>
                      <a:lnTo>
                        <a:pt x="2288" y="314"/>
                      </a:lnTo>
                      <a:lnTo>
                        <a:pt x="2288" y="312"/>
                      </a:lnTo>
                      <a:lnTo>
                        <a:pt x="2288" y="312"/>
                      </a:lnTo>
                      <a:lnTo>
                        <a:pt x="2306" y="318"/>
                      </a:lnTo>
                      <a:lnTo>
                        <a:pt x="2348" y="332"/>
                      </a:lnTo>
                      <a:lnTo>
                        <a:pt x="2370" y="338"/>
                      </a:lnTo>
                      <a:lnTo>
                        <a:pt x="2388" y="342"/>
                      </a:lnTo>
                      <a:lnTo>
                        <a:pt x="2402" y="342"/>
                      </a:lnTo>
                      <a:lnTo>
                        <a:pt x="2406" y="340"/>
                      </a:lnTo>
                      <a:lnTo>
                        <a:pt x="2408" y="336"/>
                      </a:lnTo>
                      <a:lnTo>
                        <a:pt x="2408" y="336"/>
                      </a:lnTo>
                      <a:lnTo>
                        <a:pt x="2408" y="332"/>
                      </a:lnTo>
                      <a:lnTo>
                        <a:pt x="2406" y="328"/>
                      </a:lnTo>
                      <a:lnTo>
                        <a:pt x="2398" y="318"/>
                      </a:lnTo>
                      <a:lnTo>
                        <a:pt x="2388" y="308"/>
                      </a:lnTo>
                      <a:lnTo>
                        <a:pt x="2376" y="300"/>
                      </a:lnTo>
                      <a:lnTo>
                        <a:pt x="2354" y="286"/>
                      </a:lnTo>
                      <a:lnTo>
                        <a:pt x="2344" y="280"/>
                      </a:lnTo>
                      <a:lnTo>
                        <a:pt x="2344" y="280"/>
                      </a:lnTo>
                      <a:lnTo>
                        <a:pt x="2414" y="306"/>
                      </a:lnTo>
                      <a:lnTo>
                        <a:pt x="2464" y="324"/>
                      </a:lnTo>
                      <a:lnTo>
                        <a:pt x="2480" y="328"/>
                      </a:lnTo>
                      <a:lnTo>
                        <a:pt x="2488" y="328"/>
                      </a:lnTo>
                      <a:lnTo>
                        <a:pt x="2488" y="328"/>
                      </a:lnTo>
                      <a:lnTo>
                        <a:pt x="2486" y="324"/>
                      </a:lnTo>
                      <a:lnTo>
                        <a:pt x="2480" y="316"/>
                      </a:lnTo>
                      <a:lnTo>
                        <a:pt x="2458" y="298"/>
                      </a:lnTo>
                      <a:lnTo>
                        <a:pt x="2424" y="272"/>
                      </a:lnTo>
                      <a:lnTo>
                        <a:pt x="2424" y="272"/>
                      </a:lnTo>
                      <a:lnTo>
                        <a:pt x="2442" y="278"/>
                      </a:lnTo>
                      <a:lnTo>
                        <a:pt x="2482" y="288"/>
                      </a:lnTo>
                      <a:lnTo>
                        <a:pt x="2502" y="292"/>
                      </a:lnTo>
                      <a:lnTo>
                        <a:pt x="2518" y="294"/>
                      </a:lnTo>
                      <a:lnTo>
                        <a:pt x="2524" y="294"/>
                      </a:lnTo>
                      <a:lnTo>
                        <a:pt x="2528" y="294"/>
                      </a:lnTo>
                      <a:lnTo>
                        <a:pt x="2530" y="292"/>
                      </a:lnTo>
                      <a:lnTo>
                        <a:pt x="2528" y="288"/>
                      </a:lnTo>
                      <a:lnTo>
                        <a:pt x="2528" y="288"/>
                      </a:lnTo>
                      <a:lnTo>
                        <a:pt x="2520" y="278"/>
                      </a:lnTo>
                      <a:lnTo>
                        <a:pt x="2506" y="264"/>
                      </a:lnTo>
                      <a:lnTo>
                        <a:pt x="2474" y="236"/>
                      </a:lnTo>
                      <a:lnTo>
                        <a:pt x="2432" y="200"/>
                      </a:lnTo>
                      <a:lnTo>
                        <a:pt x="2432" y="200"/>
                      </a:lnTo>
                      <a:lnTo>
                        <a:pt x="2390" y="180"/>
                      </a:lnTo>
                      <a:lnTo>
                        <a:pt x="2288" y="134"/>
                      </a:lnTo>
                      <a:lnTo>
                        <a:pt x="2230" y="108"/>
                      </a:lnTo>
                      <a:lnTo>
                        <a:pt x="2172" y="86"/>
                      </a:lnTo>
                      <a:lnTo>
                        <a:pt x="2120" y="66"/>
                      </a:lnTo>
                      <a:lnTo>
                        <a:pt x="2098" y="60"/>
                      </a:lnTo>
                      <a:lnTo>
                        <a:pt x="2080" y="56"/>
                      </a:lnTo>
                      <a:lnTo>
                        <a:pt x="2080" y="56"/>
                      </a:lnTo>
                      <a:lnTo>
                        <a:pt x="2038" y="50"/>
                      </a:lnTo>
                      <a:lnTo>
                        <a:pt x="1980" y="42"/>
                      </a:lnTo>
                      <a:lnTo>
                        <a:pt x="1912" y="36"/>
                      </a:lnTo>
                      <a:lnTo>
                        <a:pt x="1840" y="28"/>
                      </a:lnTo>
                      <a:lnTo>
                        <a:pt x="1770" y="24"/>
                      </a:lnTo>
                      <a:lnTo>
                        <a:pt x="1706" y="24"/>
                      </a:lnTo>
                      <a:lnTo>
                        <a:pt x="1678" y="24"/>
                      </a:lnTo>
                      <a:lnTo>
                        <a:pt x="1656" y="26"/>
                      </a:lnTo>
                      <a:lnTo>
                        <a:pt x="1638" y="28"/>
                      </a:lnTo>
                      <a:lnTo>
                        <a:pt x="1624" y="32"/>
                      </a:lnTo>
                      <a:lnTo>
                        <a:pt x="1624" y="32"/>
                      </a:lnTo>
                      <a:lnTo>
                        <a:pt x="1614" y="38"/>
                      </a:lnTo>
                      <a:lnTo>
                        <a:pt x="1606" y="44"/>
                      </a:lnTo>
                      <a:lnTo>
                        <a:pt x="1590" y="58"/>
                      </a:lnTo>
                      <a:lnTo>
                        <a:pt x="1578" y="74"/>
                      </a:lnTo>
                      <a:lnTo>
                        <a:pt x="1566" y="90"/>
                      </a:lnTo>
                      <a:lnTo>
                        <a:pt x="1548" y="124"/>
                      </a:lnTo>
                      <a:lnTo>
                        <a:pt x="1538" y="136"/>
                      </a:lnTo>
                      <a:lnTo>
                        <a:pt x="1528" y="144"/>
                      </a:lnTo>
                      <a:lnTo>
                        <a:pt x="1528" y="144"/>
                      </a:lnTo>
                      <a:lnTo>
                        <a:pt x="1500" y="158"/>
                      </a:lnTo>
                      <a:lnTo>
                        <a:pt x="1466" y="174"/>
                      </a:lnTo>
                      <a:lnTo>
                        <a:pt x="1434" y="188"/>
                      </a:lnTo>
                      <a:lnTo>
                        <a:pt x="1422" y="192"/>
                      </a:lnTo>
                      <a:lnTo>
                        <a:pt x="1416" y="192"/>
                      </a:lnTo>
                      <a:lnTo>
                        <a:pt x="1416" y="192"/>
                      </a:lnTo>
                      <a:lnTo>
                        <a:pt x="1342" y="188"/>
                      </a:lnTo>
                      <a:lnTo>
                        <a:pt x="1288" y="186"/>
                      </a:lnTo>
                      <a:lnTo>
                        <a:pt x="1248" y="184"/>
                      </a:lnTo>
                      <a:lnTo>
                        <a:pt x="1248" y="184"/>
                      </a:lnTo>
                      <a:lnTo>
                        <a:pt x="1232" y="184"/>
                      </a:lnTo>
                      <a:lnTo>
                        <a:pt x="1212" y="188"/>
                      </a:lnTo>
                      <a:lnTo>
                        <a:pt x="1168" y="198"/>
                      </a:lnTo>
                      <a:lnTo>
                        <a:pt x="1128" y="210"/>
                      </a:lnTo>
                      <a:lnTo>
                        <a:pt x="1112" y="216"/>
                      </a:lnTo>
                      <a:lnTo>
                        <a:pt x="1088" y="216"/>
                      </a:lnTo>
                      <a:lnTo>
                        <a:pt x="1088" y="216"/>
                      </a:lnTo>
                      <a:lnTo>
                        <a:pt x="1038" y="194"/>
                      </a:lnTo>
                      <a:lnTo>
                        <a:pt x="984" y="168"/>
                      </a:lnTo>
                      <a:lnTo>
                        <a:pt x="984" y="168"/>
                      </a:lnTo>
                      <a:lnTo>
                        <a:pt x="980" y="162"/>
                      </a:lnTo>
                      <a:lnTo>
                        <a:pt x="974" y="150"/>
                      </a:lnTo>
                      <a:lnTo>
                        <a:pt x="958" y="112"/>
                      </a:lnTo>
                      <a:lnTo>
                        <a:pt x="940" y="72"/>
                      </a:lnTo>
                      <a:lnTo>
                        <a:pt x="934" y="58"/>
                      </a:lnTo>
                      <a:lnTo>
                        <a:pt x="928" y="48"/>
                      </a:lnTo>
                      <a:lnTo>
                        <a:pt x="928" y="48"/>
                      </a:lnTo>
                      <a:lnTo>
                        <a:pt x="922" y="42"/>
                      </a:lnTo>
                      <a:lnTo>
                        <a:pt x="910" y="36"/>
                      </a:lnTo>
                      <a:lnTo>
                        <a:pt x="896" y="32"/>
                      </a:lnTo>
                      <a:lnTo>
                        <a:pt x="880" y="26"/>
                      </a:lnTo>
                      <a:lnTo>
                        <a:pt x="844" y="20"/>
                      </a:lnTo>
                      <a:lnTo>
                        <a:pt x="808" y="16"/>
                      </a:lnTo>
                      <a:lnTo>
                        <a:pt x="808" y="16"/>
                      </a:lnTo>
                      <a:lnTo>
                        <a:pt x="772" y="12"/>
                      </a:lnTo>
                      <a:lnTo>
                        <a:pt x="732" y="6"/>
                      </a:lnTo>
                      <a:lnTo>
                        <a:pt x="694" y="0"/>
                      </a:lnTo>
                      <a:lnTo>
                        <a:pt x="678" y="0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20" y="6"/>
                      </a:lnTo>
                      <a:lnTo>
                        <a:pt x="548" y="14"/>
                      </a:lnTo>
                      <a:lnTo>
                        <a:pt x="510" y="22"/>
                      </a:lnTo>
                      <a:lnTo>
                        <a:pt x="474" y="30"/>
                      </a:lnTo>
                      <a:lnTo>
                        <a:pt x="440" y="38"/>
                      </a:lnTo>
                      <a:lnTo>
                        <a:pt x="416" y="48"/>
                      </a:lnTo>
                      <a:lnTo>
                        <a:pt x="416" y="48"/>
                      </a:lnTo>
                      <a:lnTo>
                        <a:pt x="188" y="162"/>
                      </a:lnTo>
                      <a:lnTo>
                        <a:pt x="0" y="256"/>
                      </a:lnTo>
                      <a:lnTo>
                        <a:pt x="0" y="256"/>
                      </a:lnTo>
                      <a:close/>
                    </a:path>
                  </a:pathLst>
                </a:custGeom>
                <a:solidFill>
                  <a:srgbClr val="442B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125">
                  <a:extLst>
                    <a:ext uri="{FF2B5EF4-FFF2-40B4-BE49-F238E27FC236}">
                      <a16:creationId xmlns:a16="http://schemas.microsoft.com/office/drawing/2014/main" id="{A1244237-F207-430E-9DD3-1CFF4ED237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5" y="644"/>
                  <a:ext cx="378" cy="490"/>
                </a:xfrm>
                <a:custGeom>
                  <a:avLst/>
                  <a:gdLst>
                    <a:gd name="T0" fmla="*/ 24 w 378"/>
                    <a:gd name="T1" fmla="*/ 42 h 490"/>
                    <a:gd name="T2" fmla="*/ 8 w 378"/>
                    <a:gd name="T3" fmla="*/ 128 h 490"/>
                    <a:gd name="T4" fmla="*/ 0 w 378"/>
                    <a:gd name="T5" fmla="*/ 178 h 490"/>
                    <a:gd name="T6" fmla="*/ 0 w 378"/>
                    <a:gd name="T7" fmla="*/ 210 h 490"/>
                    <a:gd name="T8" fmla="*/ 8 w 378"/>
                    <a:gd name="T9" fmla="*/ 248 h 490"/>
                    <a:gd name="T10" fmla="*/ 34 w 378"/>
                    <a:gd name="T11" fmla="*/ 336 h 490"/>
                    <a:gd name="T12" fmla="*/ 66 w 378"/>
                    <a:gd name="T13" fmla="*/ 416 h 490"/>
                    <a:gd name="T14" fmla="*/ 88 w 378"/>
                    <a:gd name="T15" fmla="*/ 458 h 490"/>
                    <a:gd name="T16" fmla="*/ 100 w 378"/>
                    <a:gd name="T17" fmla="*/ 472 h 490"/>
                    <a:gd name="T18" fmla="*/ 120 w 378"/>
                    <a:gd name="T19" fmla="*/ 490 h 490"/>
                    <a:gd name="T20" fmla="*/ 128 w 378"/>
                    <a:gd name="T21" fmla="*/ 474 h 490"/>
                    <a:gd name="T22" fmla="*/ 160 w 378"/>
                    <a:gd name="T23" fmla="*/ 418 h 490"/>
                    <a:gd name="T24" fmla="*/ 178 w 378"/>
                    <a:gd name="T25" fmla="*/ 394 h 490"/>
                    <a:gd name="T26" fmla="*/ 184 w 378"/>
                    <a:gd name="T27" fmla="*/ 394 h 490"/>
                    <a:gd name="T28" fmla="*/ 202 w 378"/>
                    <a:gd name="T29" fmla="*/ 414 h 490"/>
                    <a:gd name="T30" fmla="*/ 250 w 378"/>
                    <a:gd name="T31" fmla="*/ 458 h 490"/>
                    <a:gd name="T32" fmla="*/ 280 w 378"/>
                    <a:gd name="T33" fmla="*/ 474 h 490"/>
                    <a:gd name="T34" fmla="*/ 288 w 378"/>
                    <a:gd name="T35" fmla="*/ 474 h 490"/>
                    <a:gd name="T36" fmla="*/ 296 w 378"/>
                    <a:gd name="T37" fmla="*/ 466 h 490"/>
                    <a:gd name="T38" fmla="*/ 314 w 378"/>
                    <a:gd name="T39" fmla="*/ 436 h 490"/>
                    <a:gd name="T40" fmla="*/ 336 w 378"/>
                    <a:gd name="T41" fmla="*/ 392 h 490"/>
                    <a:gd name="T42" fmla="*/ 354 w 378"/>
                    <a:gd name="T43" fmla="*/ 340 h 490"/>
                    <a:gd name="T44" fmla="*/ 360 w 378"/>
                    <a:gd name="T45" fmla="*/ 314 h 490"/>
                    <a:gd name="T46" fmla="*/ 374 w 378"/>
                    <a:gd name="T47" fmla="*/ 254 h 490"/>
                    <a:gd name="T48" fmla="*/ 376 w 378"/>
                    <a:gd name="T49" fmla="*/ 218 h 490"/>
                    <a:gd name="T50" fmla="*/ 372 w 378"/>
                    <a:gd name="T51" fmla="*/ 202 h 490"/>
                    <a:gd name="T52" fmla="*/ 342 w 378"/>
                    <a:gd name="T53" fmla="*/ 134 h 490"/>
                    <a:gd name="T54" fmla="*/ 310 w 378"/>
                    <a:gd name="T55" fmla="*/ 66 h 490"/>
                    <a:gd name="T56" fmla="*/ 304 w 378"/>
                    <a:gd name="T57" fmla="*/ 50 h 490"/>
                    <a:gd name="T58" fmla="*/ 304 w 378"/>
                    <a:gd name="T59" fmla="*/ 30 h 490"/>
                    <a:gd name="T60" fmla="*/ 310 w 378"/>
                    <a:gd name="T61" fmla="*/ 20 h 490"/>
                    <a:gd name="T62" fmla="*/ 312 w 378"/>
                    <a:gd name="T63" fmla="*/ 14 h 490"/>
                    <a:gd name="T64" fmla="*/ 296 w 378"/>
                    <a:gd name="T65" fmla="*/ 10 h 490"/>
                    <a:gd name="T66" fmla="*/ 238 w 378"/>
                    <a:gd name="T67" fmla="*/ 2 h 490"/>
                    <a:gd name="T68" fmla="*/ 192 w 378"/>
                    <a:gd name="T69" fmla="*/ 2 h 490"/>
                    <a:gd name="T70" fmla="*/ 180 w 378"/>
                    <a:gd name="T71" fmla="*/ 6 h 490"/>
                    <a:gd name="T72" fmla="*/ 160 w 378"/>
                    <a:gd name="T73" fmla="*/ 14 h 490"/>
                    <a:gd name="T74" fmla="*/ 144 w 378"/>
                    <a:gd name="T75" fmla="*/ 18 h 490"/>
                    <a:gd name="T76" fmla="*/ 92 w 378"/>
                    <a:gd name="T77" fmla="*/ 22 h 490"/>
                    <a:gd name="T78" fmla="*/ 56 w 378"/>
                    <a:gd name="T79" fmla="*/ 26 h 490"/>
                    <a:gd name="T80" fmla="*/ 38 w 378"/>
                    <a:gd name="T81" fmla="*/ 36 h 490"/>
                    <a:gd name="T82" fmla="*/ 24 w 378"/>
                    <a:gd name="T83" fmla="*/ 42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8" h="490">
                      <a:moveTo>
                        <a:pt x="24" y="42"/>
                      </a:moveTo>
                      <a:lnTo>
                        <a:pt x="24" y="42"/>
                      </a:lnTo>
                      <a:lnTo>
                        <a:pt x="16" y="84"/>
                      </a:lnTo>
                      <a:lnTo>
                        <a:pt x="8" y="128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92"/>
                      </a:lnTo>
                      <a:lnTo>
                        <a:pt x="0" y="210"/>
                      </a:lnTo>
                      <a:lnTo>
                        <a:pt x="4" y="228"/>
                      </a:lnTo>
                      <a:lnTo>
                        <a:pt x="8" y="248"/>
                      </a:lnTo>
                      <a:lnTo>
                        <a:pt x="20" y="292"/>
                      </a:lnTo>
                      <a:lnTo>
                        <a:pt x="34" y="336"/>
                      </a:lnTo>
                      <a:lnTo>
                        <a:pt x="50" y="380"/>
                      </a:lnTo>
                      <a:lnTo>
                        <a:pt x="66" y="416"/>
                      </a:lnTo>
                      <a:lnTo>
                        <a:pt x="80" y="444"/>
                      </a:lnTo>
                      <a:lnTo>
                        <a:pt x="88" y="458"/>
                      </a:lnTo>
                      <a:lnTo>
                        <a:pt x="88" y="458"/>
                      </a:lnTo>
                      <a:lnTo>
                        <a:pt x="100" y="472"/>
                      </a:lnTo>
                      <a:lnTo>
                        <a:pt x="110" y="482"/>
                      </a:lnTo>
                      <a:lnTo>
                        <a:pt x="120" y="490"/>
                      </a:lnTo>
                      <a:lnTo>
                        <a:pt x="120" y="490"/>
                      </a:lnTo>
                      <a:lnTo>
                        <a:pt x="128" y="474"/>
                      </a:lnTo>
                      <a:lnTo>
                        <a:pt x="148" y="436"/>
                      </a:lnTo>
                      <a:lnTo>
                        <a:pt x="160" y="418"/>
                      </a:lnTo>
                      <a:lnTo>
                        <a:pt x="170" y="404"/>
                      </a:lnTo>
                      <a:lnTo>
                        <a:pt x="178" y="394"/>
                      </a:lnTo>
                      <a:lnTo>
                        <a:pt x="182" y="392"/>
                      </a:lnTo>
                      <a:lnTo>
                        <a:pt x="184" y="394"/>
                      </a:lnTo>
                      <a:lnTo>
                        <a:pt x="184" y="394"/>
                      </a:lnTo>
                      <a:lnTo>
                        <a:pt x="202" y="414"/>
                      </a:lnTo>
                      <a:lnTo>
                        <a:pt x="234" y="444"/>
                      </a:lnTo>
                      <a:lnTo>
                        <a:pt x="250" y="458"/>
                      </a:lnTo>
                      <a:lnTo>
                        <a:pt x="266" y="468"/>
                      </a:lnTo>
                      <a:lnTo>
                        <a:pt x="280" y="474"/>
                      </a:lnTo>
                      <a:lnTo>
                        <a:pt x="284" y="476"/>
                      </a:lnTo>
                      <a:lnTo>
                        <a:pt x="288" y="474"/>
                      </a:lnTo>
                      <a:lnTo>
                        <a:pt x="288" y="474"/>
                      </a:lnTo>
                      <a:lnTo>
                        <a:pt x="296" y="466"/>
                      </a:lnTo>
                      <a:lnTo>
                        <a:pt x="304" y="454"/>
                      </a:lnTo>
                      <a:lnTo>
                        <a:pt x="314" y="436"/>
                      </a:lnTo>
                      <a:lnTo>
                        <a:pt x="326" y="414"/>
                      </a:lnTo>
                      <a:lnTo>
                        <a:pt x="336" y="392"/>
                      </a:lnTo>
                      <a:lnTo>
                        <a:pt x="346" y="366"/>
                      </a:lnTo>
                      <a:lnTo>
                        <a:pt x="354" y="340"/>
                      </a:lnTo>
                      <a:lnTo>
                        <a:pt x="360" y="314"/>
                      </a:lnTo>
                      <a:lnTo>
                        <a:pt x="360" y="314"/>
                      </a:lnTo>
                      <a:lnTo>
                        <a:pt x="368" y="276"/>
                      </a:lnTo>
                      <a:lnTo>
                        <a:pt x="374" y="254"/>
                      </a:lnTo>
                      <a:lnTo>
                        <a:pt x="378" y="240"/>
                      </a:lnTo>
                      <a:lnTo>
                        <a:pt x="376" y="218"/>
                      </a:lnTo>
                      <a:lnTo>
                        <a:pt x="376" y="218"/>
                      </a:lnTo>
                      <a:lnTo>
                        <a:pt x="372" y="202"/>
                      </a:lnTo>
                      <a:lnTo>
                        <a:pt x="364" y="180"/>
                      </a:lnTo>
                      <a:lnTo>
                        <a:pt x="342" y="134"/>
                      </a:lnTo>
                      <a:lnTo>
                        <a:pt x="318" y="86"/>
                      </a:lnTo>
                      <a:lnTo>
                        <a:pt x="310" y="66"/>
                      </a:lnTo>
                      <a:lnTo>
                        <a:pt x="304" y="50"/>
                      </a:lnTo>
                      <a:lnTo>
                        <a:pt x="304" y="50"/>
                      </a:lnTo>
                      <a:lnTo>
                        <a:pt x="302" y="38"/>
                      </a:lnTo>
                      <a:lnTo>
                        <a:pt x="304" y="30"/>
                      </a:lnTo>
                      <a:lnTo>
                        <a:pt x="306" y="24"/>
                      </a:lnTo>
                      <a:lnTo>
                        <a:pt x="310" y="20"/>
                      </a:lnTo>
                      <a:lnTo>
                        <a:pt x="312" y="16"/>
                      </a:lnTo>
                      <a:lnTo>
                        <a:pt x="312" y="14"/>
                      </a:lnTo>
                      <a:lnTo>
                        <a:pt x="296" y="10"/>
                      </a:lnTo>
                      <a:lnTo>
                        <a:pt x="296" y="10"/>
                      </a:lnTo>
                      <a:lnTo>
                        <a:pt x="268" y="4"/>
                      </a:lnTo>
                      <a:lnTo>
                        <a:pt x="238" y="2"/>
                      </a:lnTo>
                      <a:lnTo>
                        <a:pt x="210" y="0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80" y="6"/>
                      </a:lnTo>
                      <a:lnTo>
                        <a:pt x="172" y="10"/>
                      </a:lnTo>
                      <a:lnTo>
                        <a:pt x="160" y="14"/>
                      </a:lnTo>
                      <a:lnTo>
                        <a:pt x="144" y="18"/>
                      </a:lnTo>
                      <a:lnTo>
                        <a:pt x="144" y="18"/>
                      </a:lnTo>
                      <a:lnTo>
                        <a:pt x="120" y="20"/>
                      </a:lnTo>
                      <a:lnTo>
                        <a:pt x="92" y="22"/>
                      </a:lnTo>
                      <a:lnTo>
                        <a:pt x="68" y="24"/>
                      </a:lnTo>
                      <a:lnTo>
                        <a:pt x="56" y="26"/>
                      </a:lnTo>
                      <a:lnTo>
                        <a:pt x="56" y="26"/>
                      </a:lnTo>
                      <a:lnTo>
                        <a:pt x="38" y="36"/>
                      </a:lnTo>
                      <a:lnTo>
                        <a:pt x="24" y="42"/>
                      </a:lnTo>
                      <a:lnTo>
                        <a:pt x="24" y="42"/>
                      </a:lnTo>
                      <a:close/>
                    </a:path>
                  </a:pathLst>
                </a:custGeom>
                <a:solidFill>
                  <a:srgbClr val="442B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126">
                  <a:extLst>
                    <a:ext uri="{FF2B5EF4-FFF2-40B4-BE49-F238E27FC236}">
                      <a16:creationId xmlns:a16="http://schemas.microsoft.com/office/drawing/2014/main" id="{90BDD25F-B2FF-40E2-9B0C-CD6FC8DD1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7" y="1078"/>
                  <a:ext cx="202" cy="242"/>
                </a:xfrm>
                <a:custGeom>
                  <a:avLst/>
                  <a:gdLst>
                    <a:gd name="T0" fmla="*/ 104 w 202"/>
                    <a:gd name="T1" fmla="*/ 120 h 242"/>
                    <a:gd name="T2" fmla="*/ 70 w 202"/>
                    <a:gd name="T3" fmla="*/ 142 h 242"/>
                    <a:gd name="T4" fmla="*/ 24 w 202"/>
                    <a:gd name="T5" fmla="*/ 168 h 242"/>
                    <a:gd name="T6" fmla="*/ 6 w 202"/>
                    <a:gd name="T7" fmla="*/ 174 h 242"/>
                    <a:gd name="T8" fmla="*/ 0 w 202"/>
                    <a:gd name="T9" fmla="*/ 184 h 242"/>
                    <a:gd name="T10" fmla="*/ 2 w 202"/>
                    <a:gd name="T11" fmla="*/ 192 h 242"/>
                    <a:gd name="T12" fmla="*/ 8 w 202"/>
                    <a:gd name="T13" fmla="*/ 208 h 242"/>
                    <a:gd name="T14" fmla="*/ 12 w 202"/>
                    <a:gd name="T15" fmla="*/ 198 h 242"/>
                    <a:gd name="T16" fmla="*/ 24 w 202"/>
                    <a:gd name="T17" fmla="*/ 184 h 242"/>
                    <a:gd name="T18" fmla="*/ 60 w 202"/>
                    <a:gd name="T19" fmla="*/ 166 h 242"/>
                    <a:gd name="T20" fmla="*/ 88 w 202"/>
                    <a:gd name="T21" fmla="*/ 152 h 242"/>
                    <a:gd name="T22" fmla="*/ 72 w 202"/>
                    <a:gd name="T23" fmla="*/ 182 h 242"/>
                    <a:gd name="T24" fmla="*/ 64 w 202"/>
                    <a:gd name="T25" fmla="*/ 192 h 242"/>
                    <a:gd name="T26" fmla="*/ 50 w 202"/>
                    <a:gd name="T27" fmla="*/ 214 h 242"/>
                    <a:gd name="T28" fmla="*/ 46 w 202"/>
                    <a:gd name="T29" fmla="*/ 230 h 242"/>
                    <a:gd name="T30" fmla="*/ 48 w 202"/>
                    <a:gd name="T31" fmla="*/ 232 h 242"/>
                    <a:gd name="T32" fmla="*/ 62 w 202"/>
                    <a:gd name="T33" fmla="*/ 242 h 242"/>
                    <a:gd name="T34" fmla="*/ 64 w 202"/>
                    <a:gd name="T35" fmla="*/ 240 h 242"/>
                    <a:gd name="T36" fmla="*/ 66 w 202"/>
                    <a:gd name="T37" fmla="*/ 234 h 242"/>
                    <a:gd name="T38" fmla="*/ 80 w 202"/>
                    <a:gd name="T39" fmla="*/ 216 h 242"/>
                    <a:gd name="T40" fmla="*/ 92 w 202"/>
                    <a:gd name="T41" fmla="*/ 200 h 242"/>
                    <a:gd name="T42" fmla="*/ 104 w 202"/>
                    <a:gd name="T43" fmla="*/ 184 h 242"/>
                    <a:gd name="T44" fmla="*/ 114 w 202"/>
                    <a:gd name="T45" fmla="*/ 164 h 242"/>
                    <a:gd name="T46" fmla="*/ 120 w 202"/>
                    <a:gd name="T47" fmla="*/ 152 h 242"/>
                    <a:gd name="T48" fmla="*/ 160 w 202"/>
                    <a:gd name="T49" fmla="*/ 160 h 242"/>
                    <a:gd name="T50" fmla="*/ 180 w 202"/>
                    <a:gd name="T51" fmla="*/ 162 h 242"/>
                    <a:gd name="T52" fmla="*/ 190 w 202"/>
                    <a:gd name="T53" fmla="*/ 166 h 242"/>
                    <a:gd name="T54" fmla="*/ 192 w 202"/>
                    <a:gd name="T55" fmla="*/ 168 h 242"/>
                    <a:gd name="T56" fmla="*/ 196 w 202"/>
                    <a:gd name="T57" fmla="*/ 176 h 242"/>
                    <a:gd name="T58" fmla="*/ 200 w 202"/>
                    <a:gd name="T59" fmla="*/ 176 h 242"/>
                    <a:gd name="T60" fmla="*/ 202 w 202"/>
                    <a:gd name="T61" fmla="*/ 160 h 242"/>
                    <a:gd name="T62" fmla="*/ 200 w 202"/>
                    <a:gd name="T63" fmla="*/ 152 h 242"/>
                    <a:gd name="T64" fmla="*/ 188 w 202"/>
                    <a:gd name="T65" fmla="*/ 136 h 242"/>
                    <a:gd name="T66" fmla="*/ 152 w 202"/>
                    <a:gd name="T67" fmla="*/ 120 h 242"/>
                    <a:gd name="T68" fmla="*/ 144 w 202"/>
                    <a:gd name="T69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2" h="242">
                      <a:moveTo>
                        <a:pt x="144" y="0"/>
                      </a:moveTo>
                      <a:lnTo>
                        <a:pt x="104" y="120"/>
                      </a:lnTo>
                      <a:lnTo>
                        <a:pt x="104" y="120"/>
                      </a:lnTo>
                      <a:lnTo>
                        <a:pt x="70" y="142"/>
                      </a:lnTo>
                      <a:lnTo>
                        <a:pt x="44" y="158"/>
                      </a:lnTo>
                      <a:lnTo>
                        <a:pt x="24" y="168"/>
                      </a:lnTo>
                      <a:lnTo>
                        <a:pt x="24" y="168"/>
                      </a:lnTo>
                      <a:lnTo>
                        <a:pt x="6" y="174"/>
                      </a:lnTo>
                      <a:lnTo>
                        <a:pt x="2" y="178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" y="192"/>
                      </a:lnTo>
                      <a:lnTo>
                        <a:pt x="4" y="200"/>
                      </a:lnTo>
                      <a:lnTo>
                        <a:pt x="8" y="208"/>
                      </a:lnTo>
                      <a:lnTo>
                        <a:pt x="8" y="208"/>
                      </a:lnTo>
                      <a:lnTo>
                        <a:pt x="12" y="198"/>
                      </a:lnTo>
                      <a:lnTo>
                        <a:pt x="18" y="190"/>
                      </a:lnTo>
                      <a:lnTo>
                        <a:pt x="24" y="184"/>
                      </a:lnTo>
                      <a:lnTo>
                        <a:pt x="24" y="184"/>
                      </a:lnTo>
                      <a:lnTo>
                        <a:pt x="60" y="166"/>
                      </a:lnTo>
                      <a:lnTo>
                        <a:pt x="88" y="152"/>
                      </a:lnTo>
                      <a:lnTo>
                        <a:pt x="88" y="152"/>
                      </a:lnTo>
                      <a:lnTo>
                        <a:pt x="80" y="168"/>
                      </a:lnTo>
                      <a:lnTo>
                        <a:pt x="72" y="182"/>
                      </a:lnTo>
                      <a:lnTo>
                        <a:pt x="64" y="192"/>
                      </a:lnTo>
                      <a:lnTo>
                        <a:pt x="64" y="192"/>
                      </a:lnTo>
                      <a:lnTo>
                        <a:pt x="56" y="202"/>
                      </a:lnTo>
                      <a:lnTo>
                        <a:pt x="50" y="214"/>
                      </a:lnTo>
                      <a:lnTo>
                        <a:pt x="46" y="224"/>
                      </a:lnTo>
                      <a:lnTo>
                        <a:pt x="46" y="230"/>
                      </a:lnTo>
                      <a:lnTo>
                        <a:pt x="48" y="232"/>
                      </a:lnTo>
                      <a:lnTo>
                        <a:pt x="48" y="232"/>
                      </a:lnTo>
                      <a:lnTo>
                        <a:pt x="58" y="242"/>
                      </a:lnTo>
                      <a:lnTo>
                        <a:pt x="62" y="242"/>
                      </a:lnTo>
                      <a:lnTo>
                        <a:pt x="64" y="242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6" y="234"/>
                      </a:lnTo>
                      <a:lnTo>
                        <a:pt x="70" y="228"/>
                      </a:lnTo>
                      <a:lnTo>
                        <a:pt x="80" y="216"/>
                      </a:lnTo>
                      <a:lnTo>
                        <a:pt x="80" y="216"/>
                      </a:lnTo>
                      <a:lnTo>
                        <a:pt x="92" y="200"/>
                      </a:lnTo>
                      <a:lnTo>
                        <a:pt x="100" y="192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14" y="164"/>
                      </a:lnTo>
                      <a:lnTo>
                        <a:pt x="120" y="152"/>
                      </a:lnTo>
                      <a:lnTo>
                        <a:pt x="120" y="152"/>
                      </a:lnTo>
                      <a:lnTo>
                        <a:pt x="160" y="160"/>
                      </a:lnTo>
                      <a:lnTo>
                        <a:pt x="160" y="160"/>
                      </a:lnTo>
                      <a:lnTo>
                        <a:pt x="170" y="162"/>
                      </a:lnTo>
                      <a:lnTo>
                        <a:pt x="180" y="162"/>
                      </a:lnTo>
                      <a:lnTo>
                        <a:pt x="188" y="164"/>
                      </a:lnTo>
                      <a:lnTo>
                        <a:pt x="190" y="166"/>
                      </a:lnTo>
                      <a:lnTo>
                        <a:pt x="192" y="168"/>
                      </a:lnTo>
                      <a:lnTo>
                        <a:pt x="192" y="168"/>
                      </a:lnTo>
                      <a:lnTo>
                        <a:pt x="194" y="174"/>
                      </a:lnTo>
                      <a:lnTo>
                        <a:pt x="196" y="176"/>
                      </a:lnTo>
                      <a:lnTo>
                        <a:pt x="200" y="176"/>
                      </a:lnTo>
                      <a:lnTo>
                        <a:pt x="200" y="176"/>
                      </a:lnTo>
                      <a:lnTo>
                        <a:pt x="202" y="168"/>
                      </a:lnTo>
                      <a:lnTo>
                        <a:pt x="202" y="160"/>
                      </a:lnTo>
                      <a:lnTo>
                        <a:pt x="200" y="152"/>
                      </a:lnTo>
                      <a:lnTo>
                        <a:pt x="200" y="152"/>
                      </a:lnTo>
                      <a:lnTo>
                        <a:pt x="194" y="144"/>
                      </a:lnTo>
                      <a:lnTo>
                        <a:pt x="188" y="136"/>
                      </a:lnTo>
                      <a:lnTo>
                        <a:pt x="176" y="128"/>
                      </a:lnTo>
                      <a:lnTo>
                        <a:pt x="152" y="120"/>
                      </a:lnTo>
                      <a:lnTo>
                        <a:pt x="160" y="32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AF7C5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127">
                  <a:extLst>
                    <a:ext uri="{FF2B5EF4-FFF2-40B4-BE49-F238E27FC236}">
                      <a16:creationId xmlns:a16="http://schemas.microsoft.com/office/drawing/2014/main" id="{127BF81E-9F51-4357-911F-406ED14A06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3" y="1070"/>
                  <a:ext cx="178" cy="248"/>
                </a:xfrm>
                <a:custGeom>
                  <a:avLst/>
                  <a:gdLst>
                    <a:gd name="T0" fmla="*/ 64 w 178"/>
                    <a:gd name="T1" fmla="*/ 120 h 248"/>
                    <a:gd name="T2" fmla="*/ 48 w 178"/>
                    <a:gd name="T3" fmla="*/ 124 h 248"/>
                    <a:gd name="T4" fmla="*/ 24 w 178"/>
                    <a:gd name="T5" fmla="*/ 136 h 248"/>
                    <a:gd name="T6" fmla="*/ 18 w 178"/>
                    <a:gd name="T7" fmla="*/ 140 h 248"/>
                    <a:gd name="T8" fmla="*/ 4 w 178"/>
                    <a:gd name="T9" fmla="*/ 148 h 248"/>
                    <a:gd name="T10" fmla="*/ 0 w 178"/>
                    <a:gd name="T11" fmla="*/ 152 h 248"/>
                    <a:gd name="T12" fmla="*/ 0 w 178"/>
                    <a:gd name="T13" fmla="*/ 168 h 248"/>
                    <a:gd name="T14" fmla="*/ 0 w 178"/>
                    <a:gd name="T15" fmla="*/ 176 h 248"/>
                    <a:gd name="T16" fmla="*/ 6 w 178"/>
                    <a:gd name="T17" fmla="*/ 168 h 248"/>
                    <a:gd name="T18" fmla="*/ 16 w 178"/>
                    <a:gd name="T19" fmla="*/ 160 h 248"/>
                    <a:gd name="T20" fmla="*/ 64 w 178"/>
                    <a:gd name="T21" fmla="*/ 160 h 248"/>
                    <a:gd name="T22" fmla="*/ 72 w 178"/>
                    <a:gd name="T23" fmla="*/ 160 h 248"/>
                    <a:gd name="T24" fmla="*/ 72 w 178"/>
                    <a:gd name="T25" fmla="*/ 160 h 248"/>
                    <a:gd name="T26" fmla="*/ 80 w 178"/>
                    <a:gd name="T27" fmla="*/ 194 h 248"/>
                    <a:gd name="T28" fmla="*/ 80 w 178"/>
                    <a:gd name="T29" fmla="*/ 208 h 248"/>
                    <a:gd name="T30" fmla="*/ 80 w 178"/>
                    <a:gd name="T31" fmla="*/ 220 h 248"/>
                    <a:gd name="T32" fmla="*/ 88 w 178"/>
                    <a:gd name="T33" fmla="*/ 244 h 248"/>
                    <a:gd name="T34" fmla="*/ 88 w 178"/>
                    <a:gd name="T35" fmla="*/ 248 h 248"/>
                    <a:gd name="T36" fmla="*/ 90 w 178"/>
                    <a:gd name="T37" fmla="*/ 248 h 248"/>
                    <a:gd name="T38" fmla="*/ 96 w 178"/>
                    <a:gd name="T39" fmla="*/ 240 h 248"/>
                    <a:gd name="T40" fmla="*/ 100 w 178"/>
                    <a:gd name="T41" fmla="*/ 232 h 248"/>
                    <a:gd name="T42" fmla="*/ 110 w 178"/>
                    <a:gd name="T43" fmla="*/ 222 h 248"/>
                    <a:gd name="T44" fmla="*/ 112 w 178"/>
                    <a:gd name="T45" fmla="*/ 216 h 248"/>
                    <a:gd name="T46" fmla="*/ 112 w 178"/>
                    <a:gd name="T47" fmla="*/ 168 h 248"/>
                    <a:gd name="T48" fmla="*/ 136 w 178"/>
                    <a:gd name="T49" fmla="*/ 178 h 248"/>
                    <a:gd name="T50" fmla="*/ 158 w 178"/>
                    <a:gd name="T51" fmla="*/ 190 h 248"/>
                    <a:gd name="T52" fmla="*/ 160 w 178"/>
                    <a:gd name="T53" fmla="*/ 192 h 248"/>
                    <a:gd name="T54" fmla="*/ 170 w 178"/>
                    <a:gd name="T55" fmla="*/ 206 h 248"/>
                    <a:gd name="T56" fmla="*/ 176 w 178"/>
                    <a:gd name="T57" fmla="*/ 216 h 248"/>
                    <a:gd name="T58" fmla="*/ 176 w 178"/>
                    <a:gd name="T59" fmla="*/ 216 h 248"/>
                    <a:gd name="T60" fmla="*/ 174 w 178"/>
                    <a:gd name="T61" fmla="*/ 210 h 248"/>
                    <a:gd name="T62" fmla="*/ 176 w 178"/>
                    <a:gd name="T63" fmla="*/ 184 h 248"/>
                    <a:gd name="T64" fmla="*/ 178 w 178"/>
                    <a:gd name="T65" fmla="*/ 184 h 248"/>
                    <a:gd name="T66" fmla="*/ 176 w 178"/>
                    <a:gd name="T67" fmla="*/ 176 h 248"/>
                    <a:gd name="T68" fmla="*/ 174 w 178"/>
                    <a:gd name="T69" fmla="*/ 172 h 248"/>
                    <a:gd name="T70" fmla="*/ 156 w 178"/>
                    <a:gd name="T71" fmla="*/ 152 h 248"/>
                    <a:gd name="T72" fmla="*/ 128 w 178"/>
                    <a:gd name="T73" fmla="*/ 128 h 248"/>
                    <a:gd name="T74" fmla="*/ 112 w 178"/>
                    <a:gd name="T75" fmla="*/ 108 h 248"/>
                    <a:gd name="T76" fmla="*/ 104 w 178"/>
                    <a:gd name="T77" fmla="*/ 96 h 248"/>
                    <a:gd name="T78" fmla="*/ 98 w 178"/>
                    <a:gd name="T79" fmla="*/ 54 h 248"/>
                    <a:gd name="T80" fmla="*/ 64 w 178"/>
                    <a:gd name="T81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" h="248">
                      <a:moveTo>
                        <a:pt x="64" y="0"/>
                      </a:moveTo>
                      <a:lnTo>
                        <a:pt x="64" y="120"/>
                      </a:lnTo>
                      <a:lnTo>
                        <a:pt x="64" y="120"/>
                      </a:lnTo>
                      <a:lnTo>
                        <a:pt x="48" y="124"/>
                      </a:lnTo>
                      <a:lnTo>
                        <a:pt x="34" y="130"/>
                      </a:lnTo>
                      <a:lnTo>
                        <a:pt x="24" y="136"/>
                      </a:lnTo>
                      <a:lnTo>
                        <a:pt x="24" y="136"/>
                      </a:lnTo>
                      <a:lnTo>
                        <a:pt x="18" y="140"/>
                      </a:lnTo>
                      <a:lnTo>
                        <a:pt x="10" y="144"/>
                      </a:lnTo>
                      <a:lnTo>
                        <a:pt x="4" y="148"/>
                      </a:lnTo>
                      <a:lnTo>
                        <a:pt x="2" y="150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0" y="168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2" y="172"/>
                      </a:lnTo>
                      <a:lnTo>
                        <a:pt x="6" y="168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38" y="160"/>
                      </a:lnTo>
                      <a:lnTo>
                        <a:pt x="64" y="160"/>
                      </a:lnTo>
                      <a:lnTo>
                        <a:pt x="64" y="160"/>
                      </a:lnTo>
                      <a:lnTo>
                        <a:pt x="72" y="160"/>
                      </a:lnTo>
                      <a:lnTo>
                        <a:pt x="72" y="160"/>
                      </a:lnTo>
                      <a:lnTo>
                        <a:pt x="72" y="160"/>
                      </a:lnTo>
                      <a:lnTo>
                        <a:pt x="76" y="178"/>
                      </a:lnTo>
                      <a:lnTo>
                        <a:pt x="80" y="194"/>
                      </a:lnTo>
                      <a:lnTo>
                        <a:pt x="80" y="208"/>
                      </a:lnTo>
                      <a:lnTo>
                        <a:pt x="80" y="208"/>
                      </a:lnTo>
                      <a:lnTo>
                        <a:pt x="80" y="214"/>
                      </a:lnTo>
                      <a:lnTo>
                        <a:pt x="80" y="220"/>
                      </a:lnTo>
                      <a:lnTo>
                        <a:pt x="84" y="234"/>
                      </a:lnTo>
                      <a:lnTo>
                        <a:pt x="88" y="244"/>
                      </a:lnTo>
                      <a:lnTo>
                        <a:pt x="88" y="248"/>
                      </a:lnTo>
                      <a:lnTo>
                        <a:pt x="88" y="248"/>
                      </a:lnTo>
                      <a:lnTo>
                        <a:pt x="88" y="248"/>
                      </a:lnTo>
                      <a:lnTo>
                        <a:pt x="90" y="248"/>
                      </a:lnTo>
                      <a:lnTo>
                        <a:pt x="92" y="246"/>
                      </a:lnTo>
                      <a:lnTo>
                        <a:pt x="96" y="240"/>
                      </a:lnTo>
                      <a:lnTo>
                        <a:pt x="96" y="240"/>
                      </a:lnTo>
                      <a:lnTo>
                        <a:pt x="100" y="232"/>
                      </a:lnTo>
                      <a:lnTo>
                        <a:pt x="106" y="226"/>
                      </a:lnTo>
                      <a:lnTo>
                        <a:pt x="110" y="222"/>
                      </a:lnTo>
                      <a:lnTo>
                        <a:pt x="112" y="216"/>
                      </a:lnTo>
                      <a:lnTo>
                        <a:pt x="112" y="216"/>
                      </a:lnTo>
                      <a:lnTo>
                        <a:pt x="112" y="188"/>
                      </a:lnTo>
                      <a:lnTo>
                        <a:pt x="112" y="168"/>
                      </a:lnTo>
                      <a:lnTo>
                        <a:pt x="112" y="168"/>
                      </a:lnTo>
                      <a:lnTo>
                        <a:pt x="136" y="178"/>
                      </a:lnTo>
                      <a:lnTo>
                        <a:pt x="152" y="186"/>
                      </a:lnTo>
                      <a:lnTo>
                        <a:pt x="158" y="190"/>
                      </a:lnTo>
                      <a:lnTo>
                        <a:pt x="160" y="192"/>
                      </a:lnTo>
                      <a:lnTo>
                        <a:pt x="160" y="192"/>
                      </a:lnTo>
                      <a:lnTo>
                        <a:pt x="164" y="198"/>
                      </a:lnTo>
                      <a:lnTo>
                        <a:pt x="170" y="206"/>
                      </a:lnTo>
                      <a:lnTo>
                        <a:pt x="176" y="214"/>
                      </a:lnTo>
                      <a:lnTo>
                        <a:pt x="176" y="216"/>
                      </a:lnTo>
                      <a:lnTo>
                        <a:pt x="176" y="216"/>
                      </a:lnTo>
                      <a:lnTo>
                        <a:pt x="176" y="216"/>
                      </a:lnTo>
                      <a:lnTo>
                        <a:pt x="174" y="214"/>
                      </a:lnTo>
                      <a:lnTo>
                        <a:pt x="174" y="210"/>
                      </a:lnTo>
                      <a:lnTo>
                        <a:pt x="174" y="200"/>
                      </a:lnTo>
                      <a:lnTo>
                        <a:pt x="176" y="184"/>
                      </a:lnTo>
                      <a:lnTo>
                        <a:pt x="176" y="184"/>
                      </a:lnTo>
                      <a:lnTo>
                        <a:pt x="178" y="184"/>
                      </a:lnTo>
                      <a:lnTo>
                        <a:pt x="178" y="182"/>
                      </a:lnTo>
                      <a:lnTo>
                        <a:pt x="176" y="176"/>
                      </a:lnTo>
                      <a:lnTo>
                        <a:pt x="176" y="176"/>
                      </a:lnTo>
                      <a:lnTo>
                        <a:pt x="174" y="172"/>
                      </a:lnTo>
                      <a:lnTo>
                        <a:pt x="168" y="166"/>
                      </a:lnTo>
                      <a:lnTo>
                        <a:pt x="156" y="152"/>
                      </a:lnTo>
                      <a:lnTo>
                        <a:pt x="128" y="128"/>
                      </a:lnTo>
                      <a:lnTo>
                        <a:pt x="128" y="128"/>
                      </a:lnTo>
                      <a:lnTo>
                        <a:pt x="118" y="118"/>
                      </a:lnTo>
                      <a:lnTo>
                        <a:pt x="112" y="108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102" y="82"/>
                      </a:lnTo>
                      <a:lnTo>
                        <a:pt x="98" y="54"/>
                      </a:lnTo>
                      <a:lnTo>
                        <a:pt x="96" y="16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AF7C5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128">
                  <a:extLst>
                    <a:ext uri="{FF2B5EF4-FFF2-40B4-BE49-F238E27FC236}">
                      <a16:creationId xmlns:a16="http://schemas.microsoft.com/office/drawing/2014/main" id="{99272635-19C8-4F67-B3DE-7A433FE86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1" y="406"/>
                  <a:ext cx="2648" cy="304"/>
                </a:xfrm>
                <a:custGeom>
                  <a:avLst/>
                  <a:gdLst>
                    <a:gd name="T0" fmla="*/ 1062 w 2648"/>
                    <a:gd name="T1" fmla="*/ 152 h 304"/>
                    <a:gd name="T2" fmla="*/ 1034 w 2648"/>
                    <a:gd name="T3" fmla="*/ 26 h 304"/>
                    <a:gd name="T4" fmla="*/ 1006 w 2648"/>
                    <a:gd name="T5" fmla="*/ 12 h 304"/>
                    <a:gd name="T6" fmla="*/ 800 w 2648"/>
                    <a:gd name="T7" fmla="*/ 8 h 304"/>
                    <a:gd name="T8" fmla="*/ 686 w 2648"/>
                    <a:gd name="T9" fmla="*/ 0 h 304"/>
                    <a:gd name="T10" fmla="*/ 622 w 2648"/>
                    <a:gd name="T11" fmla="*/ 4 h 304"/>
                    <a:gd name="T12" fmla="*/ 388 w 2648"/>
                    <a:gd name="T13" fmla="*/ 90 h 304"/>
                    <a:gd name="T14" fmla="*/ 174 w 2648"/>
                    <a:gd name="T15" fmla="*/ 186 h 304"/>
                    <a:gd name="T16" fmla="*/ 24 w 2648"/>
                    <a:gd name="T17" fmla="*/ 286 h 304"/>
                    <a:gd name="T18" fmla="*/ 366 w 2648"/>
                    <a:gd name="T19" fmla="*/ 136 h 304"/>
                    <a:gd name="T20" fmla="*/ 516 w 2648"/>
                    <a:gd name="T21" fmla="*/ 76 h 304"/>
                    <a:gd name="T22" fmla="*/ 688 w 2648"/>
                    <a:gd name="T23" fmla="*/ 42 h 304"/>
                    <a:gd name="T24" fmla="*/ 700 w 2648"/>
                    <a:gd name="T25" fmla="*/ 52 h 304"/>
                    <a:gd name="T26" fmla="*/ 704 w 2648"/>
                    <a:gd name="T27" fmla="*/ 64 h 304"/>
                    <a:gd name="T28" fmla="*/ 776 w 2648"/>
                    <a:gd name="T29" fmla="*/ 54 h 304"/>
                    <a:gd name="T30" fmla="*/ 768 w 2648"/>
                    <a:gd name="T31" fmla="*/ 62 h 304"/>
                    <a:gd name="T32" fmla="*/ 772 w 2648"/>
                    <a:gd name="T33" fmla="*/ 72 h 304"/>
                    <a:gd name="T34" fmla="*/ 864 w 2648"/>
                    <a:gd name="T35" fmla="*/ 64 h 304"/>
                    <a:gd name="T36" fmla="*/ 930 w 2648"/>
                    <a:gd name="T37" fmla="*/ 74 h 304"/>
                    <a:gd name="T38" fmla="*/ 974 w 2648"/>
                    <a:gd name="T39" fmla="*/ 132 h 304"/>
                    <a:gd name="T40" fmla="*/ 1020 w 2648"/>
                    <a:gd name="T41" fmla="*/ 200 h 304"/>
                    <a:gd name="T42" fmla="*/ 1064 w 2648"/>
                    <a:gd name="T43" fmla="*/ 224 h 304"/>
                    <a:gd name="T44" fmla="*/ 1160 w 2648"/>
                    <a:gd name="T45" fmla="*/ 256 h 304"/>
                    <a:gd name="T46" fmla="*/ 1184 w 2648"/>
                    <a:gd name="T47" fmla="*/ 248 h 304"/>
                    <a:gd name="T48" fmla="*/ 1240 w 2648"/>
                    <a:gd name="T49" fmla="*/ 216 h 304"/>
                    <a:gd name="T50" fmla="*/ 1346 w 2648"/>
                    <a:gd name="T51" fmla="*/ 212 h 304"/>
                    <a:gd name="T52" fmla="*/ 1386 w 2648"/>
                    <a:gd name="T53" fmla="*/ 220 h 304"/>
                    <a:gd name="T54" fmla="*/ 1486 w 2648"/>
                    <a:gd name="T55" fmla="*/ 232 h 304"/>
                    <a:gd name="T56" fmla="*/ 1530 w 2648"/>
                    <a:gd name="T57" fmla="*/ 206 h 304"/>
                    <a:gd name="T58" fmla="*/ 1568 w 2648"/>
                    <a:gd name="T59" fmla="*/ 192 h 304"/>
                    <a:gd name="T60" fmla="*/ 1616 w 2648"/>
                    <a:gd name="T61" fmla="*/ 182 h 304"/>
                    <a:gd name="T62" fmla="*/ 1658 w 2648"/>
                    <a:gd name="T63" fmla="*/ 124 h 304"/>
                    <a:gd name="T64" fmla="*/ 1734 w 2648"/>
                    <a:gd name="T65" fmla="*/ 70 h 304"/>
                    <a:gd name="T66" fmla="*/ 2018 w 2648"/>
                    <a:gd name="T67" fmla="*/ 74 h 304"/>
                    <a:gd name="T68" fmla="*/ 2084 w 2648"/>
                    <a:gd name="T69" fmla="*/ 88 h 304"/>
                    <a:gd name="T70" fmla="*/ 2196 w 2648"/>
                    <a:gd name="T71" fmla="*/ 136 h 304"/>
                    <a:gd name="T72" fmla="*/ 2206 w 2648"/>
                    <a:gd name="T73" fmla="*/ 132 h 304"/>
                    <a:gd name="T74" fmla="*/ 2216 w 2648"/>
                    <a:gd name="T75" fmla="*/ 120 h 304"/>
                    <a:gd name="T76" fmla="*/ 2584 w 2648"/>
                    <a:gd name="T77" fmla="*/ 272 h 304"/>
                    <a:gd name="T78" fmla="*/ 2648 w 2648"/>
                    <a:gd name="T79" fmla="*/ 296 h 304"/>
                    <a:gd name="T80" fmla="*/ 2368 w 2648"/>
                    <a:gd name="T81" fmla="*/ 150 h 304"/>
                    <a:gd name="T82" fmla="*/ 2176 w 2648"/>
                    <a:gd name="T83" fmla="*/ 64 h 304"/>
                    <a:gd name="T84" fmla="*/ 1976 w 2648"/>
                    <a:gd name="T85" fmla="*/ 28 h 304"/>
                    <a:gd name="T86" fmla="*/ 1698 w 2648"/>
                    <a:gd name="T87" fmla="*/ 12 h 304"/>
                    <a:gd name="T88" fmla="*/ 1640 w 2648"/>
                    <a:gd name="T89" fmla="*/ 24 h 304"/>
                    <a:gd name="T90" fmla="*/ 1608 w 2648"/>
                    <a:gd name="T91" fmla="*/ 68 h 304"/>
                    <a:gd name="T92" fmla="*/ 1592 w 2648"/>
                    <a:gd name="T93" fmla="*/ 128 h 304"/>
                    <a:gd name="T94" fmla="*/ 1530 w 2648"/>
                    <a:gd name="T95" fmla="*/ 168 h 304"/>
                    <a:gd name="T96" fmla="*/ 1464 w 2648"/>
                    <a:gd name="T97" fmla="*/ 192 h 304"/>
                    <a:gd name="T98" fmla="*/ 1288 w 2648"/>
                    <a:gd name="T99" fmla="*/ 184 h 304"/>
                    <a:gd name="T100" fmla="*/ 1196 w 2648"/>
                    <a:gd name="T101" fmla="*/ 2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648" h="304">
                      <a:moveTo>
                        <a:pt x="1152" y="224"/>
                      </a:moveTo>
                      <a:lnTo>
                        <a:pt x="1064" y="176"/>
                      </a:lnTo>
                      <a:lnTo>
                        <a:pt x="1064" y="176"/>
                      </a:lnTo>
                      <a:lnTo>
                        <a:pt x="1062" y="152"/>
                      </a:lnTo>
                      <a:lnTo>
                        <a:pt x="1054" y="100"/>
                      </a:lnTo>
                      <a:lnTo>
                        <a:pt x="1048" y="72"/>
                      </a:lnTo>
                      <a:lnTo>
                        <a:pt x="1042" y="46"/>
                      </a:lnTo>
                      <a:lnTo>
                        <a:pt x="1034" y="26"/>
                      </a:lnTo>
                      <a:lnTo>
                        <a:pt x="1030" y="20"/>
                      </a:lnTo>
                      <a:lnTo>
                        <a:pt x="1024" y="16"/>
                      </a:lnTo>
                      <a:lnTo>
                        <a:pt x="1024" y="16"/>
                      </a:lnTo>
                      <a:lnTo>
                        <a:pt x="1006" y="12"/>
                      </a:lnTo>
                      <a:lnTo>
                        <a:pt x="978" y="10"/>
                      </a:lnTo>
                      <a:lnTo>
                        <a:pt x="902" y="8"/>
                      </a:lnTo>
                      <a:lnTo>
                        <a:pt x="800" y="8"/>
                      </a:lnTo>
                      <a:lnTo>
                        <a:pt x="800" y="8"/>
                      </a:lnTo>
                      <a:lnTo>
                        <a:pt x="790" y="6"/>
                      </a:lnTo>
                      <a:lnTo>
                        <a:pt x="758" y="2"/>
                      </a:lnTo>
                      <a:lnTo>
                        <a:pt x="714" y="0"/>
                      </a:lnTo>
                      <a:lnTo>
                        <a:pt x="686" y="0"/>
                      </a:lnTo>
                      <a:lnTo>
                        <a:pt x="656" y="0"/>
                      </a:lnTo>
                      <a:lnTo>
                        <a:pt x="656" y="0"/>
                      </a:lnTo>
                      <a:lnTo>
                        <a:pt x="640" y="2"/>
                      </a:lnTo>
                      <a:lnTo>
                        <a:pt x="622" y="4"/>
                      </a:lnTo>
                      <a:lnTo>
                        <a:pt x="584" y="14"/>
                      </a:lnTo>
                      <a:lnTo>
                        <a:pt x="540" y="30"/>
                      </a:lnTo>
                      <a:lnTo>
                        <a:pt x="492" y="48"/>
                      </a:lnTo>
                      <a:lnTo>
                        <a:pt x="388" y="90"/>
                      </a:lnTo>
                      <a:lnTo>
                        <a:pt x="280" y="136"/>
                      </a:lnTo>
                      <a:lnTo>
                        <a:pt x="280" y="136"/>
                      </a:lnTo>
                      <a:lnTo>
                        <a:pt x="226" y="160"/>
                      </a:lnTo>
                      <a:lnTo>
                        <a:pt x="174" y="186"/>
                      </a:lnTo>
                      <a:lnTo>
                        <a:pt x="128" y="214"/>
                      </a:lnTo>
                      <a:lnTo>
                        <a:pt x="86" y="242"/>
                      </a:lnTo>
                      <a:lnTo>
                        <a:pt x="50" y="266"/>
                      </a:lnTo>
                      <a:lnTo>
                        <a:pt x="24" y="286"/>
                      </a:lnTo>
                      <a:lnTo>
                        <a:pt x="0" y="304"/>
                      </a:lnTo>
                      <a:lnTo>
                        <a:pt x="0" y="304"/>
                      </a:lnTo>
                      <a:lnTo>
                        <a:pt x="204" y="208"/>
                      </a:lnTo>
                      <a:lnTo>
                        <a:pt x="366" y="136"/>
                      </a:lnTo>
                      <a:lnTo>
                        <a:pt x="432" y="108"/>
                      </a:lnTo>
                      <a:lnTo>
                        <a:pt x="480" y="88"/>
                      </a:lnTo>
                      <a:lnTo>
                        <a:pt x="480" y="88"/>
                      </a:lnTo>
                      <a:lnTo>
                        <a:pt x="516" y="76"/>
                      </a:lnTo>
                      <a:lnTo>
                        <a:pt x="556" y="66"/>
                      </a:lnTo>
                      <a:lnTo>
                        <a:pt x="594" y="58"/>
                      </a:lnTo>
                      <a:lnTo>
                        <a:pt x="632" y="52"/>
                      </a:lnTo>
                      <a:lnTo>
                        <a:pt x="688" y="42"/>
                      </a:lnTo>
                      <a:lnTo>
                        <a:pt x="712" y="40"/>
                      </a:lnTo>
                      <a:lnTo>
                        <a:pt x="712" y="40"/>
                      </a:lnTo>
                      <a:lnTo>
                        <a:pt x="708" y="44"/>
                      </a:lnTo>
                      <a:lnTo>
                        <a:pt x="700" y="52"/>
                      </a:lnTo>
                      <a:lnTo>
                        <a:pt x="698" y="58"/>
                      </a:lnTo>
                      <a:lnTo>
                        <a:pt x="696" y="62"/>
                      </a:lnTo>
                      <a:lnTo>
                        <a:pt x="698" y="64"/>
                      </a:lnTo>
                      <a:lnTo>
                        <a:pt x="704" y="64"/>
                      </a:lnTo>
                      <a:lnTo>
                        <a:pt x="704" y="64"/>
                      </a:lnTo>
                      <a:lnTo>
                        <a:pt x="750" y="56"/>
                      </a:lnTo>
                      <a:lnTo>
                        <a:pt x="770" y="54"/>
                      </a:lnTo>
                      <a:lnTo>
                        <a:pt x="776" y="54"/>
                      </a:lnTo>
                      <a:lnTo>
                        <a:pt x="776" y="56"/>
                      </a:lnTo>
                      <a:lnTo>
                        <a:pt x="776" y="56"/>
                      </a:lnTo>
                      <a:lnTo>
                        <a:pt x="776" y="56"/>
                      </a:lnTo>
                      <a:lnTo>
                        <a:pt x="768" y="62"/>
                      </a:lnTo>
                      <a:lnTo>
                        <a:pt x="762" y="68"/>
                      </a:lnTo>
                      <a:lnTo>
                        <a:pt x="762" y="70"/>
                      </a:lnTo>
                      <a:lnTo>
                        <a:pt x="766" y="72"/>
                      </a:lnTo>
                      <a:lnTo>
                        <a:pt x="772" y="72"/>
                      </a:lnTo>
                      <a:lnTo>
                        <a:pt x="784" y="72"/>
                      </a:lnTo>
                      <a:lnTo>
                        <a:pt x="784" y="72"/>
                      </a:lnTo>
                      <a:lnTo>
                        <a:pt x="820" y="68"/>
                      </a:lnTo>
                      <a:lnTo>
                        <a:pt x="864" y="64"/>
                      </a:lnTo>
                      <a:lnTo>
                        <a:pt x="886" y="64"/>
                      </a:lnTo>
                      <a:lnTo>
                        <a:pt x="906" y="66"/>
                      </a:lnTo>
                      <a:lnTo>
                        <a:pt x="922" y="70"/>
                      </a:lnTo>
                      <a:lnTo>
                        <a:pt x="930" y="74"/>
                      </a:lnTo>
                      <a:lnTo>
                        <a:pt x="936" y="80"/>
                      </a:lnTo>
                      <a:lnTo>
                        <a:pt x="936" y="80"/>
                      </a:lnTo>
                      <a:lnTo>
                        <a:pt x="956" y="104"/>
                      </a:lnTo>
                      <a:lnTo>
                        <a:pt x="974" y="132"/>
                      </a:lnTo>
                      <a:lnTo>
                        <a:pt x="992" y="160"/>
                      </a:lnTo>
                      <a:lnTo>
                        <a:pt x="1008" y="184"/>
                      </a:lnTo>
                      <a:lnTo>
                        <a:pt x="1008" y="184"/>
                      </a:lnTo>
                      <a:lnTo>
                        <a:pt x="1020" y="200"/>
                      </a:lnTo>
                      <a:lnTo>
                        <a:pt x="1030" y="208"/>
                      </a:lnTo>
                      <a:lnTo>
                        <a:pt x="1042" y="214"/>
                      </a:lnTo>
                      <a:lnTo>
                        <a:pt x="1064" y="224"/>
                      </a:lnTo>
                      <a:lnTo>
                        <a:pt x="1064" y="224"/>
                      </a:lnTo>
                      <a:lnTo>
                        <a:pt x="1094" y="238"/>
                      </a:lnTo>
                      <a:lnTo>
                        <a:pt x="1124" y="248"/>
                      </a:lnTo>
                      <a:lnTo>
                        <a:pt x="1148" y="256"/>
                      </a:lnTo>
                      <a:lnTo>
                        <a:pt x="1160" y="256"/>
                      </a:lnTo>
                      <a:lnTo>
                        <a:pt x="1168" y="256"/>
                      </a:lnTo>
                      <a:lnTo>
                        <a:pt x="1168" y="256"/>
                      </a:lnTo>
                      <a:lnTo>
                        <a:pt x="1176" y="254"/>
                      </a:lnTo>
                      <a:lnTo>
                        <a:pt x="1184" y="248"/>
                      </a:lnTo>
                      <a:lnTo>
                        <a:pt x="1200" y="236"/>
                      </a:lnTo>
                      <a:lnTo>
                        <a:pt x="1218" y="224"/>
                      </a:lnTo>
                      <a:lnTo>
                        <a:pt x="1230" y="220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70" y="212"/>
                      </a:lnTo>
                      <a:lnTo>
                        <a:pt x="1310" y="212"/>
                      </a:lnTo>
                      <a:lnTo>
                        <a:pt x="1346" y="212"/>
                      </a:lnTo>
                      <a:lnTo>
                        <a:pt x="1360" y="214"/>
                      </a:lnTo>
                      <a:lnTo>
                        <a:pt x="1368" y="216"/>
                      </a:lnTo>
                      <a:lnTo>
                        <a:pt x="1368" y="216"/>
                      </a:lnTo>
                      <a:lnTo>
                        <a:pt x="1386" y="220"/>
                      </a:lnTo>
                      <a:lnTo>
                        <a:pt x="1412" y="224"/>
                      </a:lnTo>
                      <a:lnTo>
                        <a:pt x="1472" y="232"/>
                      </a:lnTo>
                      <a:lnTo>
                        <a:pt x="1472" y="232"/>
                      </a:lnTo>
                      <a:lnTo>
                        <a:pt x="1486" y="232"/>
                      </a:lnTo>
                      <a:lnTo>
                        <a:pt x="1498" y="228"/>
                      </a:lnTo>
                      <a:lnTo>
                        <a:pt x="1510" y="222"/>
                      </a:lnTo>
                      <a:lnTo>
                        <a:pt x="1520" y="214"/>
                      </a:lnTo>
                      <a:lnTo>
                        <a:pt x="1530" y="206"/>
                      </a:lnTo>
                      <a:lnTo>
                        <a:pt x="1542" y="198"/>
                      </a:lnTo>
                      <a:lnTo>
                        <a:pt x="1554" y="194"/>
                      </a:lnTo>
                      <a:lnTo>
                        <a:pt x="1568" y="192"/>
                      </a:lnTo>
                      <a:lnTo>
                        <a:pt x="1568" y="192"/>
                      </a:lnTo>
                      <a:lnTo>
                        <a:pt x="1592" y="192"/>
                      </a:lnTo>
                      <a:lnTo>
                        <a:pt x="1600" y="190"/>
                      </a:lnTo>
                      <a:lnTo>
                        <a:pt x="1608" y="186"/>
                      </a:lnTo>
                      <a:lnTo>
                        <a:pt x="1616" y="182"/>
                      </a:lnTo>
                      <a:lnTo>
                        <a:pt x="1624" y="174"/>
                      </a:lnTo>
                      <a:lnTo>
                        <a:pt x="1640" y="152"/>
                      </a:lnTo>
                      <a:lnTo>
                        <a:pt x="1640" y="152"/>
                      </a:lnTo>
                      <a:lnTo>
                        <a:pt x="1658" y="124"/>
                      </a:lnTo>
                      <a:lnTo>
                        <a:pt x="1674" y="98"/>
                      </a:lnTo>
                      <a:lnTo>
                        <a:pt x="1688" y="72"/>
                      </a:lnTo>
                      <a:lnTo>
                        <a:pt x="1688" y="72"/>
                      </a:lnTo>
                      <a:lnTo>
                        <a:pt x="1734" y="70"/>
                      </a:lnTo>
                      <a:lnTo>
                        <a:pt x="1842" y="70"/>
                      </a:lnTo>
                      <a:lnTo>
                        <a:pt x="1906" y="70"/>
                      </a:lnTo>
                      <a:lnTo>
                        <a:pt x="1966" y="72"/>
                      </a:lnTo>
                      <a:lnTo>
                        <a:pt x="2018" y="74"/>
                      </a:lnTo>
                      <a:lnTo>
                        <a:pt x="2040" y="76"/>
                      </a:lnTo>
                      <a:lnTo>
                        <a:pt x="2056" y="80"/>
                      </a:lnTo>
                      <a:lnTo>
                        <a:pt x="2056" y="80"/>
                      </a:lnTo>
                      <a:lnTo>
                        <a:pt x="2084" y="88"/>
                      </a:lnTo>
                      <a:lnTo>
                        <a:pt x="2112" y="98"/>
                      </a:lnTo>
                      <a:lnTo>
                        <a:pt x="2138" y="108"/>
                      </a:lnTo>
                      <a:lnTo>
                        <a:pt x="2162" y="118"/>
                      </a:lnTo>
                      <a:lnTo>
                        <a:pt x="2196" y="136"/>
                      </a:lnTo>
                      <a:lnTo>
                        <a:pt x="2208" y="144"/>
                      </a:lnTo>
                      <a:lnTo>
                        <a:pt x="2208" y="144"/>
                      </a:lnTo>
                      <a:lnTo>
                        <a:pt x="2208" y="140"/>
                      </a:lnTo>
                      <a:lnTo>
                        <a:pt x="2206" y="132"/>
                      </a:lnTo>
                      <a:lnTo>
                        <a:pt x="2208" y="124"/>
                      </a:lnTo>
                      <a:lnTo>
                        <a:pt x="2212" y="122"/>
                      </a:lnTo>
                      <a:lnTo>
                        <a:pt x="2216" y="120"/>
                      </a:lnTo>
                      <a:lnTo>
                        <a:pt x="2216" y="120"/>
                      </a:lnTo>
                      <a:lnTo>
                        <a:pt x="2238" y="128"/>
                      </a:lnTo>
                      <a:lnTo>
                        <a:pt x="2290" y="148"/>
                      </a:lnTo>
                      <a:lnTo>
                        <a:pt x="2438" y="210"/>
                      </a:lnTo>
                      <a:lnTo>
                        <a:pt x="2584" y="272"/>
                      </a:lnTo>
                      <a:lnTo>
                        <a:pt x="2630" y="290"/>
                      </a:lnTo>
                      <a:lnTo>
                        <a:pt x="2644" y="296"/>
                      </a:lnTo>
                      <a:lnTo>
                        <a:pt x="2648" y="296"/>
                      </a:lnTo>
                      <a:lnTo>
                        <a:pt x="2648" y="296"/>
                      </a:lnTo>
                      <a:lnTo>
                        <a:pt x="2632" y="286"/>
                      </a:lnTo>
                      <a:lnTo>
                        <a:pt x="2588" y="260"/>
                      </a:lnTo>
                      <a:lnTo>
                        <a:pt x="2448" y="188"/>
                      </a:lnTo>
                      <a:lnTo>
                        <a:pt x="2368" y="150"/>
                      </a:lnTo>
                      <a:lnTo>
                        <a:pt x="2290" y="112"/>
                      </a:lnTo>
                      <a:lnTo>
                        <a:pt x="2224" y="82"/>
                      </a:lnTo>
                      <a:lnTo>
                        <a:pt x="2176" y="64"/>
                      </a:lnTo>
                      <a:lnTo>
                        <a:pt x="2176" y="64"/>
                      </a:lnTo>
                      <a:lnTo>
                        <a:pt x="2154" y="58"/>
                      </a:lnTo>
                      <a:lnTo>
                        <a:pt x="2126" y="52"/>
                      </a:lnTo>
                      <a:lnTo>
                        <a:pt x="2058" y="40"/>
                      </a:lnTo>
                      <a:lnTo>
                        <a:pt x="1976" y="28"/>
                      </a:lnTo>
                      <a:lnTo>
                        <a:pt x="1890" y="18"/>
                      </a:lnTo>
                      <a:lnTo>
                        <a:pt x="1804" y="12"/>
                      </a:lnTo>
                      <a:lnTo>
                        <a:pt x="1730" y="10"/>
                      </a:lnTo>
                      <a:lnTo>
                        <a:pt x="1698" y="12"/>
                      </a:lnTo>
                      <a:lnTo>
                        <a:pt x="1672" y="14"/>
                      </a:lnTo>
                      <a:lnTo>
                        <a:pt x="1652" y="18"/>
                      </a:lnTo>
                      <a:lnTo>
                        <a:pt x="1646" y="20"/>
                      </a:lnTo>
                      <a:lnTo>
                        <a:pt x="1640" y="24"/>
                      </a:lnTo>
                      <a:lnTo>
                        <a:pt x="1640" y="24"/>
                      </a:lnTo>
                      <a:lnTo>
                        <a:pt x="1624" y="38"/>
                      </a:lnTo>
                      <a:lnTo>
                        <a:pt x="1614" y="52"/>
                      </a:lnTo>
                      <a:lnTo>
                        <a:pt x="1608" y="68"/>
                      </a:lnTo>
                      <a:lnTo>
                        <a:pt x="1604" y="82"/>
                      </a:lnTo>
                      <a:lnTo>
                        <a:pt x="1598" y="110"/>
                      </a:lnTo>
                      <a:lnTo>
                        <a:pt x="1596" y="120"/>
                      </a:lnTo>
                      <a:lnTo>
                        <a:pt x="1592" y="128"/>
                      </a:lnTo>
                      <a:lnTo>
                        <a:pt x="1592" y="128"/>
                      </a:lnTo>
                      <a:lnTo>
                        <a:pt x="1584" y="136"/>
                      </a:lnTo>
                      <a:lnTo>
                        <a:pt x="1568" y="146"/>
                      </a:lnTo>
                      <a:lnTo>
                        <a:pt x="1530" y="168"/>
                      </a:lnTo>
                      <a:lnTo>
                        <a:pt x="1490" y="186"/>
                      </a:lnTo>
                      <a:lnTo>
                        <a:pt x="1474" y="190"/>
                      </a:lnTo>
                      <a:lnTo>
                        <a:pt x="1464" y="192"/>
                      </a:lnTo>
                      <a:lnTo>
                        <a:pt x="1464" y="192"/>
                      </a:lnTo>
                      <a:lnTo>
                        <a:pt x="1392" y="186"/>
                      </a:lnTo>
                      <a:lnTo>
                        <a:pt x="1340" y="184"/>
                      </a:lnTo>
                      <a:lnTo>
                        <a:pt x="1288" y="184"/>
                      </a:lnTo>
                      <a:lnTo>
                        <a:pt x="1288" y="184"/>
                      </a:lnTo>
                      <a:lnTo>
                        <a:pt x="1264" y="186"/>
                      </a:lnTo>
                      <a:lnTo>
                        <a:pt x="1240" y="192"/>
                      </a:lnTo>
                      <a:lnTo>
                        <a:pt x="1216" y="198"/>
                      </a:lnTo>
                      <a:lnTo>
                        <a:pt x="1196" y="204"/>
                      </a:lnTo>
                      <a:lnTo>
                        <a:pt x="1164" y="218"/>
                      </a:lnTo>
                      <a:lnTo>
                        <a:pt x="1152" y="224"/>
                      </a:lnTo>
                      <a:lnTo>
                        <a:pt x="1152" y="224"/>
                      </a:lnTo>
                      <a:close/>
                    </a:path>
                  </a:pathLst>
                </a:custGeom>
                <a:solidFill>
                  <a:srgbClr val="E1E2E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129">
                  <a:extLst>
                    <a:ext uri="{FF2B5EF4-FFF2-40B4-BE49-F238E27FC236}">
                      <a16:creationId xmlns:a16="http://schemas.microsoft.com/office/drawing/2014/main" id="{E968996B-56CF-418F-AC4A-DE3A4ACE6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7" y="632"/>
                  <a:ext cx="248" cy="244"/>
                </a:xfrm>
                <a:custGeom>
                  <a:avLst/>
                  <a:gdLst>
                    <a:gd name="T0" fmla="*/ 80 w 248"/>
                    <a:gd name="T1" fmla="*/ 6 h 244"/>
                    <a:gd name="T2" fmla="*/ 76 w 248"/>
                    <a:gd name="T3" fmla="*/ 18 h 244"/>
                    <a:gd name="T4" fmla="*/ 56 w 248"/>
                    <a:gd name="T5" fmla="*/ 30 h 244"/>
                    <a:gd name="T6" fmla="*/ 46 w 248"/>
                    <a:gd name="T7" fmla="*/ 32 h 244"/>
                    <a:gd name="T8" fmla="*/ 36 w 248"/>
                    <a:gd name="T9" fmla="*/ 26 h 244"/>
                    <a:gd name="T10" fmla="*/ 34 w 248"/>
                    <a:gd name="T11" fmla="*/ 20 h 244"/>
                    <a:gd name="T12" fmla="*/ 24 w 248"/>
                    <a:gd name="T13" fmla="*/ 46 h 244"/>
                    <a:gd name="T14" fmla="*/ 18 w 248"/>
                    <a:gd name="T15" fmla="*/ 64 h 244"/>
                    <a:gd name="T16" fmla="*/ 8 w 248"/>
                    <a:gd name="T17" fmla="*/ 78 h 244"/>
                    <a:gd name="T18" fmla="*/ 0 w 248"/>
                    <a:gd name="T19" fmla="*/ 84 h 244"/>
                    <a:gd name="T20" fmla="*/ 8 w 248"/>
                    <a:gd name="T21" fmla="*/ 126 h 244"/>
                    <a:gd name="T22" fmla="*/ 20 w 248"/>
                    <a:gd name="T23" fmla="*/ 170 h 244"/>
                    <a:gd name="T24" fmla="*/ 36 w 248"/>
                    <a:gd name="T25" fmla="*/ 214 h 244"/>
                    <a:gd name="T26" fmla="*/ 40 w 248"/>
                    <a:gd name="T27" fmla="*/ 222 h 244"/>
                    <a:gd name="T28" fmla="*/ 44 w 248"/>
                    <a:gd name="T29" fmla="*/ 236 h 244"/>
                    <a:gd name="T30" fmla="*/ 46 w 248"/>
                    <a:gd name="T31" fmla="*/ 240 h 244"/>
                    <a:gd name="T32" fmla="*/ 56 w 248"/>
                    <a:gd name="T33" fmla="*/ 238 h 244"/>
                    <a:gd name="T34" fmla="*/ 70 w 248"/>
                    <a:gd name="T35" fmla="*/ 234 h 244"/>
                    <a:gd name="T36" fmla="*/ 102 w 248"/>
                    <a:gd name="T37" fmla="*/ 228 h 244"/>
                    <a:gd name="T38" fmla="*/ 112 w 248"/>
                    <a:gd name="T39" fmla="*/ 222 h 244"/>
                    <a:gd name="T40" fmla="*/ 116 w 248"/>
                    <a:gd name="T41" fmla="*/ 220 h 244"/>
                    <a:gd name="T42" fmla="*/ 128 w 248"/>
                    <a:gd name="T43" fmla="*/ 218 h 244"/>
                    <a:gd name="T44" fmla="*/ 152 w 248"/>
                    <a:gd name="T45" fmla="*/ 230 h 244"/>
                    <a:gd name="T46" fmla="*/ 180 w 248"/>
                    <a:gd name="T47" fmla="*/ 244 h 244"/>
                    <a:gd name="T48" fmla="*/ 188 w 248"/>
                    <a:gd name="T49" fmla="*/ 242 h 244"/>
                    <a:gd name="T50" fmla="*/ 192 w 248"/>
                    <a:gd name="T51" fmla="*/ 238 h 244"/>
                    <a:gd name="T52" fmla="*/ 218 w 248"/>
                    <a:gd name="T53" fmla="*/ 204 h 244"/>
                    <a:gd name="T54" fmla="*/ 224 w 248"/>
                    <a:gd name="T55" fmla="*/ 190 h 244"/>
                    <a:gd name="T56" fmla="*/ 234 w 248"/>
                    <a:gd name="T57" fmla="*/ 174 h 244"/>
                    <a:gd name="T58" fmla="*/ 240 w 248"/>
                    <a:gd name="T59" fmla="*/ 158 h 244"/>
                    <a:gd name="T60" fmla="*/ 246 w 248"/>
                    <a:gd name="T61" fmla="*/ 120 h 244"/>
                    <a:gd name="T62" fmla="*/ 248 w 248"/>
                    <a:gd name="T63" fmla="*/ 86 h 244"/>
                    <a:gd name="T64" fmla="*/ 246 w 248"/>
                    <a:gd name="T65" fmla="*/ 80 h 244"/>
                    <a:gd name="T66" fmla="*/ 232 w 248"/>
                    <a:gd name="T67" fmla="*/ 64 h 244"/>
                    <a:gd name="T68" fmla="*/ 216 w 248"/>
                    <a:gd name="T69" fmla="*/ 46 h 244"/>
                    <a:gd name="T70" fmla="*/ 216 w 248"/>
                    <a:gd name="T71" fmla="*/ 42 h 244"/>
                    <a:gd name="T72" fmla="*/ 218 w 248"/>
                    <a:gd name="T73" fmla="*/ 30 h 244"/>
                    <a:gd name="T74" fmla="*/ 216 w 248"/>
                    <a:gd name="T75" fmla="*/ 26 h 244"/>
                    <a:gd name="T76" fmla="*/ 200 w 248"/>
                    <a:gd name="T77" fmla="*/ 22 h 244"/>
                    <a:gd name="T78" fmla="*/ 168 w 248"/>
                    <a:gd name="T79" fmla="*/ 22 h 244"/>
                    <a:gd name="T80" fmla="*/ 160 w 248"/>
                    <a:gd name="T81" fmla="*/ 22 h 244"/>
                    <a:gd name="T82" fmla="*/ 120 w 248"/>
                    <a:gd name="T83" fmla="*/ 14 h 244"/>
                    <a:gd name="T84" fmla="*/ 98 w 248"/>
                    <a:gd name="T85" fmla="*/ 4 h 244"/>
                    <a:gd name="T86" fmla="*/ 88 w 248"/>
                    <a:gd name="T87" fmla="*/ 0 h 244"/>
                    <a:gd name="T88" fmla="*/ 80 w 248"/>
                    <a:gd name="T89" fmla="*/ 6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8" h="244">
                      <a:moveTo>
                        <a:pt x="80" y="6"/>
                      </a:moveTo>
                      <a:lnTo>
                        <a:pt x="80" y="6"/>
                      </a:lnTo>
                      <a:lnTo>
                        <a:pt x="78" y="14"/>
                      </a:lnTo>
                      <a:lnTo>
                        <a:pt x="76" y="18"/>
                      </a:lnTo>
                      <a:lnTo>
                        <a:pt x="72" y="2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46" y="32"/>
                      </a:lnTo>
                      <a:lnTo>
                        <a:pt x="40" y="32"/>
                      </a:lnTo>
                      <a:lnTo>
                        <a:pt x="36" y="26"/>
                      </a:lnTo>
                      <a:lnTo>
                        <a:pt x="34" y="22"/>
                      </a:lnTo>
                      <a:lnTo>
                        <a:pt x="34" y="20"/>
                      </a:lnTo>
                      <a:lnTo>
                        <a:pt x="32" y="22"/>
                      </a:lnTo>
                      <a:lnTo>
                        <a:pt x="24" y="46"/>
                      </a:lnTo>
                      <a:lnTo>
                        <a:pt x="24" y="46"/>
                      </a:lnTo>
                      <a:lnTo>
                        <a:pt x="18" y="64"/>
                      </a:lnTo>
                      <a:lnTo>
                        <a:pt x="12" y="72"/>
                      </a:lnTo>
                      <a:lnTo>
                        <a:pt x="8" y="78"/>
                      </a:lnTo>
                      <a:lnTo>
                        <a:pt x="4" y="80"/>
                      </a:lnTo>
                      <a:lnTo>
                        <a:pt x="0" y="84"/>
                      </a:lnTo>
                      <a:lnTo>
                        <a:pt x="0" y="92"/>
                      </a:lnTo>
                      <a:lnTo>
                        <a:pt x="8" y="126"/>
                      </a:lnTo>
                      <a:lnTo>
                        <a:pt x="8" y="126"/>
                      </a:lnTo>
                      <a:lnTo>
                        <a:pt x="20" y="170"/>
                      </a:lnTo>
                      <a:lnTo>
                        <a:pt x="28" y="198"/>
                      </a:lnTo>
                      <a:lnTo>
                        <a:pt x="36" y="214"/>
                      </a:lnTo>
                      <a:lnTo>
                        <a:pt x="40" y="222"/>
                      </a:lnTo>
                      <a:lnTo>
                        <a:pt x="40" y="222"/>
                      </a:lnTo>
                      <a:lnTo>
                        <a:pt x="42" y="228"/>
                      </a:lnTo>
                      <a:lnTo>
                        <a:pt x="44" y="236"/>
                      </a:lnTo>
                      <a:lnTo>
                        <a:pt x="44" y="238"/>
                      </a:lnTo>
                      <a:lnTo>
                        <a:pt x="46" y="240"/>
                      </a:lnTo>
                      <a:lnTo>
                        <a:pt x="50" y="240"/>
                      </a:lnTo>
                      <a:lnTo>
                        <a:pt x="56" y="238"/>
                      </a:lnTo>
                      <a:lnTo>
                        <a:pt x="56" y="238"/>
                      </a:lnTo>
                      <a:lnTo>
                        <a:pt x="70" y="234"/>
                      </a:lnTo>
                      <a:lnTo>
                        <a:pt x="88" y="230"/>
                      </a:lnTo>
                      <a:lnTo>
                        <a:pt x="102" y="228"/>
                      </a:lnTo>
                      <a:lnTo>
                        <a:pt x="108" y="226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16" y="220"/>
                      </a:lnTo>
                      <a:lnTo>
                        <a:pt x="120" y="218"/>
                      </a:lnTo>
                      <a:lnTo>
                        <a:pt x="128" y="218"/>
                      </a:lnTo>
                      <a:lnTo>
                        <a:pt x="152" y="230"/>
                      </a:lnTo>
                      <a:lnTo>
                        <a:pt x="152" y="230"/>
                      </a:lnTo>
                      <a:lnTo>
                        <a:pt x="176" y="242"/>
                      </a:lnTo>
                      <a:lnTo>
                        <a:pt x="180" y="244"/>
                      </a:lnTo>
                      <a:lnTo>
                        <a:pt x="184" y="244"/>
                      </a:lnTo>
                      <a:lnTo>
                        <a:pt x="188" y="242"/>
                      </a:lnTo>
                      <a:lnTo>
                        <a:pt x="192" y="238"/>
                      </a:lnTo>
                      <a:lnTo>
                        <a:pt x="192" y="238"/>
                      </a:lnTo>
                      <a:lnTo>
                        <a:pt x="208" y="216"/>
                      </a:lnTo>
                      <a:lnTo>
                        <a:pt x="218" y="204"/>
                      </a:lnTo>
                      <a:lnTo>
                        <a:pt x="224" y="190"/>
                      </a:lnTo>
                      <a:lnTo>
                        <a:pt x="224" y="190"/>
                      </a:lnTo>
                      <a:lnTo>
                        <a:pt x="230" y="180"/>
                      </a:lnTo>
                      <a:lnTo>
                        <a:pt x="234" y="174"/>
                      </a:lnTo>
                      <a:lnTo>
                        <a:pt x="236" y="168"/>
                      </a:lnTo>
                      <a:lnTo>
                        <a:pt x="240" y="158"/>
                      </a:lnTo>
                      <a:lnTo>
                        <a:pt x="240" y="158"/>
                      </a:lnTo>
                      <a:lnTo>
                        <a:pt x="246" y="120"/>
                      </a:lnTo>
                      <a:lnTo>
                        <a:pt x="248" y="100"/>
                      </a:lnTo>
                      <a:lnTo>
                        <a:pt x="248" y="86"/>
                      </a:lnTo>
                      <a:lnTo>
                        <a:pt x="248" y="86"/>
                      </a:lnTo>
                      <a:lnTo>
                        <a:pt x="246" y="80"/>
                      </a:lnTo>
                      <a:lnTo>
                        <a:pt x="242" y="76"/>
                      </a:lnTo>
                      <a:lnTo>
                        <a:pt x="232" y="64"/>
                      </a:lnTo>
                      <a:lnTo>
                        <a:pt x="222" y="54"/>
                      </a:lnTo>
                      <a:lnTo>
                        <a:pt x="216" y="46"/>
                      </a:lnTo>
                      <a:lnTo>
                        <a:pt x="216" y="46"/>
                      </a:lnTo>
                      <a:lnTo>
                        <a:pt x="216" y="42"/>
                      </a:lnTo>
                      <a:lnTo>
                        <a:pt x="216" y="38"/>
                      </a:lnTo>
                      <a:lnTo>
                        <a:pt x="218" y="30"/>
                      </a:lnTo>
                      <a:lnTo>
                        <a:pt x="218" y="28"/>
                      </a:lnTo>
                      <a:lnTo>
                        <a:pt x="216" y="26"/>
                      </a:lnTo>
                      <a:lnTo>
                        <a:pt x="210" y="24"/>
                      </a:lnTo>
                      <a:lnTo>
                        <a:pt x="200" y="22"/>
                      </a:lnTo>
                      <a:lnTo>
                        <a:pt x="200" y="22"/>
                      </a:lnTo>
                      <a:lnTo>
                        <a:pt x="168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20" y="14"/>
                      </a:lnTo>
                      <a:lnTo>
                        <a:pt x="120" y="14"/>
                      </a:lnTo>
                      <a:lnTo>
                        <a:pt x="110" y="10"/>
                      </a:lnTo>
                      <a:lnTo>
                        <a:pt x="98" y="4"/>
                      </a:lnTo>
                      <a:lnTo>
                        <a:pt x="94" y="0"/>
                      </a:lnTo>
                      <a:lnTo>
                        <a:pt x="88" y="0"/>
                      </a:lnTo>
                      <a:lnTo>
                        <a:pt x="84" y="2"/>
                      </a:lnTo>
                      <a:lnTo>
                        <a:pt x="80" y="6"/>
                      </a:lnTo>
                      <a:lnTo>
                        <a:pt x="80" y="6"/>
                      </a:lnTo>
                      <a:close/>
                    </a:path>
                  </a:pathLst>
                </a:custGeom>
                <a:solidFill>
                  <a:srgbClr val="E1E2E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130">
                  <a:extLst>
                    <a:ext uri="{FF2B5EF4-FFF2-40B4-BE49-F238E27FC236}">
                      <a16:creationId xmlns:a16="http://schemas.microsoft.com/office/drawing/2014/main" id="{E8D10BA8-6E6A-4A1F-894D-70D427873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9" y="682"/>
                  <a:ext cx="108" cy="64"/>
                </a:xfrm>
                <a:custGeom>
                  <a:avLst/>
                  <a:gdLst>
                    <a:gd name="T0" fmla="*/ 106 w 108"/>
                    <a:gd name="T1" fmla="*/ 28 h 64"/>
                    <a:gd name="T2" fmla="*/ 106 w 108"/>
                    <a:gd name="T3" fmla="*/ 28 h 64"/>
                    <a:gd name="T4" fmla="*/ 108 w 108"/>
                    <a:gd name="T5" fmla="*/ 24 h 64"/>
                    <a:gd name="T6" fmla="*/ 108 w 108"/>
                    <a:gd name="T7" fmla="*/ 16 h 64"/>
                    <a:gd name="T8" fmla="*/ 108 w 108"/>
                    <a:gd name="T9" fmla="*/ 12 h 64"/>
                    <a:gd name="T10" fmla="*/ 106 w 108"/>
                    <a:gd name="T11" fmla="*/ 8 h 64"/>
                    <a:gd name="T12" fmla="*/ 102 w 108"/>
                    <a:gd name="T13" fmla="*/ 4 h 64"/>
                    <a:gd name="T14" fmla="*/ 98 w 108"/>
                    <a:gd name="T15" fmla="*/ 4 h 64"/>
                    <a:gd name="T16" fmla="*/ 98 w 108"/>
                    <a:gd name="T17" fmla="*/ 4 h 64"/>
                    <a:gd name="T18" fmla="*/ 78 w 108"/>
                    <a:gd name="T19" fmla="*/ 4 h 64"/>
                    <a:gd name="T20" fmla="*/ 68 w 108"/>
                    <a:gd name="T21" fmla="*/ 4 h 64"/>
                    <a:gd name="T22" fmla="*/ 58 w 108"/>
                    <a:gd name="T23" fmla="*/ 4 h 64"/>
                    <a:gd name="T24" fmla="*/ 58 w 108"/>
                    <a:gd name="T25" fmla="*/ 4 h 64"/>
                    <a:gd name="T26" fmla="*/ 48 w 108"/>
                    <a:gd name="T27" fmla="*/ 4 h 64"/>
                    <a:gd name="T28" fmla="*/ 38 w 108"/>
                    <a:gd name="T29" fmla="*/ 2 h 64"/>
                    <a:gd name="T30" fmla="*/ 32 w 108"/>
                    <a:gd name="T31" fmla="*/ 0 h 64"/>
                    <a:gd name="T32" fmla="*/ 28 w 108"/>
                    <a:gd name="T33" fmla="*/ 2 h 64"/>
                    <a:gd name="T34" fmla="*/ 26 w 108"/>
                    <a:gd name="T35" fmla="*/ 4 h 64"/>
                    <a:gd name="T36" fmla="*/ 26 w 108"/>
                    <a:gd name="T37" fmla="*/ 4 h 64"/>
                    <a:gd name="T38" fmla="*/ 16 w 108"/>
                    <a:gd name="T39" fmla="*/ 16 h 64"/>
                    <a:gd name="T40" fmla="*/ 12 w 108"/>
                    <a:gd name="T41" fmla="*/ 22 h 64"/>
                    <a:gd name="T42" fmla="*/ 10 w 108"/>
                    <a:gd name="T43" fmla="*/ 28 h 64"/>
                    <a:gd name="T44" fmla="*/ 10 w 108"/>
                    <a:gd name="T45" fmla="*/ 28 h 64"/>
                    <a:gd name="T46" fmla="*/ 8 w 108"/>
                    <a:gd name="T47" fmla="*/ 30 h 64"/>
                    <a:gd name="T48" fmla="*/ 6 w 108"/>
                    <a:gd name="T49" fmla="*/ 32 h 64"/>
                    <a:gd name="T50" fmla="*/ 2 w 108"/>
                    <a:gd name="T51" fmla="*/ 34 h 64"/>
                    <a:gd name="T52" fmla="*/ 0 w 108"/>
                    <a:gd name="T53" fmla="*/ 36 h 64"/>
                    <a:gd name="T54" fmla="*/ 0 w 108"/>
                    <a:gd name="T55" fmla="*/ 38 h 64"/>
                    <a:gd name="T56" fmla="*/ 0 w 108"/>
                    <a:gd name="T57" fmla="*/ 40 h 64"/>
                    <a:gd name="T58" fmla="*/ 2 w 108"/>
                    <a:gd name="T59" fmla="*/ 44 h 64"/>
                    <a:gd name="T60" fmla="*/ 2 w 108"/>
                    <a:gd name="T61" fmla="*/ 44 h 64"/>
                    <a:gd name="T62" fmla="*/ 10 w 108"/>
                    <a:gd name="T63" fmla="*/ 52 h 64"/>
                    <a:gd name="T64" fmla="*/ 18 w 108"/>
                    <a:gd name="T65" fmla="*/ 56 h 64"/>
                    <a:gd name="T66" fmla="*/ 24 w 108"/>
                    <a:gd name="T67" fmla="*/ 58 h 64"/>
                    <a:gd name="T68" fmla="*/ 26 w 108"/>
                    <a:gd name="T69" fmla="*/ 60 h 64"/>
                    <a:gd name="T70" fmla="*/ 26 w 108"/>
                    <a:gd name="T71" fmla="*/ 60 h 64"/>
                    <a:gd name="T72" fmla="*/ 28 w 108"/>
                    <a:gd name="T73" fmla="*/ 62 h 64"/>
                    <a:gd name="T74" fmla="*/ 30 w 108"/>
                    <a:gd name="T75" fmla="*/ 64 h 64"/>
                    <a:gd name="T76" fmla="*/ 36 w 108"/>
                    <a:gd name="T77" fmla="*/ 64 h 64"/>
                    <a:gd name="T78" fmla="*/ 42 w 108"/>
                    <a:gd name="T79" fmla="*/ 60 h 64"/>
                    <a:gd name="T80" fmla="*/ 42 w 108"/>
                    <a:gd name="T81" fmla="*/ 60 h 64"/>
                    <a:gd name="T82" fmla="*/ 56 w 108"/>
                    <a:gd name="T83" fmla="*/ 50 h 64"/>
                    <a:gd name="T84" fmla="*/ 78 w 108"/>
                    <a:gd name="T85" fmla="*/ 40 h 64"/>
                    <a:gd name="T86" fmla="*/ 96 w 108"/>
                    <a:gd name="T87" fmla="*/ 30 h 64"/>
                    <a:gd name="T88" fmla="*/ 106 w 108"/>
                    <a:gd name="T89" fmla="*/ 28 h 64"/>
                    <a:gd name="T90" fmla="*/ 106 w 108"/>
                    <a:gd name="T91" fmla="*/ 2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8" h="64">
                      <a:moveTo>
                        <a:pt x="106" y="28"/>
                      </a:moveTo>
                      <a:lnTo>
                        <a:pt x="106" y="28"/>
                      </a:lnTo>
                      <a:lnTo>
                        <a:pt x="108" y="24"/>
                      </a:lnTo>
                      <a:lnTo>
                        <a:pt x="108" y="16"/>
                      </a:lnTo>
                      <a:lnTo>
                        <a:pt x="108" y="12"/>
                      </a:lnTo>
                      <a:lnTo>
                        <a:pt x="106" y="8"/>
                      </a:lnTo>
                      <a:lnTo>
                        <a:pt x="102" y="4"/>
                      </a:lnTo>
                      <a:lnTo>
                        <a:pt x="98" y="4"/>
                      </a:lnTo>
                      <a:lnTo>
                        <a:pt x="98" y="4"/>
                      </a:lnTo>
                      <a:lnTo>
                        <a:pt x="78" y="4"/>
                      </a:lnTo>
                      <a:lnTo>
                        <a:pt x="68" y="4"/>
                      </a:lnTo>
                      <a:lnTo>
                        <a:pt x="58" y="4"/>
                      </a:lnTo>
                      <a:lnTo>
                        <a:pt x="58" y="4"/>
                      </a:lnTo>
                      <a:lnTo>
                        <a:pt x="48" y="4"/>
                      </a:lnTo>
                      <a:lnTo>
                        <a:pt x="38" y="2"/>
                      </a:lnTo>
                      <a:lnTo>
                        <a:pt x="32" y="0"/>
                      </a:lnTo>
                      <a:lnTo>
                        <a:pt x="28" y="2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6" y="16"/>
                      </a:lnTo>
                      <a:lnTo>
                        <a:pt x="12" y="22"/>
                      </a:lnTo>
                      <a:lnTo>
                        <a:pt x="10" y="28"/>
                      </a:lnTo>
                      <a:lnTo>
                        <a:pt x="10" y="28"/>
                      </a:lnTo>
                      <a:lnTo>
                        <a:pt x="8" y="30"/>
                      </a:lnTo>
                      <a:lnTo>
                        <a:pt x="6" y="32"/>
                      </a:lnTo>
                      <a:lnTo>
                        <a:pt x="2" y="34"/>
                      </a:lnTo>
                      <a:lnTo>
                        <a:pt x="0" y="36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2" y="44"/>
                      </a:lnTo>
                      <a:lnTo>
                        <a:pt x="2" y="44"/>
                      </a:lnTo>
                      <a:lnTo>
                        <a:pt x="10" y="52"/>
                      </a:lnTo>
                      <a:lnTo>
                        <a:pt x="18" y="56"/>
                      </a:lnTo>
                      <a:lnTo>
                        <a:pt x="24" y="58"/>
                      </a:lnTo>
                      <a:lnTo>
                        <a:pt x="26" y="60"/>
                      </a:lnTo>
                      <a:lnTo>
                        <a:pt x="26" y="60"/>
                      </a:lnTo>
                      <a:lnTo>
                        <a:pt x="28" y="62"/>
                      </a:lnTo>
                      <a:lnTo>
                        <a:pt x="30" y="64"/>
                      </a:lnTo>
                      <a:lnTo>
                        <a:pt x="36" y="64"/>
                      </a:lnTo>
                      <a:lnTo>
                        <a:pt x="42" y="60"/>
                      </a:lnTo>
                      <a:lnTo>
                        <a:pt x="42" y="60"/>
                      </a:lnTo>
                      <a:lnTo>
                        <a:pt x="56" y="50"/>
                      </a:lnTo>
                      <a:lnTo>
                        <a:pt x="78" y="40"/>
                      </a:lnTo>
                      <a:lnTo>
                        <a:pt x="96" y="30"/>
                      </a:lnTo>
                      <a:lnTo>
                        <a:pt x="106" y="28"/>
                      </a:lnTo>
                      <a:lnTo>
                        <a:pt x="106" y="28"/>
                      </a:lnTo>
                      <a:close/>
                    </a:path>
                  </a:pathLst>
                </a:custGeom>
                <a:solidFill>
                  <a:srgbClr val="B7252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131">
                  <a:extLst>
                    <a:ext uri="{FF2B5EF4-FFF2-40B4-BE49-F238E27FC236}">
                      <a16:creationId xmlns:a16="http://schemas.microsoft.com/office/drawing/2014/main" id="{4CF36198-304C-4CE7-8502-48E93EE02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5" y="758"/>
                  <a:ext cx="66" cy="56"/>
                </a:xfrm>
                <a:custGeom>
                  <a:avLst/>
                  <a:gdLst>
                    <a:gd name="T0" fmla="*/ 58 w 66"/>
                    <a:gd name="T1" fmla="*/ 0 h 56"/>
                    <a:gd name="T2" fmla="*/ 58 w 66"/>
                    <a:gd name="T3" fmla="*/ 0 h 56"/>
                    <a:gd name="T4" fmla="*/ 22 w 66"/>
                    <a:gd name="T5" fmla="*/ 20 h 56"/>
                    <a:gd name="T6" fmla="*/ 4 w 66"/>
                    <a:gd name="T7" fmla="*/ 32 h 56"/>
                    <a:gd name="T8" fmla="*/ 0 w 66"/>
                    <a:gd name="T9" fmla="*/ 38 h 56"/>
                    <a:gd name="T10" fmla="*/ 0 w 66"/>
                    <a:gd name="T11" fmla="*/ 38 h 56"/>
                    <a:gd name="T12" fmla="*/ 2 w 66"/>
                    <a:gd name="T13" fmla="*/ 40 h 56"/>
                    <a:gd name="T14" fmla="*/ 2 w 66"/>
                    <a:gd name="T15" fmla="*/ 40 h 56"/>
                    <a:gd name="T16" fmla="*/ 12 w 66"/>
                    <a:gd name="T17" fmla="*/ 42 h 56"/>
                    <a:gd name="T18" fmla="*/ 24 w 66"/>
                    <a:gd name="T19" fmla="*/ 42 h 56"/>
                    <a:gd name="T20" fmla="*/ 34 w 66"/>
                    <a:gd name="T21" fmla="*/ 40 h 56"/>
                    <a:gd name="T22" fmla="*/ 34 w 66"/>
                    <a:gd name="T23" fmla="*/ 40 h 56"/>
                    <a:gd name="T24" fmla="*/ 32 w 66"/>
                    <a:gd name="T25" fmla="*/ 42 h 56"/>
                    <a:gd name="T26" fmla="*/ 28 w 66"/>
                    <a:gd name="T27" fmla="*/ 48 h 56"/>
                    <a:gd name="T28" fmla="*/ 26 w 66"/>
                    <a:gd name="T29" fmla="*/ 50 h 56"/>
                    <a:gd name="T30" fmla="*/ 26 w 66"/>
                    <a:gd name="T31" fmla="*/ 54 h 56"/>
                    <a:gd name="T32" fmla="*/ 28 w 66"/>
                    <a:gd name="T33" fmla="*/ 56 h 56"/>
                    <a:gd name="T34" fmla="*/ 34 w 66"/>
                    <a:gd name="T35" fmla="*/ 56 h 56"/>
                    <a:gd name="T36" fmla="*/ 34 w 66"/>
                    <a:gd name="T37" fmla="*/ 56 h 56"/>
                    <a:gd name="T38" fmla="*/ 40 w 66"/>
                    <a:gd name="T39" fmla="*/ 56 h 56"/>
                    <a:gd name="T40" fmla="*/ 46 w 66"/>
                    <a:gd name="T41" fmla="*/ 54 h 56"/>
                    <a:gd name="T42" fmla="*/ 56 w 66"/>
                    <a:gd name="T43" fmla="*/ 48 h 56"/>
                    <a:gd name="T44" fmla="*/ 66 w 66"/>
                    <a:gd name="T45" fmla="*/ 40 h 56"/>
                    <a:gd name="T46" fmla="*/ 66 w 66"/>
                    <a:gd name="T47" fmla="*/ 40 h 56"/>
                    <a:gd name="T48" fmla="*/ 66 w 66"/>
                    <a:gd name="T49" fmla="*/ 18 h 56"/>
                    <a:gd name="T50" fmla="*/ 64 w 66"/>
                    <a:gd name="T51" fmla="*/ 4 h 56"/>
                    <a:gd name="T52" fmla="*/ 60 w 66"/>
                    <a:gd name="T53" fmla="*/ 0 h 56"/>
                    <a:gd name="T54" fmla="*/ 58 w 66"/>
                    <a:gd name="T55" fmla="*/ 0 h 56"/>
                    <a:gd name="T56" fmla="*/ 58 w 66"/>
                    <a:gd name="T5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6" h="56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22" y="20"/>
                      </a:lnTo>
                      <a:lnTo>
                        <a:pt x="4" y="32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" y="40"/>
                      </a:lnTo>
                      <a:lnTo>
                        <a:pt x="2" y="40"/>
                      </a:lnTo>
                      <a:lnTo>
                        <a:pt x="12" y="42"/>
                      </a:lnTo>
                      <a:lnTo>
                        <a:pt x="24" y="42"/>
                      </a:lnTo>
                      <a:lnTo>
                        <a:pt x="34" y="40"/>
                      </a:lnTo>
                      <a:lnTo>
                        <a:pt x="34" y="40"/>
                      </a:lnTo>
                      <a:lnTo>
                        <a:pt x="32" y="42"/>
                      </a:lnTo>
                      <a:lnTo>
                        <a:pt x="28" y="48"/>
                      </a:lnTo>
                      <a:lnTo>
                        <a:pt x="26" y="50"/>
                      </a:lnTo>
                      <a:lnTo>
                        <a:pt x="26" y="54"/>
                      </a:lnTo>
                      <a:lnTo>
                        <a:pt x="28" y="56"/>
                      </a:lnTo>
                      <a:lnTo>
                        <a:pt x="34" y="56"/>
                      </a:lnTo>
                      <a:lnTo>
                        <a:pt x="34" y="56"/>
                      </a:lnTo>
                      <a:lnTo>
                        <a:pt x="40" y="56"/>
                      </a:lnTo>
                      <a:lnTo>
                        <a:pt x="46" y="54"/>
                      </a:lnTo>
                      <a:lnTo>
                        <a:pt x="56" y="48"/>
                      </a:lnTo>
                      <a:lnTo>
                        <a:pt x="66" y="40"/>
                      </a:lnTo>
                      <a:lnTo>
                        <a:pt x="66" y="40"/>
                      </a:lnTo>
                      <a:lnTo>
                        <a:pt x="66" y="18"/>
                      </a:lnTo>
                      <a:lnTo>
                        <a:pt x="64" y="4"/>
                      </a:lnTo>
                      <a:lnTo>
                        <a:pt x="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C1AAA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132">
                  <a:extLst>
                    <a:ext uri="{FF2B5EF4-FFF2-40B4-BE49-F238E27FC236}">
                      <a16:creationId xmlns:a16="http://schemas.microsoft.com/office/drawing/2014/main" id="{A772AF33-4BA4-4A44-9D91-A6B0596E1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7" y="702"/>
                  <a:ext cx="304" cy="106"/>
                </a:xfrm>
                <a:custGeom>
                  <a:avLst/>
                  <a:gdLst>
                    <a:gd name="T0" fmla="*/ 264 w 304"/>
                    <a:gd name="T1" fmla="*/ 0 h 106"/>
                    <a:gd name="T2" fmla="*/ 264 w 304"/>
                    <a:gd name="T3" fmla="*/ 0 h 106"/>
                    <a:gd name="T4" fmla="*/ 198 w 304"/>
                    <a:gd name="T5" fmla="*/ 6 h 106"/>
                    <a:gd name="T6" fmla="*/ 152 w 304"/>
                    <a:gd name="T7" fmla="*/ 8 h 106"/>
                    <a:gd name="T8" fmla="*/ 132 w 304"/>
                    <a:gd name="T9" fmla="*/ 8 h 106"/>
                    <a:gd name="T10" fmla="*/ 120 w 304"/>
                    <a:gd name="T11" fmla="*/ 8 h 106"/>
                    <a:gd name="T12" fmla="*/ 120 w 304"/>
                    <a:gd name="T13" fmla="*/ 8 h 106"/>
                    <a:gd name="T14" fmla="*/ 102 w 304"/>
                    <a:gd name="T15" fmla="*/ 4 h 106"/>
                    <a:gd name="T16" fmla="*/ 80 w 304"/>
                    <a:gd name="T17" fmla="*/ 0 h 106"/>
                    <a:gd name="T18" fmla="*/ 70 w 304"/>
                    <a:gd name="T19" fmla="*/ 0 h 106"/>
                    <a:gd name="T20" fmla="*/ 58 w 304"/>
                    <a:gd name="T21" fmla="*/ 2 h 106"/>
                    <a:gd name="T22" fmla="*/ 50 w 304"/>
                    <a:gd name="T23" fmla="*/ 4 h 106"/>
                    <a:gd name="T24" fmla="*/ 40 w 304"/>
                    <a:gd name="T25" fmla="*/ 8 h 106"/>
                    <a:gd name="T26" fmla="*/ 40 w 304"/>
                    <a:gd name="T27" fmla="*/ 8 h 106"/>
                    <a:gd name="T28" fmla="*/ 24 w 304"/>
                    <a:gd name="T29" fmla="*/ 20 h 106"/>
                    <a:gd name="T30" fmla="*/ 12 w 304"/>
                    <a:gd name="T31" fmla="*/ 34 h 106"/>
                    <a:gd name="T32" fmla="*/ 4 w 304"/>
                    <a:gd name="T33" fmla="*/ 46 h 106"/>
                    <a:gd name="T34" fmla="*/ 0 w 304"/>
                    <a:gd name="T35" fmla="*/ 52 h 106"/>
                    <a:gd name="T36" fmla="*/ 0 w 304"/>
                    <a:gd name="T37" fmla="*/ 56 h 106"/>
                    <a:gd name="T38" fmla="*/ 0 w 304"/>
                    <a:gd name="T39" fmla="*/ 56 h 106"/>
                    <a:gd name="T40" fmla="*/ 0 w 304"/>
                    <a:gd name="T41" fmla="*/ 66 h 106"/>
                    <a:gd name="T42" fmla="*/ 2 w 304"/>
                    <a:gd name="T43" fmla="*/ 76 h 106"/>
                    <a:gd name="T44" fmla="*/ 4 w 304"/>
                    <a:gd name="T45" fmla="*/ 82 h 106"/>
                    <a:gd name="T46" fmla="*/ 8 w 304"/>
                    <a:gd name="T47" fmla="*/ 86 h 106"/>
                    <a:gd name="T48" fmla="*/ 14 w 304"/>
                    <a:gd name="T49" fmla="*/ 92 h 106"/>
                    <a:gd name="T50" fmla="*/ 24 w 304"/>
                    <a:gd name="T51" fmla="*/ 96 h 106"/>
                    <a:gd name="T52" fmla="*/ 24 w 304"/>
                    <a:gd name="T53" fmla="*/ 96 h 106"/>
                    <a:gd name="T54" fmla="*/ 42 w 304"/>
                    <a:gd name="T55" fmla="*/ 102 h 106"/>
                    <a:gd name="T56" fmla="*/ 56 w 304"/>
                    <a:gd name="T57" fmla="*/ 106 h 106"/>
                    <a:gd name="T58" fmla="*/ 70 w 304"/>
                    <a:gd name="T59" fmla="*/ 106 h 106"/>
                    <a:gd name="T60" fmla="*/ 88 w 304"/>
                    <a:gd name="T61" fmla="*/ 104 h 106"/>
                    <a:gd name="T62" fmla="*/ 88 w 304"/>
                    <a:gd name="T63" fmla="*/ 104 h 106"/>
                    <a:gd name="T64" fmla="*/ 144 w 304"/>
                    <a:gd name="T65" fmla="*/ 96 h 106"/>
                    <a:gd name="T66" fmla="*/ 144 w 304"/>
                    <a:gd name="T67" fmla="*/ 96 h 106"/>
                    <a:gd name="T68" fmla="*/ 168 w 304"/>
                    <a:gd name="T69" fmla="*/ 94 h 106"/>
                    <a:gd name="T70" fmla="*/ 200 w 304"/>
                    <a:gd name="T71" fmla="*/ 96 h 106"/>
                    <a:gd name="T72" fmla="*/ 232 w 304"/>
                    <a:gd name="T73" fmla="*/ 94 h 106"/>
                    <a:gd name="T74" fmla="*/ 246 w 304"/>
                    <a:gd name="T75" fmla="*/ 92 h 106"/>
                    <a:gd name="T76" fmla="*/ 256 w 304"/>
                    <a:gd name="T77" fmla="*/ 88 h 106"/>
                    <a:gd name="T78" fmla="*/ 256 w 304"/>
                    <a:gd name="T79" fmla="*/ 88 h 106"/>
                    <a:gd name="T80" fmla="*/ 264 w 304"/>
                    <a:gd name="T81" fmla="*/ 84 h 106"/>
                    <a:gd name="T82" fmla="*/ 272 w 304"/>
                    <a:gd name="T83" fmla="*/ 82 h 106"/>
                    <a:gd name="T84" fmla="*/ 286 w 304"/>
                    <a:gd name="T85" fmla="*/ 76 h 106"/>
                    <a:gd name="T86" fmla="*/ 292 w 304"/>
                    <a:gd name="T87" fmla="*/ 74 h 106"/>
                    <a:gd name="T88" fmla="*/ 296 w 304"/>
                    <a:gd name="T89" fmla="*/ 68 h 106"/>
                    <a:gd name="T90" fmla="*/ 300 w 304"/>
                    <a:gd name="T91" fmla="*/ 60 h 106"/>
                    <a:gd name="T92" fmla="*/ 304 w 304"/>
                    <a:gd name="T93" fmla="*/ 48 h 106"/>
                    <a:gd name="T94" fmla="*/ 304 w 304"/>
                    <a:gd name="T95" fmla="*/ 48 h 106"/>
                    <a:gd name="T96" fmla="*/ 304 w 304"/>
                    <a:gd name="T97" fmla="*/ 36 h 106"/>
                    <a:gd name="T98" fmla="*/ 302 w 304"/>
                    <a:gd name="T99" fmla="*/ 24 h 106"/>
                    <a:gd name="T100" fmla="*/ 296 w 304"/>
                    <a:gd name="T101" fmla="*/ 16 h 106"/>
                    <a:gd name="T102" fmla="*/ 288 w 304"/>
                    <a:gd name="T103" fmla="*/ 10 h 106"/>
                    <a:gd name="T104" fmla="*/ 282 w 304"/>
                    <a:gd name="T105" fmla="*/ 6 h 106"/>
                    <a:gd name="T106" fmla="*/ 274 w 304"/>
                    <a:gd name="T107" fmla="*/ 2 h 106"/>
                    <a:gd name="T108" fmla="*/ 264 w 304"/>
                    <a:gd name="T109" fmla="*/ 0 h 106"/>
                    <a:gd name="T110" fmla="*/ 264 w 304"/>
                    <a:gd name="T111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04" h="106">
                      <a:moveTo>
                        <a:pt x="264" y="0"/>
                      </a:moveTo>
                      <a:lnTo>
                        <a:pt x="264" y="0"/>
                      </a:lnTo>
                      <a:lnTo>
                        <a:pt x="198" y="6"/>
                      </a:lnTo>
                      <a:lnTo>
                        <a:pt x="152" y="8"/>
                      </a:lnTo>
                      <a:lnTo>
                        <a:pt x="132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02" y="4"/>
                      </a:lnTo>
                      <a:lnTo>
                        <a:pt x="80" y="0"/>
                      </a:lnTo>
                      <a:lnTo>
                        <a:pt x="70" y="0"/>
                      </a:lnTo>
                      <a:lnTo>
                        <a:pt x="58" y="2"/>
                      </a:lnTo>
                      <a:lnTo>
                        <a:pt x="50" y="4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24" y="20"/>
                      </a:lnTo>
                      <a:lnTo>
                        <a:pt x="12" y="34"/>
                      </a:lnTo>
                      <a:lnTo>
                        <a:pt x="4" y="46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66"/>
                      </a:lnTo>
                      <a:lnTo>
                        <a:pt x="2" y="76"/>
                      </a:lnTo>
                      <a:lnTo>
                        <a:pt x="4" y="82"/>
                      </a:lnTo>
                      <a:lnTo>
                        <a:pt x="8" y="86"/>
                      </a:lnTo>
                      <a:lnTo>
                        <a:pt x="14" y="92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42" y="102"/>
                      </a:lnTo>
                      <a:lnTo>
                        <a:pt x="56" y="106"/>
                      </a:lnTo>
                      <a:lnTo>
                        <a:pt x="70" y="106"/>
                      </a:lnTo>
                      <a:lnTo>
                        <a:pt x="88" y="104"/>
                      </a:lnTo>
                      <a:lnTo>
                        <a:pt x="88" y="104"/>
                      </a:lnTo>
                      <a:lnTo>
                        <a:pt x="144" y="96"/>
                      </a:lnTo>
                      <a:lnTo>
                        <a:pt x="144" y="96"/>
                      </a:lnTo>
                      <a:lnTo>
                        <a:pt x="168" y="94"/>
                      </a:lnTo>
                      <a:lnTo>
                        <a:pt x="200" y="96"/>
                      </a:lnTo>
                      <a:lnTo>
                        <a:pt x="232" y="94"/>
                      </a:lnTo>
                      <a:lnTo>
                        <a:pt x="246" y="92"/>
                      </a:lnTo>
                      <a:lnTo>
                        <a:pt x="256" y="88"/>
                      </a:lnTo>
                      <a:lnTo>
                        <a:pt x="256" y="88"/>
                      </a:lnTo>
                      <a:lnTo>
                        <a:pt x="264" y="84"/>
                      </a:lnTo>
                      <a:lnTo>
                        <a:pt x="272" y="82"/>
                      </a:lnTo>
                      <a:lnTo>
                        <a:pt x="286" y="76"/>
                      </a:lnTo>
                      <a:lnTo>
                        <a:pt x="292" y="74"/>
                      </a:lnTo>
                      <a:lnTo>
                        <a:pt x="296" y="68"/>
                      </a:lnTo>
                      <a:lnTo>
                        <a:pt x="300" y="60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36"/>
                      </a:lnTo>
                      <a:lnTo>
                        <a:pt x="302" y="24"/>
                      </a:lnTo>
                      <a:lnTo>
                        <a:pt x="296" y="16"/>
                      </a:lnTo>
                      <a:lnTo>
                        <a:pt x="288" y="10"/>
                      </a:lnTo>
                      <a:lnTo>
                        <a:pt x="282" y="6"/>
                      </a:lnTo>
                      <a:lnTo>
                        <a:pt x="274" y="2"/>
                      </a:lnTo>
                      <a:lnTo>
                        <a:pt x="264" y="0"/>
                      </a:lnTo>
                      <a:lnTo>
                        <a:pt x="264" y="0"/>
                      </a:lnTo>
                      <a:close/>
                    </a:path>
                  </a:pathLst>
                </a:custGeom>
                <a:solidFill>
                  <a:srgbClr val="DBA0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133">
                  <a:extLst>
                    <a:ext uri="{FF2B5EF4-FFF2-40B4-BE49-F238E27FC236}">
                      <a16:creationId xmlns:a16="http://schemas.microsoft.com/office/drawing/2014/main" id="{030B1767-4F38-4D8A-A2B3-2412D0CB0E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3" y="734"/>
                  <a:ext cx="24" cy="16"/>
                </a:xfrm>
                <a:custGeom>
                  <a:avLst/>
                  <a:gdLst>
                    <a:gd name="T0" fmla="*/ 0 w 24"/>
                    <a:gd name="T1" fmla="*/ 8 h 16"/>
                    <a:gd name="T2" fmla="*/ 0 w 24"/>
                    <a:gd name="T3" fmla="*/ 8 h 16"/>
                    <a:gd name="T4" fmla="*/ 2 w 24"/>
                    <a:gd name="T5" fmla="*/ 4 h 16"/>
                    <a:gd name="T6" fmla="*/ 4 w 24"/>
                    <a:gd name="T7" fmla="*/ 2 h 16"/>
                    <a:gd name="T8" fmla="*/ 12 w 24"/>
                    <a:gd name="T9" fmla="*/ 0 h 16"/>
                    <a:gd name="T10" fmla="*/ 20 w 24"/>
                    <a:gd name="T11" fmla="*/ 2 h 16"/>
                    <a:gd name="T12" fmla="*/ 22 w 24"/>
                    <a:gd name="T13" fmla="*/ 4 h 16"/>
                    <a:gd name="T14" fmla="*/ 24 w 24"/>
                    <a:gd name="T15" fmla="*/ 8 h 16"/>
                    <a:gd name="T16" fmla="*/ 24 w 24"/>
                    <a:gd name="T17" fmla="*/ 8 h 16"/>
                    <a:gd name="T18" fmla="*/ 22 w 24"/>
                    <a:gd name="T19" fmla="*/ 10 h 16"/>
                    <a:gd name="T20" fmla="*/ 20 w 24"/>
                    <a:gd name="T21" fmla="*/ 14 h 16"/>
                    <a:gd name="T22" fmla="*/ 12 w 24"/>
                    <a:gd name="T23" fmla="*/ 16 h 16"/>
                    <a:gd name="T24" fmla="*/ 4 w 24"/>
                    <a:gd name="T25" fmla="*/ 14 h 16"/>
                    <a:gd name="T26" fmla="*/ 2 w 24"/>
                    <a:gd name="T27" fmla="*/ 12 h 16"/>
                    <a:gd name="T28" fmla="*/ 0 w 24"/>
                    <a:gd name="T29" fmla="*/ 8 h 16"/>
                    <a:gd name="T30" fmla="*/ 0 w 24"/>
                    <a:gd name="T3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" h="16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12" y="0"/>
                      </a:lnTo>
                      <a:lnTo>
                        <a:pt x="20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22" y="10"/>
                      </a:lnTo>
                      <a:lnTo>
                        <a:pt x="20" y="14"/>
                      </a:lnTo>
                      <a:lnTo>
                        <a:pt x="12" y="16"/>
                      </a:lnTo>
                      <a:lnTo>
                        <a:pt x="4" y="14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Rectangle 134">
                  <a:extLst>
                    <a:ext uri="{FF2B5EF4-FFF2-40B4-BE49-F238E27FC236}">
                      <a16:creationId xmlns:a16="http://schemas.microsoft.com/office/drawing/2014/main" id="{4A0510F5-7824-4A0F-AAD9-E8DFBB3B55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67" y="2694"/>
                  <a:ext cx="504" cy="16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Rectangle 135">
                  <a:extLst>
                    <a:ext uri="{FF2B5EF4-FFF2-40B4-BE49-F238E27FC236}">
                      <a16:creationId xmlns:a16="http://schemas.microsoft.com/office/drawing/2014/main" id="{05790CAD-6F02-4AFE-8725-C6BAAD1FCA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67" y="2674"/>
                  <a:ext cx="504" cy="20"/>
                </a:xfrm>
                <a:prstGeom prst="rect">
                  <a:avLst/>
                </a:prstGeom>
                <a:solidFill>
                  <a:srgbClr val="000066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136">
                  <a:extLst>
                    <a:ext uri="{FF2B5EF4-FFF2-40B4-BE49-F238E27FC236}">
                      <a16:creationId xmlns:a16="http://schemas.microsoft.com/office/drawing/2014/main" id="{0C8F029D-18F5-49B6-9A8B-B62523FF9E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3" y="2624"/>
                  <a:ext cx="576" cy="54"/>
                </a:xfrm>
                <a:custGeom>
                  <a:avLst/>
                  <a:gdLst>
                    <a:gd name="T0" fmla="*/ 64 w 576"/>
                    <a:gd name="T1" fmla="*/ 54 h 54"/>
                    <a:gd name="T2" fmla="*/ 64 w 576"/>
                    <a:gd name="T3" fmla="*/ 54 h 54"/>
                    <a:gd name="T4" fmla="*/ 32 w 576"/>
                    <a:gd name="T5" fmla="*/ 38 h 54"/>
                    <a:gd name="T6" fmla="*/ 32 w 576"/>
                    <a:gd name="T7" fmla="*/ 38 h 54"/>
                    <a:gd name="T8" fmla="*/ 22 w 576"/>
                    <a:gd name="T9" fmla="*/ 32 h 54"/>
                    <a:gd name="T10" fmla="*/ 12 w 576"/>
                    <a:gd name="T11" fmla="*/ 24 h 54"/>
                    <a:gd name="T12" fmla="*/ 0 w 576"/>
                    <a:gd name="T13" fmla="*/ 14 h 54"/>
                    <a:gd name="T14" fmla="*/ 0 w 576"/>
                    <a:gd name="T15" fmla="*/ 14 h 54"/>
                    <a:gd name="T16" fmla="*/ 32 w 576"/>
                    <a:gd name="T17" fmla="*/ 22 h 54"/>
                    <a:gd name="T18" fmla="*/ 58 w 576"/>
                    <a:gd name="T19" fmla="*/ 28 h 54"/>
                    <a:gd name="T20" fmla="*/ 80 w 576"/>
                    <a:gd name="T21" fmla="*/ 30 h 54"/>
                    <a:gd name="T22" fmla="*/ 80 w 576"/>
                    <a:gd name="T23" fmla="*/ 30 h 54"/>
                    <a:gd name="T24" fmla="*/ 192 w 576"/>
                    <a:gd name="T25" fmla="*/ 30 h 54"/>
                    <a:gd name="T26" fmla="*/ 288 w 576"/>
                    <a:gd name="T27" fmla="*/ 30 h 54"/>
                    <a:gd name="T28" fmla="*/ 288 w 576"/>
                    <a:gd name="T29" fmla="*/ 6 h 54"/>
                    <a:gd name="T30" fmla="*/ 288 w 576"/>
                    <a:gd name="T31" fmla="*/ 6 h 54"/>
                    <a:gd name="T32" fmla="*/ 316 w 576"/>
                    <a:gd name="T33" fmla="*/ 4 h 54"/>
                    <a:gd name="T34" fmla="*/ 376 w 576"/>
                    <a:gd name="T35" fmla="*/ 0 h 54"/>
                    <a:gd name="T36" fmla="*/ 408 w 576"/>
                    <a:gd name="T37" fmla="*/ 0 h 54"/>
                    <a:gd name="T38" fmla="*/ 436 w 576"/>
                    <a:gd name="T39" fmla="*/ 0 h 54"/>
                    <a:gd name="T40" fmla="*/ 456 w 576"/>
                    <a:gd name="T41" fmla="*/ 2 h 54"/>
                    <a:gd name="T42" fmla="*/ 462 w 576"/>
                    <a:gd name="T43" fmla="*/ 4 h 54"/>
                    <a:gd name="T44" fmla="*/ 464 w 576"/>
                    <a:gd name="T45" fmla="*/ 6 h 54"/>
                    <a:gd name="T46" fmla="*/ 464 w 576"/>
                    <a:gd name="T47" fmla="*/ 22 h 54"/>
                    <a:gd name="T48" fmla="*/ 576 w 576"/>
                    <a:gd name="T49" fmla="*/ 22 h 54"/>
                    <a:gd name="T50" fmla="*/ 560 w 576"/>
                    <a:gd name="T51" fmla="*/ 54 h 54"/>
                    <a:gd name="T52" fmla="*/ 64 w 576"/>
                    <a:gd name="T53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76" h="54">
                      <a:moveTo>
                        <a:pt x="64" y="54"/>
                      </a:moveTo>
                      <a:lnTo>
                        <a:pt x="64" y="54"/>
                      </a:lnTo>
                      <a:lnTo>
                        <a:pt x="32" y="38"/>
                      </a:lnTo>
                      <a:lnTo>
                        <a:pt x="32" y="38"/>
                      </a:lnTo>
                      <a:lnTo>
                        <a:pt x="22" y="32"/>
                      </a:lnTo>
                      <a:lnTo>
                        <a:pt x="12" y="24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32" y="22"/>
                      </a:lnTo>
                      <a:lnTo>
                        <a:pt x="58" y="28"/>
                      </a:lnTo>
                      <a:lnTo>
                        <a:pt x="80" y="30"/>
                      </a:lnTo>
                      <a:lnTo>
                        <a:pt x="80" y="30"/>
                      </a:lnTo>
                      <a:lnTo>
                        <a:pt x="192" y="30"/>
                      </a:lnTo>
                      <a:lnTo>
                        <a:pt x="288" y="30"/>
                      </a:lnTo>
                      <a:lnTo>
                        <a:pt x="288" y="6"/>
                      </a:lnTo>
                      <a:lnTo>
                        <a:pt x="288" y="6"/>
                      </a:lnTo>
                      <a:lnTo>
                        <a:pt x="316" y="4"/>
                      </a:lnTo>
                      <a:lnTo>
                        <a:pt x="376" y="0"/>
                      </a:lnTo>
                      <a:lnTo>
                        <a:pt x="408" y="0"/>
                      </a:lnTo>
                      <a:lnTo>
                        <a:pt x="436" y="0"/>
                      </a:lnTo>
                      <a:lnTo>
                        <a:pt x="456" y="2"/>
                      </a:lnTo>
                      <a:lnTo>
                        <a:pt x="462" y="4"/>
                      </a:lnTo>
                      <a:lnTo>
                        <a:pt x="464" y="6"/>
                      </a:lnTo>
                      <a:lnTo>
                        <a:pt x="464" y="22"/>
                      </a:lnTo>
                      <a:lnTo>
                        <a:pt x="576" y="22"/>
                      </a:lnTo>
                      <a:lnTo>
                        <a:pt x="560" y="54"/>
                      </a:lnTo>
                      <a:lnTo>
                        <a:pt x="64" y="5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Line 137">
                  <a:extLst>
                    <a:ext uri="{FF2B5EF4-FFF2-40B4-BE49-F238E27FC236}">
                      <a16:creationId xmlns:a16="http://schemas.microsoft.com/office/drawing/2014/main" id="{452CBF00-FA5F-40C4-8225-5B00B3570E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019" y="2526"/>
                  <a:ext cx="0" cy="112"/>
                </a:xfrm>
                <a:prstGeom prst="line">
                  <a:avLst/>
                </a:prstGeom>
                <a:noFill/>
                <a:ln w="3175">
                  <a:solidFill>
                    <a:srgbClr val="6633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Line 138">
                  <a:extLst>
                    <a:ext uri="{FF2B5EF4-FFF2-40B4-BE49-F238E27FC236}">
                      <a16:creationId xmlns:a16="http://schemas.microsoft.com/office/drawing/2014/main" id="{114E5D45-3167-445D-A5FD-71765A079D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43" y="2486"/>
                  <a:ext cx="0" cy="112"/>
                </a:xfrm>
                <a:prstGeom prst="line">
                  <a:avLst/>
                </a:prstGeom>
                <a:noFill/>
                <a:ln w="3175">
                  <a:solidFill>
                    <a:srgbClr val="6633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Line 139">
                  <a:extLst>
                    <a:ext uri="{FF2B5EF4-FFF2-40B4-BE49-F238E27FC236}">
                      <a16:creationId xmlns:a16="http://schemas.microsoft.com/office/drawing/2014/main" id="{F6B833CE-8B8E-4F8A-AC60-2F0046B08A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067" y="2454"/>
                  <a:ext cx="0" cy="192"/>
                </a:xfrm>
                <a:prstGeom prst="line">
                  <a:avLst/>
                </a:prstGeom>
                <a:noFill/>
                <a:ln w="3175">
                  <a:solidFill>
                    <a:srgbClr val="6633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Rectangle 140">
                  <a:extLst>
                    <a:ext uri="{FF2B5EF4-FFF2-40B4-BE49-F238E27FC236}">
                      <a16:creationId xmlns:a16="http://schemas.microsoft.com/office/drawing/2014/main" id="{AF460B34-26A2-4E59-83D7-D0EF79530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3" y="2566"/>
                  <a:ext cx="48" cy="56"/>
                </a:xfrm>
                <a:prstGeom prst="rect">
                  <a:avLst/>
                </a:prstGeom>
                <a:solidFill>
                  <a:srgbClr val="53655A"/>
                </a:solidFill>
                <a:ln w="3175">
                  <a:solidFill>
                    <a:srgbClr val="663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Rectangle 141">
                  <a:extLst>
                    <a:ext uri="{FF2B5EF4-FFF2-40B4-BE49-F238E27FC236}">
                      <a16:creationId xmlns:a16="http://schemas.microsoft.com/office/drawing/2014/main" id="{A34A20AF-8439-4DCF-8DA6-B093649F1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1" y="2454"/>
                  <a:ext cx="56" cy="3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Rectangle 142">
                  <a:extLst>
                    <a:ext uri="{FF2B5EF4-FFF2-40B4-BE49-F238E27FC236}">
                      <a16:creationId xmlns:a16="http://schemas.microsoft.com/office/drawing/2014/main" id="{E0770CA8-4CD9-44FA-8391-9B818C8CB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5" y="2454"/>
                  <a:ext cx="56" cy="3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143">
                  <a:extLst>
                    <a:ext uri="{FF2B5EF4-FFF2-40B4-BE49-F238E27FC236}">
                      <a16:creationId xmlns:a16="http://schemas.microsoft.com/office/drawing/2014/main" id="{16E11BF9-306A-4FD1-8B3C-BA12393F1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5" y="2510"/>
                  <a:ext cx="146" cy="32"/>
                </a:xfrm>
                <a:custGeom>
                  <a:avLst/>
                  <a:gdLst>
                    <a:gd name="T0" fmla="*/ 0 w 146"/>
                    <a:gd name="T1" fmla="*/ 0 h 32"/>
                    <a:gd name="T2" fmla="*/ 146 w 146"/>
                    <a:gd name="T3" fmla="*/ 0 h 32"/>
                    <a:gd name="T4" fmla="*/ 134 w 146"/>
                    <a:gd name="T5" fmla="*/ 22 h 32"/>
                    <a:gd name="T6" fmla="*/ 0 w 146"/>
                    <a:gd name="T7" fmla="*/ 32 h 32"/>
                    <a:gd name="T8" fmla="*/ 0 w 146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">
                      <a:moveTo>
                        <a:pt x="0" y="0"/>
                      </a:moveTo>
                      <a:lnTo>
                        <a:pt x="146" y="0"/>
                      </a:lnTo>
                      <a:lnTo>
                        <a:pt x="134" y="22"/>
                      </a:lnTo>
                      <a:lnTo>
                        <a:pt x="0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144">
                  <a:extLst>
                    <a:ext uri="{FF2B5EF4-FFF2-40B4-BE49-F238E27FC236}">
                      <a16:creationId xmlns:a16="http://schemas.microsoft.com/office/drawing/2014/main" id="{4C7C1C71-4F0D-4990-BCF6-1085E36B4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9" y="2526"/>
                  <a:ext cx="36" cy="32"/>
                </a:xfrm>
                <a:custGeom>
                  <a:avLst/>
                  <a:gdLst>
                    <a:gd name="T0" fmla="*/ 0 w 36"/>
                    <a:gd name="T1" fmla="*/ 0 h 32"/>
                    <a:gd name="T2" fmla="*/ 36 w 36"/>
                    <a:gd name="T3" fmla="*/ 2 h 32"/>
                    <a:gd name="T4" fmla="*/ 24 w 36"/>
                    <a:gd name="T5" fmla="*/ 24 h 32"/>
                    <a:gd name="T6" fmla="*/ 0 w 36"/>
                    <a:gd name="T7" fmla="*/ 32 h 32"/>
                    <a:gd name="T8" fmla="*/ 0 w 36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lnTo>
                        <a:pt x="36" y="2"/>
                      </a:lnTo>
                      <a:lnTo>
                        <a:pt x="24" y="24"/>
                      </a:lnTo>
                      <a:lnTo>
                        <a:pt x="0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145">
                  <a:extLst>
                    <a:ext uri="{FF2B5EF4-FFF2-40B4-BE49-F238E27FC236}">
                      <a16:creationId xmlns:a16="http://schemas.microsoft.com/office/drawing/2014/main" id="{34B91D22-A13C-4CE5-86C5-00DF024EC1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7" y="1478"/>
                  <a:ext cx="88" cy="104"/>
                </a:xfrm>
                <a:custGeom>
                  <a:avLst/>
                  <a:gdLst>
                    <a:gd name="T0" fmla="*/ 72 w 88"/>
                    <a:gd name="T1" fmla="*/ 48 h 104"/>
                    <a:gd name="T2" fmla="*/ 32 w 88"/>
                    <a:gd name="T3" fmla="*/ 0 h 104"/>
                    <a:gd name="T4" fmla="*/ 32 w 88"/>
                    <a:gd name="T5" fmla="*/ 0 h 104"/>
                    <a:gd name="T6" fmla="*/ 16 w 88"/>
                    <a:gd name="T7" fmla="*/ 10 h 104"/>
                    <a:gd name="T8" fmla="*/ 6 w 88"/>
                    <a:gd name="T9" fmla="*/ 18 h 104"/>
                    <a:gd name="T10" fmla="*/ 0 w 88"/>
                    <a:gd name="T11" fmla="*/ 24 h 104"/>
                    <a:gd name="T12" fmla="*/ 0 w 88"/>
                    <a:gd name="T13" fmla="*/ 24 h 104"/>
                    <a:gd name="T14" fmla="*/ 2 w 88"/>
                    <a:gd name="T15" fmla="*/ 28 h 104"/>
                    <a:gd name="T16" fmla="*/ 10 w 88"/>
                    <a:gd name="T17" fmla="*/ 38 h 104"/>
                    <a:gd name="T18" fmla="*/ 32 w 88"/>
                    <a:gd name="T19" fmla="*/ 66 h 104"/>
                    <a:gd name="T20" fmla="*/ 64 w 88"/>
                    <a:gd name="T21" fmla="*/ 104 h 104"/>
                    <a:gd name="T22" fmla="*/ 64 w 88"/>
                    <a:gd name="T23" fmla="*/ 104 h 104"/>
                    <a:gd name="T24" fmla="*/ 76 w 88"/>
                    <a:gd name="T25" fmla="*/ 94 h 104"/>
                    <a:gd name="T26" fmla="*/ 84 w 88"/>
                    <a:gd name="T27" fmla="*/ 86 h 104"/>
                    <a:gd name="T28" fmla="*/ 88 w 88"/>
                    <a:gd name="T29" fmla="*/ 80 h 104"/>
                    <a:gd name="T30" fmla="*/ 88 w 88"/>
                    <a:gd name="T31" fmla="*/ 80 h 104"/>
                    <a:gd name="T32" fmla="*/ 86 w 88"/>
                    <a:gd name="T33" fmla="*/ 72 h 104"/>
                    <a:gd name="T34" fmla="*/ 80 w 88"/>
                    <a:gd name="T35" fmla="*/ 62 h 104"/>
                    <a:gd name="T36" fmla="*/ 72 w 88"/>
                    <a:gd name="T37" fmla="*/ 48 h 104"/>
                    <a:gd name="T38" fmla="*/ 72 w 88"/>
                    <a:gd name="T39" fmla="*/ 4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8" h="104">
                      <a:moveTo>
                        <a:pt x="72" y="48"/>
                      </a:move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16" y="10"/>
                      </a:lnTo>
                      <a:lnTo>
                        <a:pt x="6" y="18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28"/>
                      </a:lnTo>
                      <a:lnTo>
                        <a:pt x="10" y="38"/>
                      </a:lnTo>
                      <a:lnTo>
                        <a:pt x="32" y="66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76" y="94"/>
                      </a:lnTo>
                      <a:lnTo>
                        <a:pt x="84" y="86"/>
                      </a:lnTo>
                      <a:lnTo>
                        <a:pt x="88" y="80"/>
                      </a:lnTo>
                      <a:lnTo>
                        <a:pt x="88" y="80"/>
                      </a:lnTo>
                      <a:lnTo>
                        <a:pt x="86" y="72"/>
                      </a:lnTo>
                      <a:lnTo>
                        <a:pt x="80" y="62"/>
                      </a:lnTo>
                      <a:lnTo>
                        <a:pt x="72" y="48"/>
                      </a:lnTo>
                      <a:lnTo>
                        <a:pt x="72" y="48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146">
                  <a:extLst>
                    <a:ext uri="{FF2B5EF4-FFF2-40B4-BE49-F238E27FC236}">
                      <a16:creationId xmlns:a16="http://schemas.microsoft.com/office/drawing/2014/main" id="{9D5E6056-41F6-466C-81D9-617C894F2C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9" y="1398"/>
                  <a:ext cx="218" cy="200"/>
                </a:xfrm>
                <a:custGeom>
                  <a:avLst/>
                  <a:gdLst>
                    <a:gd name="T0" fmla="*/ 186 w 218"/>
                    <a:gd name="T1" fmla="*/ 0 h 200"/>
                    <a:gd name="T2" fmla="*/ 186 w 218"/>
                    <a:gd name="T3" fmla="*/ 0 h 200"/>
                    <a:gd name="T4" fmla="*/ 172 w 218"/>
                    <a:gd name="T5" fmla="*/ 18 h 200"/>
                    <a:gd name="T6" fmla="*/ 138 w 218"/>
                    <a:gd name="T7" fmla="*/ 56 h 200"/>
                    <a:gd name="T8" fmla="*/ 120 w 218"/>
                    <a:gd name="T9" fmla="*/ 76 h 200"/>
                    <a:gd name="T10" fmla="*/ 100 w 218"/>
                    <a:gd name="T11" fmla="*/ 94 h 200"/>
                    <a:gd name="T12" fmla="*/ 86 w 218"/>
                    <a:gd name="T13" fmla="*/ 108 h 200"/>
                    <a:gd name="T14" fmla="*/ 78 w 218"/>
                    <a:gd name="T15" fmla="*/ 110 h 200"/>
                    <a:gd name="T16" fmla="*/ 74 w 218"/>
                    <a:gd name="T17" fmla="*/ 112 h 200"/>
                    <a:gd name="T18" fmla="*/ 74 w 218"/>
                    <a:gd name="T19" fmla="*/ 112 h 200"/>
                    <a:gd name="T20" fmla="*/ 60 w 218"/>
                    <a:gd name="T21" fmla="*/ 110 h 200"/>
                    <a:gd name="T22" fmla="*/ 52 w 218"/>
                    <a:gd name="T23" fmla="*/ 108 h 200"/>
                    <a:gd name="T24" fmla="*/ 48 w 218"/>
                    <a:gd name="T25" fmla="*/ 106 h 200"/>
                    <a:gd name="T26" fmla="*/ 42 w 218"/>
                    <a:gd name="T27" fmla="*/ 104 h 200"/>
                    <a:gd name="T28" fmla="*/ 42 w 218"/>
                    <a:gd name="T29" fmla="*/ 104 h 200"/>
                    <a:gd name="T30" fmla="*/ 34 w 218"/>
                    <a:gd name="T31" fmla="*/ 102 h 200"/>
                    <a:gd name="T32" fmla="*/ 24 w 218"/>
                    <a:gd name="T33" fmla="*/ 98 h 200"/>
                    <a:gd name="T34" fmla="*/ 14 w 218"/>
                    <a:gd name="T35" fmla="*/ 92 h 200"/>
                    <a:gd name="T36" fmla="*/ 10 w 218"/>
                    <a:gd name="T37" fmla="*/ 88 h 200"/>
                    <a:gd name="T38" fmla="*/ 10 w 218"/>
                    <a:gd name="T39" fmla="*/ 88 h 200"/>
                    <a:gd name="T40" fmla="*/ 8 w 218"/>
                    <a:gd name="T41" fmla="*/ 88 h 200"/>
                    <a:gd name="T42" fmla="*/ 6 w 218"/>
                    <a:gd name="T43" fmla="*/ 94 h 200"/>
                    <a:gd name="T44" fmla="*/ 2 w 218"/>
                    <a:gd name="T45" fmla="*/ 114 h 200"/>
                    <a:gd name="T46" fmla="*/ 0 w 218"/>
                    <a:gd name="T47" fmla="*/ 126 h 200"/>
                    <a:gd name="T48" fmla="*/ 2 w 218"/>
                    <a:gd name="T49" fmla="*/ 140 h 200"/>
                    <a:gd name="T50" fmla="*/ 4 w 218"/>
                    <a:gd name="T51" fmla="*/ 154 h 200"/>
                    <a:gd name="T52" fmla="*/ 10 w 218"/>
                    <a:gd name="T53" fmla="*/ 168 h 200"/>
                    <a:gd name="T54" fmla="*/ 10 w 218"/>
                    <a:gd name="T55" fmla="*/ 168 h 200"/>
                    <a:gd name="T56" fmla="*/ 14 w 218"/>
                    <a:gd name="T57" fmla="*/ 174 h 200"/>
                    <a:gd name="T58" fmla="*/ 20 w 218"/>
                    <a:gd name="T59" fmla="*/ 180 h 200"/>
                    <a:gd name="T60" fmla="*/ 36 w 218"/>
                    <a:gd name="T61" fmla="*/ 188 h 200"/>
                    <a:gd name="T62" fmla="*/ 54 w 218"/>
                    <a:gd name="T63" fmla="*/ 194 h 200"/>
                    <a:gd name="T64" fmla="*/ 74 w 218"/>
                    <a:gd name="T65" fmla="*/ 196 h 200"/>
                    <a:gd name="T66" fmla="*/ 108 w 218"/>
                    <a:gd name="T67" fmla="*/ 200 h 200"/>
                    <a:gd name="T68" fmla="*/ 122 w 218"/>
                    <a:gd name="T69" fmla="*/ 200 h 200"/>
                    <a:gd name="T70" fmla="*/ 122 w 218"/>
                    <a:gd name="T71" fmla="*/ 200 h 200"/>
                    <a:gd name="T72" fmla="*/ 114 w 218"/>
                    <a:gd name="T73" fmla="*/ 176 h 200"/>
                    <a:gd name="T74" fmla="*/ 108 w 218"/>
                    <a:gd name="T75" fmla="*/ 156 h 200"/>
                    <a:gd name="T76" fmla="*/ 106 w 218"/>
                    <a:gd name="T77" fmla="*/ 144 h 200"/>
                    <a:gd name="T78" fmla="*/ 106 w 218"/>
                    <a:gd name="T79" fmla="*/ 144 h 200"/>
                    <a:gd name="T80" fmla="*/ 106 w 218"/>
                    <a:gd name="T81" fmla="*/ 138 h 200"/>
                    <a:gd name="T82" fmla="*/ 108 w 218"/>
                    <a:gd name="T83" fmla="*/ 136 h 200"/>
                    <a:gd name="T84" fmla="*/ 114 w 218"/>
                    <a:gd name="T85" fmla="*/ 128 h 200"/>
                    <a:gd name="T86" fmla="*/ 114 w 218"/>
                    <a:gd name="T87" fmla="*/ 128 h 200"/>
                    <a:gd name="T88" fmla="*/ 134 w 218"/>
                    <a:gd name="T89" fmla="*/ 106 h 200"/>
                    <a:gd name="T90" fmla="*/ 172 w 218"/>
                    <a:gd name="T91" fmla="*/ 68 h 200"/>
                    <a:gd name="T92" fmla="*/ 206 w 218"/>
                    <a:gd name="T93" fmla="*/ 34 h 200"/>
                    <a:gd name="T94" fmla="*/ 216 w 218"/>
                    <a:gd name="T95" fmla="*/ 22 h 200"/>
                    <a:gd name="T96" fmla="*/ 218 w 218"/>
                    <a:gd name="T97" fmla="*/ 18 h 200"/>
                    <a:gd name="T98" fmla="*/ 218 w 218"/>
                    <a:gd name="T99" fmla="*/ 16 h 200"/>
                    <a:gd name="T100" fmla="*/ 218 w 218"/>
                    <a:gd name="T101" fmla="*/ 16 h 200"/>
                    <a:gd name="T102" fmla="*/ 200 w 218"/>
                    <a:gd name="T103" fmla="*/ 6 h 200"/>
                    <a:gd name="T104" fmla="*/ 186 w 218"/>
                    <a:gd name="T105" fmla="*/ 0 h 200"/>
                    <a:gd name="T106" fmla="*/ 186 w 218"/>
                    <a:gd name="T10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18" h="200">
                      <a:moveTo>
                        <a:pt x="186" y="0"/>
                      </a:moveTo>
                      <a:lnTo>
                        <a:pt x="186" y="0"/>
                      </a:lnTo>
                      <a:lnTo>
                        <a:pt x="172" y="18"/>
                      </a:lnTo>
                      <a:lnTo>
                        <a:pt x="138" y="56"/>
                      </a:lnTo>
                      <a:lnTo>
                        <a:pt x="120" y="76"/>
                      </a:lnTo>
                      <a:lnTo>
                        <a:pt x="100" y="94"/>
                      </a:lnTo>
                      <a:lnTo>
                        <a:pt x="86" y="108"/>
                      </a:lnTo>
                      <a:lnTo>
                        <a:pt x="78" y="110"/>
                      </a:lnTo>
                      <a:lnTo>
                        <a:pt x="74" y="112"/>
                      </a:lnTo>
                      <a:lnTo>
                        <a:pt x="74" y="112"/>
                      </a:lnTo>
                      <a:lnTo>
                        <a:pt x="60" y="110"/>
                      </a:lnTo>
                      <a:lnTo>
                        <a:pt x="52" y="108"/>
                      </a:lnTo>
                      <a:lnTo>
                        <a:pt x="48" y="106"/>
                      </a:lnTo>
                      <a:lnTo>
                        <a:pt x="42" y="104"/>
                      </a:lnTo>
                      <a:lnTo>
                        <a:pt x="42" y="104"/>
                      </a:lnTo>
                      <a:lnTo>
                        <a:pt x="34" y="102"/>
                      </a:lnTo>
                      <a:lnTo>
                        <a:pt x="24" y="98"/>
                      </a:lnTo>
                      <a:lnTo>
                        <a:pt x="14" y="92"/>
                      </a:lnTo>
                      <a:lnTo>
                        <a:pt x="10" y="88"/>
                      </a:lnTo>
                      <a:lnTo>
                        <a:pt x="10" y="88"/>
                      </a:lnTo>
                      <a:lnTo>
                        <a:pt x="8" y="88"/>
                      </a:lnTo>
                      <a:lnTo>
                        <a:pt x="6" y="94"/>
                      </a:lnTo>
                      <a:lnTo>
                        <a:pt x="2" y="114"/>
                      </a:lnTo>
                      <a:lnTo>
                        <a:pt x="0" y="126"/>
                      </a:lnTo>
                      <a:lnTo>
                        <a:pt x="2" y="140"/>
                      </a:lnTo>
                      <a:lnTo>
                        <a:pt x="4" y="154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4" y="174"/>
                      </a:lnTo>
                      <a:lnTo>
                        <a:pt x="20" y="180"/>
                      </a:lnTo>
                      <a:lnTo>
                        <a:pt x="36" y="188"/>
                      </a:lnTo>
                      <a:lnTo>
                        <a:pt x="54" y="194"/>
                      </a:lnTo>
                      <a:lnTo>
                        <a:pt x="74" y="196"/>
                      </a:lnTo>
                      <a:lnTo>
                        <a:pt x="108" y="200"/>
                      </a:lnTo>
                      <a:lnTo>
                        <a:pt x="122" y="200"/>
                      </a:lnTo>
                      <a:lnTo>
                        <a:pt x="122" y="200"/>
                      </a:lnTo>
                      <a:lnTo>
                        <a:pt x="114" y="176"/>
                      </a:lnTo>
                      <a:lnTo>
                        <a:pt x="108" y="156"/>
                      </a:lnTo>
                      <a:lnTo>
                        <a:pt x="106" y="144"/>
                      </a:lnTo>
                      <a:lnTo>
                        <a:pt x="106" y="144"/>
                      </a:lnTo>
                      <a:lnTo>
                        <a:pt x="106" y="138"/>
                      </a:lnTo>
                      <a:lnTo>
                        <a:pt x="108" y="136"/>
                      </a:lnTo>
                      <a:lnTo>
                        <a:pt x="114" y="128"/>
                      </a:lnTo>
                      <a:lnTo>
                        <a:pt x="114" y="128"/>
                      </a:lnTo>
                      <a:lnTo>
                        <a:pt x="134" y="106"/>
                      </a:lnTo>
                      <a:lnTo>
                        <a:pt x="172" y="68"/>
                      </a:lnTo>
                      <a:lnTo>
                        <a:pt x="206" y="34"/>
                      </a:lnTo>
                      <a:lnTo>
                        <a:pt x="216" y="22"/>
                      </a:lnTo>
                      <a:lnTo>
                        <a:pt x="218" y="18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00" y="6"/>
                      </a:lnTo>
                      <a:lnTo>
                        <a:pt x="186" y="0"/>
                      </a:lnTo>
                      <a:lnTo>
                        <a:pt x="186" y="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147">
                  <a:extLst>
                    <a:ext uri="{FF2B5EF4-FFF2-40B4-BE49-F238E27FC236}">
                      <a16:creationId xmlns:a16="http://schemas.microsoft.com/office/drawing/2014/main" id="{FB3BF4CB-312E-446C-BE51-322A0387C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9" y="1262"/>
                  <a:ext cx="214" cy="210"/>
                </a:xfrm>
                <a:custGeom>
                  <a:avLst/>
                  <a:gdLst>
                    <a:gd name="T0" fmla="*/ 214 w 214"/>
                    <a:gd name="T1" fmla="*/ 200 h 210"/>
                    <a:gd name="T2" fmla="*/ 184 w 214"/>
                    <a:gd name="T3" fmla="*/ 144 h 210"/>
                    <a:gd name="T4" fmla="*/ 184 w 214"/>
                    <a:gd name="T5" fmla="*/ 144 h 210"/>
                    <a:gd name="T6" fmla="*/ 182 w 214"/>
                    <a:gd name="T7" fmla="*/ 122 h 210"/>
                    <a:gd name="T8" fmla="*/ 180 w 214"/>
                    <a:gd name="T9" fmla="*/ 106 h 210"/>
                    <a:gd name="T10" fmla="*/ 178 w 214"/>
                    <a:gd name="T11" fmla="*/ 100 h 210"/>
                    <a:gd name="T12" fmla="*/ 176 w 214"/>
                    <a:gd name="T13" fmla="*/ 96 h 210"/>
                    <a:gd name="T14" fmla="*/ 176 w 214"/>
                    <a:gd name="T15" fmla="*/ 96 h 210"/>
                    <a:gd name="T16" fmla="*/ 126 w 214"/>
                    <a:gd name="T17" fmla="*/ 72 h 210"/>
                    <a:gd name="T18" fmla="*/ 90 w 214"/>
                    <a:gd name="T19" fmla="*/ 54 h 210"/>
                    <a:gd name="T20" fmla="*/ 64 w 214"/>
                    <a:gd name="T21" fmla="*/ 40 h 210"/>
                    <a:gd name="T22" fmla="*/ 64 w 214"/>
                    <a:gd name="T23" fmla="*/ 40 h 210"/>
                    <a:gd name="T24" fmla="*/ 0 w 214"/>
                    <a:gd name="T25" fmla="*/ 0 h 210"/>
                    <a:gd name="T26" fmla="*/ 0 w 214"/>
                    <a:gd name="T27" fmla="*/ 0 h 210"/>
                    <a:gd name="T28" fmla="*/ 10 w 214"/>
                    <a:gd name="T29" fmla="*/ 18 h 210"/>
                    <a:gd name="T30" fmla="*/ 34 w 214"/>
                    <a:gd name="T31" fmla="*/ 60 h 210"/>
                    <a:gd name="T32" fmla="*/ 56 w 214"/>
                    <a:gd name="T33" fmla="*/ 106 h 210"/>
                    <a:gd name="T34" fmla="*/ 62 w 214"/>
                    <a:gd name="T35" fmla="*/ 124 h 210"/>
                    <a:gd name="T36" fmla="*/ 64 w 214"/>
                    <a:gd name="T37" fmla="*/ 130 h 210"/>
                    <a:gd name="T38" fmla="*/ 64 w 214"/>
                    <a:gd name="T39" fmla="*/ 136 h 210"/>
                    <a:gd name="T40" fmla="*/ 64 w 214"/>
                    <a:gd name="T41" fmla="*/ 136 h 210"/>
                    <a:gd name="T42" fmla="*/ 64 w 214"/>
                    <a:gd name="T43" fmla="*/ 144 h 210"/>
                    <a:gd name="T44" fmla="*/ 64 w 214"/>
                    <a:gd name="T45" fmla="*/ 154 h 210"/>
                    <a:gd name="T46" fmla="*/ 70 w 214"/>
                    <a:gd name="T47" fmla="*/ 172 h 210"/>
                    <a:gd name="T48" fmla="*/ 76 w 214"/>
                    <a:gd name="T49" fmla="*/ 186 h 210"/>
                    <a:gd name="T50" fmla="*/ 80 w 214"/>
                    <a:gd name="T51" fmla="*/ 192 h 210"/>
                    <a:gd name="T52" fmla="*/ 80 w 214"/>
                    <a:gd name="T53" fmla="*/ 192 h 210"/>
                    <a:gd name="T54" fmla="*/ 114 w 214"/>
                    <a:gd name="T55" fmla="*/ 196 h 210"/>
                    <a:gd name="T56" fmla="*/ 138 w 214"/>
                    <a:gd name="T57" fmla="*/ 200 h 210"/>
                    <a:gd name="T58" fmla="*/ 152 w 214"/>
                    <a:gd name="T59" fmla="*/ 200 h 210"/>
                    <a:gd name="T60" fmla="*/ 152 w 214"/>
                    <a:gd name="T61" fmla="*/ 200 h 210"/>
                    <a:gd name="T62" fmla="*/ 160 w 214"/>
                    <a:gd name="T63" fmla="*/ 200 h 210"/>
                    <a:gd name="T64" fmla="*/ 172 w 214"/>
                    <a:gd name="T65" fmla="*/ 204 h 210"/>
                    <a:gd name="T66" fmla="*/ 184 w 214"/>
                    <a:gd name="T67" fmla="*/ 208 h 210"/>
                    <a:gd name="T68" fmla="*/ 184 w 214"/>
                    <a:gd name="T69" fmla="*/ 208 h 210"/>
                    <a:gd name="T70" fmla="*/ 194 w 214"/>
                    <a:gd name="T71" fmla="*/ 210 h 210"/>
                    <a:gd name="T72" fmla="*/ 202 w 214"/>
                    <a:gd name="T73" fmla="*/ 210 h 210"/>
                    <a:gd name="T74" fmla="*/ 206 w 214"/>
                    <a:gd name="T75" fmla="*/ 210 h 210"/>
                    <a:gd name="T76" fmla="*/ 208 w 214"/>
                    <a:gd name="T77" fmla="*/ 208 h 210"/>
                    <a:gd name="T78" fmla="*/ 208 w 214"/>
                    <a:gd name="T79" fmla="*/ 208 h 210"/>
                    <a:gd name="T80" fmla="*/ 214 w 214"/>
                    <a:gd name="T81" fmla="*/ 200 h 210"/>
                    <a:gd name="T82" fmla="*/ 214 w 214"/>
                    <a:gd name="T83" fmla="*/ 20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14" h="210">
                      <a:moveTo>
                        <a:pt x="214" y="200"/>
                      </a:moveTo>
                      <a:lnTo>
                        <a:pt x="184" y="144"/>
                      </a:lnTo>
                      <a:lnTo>
                        <a:pt x="184" y="144"/>
                      </a:lnTo>
                      <a:lnTo>
                        <a:pt x="182" y="122"/>
                      </a:lnTo>
                      <a:lnTo>
                        <a:pt x="180" y="106"/>
                      </a:lnTo>
                      <a:lnTo>
                        <a:pt x="178" y="100"/>
                      </a:lnTo>
                      <a:lnTo>
                        <a:pt x="176" y="96"/>
                      </a:lnTo>
                      <a:lnTo>
                        <a:pt x="176" y="96"/>
                      </a:lnTo>
                      <a:lnTo>
                        <a:pt x="126" y="72"/>
                      </a:lnTo>
                      <a:lnTo>
                        <a:pt x="90" y="54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0" y="18"/>
                      </a:lnTo>
                      <a:lnTo>
                        <a:pt x="34" y="60"/>
                      </a:lnTo>
                      <a:lnTo>
                        <a:pt x="56" y="106"/>
                      </a:lnTo>
                      <a:lnTo>
                        <a:pt x="62" y="124"/>
                      </a:lnTo>
                      <a:lnTo>
                        <a:pt x="64" y="130"/>
                      </a:lnTo>
                      <a:lnTo>
                        <a:pt x="64" y="136"/>
                      </a:lnTo>
                      <a:lnTo>
                        <a:pt x="64" y="136"/>
                      </a:lnTo>
                      <a:lnTo>
                        <a:pt x="64" y="144"/>
                      </a:lnTo>
                      <a:lnTo>
                        <a:pt x="64" y="154"/>
                      </a:lnTo>
                      <a:lnTo>
                        <a:pt x="70" y="172"/>
                      </a:lnTo>
                      <a:lnTo>
                        <a:pt x="76" y="186"/>
                      </a:lnTo>
                      <a:lnTo>
                        <a:pt x="80" y="192"/>
                      </a:lnTo>
                      <a:lnTo>
                        <a:pt x="80" y="192"/>
                      </a:lnTo>
                      <a:lnTo>
                        <a:pt x="114" y="196"/>
                      </a:lnTo>
                      <a:lnTo>
                        <a:pt x="138" y="200"/>
                      </a:lnTo>
                      <a:lnTo>
                        <a:pt x="152" y="200"/>
                      </a:lnTo>
                      <a:lnTo>
                        <a:pt x="152" y="200"/>
                      </a:lnTo>
                      <a:lnTo>
                        <a:pt x="160" y="200"/>
                      </a:lnTo>
                      <a:lnTo>
                        <a:pt x="172" y="204"/>
                      </a:lnTo>
                      <a:lnTo>
                        <a:pt x="184" y="208"/>
                      </a:lnTo>
                      <a:lnTo>
                        <a:pt x="184" y="208"/>
                      </a:lnTo>
                      <a:lnTo>
                        <a:pt x="194" y="210"/>
                      </a:lnTo>
                      <a:lnTo>
                        <a:pt x="202" y="210"/>
                      </a:lnTo>
                      <a:lnTo>
                        <a:pt x="206" y="210"/>
                      </a:lnTo>
                      <a:lnTo>
                        <a:pt x="208" y="208"/>
                      </a:lnTo>
                      <a:lnTo>
                        <a:pt x="208" y="208"/>
                      </a:lnTo>
                      <a:lnTo>
                        <a:pt x="214" y="200"/>
                      </a:lnTo>
                      <a:lnTo>
                        <a:pt x="214" y="20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148">
                  <a:extLst>
                    <a:ext uri="{FF2B5EF4-FFF2-40B4-BE49-F238E27FC236}">
                      <a16:creationId xmlns:a16="http://schemas.microsoft.com/office/drawing/2014/main" id="{A5AB3D6D-C402-49AE-875C-D88B9B1B4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1" y="1438"/>
                  <a:ext cx="76" cy="72"/>
                </a:xfrm>
                <a:custGeom>
                  <a:avLst/>
                  <a:gdLst>
                    <a:gd name="T0" fmla="*/ 76 w 76"/>
                    <a:gd name="T1" fmla="*/ 48 h 72"/>
                    <a:gd name="T2" fmla="*/ 44 w 76"/>
                    <a:gd name="T3" fmla="*/ 72 h 72"/>
                    <a:gd name="T4" fmla="*/ 0 w 76"/>
                    <a:gd name="T5" fmla="*/ 34 h 72"/>
                    <a:gd name="T6" fmla="*/ 0 w 76"/>
                    <a:gd name="T7" fmla="*/ 34 h 72"/>
                    <a:gd name="T8" fmla="*/ 16 w 76"/>
                    <a:gd name="T9" fmla="*/ 20 h 72"/>
                    <a:gd name="T10" fmla="*/ 28 w 76"/>
                    <a:gd name="T11" fmla="*/ 8 h 72"/>
                    <a:gd name="T12" fmla="*/ 40 w 76"/>
                    <a:gd name="T13" fmla="*/ 0 h 72"/>
                    <a:gd name="T14" fmla="*/ 40 w 76"/>
                    <a:gd name="T15" fmla="*/ 0 h 72"/>
                    <a:gd name="T16" fmla="*/ 42 w 76"/>
                    <a:gd name="T17" fmla="*/ 0 h 72"/>
                    <a:gd name="T18" fmla="*/ 44 w 76"/>
                    <a:gd name="T19" fmla="*/ 0 h 72"/>
                    <a:gd name="T20" fmla="*/ 50 w 76"/>
                    <a:gd name="T21" fmla="*/ 4 h 72"/>
                    <a:gd name="T22" fmla="*/ 62 w 76"/>
                    <a:gd name="T23" fmla="*/ 22 h 72"/>
                    <a:gd name="T24" fmla="*/ 72 w 76"/>
                    <a:gd name="T25" fmla="*/ 40 h 72"/>
                    <a:gd name="T26" fmla="*/ 76 w 76"/>
                    <a:gd name="T27" fmla="*/ 48 h 72"/>
                    <a:gd name="T28" fmla="*/ 76 w 76"/>
                    <a:gd name="T29" fmla="*/ 4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6" h="72">
                      <a:moveTo>
                        <a:pt x="76" y="48"/>
                      </a:moveTo>
                      <a:lnTo>
                        <a:pt x="44" y="72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16" y="20"/>
                      </a:lnTo>
                      <a:lnTo>
                        <a:pt x="28" y="8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2" y="0"/>
                      </a:lnTo>
                      <a:lnTo>
                        <a:pt x="44" y="0"/>
                      </a:lnTo>
                      <a:lnTo>
                        <a:pt x="50" y="4"/>
                      </a:lnTo>
                      <a:lnTo>
                        <a:pt x="62" y="22"/>
                      </a:lnTo>
                      <a:lnTo>
                        <a:pt x="72" y="40"/>
                      </a:lnTo>
                      <a:lnTo>
                        <a:pt x="76" y="48"/>
                      </a:lnTo>
                      <a:lnTo>
                        <a:pt x="76" y="48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Freeform 149">
                  <a:extLst>
                    <a:ext uri="{FF2B5EF4-FFF2-40B4-BE49-F238E27FC236}">
                      <a16:creationId xmlns:a16="http://schemas.microsoft.com/office/drawing/2014/main" id="{80190DD2-F1EB-4948-88BE-8B3F7C8A8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7" y="1450"/>
                  <a:ext cx="128" cy="512"/>
                </a:xfrm>
                <a:custGeom>
                  <a:avLst/>
                  <a:gdLst>
                    <a:gd name="T0" fmla="*/ 122 w 128"/>
                    <a:gd name="T1" fmla="*/ 28 h 512"/>
                    <a:gd name="T2" fmla="*/ 122 w 128"/>
                    <a:gd name="T3" fmla="*/ 28 h 512"/>
                    <a:gd name="T4" fmla="*/ 114 w 128"/>
                    <a:gd name="T5" fmla="*/ 14 h 512"/>
                    <a:gd name="T6" fmla="*/ 108 w 128"/>
                    <a:gd name="T7" fmla="*/ 4 h 512"/>
                    <a:gd name="T8" fmla="*/ 104 w 128"/>
                    <a:gd name="T9" fmla="*/ 2 h 512"/>
                    <a:gd name="T10" fmla="*/ 98 w 128"/>
                    <a:gd name="T11" fmla="*/ 0 h 512"/>
                    <a:gd name="T12" fmla="*/ 92 w 128"/>
                    <a:gd name="T13" fmla="*/ 2 h 512"/>
                    <a:gd name="T14" fmla="*/ 82 w 128"/>
                    <a:gd name="T15" fmla="*/ 4 h 512"/>
                    <a:gd name="T16" fmla="*/ 82 w 128"/>
                    <a:gd name="T17" fmla="*/ 4 h 512"/>
                    <a:gd name="T18" fmla="*/ 64 w 128"/>
                    <a:gd name="T19" fmla="*/ 10 h 512"/>
                    <a:gd name="T20" fmla="*/ 56 w 128"/>
                    <a:gd name="T21" fmla="*/ 12 h 512"/>
                    <a:gd name="T22" fmla="*/ 50 w 128"/>
                    <a:gd name="T23" fmla="*/ 14 h 512"/>
                    <a:gd name="T24" fmla="*/ 46 w 128"/>
                    <a:gd name="T25" fmla="*/ 18 h 512"/>
                    <a:gd name="T26" fmla="*/ 44 w 128"/>
                    <a:gd name="T27" fmla="*/ 24 h 512"/>
                    <a:gd name="T28" fmla="*/ 42 w 128"/>
                    <a:gd name="T29" fmla="*/ 32 h 512"/>
                    <a:gd name="T30" fmla="*/ 42 w 128"/>
                    <a:gd name="T31" fmla="*/ 44 h 512"/>
                    <a:gd name="T32" fmla="*/ 42 w 128"/>
                    <a:gd name="T33" fmla="*/ 44 h 512"/>
                    <a:gd name="T34" fmla="*/ 44 w 128"/>
                    <a:gd name="T35" fmla="*/ 64 h 512"/>
                    <a:gd name="T36" fmla="*/ 48 w 128"/>
                    <a:gd name="T37" fmla="*/ 78 h 512"/>
                    <a:gd name="T38" fmla="*/ 50 w 128"/>
                    <a:gd name="T39" fmla="*/ 86 h 512"/>
                    <a:gd name="T40" fmla="*/ 50 w 128"/>
                    <a:gd name="T41" fmla="*/ 92 h 512"/>
                    <a:gd name="T42" fmla="*/ 50 w 128"/>
                    <a:gd name="T43" fmla="*/ 92 h 512"/>
                    <a:gd name="T44" fmla="*/ 38 w 128"/>
                    <a:gd name="T45" fmla="*/ 120 h 512"/>
                    <a:gd name="T46" fmla="*/ 30 w 128"/>
                    <a:gd name="T47" fmla="*/ 142 h 512"/>
                    <a:gd name="T48" fmla="*/ 28 w 128"/>
                    <a:gd name="T49" fmla="*/ 152 h 512"/>
                    <a:gd name="T50" fmla="*/ 26 w 128"/>
                    <a:gd name="T51" fmla="*/ 164 h 512"/>
                    <a:gd name="T52" fmla="*/ 26 w 128"/>
                    <a:gd name="T53" fmla="*/ 164 h 512"/>
                    <a:gd name="T54" fmla="*/ 8 w 128"/>
                    <a:gd name="T55" fmla="*/ 346 h 512"/>
                    <a:gd name="T56" fmla="*/ 0 w 128"/>
                    <a:gd name="T57" fmla="*/ 456 h 512"/>
                    <a:gd name="T58" fmla="*/ 0 w 128"/>
                    <a:gd name="T59" fmla="*/ 494 h 512"/>
                    <a:gd name="T60" fmla="*/ 0 w 128"/>
                    <a:gd name="T61" fmla="*/ 504 h 512"/>
                    <a:gd name="T62" fmla="*/ 2 w 128"/>
                    <a:gd name="T63" fmla="*/ 508 h 512"/>
                    <a:gd name="T64" fmla="*/ 2 w 128"/>
                    <a:gd name="T65" fmla="*/ 508 h 512"/>
                    <a:gd name="T66" fmla="*/ 12 w 128"/>
                    <a:gd name="T67" fmla="*/ 510 h 512"/>
                    <a:gd name="T68" fmla="*/ 22 w 128"/>
                    <a:gd name="T69" fmla="*/ 512 h 512"/>
                    <a:gd name="T70" fmla="*/ 30 w 128"/>
                    <a:gd name="T71" fmla="*/ 510 h 512"/>
                    <a:gd name="T72" fmla="*/ 32 w 128"/>
                    <a:gd name="T73" fmla="*/ 510 h 512"/>
                    <a:gd name="T74" fmla="*/ 34 w 128"/>
                    <a:gd name="T75" fmla="*/ 508 h 512"/>
                    <a:gd name="T76" fmla="*/ 34 w 128"/>
                    <a:gd name="T77" fmla="*/ 508 h 512"/>
                    <a:gd name="T78" fmla="*/ 60 w 128"/>
                    <a:gd name="T79" fmla="*/ 302 h 512"/>
                    <a:gd name="T80" fmla="*/ 76 w 128"/>
                    <a:gd name="T81" fmla="*/ 162 h 512"/>
                    <a:gd name="T82" fmla="*/ 82 w 128"/>
                    <a:gd name="T83" fmla="*/ 116 h 512"/>
                    <a:gd name="T84" fmla="*/ 82 w 128"/>
                    <a:gd name="T85" fmla="*/ 100 h 512"/>
                    <a:gd name="T86" fmla="*/ 82 w 128"/>
                    <a:gd name="T87" fmla="*/ 100 h 512"/>
                    <a:gd name="T88" fmla="*/ 80 w 128"/>
                    <a:gd name="T89" fmla="*/ 102 h 512"/>
                    <a:gd name="T90" fmla="*/ 82 w 128"/>
                    <a:gd name="T91" fmla="*/ 102 h 512"/>
                    <a:gd name="T92" fmla="*/ 88 w 128"/>
                    <a:gd name="T93" fmla="*/ 100 h 512"/>
                    <a:gd name="T94" fmla="*/ 98 w 128"/>
                    <a:gd name="T95" fmla="*/ 92 h 512"/>
                    <a:gd name="T96" fmla="*/ 98 w 128"/>
                    <a:gd name="T97" fmla="*/ 92 h 512"/>
                    <a:gd name="T98" fmla="*/ 112 w 128"/>
                    <a:gd name="T99" fmla="*/ 80 h 512"/>
                    <a:gd name="T100" fmla="*/ 118 w 128"/>
                    <a:gd name="T101" fmla="*/ 72 h 512"/>
                    <a:gd name="T102" fmla="*/ 122 w 128"/>
                    <a:gd name="T103" fmla="*/ 62 h 512"/>
                    <a:gd name="T104" fmla="*/ 126 w 128"/>
                    <a:gd name="T105" fmla="*/ 54 h 512"/>
                    <a:gd name="T106" fmla="*/ 128 w 128"/>
                    <a:gd name="T107" fmla="*/ 46 h 512"/>
                    <a:gd name="T108" fmla="*/ 126 w 128"/>
                    <a:gd name="T109" fmla="*/ 36 h 512"/>
                    <a:gd name="T110" fmla="*/ 122 w 128"/>
                    <a:gd name="T111" fmla="*/ 28 h 512"/>
                    <a:gd name="T112" fmla="*/ 122 w 128"/>
                    <a:gd name="T113" fmla="*/ 28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8" h="512">
                      <a:moveTo>
                        <a:pt x="122" y="28"/>
                      </a:moveTo>
                      <a:lnTo>
                        <a:pt x="122" y="28"/>
                      </a:lnTo>
                      <a:lnTo>
                        <a:pt x="114" y="14"/>
                      </a:lnTo>
                      <a:lnTo>
                        <a:pt x="108" y="4"/>
                      </a:lnTo>
                      <a:lnTo>
                        <a:pt x="104" y="2"/>
                      </a:lnTo>
                      <a:lnTo>
                        <a:pt x="98" y="0"/>
                      </a:lnTo>
                      <a:lnTo>
                        <a:pt x="92" y="2"/>
                      </a:lnTo>
                      <a:lnTo>
                        <a:pt x="82" y="4"/>
                      </a:lnTo>
                      <a:lnTo>
                        <a:pt x="82" y="4"/>
                      </a:lnTo>
                      <a:lnTo>
                        <a:pt x="64" y="10"/>
                      </a:lnTo>
                      <a:lnTo>
                        <a:pt x="56" y="12"/>
                      </a:lnTo>
                      <a:lnTo>
                        <a:pt x="50" y="14"/>
                      </a:lnTo>
                      <a:lnTo>
                        <a:pt x="46" y="18"/>
                      </a:lnTo>
                      <a:lnTo>
                        <a:pt x="44" y="24"/>
                      </a:lnTo>
                      <a:lnTo>
                        <a:pt x="42" y="32"/>
                      </a:lnTo>
                      <a:lnTo>
                        <a:pt x="42" y="44"/>
                      </a:lnTo>
                      <a:lnTo>
                        <a:pt x="42" y="44"/>
                      </a:lnTo>
                      <a:lnTo>
                        <a:pt x="44" y="64"/>
                      </a:lnTo>
                      <a:lnTo>
                        <a:pt x="48" y="78"/>
                      </a:lnTo>
                      <a:lnTo>
                        <a:pt x="50" y="86"/>
                      </a:lnTo>
                      <a:lnTo>
                        <a:pt x="50" y="92"/>
                      </a:lnTo>
                      <a:lnTo>
                        <a:pt x="50" y="92"/>
                      </a:lnTo>
                      <a:lnTo>
                        <a:pt x="38" y="120"/>
                      </a:lnTo>
                      <a:lnTo>
                        <a:pt x="30" y="142"/>
                      </a:lnTo>
                      <a:lnTo>
                        <a:pt x="28" y="152"/>
                      </a:lnTo>
                      <a:lnTo>
                        <a:pt x="26" y="164"/>
                      </a:lnTo>
                      <a:lnTo>
                        <a:pt x="26" y="164"/>
                      </a:lnTo>
                      <a:lnTo>
                        <a:pt x="8" y="346"/>
                      </a:lnTo>
                      <a:lnTo>
                        <a:pt x="0" y="456"/>
                      </a:lnTo>
                      <a:lnTo>
                        <a:pt x="0" y="494"/>
                      </a:lnTo>
                      <a:lnTo>
                        <a:pt x="0" y="504"/>
                      </a:lnTo>
                      <a:lnTo>
                        <a:pt x="2" y="508"/>
                      </a:lnTo>
                      <a:lnTo>
                        <a:pt x="2" y="508"/>
                      </a:lnTo>
                      <a:lnTo>
                        <a:pt x="12" y="510"/>
                      </a:lnTo>
                      <a:lnTo>
                        <a:pt x="22" y="512"/>
                      </a:lnTo>
                      <a:lnTo>
                        <a:pt x="30" y="510"/>
                      </a:lnTo>
                      <a:lnTo>
                        <a:pt x="32" y="510"/>
                      </a:lnTo>
                      <a:lnTo>
                        <a:pt x="34" y="508"/>
                      </a:lnTo>
                      <a:lnTo>
                        <a:pt x="34" y="508"/>
                      </a:lnTo>
                      <a:lnTo>
                        <a:pt x="60" y="302"/>
                      </a:lnTo>
                      <a:lnTo>
                        <a:pt x="76" y="162"/>
                      </a:lnTo>
                      <a:lnTo>
                        <a:pt x="82" y="116"/>
                      </a:lnTo>
                      <a:lnTo>
                        <a:pt x="82" y="100"/>
                      </a:lnTo>
                      <a:lnTo>
                        <a:pt x="82" y="100"/>
                      </a:lnTo>
                      <a:lnTo>
                        <a:pt x="80" y="102"/>
                      </a:lnTo>
                      <a:lnTo>
                        <a:pt x="82" y="102"/>
                      </a:lnTo>
                      <a:lnTo>
                        <a:pt x="88" y="100"/>
                      </a:lnTo>
                      <a:lnTo>
                        <a:pt x="98" y="92"/>
                      </a:lnTo>
                      <a:lnTo>
                        <a:pt x="98" y="92"/>
                      </a:lnTo>
                      <a:lnTo>
                        <a:pt x="112" y="80"/>
                      </a:lnTo>
                      <a:lnTo>
                        <a:pt x="118" y="72"/>
                      </a:lnTo>
                      <a:lnTo>
                        <a:pt x="122" y="62"/>
                      </a:lnTo>
                      <a:lnTo>
                        <a:pt x="126" y="54"/>
                      </a:lnTo>
                      <a:lnTo>
                        <a:pt x="128" y="46"/>
                      </a:lnTo>
                      <a:lnTo>
                        <a:pt x="126" y="36"/>
                      </a:lnTo>
                      <a:lnTo>
                        <a:pt x="122" y="28"/>
                      </a:lnTo>
                      <a:lnTo>
                        <a:pt x="122" y="2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150">
                  <a:extLst>
                    <a:ext uri="{FF2B5EF4-FFF2-40B4-BE49-F238E27FC236}">
                      <a16:creationId xmlns:a16="http://schemas.microsoft.com/office/drawing/2014/main" id="{B3D37F9F-CB9D-4E5F-89EA-E7DFA0047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7" y="1942"/>
                  <a:ext cx="64" cy="138"/>
                </a:xfrm>
                <a:custGeom>
                  <a:avLst/>
                  <a:gdLst>
                    <a:gd name="T0" fmla="*/ 30 w 64"/>
                    <a:gd name="T1" fmla="*/ 0 h 138"/>
                    <a:gd name="T2" fmla="*/ 30 w 64"/>
                    <a:gd name="T3" fmla="*/ 0 h 138"/>
                    <a:gd name="T4" fmla="*/ 20 w 64"/>
                    <a:gd name="T5" fmla="*/ 16 h 138"/>
                    <a:gd name="T6" fmla="*/ 14 w 64"/>
                    <a:gd name="T7" fmla="*/ 28 h 138"/>
                    <a:gd name="T8" fmla="*/ 12 w 64"/>
                    <a:gd name="T9" fmla="*/ 34 h 138"/>
                    <a:gd name="T10" fmla="*/ 14 w 64"/>
                    <a:gd name="T11" fmla="*/ 40 h 138"/>
                    <a:gd name="T12" fmla="*/ 14 w 64"/>
                    <a:gd name="T13" fmla="*/ 40 h 138"/>
                    <a:gd name="T14" fmla="*/ 20 w 64"/>
                    <a:gd name="T15" fmla="*/ 50 h 138"/>
                    <a:gd name="T16" fmla="*/ 22 w 64"/>
                    <a:gd name="T17" fmla="*/ 56 h 138"/>
                    <a:gd name="T18" fmla="*/ 22 w 64"/>
                    <a:gd name="T19" fmla="*/ 56 h 138"/>
                    <a:gd name="T20" fmla="*/ 20 w 64"/>
                    <a:gd name="T21" fmla="*/ 58 h 138"/>
                    <a:gd name="T22" fmla="*/ 14 w 64"/>
                    <a:gd name="T23" fmla="*/ 58 h 138"/>
                    <a:gd name="T24" fmla="*/ 10 w 64"/>
                    <a:gd name="T25" fmla="*/ 62 h 138"/>
                    <a:gd name="T26" fmla="*/ 8 w 64"/>
                    <a:gd name="T27" fmla="*/ 66 h 138"/>
                    <a:gd name="T28" fmla="*/ 6 w 64"/>
                    <a:gd name="T29" fmla="*/ 72 h 138"/>
                    <a:gd name="T30" fmla="*/ 6 w 64"/>
                    <a:gd name="T31" fmla="*/ 72 h 138"/>
                    <a:gd name="T32" fmla="*/ 4 w 64"/>
                    <a:gd name="T33" fmla="*/ 84 h 138"/>
                    <a:gd name="T34" fmla="*/ 6 w 64"/>
                    <a:gd name="T35" fmla="*/ 98 h 138"/>
                    <a:gd name="T36" fmla="*/ 6 w 64"/>
                    <a:gd name="T37" fmla="*/ 120 h 138"/>
                    <a:gd name="T38" fmla="*/ 6 w 64"/>
                    <a:gd name="T39" fmla="*/ 120 h 138"/>
                    <a:gd name="T40" fmla="*/ 6 w 64"/>
                    <a:gd name="T41" fmla="*/ 124 h 138"/>
                    <a:gd name="T42" fmla="*/ 4 w 64"/>
                    <a:gd name="T43" fmla="*/ 128 h 138"/>
                    <a:gd name="T44" fmla="*/ 0 w 64"/>
                    <a:gd name="T45" fmla="*/ 132 h 138"/>
                    <a:gd name="T46" fmla="*/ 0 w 64"/>
                    <a:gd name="T47" fmla="*/ 134 h 138"/>
                    <a:gd name="T48" fmla="*/ 6 w 64"/>
                    <a:gd name="T49" fmla="*/ 136 h 138"/>
                    <a:gd name="T50" fmla="*/ 6 w 64"/>
                    <a:gd name="T51" fmla="*/ 136 h 138"/>
                    <a:gd name="T52" fmla="*/ 18 w 64"/>
                    <a:gd name="T53" fmla="*/ 138 h 138"/>
                    <a:gd name="T54" fmla="*/ 34 w 64"/>
                    <a:gd name="T55" fmla="*/ 136 h 138"/>
                    <a:gd name="T56" fmla="*/ 48 w 64"/>
                    <a:gd name="T57" fmla="*/ 132 h 138"/>
                    <a:gd name="T58" fmla="*/ 52 w 64"/>
                    <a:gd name="T59" fmla="*/ 130 h 138"/>
                    <a:gd name="T60" fmla="*/ 54 w 64"/>
                    <a:gd name="T61" fmla="*/ 128 h 138"/>
                    <a:gd name="T62" fmla="*/ 54 w 64"/>
                    <a:gd name="T63" fmla="*/ 128 h 138"/>
                    <a:gd name="T64" fmla="*/ 58 w 64"/>
                    <a:gd name="T65" fmla="*/ 118 h 138"/>
                    <a:gd name="T66" fmla="*/ 62 w 64"/>
                    <a:gd name="T67" fmla="*/ 98 h 138"/>
                    <a:gd name="T68" fmla="*/ 64 w 64"/>
                    <a:gd name="T69" fmla="*/ 78 h 138"/>
                    <a:gd name="T70" fmla="*/ 64 w 64"/>
                    <a:gd name="T71" fmla="*/ 70 h 138"/>
                    <a:gd name="T72" fmla="*/ 62 w 64"/>
                    <a:gd name="T73" fmla="*/ 64 h 138"/>
                    <a:gd name="T74" fmla="*/ 62 w 64"/>
                    <a:gd name="T75" fmla="*/ 64 h 138"/>
                    <a:gd name="T76" fmla="*/ 56 w 64"/>
                    <a:gd name="T77" fmla="*/ 58 h 138"/>
                    <a:gd name="T78" fmla="*/ 50 w 64"/>
                    <a:gd name="T79" fmla="*/ 54 h 138"/>
                    <a:gd name="T80" fmla="*/ 46 w 64"/>
                    <a:gd name="T81" fmla="*/ 52 h 138"/>
                    <a:gd name="T82" fmla="*/ 44 w 64"/>
                    <a:gd name="T83" fmla="*/ 50 h 138"/>
                    <a:gd name="T84" fmla="*/ 46 w 64"/>
                    <a:gd name="T85" fmla="*/ 48 h 138"/>
                    <a:gd name="T86" fmla="*/ 46 w 64"/>
                    <a:gd name="T87" fmla="*/ 48 h 138"/>
                    <a:gd name="T88" fmla="*/ 50 w 64"/>
                    <a:gd name="T89" fmla="*/ 44 h 138"/>
                    <a:gd name="T90" fmla="*/ 54 w 64"/>
                    <a:gd name="T91" fmla="*/ 40 h 138"/>
                    <a:gd name="T92" fmla="*/ 56 w 64"/>
                    <a:gd name="T93" fmla="*/ 34 h 138"/>
                    <a:gd name="T94" fmla="*/ 54 w 64"/>
                    <a:gd name="T95" fmla="*/ 24 h 138"/>
                    <a:gd name="T96" fmla="*/ 54 w 64"/>
                    <a:gd name="T97" fmla="*/ 24 h 138"/>
                    <a:gd name="T98" fmla="*/ 52 w 64"/>
                    <a:gd name="T99" fmla="*/ 18 h 138"/>
                    <a:gd name="T100" fmla="*/ 48 w 64"/>
                    <a:gd name="T101" fmla="*/ 12 h 138"/>
                    <a:gd name="T102" fmla="*/ 40 w 64"/>
                    <a:gd name="T103" fmla="*/ 6 h 138"/>
                    <a:gd name="T104" fmla="*/ 32 w 64"/>
                    <a:gd name="T105" fmla="*/ 2 h 138"/>
                    <a:gd name="T106" fmla="*/ 30 w 64"/>
                    <a:gd name="T107" fmla="*/ 0 h 138"/>
                    <a:gd name="T108" fmla="*/ 30 w 64"/>
                    <a:gd name="T10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4" h="138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20" y="16"/>
                      </a:lnTo>
                      <a:lnTo>
                        <a:pt x="14" y="28"/>
                      </a:lnTo>
                      <a:lnTo>
                        <a:pt x="12" y="34"/>
                      </a:lnTo>
                      <a:lnTo>
                        <a:pt x="14" y="40"/>
                      </a:lnTo>
                      <a:lnTo>
                        <a:pt x="14" y="40"/>
                      </a:lnTo>
                      <a:lnTo>
                        <a:pt x="20" y="50"/>
                      </a:lnTo>
                      <a:lnTo>
                        <a:pt x="22" y="56"/>
                      </a:lnTo>
                      <a:lnTo>
                        <a:pt x="22" y="56"/>
                      </a:lnTo>
                      <a:lnTo>
                        <a:pt x="20" y="58"/>
                      </a:lnTo>
                      <a:lnTo>
                        <a:pt x="14" y="58"/>
                      </a:lnTo>
                      <a:lnTo>
                        <a:pt x="10" y="62"/>
                      </a:lnTo>
                      <a:lnTo>
                        <a:pt x="8" y="66"/>
                      </a:lnTo>
                      <a:lnTo>
                        <a:pt x="6" y="72"/>
                      </a:lnTo>
                      <a:lnTo>
                        <a:pt x="6" y="72"/>
                      </a:lnTo>
                      <a:lnTo>
                        <a:pt x="4" y="84"/>
                      </a:lnTo>
                      <a:lnTo>
                        <a:pt x="6" y="98"/>
                      </a:lnTo>
                      <a:lnTo>
                        <a:pt x="6" y="120"/>
                      </a:lnTo>
                      <a:lnTo>
                        <a:pt x="6" y="120"/>
                      </a:lnTo>
                      <a:lnTo>
                        <a:pt x="6" y="124"/>
                      </a:lnTo>
                      <a:lnTo>
                        <a:pt x="4" y="128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6" y="136"/>
                      </a:lnTo>
                      <a:lnTo>
                        <a:pt x="6" y="136"/>
                      </a:lnTo>
                      <a:lnTo>
                        <a:pt x="18" y="138"/>
                      </a:lnTo>
                      <a:lnTo>
                        <a:pt x="34" y="136"/>
                      </a:lnTo>
                      <a:lnTo>
                        <a:pt x="48" y="132"/>
                      </a:lnTo>
                      <a:lnTo>
                        <a:pt x="52" y="130"/>
                      </a:lnTo>
                      <a:lnTo>
                        <a:pt x="54" y="128"/>
                      </a:lnTo>
                      <a:lnTo>
                        <a:pt x="54" y="128"/>
                      </a:lnTo>
                      <a:lnTo>
                        <a:pt x="58" y="118"/>
                      </a:lnTo>
                      <a:lnTo>
                        <a:pt x="62" y="98"/>
                      </a:lnTo>
                      <a:lnTo>
                        <a:pt x="64" y="78"/>
                      </a:lnTo>
                      <a:lnTo>
                        <a:pt x="64" y="70"/>
                      </a:lnTo>
                      <a:lnTo>
                        <a:pt x="62" y="64"/>
                      </a:lnTo>
                      <a:lnTo>
                        <a:pt x="62" y="64"/>
                      </a:lnTo>
                      <a:lnTo>
                        <a:pt x="56" y="58"/>
                      </a:lnTo>
                      <a:lnTo>
                        <a:pt x="50" y="54"/>
                      </a:lnTo>
                      <a:lnTo>
                        <a:pt x="46" y="52"/>
                      </a:lnTo>
                      <a:lnTo>
                        <a:pt x="44" y="50"/>
                      </a:lnTo>
                      <a:lnTo>
                        <a:pt x="46" y="48"/>
                      </a:lnTo>
                      <a:lnTo>
                        <a:pt x="46" y="48"/>
                      </a:lnTo>
                      <a:lnTo>
                        <a:pt x="50" y="44"/>
                      </a:lnTo>
                      <a:lnTo>
                        <a:pt x="54" y="40"/>
                      </a:lnTo>
                      <a:lnTo>
                        <a:pt x="56" y="3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2" y="18"/>
                      </a:lnTo>
                      <a:lnTo>
                        <a:pt x="48" y="12"/>
                      </a:lnTo>
                      <a:lnTo>
                        <a:pt x="40" y="6"/>
                      </a:lnTo>
                      <a:lnTo>
                        <a:pt x="32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151">
                  <a:extLst>
                    <a:ext uri="{FF2B5EF4-FFF2-40B4-BE49-F238E27FC236}">
                      <a16:creationId xmlns:a16="http://schemas.microsoft.com/office/drawing/2014/main" id="{C26BCC4F-9315-4F6E-B7F8-48E3C4169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5" y="1972"/>
                  <a:ext cx="74" cy="134"/>
                </a:xfrm>
                <a:custGeom>
                  <a:avLst/>
                  <a:gdLst>
                    <a:gd name="T0" fmla="*/ 48 w 74"/>
                    <a:gd name="T1" fmla="*/ 2 h 134"/>
                    <a:gd name="T2" fmla="*/ 48 w 74"/>
                    <a:gd name="T3" fmla="*/ 2 h 134"/>
                    <a:gd name="T4" fmla="*/ 44 w 74"/>
                    <a:gd name="T5" fmla="*/ 10 h 134"/>
                    <a:gd name="T6" fmla="*/ 42 w 74"/>
                    <a:gd name="T7" fmla="*/ 20 h 134"/>
                    <a:gd name="T8" fmla="*/ 40 w 74"/>
                    <a:gd name="T9" fmla="*/ 34 h 134"/>
                    <a:gd name="T10" fmla="*/ 40 w 74"/>
                    <a:gd name="T11" fmla="*/ 34 h 134"/>
                    <a:gd name="T12" fmla="*/ 42 w 74"/>
                    <a:gd name="T13" fmla="*/ 34 h 134"/>
                    <a:gd name="T14" fmla="*/ 48 w 74"/>
                    <a:gd name="T15" fmla="*/ 36 h 134"/>
                    <a:gd name="T16" fmla="*/ 52 w 74"/>
                    <a:gd name="T17" fmla="*/ 38 h 134"/>
                    <a:gd name="T18" fmla="*/ 54 w 74"/>
                    <a:gd name="T19" fmla="*/ 40 h 134"/>
                    <a:gd name="T20" fmla="*/ 56 w 74"/>
                    <a:gd name="T21" fmla="*/ 44 h 134"/>
                    <a:gd name="T22" fmla="*/ 56 w 74"/>
                    <a:gd name="T23" fmla="*/ 50 h 134"/>
                    <a:gd name="T24" fmla="*/ 56 w 74"/>
                    <a:gd name="T25" fmla="*/ 50 h 134"/>
                    <a:gd name="T26" fmla="*/ 54 w 74"/>
                    <a:gd name="T27" fmla="*/ 66 h 134"/>
                    <a:gd name="T28" fmla="*/ 56 w 74"/>
                    <a:gd name="T29" fmla="*/ 90 h 134"/>
                    <a:gd name="T30" fmla="*/ 56 w 74"/>
                    <a:gd name="T31" fmla="*/ 90 h 134"/>
                    <a:gd name="T32" fmla="*/ 58 w 74"/>
                    <a:gd name="T33" fmla="*/ 98 h 134"/>
                    <a:gd name="T34" fmla="*/ 62 w 74"/>
                    <a:gd name="T35" fmla="*/ 106 h 134"/>
                    <a:gd name="T36" fmla="*/ 70 w 74"/>
                    <a:gd name="T37" fmla="*/ 114 h 134"/>
                    <a:gd name="T38" fmla="*/ 74 w 74"/>
                    <a:gd name="T39" fmla="*/ 118 h 134"/>
                    <a:gd name="T40" fmla="*/ 74 w 74"/>
                    <a:gd name="T41" fmla="*/ 120 h 134"/>
                    <a:gd name="T42" fmla="*/ 70 w 74"/>
                    <a:gd name="T43" fmla="*/ 120 h 134"/>
                    <a:gd name="T44" fmla="*/ 64 w 74"/>
                    <a:gd name="T45" fmla="*/ 122 h 134"/>
                    <a:gd name="T46" fmla="*/ 64 w 74"/>
                    <a:gd name="T47" fmla="*/ 122 h 134"/>
                    <a:gd name="T48" fmla="*/ 44 w 74"/>
                    <a:gd name="T49" fmla="*/ 126 h 134"/>
                    <a:gd name="T50" fmla="*/ 22 w 74"/>
                    <a:gd name="T51" fmla="*/ 132 h 134"/>
                    <a:gd name="T52" fmla="*/ 12 w 74"/>
                    <a:gd name="T53" fmla="*/ 134 h 134"/>
                    <a:gd name="T54" fmla="*/ 4 w 74"/>
                    <a:gd name="T55" fmla="*/ 132 h 134"/>
                    <a:gd name="T56" fmla="*/ 0 w 74"/>
                    <a:gd name="T57" fmla="*/ 128 h 134"/>
                    <a:gd name="T58" fmla="*/ 0 w 74"/>
                    <a:gd name="T59" fmla="*/ 122 h 134"/>
                    <a:gd name="T60" fmla="*/ 0 w 74"/>
                    <a:gd name="T61" fmla="*/ 122 h 134"/>
                    <a:gd name="T62" fmla="*/ 2 w 74"/>
                    <a:gd name="T63" fmla="*/ 102 h 134"/>
                    <a:gd name="T64" fmla="*/ 0 w 74"/>
                    <a:gd name="T65" fmla="*/ 76 h 134"/>
                    <a:gd name="T66" fmla="*/ 0 w 74"/>
                    <a:gd name="T67" fmla="*/ 42 h 134"/>
                    <a:gd name="T68" fmla="*/ 0 w 74"/>
                    <a:gd name="T69" fmla="*/ 42 h 134"/>
                    <a:gd name="T70" fmla="*/ 4 w 74"/>
                    <a:gd name="T71" fmla="*/ 36 h 134"/>
                    <a:gd name="T72" fmla="*/ 10 w 74"/>
                    <a:gd name="T73" fmla="*/ 32 h 134"/>
                    <a:gd name="T74" fmla="*/ 14 w 74"/>
                    <a:gd name="T75" fmla="*/ 30 h 134"/>
                    <a:gd name="T76" fmla="*/ 16 w 74"/>
                    <a:gd name="T77" fmla="*/ 26 h 134"/>
                    <a:gd name="T78" fmla="*/ 16 w 74"/>
                    <a:gd name="T79" fmla="*/ 26 h 134"/>
                    <a:gd name="T80" fmla="*/ 10 w 74"/>
                    <a:gd name="T81" fmla="*/ 18 h 134"/>
                    <a:gd name="T82" fmla="*/ 6 w 74"/>
                    <a:gd name="T83" fmla="*/ 14 h 134"/>
                    <a:gd name="T84" fmla="*/ 6 w 74"/>
                    <a:gd name="T85" fmla="*/ 12 h 134"/>
                    <a:gd name="T86" fmla="*/ 8 w 74"/>
                    <a:gd name="T87" fmla="*/ 10 h 134"/>
                    <a:gd name="T88" fmla="*/ 8 w 74"/>
                    <a:gd name="T89" fmla="*/ 10 h 134"/>
                    <a:gd name="T90" fmla="*/ 14 w 74"/>
                    <a:gd name="T91" fmla="*/ 4 h 134"/>
                    <a:gd name="T92" fmla="*/ 18 w 74"/>
                    <a:gd name="T93" fmla="*/ 2 h 134"/>
                    <a:gd name="T94" fmla="*/ 24 w 74"/>
                    <a:gd name="T95" fmla="*/ 2 h 134"/>
                    <a:gd name="T96" fmla="*/ 24 w 74"/>
                    <a:gd name="T97" fmla="*/ 2 h 134"/>
                    <a:gd name="T98" fmla="*/ 32 w 74"/>
                    <a:gd name="T99" fmla="*/ 2 h 134"/>
                    <a:gd name="T100" fmla="*/ 42 w 74"/>
                    <a:gd name="T101" fmla="*/ 0 h 134"/>
                    <a:gd name="T102" fmla="*/ 48 w 74"/>
                    <a:gd name="T103" fmla="*/ 0 h 134"/>
                    <a:gd name="T104" fmla="*/ 48 w 74"/>
                    <a:gd name="T105" fmla="*/ 0 h 134"/>
                    <a:gd name="T106" fmla="*/ 48 w 74"/>
                    <a:gd name="T107" fmla="*/ 2 h 134"/>
                    <a:gd name="T108" fmla="*/ 48 w 74"/>
                    <a:gd name="T10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4" h="134">
                      <a:moveTo>
                        <a:pt x="48" y="2"/>
                      </a:moveTo>
                      <a:lnTo>
                        <a:pt x="48" y="2"/>
                      </a:lnTo>
                      <a:lnTo>
                        <a:pt x="44" y="10"/>
                      </a:lnTo>
                      <a:lnTo>
                        <a:pt x="42" y="20"/>
                      </a:lnTo>
                      <a:lnTo>
                        <a:pt x="40" y="34"/>
                      </a:lnTo>
                      <a:lnTo>
                        <a:pt x="40" y="34"/>
                      </a:lnTo>
                      <a:lnTo>
                        <a:pt x="42" y="34"/>
                      </a:lnTo>
                      <a:lnTo>
                        <a:pt x="48" y="36"/>
                      </a:lnTo>
                      <a:lnTo>
                        <a:pt x="52" y="38"/>
                      </a:lnTo>
                      <a:lnTo>
                        <a:pt x="54" y="40"/>
                      </a:lnTo>
                      <a:lnTo>
                        <a:pt x="56" y="44"/>
                      </a:lnTo>
                      <a:lnTo>
                        <a:pt x="56" y="50"/>
                      </a:lnTo>
                      <a:lnTo>
                        <a:pt x="56" y="50"/>
                      </a:lnTo>
                      <a:lnTo>
                        <a:pt x="54" y="66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58" y="98"/>
                      </a:lnTo>
                      <a:lnTo>
                        <a:pt x="62" y="106"/>
                      </a:lnTo>
                      <a:lnTo>
                        <a:pt x="70" y="114"/>
                      </a:lnTo>
                      <a:lnTo>
                        <a:pt x="74" y="118"/>
                      </a:lnTo>
                      <a:lnTo>
                        <a:pt x="74" y="120"/>
                      </a:lnTo>
                      <a:lnTo>
                        <a:pt x="70" y="120"/>
                      </a:lnTo>
                      <a:lnTo>
                        <a:pt x="64" y="122"/>
                      </a:lnTo>
                      <a:lnTo>
                        <a:pt x="64" y="122"/>
                      </a:lnTo>
                      <a:lnTo>
                        <a:pt x="44" y="126"/>
                      </a:lnTo>
                      <a:lnTo>
                        <a:pt x="22" y="132"/>
                      </a:lnTo>
                      <a:lnTo>
                        <a:pt x="12" y="134"/>
                      </a:lnTo>
                      <a:lnTo>
                        <a:pt x="4" y="132"/>
                      </a:lnTo>
                      <a:lnTo>
                        <a:pt x="0" y="128"/>
                      </a:lnTo>
                      <a:lnTo>
                        <a:pt x="0" y="122"/>
                      </a:lnTo>
                      <a:lnTo>
                        <a:pt x="0" y="122"/>
                      </a:lnTo>
                      <a:lnTo>
                        <a:pt x="2" y="102"/>
                      </a:lnTo>
                      <a:lnTo>
                        <a:pt x="0" y="7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4" y="36"/>
                      </a:lnTo>
                      <a:lnTo>
                        <a:pt x="10" y="32"/>
                      </a:lnTo>
                      <a:lnTo>
                        <a:pt x="14" y="30"/>
                      </a:lnTo>
                      <a:lnTo>
                        <a:pt x="16" y="26"/>
                      </a:lnTo>
                      <a:lnTo>
                        <a:pt x="16" y="26"/>
                      </a:lnTo>
                      <a:lnTo>
                        <a:pt x="10" y="18"/>
                      </a:lnTo>
                      <a:lnTo>
                        <a:pt x="6" y="14"/>
                      </a:lnTo>
                      <a:lnTo>
                        <a:pt x="6" y="12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4" y="2"/>
                      </a:lnTo>
                      <a:lnTo>
                        <a:pt x="24" y="2"/>
                      </a:lnTo>
                      <a:lnTo>
                        <a:pt x="32" y="2"/>
                      </a:lnTo>
                      <a:lnTo>
                        <a:pt x="42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2"/>
                      </a:lnTo>
                      <a:lnTo>
                        <a:pt x="48" y="2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152">
                  <a:extLst>
                    <a:ext uri="{FF2B5EF4-FFF2-40B4-BE49-F238E27FC236}">
                      <a16:creationId xmlns:a16="http://schemas.microsoft.com/office/drawing/2014/main" id="{F9F6CCE1-3B8F-440D-A711-7193EF4A0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5" y="1526"/>
                  <a:ext cx="102" cy="466"/>
                </a:xfrm>
                <a:custGeom>
                  <a:avLst/>
                  <a:gdLst>
                    <a:gd name="T0" fmla="*/ 52 w 102"/>
                    <a:gd name="T1" fmla="*/ 8 h 466"/>
                    <a:gd name="T2" fmla="*/ 52 w 102"/>
                    <a:gd name="T3" fmla="*/ 8 h 466"/>
                    <a:gd name="T4" fmla="*/ 22 w 102"/>
                    <a:gd name="T5" fmla="*/ 6 h 466"/>
                    <a:gd name="T6" fmla="*/ 14 w 102"/>
                    <a:gd name="T7" fmla="*/ 6 h 466"/>
                    <a:gd name="T8" fmla="*/ 6 w 102"/>
                    <a:gd name="T9" fmla="*/ 8 h 466"/>
                    <a:gd name="T10" fmla="*/ 2 w 102"/>
                    <a:gd name="T11" fmla="*/ 12 h 466"/>
                    <a:gd name="T12" fmla="*/ 2 w 102"/>
                    <a:gd name="T13" fmla="*/ 14 h 466"/>
                    <a:gd name="T14" fmla="*/ 4 w 102"/>
                    <a:gd name="T15" fmla="*/ 16 h 466"/>
                    <a:gd name="T16" fmla="*/ 20 w 102"/>
                    <a:gd name="T17" fmla="*/ 40 h 466"/>
                    <a:gd name="T18" fmla="*/ 20 w 102"/>
                    <a:gd name="T19" fmla="*/ 40 h 466"/>
                    <a:gd name="T20" fmla="*/ 4 w 102"/>
                    <a:gd name="T21" fmla="*/ 320 h 466"/>
                    <a:gd name="T22" fmla="*/ 4 w 102"/>
                    <a:gd name="T23" fmla="*/ 320 h 466"/>
                    <a:gd name="T24" fmla="*/ 0 w 102"/>
                    <a:gd name="T25" fmla="*/ 398 h 466"/>
                    <a:gd name="T26" fmla="*/ 0 w 102"/>
                    <a:gd name="T27" fmla="*/ 436 h 466"/>
                    <a:gd name="T28" fmla="*/ 2 w 102"/>
                    <a:gd name="T29" fmla="*/ 450 h 466"/>
                    <a:gd name="T30" fmla="*/ 4 w 102"/>
                    <a:gd name="T31" fmla="*/ 456 h 466"/>
                    <a:gd name="T32" fmla="*/ 4 w 102"/>
                    <a:gd name="T33" fmla="*/ 456 h 466"/>
                    <a:gd name="T34" fmla="*/ 14 w 102"/>
                    <a:gd name="T35" fmla="*/ 464 h 466"/>
                    <a:gd name="T36" fmla="*/ 18 w 102"/>
                    <a:gd name="T37" fmla="*/ 466 h 466"/>
                    <a:gd name="T38" fmla="*/ 20 w 102"/>
                    <a:gd name="T39" fmla="*/ 464 h 466"/>
                    <a:gd name="T40" fmla="*/ 20 w 102"/>
                    <a:gd name="T41" fmla="*/ 464 h 466"/>
                    <a:gd name="T42" fmla="*/ 24 w 102"/>
                    <a:gd name="T43" fmla="*/ 398 h 466"/>
                    <a:gd name="T44" fmla="*/ 32 w 102"/>
                    <a:gd name="T45" fmla="*/ 258 h 466"/>
                    <a:gd name="T46" fmla="*/ 44 w 102"/>
                    <a:gd name="T47" fmla="*/ 56 h 466"/>
                    <a:gd name="T48" fmla="*/ 44 w 102"/>
                    <a:gd name="T49" fmla="*/ 56 h 466"/>
                    <a:gd name="T50" fmla="*/ 60 w 102"/>
                    <a:gd name="T51" fmla="*/ 56 h 466"/>
                    <a:gd name="T52" fmla="*/ 70 w 102"/>
                    <a:gd name="T53" fmla="*/ 54 h 466"/>
                    <a:gd name="T54" fmla="*/ 74 w 102"/>
                    <a:gd name="T55" fmla="*/ 52 h 466"/>
                    <a:gd name="T56" fmla="*/ 76 w 102"/>
                    <a:gd name="T57" fmla="*/ 48 h 466"/>
                    <a:gd name="T58" fmla="*/ 76 w 102"/>
                    <a:gd name="T59" fmla="*/ 48 h 466"/>
                    <a:gd name="T60" fmla="*/ 76 w 102"/>
                    <a:gd name="T61" fmla="*/ 40 h 466"/>
                    <a:gd name="T62" fmla="*/ 76 w 102"/>
                    <a:gd name="T63" fmla="*/ 36 h 466"/>
                    <a:gd name="T64" fmla="*/ 74 w 102"/>
                    <a:gd name="T65" fmla="*/ 32 h 466"/>
                    <a:gd name="T66" fmla="*/ 76 w 102"/>
                    <a:gd name="T67" fmla="*/ 32 h 466"/>
                    <a:gd name="T68" fmla="*/ 76 w 102"/>
                    <a:gd name="T69" fmla="*/ 32 h 466"/>
                    <a:gd name="T70" fmla="*/ 82 w 102"/>
                    <a:gd name="T71" fmla="*/ 32 h 466"/>
                    <a:gd name="T72" fmla="*/ 92 w 102"/>
                    <a:gd name="T73" fmla="*/ 30 h 466"/>
                    <a:gd name="T74" fmla="*/ 96 w 102"/>
                    <a:gd name="T75" fmla="*/ 28 h 466"/>
                    <a:gd name="T76" fmla="*/ 100 w 102"/>
                    <a:gd name="T77" fmla="*/ 24 h 466"/>
                    <a:gd name="T78" fmla="*/ 102 w 102"/>
                    <a:gd name="T79" fmla="*/ 20 h 466"/>
                    <a:gd name="T80" fmla="*/ 100 w 102"/>
                    <a:gd name="T81" fmla="*/ 16 h 466"/>
                    <a:gd name="T82" fmla="*/ 100 w 102"/>
                    <a:gd name="T83" fmla="*/ 16 h 466"/>
                    <a:gd name="T84" fmla="*/ 92 w 102"/>
                    <a:gd name="T85" fmla="*/ 8 h 466"/>
                    <a:gd name="T86" fmla="*/ 86 w 102"/>
                    <a:gd name="T87" fmla="*/ 2 h 466"/>
                    <a:gd name="T88" fmla="*/ 76 w 102"/>
                    <a:gd name="T89" fmla="*/ 0 h 466"/>
                    <a:gd name="T90" fmla="*/ 52 w 102"/>
                    <a:gd name="T91" fmla="*/ 8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2" h="466">
                      <a:moveTo>
                        <a:pt x="52" y="8"/>
                      </a:moveTo>
                      <a:lnTo>
                        <a:pt x="52" y="8"/>
                      </a:lnTo>
                      <a:lnTo>
                        <a:pt x="22" y="6"/>
                      </a:lnTo>
                      <a:lnTo>
                        <a:pt x="14" y="6"/>
                      </a:lnTo>
                      <a:lnTo>
                        <a:pt x="6" y="8"/>
                      </a:lnTo>
                      <a:lnTo>
                        <a:pt x="2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4" y="320"/>
                      </a:lnTo>
                      <a:lnTo>
                        <a:pt x="4" y="320"/>
                      </a:lnTo>
                      <a:lnTo>
                        <a:pt x="0" y="398"/>
                      </a:lnTo>
                      <a:lnTo>
                        <a:pt x="0" y="436"/>
                      </a:lnTo>
                      <a:lnTo>
                        <a:pt x="2" y="450"/>
                      </a:lnTo>
                      <a:lnTo>
                        <a:pt x="4" y="456"/>
                      </a:lnTo>
                      <a:lnTo>
                        <a:pt x="4" y="456"/>
                      </a:lnTo>
                      <a:lnTo>
                        <a:pt x="14" y="464"/>
                      </a:lnTo>
                      <a:lnTo>
                        <a:pt x="18" y="466"/>
                      </a:lnTo>
                      <a:lnTo>
                        <a:pt x="20" y="464"/>
                      </a:lnTo>
                      <a:lnTo>
                        <a:pt x="20" y="464"/>
                      </a:lnTo>
                      <a:lnTo>
                        <a:pt x="24" y="398"/>
                      </a:lnTo>
                      <a:lnTo>
                        <a:pt x="32" y="258"/>
                      </a:lnTo>
                      <a:lnTo>
                        <a:pt x="44" y="56"/>
                      </a:lnTo>
                      <a:lnTo>
                        <a:pt x="44" y="56"/>
                      </a:lnTo>
                      <a:lnTo>
                        <a:pt x="60" y="56"/>
                      </a:lnTo>
                      <a:lnTo>
                        <a:pt x="70" y="54"/>
                      </a:lnTo>
                      <a:lnTo>
                        <a:pt x="74" y="52"/>
                      </a:lnTo>
                      <a:lnTo>
                        <a:pt x="76" y="48"/>
                      </a:lnTo>
                      <a:lnTo>
                        <a:pt x="76" y="48"/>
                      </a:lnTo>
                      <a:lnTo>
                        <a:pt x="76" y="40"/>
                      </a:lnTo>
                      <a:lnTo>
                        <a:pt x="76" y="36"/>
                      </a:lnTo>
                      <a:lnTo>
                        <a:pt x="74" y="32"/>
                      </a:lnTo>
                      <a:lnTo>
                        <a:pt x="76" y="32"/>
                      </a:lnTo>
                      <a:lnTo>
                        <a:pt x="76" y="32"/>
                      </a:lnTo>
                      <a:lnTo>
                        <a:pt x="82" y="32"/>
                      </a:lnTo>
                      <a:lnTo>
                        <a:pt x="92" y="30"/>
                      </a:lnTo>
                      <a:lnTo>
                        <a:pt x="96" y="28"/>
                      </a:lnTo>
                      <a:lnTo>
                        <a:pt x="100" y="24"/>
                      </a:lnTo>
                      <a:lnTo>
                        <a:pt x="102" y="20"/>
                      </a:lnTo>
                      <a:lnTo>
                        <a:pt x="100" y="16"/>
                      </a:lnTo>
                      <a:lnTo>
                        <a:pt x="100" y="16"/>
                      </a:lnTo>
                      <a:lnTo>
                        <a:pt x="92" y="8"/>
                      </a:lnTo>
                      <a:lnTo>
                        <a:pt x="86" y="2"/>
                      </a:lnTo>
                      <a:lnTo>
                        <a:pt x="76" y="0"/>
                      </a:lnTo>
                      <a:lnTo>
                        <a:pt x="52" y="8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153">
                  <a:extLst>
                    <a:ext uri="{FF2B5EF4-FFF2-40B4-BE49-F238E27FC236}">
                      <a16:creationId xmlns:a16="http://schemas.microsoft.com/office/drawing/2014/main" id="{D9D10EAE-6B7D-4BFE-B56A-41FCFFA0C5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5" y="1478"/>
                  <a:ext cx="88" cy="104"/>
                </a:xfrm>
                <a:custGeom>
                  <a:avLst/>
                  <a:gdLst>
                    <a:gd name="T0" fmla="*/ 16 w 88"/>
                    <a:gd name="T1" fmla="*/ 48 h 104"/>
                    <a:gd name="T2" fmla="*/ 56 w 88"/>
                    <a:gd name="T3" fmla="*/ 0 h 104"/>
                    <a:gd name="T4" fmla="*/ 56 w 88"/>
                    <a:gd name="T5" fmla="*/ 0 h 104"/>
                    <a:gd name="T6" fmla="*/ 70 w 88"/>
                    <a:gd name="T7" fmla="*/ 10 h 104"/>
                    <a:gd name="T8" fmla="*/ 82 w 88"/>
                    <a:gd name="T9" fmla="*/ 18 h 104"/>
                    <a:gd name="T10" fmla="*/ 88 w 88"/>
                    <a:gd name="T11" fmla="*/ 24 h 104"/>
                    <a:gd name="T12" fmla="*/ 88 w 88"/>
                    <a:gd name="T13" fmla="*/ 24 h 104"/>
                    <a:gd name="T14" fmla="*/ 86 w 88"/>
                    <a:gd name="T15" fmla="*/ 28 h 104"/>
                    <a:gd name="T16" fmla="*/ 78 w 88"/>
                    <a:gd name="T17" fmla="*/ 38 h 104"/>
                    <a:gd name="T18" fmla="*/ 56 w 88"/>
                    <a:gd name="T19" fmla="*/ 66 h 104"/>
                    <a:gd name="T20" fmla="*/ 24 w 88"/>
                    <a:gd name="T21" fmla="*/ 104 h 104"/>
                    <a:gd name="T22" fmla="*/ 24 w 88"/>
                    <a:gd name="T23" fmla="*/ 104 h 104"/>
                    <a:gd name="T24" fmla="*/ 12 w 88"/>
                    <a:gd name="T25" fmla="*/ 94 h 104"/>
                    <a:gd name="T26" fmla="*/ 4 w 88"/>
                    <a:gd name="T27" fmla="*/ 86 h 104"/>
                    <a:gd name="T28" fmla="*/ 0 w 88"/>
                    <a:gd name="T29" fmla="*/ 80 h 104"/>
                    <a:gd name="T30" fmla="*/ 0 w 88"/>
                    <a:gd name="T31" fmla="*/ 80 h 104"/>
                    <a:gd name="T32" fmla="*/ 2 w 88"/>
                    <a:gd name="T33" fmla="*/ 72 h 104"/>
                    <a:gd name="T34" fmla="*/ 8 w 88"/>
                    <a:gd name="T35" fmla="*/ 62 h 104"/>
                    <a:gd name="T36" fmla="*/ 16 w 88"/>
                    <a:gd name="T37" fmla="*/ 48 h 104"/>
                    <a:gd name="T38" fmla="*/ 16 w 88"/>
                    <a:gd name="T39" fmla="*/ 4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8" h="104">
                      <a:moveTo>
                        <a:pt x="16" y="48"/>
                      </a:move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70" y="10"/>
                      </a:lnTo>
                      <a:lnTo>
                        <a:pt x="82" y="18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6" y="28"/>
                      </a:lnTo>
                      <a:lnTo>
                        <a:pt x="78" y="38"/>
                      </a:lnTo>
                      <a:lnTo>
                        <a:pt x="56" y="66"/>
                      </a:lnTo>
                      <a:lnTo>
                        <a:pt x="24" y="104"/>
                      </a:lnTo>
                      <a:lnTo>
                        <a:pt x="24" y="104"/>
                      </a:lnTo>
                      <a:lnTo>
                        <a:pt x="12" y="94"/>
                      </a:lnTo>
                      <a:lnTo>
                        <a:pt x="4" y="86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2" y="72"/>
                      </a:lnTo>
                      <a:lnTo>
                        <a:pt x="8" y="62"/>
                      </a:lnTo>
                      <a:lnTo>
                        <a:pt x="16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154">
                  <a:extLst>
                    <a:ext uri="{FF2B5EF4-FFF2-40B4-BE49-F238E27FC236}">
                      <a16:creationId xmlns:a16="http://schemas.microsoft.com/office/drawing/2014/main" id="{41C0E0B9-B498-4750-96A0-E72F559ADB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3" y="1398"/>
                  <a:ext cx="216" cy="200"/>
                </a:xfrm>
                <a:custGeom>
                  <a:avLst/>
                  <a:gdLst>
                    <a:gd name="T0" fmla="*/ 32 w 216"/>
                    <a:gd name="T1" fmla="*/ 0 h 200"/>
                    <a:gd name="T2" fmla="*/ 32 w 216"/>
                    <a:gd name="T3" fmla="*/ 0 h 200"/>
                    <a:gd name="T4" fmla="*/ 46 w 216"/>
                    <a:gd name="T5" fmla="*/ 18 h 200"/>
                    <a:gd name="T6" fmla="*/ 80 w 216"/>
                    <a:gd name="T7" fmla="*/ 56 h 200"/>
                    <a:gd name="T8" fmla="*/ 98 w 216"/>
                    <a:gd name="T9" fmla="*/ 76 h 200"/>
                    <a:gd name="T10" fmla="*/ 116 w 216"/>
                    <a:gd name="T11" fmla="*/ 94 h 200"/>
                    <a:gd name="T12" fmla="*/ 132 w 216"/>
                    <a:gd name="T13" fmla="*/ 108 h 200"/>
                    <a:gd name="T14" fmla="*/ 138 w 216"/>
                    <a:gd name="T15" fmla="*/ 110 h 200"/>
                    <a:gd name="T16" fmla="*/ 144 w 216"/>
                    <a:gd name="T17" fmla="*/ 112 h 200"/>
                    <a:gd name="T18" fmla="*/ 144 w 216"/>
                    <a:gd name="T19" fmla="*/ 112 h 200"/>
                    <a:gd name="T20" fmla="*/ 156 w 216"/>
                    <a:gd name="T21" fmla="*/ 110 h 200"/>
                    <a:gd name="T22" fmla="*/ 164 w 216"/>
                    <a:gd name="T23" fmla="*/ 108 h 200"/>
                    <a:gd name="T24" fmla="*/ 170 w 216"/>
                    <a:gd name="T25" fmla="*/ 106 h 200"/>
                    <a:gd name="T26" fmla="*/ 176 w 216"/>
                    <a:gd name="T27" fmla="*/ 104 h 200"/>
                    <a:gd name="T28" fmla="*/ 176 w 216"/>
                    <a:gd name="T29" fmla="*/ 104 h 200"/>
                    <a:gd name="T30" fmla="*/ 184 w 216"/>
                    <a:gd name="T31" fmla="*/ 102 h 200"/>
                    <a:gd name="T32" fmla="*/ 194 w 216"/>
                    <a:gd name="T33" fmla="*/ 98 h 200"/>
                    <a:gd name="T34" fmla="*/ 202 w 216"/>
                    <a:gd name="T35" fmla="*/ 92 h 200"/>
                    <a:gd name="T36" fmla="*/ 208 w 216"/>
                    <a:gd name="T37" fmla="*/ 88 h 200"/>
                    <a:gd name="T38" fmla="*/ 208 w 216"/>
                    <a:gd name="T39" fmla="*/ 88 h 200"/>
                    <a:gd name="T40" fmla="*/ 208 w 216"/>
                    <a:gd name="T41" fmla="*/ 88 h 200"/>
                    <a:gd name="T42" fmla="*/ 212 w 216"/>
                    <a:gd name="T43" fmla="*/ 94 h 200"/>
                    <a:gd name="T44" fmla="*/ 216 w 216"/>
                    <a:gd name="T45" fmla="*/ 114 h 200"/>
                    <a:gd name="T46" fmla="*/ 216 w 216"/>
                    <a:gd name="T47" fmla="*/ 126 h 200"/>
                    <a:gd name="T48" fmla="*/ 216 w 216"/>
                    <a:gd name="T49" fmla="*/ 140 h 200"/>
                    <a:gd name="T50" fmla="*/ 214 w 216"/>
                    <a:gd name="T51" fmla="*/ 154 h 200"/>
                    <a:gd name="T52" fmla="*/ 208 w 216"/>
                    <a:gd name="T53" fmla="*/ 168 h 200"/>
                    <a:gd name="T54" fmla="*/ 208 w 216"/>
                    <a:gd name="T55" fmla="*/ 168 h 200"/>
                    <a:gd name="T56" fmla="*/ 202 w 216"/>
                    <a:gd name="T57" fmla="*/ 174 h 200"/>
                    <a:gd name="T58" fmla="*/ 196 w 216"/>
                    <a:gd name="T59" fmla="*/ 180 h 200"/>
                    <a:gd name="T60" fmla="*/ 182 w 216"/>
                    <a:gd name="T61" fmla="*/ 188 h 200"/>
                    <a:gd name="T62" fmla="*/ 164 w 216"/>
                    <a:gd name="T63" fmla="*/ 194 h 200"/>
                    <a:gd name="T64" fmla="*/ 144 w 216"/>
                    <a:gd name="T65" fmla="*/ 196 h 200"/>
                    <a:gd name="T66" fmla="*/ 110 w 216"/>
                    <a:gd name="T67" fmla="*/ 200 h 200"/>
                    <a:gd name="T68" fmla="*/ 96 w 216"/>
                    <a:gd name="T69" fmla="*/ 200 h 200"/>
                    <a:gd name="T70" fmla="*/ 96 w 216"/>
                    <a:gd name="T71" fmla="*/ 200 h 200"/>
                    <a:gd name="T72" fmla="*/ 104 w 216"/>
                    <a:gd name="T73" fmla="*/ 176 h 200"/>
                    <a:gd name="T74" fmla="*/ 108 w 216"/>
                    <a:gd name="T75" fmla="*/ 156 h 200"/>
                    <a:gd name="T76" fmla="*/ 112 w 216"/>
                    <a:gd name="T77" fmla="*/ 144 h 200"/>
                    <a:gd name="T78" fmla="*/ 112 w 216"/>
                    <a:gd name="T79" fmla="*/ 144 h 200"/>
                    <a:gd name="T80" fmla="*/ 112 w 216"/>
                    <a:gd name="T81" fmla="*/ 138 h 200"/>
                    <a:gd name="T82" fmla="*/ 110 w 216"/>
                    <a:gd name="T83" fmla="*/ 136 h 200"/>
                    <a:gd name="T84" fmla="*/ 104 w 216"/>
                    <a:gd name="T85" fmla="*/ 128 h 200"/>
                    <a:gd name="T86" fmla="*/ 104 w 216"/>
                    <a:gd name="T87" fmla="*/ 128 h 200"/>
                    <a:gd name="T88" fmla="*/ 82 w 216"/>
                    <a:gd name="T89" fmla="*/ 106 h 200"/>
                    <a:gd name="T90" fmla="*/ 46 w 216"/>
                    <a:gd name="T91" fmla="*/ 68 h 200"/>
                    <a:gd name="T92" fmla="*/ 12 w 216"/>
                    <a:gd name="T93" fmla="*/ 34 h 200"/>
                    <a:gd name="T94" fmla="*/ 2 w 216"/>
                    <a:gd name="T95" fmla="*/ 22 h 200"/>
                    <a:gd name="T96" fmla="*/ 0 w 216"/>
                    <a:gd name="T97" fmla="*/ 18 h 200"/>
                    <a:gd name="T98" fmla="*/ 0 w 216"/>
                    <a:gd name="T99" fmla="*/ 16 h 200"/>
                    <a:gd name="T100" fmla="*/ 0 w 216"/>
                    <a:gd name="T101" fmla="*/ 16 h 200"/>
                    <a:gd name="T102" fmla="*/ 18 w 216"/>
                    <a:gd name="T103" fmla="*/ 6 h 200"/>
                    <a:gd name="T104" fmla="*/ 32 w 216"/>
                    <a:gd name="T105" fmla="*/ 0 h 200"/>
                    <a:gd name="T106" fmla="*/ 32 w 216"/>
                    <a:gd name="T10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16" h="200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6" y="18"/>
                      </a:lnTo>
                      <a:lnTo>
                        <a:pt x="80" y="56"/>
                      </a:lnTo>
                      <a:lnTo>
                        <a:pt x="98" y="76"/>
                      </a:lnTo>
                      <a:lnTo>
                        <a:pt x="116" y="94"/>
                      </a:lnTo>
                      <a:lnTo>
                        <a:pt x="132" y="108"/>
                      </a:lnTo>
                      <a:lnTo>
                        <a:pt x="138" y="110"/>
                      </a:lnTo>
                      <a:lnTo>
                        <a:pt x="144" y="112"/>
                      </a:lnTo>
                      <a:lnTo>
                        <a:pt x="144" y="112"/>
                      </a:lnTo>
                      <a:lnTo>
                        <a:pt x="156" y="110"/>
                      </a:lnTo>
                      <a:lnTo>
                        <a:pt x="164" y="108"/>
                      </a:lnTo>
                      <a:lnTo>
                        <a:pt x="170" y="106"/>
                      </a:lnTo>
                      <a:lnTo>
                        <a:pt x="176" y="104"/>
                      </a:lnTo>
                      <a:lnTo>
                        <a:pt x="176" y="104"/>
                      </a:lnTo>
                      <a:lnTo>
                        <a:pt x="184" y="102"/>
                      </a:lnTo>
                      <a:lnTo>
                        <a:pt x="194" y="98"/>
                      </a:lnTo>
                      <a:lnTo>
                        <a:pt x="202" y="92"/>
                      </a:lnTo>
                      <a:lnTo>
                        <a:pt x="208" y="88"/>
                      </a:lnTo>
                      <a:lnTo>
                        <a:pt x="208" y="88"/>
                      </a:lnTo>
                      <a:lnTo>
                        <a:pt x="208" y="88"/>
                      </a:lnTo>
                      <a:lnTo>
                        <a:pt x="212" y="94"/>
                      </a:lnTo>
                      <a:lnTo>
                        <a:pt x="216" y="114"/>
                      </a:lnTo>
                      <a:lnTo>
                        <a:pt x="216" y="126"/>
                      </a:lnTo>
                      <a:lnTo>
                        <a:pt x="216" y="140"/>
                      </a:lnTo>
                      <a:lnTo>
                        <a:pt x="214" y="154"/>
                      </a:lnTo>
                      <a:lnTo>
                        <a:pt x="208" y="168"/>
                      </a:lnTo>
                      <a:lnTo>
                        <a:pt x="208" y="168"/>
                      </a:lnTo>
                      <a:lnTo>
                        <a:pt x="202" y="174"/>
                      </a:lnTo>
                      <a:lnTo>
                        <a:pt x="196" y="180"/>
                      </a:lnTo>
                      <a:lnTo>
                        <a:pt x="182" y="188"/>
                      </a:lnTo>
                      <a:lnTo>
                        <a:pt x="164" y="194"/>
                      </a:lnTo>
                      <a:lnTo>
                        <a:pt x="144" y="196"/>
                      </a:lnTo>
                      <a:lnTo>
                        <a:pt x="110" y="200"/>
                      </a:lnTo>
                      <a:lnTo>
                        <a:pt x="96" y="200"/>
                      </a:lnTo>
                      <a:lnTo>
                        <a:pt x="96" y="200"/>
                      </a:lnTo>
                      <a:lnTo>
                        <a:pt x="104" y="176"/>
                      </a:lnTo>
                      <a:lnTo>
                        <a:pt x="108" y="156"/>
                      </a:lnTo>
                      <a:lnTo>
                        <a:pt x="112" y="144"/>
                      </a:lnTo>
                      <a:lnTo>
                        <a:pt x="112" y="144"/>
                      </a:lnTo>
                      <a:lnTo>
                        <a:pt x="112" y="138"/>
                      </a:lnTo>
                      <a:lnTo>
                        <a:pt x="110" y="136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lnTo>
                        <a:pt x="82" y="106"/>
                      </a:lnTo>
                      <a:lnTo>
                        <a:pt x="46" y="68"/>
                      </a:lnTo>
                      <a:lnTo>
                        <a:pt x="12" y="34"/>
                      </a:lnTo>
                      <a:lnTo>
                        <a:pt x="2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18" y="6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155">
                  <a:extLst>
                    <a:ext uri="{FF2B5EF4-FFF2-40B4-BE49-F238E27FC236}">
                      <a16:creationId xmlns:a16="http://schemas.microsoft.com/office/drawing/2014/main" id="{7CDC62B3-29C6-48FD-A3FE-E5E282510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7" y="1262"/>
                  <a:ext cx="214" cy="210"/>
                </a:xfrm>
                <a:custGeom>
                  <a:avLst/>
                  <a:gdLst>
                    <a:gd name="T0" fmla="*/ 0 w 214"/>
                    <a:gd name="T1" fmla="*/ 200 h 210"/>
                    <a:gd name="T2" fmla="*/ 30 w 214"/>
                    <a:gd name="T3" fmla="*/ 144 h 210"/>
                    <a:gd name="T4" fmla="*/ 30 w 214"/>
                    <a:gd name="T5" fmla="*/ 144 h 210"/>
                    <a:gd name="T6" fmla="*/ 32 w 214"/>
                    <a:gd name="T7" fmla="*/ 122 h 210"/>
                    <a:gd name="T8" fmla="*/ 34 w 214"/>
                    <a:gd name="T9" fmla="*/ 106 h 210"/>
                    <a:gd name="T10" fmla="*/ 36 w 214"/>
                    <a:gd name="T11" fmla="*/ 100 h 210"/>
                    <a:gd name="T12" fmla="*/ 38 w 214"/>
                    <a:gd name="T13" fmla="*/ 96 h 210"/>
                    <a:gd name="T14" fmla="*/ 38 w 214"/>
                    <a:gd name="T15" fmla="*/ 96 h 210"/>
                    <a:gd name="T16" fmla="*/ 88 w 214"/>
                    <a:gd name="T17" fmla="*/ 72 h 210"/>
                    <a:gd name="T18" fmla="*/ 124 w 214"/>
                    <a:gd name="T19" fmla="*/ 54 h 210"/>
                    <a:gd name="T20" fmla="*/ 150 w 214"/>
                    <a:gd name="T21" fmla="*/ 40 h 210"/>
                    <a:gd name="T22" fmla="*/ 150 w 214"/>
                    <a:gd name="T23" fmla="*/ 40 h 210"/>
                    <a:gd name="T24" fmla="*/ 214 w 214"/>
                    <a:gd name="T25" fmla="*/ 0 h 210"/>
                    <a:gd name="T26" fmla="*/ 214 w 214"/>
                    <a:gd name="T27" fmla="*/ 0 h 210"/>
                    <a:gd name="T28" fmla="*/ 202 w 214"/>
                    <a:gd name="T29" fmla="*/ 18 h 210"/>
                    <a:gd name="T30" fmla="*/ 180 w 214"/>
                    <a:gd name="T31" fmla="*/ 60 h 210"/>
                    <a:gd name="T32" fmla="*/ 158 w 214"/>
                    <a:gd name="T33" fmla="*/ 106 h 210"/>
                    <a:gd name="T34" fmla="*/ 152 w 214"/>
                    <a:gd name="T35" fmla="*/ 124 h 210"/>
                    <a:gd name="T36" fmla="*/ 150 w 214"/>
                    <a:gd name="T37" fmla="*/ 130 h 210"/>
                    <a:gd name="T38" fmla="*/ 150 w 214"/>
                    <a:gd name="T39" fmla="*/ 136 h 210"/>
                    <a:gd name="T40" fmla="*/ 150 w 214"/>
                    <a:gd name="T41" fmla="*/ 136 h 210"/>
                    <a:gd name="T42" fmla="*/ 150 w 214"/>
                    <a:gd name="T43" fmla="*/ 144 h 210"/>
                    <a:gd name="T44" fmla="*/ 148 w 214"/>
                    <a:gd name="T45" fmla="*/ 154 h 210"/>
                    <a:gd name="T46" fmla="*/ 142 w 214"/>
                    <a:gd name="T47" fmla="*/ 172 h 210"/>
                    <a:gd name="T48" fmla="*/ 136 w 214"/>
                    <a:gd name="T49" fmla="*/ 186 h 210"/>
                    <a:gd name="T50" fmla="*/ 134 w 214"/>
                    <a:gd name="T51" fmla="*/ 192 h 210"/>
                    <a:gd name="T52" fmla="*/ 134 w 214"/>
                    <a:gd name="T53" fmla="*/ 192 h 210"/>
                    <a:gd name="T54" fmla="*/ 100 w 214"/>
                    <a:gd name="T55" fmla="*/ 196 h 210"/>
                    <a:gd name="T56" fmla="*/ 76 w 214"/>
                    <a:gd name="T57" fmla="*/ 200 h 210"/>
                    <a:gd name="T58" fmla="*/ 62 w 214"/>
                    <a:gd name="T59" fmla="*/ 200 h 210"/>
                    <a:gd name="T60" fmla="*/ 62 w 214"/>
                    <a:gd name="T61" fmla="*/ 200 h 210"/>
                    <a:gd name="T62" fmla="*/ 54 w 214"/>
                    <a:gd name="T63" fmla="*/ 200 h 210"/>
                    <a:gd name="T64" fmla="*/ 42 w 214"/>
                    <a:gd name="T65" fmla="*/ 204 h 210"/>
                    <a:gd name="T66" fmla="*/ 30 w 214"/>
                    <a:gd name="T67" fmla="*/ 208 h 210"/>
                    <a:gd name="T68" fmla="*/ 30 w 214"/>
                    <a:gd name="T69" fmla="*/ 208 h 210"/>
                    <a:gd name="T70" fmla="*/ 18 w 214"/>
                    <a:gd name="T71" fmla="*/ 210 h 210"/>
                    <a:gd name="T72" fmla="*/ 10 w 214"/>
                    <a:gd name="T73" fmla="*/ 210 h 210"/>
                    <a:gd name="T74" fmla="*/ 8 w 214"/>
                    <a:gd name="T75" fmla="*/ 210 h 210"/>
                    <a:gd name="T76" fmla="*/ 6 w 214"/>
                    <a:gd name="T77" fmla="*/ 208 h 210"/>
                    <a:gd name="T78" fmla="*/ 6 w 214"/>
                    <a:gd name="T79" fmla="*/ 208 h 210"/>
                    <a:gd name="T80" fmla="*/ 0 w 214"/>
                    <a:gd name="T81" fmla="*/ 200 h 210"/>
                    <a:gd name="T82" fmla="*/ 0 w 214"/>
                    <a:gd name="T83" fmla="*/ 20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14" h="210">
                      <a:moveTo>
                        <a:pt x="0" y="200"/>
                      </a:moveTo>
                      <a:lnTo>
                        <a:pt x="30" y="144"/>
                      </a:lnTo>
                      <a:lnTo>
                        <a:pt x="30" y="144"/>
                      </a:lnTo>
                      <a:lnTo>
                        <a:pt x="32" y="122"/>
                      </a:lnTo>
                      <a:lnTo>
                        <a:pt x="34" y="106"/>
                      </a:lnTo>
                      <a:lnTo>
                        <a:pt x="36" y="100"/>
                      </a:lnTo>
                      <a:lnTo>
                        <a:pt x="38" y="96"/>
                      </a:lnTo>
                      <a:lnTo>
                        <a:pt x="38" y="96"/>
                      </a:lnTo>
                      <a:lnTo>
                        <a:pt x="88" y="72"/>
                      </a:lnTo>
                      <a:lnTo>
                        <a:pt x="124" y="54"/>
                      </a:lnTo>
                      <a:lnTo>
                        <a:pt x="150" y="40"/>
                      </a:lnTo>
                      <a:lnTo>
                        <a:pt x="150" y="40"/>
                      </a:lnTo>
                      <a:lnTo>
                        <a:pt x="214" y="0"/>
                      </a:lnTo>
                      <a:lnTo>
                        <a:pt x="214" y="0"/>
                      </a:lnTo>
                      <a:lnTo>
                        <a:pt x="202" y="18"/>
                      </a:lnTo>
                      <a:lnTo>
                        <a:pt x="180" y="60"/>
                      </a:lnTo>
                      <a:lnTo>
                        <a:pt x="158" y="106"/>
                      </a:lnTo>
                      <a:lnTo>
                        <a:pt x="152" y="124"/>
                      </a:lnTo>
                      <a:lnTo>
                        <a:pt x="150" y="130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44"/>
                      </a:lnTo>
                      <a:lnTo>
                        <a:pt x="148" y="154"/>
                      </a:lnTo>
                      <a:lnTo>
                        <a:pt x="142" y="172"/>
                      </a:lnTo>
                      <a:lnTo>
                        <a:pt x="136" y="186"/>
                      </a:lnTo>
                      <a:lnTo>
                        <a:pt x="134" y="192"/>
                      </a:lnTo>
                      <a:lnTo>
                        <a:pt x="134" y="192"/>
                      </a:lnTo>
                      <a:lnTo>
                        <a:pt x="100" y="196"/>
                      </a:lnTo>
                      <a:lnTo>
                        <a:pt x="76" y="200"/>
                      </a:lnTo>
                      <a:lnTo>
                        <a:pt x="62" y="200"/>
                      </a:lnTo>
                      <a:lnTo>
                        <a:pt x="62" y="200"/>
                      </a:lnTo>
                      <a:lnTo>
                        <a:pt x="54" y="200"/>
                      </a:lnTo>
                      <a:lnTo>
                        <a:pt x="42" y="204"/>
                      </a:lnTo>
                      <a:lnTo>
                        <a:pt x="30" y="208"/>
                      </a:lnTo>
                      <a:lnTo>
                        <a:pt x="30" y="208"/>
                      </a:lnTo>
                      <a:lnTo>
                        <a:pt x="18" y="210"/>
                      </a:lnTo>
                      <a:lnTo>
                        <a:pt x="10" y="210"/>
                      </a:lnTo>
                      <a:lnTo>
                        <a:pt x="8" y="210"/>
                      </a:lnTo>
                      <a:lnTo>
                        <a:pt x="6" y="208"/>
                      </a:lnTo>
                      <a:lnTo>
                        <a:pt x="6" y="208"/>
                      </a:lnTo>
                      <a:lnTo>
                        <a:pt x="0" y="200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156">
                  <a:extLst>
                    <a:ext uri="{FF2B5EF4-FFF2-40B4-BE49-F238E27FC236}">
                      <a16:creationId xmlns:a16="http://schemas.microsoft.com/office/drawing/2014/main" id="{54A00C07-8764-465A-B853-E9D7F7AC7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3" y="1438"/>
                  <a:ext cx="76" cy="72"/>
                </a:xfrm>
                <a:custGeom>
                  <a:avLst/>
                  <a:gdLst>
                    <a:gd name="T0" fmla="*/ 0 w 76"/>
                    <a:gd name="T1" fmla="*/ 48 h 72"/>
                    <a:gd name="T2" fmla="*/ 32 w 76"/>
                    <a:gd name="T3" fmla="*/ 72 h 72"/>
                    <a:gd name="T4" fmla="*/ 76 w 76"/>
                    <a:gd name="T5" fmla="*/ 34 h 72"/>
                    <a:gd name="T6" fmla="*/ 76 w 76"/>
                    <a:gd name="T7" fmla="*/ 34 h 72"/>
                    <a:gd name="T8" fmla="*/ 60 w 76"/>
                    <a:gd name="T9" fmla="*/ 20 h 72"/>
                    <a:gd name="T10" fmla="*/ 46 w 76"/>
                    <a:gd name="T11" fmla="*/ 8 h 72"/>
                    <a:gd name="T12" fmla="*/ 36 w 76"/>
                    <a:gd name="T13" fmla="*/ 0 h 72"/>
                    <a:gd name="T14" fmla="*/ 36 w 76"/>
                    <a:gd name="T15" fmla="*/ 0 h 72"/>
                    <a:gd name="T16" fmla="*/ 34 w 76"/>
                    <a:gd name="T17" fmla="*/ 0 h 72"/>
                    <a:gd name="T18" fmla="*/ 30 w 76"/>
                    <a:gd name="T19" fmla="*/ 0 h 72"/>
                    <a:gd name="T20" fmla="*/ 24 w 76"/>
                    <a:gd name="T21" fmla="*/ 4 h 72"/>
                    <a:gd name="T22" fmla="*/ 12 w 76"/>
                    <a:gd name="T23" fmla="*/ 22 h 72"/>
                    <a:gd name="T24" fmla="*/ 4 w 76"/>
                    <a:gd name="T25" fmla="*/ 40 h 72"/>
                    <a:gd name="T26" fmla="*/ 0 w 76"/>
                    <a:gd name="T27" fmla="*/ 48 h 72"/>
                    <a:gd name="T28" fmla="*/ 0 w 76"/>
                    <a:gd name="T29" fmla="*/ 4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6" h="72">
                      <a:moveTo>
                        <a:pt x="0" y="48"/>
                      </a:moveTo>
                      <a:lnTo>
                        <a:pt x="32" y="72"/>
                      </a:lnTo>
                      <a:lnTo>
                        <a:pt x="76" y="34"/>
                      </a:lnTo>
                      <a:lnTo>
                        <a:pt x="76" y="34"/>
                      </a:lnTo>
                      <a:lnTo>
                        <a:pt x="60" y="20"/>
                      </a:lnTo>
                      <a:lnTo>
                        <a:pt x="46" y="8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2" y="22"/>
                      </a:lnTo>
                      <a:lnTo>
                        <a:pt x="4" y="40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B8C3D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157">
                  <a:extLst>
                    <a:ext uri="{FF2B5EF4-FFF2-40B4-BE49-F238E27FC236}">
                      <a16:creationId xmlns:a16="http://schemas.microsoft.com/office/drawing/2014/main" id="{4CA924AA-2591-42B8-ADBA-2FA770CE23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5" y="1450"/>
                  <a:ext cx="128" cy="512"/>
                </a:xfrm>
                <a:custGeom>
                  <a:avLst/>
                  <a:gdLst>
                    <a:gd name="T0" fmla="*/ 6 w 128"/>
                    <a:gd name="T1" fmla="*/ 28 h 512"/>
                    <a:gd name="T2" fmla="*/ 6 w 128"/>
                    <a:gd name="T3" fmla="*/ 28 h 512"/>
                    <a:gd name="T4" fmla="*/ 14 w 128"/>
                    <a:gd name="T5" fmla="*/ 14 h 512"/>
                    <a:gd name="T6" fmla="*/ 20 w 128"/>
                    <a:gd name="T7" fmla="*/ 4 h 512"/>
                    <a:gd name="T8" fmla="*/ 24 w 128"/>
                    <a:gd name="T9" fmla="*/ 2 h 512"/>
                    <a:gd name="T10" fmla="*/ 30 w 128"/>
                    <a:gd name="T11" fmla="*/ 0 h 512"/>
                    <a:gd name="T12" fmla="*/ 36 w 128"/>
                    <a:gd name="T13" fmla="*/ 2 h 512"/>
                    <a:gd name="T14" fmla="*/ 46 w 128"/>
                    <a:gd name="T15" fmla="*/ 4 h 512"/>
                    <a:gd name="T16" fmla="*/ 46 w 128"/>
                    <a:gd name="T17" fmla="*/ 4 h 512"/>
                    <a:gd name="T18" fmla="*/ 64 w 128"/>
                    <a:gd name="T19" fmla="*/ 10 h 512"/>
                    <a:gd name="T20" fmla="*/ 72 w 128"/>
                    <a:gd name="T21" fmla="*/ 12 h 512"/>
                    <a:gd name="T22" fmla="*/ 76 w 128"/>
                    <a:gd name="T23" fmla="*/ 14 h 512"/>
                    <a:gd name="T24" fmla="*/ 82 w 128"/>
                    <a:gd name="T25" fmla="*/ 18 h 512"/>
                    <a:gd name="T26" fmla="*/ 84 w 128"/>
                    <a:gd name="T27" fmla="*/ 24 h 512"/>
                    <a:gd name="T28" fmla="*/ 86 w 128"/>
                    <a:gd name="T29" fmla="*/ 32 h 512"/>
                    <a:gd name="T30" fmla="*/ 86 w 128"/>
                    <a:gd name="T31" fmla="*/ 44 h 512"/>
                    <a:gd name="T32" fmla="*/ 86 w 128"/>
                    <a:gd name="T33" fmla="*/ 44 h 512"/>
                    <a:gd name="T34" fmla="*/ 84 w 128"/>
                    <a:gd name="T35" fmla="*/ 64 h 512"/>
                    <a:gd name="T36" fmla="*/ 80 w 128"/>
                    <a:gd name="T37" fmla="*/ 78 h 512"/>
                    <a:gd name="T38" fmla="*/ 78 w 128"/>
                    <a:gd name="T39" fmla="*/ 86 h 512"/>
                    <a:gd name="T40" fmla="*/ 78 w 128"/>
                    <a:gd name="T41" fmla="*/ 92 h 512"/>
                    <a:gd name="T42" fmla="*/ 78 w 128"/>
                    <a:gd name="T43" fmla="*/ 92 h 512"/>
                    <a:gd name="T44" fmla="*/ 90 w 128"/>
                    <a:gd name="T45" fmla="*/ 120 h 512"/>
                    <a:gd name="T46" fmla="*/ 98 w 128"/>
                    <a:gd name="T47" fmla="*/ 142 h 512"/>
                    <a:gd name="T48" fmla="*/ 100 w 128"/>
                    <a:gd name="T49" fmla="*/ 152 h 512"/>
                    <a:gd name="T50" fmla="*/ 102 w 128"/>
                    <a:gd name="T51" fmla="*/ 164 h 512"/>
                    <a:gd name="T52" fmla="*/ 102 w 128"/>
                    <a:gd name="T53" fmla="*/ 164 h 512"/>
                    <a:gd name="T54" fmla="*/ 118 w 128"/>
                    <a:gd name="T55" fmla="*/ 346 h 512"/>
                    <a:gd name="T56" fmla="*/ 128 w 128"/>
                    <a:gd name="T57" fmla="*/ 456 h 512"/>
                    <a:gd name="T58" fmla="*/ 128 w 128"/>
                    <a:gd name="T59" fmla="*/ 494 h 512"/>
                    <a:gd name="T60" fmla="*/ 128 w 128"/>
                    <a:gd name="T61" fmla="*/ 504 h 512"/>
                    <a:gd name="T62" fmla="*/ 126 w 128"/>
                    <a:gd name="T63" fmla="*/ 508 h 512"/>
                    <a:gd name="T64" fmla="*/ 126 w 128"/>
                    <a:gd name="T65" fmla="*/ 508 h 512"/>
                    <a:gd name="T66" fmla="*/ 114 w 128"/>
                    <a:gd name="T67" fmla="*/ 510 h 512"/>
                    <a:gd name="T68" fmla="*/ 104 w 128"/>
                    <a:gd name="T69" fmla="*/ 512 h 512"/>
                    <a:gd name="T70" fmla="*/ 98 w 128"/>
                    <a:gd name="T71" fmla="*/ 510 h 512"/>
                    <a:gd name="T72" fmla="*/ 94 w 128"/>
                    <a:gd name="T73" fmla="*/ 510 h 512"/>
                    <a:gd name="T74" fmla="*/ 94 w 128"/>
                    <a:gd name="T75" fmla="*/ 508 h 512"/>
                    <a:gd name="T76" fmla="*/ 94 w 128"/>
                    <a:gd name="T77" fmla="*/ 508 h 512"/>
                    <a:gd name="T78" fmla="*/ 68 w 128"/>
                    <a:gd name="T79" fmla="*/ 302 h 512"/>
                    <a:gd name="T80" fmla="*/ 52 w 128"/>
                    <a:gd name="T81" fmla="*/ 162 h 512"/>
                    <a:gd name="T82" fmla="*/ 46 w 128"/>
                    <a:gd name="T83" fmla="*/ 116 h 512"/>
                    <a:gd name="T84" fmla="*/ 46 w 128"/>
                    <a:gd name="T85" fmla="*/ 100 h 512"/>
                    <a:gd name="T86" fmla="*/ 46 w 128"/>
                    <a:gd name="T87" fmla="*/ 100 h 512"/>
                    <a:gd name="T88" fmla="*/ 48 w 128"/>
                    <a:gd name="T89" fmla="*/ 102 h 512"/>
                    <a:gd name="T90" fmla="*/ 46 w 128"/>
                    <a:gd name="T91" fmla="*/ 102 h 512"/>
                    <a:gd name="T92" fmla="*/ 40 w 128"/>
                    <a:gd name="T93" fmla="*/ 100 h 512"/>
                    <a:gd name="T94" fmla="*/ 30 w 128"/>
                    <a:gd name="T95" fmla="*/ 92 h 512"/>
                    <a:gd name="T96" fmla="*/ 30 w 128"/>
                    <a:gd name="T97" fmla="*/ 92 h 512"/>
                    <a:gd name="T98" fmla="*/ 16 w 128"/>
                    <a:gd name="T99" fmla="*/ 80 h 512"/>
                    <a:gd name="T100" fmla="*/ 10 w 128"/>
                    <a:gd name="T101" fmla="*/ 72 h 512"/>
                    <a:gd name="T102" fmla="*/ 4 w 128"/>
                    <a:gd name="T103" fmla="*/ 62 h 512"/>
                    <a:gd name="T104" fmla="*/ 2 w 128"/>
                    <a:gd name="T105" fmla="*/ 54 h 512"/>
                    <a:gd name="T106" fmla="*/ 0 w 128"/>
                    <a:gd name="T107" fmla="*/ 46 h 512"/>
                    <a:gd name="T108" fmla="*/ 2 w 128"/>
                    <a:gd name="T109" fmla="*/ 36 h 512"/>
                    <a:gd name="T110" fmla="*/ 6 w 128"/>
                    <a:gd name="T111" fmla="*/ 28 h 512"/>
                    <a:gd name="T112" fmla="*/ 6 w 128"/>
                    <a:gd name="T113" fmla="*/ 28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8" h="512">
                      <a:moveTo>
                        <a:pt x="6" y="28"/>
                      </a:moveTo>
                      <a:lnTo>
                        <a:pt x="6" y="28"/>
                      </a:lnTo>
                      <a:lnTo>
                        <a:pt x="14" y="14"/>
                      </a:lnTo>
                      <a:lnTo>
                        <a:pt x="20" y="4"/>
                      </a:lnTo>
                      <a:lnTo>
                        <a:pt x="24" y="2"/>
                      </a:lnTo>
                      <a:lnTo>
                        <a:pt x="30" y="0"/>
                      </a:lnTo>
                      <a:lnTo>
                        <a:pt x="3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64" y="10"/>
                      </a:lnTo>
                      <a:lnTo>
                        <a:pt x="72" y="12"/>
                      </a:lnTo>
                      <a:lnTo>
                        <a:pt x="76" y="14"/>
                      </a:lnTo>
                      <a:lnTo>
                        <a:pt x="82" y="18"/>
                      </a:lnTo>
                      <a:lnTo>
                        <a:pt x="84" y="24"/>
                      </a:lnTo>
                      <a:lnTo>
                        <a:pt x="86" y="32"/>
                      </a:lnTo>
                      <a:lnTo>
                        <a:pt x="86" y="44"/>
                      </a:lnTo>
                      <a:lnTo>
                        <a:pt x="86" y="44"/>
                      </a:lnTo>
                      <a:lnTo>
                        <a:pt x="84" y="64"/>
                      </a:lnTo>
                      <a:lnTo>
                        <a:pt x="80" y="78"/>
                      </a:lnTo>
                      <a:lnTo>
                        <a:pt x="78" y="86"/>
                      </a:lnTo>
                      <a:lnTo>
                        <a:pt x="78" y="92"/>
                      </a:lnTo>
                      <a:lnTo>
                        <a:pt x="78" y="92"/>
                      </a:lnTo>
                      <a:lnTo>
                        <a:pt x="90" y="120"/>
                      </a:lnTo>
                      <a:lnTo>
                        <a:pt x="98" y="142"/>
                      </a:lnTo>
                      <a:lnTo>
                        <a:pt x="100" y="152"/>
                      </a:lnTo>
                      <a:lnTo>
                        <a:pt x="102" y="164"/>
                      </a:lnTo>
                      <a:lnTo>
                        <a:pt x="102" y="164"/>
                      </a:lnTo>
                      <a:lnTo>
                        <a:pt x="118" y="346"/>
                      </a:lnTo>
                      <a:lnTo>
                        <a:pt x="128" y="456"/>
                      </a:lnTo>
                      <a:lnTo>
                        <a:pt x="128" y="494"/>
                      </a:lnTo>
                      <a:lnTo>
                        <a:pt x="128" y="504"/>
                      </a:lnTo>
                      <a:lnTo>
                        <a:pt x="126" y="508"/>
                      </a:lnTo>
                      <a:lnTo>
                        <a:pt x="126" y="508"/>
                      </a:lnTo>
                      <a:lnTo>
                        <a:pt x="114" y="510"/>
                      </a:lnTo>
                      <a:lnTo>
                        <a:pt x="104" y="512"/>
                      </a:lnTo>
                      <a:lnTo>
                        <a:pt x="98" y="510"/>
                      </a:lnTo>
                      <a:lnTo>
                        <a:pt x="94" y="510"/>
                      </a:lnTo>
                      <a:lnTo>
                        <a:pt x="94" y="508"/>
                      </a:lnTo>
                      <a:lnTo>
                        <a:pt x="94" y="508"/>
                      </a:lnTo>
                      <a:lnTo>
                        <a:pt x="68" y="302"/>
                      </a:lnTo>
                      <a:lnTo>
                        <a:pt x="52" y="162"/>
                      </a:lnTo>
                      <a:lnTo>
                        <a:pt x="46" y="116"/>
                      </a:lnTo>
                      <a:lnTo>
                        <a:pt x="46" y="100"/>
                      </a:lnTo>
                      <a:lnTo>
                        <a:pt x="46" y="100"/>
                      </a:lnTo>
                      <a:lnTo>
                        <a:pt x="48" y="102"/>
                      </a:lnTo>
                      <a:lnTo>
                        <a:pt x="46" y="102"/>
                      </a:lnTo>
                      <a:lnTo>
                        <a:pt x="40" y="100"/>
                      </a:lnTo>
                      <a:lnTo>
                        <a:pt x="30" y="92"/>
                      </a:lnTo>
                      <a:lnTo>
                        <a:pt x="30" y="92"/>
                      </a:lnTo>
                      <a:lnTo>
                        <a:pt x="16" y="80"/>
                      </a:lnTo>
                      <a:lnTo>
                        <a:pt x="10" y="72"/>
                      </a:lnTo>
                      <a:lnTo>
                        <a:pt x="4" y="62"/>
                      </a:lnTo>
                      <a:lnTo>
                        <a:pt x="2" y="54"/>
                      </a:lnTo>
                      <a:lnTo>
                        <a:pt x="0" y="46"/>
                      </a:lnTo>
                      <a:lnTo>
                        <a:pt x="2" y="36"/>
                      </a:lnTo>
                      <a:lnTo>
                        <a:pt x="6" y="28"/>
                      </a:lnTo>
                      <a:lnTo>
                        <a:pt x="6" y="28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158">
                  <a:extLst>
                    <a:ext uri="{FF2B5EF4-FFF2-40B4-BE49-F238E27FC236}">
                      <a16:creationId xmlns:a16="http://schemas.microsoft.com/office/drawing/2014/main" id="{DD4BA105-4BD5-4E03-8A98-7AAED4C21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1942"/>
                  <a:ext cx="64" cy="138"/>
                </a:xfrm>
                <a:custGeom>
                  <a:avLst/>
                  <a:gdLst>
                    <a:gd name="T0" fmla="*/ 34 w 64"/>
                    <a:gd name="T1" fmla="*/ 0 h 138"/>
                    <a:gd name="T2" fmla="*/ 34 w 64"/>
                    <a:gd name="T3" fmla="*/ 0 h 138"/>
                    <a:gd name="T4" fmla="*/ 44 w 64"/>
                    <a:gd name="T5" fmla="*/ 16 h 138"/>
                    <a:gd name="T6" fmla="*/ 50 w 64"/>
                    <a:gd name="T7" fmla="*/ 28 h 138"/>
                    <a:gd name="T8" fmla="*/ 50 w 64"/>
                    <a:gd name="T9" fmla="*/ 34 h 138"/>
                    <a:gd name="T10" fmla="*/ 50 w 64"/>
                    <a:gd name="T11" fmla="*/ 40 h 138"/>
                    <a:gd name="T12" fmla="*/ 50 w 64"/>
                    <a:gd name="T13" fmla="*/ 40 h 138"/>
                    <a:gd name="T14" fmla="*/ 42 w 64"/>
                    <a:gd name="T15" fmla="*/ 50 h 138"/>
                    <a:gd name="T16" fmla="*/ 42 w 64"/>
                    <a:gd name="T17" fmla="*/ 56 h 138"/>
                    <a:gd name="T18" fmla="*/ 42 w 64"/>
                    <a:gd name="T19" fmla="*/ 56 h 138"/>
                    <a:gd name="T20" fmla="*/ 44 w 64"/>
                    <a:gd name="T21" fmla="*/ 58 h 138"/>
                    <a:gd name="T22" fmla="*/ 48 w 64"/>
                    <a:gd name="T23" fmla="*/ 58 h 138"/>
                    <a:gd name="T24" fmla="*/ 54 w 64"/>
                    <a:gd name="T25" fmla="*/ 62 h 138"/>
                    <a:gd name="T26" fmla="*/ 56 w 64"/>
                    <a:gd name="T27" fmla="*/ 66 h 138"/>
                    <a:gd name="T28" fmla="*/ 58 w 64"/>
                    <a:gd name="T29" fmla="*/ 72 h 138"/>
                    <a:gd name="T30" fmla="*/ 58 w 64"/>
                    <a:gd name="T31" fmla="*/ 72 h 138"/>
                    <a:gd name="T32" fmla="*/ 58 w 64"/>
                    <a:gd name="T33" fmla="*/ 84 h 138"/>
                    <a:gd name="T34" fmla="*/ 58 w 64"/>
                    <a:gd name="T35" fmla="*/ 98 h 138"/>
                    <a:gd name="T36" fmla="*/ 58 w 64"/>
                    <a:gd name="T37" fmla="*/ 120 h 138"/>
                    <a:gd name="T38" fmla="*/ 58 w 64"/>
                    <a:gd name="T39" fmla="*/ 120 h 138"/>
                    <a:gd name="T40" fmla="*/ 58 w 64"/>
                    <a:gd name="T41" fmla="*/ 124 h 138"/>
                    <a:gd name="T42" fmla="*/ 60 w 64"/>
                    <a:gd name="T43" fmla="*/ 128 h 138"/>
                    <a:gd name="T44" fmla="*/ 62 w 64"/>
                    <a:gd name="T45" fmla="*/ 132 h 138"/>
                    <a:gd name="T46" fmla="*/ 64 w 64"/>
                    <a:gd name="T47" fmla="*/ 134 h 138"/>
                    <a:gd name="T48" fmla="*/ 58 w 64"/>
                    <a:gd name="T49" fmla="*/ 136 h 138"/>
                    <a:gd name="T50" fmla="*/ 58 w 64"/>
                    <a:gd name="T51" fmla="*/ 136 h 138"/>
                    <a:gd name="T52" fmla="*/ 44 w 64"/>
                    <a:gd name="T53" fmla="*/ 138 h 138"/>
                    <a:gd name="T54" fmla="*/ 30 w 64"/>
                    <a:gd name="T55" fmla="*/ 136 h 138"/>
                    <a:gd name="T56" fmla="*/ 16 w 64"/>
                    <a:gd name="T57" fmla="*/ 132 h 138"/>
                    <a:gd name="T58" fmla="*/ 12 w 64"/>
                    <a:gd name="T59" fmla="*/ 130 h 138"/>
                    <a:gd name="T60" fmla="*/ 10 w 64"/>
                    <a:gd name="T61" fmla="*/ 128 h 138"/>
                    <a:gd name="T62" fmla="*/ 10 w 64"/>
                    <a:gd name="T63" fmla="*/ 128 h 138"/>
                    <a:gd name="T64" fmla="*/ 6 w 64"/>
                    <a:gd name="T65" fmla="*/ 118 h 138"/>
                    <a:gd name="T66" fmla="*/ 2 w 64"/>
                    <a:gd name="T67" fmla="*/ 98 h 138"/>
                    <a:gd name="T68" fmla="*/ 0 w 64"/>
                    <a:gd name="T69" fmla="*/ 78 h 138"/>
                    <a:gd name="T70" fmla="*/ 0 w 64"/>
                    <a:gd name="T71" fmla="*/ 70 h 138"/>
                    <a:gd name="T72" fmla="*/ 2 w 64"/>
                    <a:gd name="T73" fmla="*/ 64 h 138"/>
                    <a:gd name="T74" fmla="*/ 2 w 64"/>
                    <a:gd name="T75" fmla="*/ 64 h 138"/>
                    <a:gd name="T76" fmla="*/ 6 w 64"/>
                    <a:gd name="T77" fmla="*/ 58 h 138"/>
                    <a:gd name="T78" fmla="*/ 14 w 64"/>
                    <a:gd name="T79" fmla="*/ 54 h 138"/>
                    <a:gd name="T80" fmla="*/ 18 w 64"/>
                    <a:gd name="T81" fmla="*/ 52 h 138"/>
                    <a:gd name="T82" fmla="*/ 18 w 64"/>
                    <a:gd name="T83" fmla="*/ 50 h 138"/>
                    <a:gd name="T84" fmla="*/ 18 w 64"/>
                    <a:gd name="T85" fmla="*/ 48 h 138"/>
                    <a:gd name="T86" fmla="*/ 18 w 64"/>
                    <a:gd name="T87" fmla="*/ 48 h 138"/>
                    <a:gd name="T88" fmla="*/ 14 w 64"/>
                    <a:gd name="T89" fmla="*/ 44 h 138"/>
                    <a:gd name="T90" fmla="*/ 10 w 64"/>
                    <a:gd name="T91" fmla="*/ 40 h 138"/>
                    <a:gd name="T92" fmla="*/ 8 w 64"/>
                    <a:gd name="T93" fmla="*/ 34 h 138"/>
                    <a:gd name="T94" fmla="*/ 10 w 64"/>
                    <a:gd name="T95" fmla="*/ 24 h 138"/>
                    <a:gd name="T96" fmla="*/ 10 w 64"/>
                    <a:gd name="T97" fmla="*/ 24 h 138"/>
                    <a:gd name="T98" fmla="*/ 12 w 64"/>
                    <a:gd name="T99" fmla="*/ 18 h 138"/>
                    <a:gd name="T100" fmla="*/ 16 w 64"/>
                    <a:gd name="T101" fmla="*/ 12 h 138"/>
                    <a:gd name="T102" fmla="*/ 24 w 64"/>
                    <a:gd name="T103" fmla="*/ 6 h 138"/>
                    <a:gd name="T104" fmla="*/ 30 w 64"/>
                    <a:gd name="T105" fmla="*/ 2 h 138"/>
                    <a:gd name="T106" fmla="*/ 34 w 64"/>
                    <a:gd name="T107" fmla="*/ 0 h 138"/>
                    <a:gd name="T108" fmla="*/ 34 w 64"/>
                    <a:gd name="T10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4" h="138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44" y="16"/>
                      </a:lnTo>
                      <a:lnTo>
                        <a:pt x="50" y="28"/>
                      </a:lnTo>
                      <a:lnTo>
                        <a:pt x="50" y="34"/>
                      </a:lnTo>
                      <a:lnTo>
                        <a:pt x="50" y="40"/>
                      </a:lnTo>
                      <a:lnTo>
                        <a:pt x="50" y="40"/>
                      </a:lnTo>
                      <a:lnTo>
                        <a:pt x="42" y="50"/>
                      </a:lnTo>
                      <a:lnTo>
                        <a:pt x="42" y="56"/>
                      </a:lnTo>
                      <a:lnTo>
                        <a:pt x="42" y="56"/>
                      </a:lnTo>
                      <a:lnTo>
                        <a:pt x="44" y="58"/>
                      </a:lnTo>
                      <a:lnTo>
                        <a:pt x="48" y="58"/>
                      </a:lnTo>
                      <a:lnTo>
                        <a:pt x="54" y="62"/>
                      </a:lnTo>
                      <a:lnTo>
                        <a:pt x="56" y="66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58" y="84"/>
                      </a:lnTo>
                      <a:lnTo>
                        <a:pt x="58" y="98"/>
                      </a:lnTo>
                      <a:lnTo>
                        <a:pt x="58" y="120"/>
                      </a:lnTo>
                      <a:lnTo>
                        <a:pt x="58" y="120"/>
                      </a:lnTo>
                      <a:lnTo>
                        <a:pt x="58" y="124"/>
                      </a:lnTo>
                      <a:lnTo>
                        <a:pt x="60" y="128"/>
                      </a:lnTo>
                      <a:lnTo>
                        <a:pt x="62" y="132"/>
                      </a:lnTo>
                      <a:lnTo>
                        <a:pt x="64" y="134"/>
                      </a:lnTo>
                      <a:lnTo>
                        <a:pt x="58" y="136"/>
                      </a:lnTo>
                      <a:lnTo>
                        <a:pt x="58" y="136"/>
                      </a:lnTo>
                      <a:lnTo>
                        <a:pt x="44" y="138"/>
                      </a:lnTo>
                      <a:lnTo>
                        <a:pt x="30" y="136"/>
                      </a:lnTo>
                      <a:lnTo>
                        <a:pt x="16" y="132"/>
                      </a:lnTo>
                      <a:lnTo>
                        <a:pt x="12" y="130"/>
                      </a:lnTo>
                      <a:lnTo>
                        <a:pt x="10" y="128"/>
                      </a:lnTo>
                      <a:lnTo>
                        <a:pt x="10" y="128"/>
                      </a:lnTo>
                      <a:lnTo>
                        <a:pt x="6" y="118"/>
                      </a:lnTo>
                      <a:lnTo>
                        <a:pt x="2" y="98"/>
                      </a:lnTo>
                      <a:lnTo>
                        <a:pt x="0" y="78"/>
                      </a:lnTo>
                      <a:lnTo>
                        <a:pt x="0" y="70"/>
                      </a:lnTo>
                      <a:lnTo>
                        <a:pt x="2" y="64"/>
                      </a:lnTo>
                      <a:lnTo>
                        <a:pt x="2" y="64"/>
                      </a:lnTo>
                      <a:lnTo>
                        <a:pt x="6" y="58"/>
                      </a:lnTo>
                      <a:lnTo>
                        <a:pt x="14" y="54"/>
                      </a:lnTo>
                      <a:lnTo>
                        <a:pt x="18" y="52"/>
                      </a:lnTo>
                      <a:lnTo>
                        <a:pt x="18" y="50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14" y="44"/>
                      </a:lnTo>
                      <a:lnTo>
                        <a:pt x="10" y="40"/>
                      </a:lnTo>
                      <a:lnTo>
                        <a:pt x="8" y="34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12" y="18"/>
                      </a:lnTo>
                      <a:lnTo>
                        <a:pt x="16" y="12"/>
                      </a:lnTo>
                      <a:lnTo>
                        <a:pt x="24" y="6"/>
                      </a:lnTo>
                      <a:lnTo>
                        <a:pt x="30" y="2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159">
                  <a:extLst>
                    <a:ext uri="{FF2B5EF4-FFF2-40B4-BE49-F238E27FC236}">
                      <a16:creationId xmlns:a16="http://schemas.microsoft.com/office/drawing/2014/main" id="{A0BBC435-C8C0-45E6-A1FD-44A445DF6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1" y="1972"/>
                  <a:ext cx="74" cy="134"/>
                </a:xfrm>
                <a:custGeom>
                  <a:avLst/>
                  <a:gdLst>
                    <a:gd name="T0" fmla="*/ 26 w 74"/>
                    <a:gd name="T1" fmla="*/ 2 h 134"/>
                    <a:gd name="T2" fmla="*/ 26 w 74"/>
                    <a:gd name="T3" fmla="*/ 2 h 134"/>
                    <a:gd name="T4" fmla="*/ 28 w 74"/>
                    <a:gd name="T5" fmla="*/ 10 h 134"/>
                    <a:gd name="T6" fmla="*/ 32 w 74"/>
                    <a:gd name="T7" fmla="*/ 20 h 134"/>
                    <a:gd name="T8" fmla="*/ 34 w 74"/>
                    <a:gd name="T9" fmla="*/ 34 h 134"/>
                    <a:gd name="T10" fmla="*/ 34 w 74"/>
                    <a:gd name="T11" fmla="*/ 34 h 134"/>
                    <a:gd name="T12" fmla="*/ 30 w 74"/>
                    <a:gd name="T13" fmla="*/ 34 h 134"/>
                    <a:gd name="T14" fmla="*/ 24 w 74"/>
                    <a:gd name="T15" fmla="*/ 36 h 134"/>
                    <a:gd name="T16" fmla="*/ 22 w 74"/>
                    <a:gd name="T17" fmla="*/ 38 h 134"/>
                    <a:gd name="T18" fmla="*/ 18 w 74"/>
                    <a:gd name="T19" fmla="*/ 40 h 134"/>
                    <a:gd name="T20" fmla="*/ 18 w 74"/>
                    <a:gd name="T21" fmla="*/ 44 h 134"/>
                    <a:gd name="T22" fmla="*/ 18 w 74"/>
                    <a:gd name="T23" fmla="*/ 50 h 134"/>
                    <a:gd name="T24" fmla="*/ 18 w 74"/>
                    <a:gd name="T25" fmla="*/ 50 h 134"/>
                    <a:gd name="T26" fmla="*/ 20 w 74"/>
                    <a:gd name="T27" fmla="*/ 66 h 134"/>
                    <a:gd name="T28" fmla="*/ 18 w 74"/>
                    <a:gd name="T29" fmla="*/ 90 h 134"/>
                    <a:gd name="T30" fmla="*/ 18 w 74"/>
                    <a:gd name="T31" fmla="*/ 90 h 134"/>
                    <a:gd name="T32" fmla="*/ 14 w 74"/>
                    <a:gd name="T33" fmla="*/ 98 h 134"/>
                    <a:gd name="T34" fmla="*/ 12 w 74"/>
                    <a:gd name="T35" fmla="*/ 106 h 134"/>
                    <a:gd name="T36" fmla="*/ 2 w 74"/>
                    <a:gd name="T37" fmla="*/ 114 h 134"/>
                    <a:gd name="T38" fmla="*/ 0 w 74"/>
                    <a:gd name="T39" fmla="*/ 118 h 134"/>
                    <a:gd name="T40" fmla="*/ 0 w 74"/>
                    <a:gd name="T41" fmla="*/ 120 h 134"/>
                    <a:gd name="T42" fmla="*/ 2 w 74"/>
                    <a:gd name="T43" fmla="*/ 120 h 134"/>
                    <a:gd name="T44" fmla="*/ 10 w 74"/>
                    <a:gd name="T45" fmla="*/ 122 h 134"/>
                    <a:gd name="T46" fmla="*/ 10 w 74"/>
                    <a:gd name="T47" fmla="*/ 122 h 134"/>
                    <a:gd name="T48" fmla="*/ 30 w 74"/>
                    <a:gd name="T49" fmla="*/ 126 h 134"/>
                    <a:gd name="T50" fmla="*/ 52 w 74"/>
                    <a:gd name="T51" fmla="*/ 132 h 134"/>
                    <a:gd name="T52" fmla="*/ 62 w 74"/>
                    <a:gd name="T53" fmla="*/ 134 h 134"/>
                    <a:gd name="T54" fmla="*/ 68 w 74"/>
                    <a:gd name="T55" fmla="*/ 132 h 134"/>
                    <a:gd name="T56" fmla="*/ 72 w 74"/>
                    <a:gd name="T57" fmla="*/ 128 h 134"/>
                    <a:gd name="T58" fmla="*/ 74 w 74"/>
                    <a:gd name="T59" fmla="*/ 122 h 134"/>
                    <a:gd name="T60" fmla="*/ 74 w 74"/>
                    <a:gd name="T61" fmla="*/ 122 h 134"/>
                    <a:gd name="T62" fmla="*/ 72 w 74"/>
                    <a:gd name="T63" fmla="*/ 102 h 134"/>
                    <a:gd name="T64" fmla="*/ 72 w 74"/>
                    <a:gd name="T65" fmla="*/ 76 h 134"/>
                    <a:gd name="T66" fmla="*/ 74 w 74"/>
                    <a:gd name="T67" fmla="*/ 42 h 134"/>
                    <a:gd name="T68" fmla="*/ 74 w 74"/>
                    <a:gd name="T69" fmla="*/ 42 h 134"/>
                    <a:gd name="T70" fmla="*/ 70 w 74"/>
                    <a:gd name="T71" fmla="*/ 36 h 134"/>
                    <a:gd name="T72" fmla="*/ 64 w 74"/>
                    <a:gd name="T73" fmla="*/ 32 h 134"/>
                    <a:gd name="T74" fmla="*/ 60 w 74"/>
                    <a:gd name="T75" fmla="*/ 30 h 134"/>
                    <a:gd name="T76" fmla="*/ 58 w 74"/>
                    <a:gd name="T77" fmla="*/ 26 h 134"/>
                    <a:gd name="T78" fmla="*/ 58 w 74"/>
                    <a:gd name="T79" fmla="*/ 26 h 134"/>
                    <a:gd name="T80" fmla="*/ 64 w 74"/>
                    <a:gd name="T81" fmla="*/ 18 h 134"/>
                    <a:gd name="T82" fmla="*/ 66 w 74"/>
                    <a:gd name="T83" fmla="*/ 14 h 134"/>
                    <a:gd name="T84" fmla="*/ 66 w 74"/>
                    <a:gd name="T85" fmla="*/ 12 h 134"/>
                    <a:gd name="T86" fmla="*/ 66 w 74"/>
                    <a:gd name="T87" fmla="*/ 10 h 134"/>
                    <a:gd name="T88" fmla="*/ 66 w 74"/>
                    <a:gd name="T89" fmla="*/ 10 h 134"/>
                    <a:gd name="T90" fmla="*/ 58 w 74"/>
                    <a:gd name="T91" fmla="*/ 4 h 134"/>
                    <a:gd name="T92" fmla="*/ 56 w 74"/>
                    <a:gd name="T93" fmla="*/ 2 h 134"/>
                    <a:gd name="T94" fmla="*/ 50 w 74"/>
                    <a:gd name="T95" fmla="*/ 2 h 134"/>
                    <a:gd name="T96" fmla="*/ 50 w 74"/>
                    <a:gd name="T97" fmla="*/ 2 h 134"/>
                    <a:gd name="T98" fmla="*/ 40 w 74"/>
                    <a:gd name="T99" fmla="*/ 2 h 134"/>
                    <a:gd name="T100" fmla="*/ 32 w 74"/>
                    <a:gd name="T101" fmla="*/ 0 h 134"/>
                    <a:gd name="T102" fmla="*/ 26 w 74"/>
                    <a:gd name="T103" fmla="*/ 0 h 134"/>
                    <a:gd name="T104" fmla="*/ 24 w 74"/>
                    <a:gd name="T105" fmla="*/ 0 h 134"/>
                    <a:gd name="T106" fmla="*/ 26 w 74"/>
                    <a:gd name="T107" fmla="*/ 2 h 134"/>
                    <a:gd name="T108" fmla="*/ 26 w 74"/>
                    <a:gd name="T10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4" h="134">
                      <a:moveTo>
                        <a:pt x="26" y="2"/>
                      </a:moveTo>
                      <a:lnTo>
                        <a:pt x="26" y="2"/>
                      </a:lnTo>
                      <a:lnTo>
                        <a:pt x="28" y="10"/>
                      </a:lnTo>
                      <a:lnTo>
                        <a:pt x="32" y="20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4"/>
                      </a:lnTo>
                      <a:lnTo>
                        <a:pt x="24" y="36"/>
                      </a:lnTo>
                      <a:lnTo>
                        <a:pt x="22" y="38"/>
                      </a:lnTo>
                      <a:lnTo>
                        <a:pt x="18" y="40"/>
                      </a:lnTo>
                      <a:lnTo>
                        <a:pt x="18" y="44"/>
                      </a:lnTo>
                      <a:lnTo>
                        <a:pt x="18" y="50"/>
                      </a:lnTo>
                      <a:lnTo>
                        <a:pt x="18" y="50"/>
                      </a:lnTo>
                      <a:lnTo>
                        <a:pt x="20" y="66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14" y="98"/>
                      </a:lnTo>
                      <a:lnTo>
                        <a:pt x="12" y="106"/>
                      </a:lnTo>
                      <a:lnTo>
                        <a:pt x="2" y="114"/>
                      </a:lnTo>
                      <a:lnTo>
                        <a:pt x="0" y="118"/>
                      </a:lnTo>
                      <a:lnTo>
                        <a:pt x="0" y="120"/>
                      </a:lnTo>
                      <a:lnTo>
                        <a:pt x="2" y="120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30" y="126"/>
                      </a:lnTo>
                      <a:lnTo>
                        <a:pt x="52" y="132"/>
                      </a:lnTo>
                      <a:lnTo>
                        <a:pt x="62" y="134"/>
                      </a:lnTo>
                      <a:lnTo>
                        <a:pt x="68" y="132"/>
                      </a:lnTo>
                      <a:lnTo>
                        <a:pt x="72" y="128"/>
                      </a:lnTo>
                      <a:lnTo>
                        <a:pt x="74" y="122"/>
                      </a:lnTo>
                      <a:lnTo>
                        <a:pt x="74" y="122"/>
                      </a:lnTo>
                      <a:lnTo>
                        <a:pt x="72" y="102"/>
                      </a:lnTo>
                      <a:lnTo>
                        <a:pt x="72" y="76"/>
                      </a:lnTo>
                      <a:lnTo>
                        <a:pt x="74" y="42"/>
                      </a:lnTo>
                      <a:lnTo>
                        <a:pt x="74" y="42"/>
                      </a:lnTo>
                      <a:lnTo>
                        <a:pt x="70" y="36"/>
                      </a:lnTo>
                      <a:lnTo>
                        <a:pt x="64" y="32"/>
                      </a:lnTo>
                      <a:lnTo>
                        <a:pt x="60" y="30"/>
                      </a:lnTo>
                      <a:lnTo>
                        <a:pt x="58" y="26"/>
                      </a:lnTo>
                      <a:lnTo>
                        <a:pt x="58" y="26"/>
                      </a:lnTo>
                      <a:lnTo>
                        <a:pt x="64" y="18"/>
                      </a:lnTo>
                      <a:lnTo>
                        <a:pt x="66" y="14"/>
                      </a:lnTo>
                      <a:lnTo>
                        <a:pt x="66" y="12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58" y="4"/>
                      </a:lnTo>
                      <a:lnTo>
                        <a:pt x="56" y="2"/>
                      </a:lnTo>
                      <a:lnTo>
                        <a:pt x="50" y="2"/>
                      </a:lnTo>
                      <a:lnTo>
                        <a:pt x="50" y="2"/>
                      </a:lnTo>
                      <a:lnTo>
                        <a:pt x="40" y="2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4" y="0"/>
                      </a:lnTo>
                      <a:lnTo>
                        <a:pt x="26" y="2"/>
                      </a:lnTo>
                      <a:lnTo>
                        <a:pt x="26" y="2"/>
                      </a:lnTo>
                      <a:close/>
                    </a:path>
                  </a:pathLst>
                </a:custGeom>
                <a:solidFill>
                  <a:srgbClr val="FFCF03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160">
                  <a:extLst>
                    <a:ext uri="{FF2B5EF4-FFF2-40B4-BE49-F238E27FC236}">
                      <a16:creationId xmlns:a16="http://schemas.microsoft.com/office/drawing/2014/main" id="{376EC5F3-59B5-4DCD-A691-7BADFBAA2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3" y="1526"/>
                  <a:ext cx="102" cy="466"/>
                </a:xfrm>
                <a:custGeom>
                  <a:avLst/>
                  <a:gdLst>
                    <a:gd name="T0" fmla="*/ 50 w 102"/>
                    <a:gd name="T1" fmla="*/ 8 h 466"/>
                    <a:gd name="T2" fmla="*/ 50 w 102"/>
                    <a:gd name="T3" fmla="*/ 8 h 466"/>
                    <a:gd name="T4" fmla="*/ 78 w 102"/>
                    <a:gd name="T5" fmla="*/ 6 h 466"/>
                    <a:gd name="T6" fmla="*/ 88 w 102"/>
                    <a:gd name="T7" fmla="*/ 6 h 466"/>
                    <a:gd name="T8" fmla="*/ 94 w 102"/>
                    <a:gd name="T9" fmla="*/ 8 h 466"/>
                    <a:gd name="T10" fmla="*/ 98 w 102"/>
                    <a:gd name="T11" fmla="*/ 12 h 466"/>
                    <a:gd name="T12" fmla="*/ 98 w 102"/>
                    <a:gd name="T13" fmla="*/ 14 h 466"/>
                    <a:gd name="T14" fmla="*/ 98 w 102"/>
                    <a:gd name="T15" fmla="*/ 16 h 466"/>
                    <a:gd name="T16" fmla="*/ 82 w 102"/>
                    <a:gd name="T17" fmla="*/ 40 h 466"/>
                    <a:gd name="T18" fmla="*/ 82 w 102"/>
                    <a:gd name="T19" fmla="*/ 40 h 466"/>
                    <a:gd name="T20" fmla="*/ 98 w 102"/>
                    <a:gd name="T21" fmla="*/ 320 h 466"/>
                    <a:gd name="T22" fmla="*/ 98 w 102"/>
                    <a:gd name="T23" fmla="*/ 320 h 466"/>
                    <a:gd name="T24" fmla="*/ 102 w 102"/>
                    <a:gd name="T25" fmla="*/ 398 h 466"/>
                    <a:gd name="T26" fmla="*/ 102 w 102"/>
                    <a:gd name="T27" fmla="*/ 436 h 466"/>
                    <a:gd name="T28" fmla="*/ 100 w 102"/>
                    <a:gd name="T29" fmla="*/ 450 h 466"/>
                    <a:gd name="T30" fmla="*/ 98 w 102"/>
                    <a:gd name="T31" fmla="*/ 456 h 466"/>
                    <a:gd name="T32" fmla="*/ 98 w 102"/>
                    <a:gd name="T33" fmla="*/ 456 h 466"/>
                    <a:gd name="T34" fmla="*/ 86 w 102"/>
                    <a:gd name="T35" fmla="*/ 464 h 466"/>
                    <a:gd name="T36" fmla="*/ 84 w 102"/>
                    <a:gd name="T37" fmla="*/ 466 h 466"/>
                    <a:gd name="T38" fmla="*/ 82 w 102"/>
                    <a:gd name="T39" fmla="*/ 464 h 466"/>
                    <a:gd name="T40" fmla="*/ 82 w 102"/>
                    <a:gd name="T41" fmla="*/ 464 h 466"/>
                    <a:gd name="T42" fmla="*/ 76 w 102"/>
                    <a:gd name="T43" fmla="*/ 398 h 466"/>
                    <a:gd name="T44" fmla="*/ 68 w 102"/>
                    <a:gd name="T45" fmla="*/ 258 h 466"/>
                    <a:gd name="T46" fmla="*/ 58 w 102"/>
                    <a:gd name="T47" fmla="*/ 56 h 466"/>
                    <a:gd name="T48" fmla="*/ 58 w 102"/>
                    <a:gd name="T49" fmla="*/ 56 h 466"/>
                    <a:gd name="T50" fmla="*/ 42 w 102"/>
                    <a:gd name="T51" fmla="*/ 56 h 466"/>
                    <a:gd name="T52" fmla="*/ 32 w 102"/>
                    <a:gd name="T53" fmla="*/ 54 h 466"/>
                    <a:gd name="T54" fmla="*/ 28 w 102"/>
                    <a:gd name="T55" fmla="*/ 52 h 466"/>
                    <a:gd name="T56" fmla="*/ 26 w 102"/>
                    <a:gd name="T57" fmla="*/ 48 h 466"/>
                    <a:gd name="T58" fmla="*/ 26 w 102"/>
                    <a:gd name="T59" fmla="*/ 48 h 466"/>
                    <a:gd name="T60" fmla="*/ 24 w 102"/>
                    <a:gd name="T61" fmla="*/ 40 h 466"/>
                    <a:gd name="T62" fmla="*/ 26 w 102"/>
                    <a:gd name="T63" fmla="*/ 36 h 466"/>
                    <a:gd name="T64" fmla="*/ 26 w 102"/>
                    <a:gd name="T65" fmla="*/ 32 h 466"/>
                    <a:gd name="T66" fmla="*/ 26 w 102"/>
                    <a:gd name="T67" fmla="*/ 32 h 466"/>
                    <a:gd name="T68" fmla="*/ 26 w 102"/>
                    <a:gd name="T69" fmla="*/ 32 h 466"/>
                    <a:gd name="T70" fmla="*/ 18 w 102"/>
                    <a:gd name="T71" fmla="*/ 32 h 466"/>
                    <a:gd name="T72" fmla="*/ 8 w 102"/>
                    <a:gd name="T73" fmla="*/ 30 h 466"/>
                    <a:gd name="T74" fmla="*/ 4 w 102"/>
                    <a:gd name="T75" fmla="*/ 28 h 466"/>
                    <a:gd name="T76" fmla="*/ 2 w 102"/>
                    <a:gd name="T77" fmla="*/ 24 h 466"/>
                    <a:gd name="T78" fmla="*/ 0 w 102"/>
                    <a:gd name="T79" fmla="*/ 20 h 466"/>
                    <a:gd name="T80" fmla="*/ 2 w 102"/>
                    <a:gd name="T81" fmla="*/ 16 h 466"/>
                    <a:gd name="T82" fmla="*/ 2 w 102"/>
                    <a:gd name="T83" fmla="*/ 16 h 466"/>
                    <a:gd name="T84" fmla="*/ 8 w 102"/>
                    <a:gd name="T85" fmla="*/ 8 h 466"/>
                    <a:gd name="T86" fmla="*/ 16 w 102"/>
                    <a:gd name="T87" fmla="*/ 2 h 466"/>
                    <a:gd name="T88" fmla="*/ 26 w 102"/>
                    <a:gd name="T89" fmla="*/ 0 h 466"/>
                    <a:gd name="T90" fmla="*/ 50 w 102"/>
                    <a:gd name="T91" fmla="*/ 8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2" h="466">
                      <a:moveTo>
                        <a:pt x="50" y="8"/>
                      </a:moveTo>
                      <a:lnTo>
                        <a:pt x="50" y="8"/>
                      </a:lnTo>
                      <a:lnTo>
                        <a:pt x="78" y="6"/>
                      </a:lnTo>
                      <a:lnTo>
                        <a:pt x="88" y="6"/>
                      </a:lnTo>
                      <a:lnTo>
                        <a:pt x="94" y="8"/>
                      </a:lnTo>
                      <a:lnTo>
                        <a:pt x="98" y="12"/>
                      </a:lnTo>
                      <a:lnTo>
                        <a:pt x="98" y="14"/>
                      </a:lnTo>
                      <a:lnTo>
                        <a:pt x="98" y="16"/>
                      </a:lnTo>
                      <a:lnTo>
                        <a:pt x="82" y="40"/>
                      </a:lnTo>
                      <a:lnTo>
                        <a:pt x="82" y="40"/>
                      </a:lnTo>
                      <a:lnTo>
                        <a:pt x="98" y="320"/>
                      </a:lnTo>
                      <a:lnTo>
                        <a:pt x="98" y="320"/>
                      </a:lnTo>
                      <a:lnTo>
                        <a:pt x="102" y="398"/>
                      </a:lnTo>
                      <a:lnTo>
                        <a:pt x="102" y="436"/>
                      </a:lnTo>
                      <a:lnTo>
                        <a:pt x="100" y="450"/>
                      </a:lnTo>
                      <a:lnTo>
                        <a:pt x="98" y="456"/>
                      </a:lnTo>
                      <a:lnTo>
                        <a:pt x="98" y="456"/>
                      </a:lnTo>
                      <a:lnTo>
                        <a:pt x="86" y="464"/>
                      </a:lnTo>
                      <a:lnTo>
                        <a:pt x="84" y="466"/>
                      </a:lnTo>
                      <a:lnTo>
                        <a:pt x="82" y="464"/>
                      </a:lnTo>
                      <a:lnTo>
                        <a:pt x="82" y="464"/>
                      </a:lnTo>
                      <a:lnTo>
                        <a:pt x="76" y="398"/>
                      </a:lnTo>
                      <a:lnTo>
                        <a:pt x="68" y="258"/>
                      </a:lnTo>
                      <a:lnTo>
                        <a:pt x="58" y="56"/>
                      </a:lnTo>
                      <a:lnTo>
                        <a:pt x="58" y="56"/>
                      </a:lnTo>
                      <a:lnTo>
                        <a:pt x="42" y="56"/>
                      </a:lnTo>
                      <a:lnTo>
                        <a:pt x="32" y="54"/>
                      </a:lnTo>
                      <a:lnTo>
                        <a:pt x="28" y="52"/>
                      </a:lnTo>
                      <a:lnTo>
                        <a:pt x="26" y="48"/>
                      </a:lnTo>
                      <a:lnTo>
                        <a:pt x="26" y="48"/>
                      </a:lnTo>
                      <a:lnTo>
                        <a:pt x="24" y="40"/>
                      </a:lnTo>
                      <a:lnTo>
                        <a:pt x="26" y="36"/>
                      </a:lnTo>
                      <a:lnTo>
                        <a:pt x="26" y="32"/>
                      </a:lnTo>
                      <a:lnTo>
                        <a:pt x="26" y="32"/>
                      </a:lnTo>
                      <a:lnTo>
                        <a:pt x="26" y="32"/>
                      </a:lnTo>
                      <a:lnTo>
                        <a:pt x="18" y="32"/>
                      </a:lnTo>
                      <a:lnTo>
                        <a:pt x="8" y="30"/>
                      </a:lnTo>
                      <a:lnTo>
                        <a:pt x="4" y="28"/>
                      </a:lnTo>
                      <a:lnTo>
                        <a:pt x="2" y="24"/>
                      </a:lnTo>
                      <a:lnTo>
                        <a:pt x="0" y="20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8" y="8"/>
                      </a:lnTo>
                      <a:lnTo>
                        <a:pt x="16" y="2"/>
                      </a:lnTo>
                      <a:lnTo>
                        <a:pt x="26" y="0"/>
                      </a:lnTo>
                      <a:lnTo>
                        <a:pt x="50" y="8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3FF5EAD-43CC-4407-AF34-5E88B987C892}"/>
              </a:ext>
            </a:extLst>
          </p:cNvPr>
          <p:cNvGrpSpPr/>
          <p:nvPr/>
        </p:nvGrpSpPr>
        <p:grpSpPr>
          <a:xfrm>
            <a:off x="7311326" y="4436533"/>
            <a:ext cx="1980434" cy="1321399"/>
            <a:chOff x="7311326" y="4436533"/>
            <a:chExt cx="1980434" cy="1321399"/>
          </a:xfrm>
        </p:grpSpPr>
        <p:grpSp>
          <p:nvGrpSpPr>
            <p:cNvPr id="50" name="Group 271">
              <a:extLst>
                <a:ext uri="{FF2B5EF4-FFF2-40B4-BE49-F238E27FC236}">
                  <a16:creationId xmlns:a16="http://schemas.microsoft.com/office/drawing/2014/main" id="{071E4BAD-1EED-4C48-8010-CCB646FBC3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326" y="4436533"/>
              <a:ext cx="1976442" cy="1318948"/>
              <a:chOff x="3755" y="2341"/>
              <a:chExt cx="998" cy="666"/>
            </a:xfrm>
          </p:grpSpPr>
          <p:sp>
            <p:nvSpPr>
              <p:cNvPr id="51" name="Rectangle 73">
                <a:extLst>
                  <a:ext uri="{FF2B5EF4-FFF2-40B4-BE49-F238E27FC236}">
                    <a16:creationId xmlns:a16="http://schemas.microsoft.com/office/drawing/2014/main" id="{EEA4A901-2153-49A3-AA3F-A02A9B029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998" cy="665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263">
                <a:extLst>
                  <a:ext uri="{FF2B5EF4-FFF2-40B4-BE49-F238E27FC236}">
                    <a16:creationId xmlns:a16="http://schemas.microsoft.com/office/drawing/2014/main" id="{6691E7EA-92A5-40B8-80B2-6D6B3B319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750"/>
                <a:ext cx="816" cy="255"/>
              </a:xfrm>
              <a:prstGeom prst="triangle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264">
                <a:extLst>
                  <a:ext uri="{FF2B5EF4-FFF2-40B4-BE49-F238E27FC236}">
                    <a16:creationId xmlns:a16="http://schemas.microsoft.com/office/drawing/2014/main" id="{1397DFAE-CB6B-4676-82A9-63EB6F203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846" y="2341"/>
                <a:ext cx="816" cy="255"/>
              </a:xfrm>
              <a:prstGeom prst="triangle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265">
                <a:extLst>
                  <a:ext uri="{FF2B5EF4-FFF2-40B4-BE49-F238E27FC236}">
                    <a16:creationId xmlns:a16="http://schemas.microsoft.com/office/drawing/2014/main" id="{3A3D8C2B-9F7A-4F45-A90B-EAAEB1E50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689" y="2472"/>
                <a:ext cx="539" cy="408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266">
                <a:extLst>
                  <a:ext uri="{FF2B5EF4-FFF2-40B4-BE49-F238E27FC236}">
                    <a16:creationId xmlns:a16="http://schemas.microsoft.com/office/drawing/2014/main" id="{33B4EEBC-1B18-4F93-9671-72BCA2E7A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4279" y="2472"/>
                <a:ext cx="539" cy="408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20BEB90-659F-4620-8BD1-D80514BAC018}"/>
              </a:ext>
            </a:extLst>
          </p:cNvPr>
          <p:cNvGrpSpPr/>
          <p:nvPr/>
        </p:nvGrpSpPr>
        <p:grpSpPr>
          <a:xfrm>
            <a:off x="5061013" y="4435336"/>
            <a:ext cx="1982017" cy="1324113"/>
            <a:chOff x="5061013" y="4435336"/>
            <a:chExt cx="1982017" cy="1324113"/>
          </a:xfrm>
        </p:grpSpPr>
        <p:grpSp>
          <p:nvGrpSpPr>
            <p:cNvPr id="46" name="Group 260">
              <a:extLst>
                <a:ext uri="{FF2B5EF4-FFF2-40B4-BE49-F238E27FC236}">
                  <a16:creationId xmlns:a16="http://schemas.microsoft.com/office/drawing/2014/main" id="{99B69225-AED7-4087-AC59-5E1F0AF82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823" y="4435336"/>
              <a:ext cx="1981207" cy="1324113"/>
              <a:chOff x="2621" y="2341"/>
              <a:chExt cx="998" cy="680"/>
            </a:xfrm>
          </p:grpSpPr>
          <p:sp>
            <p:nvSpPr>
              <p:cNvPr id="47" name="Rectangle 257">
                <a:extLst>
                  <a:ext uri="{FF2B5EF4-FFF2-40B4-BE49-F238E27FC236}">
                    <a16:creationId xmlns:a16="http://schemas.microsoft.com/office/drawing/2014/main" id="{ED2D0A02-BEA5-4B5C-9467-3A8DB7EF5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41"/>
                <a:ext cx="998" cy="31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258">
                <a:extLst>
                  <a:ext uri="{FF2B5EF4-FFF2-40B4-BE49-F238E27FC236}">
                    <a16:creationId xmlns:a16="http://schemas.microsoft.com/office/drawing/2014/main" id="{1B1860C1-E864-4F9D-816B-4A60F6465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59"/>
                <a:ext cx="998" cy="181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259">
                <a:extLst>
                  <a:ext uri="{FF2B5EF4-FFF2-40B4-BE49-F238E27FC236}">
                    <a16:creationId xmlns:a16="http://schemas.microsoft.com/office/drawing/2014/main" id="{04BD3D3B-0029-4B05-A687-E73D44A18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840"/>
                <a:ext cx="998" cy="1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3971544-39BF-47B4-9E97-204E6D9B49F2}"/>
              </a:ext>
            </a:extLst>
          </p:cNvPr>
          <p:cNvGrpSpPr/>
          <p:nvPr/>
        </p:nvGrpSpPr>
        <p:grpSpPr>
          <a:xfrm>
            <a:off x="2810700" y="4437884"/>
            <a:ext cx="1980715" cy="1320048"/>
            <a:chOff x="2810700" y="4437884"/>
            <a:chExt cx="1980715" cy="1320048"/>
          </a:xfrm>
        </p:grpSpPr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21081853-8C61-4567-8BE4-BA03C037942C}"/>
                </a:ext>
              </a:extLst>
            </p:cNvPr>
            <p:cNvGrpSpPr/>
            <p:nvPr/>
          </p:nvGrpSpPr>
          <p:grpSpPr>
            <a:xfrm>
              <a:off x="2810981" y="4437884"/>
              <a:ext cx="1980434" cy="1319628"/>
              <a:chOff x="2810700" y="4438304"/>
              <a:chExt cx="1980434" cy="1319628"/>
            </a:xfrm>
          </p:grpSpPr>
          <p:sp>
            <p:nvSpPr>
              <p:cNvPr id="817" name="Rectangle 271">
                <a:extLst>
                  <a:ext uri="{FF2B5EF4-FFF2-40B4-BE49-F238E27FC236}">
                    <a16:creationId xmlns:a16="http://schemas.microsoft.com/office/drawing/2014/main" id="{EF934745-E66A-4837-9A28-0CC77BE79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4438304"/>
                <a:ext cx="1980434" cy="131962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8" name="Rectangle 271">
                <a:extLst>
                  <a:ext uri="{FF2B5EF4-FFF2-40B4-BE49-F238E27FC236}">
                    <a16:creationId xmlns:a16="http://schemas.microsoft.com/office/drawing/2014/main" id="{BB583A36-838B-43CA-B456-782021A4A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4438304"/>
                <a:ext cx="1980434" cy="222596"/>
              </a:xfrm>
              <a:prstGeom prst="rect">
                <a:avLst/>
              </a:prstGeom>
              <a:solidFill>
                <a:srgbClr val="00206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9" name="Rectangle 271">
                <a:extLst>
                  <a:ext uri="{FF2B5EF4-FFF2-40B4-BE49-F238E27FC236}">
                    <a16:creationId xmlns:a16="http://schemas.microsoft.com/office/drawing/2014/main" id="{11376E85-5DEA-4878-949E-593CB0DC1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5535336"/>
                <a:ext cx="1980434" cy="222596"/>
              </a:xfrm>
              <a:prstGeom prst="rect">
                <a:avLst/>
              </a:prstGeom>
              <a:solidFill>
                <a:srgbClr val="00206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" name="Rectangle 271">
                <a:extLst>
                  <a:ext uri="{FF2B5EF4-FFF2-40B4-BE49-F238E27FC236}">
                    <a16:creationId xmlns:a16="http://schemas.microsoft.com/office/drawing/2014/main" id="{9F22A0D0-B7F9-41D6-B2DD-55E2F7E1E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4882079"/>
                <a:ext cx="1980434" cy="432077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990BE463-8448-4A3E-B03B-913D682DB5D0}"/>
                  </a:ext>
                </a:extLst>
              </p:cNvPr>
              <p:cNvSpPr/>
              <p:nvPr/>
            </p:nvSpPr>
            <p:spPr bwMode="auto">
              <a:xfrm>
                <a:off x="3166118" y="4904045"/>
                <a:ext cx="342254" cy="388144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22" name="Group 5">
                <a:extLst>
                  <a:ext uri="{FF2B5EF4-FFF2-40B4-BE49-F238E27FC236}">
                    <a16:creationId xmlns:a16="http://schemas.microsoft.com/office/drawing/2014/main" id="{704F38CD-7E52-40B0-B6FF-B7A5E09200C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189754" y="4936331"/>
                <a:ext cx="294982" cy="323572"/>
                <a:chOff x="-1046" y="253"/>
                <a:chExt cx="3281" cy="3599"/>
              </a:xfrm>
            </p:grpSpPr>
            <p:sp>
              <p:nvSpPr>
                <p:cNvPr id="823" name="Freeform 6">
                  <a:extLst>
                    <a:ext uri="{FF2B5EF4-FFF2-40B4-BE49-F238E27FC236}">
                      <a16:creationId xmlns:a16="http://schemas.microsoft.com/office/drawing/2014/main" id="{450EC85E-B111-41E2-9F9F-B79172B0B9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46" y="733"/>
                  <a:ext cx="3281" cy="3119"/>
                </a:xfrm>
                <a:custGeom>
                  <a:avLst/>
                  <a:gdLst>
                    <a:gd name="T0" fmla="*/ 1338 w 3281"/>
                    <a:gd name="T1" fmla="*/ 76 h 3119"/>
                    <a:gd name="T2" fmla="*/ 1362 w 3281"/>
                    <a:gd name="T3" fmla="*/ 12 h 3119"/>
                    <a:gd name="T4" fmla="*/ 1857 w 3281"/>
                    <a:gd name="T5" fmla="*/ 2 h 3119"/>
                    <a:gd name="T6" fmla="*/ 1931 w 3281"/>
                    <a:gd name="T7" fmla="*/ 54 h 3119"/>
                    <a:gd name="T8" fmla="*/ 1887 w 3281"/>
                    <a:gd name="T9" fmla="*/ 104 h 3119"/>
                    <a:gd name="T10" fmla="*/ 2383 w 3281"/>
                    <a:gd name="T11" fmla="*/ 266 h 3119"/>
                    <a:gd name="T12" fmla="*/ 2473 w 3281"/>
                    <a:gd name="T13" fmla="*/ 312 h 3119"/>
                    <a:gd name="T14" fmla="*/ 2433 w 3281"/>
                    <a:gd name="T15" fmla="*/ 364 h 3119"/>
                    <a:gd name="T16" fmla="*/ 2473 w 3281"/>
                    <a:gd name="T17" fmla="*/ 424 h 3119"/>
                    <a:gd name="T18" fmla="*/ 2713 w 3281"/>
                    <a:gd name="T19" fmla="*/ 480 h 3119"/>
                    <a:gd name="T20" fmla="*/ 2837 w 3281"/>
                    <a:gd name="T21" fmla="*/ 554 h 3119"/>
                    <a:gd name="T22" fmla="*/ 2753 w 3281"/>
                    <a:gd name="T23" fmla="*/ 556 h 3119"/>
                    <a:gd name="T24" fmla="*/ 2813 w 3281"/>
                    <a:gd name="T25" fmla="*/ 652 h 3119"/>
                    <a:gd name="T26" fmla="*/ 2907 w 3281"/>
                    <a:gd name="T27" fmla="*/ 732 h 3119"/>
                    <a:gd name="T28" fmla="*/ 2961 w 3281"/>
                    <a:gd name="T29" fmla="*/ 896 h 3119"/>
                    <a:gd name="T30" fmla="*/ 3011 w 3281"/>
                    <a:gd name="T31" fmla="*/ 974 h 3119"/>
                    <a:gd name="T32" fmla="*/ 2967 w 3281"/>
                    <a:gd name="T33" fmla="*/ 1054 h 3119"/>
                    <a:gd name="T34" fmla="*/ 2879 w 3281"/>
                    <a:gd name="T35" fmla="*/ 1010 h 3119"/>
                    <a:gd name="T36" fmla="*/ 2919 w 3281"/>
                    <a:gd name="T37" fmla="*/ 944 h 3119"/>
                    <a:gd name="T38" fmla="*/ 2781 w 3281"/>
                    <a:gd name="T39" fmla="*/ 952 h 3119"/>
                    <a:gd name="T40" fmla="*/ 2675 w 3281"/>
                    <a:gd name="T41" fmla="*/ 1076 h 3119"/>
                    <a:gd name="T42" fmla="*/ 2697 w 3281"/>
                    <a:gd name="T43" fmla="*/ 1234 h 3119"/>
                    <a:gd name="T44" fmla="*/ 2819 w 3281"/>
                    <a:gd name="T45" fmla="*/ 1296 h 3119"/>
                    <a:gd name="T46" fmla="*/ 3003 w 3281"/>
                    <a:gd name="T47" fmla="*/ 1272 h 3119"/>
                    <a:gd name="T48" fmla="*/ 3143 w 3281"/>
                    <a:gd name="T49" fmla="*/ 1286 h 3119"/>
                    <a:gd name="T50" fmla="*/ 3239 w 3281"/>
                    <a:gd name="T51" fmla="*/ 1421 h 3119"/>
                    <a:gd name="T52" fmla="*/ 3281 w 3281"/>
                    <a:gd name="T53" fmla="*/ 1647 h 3119"/>
                    <a:gd name="T54" fmla="*/ 3229 w 3281"/>
                    <a:gd name="T55" fmla="*/ 1913 h 3119"/>
                    <a:gd name="T56" fmla="*/ 3005 w 3281"/>
                    <a:gd name="T57" fmla="*/ 2255 h 3119"/>
                    <a:gd name="T58" fmla="*/ 2415 w 3281"/>
                    <a:gd name="T59" fmla="*/ 2685 h 3119"/>
                    <a:gd name="T60" fmla="*/ 2049 w 3281"/>
                    <a:gd name="T61" fmla="*/ 3061 h 3119"/>
                    <a:gd name="T62" fmla="*/ 1929 w 3281"/>
                    <a:gd name="T63" fmla="*/ 3103 h 3119"/>
                    <a:gd name="T64" fmla="*/ 1827 w 3281"/>
                    <a:gd name="T65" fmla="*/ 3079 h 3119"/>
                    <a:gd name="T66" fmla="*/ 1558 w 3281"/>
                    <a:gd name="T67" fmla="*/ 3113 h 3119"/>
                    <a:gd name="T68" fmla="*/ 1380 w 3281"/>
                    <a:gd name="T69" fmla="*/ 3101 h 3119"/>
                    <a:gd name="T70" fmla="*/ 1236 w 3281"/>
                    <a:gd name="T71" fmla="*/ 3075 h 3119"/>
                    <a:gd name="T72" fmla="*/ 1042 w 3281"/>
                    <a:gd name="T73" fmla="*/ 2879 h 3119"/>
                    <a:gd name="T74" fmla="*/ 718 w 3281"/>
                    <a:gd name="T75" fmla="*/ 2591 h 3119"/>
                    <a:gd name="T76" fmla="*/ 198 w 3281"/>
                    <a:gd name="T77" fmla="*/ 2197 h 3119"/>
                    <a:gd name="T78" fmla="*/ 68 w 3281"/>
                    <a:gd name="T79" fmla="*/ 2001 h 3119"/>
                    <a:gd name="T80" fmla="*/ 0 w 3281"/>
                    <a:gd name="T81" fmla="*/ 1655 h 3119"/>
                    <a:gd name="T82" fmla="*/ 72 w 3281"/>
                    <a:gd name="T83" fmla="*/ 1329 h 3119"/>
                    <a:gd name="T84" fmla="*/ 162 w 3281"/>
                    <a:gd name="T85" fmla="*/ 1264 h 3119"/>
                    <a:gd name="T86" fmla="*/ 360 w 3281"/>
                    <a:gd name="T87" fmla="*/ 1290 h 3119"/>
                    <a:gd name="T88" fmla="*/ 514 w 3281"/>
                    <a:gd name="T89" fmla="*/ 1274 h 3119"/>
                    <a:gd name="T90" fmla="*/ 600 w 3281"/>
                    <a:gd name="T91" fmla="*/ 1168 h 3119"/>
                    <a:gd name="T92" fmla="*/ 566 w 3281"/>
                    <a:gd name="T93" fmla="*/ 1012 h 3119"/>
                    <a:gd name="T94" fmla="*/ 386 w 3281"/>
                    <a:gd name="T95" fmla="*/ 942 h 3119"/>
                    <a:gd name="T96" fmla="*/ 384 w 3281"/>
                    <a:gd name="T97" fmla="*/ 994 h 3119"/>
                    <a:gd name="T98" fmla="*/ 330 w 3281"/>
                    <a:gd name="T99" fmla="*/ 1048 h 3119"/>
                    <a:gd name="T100" fmla="*/ 258 w 3281"/>
                    <a:gd name="T101" fmla="*/ 974 h 3119"/>
                    <a:gd name="T102" fmla="*/ 314 w 3281"/>
                    <a:gd name="T103" fmla="*/ 920 h 3119"/>
                    <a:gd name="T104" fmla="*/ 386 w 3281"/>
                    <a:gd name="T105" fmla="*/ 682 h 3119"/>
                    <a:gd name="T106" fmla="*/ 482 w 3281"/>
                    <a:gd name="T107" fmla="*/ 632 h 3119"/>
                    <a:gd name="T108" fmla="*/ 514 w 3281"/>
                    <a:gd name="T109" fmla="*/ 560 h 3119"/>
                    <a:gd name="T110" fmla="*/ 446 w 3281"/>
                    <a:gd name="T111" fmla="*/ 552 h 3119"/>
                    <a:gd name="T112" fmla="*/ 530 w 3281"/>
                    <a:gd name="T113" fmla="*/ 496 h 3119"/>
                    <a:gd name="T114" fmla="*/ 772 w 3281"/>
                    <a:gd name="T115" fmla="*/ 424 h 3119"/>
                    <a:gd name="T116" fmla="*/ 858 w 3281"/>
                    <a:gd name="T117" fmla="*/ 360 h 3119"/>
                    <a:gd name="T118" fmla="*/ 794 w 3281"/>
                    <a:gd name="T119" fmla="*/ 308 h 3119"/>
                    <a:gd name="T120" fmla="*/ 878 w 3281"/>
                    <a:gd name="T121" fmla="*/ 260 h 3119"/>
                    <a:gd name="T122" fmla="*/ 1062 w 3281"/>
                    <a:gd name="T123" fmla="*/ 174 h 3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81" h="3119">
                      <a:moveTo>
                        <a:pt x="1418" y="104"/>
                      </a:moveTo>
                      <a:lnTo>
                        <a:pt x="1418" y="104"/>
                      </a:lnTo>
                      <a:lnTo>
                        <a:pt x="1406" y="102"/>
                      </a:lnTo>
                      <a:lnTo>
                        <a:pt x="1378" y="98"/>
                      </a:lnTo>
                      <a:lnTo>
                        <a:pt x="1364" y="94"/>
                      </a:lnTo>
                      <a:lnTo>
                        <a:pt x="1350" y="88"/>
                      </a:lnTo>
                      <a:lnTo>
                        <a:pt x="1342" y="82"/>
                      </a:lnTo>
                      <a:lnTo>
                        <a:pt x="1338" y="76"/>
                      </a:lnTo>
                      <a:lnTo>
                        <a:pt x="1338" y="72"/>
                      </a:lnTo>
                      <a:lnTo>
                        <a:pt x="1338" y="72"/>
                      </a:lnTo>
                      <a:lnTo>
                        <a:pt x="1338" y="52"/>
                      </a:lnTo>
                      <a:lnTo>
                        <a:pt x="1338" y="42"/>
                      </a:lnTo>
                      <a:lnTo>
                        <a:pt x="1340" y="34"/>
                      </a:lnTo>
                      <a:lnTo>
                        <a:pt x="1344" y="26"/>
                      </a:lnTo>
                      <a:lnTo>
                        <a:pt x="1352" y="18"/>
                      </a:lnTo>
                      <a:lnTo>
                        <a:pt x="1362" y="12"/>
                      </a:lnTo>
                      <a:lnTo>
                        <a:pt x="1378" y="8"/>
                      </a:lnTo>
                      <a:lnTo>
                        <a:pt x="1378" y="8"/>
                      </a:lnTo>
                      <a:lnTo>
                        <a:pt x="1414" y="2"/>
                      </a:lnTo>
                      <a:lnTo>
                        <a:pt x="1444" y="0"/>
                      </a:lnTo>
                      <a:lnTo>
                        <a:pt x="1474" y="0"/>
                      </a:lnTo>
                      <a:lnTo>
                        <a:pt x="1841" y="0"/>
                      </a:lnTo>
                      <a:lnTo>
                        <a:pt x="1841" y="0"/>
                      </a:lnTo>
                      <a:lnTo>
                        <a:pt x="1857" y="2"/>
                      </a:lnTo>
                      <a:lnTo>
                        <a:pt x="1873" y="6"/>
                      </a:lnTo>
                      <a:lnTo>
                        <a:pt x="1891" y="10"/>
                      </a:lnTo>
                      <a:lnTo>
                        <a:pt x="1909" y="20"/>
                      </a:lnTo>
                      <a:lnTo>
                        <a:pt x="1915" y="24"/>
                      </a:lnTo>
                      <a:lnTo>
                        <a:pt x="1923" y="30"/>
                      </a:lnTo>
                      <a:lnTo>
                        <a:pt x="1927" y="38"/>
                      </a:lnTo>
                      <a:lnTo>
                        <a:pt x="1929" y="46"/>
                      </a:lnTo>
                      <a:lnTo>
                        <a:pt x="1931" y="54"/>
                      </a:lnTo>
                      <a:lnTo>
                        <a:pt x="1929" y="64"/>
                      </a:lnTo>
                      <a:lnTo>
                        <a:pt x="1929" y="64"/>
                      </a:lnTo>
                      <a:lnTo>
                        <a:pt x="1925" y="74"/>
                      </a:lnTo>
                      <a:lnTo>
                        <a:pt x="1921" y="82"/>
                      </a:lnTo>
                      <a:lnTo>
                        <a:pt x="1917" y="88"/>
                      </a:lnTo>
                      <a:lnTo>
                        <a:pt x="1911" y="94"/>
                      </a:lnTo>
                      <a:lnTo>
                        <a:pt x="1899" y="102"/>
                      </a:lnTo>
                      <a:lnTo>
                        <a:pt x="1887" y="104"/>
                      </a:lnTo>
                      <a:lnTo>
                        <a:pt x="1875" y="106"/>
                      </a:lnTo>
                      <a:lnTo>
                        <a:pt x="1867" y="106"/>
                      </a:lnTo>
                      <a:lnTo>
                        <a:pt x="1857" y="104"/>
                      </a:lnTo>
                      <a:lnTo>
                        <a:pt x="2249" y="200"/>
                      </a:lnTo>
                      <a:lnTo>
                        <a:pt x="2241" y="216"/>
                      </a:lnTo>
                      <a:lnTo>
                        <a:pt x="2369" y="264"/>
                      </a:lnTo>
                      <a:lnTo>
                        <a:pt x="2369" y="264"/>
                      </a:lnTo>
                      <a:lnTo>
                        <a:pt x="2383" y="266"/>
                      </a:lnTo>
                      <a:lnTo>
                        <a:pt x="2417" y="274"/>
                      </a:lnTo>
                      <a:lnTo>
                        <a:pt x="2435" y="280"/>
                      </a:lnTo>
                      <a:lnTo>
                        <a:pt x="2453" y="288"/>
                      </a:lnTo>
                      <a:lnTo>
                        <a:pt x="2459" y="294"/>
                      </a:lnTo>
                      <a:lnTo>
                        <a:pt x="2465" y="300"/>
                      </a:lnTo>
                      <a:lnTo>
                        <a:pt x="2471" y="306"/>
                      </a:lnTo>
                      <a:lnTo>
                        <a:pt x="2473" y="312"/>
                      </a:lnTo>
                      <a:lnTo>
                        <a:pt x="2473" y="312"/>
                      </a:lnTo>
                      <a:lnTo>
                        <a:pt x="2475" y="318"/>
                      </a:lnTo>
                      <a:lnTo>
                        <a:pt x="2473" y="326"/>
                      </a:lnTo>
                      <a:lnTo>
                        <a:pt x="2473" y="332"/>
                      </a:lnTo>
                      <a:lnTo>
                        <a:pt x="2469" y="336"/>
                      </a:lnTo>
                      <a:lnTo>
                        <a:pt x="2463" y="346"/>
                      </a:lnTo>
                      <a:lnTo>
                        <a:pt x="2453" y="354"/>
                      </a:lnTo>
                      <a:lnTo>
                        <a:pt x="2443" y="360"/>
                      </a:lnTo>
                      <a:lnTo>
                        <a:pt x="2433" y="364"/>
                      </a:lnTo>
                      <a:lnTo>
                        <a:pt x="2425" y="368"/>
                      </a:lnTo>
                      <a:lnTo>
                        <a:pt x="2425" y="368"/>
                      </a:lnTo>
                      <a:lnTo>
                        <a:pt x="2427" y="376"/>
                      </a:lnTo>
                      <a:lnTo>
                        <a:pt x="2437" y="394"/>
                      </a:lnTo>
                      <a:lnTo>
                        <a:pt x="2443" y="404"/>
                      </a:lnTo>
                      <a:lnTo>
                        <a:pt x="2451" y="412"/>
                      </a:lnTo>
                      <a:lnTo>
                        <a:pt x="2461" y="420"/>
                      </a:lnTo>
                      <a:lnTo>
                        <a:pt x="2473" y="424"/>
                      </a:lnTo>
                      <a:lnTo>
                        <a:pt x="2473" y="424"/>
                      </a:lnTo>
                      <a:lnTo>
                        <a:pt x="2633" y="448"/>
                      </a:lnTo>
                      <a:lnTo>
                        <a:pt x="2633" y="472"/>
                      </a:lnTo>
                      <a:lnTo>
                        <a:pt x="2633" y="472"/>
                      </a:lnTo>
                      <a:lnTo>
                        <a:pt x="2643" y="472"/>
                      </a:lnTo>
                      <a:lnTo>
                        <a:pt x="2673" y="472"/>
                      </a:lnTo>
                      <a:lnTo>
                        <a:pt x="2691" y="476"/>
                      </a:lnTo>
                      <a:lnTo>
                        <a:pt x="2713" y="480"/>
                      </a:lnTo>
                      <a:lnTo>
                        <a:pt x="2737" y="486"/>
                      </a:lnTo>
                      <a:lnTo>
                        <a:pt x="2761" y="496"/>
                      </a:lnTo>
                      <a:lnTo>
                        <a:pt x="2761" y="496"/>
                      </a:lnTo>
                      <a:lnTo>
                        <a:pt x="2783" y="508"/>
                      </a:lnTo>
                      <a:lnTo>
                        <a:pt x="2801" y="518"/>
                      </a:lnTo>
                      <a:lnTo>
                        <a:pt x="2815" y="530"/>
                      </a:lnTo>
                      <a:lnTo>
                        <a:pt x="2825" y="540"/>
                      </a:lnTo>
                      <a:lnTo>
                        <a:pt x="2837" y="554"/>
                      </a:lnTo>
                      <a:lnTo>
                        <a:pt x="2841" y="560"/>
                      </a:lnTo>
                      <a:lnTo>
                        <a:pt x="2841" y="560"/>
                      </a:lnTo>
                      <a:lnTo>
                        <a:pt x="2811" y="556"/>
                      </a:lnTo>
                      <a:lnTo>
                        <a:pt x="2789" y="552"/>
                      </a:lnTo>
                      <a:lnTo>
                        <a:pt x="2769" y="552"/>
                      </a:lnTo>
                      <a:lnTo>
                        <a:pt x="2769" y="552"/>
                      </a:lnTo>
                      <a:lnTo>
                        <a:pt x="2755" y="554"/>
                      </a:lnTo>
                      <a:lnTo>
                        <a:pt x="2753" y="556"/>
                      </a:lnTo>
                      <a:lnTo>
                        <a:pt x="2753" y="560"/>
                      </a:lnTo>
                      <a:lnTo>
                        <a:pt x="2753" y="560"/>
                      </a:lnTo>
                      <a:lnTo>
                        <a:pt x="2755" y="574"/>
                      </a:lnTo>
                      <a:lnTo>
                        <a:pt x="2761" y="602"/>
                      </a:lnTo>
                      <a:lnTo>
                        <a:pt x="2769" y="640"/>
                      </a:lnTo>
                      <a:lnTo>
                        <a:pt x="2769" y="640"/>
                      </a:lnTo>
                      <a:lnTo>
                        <a:pt x="2783" y="644"/>
                      </a:lnTo>
                      <a:lnTo>
                        <a:pt x="2813" y="652"/>
                      </a:lnTo>
                      <a:lnTo>
                        <a:pt x="2833" y="660"/>
                      </a:lnTo>
                      <a:lnTo>
                        <a:pt x="2851" y="668"/>
                      </a:lnTo>
                      <a:lnTo>
                        <a:pt x="2867" y="678"/>
                      </a:lnTo>
                      <a:lnTo>
                        <a:pt x="2881" y="688"/>
                      </a:lnTo>
                      <a:lnTo>
                        <a:pt x="2881" y="688"/>
                      </a:lnTo>
                      <a:lnTo>
                        <a:pt x="2887" y="696"/>
                      </a:lnTo>
                      <a:lnTo>
                        <a:pt x="2893" y="704"/>
                      </a:lnTo>
                      <a:lnTo>
                        <a:pt x="2907" y="732"/>
                      </a:lnTo>
                      <a:lnTo>
                        <a:pt x="2921" y="764"/>
                      </a:lnTo>
                      <a:lnTo>
                        <a:pt x="2935" y="798"/>
                      </a:lnTo>
                      <a:lnTo>
                        <a:pt x="2947" y="832"/>
                      </a:lnTo>
                      <a:lnTo>
                        <a:pt x="2957" y="862"/>
                      </a:lnTo>
                      <a:lnTo>
                        <a:pt x="2961" y="884"/>
                      </a:lnTo>
                      <a:lnTo>
                        <a:pt x="2961" y="892"/>
                      </a:lnTo>
                      <a:lnTo>
                        <a:pt x="2961" y="896"/>
                      </a:lnTo>
                      <a:lnTo>
                        <a:pt x="2961" y="896"/>
                      </a:lnTo>
                      <a:lnTo>
                        <a:pt x="2961" y="898"/>
                      </a:lnTo>
                      <a:lnTo>
                        <a:pt x="2961" y="902"/>
                      </a:lnTo>
                      <a:lnTo>
                        <a:pt x="2967" y="910"/>
                      </a:lnTo>
                      <a:lnTo>
                        <a:pt x="2987" y="930"/>
                      </a:lnTo>
                      <a:lnTo>
                        <a:pt x="2997" y="942"/>
                      </a:lnTo>
                      <a:lnTo>
                        <a:pt x="3007" y="958"/>
                      </a:lnTo>
                      <a:lnTo>
                        <a:pt x="3009" y="966"/>
                      </a:lnTo>
                      <a:lnTo>
                        <a:pt x="3011" y="974"/>
                      </a:lnTo>
                      <a:lnTo>
                        <a:pt x="3011" y="982"/>
                      </a:lnTo>
                      <a:lnTo>
                        <a:pt x="3009" y="992"/>
                      </a:lnTo>
                      <a:lnTo>
                        <a:pt x="3009" y="992"/>
                      </a:lnTo>
                      <a:lnTo>
                        <a:pt x="3003" y="1010"/>
                      </a:lnTo>
                      <a:lnTo>
                        <a:pt x="2997" y="1026"/>
                      </a:lnTo>
                      <a:lnTo>
                        <a:pt x="2989" y="1038"/>
                      </a:lnTo>
                      <a:lnTo>
                        <a:pt x="2979" y="1048"/>
                      </a:lnTo>
                      <a:lnTo>
                        <a:pt x="2967" y="1054"/>
                      </a:lnTo>
                      <a:lnTo>
                        <a:pt x="2955" y="1056"/>
                      </a:lnTo>
                      <a:lnTo>
                        <a:pt x="2939" y="1054"/>
                      </a:lnTo>
                      <a:lnTo>
                        <a:pt x="2921" y="1048"/>
                      </a:lnTo>
                      <a:lnTo>
                        <a:pt x="2921" y="1048"/>
                      </a:lnTo>
                      <a:lnTo>
                        <a:pt x="2905" y="1038"/>
                      </a:lnTo>
                      <a:lnTo>
                        <a:pt x="2893" y="1030"/>
                      </a:lnTo>
                      <a:lnTo>
                        <a:pt x="2883" y="1020"/>
                      </a:lnTo>
                      <a:lnTo>
                        <a:pt x="2879" y="1010"/>
                      </a:lnTo>
                      <a:lnTo>
                        <a:pt x="2875" y="1004"/>
                      </a:lnTo>
                      <a:lnTo>
                        <a:pt x="2873" y="998"/>
                      </a:lnTo>
                      <a:lnTo>
                        <a:pt x="2873" y="992"/>
                      </a:lnTo>
                      <a:lnTo>
                        <a:pt x="2865" y="968"/>
                      </a:lnTo>
                      <a:lnTo>
                        <a:pt x="2881" y="960"/>
                      </a:lnTo>
                      <a:lnTo>
                        <a:pt x="2937" y="952"/>
                      </a:lnTo>
                      <a:lnTo>
                        <a:pt x="2937" y="952"/>
                      </a:lnTo>
                      <a:lnTo>
                        <a:pt x="2919" y="944"/>
                      </a:lnTo>
                      <a:lnTo>
                        <a:pt x="2905" y="938"/>
                      </a:lnTo>
                      <a:lnTo>
                        <a:pt x="2897" y="936"/>
                      </a:lnTo>
                      <a:lnTo>
                        <a:pt x="2897" y="936"/>
                      </a:lnTo>
                      <a:lnTo>
                        <a:pt x="2881" y="936"/>
                      </a:lnTo>
                      <a:lnTo>
                        <a:pt x="2845" y="938"/>
                      </a:lnTo>
                      <a:lnTo>
                        <a:pt x="2823" y="940"/>
                      </a:lnTo>
                      <a:lnTo>
                        <a:pt x="2801" y="946"/>
                      </a:lnTo>
                      <a:lnTo>
                        <a:pt x="2781" y="952"/>
                      </a:lnTo>
                      <a:lnTo>
                        <a:pt x="2761" y="960"/>
                      </a:lnTo>
                      <a:lnTo>
                        <a:pt x="2761" y="960"/>
                      </a:lnTo>
                      <a:lnTo>
                        <a:pt x="2743" y="972"/>
                      </a:lnTo>
                      <a:lnTo>
                        <a:pt x="2727" y="988"/>
                      </a:lnTo>
                      <a:lnTo>
                        <a:pt x="2711" y="1006"/>
                      </a:lnTo>
                      <a:lnTo>
                        <a:pt x="2695" y="1026"/>
                      </a:lnTo>
                      <a:lnTo>
                        <a:pt x="2683" y="1050"/>
                      </a:lnTo>
                      <a:lnTo>
                        <a:pt x="2675" y="1076"/>
                      </a:lnTo>
                      <a:lnTo>
                        <a:pt x="2667" y="1102"/>
                      </a:lnTo>
                      <a:lnTo>
                        <a:pt x="2665" y="1128"/>
                      </a:lnTo>
                      <a:lnTo>
                        <a:pt x="2665" y="1128"/>
                      </a:lnTo>
                      <a:lnTo>
                        <a:pt x="2665" y="1154"/>
                      </a:lnTo>
                      <a:lnTo>
                        <a:pt x="2669" y="1180"/>
                      </a:lnTo>
                      <a:lnTo>
                        <a:pt x="2677" y="1202"/>
                      </a:lnTo>
                      <a:lnTo>
                        <a:pt x="2689" y="1224"/>
                      </a:lnTo>
                      <a:lnTo>
                        <a:pt x="2697" y="1234"/>
                      </a:lnTo>
                      <a:lnTo>
                        <a:pt x="2705" y="1244"/>
                      </a:lnTo>
                      <a:lnTo>
                        <a:pt x="2715" y="1252"/>
                      </a:lnTo>
                      <a:lnTo>
                        <a:pt x="2727" y="1260"/>
                      </a:lnTo>
                      <a:lnTo>
                        <a:pt x="2739" y="1268"/>
                      </a:lnTo>
                      <a:lnTo>
                        <a:pt x="2753" y="1276"/>
                      </a:lnTo>
                      <a:lnTo>
                        <a:pt x="2785" y="1288"/>
                      </a:lnTo>
                      <a:lnTo>
                        <a:pt x="2785" y="1288"/>
                      </a:lnTo>
                      <a:lnTo>
                        <a:pt x="2819" y="1296"/>
                      </a:lnTo>
                      <a:lnTo>
                        <a:pt x="2851" y="1300"/>
                      </a:lnTo>
                      <a:lnTo>
                        <a:pt x="2879" y="1302"/>
                      </a:lnTo>
                      <a:lnTo>
                        <a:pt x="2905" y="1298"/>
                      </a:lnTo>
                      <a:lnTo>
                        <a:pt x="2927" y="1294"/>
                      </a:lnTo>
                      <a:lnTo>
                        <a:pt x="2947" y="1290"/>
                      </a:lnTo>
                      <a:lnTo>
                        <a:pt x="2977" y="1280"/>
                      </a:lnTo>
                      <a:lnTo>
                        <a:pt x="2977" y="1280"/>
                      </a:lnTo>
                      <a:lnTo>
                        <a:pt x="3003" y="1272"/>
                      </a:lnTo>
                      <a:lnTo>
                        <a:pt x="3019" y="1270"/>
                      </a:lnTo>
                      <a:lnTo>
                        <a:pt x="3037" y="1268"/>
                      </a:lnTo>
                      <a:lnTo>
                        <a:pt x="3057" y="1268"/>
                      </a:lnTo>
                      <a:lnTo>
                        <a:pt x="3079" y="1270"/>
                      </a:lnTo>
                      <a:lnTo>
                        <a:pt x="3103" y="1274"/>
                      </a:lnTo>
                      <a:lnTo>
                        <a:pt x="3129" y="1280"/>
                      </a:lnTo>
                      <a:lnTo>
                        <a:pt x="3129" y="1280"/>
                      </a:lnTo>
                      <a:lnTo>
                        <a:pt x="3143" y="1286"/>
                      </a:lnTo>
                      <a:lnTo>
                        <a:pt x="3155" y="1294"/>
                      </a:lnTo>
                      <a:lnTo>
                        <a:pt x="3169" y="1304"/>
                      </a:lnTo>
                      <a:lnTo>
                        <a:pt x="3181" y="1318"/>
                      </a:lnTo>
                      <a:lnTo>
                        <a:pt x="3195" y="1333"/>
                      </a:lnTo>
                      <a:lnTo>
                        <a:pt x="3205" y="1351"/>
                      </a:lnTo>
                      <a:lnTo>
                        <a:pt x="3217" y="1373"/>
                      </a:lnTo>
                      <a:lnTo>
                        <a:pt x="3229" y="1395"/>
                      </a:lnTo>
                      <a:lnTo>
                        <a:pt x="3239" y="1421"/>
                      </a:lnTo>
                      <a:lnTo>
                        <a:pt x="3247" y="1447"/>
                      </a:lnTo>
                      <a:lnTo>
                        <a:pt x="3255" y="1477"/>
                      </a:lnTo>
                      <a:lnTo>
                        <a:pt x="3263" y="1507"/>
                      </a:lnTo>
                      <a:lnTo>
                        <a:pt x="3269" y="1539"/>
                      </a:lnTo>
                      <a:lnTo>
                        <a:pt x="3275" y="1573"/>
                      </a:lnTo>
                      <a:lnTo>
                        <a:pt x="3279" y="1609"/>
                      </a:lnTo>
                      <a:lnTo>
                        <a:pt x="3281" y="1647"/>
                      </a:lnTo>
                      <a:lnTo>
                        <a:pt x="3281" y="1647"/>
                      </a:lnTo>
                      <a:lnTo>
                        <a:pt x="3281" y="1685"/>
                      </a:lnTo>
                      <a:lnTo>
                        <a:pt x="3279" y="1721"/>
                      </a:lnTo>
                      <a:lnTo>
                        <a:pt x="3275" y="1755"/>
                      </a:lnTo>
                      <a:lnTo>
                        <a:pt x="3269" y="1789"/>
                      </a:lnTo>
                      <a:lnTo>
                        <a:pt x="3261" y="1821"/>
                      </a:lnTo>
                      <a:lnTo>
                        <a:pt x="3253" y="1853"/>
                      </a:lnTo>
                      <a:lnTo>
                        <a:pt x="3241" y="1883"/>
                      </a:lnTo>
                      <a:lnTo>
                        <a:pt x="3229" y="1913"/>
                      </a:lnTo>
                      <a:lnTo>
                        <a:pt x="3199" y="1973"/>
                      </a:lnTo>
                      <a:lnTo>
                        <a:pt x="3167" y="2033"/>
                      </a:lnTo>
                      <a:lnTo>
                        <a:pt x="3097" y="2151"/>
                      </a:lnTo>
                      <a:lnTo>
                        <a:pt x="3097" y="2151"/>
                      </a:lnTo>
                      <a:lnTo>
                        <a:pt x="3087" y="2167"/>
                      </a:lnTo>
                      <a:lnTo>
                        <a:pt x="3075" y="2183"/>
                      </a:lnTo>
                      <a:lnTo>
                        <a:pt x="3043" y="2217"/>
                      </a:lnTo>
                      <a:lnTo>
                        <a:pt x="3005" y="2255"/>
                      </a:lnTo>
                      <a:lnTo>
                        <a:pt x="2959" y="2293"/>
                      </a:lnTo>
                      <a:lnTo>
                        <a:pt x="2911" y="2333"/>
                      </a:lnTo>
                      <a:lnTo>
                        <a:pt x="2857" y="2373"/>
                      </a:lnTo>
                      <a:lnTo>
                        <a:pt x="2743" y="2455"/>
                      </a:lnTo>
                      <a:lnTo>
                        <a:pt x="2629" y="2533"/>
                      </a:lnTo>
                      <a:lnTo>
                        <a:pt x="2527" y="2603"/>
                      </a:lnTo>
                      <a:lnTo>
                        <a:pt x="2445" y="2661"/>
                      </a:lnTo>
                      <a:lnTo>
                        <a:pt x="2415" y="2685"/>
                      </a:lnTo>
                      <a:lnTo>
                        <a:pt x="2393" y="2703"/>
                      </a:lnTo>
                      <a:lnTo>
                        <a:pt x="2393" y="2703"/>
                      </a:lnTo>
                      <a:lnTo>
                        <a:pt x="2311" y="2789"/>
                      </a:lnTo>
                      <a:lnTo>
                        <a:pt x="2211" y="2893"/>
                      </a:lnTo>
                      <a:lnTo>
                        <a:pt x="2121" y="2989"/>
                      </a:lnTo>
                      <a:lnTo>
                        <a:pt x="2065" y="3047"/>
                      </a:lnTo>
                      <a:lnTo>
                        <a:pt x="2065" y="3047"/>
                      </a:lnTo>
                      <a:lnTo>
                        <a:pt x="2049" y="3061"/>
                      </a:lnTo>
                      <a:lnTo>
                        <a:pt x="2033" y="3073"/>
                      </a:lnTo>
                      <a:lnTo>
                        <a:pt x="2017" y="3083"/>
                      </a:lnTo>
                      <a:lnTo>
                        <a:pt x="2003" y="3089"/>
                      </a:lnTo>
                      <a:lnTo>
                        <a:pt x="1985" y="3095"/>
                      </a:lnTo>
                      <a:lnTo>
                        <a:pt x="1967" y="3099"/>
                      </a:lnTo>
                      <a:lnTo>
                        <a:pt x="1949" y="3103"/>
                      </a:lnTo>
                      <a:lnTo>
                        <a:pt x="1929" y="3103"/>
                      </a:lnTo>
                      <a:lnTo>
                        <a:pt x="1929" y="3103"/>
                      </a:lnTo>
                      <a:lnTo>
                        <a:pt x="1909" y="3101"/>
                      </a:lnTo>
                      <a:lnTo>
                        <a:pt x="1893" y="3097"/>
                      </a:lnTo>
                      <a:lnTo>
                        <a:pt x="1879" y="3093"/>
                      </a:lnTo>
                      <a:lnTo>
                        <a:pt x="1869" y="3087"/>
                      </a:lnTo>
                      <a:lnTo>
                        <a:pt x="1853" y="3075"/>
                      </a:lnTo>
                      <a:lnTo>
                        <a:pt x="1849" y="3071"/>
                      </a:lnTo>
                      <a:lnTo>
                        <a:pt x="1849" y="3071"/>
                      </a:lnTo>
                      <a:lnTo>
                        <a:pt x="1827" y="3079"/>
                      </a:lnTo>
                      <a:lnTo>
                        <a:pt x="1771" y="3095"/>
                      </a:lnTo>
                      <a:lnTo>
                        <a:pt x="1735" y="3103"/>
                      </a:lnTo>
                      <a:lnTo>
                        <a:pt x="1697" y="3111"/>
                      </a:lnTo>
                      <a:lnTo>
                        <a:pt x="1659" y="3117"/>
                      </a:lnTo>
                      <a:lnTo>
                        <a:pt x="1626" y="3119"/>
                      </a:lnTo>
                      <a:lnTo>
                        <a:pt x="1626" y="3119"/>
                      </a:lnTo>
                      <a:lnTo>
                        <a:pt x="1592" y="3117"/>
                      </a:lnTo>
                      <a:lnTo>
                        <a:pt x="1558" y="3113"/>
                      </a:lnTo>
                      <a:lnTo>
                        <a:pt x="1524" y="3109"/>
                      </a:lnTo>
                      <a:lnTo>
                        <a:pt x="1494" y="3103"/>
                      </a:lnTo>
                      <a:lnTo>
                        <a:pt x="1444" y="3091"/>
                      </a:lnTo>
                      <a:lnTo>
                        <a:pt x="1426" y="3087"/>
                      </a:lnTo>
                      <a:lnTo>
                        <a:pt x="1426" y="3087"/>
                      </a:lnTo>
                      <a:lnTo>
                        <a:pt x="1422" y="3089"/>
                      </a:lnTo>
                      <a:lnTo>
                        <a:pt x="1406" y="3095"/>
                      </a:lnTo>
                      <a:lnTo>
                        <a:pt x="1380" y="3101"/>
                      </a:lnTo>
                      <a:lnTo>
                        <a:pt x="1360" y="3103"/>
                      </a:lnTo>
                      <a:lnTo>
                        <a:pt x="1338" y="3103"/>
                      </a:lnTo>
                      <a:lnTo>
                        <a:pt x="1338" y="3103"/>
                      </a:lnTo>
                      <a:lnTo>
                        <a:pt x="1314" y="3103"/>
                      </a:lnTo>
                      <a:lnTo>
                        <a:pt x="1294" y="3099"/>
                      </a:lnTo>
                      <a:lnTo>
                        <a:pt x="1274" y="3093"/>
                      </a:lnTo>
                      <a:lnTo>
                        <a:pt x="1256" y="3087"/>
                      </a:lnTo>
                      <a:lnTo>
                        <a:pt x="1236" y="3075"/>
                      </a:lnTo>
                      <a:lnTo>
                        <a:pt x="1216" y="3061"/>
                      </a:lnTo>
                      <a:lnTo>
                        <a:pt x="1194" y="3045"/>
                      </a:lnTo>
                      <a:lnTo>
                        <a:pt x="1170" y="3023"/>
                      </a:lnTo>
                      <a:lnTo>
                        <a:pt x="1170" y="3023"/>
                      </a:lnTo>
                      <a:lnTo>
                        <a:pt x="1146" y="2999"/>
                      </a:lnTo>
                      <a:lnTo>
                        <a:pt x="1122" y="2975"/>
                      </a:lnTo>
                      <a:lnTo>
                        <a:pt x="1074" y="2915"/>
                      </a:lnTo>
                      <a:lnTo>
                        <a:pt x="1042" y="2879"/>
                      </a:lnTo>
                      <a:lnTo>
                        <a:pt x="1004" y="2837"/>
                      </a:lnTo>
                      <a:lnTo>
                        <a:pt x="956" y="2787"/>
                      </a:lnTo>
                      <a:lnTo>
                        <a:pt x="898" y="2727"/>
                      </a:lnTo>
                      <a:lnTo>
                        <a:pt x="898" y="2727"/>
                      </a:lnTo>
                      <a:lnTo>
                        <a:pt x="862" y="2695"/>
                      </a:lnTo>
                      <a:lnTo>
                        <a:pt x="820" y="2661"/>
                      </a:lnTo>
                      <a:lnTo>
                        <a:pt x="772" y="2627"/>
                      </a:lnTo>
                      <a:lnTo>
                        <a:pt x="718" y="2591"/>
                      </a:lnTo>
                      <a:lnTo>
                        <a:pt x="604" y="2515"/>
                      </a:lnTo>
                      <a:lnTo>
                        <a:pt x="482" y="2433"/>
                      </a:lnTo>
                      <a:lnTo>
                        <a:pt x="420" y="2389"/>
                      </a:lnTo>
                      <a:lnTo>
                        <a:pt x="360" y="2345"/>
                      </a:lnTo>
                      <a:lnTo>
                        <a:pt x="302" y="2297"/>
                      </a:lnTo>
                      <a:lnTo>
                        <a:pt x="248" y="2249"/>
                      </a:lnTo>
                      <a:lnTo>
                        <a:pt x="222" y="2223"/>
                      </a:lnTo>
                      <a:lnTo>
                        <a:pt x="198" y="2197"/>
                      </a:lnTo>
                      <a:lnTo>
                        <a:pt x="174" y="2171"/>
                      </a:lnTo>
                      <a:lnTo>
                        <a:pt x="152" y="2145"/>
                      </a:lnTo>
                      <a:lnTo>
                        <a:pt x="132" y="2117"/>
                      </a:lnTo>
                      <a:lnTo>
                        <a:pt x="114" y="2089"/>
                      </a:lnTo>
                      <a:lnTo>
                        <a:pt x="96" y="2061"/>
                      </a:lnTo>
                      <a:lnTo>
                        <a:pt x="82" y="2031"/>
                      </a:lnTo>
                      <a:lnTo>
                        <a:pt x="82" y="2031"/>
                      </a:lnTo>
                      <a:lnTo>
                        <a:pt x="68" y="2001"/>
                      </a:lnTo>
                      <a:lnTo>
                        <a:pt x="56" y="1971"/>
                      </a:lnTo>
                      <a:lnTo>
                        <a:pt x="46" y="1939"/>
                      </a:lnTo>
                      <a:lnTo>
                        <a:pt x="36" y="1909"/>
                      </a:lnTo>
                      <a:lnTo>
                        <a:pt x="28" y="1877"/>
                      </a:lnTo>
                      <a:lnTo>
                        <a:pt x="20" y="1845"/>
                      </a:lnTo>
                      <a:lnTo>
                        <a:pt x="10" y="1781"/>
                      </a:lnTo>
                      <a:lnTo>
                        <a:pt x="2" y="1717"/>
                      </a:lnTo>
                      <a:lnTo>
                        <a:pt x="0" y="1655"/>
                      </a:lnTo>
                      <a:lnTo>
                        <a:pt x="2" y="1593"/>
                      </a:lnTo>
                      <a:lnTo>
                        <a:pt x="6" y="1535"/>
                      </a:lnTo>
                      <a:lnTo>
                        <a:pt x="16" y="1481"/>
                      </a:lnTo>
                      <a:lnTo>
                        <a:pt x="28" y="1431"/>
                      </a:lnTo>
                      <a:lnTo>
                        <a:pt x="44" y="1387"/>
                      </a:lnTo>
                      <a:lnTo>
                        <a:pt x="52" y="1365"/>
                      </a:lnTo>
                      <a:lnTo>
                        <a:pt x="62" y="1347"/>
                      </a:lnTo>
                      <a:lnTo>
                        <a:pt x="72" y="1329"/>
                      </a:lnTo>
                      <a:lnTo>
                        <a:pt x="84" y="1314"/>
                      </a:lnTo>
                      <a:lnTo>
                        <a:pt x="96" y="1302"/>
                      </a:lnTo>
                      <a:lnTo>
                        <a:pt x="108" y="1290"/>
                      </a:lnTo>
                      <a:lnTo>
                        <a:pt x="120" y="1280"/>
                      </a:lnTo>
                      <a:lnTo>
                        <a:pt x="134" y="1272"/>
                      </a:lnTo>
                      <a:lnTo>
                        <a:pt x="148" y="1266"/>
                      </a:lnTo>
                      <a:lnTo>
                        <a:pt x="162" y="1264"/>
                      </a:lnTo>
                      <a:lnTo>
                        <a:pt x="162" y="1264"/>
                      </a:lnTo>
                      <a:lnTo>
                        <a:pt x="190" y="1262"/>
                      </a:lnTo>
                      <a:lnTo>
                        <a:pt x="214" y="1260"/>
                      </a:lnTo>
                      <a:lnTo>
                        <a:pt x="234" y="1260"/>
                      </a:lnTo>
                      <a:lnTo>
                        <a:pt x="254" y="1262"/>
                      </a:lnTo>
                      <a:lnTo>
                        <a:pt x="284" y="1268"/>
                      </a:lnTo>
                      <a:lnTo>
                        <a:pt x="310" y="1276"/>
                      </a:lnTo>
                      <a:lnTo>
                        <a:pt x="334" y="1284"/>
                      </a:lnTo>
                      <a:lnTo>
                        <a:pt x="360" y="1290"/>
                      </a:lnTo>
                      <a:lnTo>
                        <a:pt x="392" y="1296"/>
                      </a:lnTo>
                      <a:lnTo>
                        <a:pt x="412" y="1296"/>
                      </a:lnTo>
                      <a:lnTo>
                        <a:pt x="434" y="1296"/>
                      </a:lnTo>
                      <a:lnTo>
                        <a:pt x="434" y="1296"/>
                      </a:lnTo>
                      <a:lnTo>
                        <a:pt x="456" y="1294"/>
                      </a:lnTo>
                      <a:lnTo>
                        <a:pt x="478" y="1290"/>
                      </a:lnTo>
                      <a:lnTo>
                        <a:pt x="496" y="1282"/>
                      </a:lnTo>
                      <a:lnTo>
                        <a:pt x="514" y="1274"/>
                      </a:lnTo>
                      <a:lnTo>
                        <a:pt x="530" y="1264"/>
                      </a:lnTo>
                      <a:lnTo>
                        <a:pt x="544" y="1252"/>
                      </a:lnTo>
                      <a:lnTo>
                        <a:pt x="556" y="1240"/>
                      </a:lnTo>
                      <a:lnTo>
                        <a:pt x="568" y="1226"/>
                      </a:lnTo>
                      <a:lnTo>
                        <a:pt x="578" y="1212"/>
                      </a:lnTo>
                      <a:lnTo>
                        <a:pt x="586" y="1198"/>
                      </a:lnTo>
                      <a:lnTo>
                        <a:pt x="594" y="1184"/>
                      </a:lnTo>
                      <a:lnTo>
                        <a:pt x="600" y="1168"/>
                      </a:lnTo>
                      <a:lnTo>
                        <a:pt x="606" y="1138"/>
                      </a:lnTo>
                      <a:lnTo>
                        <a:pt x="610" y="1112"/>
                      </a:lnTo>
                      <a:lnTo>
                        <a:pt x="610" y="1112"/>
                      </a:lnTo>
                      <a:lnTo>
                        <a:pt x="610" y="1088"/>
                      </a:lnTo>
                      <a:lnTo>
                        <a:pt x="604" y="1066"/>
                      </a:lnTo>
                      <a:lnTo>
                        <a:pt x="596" y="1048"/>
                      </a:lnTo>
                      <a:lnTo>
                        <a:pt x="582" y="1030"/>
                      </a:lnTo>
                      <a:lnTo>
                        <a:pt x="566" y="1012"/>
                      </a:lnTo>
                      <a:lnTo>
                        <a:pt x="548" y="996"/>
                      </a:lnTo>
                      <a:lnTo>
                        <a:pt x="524" y="982"/>
                      </a:lnTo>
                      <a:lnTo>
                        <a:pt x="498" y="968"/>
                      </a:lnTo>
                      <a:lnTo>
                        <a:pt x="498" y="968"/>
                      </a:lnTo>
                      <a:lnTo>
                        <a:pt x="470" y="956"/>
                      </a:lnTo>
                      <a:lnTo>
                        <a:pt x="440" y="948"/>
                      </a:lnTo>
                      <a:lnTo>
                        <a:pt x="412" y="944"/>
                      </a:lnTo>
                      <a:lnTo>
                        <a:pt x="386" y="942"/>
                      </a:lnTo>
                      <a:lnTo>
                        <a:pt x="364" y="942"/>
                      </a:lnTo>
                      <a:lnTo>
                        <a:pt x="346" y="942"/>
                      </a:lnTo>
                      <a:lnTo>
                        <a:pt x="330" y="944"/>
                      </a:lnTo>
                      <a:lnTo>
                        <a:pt x="362" y="960"/>
                      </a:lnTo>
                      <a:lnTo>
                        <a:pt x="394" y="960"/>
                      </a:lnTo>
                      <a:lnTo>
                        <a:pt x="386" y="984"/>
                      </a:lnTo>
                      <a:lnTo>
                        <a:pt x="386" y="984"/>
                      </a:lnTo>
                      <a:lnTo>
                        <a:pt x="384" y="994"/>
                      </a:lnTo>
                      <a:lnTo>
                        <a:pt x="380" y="1004"/>
                      </a:lnTo>
                      <a:lnTo>
                        <a:pt x="376" y="1016"/>
                      </a:lnTo>
                      <a:lnTo>
                        <a:pt x="368" y="1026"/>
                      </a:lnTo>
                      <a:lnTo>
                        <a:pt x="358" y="1036"/>
                      </a:lnTo>
                      <a:lnTo>
                        <a:pt x="346" y="1044"/>
                      </a:lnTo>
                      <a:lnTo>
                        <a:pt x="338" y="1046"/>
                      </a:lnTo>
                      <a:lnTo>
                        <a:pt x="330" y="1048"/>
                      </a:lnTo>
                      <a:lnTo>
                        <a:pt x="330" y="1048"/>
                      </a:lnTo>
                      <a:lnTo>
                        <a:pt x="322" y="1048"/>
                      </a:lnTo>
                      <a:lnTo>
                        <a:pt x="314" y="1046"/>
                      </a:lnTo>
                      <a:lnTo>
                        <a:pt x="304" y="1042"/>
                      </a:lnTo>
                      <a:lnTo>
                        <a:pt x="296" y="1036"/>
                      </a:lnTo>
                      <a:lnTo>
                        <a:pt x="282" y="1024"/>
                      </a:lnTo>
                      <a:lnTo>
                        <a:pt x="270" y="1006"/>
                      </a:lnTo>
                      <a:lnTo>
                        <a:pt x="262" y="990"/>
                      </a:lnTo>
                      <a:lnTo>
                        <a:pt x="258" y="974"/>
                      </a:lnTo>
                      <a:lnTo>
                        <a:pt x="258" y="968"/>
                      </a:lnTo>
                      <a:lnTo>
                        <a:pt x="258" y="960"/>
                      </a:lnTo>
                      <a:lnTo>
                        <a:pt x="262" y="956"/>
                      </a:lnTo>
                      <a:lnTo>
                        <a:pt x="266" y="952"/>
                      </a:lnTo>
                      <a:lnTo>
                        <a:pt x="266" y="952"/>
                      </a:lnTo>
                      <a:lnTo>
                        <a:pt x="286" y="940"/>
                      </a:lnTo>
                      <a:lnTo>
                        <a:pt x="302" y="930"/>
                      </a:lnTo>
                      <a:lnTo>
                        <a:pt x="314" y="920"/>
                      </a:lnTo>
                      <a:lnTo>
                        <a:pt x="298" y="904"/>
                      </a:lnTo>
                      <a:lnTo>
                        <a:pt x="298" y="904"/>
                      </a:lnTo>
                      <a:lnTo>
                        <a:pt x="306" y="874"/>
                      </a:lnTo>
                      <a:lnTo>
                        <a:pt x="328" y="802"/>
                      </a:lnTo>
                      <a:lnTo>
                        <a:pt x="344" y="762"/>
                      </a:lnTo>
                      <a:lnTo>
                        <a:pt x="360" y="726"/>
                      </a:lnTo>
                      <a:lnTo>
                        <a:pt x="376" y="694"/>
                      </a:lnTo>
                      <a:lnTo>
                        <a:pt x="386" y="682"/>
                      </a:lnTo>
                      <a:lnTo>
                        <a:pt x="394" y="672"/>
                      </a:lnTo>
                      <a:lnTo>
                        <a:pt x="394" y="672"/>
                      </a:lnTo>
                      <a:lnTo>
                        <a:pt x="410" y="658"/>
                      </a:lnTo>
                      <a:lnTo>
                        <a:pt x="426" y="648"/>
                      </a:lnTo>
                      <a:lnTo>
                        <a:pt x="442" y="642"/>
                      </a:lnTo>
                      <a:lnTo>
                        <a:pt x="456" y="636"/>
                      </a:lnTo>
                      <a:lnTo>
                        <a:pt x="474" y="632"/>
                      </a:lnTo>
                      <a:lnTo>
                        <a:pt x="482" y="632"/>
                      </a:lnTo>
                      <a:lnTo>
                        <a:pt x="482" y="632"/>
                      </a:lnTo>
                      <a:lnTo>
                        <a:pt x="490" y="622"/>
                      </a:lnTo>
                      <a:lnTo>
                        <a:pt x="506" y="600"/>
                      </a:lnTo>
                      <a:lnTo>
                        <a:pt x="514" y="588"/>
                      </a:lnTo>
                      <a:lnTo>
                        <a:pt x="518" y="576"/>
                      </a:lnTo>
                      <a:lnTo>
                        <a:pt x="518" y="566"/>
                      </a:lnTo>
                      <a:lnTo>
                        <a:pt x="518" y="562"/>
                      </a:lnTo>
                      <a:lnTo>
                        <a:pt x="514" y="560"/>
                      </a:lnTo>
                      <a:lnTo>
                        <a:pt x="514" y="560"/>
                      </a:lnTo>
                      <a:lnTo>
                        <a:pt x="504" y="556"/>
                      </a:lnTo>
                      <a:lnTo>
                        <a:pt x="494" y="556"/>
                      </a:lnTo>
                      <a:lnTo>
                        <a:pt x="470" y="556"/>
                      </a:lnTo>
                      <a:lnTo>
                        <a:pt x="450" y="558"/>
                      </a:lnTo>
                      <a:lnTo>
                        <a:pt x="442" y="560"/>
                      </a:lnTo>
                      <a:lnTo>
                        <a:pt x="442" y="560"/>
                      </a:lnTo>
                      <a:lnTo>
                        <a:pt x="446" y="552"/>
                      </a:lnTo>
                      <a:lnTo>
                        <a:pt x="452" y="542"/>
                      </a:lnTo>
                      <a:lnTo>
                        <a:pt x="462" y="530"/>
                      </a:lnTo>
                      <a:lnTo>
                        <a:pt x="472" y="520"/>
                      </a:lnTo>
                      <a:lnTo>
                        <a:pt x="488" y="510"/>
                      </a:lnTo>
                      <a:lnTo>
                        <a:pt x="508" y="502"/>
                      </a:lnTo>
                      <a:lnTo>
                        <a:pt x="518" y="498"/>
                      </a:lnTo>
                      <a:lnTo>
                        <a:pt x="530" y="496"/>
                      </a:lnTo>
                      <a:lnTo>
                        <a:pt x="530" y="496"/>
                      </a:lnTo>
                      <a:lnTo>
                        <a:pt x="574" y="492"/>
                      </a:lnTo>
                      <a:lnTo>
                        <a:pt x="602" y="488"/>
                      </a:lnTo>
                      <a:lnTo>
                        <a:pt x="626" y="488"/>
                      </a:lnTo>
                      <a:lnTo>
                        <a:pt x="626" y="464"/>
                      </a:lnTo>
                      <a:lnTo>
                        <a:pt x="626" y="464"/>
                      </a:lnTo>
                      <a:lnTo>
                        <a:pt x="690" y="448"/>
                      </a:lnTo>
                      <a:lnTo>
                        <a:pt x="746" y="434"/>
                      </a:lnTo>
                      <a:lnTo>
                        <a:pt x="772" y="424"/>
                      </a:lnTo>
                      <a:lnTo>
                        <a:pt x="794" y="416"/>
                      </a:lnTo>
                      <a:lnTo>
                        <a:pt x="794" y="416"/>
                      </a:lnTo>
                      <a:lnTo>
                        <a:pt x="812" y="406"/>
                      </a:lnTo>
                      <a:lnTo>
                        <a:pt x="826" y="398"/>
                      </a:lnTo>
                      <a:lnTo>
                        <a:pt x="838" y="388"/>
                      </a:lnTo>
                      <a:lnTo>
                        <a:pt x="846" y="378"/>
                      </a:lnTo>
                      <a:lnTo>
                        <a:pt x="856" y="366"/>
                      </a:lnTo>
                      <a:lnTo>
                        <a:pt x="858" y="360"/>
                      </a:lnTo>
                      <a:lnTo>
                        <a:pt x="858" y="360"/>
                      </a:lnTo>
                      <a:lnTo>
                        <a:pt x="848" y="356"/>
                      </a:lnTo>
                      <a:lnTo>
                        <a:pt x="828" y="342"/>
                      </a:lnTo>
                      <a:lnTo>
                        <a:pt x="806" y="328"/>
                      </a:lnTo>
                      <a:lnTo>
                        <a:pt x="798" y="320"/>
                      </a:lnTo>
                      <a:lnTo>
                        <a:pt x="794" y="312"/>
                      </a:lnTo>
                      <a:lnTo>
                        <a:pt x="794" y="312"/>
                      </a:lnTo>
                      <a:lnTo>
                        <a:pt x="794" y="308"/>
                      </a:lnTo>
                      <a:lnTo>
                        <a:pt x="794" y="304"/>
                      </a:lnTo>
                      <a:lnTo>
                        <a:pt x="800" y="298"/>
                      </a:lnTo>
                      <a:lnTo>
                        <a:pt x="808" y="290"/>
                      </a:lnTo>
                      <a:lnTo>
                        <a:pt x="818" y="284"/>
                      </a:lnTo>
                      <a:lnTo>
                        <a:pt x="842" y="272"/>
                      </a:lnTo>
                      <a:lnTo>
                        <a:pt x="866" y="264"/>
                      </a:lnTo>
                      <a:lnTo>
                        <a:pt x="866" y="264"/>
                      </a:lnTo>
                      <a:lnTo>
                        <a:pt x="878" y="260"/>
                      </a:lnTo>
                      <a:lnTo>
                        <a:pt x="878" y="260"/>
                      </a:lnTo>
                      <a:lnTo>
                        <a:pt x="906" y="256"/>
                      </a:lnTo>
                      <a:lnTo>
                        <a:pt x="906" y="256"/>
                      </a:lnTo>
                      <a:lnTo>
                        <a:pt x="988" y="240"/>
                      </a:lnTo>
                      <a:lnTo>
                        <a:pt x="1034" y="232"/>
                      </a:lnTo>
                      <a:lnTo>
                        <a:pt x="994" y="192"/>
                      </a:lnTo>
                      <a:lnTo>
                        <a:pt x="994" y="192"/>
                      </a:lnTo>
                      <a:lnTo>
                        <a:pt x="1062" y="174"/>
                      </a:lnTo>
                      <a:lnTo>
                        <a:pt x="1136" y="156"/>
                      </a:lnTo>
                      <a:lnTo>
                        <a:pt x="1226" y="136"/>
                      </a:lnTo>
                      <a:lnTo>
                        <a:pt x="1226" y="136"/>
                      </a:lnTo>
                      <a:lnTo>
                        <a:pt x="1310" y="120"/>
                      </a:lnTo>
                      <a:lnTo>
                        <a:pt x="1370" y="110"/>
                      </a:lnTo>
                      <a:lnTo>
                        <a:pt x="1418" y="104"/>
                      </a:lnTo>
                      <a:lnTo>
                        <a:pt x="1418" y="104"/>
                      </a:lnTo>
                      <a:close/>
                    </a:path>
                  </a:pathLst>
                </a:custGeom>
                <a:solidFill>
                  <a:srgbClr val="CB8E3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4" name="Freeform 7">
                  <a:extLst>
                    <a:ext uri="{FF2B5EF4-FFF2-40B4-BE49-F238E27FC236}">
                      <a16:creationId xmlns:a16="http://schemas.microsoft.com/office/drawing/2014/main" id="{EEEAEDF3-1D23-4414-B60B-B048EBC93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" y="1005"/>
                  <a:ext cx="288" cy="220"/>
                </a:xfrm>
                <a:custGeom>
                  <a:avLst/>
                  <a:gdLst>
                    <a:gd name="T0" fmla="*/ 0 w 288"/>
                    <a:gd name="T1" fmla="*/ 208 h 220"/>
                    <a:gd name="T2" fmla="*/ 0 w 288"/>
                    <a:gd name="T3" fmla="*/ 208 h 220"/>
                    <a:gd name="T4" fmla="*/ 24 w 288"/>
                    <a:gd name="T5" fmla="*/ 214 h 220"/>
                    <a:gd name="T6" fmla="*/ 50 w 288"/>
                    <a:gd name="T7" fmla="*/ 218 h 220"/>
                    <a:gd name="T8" fmla="*/ 82 w 288"/>
                    <a:gd name="T9" fmla="*/ 220 h 220"/>
                    <a:gd name="T10" fmla="*/ 116 w 288"/>
                    <a:gd name="T11" fmla="*/ 220 h 220"/>
                    <a:gd name="T12" fmla="*/ 134 w 288"/>
                    <a:gd name="T13" fmla="*/ 218 h 220"/>
                    <a:gd name="T14" fmla="*/ 152 w 288"/>
                    <a:gd name="T15" fmla="*/ 214 h 220"/>
                    <a:gd name="T16" fmla="*/ 170 w 288"/>
                    <a:gd name="T17" fmla="*/ 208 h 220"/>
                    <a:gd name="T18" fmla="*/ 186 w 288"/>
                    <a:gd name="T19" fmla="*/ 200 h 220"/>
                    <a:gd name="T20" fmla="*/ 202 w 288"/>
                    <a:gd name="T21" fmla="*/ 188 h 220"/>
                    <a:gd name="T22" fmla="*/ 216 w 288"/>
                    <a:gd name="T23" fmla="*/ 176 h 220"/>
                    <a:gd name="T24" fmla="*/ 216 w 288"/>
                    <a:gd name="T25" fmla="*/ 176 h 220"/>
                    <a:gd name="T26" fmla="*/ 240 w 288"/>
                    <a:gd name="T27" fmla="*/ 150 h 220"/>
                    <a:gd name="T28" fmla="*/ 256 w 288"/>
                    <a:gd name="T29" fmla="*/ 128 h 220"/>
                    <a:gd name="T30" fmla="*/ 268 w 288"/>
                    <a:gd name="T31" fmla="*/ 110 h 220"/>
                    <a:gd name="T32" fmla="*/ 276 w 288"/>
                    <a:gd name="T33" fmla="*/ 96 h 220"/>
                    <a:gd name="T34" fmla="*/ 282 w 288"/>
                    <a:gd name="T35" fmla="*/ 82 h 220"/>
                    <a:gd name="T36" fmla="*/ 284 w 288"/>
                    <a:gd name="T37" fmla="*/ 70 h 220"/>
                    <a:gd name="T38" fmla="*/ 288 w 288"/>
                    <a:gd name="T39" fmla="*/ 48 h 220"/>
                    <a:gd name="T40" fmla="*/ 288 w 288"/>
                    <a:gd name="T41" fmla="*/ 48 h 220"/>
                    <a:gd name="T42" fmla="*/ 288 w 288"/>
                    <a:gd name="T43" fmla="*/ 36 h 220"/>
                    <a:gd name="T44" fmla="*/ 286 w 288"/>
                    <a:gd name="T45" fmla="*/ 26 h 220"/>
                    <a:gd name="T46" fmla="*/ 284 w 288"/>
                    <a:gd name="T47" fmla="*/ 18 h 220"/>
                    <a:gd name="T48" fmla="*/ 278 w 288"/>
                    <a:gd name="T49" fmla="*/ 12 h 220"/>
                    <a:gd name="T50" fmla="*/ 268 w 288"/>
                    <a:gd name="T51" fmla="*/ 2 h 220"/>
                    <a:gd name="T52" fmla="*/ 264 w 288"/>
                    <a:gd name="T53" fmla="*/ 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8" h="220">
                      <a:moveTo>
                        <a:pt x="0" y="208"/>
                      </a:moveTo>
                      <a:lnTo>
                        <a:pt x="0" y="208"/>
                      </a:lnTo>
                      <a:lnTo>
                        <a:pt x="24" y="214"/>
                      </a:lnTo>
                      <a:lnTo>
                        <a:pt x="50" y="218"/>
                      </a:lnTo>
                      <a:lnTo>
                        <a:pt x="82" y="220"/>
                      </a:lnTo>
                      <a:lnTo>
                        <a:pt x="116" y="220"/>
                      </a:lnTo>
                      <a:lnTo>
                        <a:pt x="134" y="218"/>
                      </a:lnTo>
                      <a:lnTo>
                        <a:pt x="152" y="214"/>
                      </a:lnTo>
                      <a:lnTo>
                        <a:pt x="170" y="208"/>
                      </a:lnTo>
                      <a:lnTo>
                        <a:pt x="186" y="200"/>
                      </a:lnTo>
                      <a:lnTo>
                        <a:pt x="202" y="188"/>
                      </a:lnTo>
                      <a:lnTo>
                        <a:pt x="216" y="176"/>
                      </a:lnTo>
                      <a:lnTo>
                        <a:pt x="216" y="176"/>
                      </a:lnTo>
                      <a:lnTo>
                        <a:pt x="240" y="150"/>
                      </a:lnTo>
                      <a:lnTo>
                        <a:pt x="256" y="128"/>
                      </a:lnTo>
                      <a:lnTo>
                        <a:pt x="268" y="110"/>
                      </a:lnTo>
                      <a:lnTo>
                        <a:pt x="276" y="96"/>
                      </a:lnTo>
                      <a:lnTo>
                        <a:pt x="282" y="82"/>
                      </a:lnTo>
                      <a:lnTo>
                        <a:pt x="284" y="70"/>
                      </a:lnTo>
                      <a:lnTo>
                        <a:pt x="288" y="48"/>
                      </a:lnTo>
                      <a:lnTo>
                        <a:pt x="288" y="48"/>
                      </a:lnTo>
                      <a:lnTo>
                        <a:pt x="288" y="36"/>
                      </a:lnTo>
                      <a:lnTo>
                        <a:pt x="286" y="26"/>
                      </a:lnTo>
                      <a:lnTo>
                        <a:pt x="284" y="18"/>
                      </a:lnTo>
                      <a:lnTo>
                        <a:pt x="278" y="12"/>
                      </a:lnTo>
                      <a:lnTo>
                        <a:pt x="268" y="2"/>
                      </a:lnTo>
                      <a:lnTo>
                        <a:pt x="264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5" name="Freeform 8">
                  <a:extLst>
                    <a:ext uri="{FF2B5EF4-FFF2-40B4-BE49-F238E27FC236}">
                      <a16:creationId xmlns:a16="http://schemas.microsoft.com/office/drawing/2014/main" id="{094AE81F-115F-4330-B5ED-4D658568E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" y="1031"/>
                  <a:ext cx="36" cy="46"/>
                </a:xfrm>
                <a:custGeom>
                  <a:avLst/>
                  <a:gdLst>
                    <a:gd name="T0" fmla="*/ 32 w 36"/>
                    <a:gd name="T1" fmla="*/ 46 h 46"/>
                    <a:gd name="T2" fmla="*/ 32 w 36"/>
                    <a:gd name="T3" fmla="*/ 46 h 46"/>
                    <a:gd name="T4" fmla="*/ 34 w 36"/>
                    <a:gd name="T5" fmla="*/ 42 h 46"/>
                    <a:gd name="T6" fmla="*/ 36 w 36"/>
                    <a:gd name="T7" fmla="*/ 32 h 46"/>
                    <a:gd name="T8" fmla="*/ 36 w 36"/>
                    <a:gd name="T9" fmla="*/ 20 h 46"/>
                    <a:gd name="T10" fmla="*/ 34 w 36"/>
                    <a:gd name="T11" fmla="*/ 12 h 46"/>
                    <a:gd name="T12" fmla="*/ 32 w 36"/>
                    <a:gd name="T13" fmla="*/ 6 h 46"/>
                    <a:gd name="T14" fmla="*/ 32 w 36"/>
                    <a:gd name="T15" fmla="*/ 6 h 46"/>
                    <a:gd name="T16" fmla="*/ 28 w 36"/>
                    <a:gd name="T17" fmla="*/ 2 h 46"/>
                    <a:gd name="T18" fmla="*/ 22 w 36"/>
                    <a:gd name="T19" fmla="*/ 0 h 46"/>
                    <a:gd name="T20" fmla="*/ 18 w 36"/>
                    <a:gd name="T21" fmla="*/ 0 h 46"/>
                    <a:gd name="T22" fmla="*/ 12 w 36"/>
                    <a:gd name="T23" fmla="*/ 4 h 46"/>
                    <a:gd name="T24" fmla="*/ 4 w 36"/>
                    <a:gd name="T25" fmla="*/ 10 h 46"/>
                    <a:gd name="T26" fmla="*/ 0 w 36"/>
                    <a:gd name="T27" fmla="*/ 1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46">
                      <a:moveTo>
                        <a:pt x="32" y="46"/>
                      </a:moveTo>
                      <a:lnTo>
                        <a:pt x="32" y="46"/>
                      </a:lnTo>
                      <a:lnTo>
                        <a:pt x="34" y="42"/>
                      </a:lnTo>
                      <a:lnTo>
                        <a:pt x="36" y="32"/>
                      </a:lnTo>
                      <a:lnTo>
                        <a:pt x="36" y="20"/>
                      </a:lnTo>
                      <a:lnTo>
                        <a:pt x="34" y="12"/>
                      </a:lnTo>
                      <a:lnTo>
                        <a:pt x="32" y="6"/>
                      </a:lnTo>
                      <a:lnTo>
                        <a:pt x="32" y="6"/>
                      </a:lnTo>
                      <a:lnTo>
                        <a:pt x="28" y="2"/>
                      </a:lnTo>
                      <a:lnTo>
                        <a:pt x="22" y="0"/>
                      </a:lnTo>
                      <a:lnTo>
                        <a:pt x="18" y="0"/>
                      </a:lnTo>
                      <a:lnTo>
                        <a:pt x="12" y="4"/>
                      </a:lnTo>
                      <a:lnTo>
                        <a:pt x="4" y="10"/>
                      </a:lnTo>
                      <a:lnTo>
                        <a:pt x="0" y="1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6" name="Freeform 9">
                  <a:extLst>
                    <a:ext uri="{FF2B5EF4-FFF2-40B4-BE49-F238E27FC236}">
                      <a16:creationId xmlns:a16="http://schemas.microsoft.com/office/drawing/2014/main" id="{E3CEFAE2-020F-45E2-9DEF-19D3A89D8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" y="749"/>
                  <a:ext cx="464" cy="200"/>
                </a:xfrm>
                <a:custGeom>
                  <a:avLst/>
                  <a:gdLst>
                    <a:gd name="T0" fmla="*/ 0 w 464"/>
                    <a:gd name="T1" fmla="*/ 200 h 200"/>
                    <a:gd name="T2" fmla="*/ 0 w 464"/>
                    <a:gd name="T3" fmla="*/ 200 h 200"/>
                    <a:gd name="T4" fmla="*/ 54 w 464"/>
                    <a:gd name="T5" fmla="*/ 196 h 200"/>
                    <a:gd name="T6" fmla="*/ 174 w 464"/>
                    <a:gd name="T7" fmla="*/ 186 h 200"/>
                    <a:gd name="T8" fmla="*/ 304 w 464"/>
                    <a:gd name="T9" fmla="*/ 174 h 200"/>
                    <a:gd name="T10" fmla="*/ 354 w 464"/>
                    <a:gd name="T11" fmla="*/ 166 h 200"/>
                    <a:gd name="T12" fmla="*/ 372 w 464"/>
                    <a:gd name="T13" fmla="*/ 164 h 200"/>
                    <a:gd name="T14" fmla="*/ 384 w 464"/>
                    <a:gd name="T15" fmla="*/ 160 h 200"/>
                    <a:gd name="T16" fmla="*/ 384 w 464"/>
                    <a:gd name="T17" fmla="*/ 160 h 200"/>
                    <a:gd name="T18" fmla="*/ 402 w 464"/>
                    <a:gd name="T19" fmla="*/ 152 h 200"/>
                    <a:gd name="T20" fmla="*/ 416 w 464"/>
                    <a:gd name="T21" fmla="*/ 140 h 200"/>
                    <a:gd name="T22" fmla="*/ 430 w 464"/>
                    <a:gd name="T23" fmla="*/ 128 h 200"/>
                    <a:gd name="T24" fmla="*/ 440 w 464"/>
                    <a:gd name="T25" fmla="*/ 112 h 200"/>
                    <a:gd name="T26" fmla="*/ 450 w 464"/>
                    <a:gd name="T27" fmla="*/ 96 h 200"/>
                    <a:gd name="T28" fmla="*/ 456 w 464"/>
                    <a:gd name="T29" fmla="*/ 80 h 200"/>
                    <a:gd name="T30" fmla="*/ 462 w 464"/>
                    <a:gd name="T31" fmla="*/ 64 h 200"/>
                    <a:gd name="T32" fmla="*/ 464 w 464"/>
                    <a:gd name="T33" fmla="*/ 48 h 200"/>
                    <a:gd name="T34" fmla="*/ 464 w 464"/>
                    <a:gd name="T35" fmla="*/ 48 h 200"/>
                    <a:gd name="T36" fmla="*/ 464 w 464"/>
                    <a:gd name="T37" fmla="*/ 34 h 200"/>
                    <a:gd name="T38" fmla="*/ 464 w 464"/>
                    <a:gd name="T39" fmla="*/ 24 h 200"/>
                    <a:gd name="T40" fmla="*/ 460 w 464"/>
                    <a:gd name="T41" fmla="*/ 16 h 200"/>
                    <a:gd name="T42" fmla="*/ 458 w 464"/>
                    <a:gd name="T43" fmla="*/ 8 h 200"/>
                    <a:gd name="T44" fmla="*/ 452 w 464"/>
                    <a:gd name="T45" fmla="*/ 2 h 200"/>
                    <a:gd name="T46" fmla="*/ 448 w 464"/>
                    <a:gd name="T4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4" h="200">
                      <a:moveTo>
                        <a:pt x="0" y="200"/>
                      </a:moveTo>
                      <a:lnTo>
                        <a:pt x="0" y="200"/>
                      </a:lnTo>
                      <a:lnTo>
                        <a:pt x="54" y="196"/>
                      </a:lnTo>
                      <a:lnTo>
                        <a:pt x="174" y="186"/>
                      </a:lnTo>
                      <a:lnTo>
                        <a:pt x="304" y="174"/>
                      </a:lnTo>
                      <a:lnTo>
                        <a:pt x="354" y="166"/>
                      </a:lnTo>
                      <a:lnTo>
                        <a:pt x="372" y="164"/>
                      </a:lnTo>
                      <a:lnTo>
                        <a:pt x="384" y="160"/>
                      </a:lnTo>
                      <a:lnTo>
                        <a:pt x="384" y="160"/>
                      </a:lnTo>
                      <a:lnTo>
                        <a:pt x="402" y="152"/>
                      </a:lnTo>
                      <a:lnTo>
                        <a:pt x="416" y="140"/>
                      </a:lnTo>
                      <a:lnTo>
                        <a:pt x="430" y="128"/>
                      </a:lnTo>
                      <a:lnTo>
                        <a:pt x="440" y="112"/>
                      </a:lnTo>
                      <a:lnTo>
                        <a:pt x="450" y="96"/>
                      </a:lnTo>
                      <a:lnTo>
                        <a:pt x="456" y="80"/>
                      </a:lnTo>
                      <a:lnTo>
                        <a:pt x="462" y="64"/>
                      </a:lnTo>
                      <a:lnTo>
                        <a:pt x="464" y="48"/>
                      </a:lnTo>
                      <a:lnTo>
                        <a:pt x="464" y="48"/>
                      </a:lnTo>
                      <a:lnTo>
                        <a:pt x="464" y="34"/>
                      </a:lnTo>
                      <a:lnTo>
                        <a:pt x="464" y="24"/>
                      </a:lnTo>
                      <a:lnTo>
                        <a:pt x="460" y="16"/>
                      </a:lnTo>
                      <a:lnTo>
                        <a:pt x="458" y="8"/>
                      </a:lnTo>
                      <a:lnTo>
                        <a:pt x="452" y="2"/>
                      </a:lnTo>
                      <a:lnTo>
                        <a:pt x="448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7" name="Freeform 10">
                  <a:extLst>
                    <a:ext uri="{FF2B5EF4-FFF2-40B4-BE49-F238E27FC236}">
                      <a16:creationId xmlns:a16="http://schemas.microsoft.com/office/drawing/2014/main" id="{C54AD583-96C8-43A1-B688-97F377CFD7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" y="773"/>
                  <a:ext cx="34" cy="64"/>
                </a:xfrm>
                <a:custGeom>
                  <a:avLst/>
                  <a:gdLst>
                    <a:gd name="T0" fmla="*/ 16 w 34"/>
                    <a:gd name="T1" fmla="*/ 0 h 64"/>
                    <a:gd name="T2" fmla="*/ 16 w 34"/>
                    <a:gd name="T3" fmla="*/ 0 h 64"/>
                    <a:gd name="T4" fmla="*/ 20 w 34"/>
                    <a:gd name="T5" fmla="*/ 0 h 64"/>
                    <a:gd name="T6" fmla="*/ 24 w 34"/>
                    <a:gd name="T7" fmla="*/ 2 h 64"/>
                    <a:gd name="T8" fmla="*/ 30 w 34"/>
                    <a:gd name="T9" fmla="*/ 10 h 64"/>
                    <a:gd name="T10" fmla="*/ 32 w 34"/>
                    <a:gd name="T11" fmla="*/ 14 h 64"/>
                    <a:gd name="T12" fmla="*/ 34 w 34"/>
                    <a:gd name="T13" fmla="*/ 20 h 64"/>
                    <a:gd name="T14" fmla="*/ 34 w 34"/>
                    <a:gd name="T15" fmla="*/ 26 h 64"/>
                    <a:gd name="T16" fmla="*/ 32 w 34"/>
                    <a:gd name="T17" fmla="*/ 32 h 64"/>
                    <a:gd name="T18" fmla="*/ 32 w 34"/>
                    <a:gd name="T19" fmla="*/ 32 h 64"/>
                    <a:gd name="T20" fmla="*/ 24 w 34"/>
                    <a:gd name="T21" fmla="*/ 44 h 64"/>
                    <a:gd name="T22" fmla="*/ 14 w 34"/>
                    <a:gd name="T23" fmla="*/ 54 h 64"/>
                    <a:gd name="T24" fmla="*/ 0 w 34"/>
                    <a:gd name="T2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" h="64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4" y="2"/>
                      </a:lnTo>
                      <a:lnTo>
                        <a:pt x="30" y="10"/>
                      </a:lnTo>
                      <a:lnTo>
                        <a:pt x="32" y="14"/>
                      </a:lnTo>
                      <a:lnTo>
                        <a:pt x="34" y="20"/>
                      </a:lnTo>
                      <a:lnTo>
                        <a:pt x="34" y="26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4" y="44"/>
                      </a:lnTo>
                      <a:lnTo>
                        <a:pt x="14" y="54"/>
                      </a:lnTo>
                      <a:lnTo>
                        <a:pt x="0" y="6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8" name="Freeform 11">
                  <a:extLst>
                    <a:ext uri="{FF2B5EF4-FFF2-40B4-BE49-F238E27FC236}">
                      <a16:creationId xmlns:a16="http://schemas.microsoft.com/office/drawing/2014/main" id="{F0075B80-E828-4A1A-ACE3-79B56E617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7" y="1005"/>
                  <a:ext cx="288" cy="220"/>
                </a:xfrm>
                <a:custGeom>
                  <a:avLst/>
                  <a:gdLst>
                    <a:gd name="T0" fmla="*/ 288 w 288"/>
                    <a:gd name="T1" fmla="*/ 208 h 220"/>
                    <a:gd name="T2" fmla="*/ 288 w 288"/>
                    <a:gd name="T3" fmla="*/ 208 h 220"/>
                    <a:gd name="T4" fmla="*/ 264 w 288"/>
                    <a:gd name="T5" fmla="*/ 214 h 220"/>
                    <a:gd name="T6" fmla="*/ 240 w 288"/>
                    <a:gd name="T7" fmla="*/ 218 h 220"/>
                    <a:gd name="T8" fmla="*/ 208 w 288"/>
                    <a:gd name="T9" fmla="*/ 220 h 220"/>
                    <a:gd name="T10" fmla="*/ 172 w 288"/>
                    <a:gd name="T11" fmla="*/ 220 h 220"/>
                    <a:gd name="T12" fmla="*/ 154 w 288"/>
                    <a:gd name="T13" fmla="*/ 218 h 220"/>
                    <a:gd name="T14" fmla="*/ 136 w 288"/>
                    <a:gd name="T15" fmla="*/ 214 h 220"/>
                    <a:gd name="T16" fmla="*/ 120 w 288"/>
                    <a:gd name="T17" fmla="*/ 208 h 220"/>
                    <a:gd name="T18" fmla="*/ 102 w 288"/>
                    <a:gd name="T19" fmla="*/ 200 h 220"/>
                    <a:gd name="T20" fmla="*/ 86 w 288"/>
                    <a:gd name="T21" fmla="*/ 188 h 220"/>
                    <a:gd name="T22" fmla="*/ 72 w 288"/>
                    <a:gd name="T23" fmla="*/ 176 h 220"/>
                    <a:gd name="T24" fmla="*/ 72 w 288"/>
                    <a:gd name="T25" fmla="*/ 176 h 220"/>
                    <a:gd name="T26" fmla="*/ 50 w 288"/>
                    <a:gd name="T27" fmla="*/ 150 h 220"/>
                    <a:gd name="T28" fmla="*/ 32 w 288"/>
                    <a:gd name="T29" fmla="*/ 128 h 220"/>
                    <a:gd name="T30" fmla="*/ 20 w 288"/>
                    <a:gd name="T31" fmla="*/ 110 h 220"/>
                    <a:gd name="T32" fmla="*/ 12 w 288"/>
                    <a:gd name="T33" fmla="*/ 96 h 220"/>
                    <a:gd name="T34" fmla="*/ 6 w 288"/>
                    <a:gd name="T35" fmla="*/ 82 h 220"/>
                    <a:gd name="T36" fmla="*/ 4 w 288"/>
                    <a:gd name="T37" fmla="*/ 70 h 220"/>
                    <a:gd name="T38" fmla="*/ 0 w 288"/>
                    <a:gd name="T39" fmla="*/ 48 h 220"/>
                    <a:gd name="T40" fmla="*/ 0 w 288"/>
                    <a:gd name="T41" fmla="*/ 48 h 220"/>
                    <a:gd name="T42" fmla="*/ 0 w 288"/>
                    <a:gd name="T43" fmla="*/ 36 h 220"/>
                    <a:gd name="T44" fmla="*/ 2 w 288"/>
                    <a:gd name="T45" fmla="*/ 26 h 220"/>
                    <a:gd name="T46" fmla="*/ 6 w 288"/>
                    <a:gd name="T47" fmla="*/ 18 h 220"/>
                    <a:gd name="T48" fmla="*/ 10 w 288"/>
                    <a:gd name="T49" fmla="*/ 12 h 220"/>
                    <a:gd name="T50" fmla="*/ 20 w 288"/>
                    <a:gd name="T51" fmla="*/ 2 h 220"/>
                    <a:gd name="T52" fmla="*/ 24 w 288"/>
                    <a:gd name="T53" fmla="*/ 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8" h="220">
                      <a:moveTo>
                        <a:pt x="288" y="208"/>
                      </a:moveTo>
                      <a:lnTo>
                        <a:pt x="288" y="208"/>
                      </a:lnTo>
                      <a:lnTo>
                        <a:pt x="264" y="214"/>
                      </a:lnTo>
                      <a:lnTo>
                        <a:pt x="240" y="218"/>
                      </a:lnTo>
                      <a:lnTo>
                        <a:pt x="208" y="220"/>
                      </a:lnTo>
                      <a:lnTo>
                        <a:pt x="172" y="220"/>
                      </a:lnTo>
                      <a:lnTo>
                        <a:pt x="154" y="218"/>
                      </a:lnTo>
                      <a:lnTo>
                        <a:pt x="136" y="214"/>
                      </a:lnTo>
                      <a:lnTo>
                        <a:pt x="120" y="208"/>
                      </a:lnTo>
                      <a:lnTo>
                        <a:pt x="102" y="200"/>
                      </a:lnTo>
                      <a:lnTo>
                        <a:pt x="86" y="188"/>
                      </a:lnTo>
                      <a:lnTo>
                        <a:pt x="72" y="176"/>
                      </a:lnTo>
                      <a:lnTo>
                        <a:pt x="72" y="176"/>
                      </a:lnTo>
                      <a:lnTo>
                        <a:pt x="50" y="150"/>
                      </a:lnTo>
                      <a:lnTo>
                        <a:pt x="32" y="128"/>
                      </a:lnTo>
                      <a:lnTo>
                        <a:pt x="20" y="110"/>
                      </a:lnTo>
                      <a:lnTo>
                        <a:pt x="12" y="96"/>
                      </a:lnTo>
                      <a:lnTo>
                        <a:pt x="6" y="82"/>
                      </a:lnTo>
                      <a:lnTo>
                        <a:pt x="4" y="7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36"/>
                      </a:lnTo>
                      <a:lnTo>
                        <a:pt x="2" y="26"/>
                      </a:lnTo>
                      <a:lnTo>
                        <a:pt x="6" y="18"/>
                      </a:lnTo>
                      <a:lnTo>
                        <a:pt x="10" y="12"/>
                      </a:lnTo>
                      <a:lnTo>
                        <a:pt x="20" y="2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9" name="Freeform 12">
                  <a:extLst>
                    <a:ext uri="{FF2B5EF4-FFF2-40B4-BE49-F238E27FC236}">
                      <a16:creationId xmlns:a16="http://schemas.microsoft.com/office/drawing/2014/main" id="{AC4F420F-8459-480E-A457-2E21B011CA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" y="1031"/>
                  <a:ext cx="36" cy="46"/>
                </a:xfrm>
                <a:custGeom>
                  <a:avLst/>
                  <a:gdLst>
                    <a:gd name="T0" fmla="*/ 4 w 36"/>
                    <a:gd name="T1" fmla="*/ 46 h 46"/>
                    <a:gd name="T2" fmla="*/ 4 w 36"/>
                    <a:gd name="T3" fmla="*/ 46 h 46"/>
                    <a:gd name="T4" fmla="*/ 4 w 36"/>
                    <a:gd name="T5" fmla="*/ 42 h 46"/>
                    <a:gd name="T6" fmla="*/ 0 w 36"/>
                    <a:gd name="T7" fmla="*/ 32 h 46"/>
                    <a:gd name="T8" fmla="*/ 0 w 36"/>
                    <a:gd name="T9" fmla="*/ 20 h 46"/>
                    <a:gd name="T10" fmla="*/ 2 w 36"/>
                    <a:gd name="T11" fmla="*/ 12 h 46"/>
                    <a:gd name="T12" fmla="*/ 4 w 36"/>
                    <a:gd name="T13" fmla="*/ 6 h 46"/>
                    <a:gd name="T14" fmla="*/ 4 w 36"/>
                    <a:gd name="T15" fmla="*/ 6 h 46"/>
                    <a:gd name="T16" fmla="*/ 8 w 36"/>
                    <a:gd name="T17" fmla="*/ 2 h 46"/>
                    <a:gd name="T18" fmla="*/ 14 w 36"/>
                    <a:gd name="T19" fmla="*/ 0 h 46"/>
                    <a:gd name="T20" fmla="*/ 20 w 36"/>
                    <a:gd name="T21" fmla="*/ 0 h 46"/>
                    <a:gd name="T22" fmla="*/ 24 w 36"/>
                    <a:gd name="T23" fmla="*/ 4 h 46"/>
                    <a:gd name="T24" fmla="*/ 32 w 36"/>
                    <a:gd name="T25" fmla="*/ 10 h 46"/>
                    <a:gd name="T26" fmla="*/ 36 w 36"/>
                    <a:gd name="T27" fmla="*/ 1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46">
                      <a:moveTo>
                        <a:pt x="4" y="46"/>
                      </a:moveTo>
                      <a:lnTo>
                        <a:pt x="4" y="46"/>
                      </a:lnTo>
                      <a:lnTo>
                        <a:pt x="4" y="42"/>
                      </a:lnTo>
                      <a:lnTo>
                        <a:pt x="0" y="32"/>
                      </a:ln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4" y="6"/>
                      </a:lnTo>
                      <a:lnTo>
                        <a:pt x="4" y="6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20" y="0"/>
                      </a:lnTo>
                      <a:lnTo>
                        <a:pt x="24" y="4"/>
                      </a:lnTo>
                      <a:lnTo>
                        <a:pt x="32" y="10"/>
                      </a:lnTo>
                      <a:lnTo>
                        <a:pt x="36" y="1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0" name="Freeform 13">
                  <a:extLst>
                    <a:ext uri="{FF2B5EF4-FFF2-40B4-BE49-F238E27FC236}">
                      <a16:creationId xmlns:a16="http://schemas.microsoft.com/office/drawing/2014/main" id="{CE1FB805-870E-4F67-8F71-E8D9538ED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9" y="749"/>
                  <a:ext cx="464" cy="200"/>
                </a:xfrm>
                <a:custGeom>
                  <a:avLst/>
                  <a:gdLst>
                    <a:gd name="T0" fmla="*/ 464 w 464"/>
                    <a:gd name="T1" fmla="*/ 200 h 200"/>
                    <a:gd name="T2" fmla="*/ 464 w 464"/>
                    <a:gd name="T3" fmla="*/ 200 h 200"/>
                    <a:gd name="T4" fmla="*/ 412 w 464"/>
                    <a:gd name="T5" fmla="*/ 196 h 200"/>
                    <a:gd name="T6" fmla="*/ 290 w 464"/>
                    <a:gd name="T7" fmla="*/ 186 h 200"/>
                    <a:gd name="T8" fmla="*/ 160 w 464"/>
                    <a:gd name="T9" fmla="*/ 174 h 200"/>
                    <a:gd name="T10" fmla="*/ 110 w 464"/>
                    <a:gd name="T11" fmla="*/ 166 h 200"/>
                    <a:gd name="T12" fmla="*/ 92 w 464"/>
                    <a:gd name="T13" fmla="*/ 164 h 200"/>
                    <a:gd name="T14" fmla="*/ 80 w 464"/>
                    <a:gd name="T15" fmla="*/ 160 h 200"/>
                    <a:gd name="T16" fmla="*/ 80 w 464"/>
                    <a:gd name="T17" fmla="*/ 160 h 200"/>
                    <a:gd name="T18" fmla="*/ 64 w 464"/>
                    <a:gd name="T19" fmla="*/ 152 h 200"/>
                    <a:gd name="T20" fmla="*/ 48 w 464"/>
                    <a:gd name="T21" fmla="*/ 140 h 200"/>
                    <a:gd name="T22" fmla="*/ 36 w 464"/>
                    <a:gd name="T23" fmla="*/ 128 h 200"/>
                    <a:gd name="T24" fmla="*/ 24 w 464"/>
                    <a:gd name="T25" fmla="*/ 112 h 200"/>
                    <a:gd name="T26" fmla="*/ 14 w 464"/>
                    <a:gd name="T27" fmla="*/ 96 h 200"/>
                    <a:gd name="T28" fmla="*/ 8 w 464"/>
                    <a:gd name="T29" fmla="*/ 80 h 200"/>
                    <a:gd name="T30" fmla="*/ 4 w 464"/>
                    <a:gd name="T31" fmla="*/ 64 h 200"/>
                    <a:gd name="T32" fmla="*/ 0 w 464"/>
                    <a:gd name="T33" fmla="*/ 48 h 200"/>
                    <a:gd name="T34" fmla="*/ 0 w 464"/>
                    <a:gd name="T35" fmla="*/ 48 h 200"/>
                    <a:gd name="T36" fmla="*/ 0 w 464"/>
                    <a:gd name="T37" fmla="*/ 34 h 200"/>
                    <a:gd name="T38" fmla="*/ 2 w 464"/>
                    <a:gd name="T39" fmla="*/ 24 h 200"/>
                    <a:gd name="T40" fmla="*/ 4 w 464"/>
                    <a:gd name="T41" fmla="*/ 16 h 200"/>
                    <a:gd name="T42" fmla="*/ 8 w 464"/>
                    <a:gd name="T43" fmla="*/ 8 h 200"/>
                    <a:gd name="T44" fmla="*/ 14 w 464"/>
                    <a:gd name="T45" fmla="*/ 2 h 200"/>
                    <a:gd name="T46" fmla="*/ 16 w 464"/>
                    <a:gd name="T4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4" h="200">
                      <a:moveTo>
                        <a:pt x="464" y="200"/>
                      </a:moveTo>
                      <a:lnTo>
                        <a:pt x="464" y="200"/>
                      </a:lnTo>
                      <a:lnTo>
                        <a:pt x="412" y="196"/>
                      </a:lnTo>
                      <a:lnTo>
                        <a:pt x="290" y="186"/>
                      </a:lnTo>
                      <a:lnTo>
                        <a:pt x="160" y="174"/>
                      </a:lnTo>
                      <a:lnTo>
                        <a:pt x="110" y="166"/>
                      </a:lnTo>
                      <a:lnTo>
                        <a:pt x="92" y="164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2"/>
                      </a:lnTo>
                      <a:lnTo>
                        <a:pt x="48" y="140"/>
                      </a:lnTo>
                      <a:lnTo>
                        <a:pt x="36" y="128"/>
                      </a:lnTo>
                      <a:lnTo>
                        <a:pt x="24" y="112"/>
                      </a:lnTo>
                      <a:lnTo>
                        <a:pt x="14" y="96"/>
                      </a:lnTo>
                      <a:lnTo>
                        <a:pt x="8" y="80"/>
                      </a:lnTo>
                      <a:lnTo>
                        <a:pt x="4" y="64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0" y="34"/>
                      </a:lnTo>
                      <a:lnTo>
                        <a:pt x="2" y="24"/>
                      </a:lnTo>
                      <a:lnTo>
                        <a:pt x="4" y="16"/>
                      </a:lnTo>
                      <a:lnTo>
                        <a:pt x="8" y="8"/>
                      </a:lnTo>
                      <a:lnTo>
                        <a:pt x="14" y="2"/>
                      </a:lnTo>
                      <a:lnTo>
                        <a:pt x="16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1" name="Freeform 14">
                  <a:extLst>
                    <a:ext uri="{FF2B5EF4-FFF2-40B4-BE49-F238E27FC236}">
                      <a16:creationId xmlns:a16="http://schemas.microsoft.com/office/drawing/2014/main" id="{46D76FC1-F11B-46F6-9094-020EC0458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1" y="773"/>
                  <a:ext cx="34" cy="64"/>
                </a:xfrm>
                <a:custGeom>
                  <a:avLst/>
                  <a:gdLst>
                    <a:gd name="T0" fmla="*/ 18 w 34"/>
                    <a:gd name="T1" fmla="*/ 0 h 64"/>
                    <a:gd name="T2" fmla="*/ 18 w 34"/>
                    <a:gd name="T3" fmla="*/ 0 h 64"/>
                    <a:gd name="T4" fmla="*/ 16 w 34"/>
                    <a:gd name="T5" fmla="*/ 0 h 64"/>
                    <a:gd name="T6" fmla="*/ 12 w 34"/>
                    <a:gd name="T7" fmla="*/ 2 h 64"/>
                    <a:gd name="T8" fmla="*/ 4 w 34"/>
                    <a:gd name="T9" fmla="*/ 10 h 64"/>
                    <a:gd name="T10" fmla="*/ 2 w 34"/>
                    <a:gd name="T11" fmla="*/ 14 h 64"/>
                    <a:gd name="T12" fmla="*/ 0 w 34"/>
                    <a:gd name="T13" fmla="*/ 20 h 64"/>
                    <a:gd name="T14" fmla="*/ 0 w 34"/>
                    <a:gd name="T15" fmla="*/ 26 h 64"/>
                    <a:gd name="T16" fmla="*/ 2 w 34"/>
                    <a:gd name="T17" fmla="*/ 32 h 64"/>
                    <a:gd name="T18" fmla="*/ 2 w 34"/>
                    <a:gd name="T19" fmla="*/ 32 h 64"/>
                    <a:gd name="T20" fmla="*/ 10 w 34"/>
                    <a:gd name="T21" fmla="*/ 44 h 64"/>
                    <a:gd name="T22" fmla="*/ 22 w 34"/>
                    <a:gd name="T23" fmla="*/ 54 h 64"/>
                    <a:gd name="T24" fmla="*/ 34 w 34"/>
                    <a:gd name="T2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" h="64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0"/>
                      </a:lnTo>
                      <a:lnTo>
                        <a:pt x="12" y="2"/>
                      </a:lnTo>
                      <a:lnTo>
                        <a:pt x="4" y="10"/>
                      </a:lnTo>
                      <a:lnTo>
                        <a:pt x="2" y="14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2" y="32"/>
                      </a:lnTo>
                      <a:lnTo>
                        <a:pt x="2" y="32"/>
                      </a:lnTo>
                      <a:lnTo>
                        <a:pt x="10" y="44"/>
                      </a:lnTo>
                      <a:lnTo>
                        <a:pt x="22" y="54"/>
                      </a:lnTo>
                      <a:lnTo>
                        <a:pt x="34" y="6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2" name="Freeform 15">
                  <a:extLst>
                    <a:ext uri="{FF2B5EF4-FFF2-40B4-BE49-F238E27FC236}">
                      <a16:creationId xmlns:a16="http://schemas.microsoft.com/office/drawing/2014/main" id="{99309B20-A814-4D80-9A43-D5A102D527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02" y="1477"/>
                  <a:ext cx="1426" cy="2119"/>
                </a:xfrm>
                <a:custGeom>
                  <a:avLst/>
                  <a:gdLst>
                    <a:gd name="T0" fmla="*/ 504 w 1426"/>
                    <a:gd name="T1" fmla="*/ 38 h 2119"/>
                    <a:gd name="T2" fmla="*/ 552 w 1426"/>
                    <a:gd name="T3" fmla="*/ 184 h 2119"/>
                    <a:gd name="T4" fmla="*/ 572 w 1426"/>
                    <a:gd name="T5" fmla="*/ 288 h 2119"/>
                    <a:gd name="T6" fmla="*/ 570 w 1426"/>
                    <a:gd name="T7" fmla="*/ 328 h 2119"/>
                    <a:gd name="T8" fmla="*/ 524 w 1426"/>
                    <a:gd name="T9" fmla="*/ 500 h 2119"/>
                    <a:gd name="T10" fmla="*/ 418 w 1426"/>
                    <a:gd name="T11" fmla="*/ 807 h 2119"/>
                    <a:gd name="T12" fmla="*/ 394 w 1426"/>
                    <a:gd name="T13" fmla="*/ 891 h 2119"/>
                    <a:gd name="T14" fmla="*/ 372 w 1426"/>
                    <a:gd name="T15" fmla="*/ 1075 h 2119"/>
                    <a:gd name="T16" fmla="*/ 376 w 1426"/>
                    <a:gd name="T17" fmla="*/ 1177 h 2119"/>
                    <a:gd name="T18" fmla="*/ 394 w 1426"/>
                    <a:gd name="T19" fmla="*/ 1279 h 2119"/>
                    <a:gd name="T20" fmla="*/ 416 w 1426"/>
                    <a:gd name="T21" fmla="*/ 1345 h 2119"/>
                    <a:gd name="T22" fmla="*/ 458 w 1426"/>
                    <a:gd name="T23" fmla="*/ 1441 h 2119"/>
                    <a:gd name="T24" fmla="*/ 512 w 1426"/>
                    <a:gd name="T25" fmla="*/ 1531 h 2119"/>
                    <a:gd name="T26" fmla="*/ 572 w 1426"/>
                    <a:gd name="T27" fmla="*/ 1613 h 2119"/>
                    <a:gd name="T28" fmla="*/ 638 w 1426"/>
                    <a:gd name="T29" fmla="*/ 1681 h 2119"/>
                    <a:gd name="T30" fmla="*/ 682 w 1426"/>
                    <a:gd name="T31" fmla="*/ 1719 h 2119"/>
                    <a:gd name="T32" fmla="*/ 788 w 1426"/>
                    <a:gd name="T33" fmla="*/ 1785 h 2119"/>
                    <a:gd name="T34" fmla="*/ 986 w 1426"/>
                    <a:gd name="T35" fmla="*/ 1875 h 2119"/>
                    <a:gd name="T36" fmla="*/ 1178 w 1426"/>
                    <a:gd name="T37" fmla="*/ 1943 h 2119"/>
                    <a:gd name="T38" fmla="*/ 1344 w 1426"/>
                    <a:gd name="T39" fmla="*/ 1995 h 2119"/>
                    <a:gd name="T40" fmla="*/ 1400 w 1426"/>
                    <a:gd name="T41" fmla="*/ 2027 h 2119"/>
                    <a:gd name="T42" fmla="*/ 1410 w 1426"/>
                    <a:gd name="T43" fmla="*/ 2039 h 2119"/>
                    <a:gd name="T44" fmla="*/ 1426 w 1426"/>
                    <a:gd name="T45" fmla="*/ 2079 h 2119"/>
                    <a:gd name="T46" fmla="*/ 1314 w 1426"/>
                    <a:gd name="T47" fmla="*/ 2111 h 2119"/>
                    <a:gd name="T48" fmla="*/ 1354 w 1426"/>
                    <a:gd name="T49" fmla="*/ 2119 h 2119"/>
                    <a:gd name="T50" fmla="*/ 1346 w 1426"/>
                    <a:gd name="T51" fmla="*/ 2105 h 2119"/>
                    <a:gd name="T52" fmla="*/ 1250 w 1426"/>
                    <a:gd name="T53" fmla="*/ 2039 h 2119"/>
                    <a:gd name="T54" fmla="*/ 1118 w 1426"/>
                    <a:gd name="T55" fmla="*/ 1963 h 2119"/>
                    <a:gd name="T56" fmla="*/ 964 w 1426"/>
                    <a:gd name="T57" fmla="*/ 1905 h 2119"/>
                    <a:gd name="T58" fmla="*/ 770 w 1426"/>
                    <a:gd name="T59" fmla="*/ 1855 h 2119"/>
                    <a:gd name="T60" fmla="*/ 572 w 1426"/>
                    <a:gd name="T61" fmla="*/ 1785 h 2119"/>
                    <a:gd name="T62" fmla="*/ 456 w 1426"/>
                    <a:gd name="T63" fmla="*/ 1723 h 2119"/>
                    <a:gd name="T64" fmla="*/ 382 w 1426"/>
                    <a:gd name="T65" fmla="*/ 1675 h 2119"/>
                    <a:gd name="T66" fmla="*/ 282 w 1426"/>
                    <a:gd name="T67" fmla="*/ 1591 h 2119"/>
                    <a:gd name="T68" fmla="*/ 190 w 1426"/>
                    <a:gd name="T69" fmla="*/ 1495 h 2119"/>
                    <a:gd name="T70" fmla="*/ 106 w 1426"/>
                    <a:gd name="T71" fmla="*/ 1377 h 2119"/>
                    <a:gd name="T72" fmla="*/ 46 w 1426"/>
                    <a:gd name="T73" fmla="*/ 1245 h 2119"/>
                    <a:gd name="T74" fmla="*/ 34 w 1426"/>
                    <a:gd name="T75" fmla="*/ 1199 h 2119"/>
                    <a:gd name="T76" fmla="*/ 2 w 1426"/>
                    <a:gd name="T77" fmla="*/ 983 h 2119"/>
                    <a:gd name="T78" fmla="*/ 2 w 1426"/>
                    <a:gd name="T79" fmla="*/ 875 h 2119"/>
                    <a:gd name="T80" fmla="*/ 16 w 1426"/>
                    <a:gd name="T81" fmla="*/ 785 h 2119"/>
                    <a:gd name="T82" fmla="*/ 48 w 1426"/>
                    <a:gd name="T83" fmla="*/ 721 h 2119"/>
                    <a:gd name="T84" fmla="*/ 82 w 1426"/>
                    <a:gd name="T85" fmla="*/ 695 h 2119"/>
                    <a:gd name="T86" fmla="*/ 130 w 1426"/>
                    <a:gd name="T87" fmla="*/ 677 h 2119"/>
                    <a:gd name="T88" fmla="*/ 166 w 1426"/>
                    <a:gd name="T89" fmla="*/ 679 h 2119"/>
                    <a:gd name="T90" fmla="*/ 232 w 1426"/>
                    <a:gd name="T91" fmla="*/ 691 h 2119"/>
                    <a:gd name="T92" fmla="*/ 290 w 1426"/>
                    <a:gd name="T93" fmla="*/ 685 h 2119"/>
                    <a:gd name="T94" fmla="*/ 346 w 1426"/>
                    <a:gd name="T95" fmla="*/ 671 h 2119"/>
                    <a:gd name="T96" fmla="*/ 424 w 1426"/>
                    <a:gd name="T97" fmla="*/ 629 h 2119"/>
                    <a:gd name="T98" fmla="*/ 476 w 1426"/>
                    <a:gd name="T99" fmla="*/ 574 h 2119"/>
                    <a:gd name="T100" fmla="*/ 504 w 1426"/>
                    <a:gd name="T101" fmla="*/ 514 h 2119"/>
                    <a:gd name="T102" fmla="*/ 522 w 1426"/>
                    <a:gd name="T103" fmla="*/ 424 h 2119"/>
                    <a:gd name="T104" fmla="*/ 520 w 1426"/>
                    <a:gd name="T105" fmla="*/ 360 h 2119"/>
                    <a:gd name="T106" fmla="*/ 506 w 1426"/>
                    <a:gd name="T107" fmla="*/ 216 h 2119"/>
                    <a:gd name="T108" fmla="*/ 494 w 1426"/>
                    <a:gd name="T109" fmla="*/ 174 h 2119"/>
                    <a:gd name="T110" fmla="*/ 452 w 1426"/>
                    <a:gd name="T111" fmla="*/ 108 h 2119"/>
                    <a:gd name="T112" fmla="*/ 402 w 1426"/>
                    <a:gd name="T113" fmla="*/ 56 h 2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426" h="2119">
                      <a:moveTo>
                        <a:pt x="490" y="0"/>
                      </a:moveTo>
                      <a:lnTo>
                        <a:pt x="490" y="0"/>
                      </a:lnTo>
                      <a:lnTo>
                        <a:pt x="504" y="38"/>
                      </a:lnTo>
                      <a:lnTo>
                        <a:pt x="520" y="80"/>
                      </a:lnTo>
                      <a:lnTo>
                        <a:pt x="536" y="128"/>
                      </a:lnTo>
                      <a:lnTo>
                        <a:pt x="552" y="184"/>
                      </a:lnTo>
                      <a:lnTo>
                        <a:pt x="564" y="238"/>
                      </a:lnTo>
                      <a:lnTo>
                        <a:pt x="568" y="264"/>
                      </a:lnTo>
                      <a:lnTo>
                        <a:pt x="572" y="288"/>
                      </a:lnTo>
                      <a:lnTo>
                        <a:pt x="572" y="308"/>
                      </a:lnTo>
                      <a:lnTo>
                        <a:pt x="570" y="328"/>
                      </a:lnTo>
                      <a:lnTo>
                        <a:pt x="570" y="328"/>
                      </a:lnTo>
                      <a:lnTo>
                        <a:pt x="560" y="372"/>
                      </a:lnTo>
                      <a:lnTo>
                        <a:pt x="544" y="432"/>
                      </a:lnTo>
                      <a:lnTo>
                        <a:pt x="524" y="500"/>
                      </a:lnTo>
                      <a:lnTo>
                        <a:pt x="500" y="574"/>
                      </a:lnTo>
                      <a:lnTo>
                        <a:pt x="454" y="711"/>
                      </a:lnTo>
                      <a:lnTo>
                        <a:pt x="418" y="807"/>
                      </a:lnTo>
                      <a:lnTo>
                        <a:pt x="418" y="807"/>
                      </a:lnTo>
                      <a:lnTo>
                        <a:pt x="406" y="843"/>
                      </a:lnTo>
                      <a:lnTo>
                        <a:pt x="394" y="891"/>
                      </a:lnTo>
                      <a:lnTo>
                        <a:pt x="384" y="945"/>
                      </a:lnTo>
                      <a:lnTo>
                        <a:pt x="376" y="1007"/>
                      </a:lnTo>
                      <a:lnTo>
                        <a:pt x="372" y="1075"/>
                      </a:lnTo>
                      <a:lnTo>
                        <a:pt x="372" y="1109"/>
                      </a:lnTo>
                      <a:lnTo>
                        <a:pt x="374" y="1143"/>
                      </a:lnTo>
                      <a:lnTo>
                        <a:pt x="376" y="1177"/>
                      </a:lnTo>
                      <a:lnTo>
                        <a:pt x="380" y="1213"/>
                      </a:lnTo>
                      <a:lnTo>
                        <a:pt x="386" y="1247"/>
                      </a:lnTo>
                      <a:lnTo>
                        <a:pt x="394" y="1279"/>
                      </a:lnTo>
                      <a:lnTo>
                        <a:pt x="394" y="1279"/>
                      </a:lnTo>
                      <a:lnTo>
                        <a:pt x="404" y="1311"/>
                      </a:lnTo>
                      <a:lnTo>
                        <a:pt x="416" y="1345"/>
                      </a:lnTo>
                      <a:lnTo>
                        <a:pt x="428" y="1377"/>
                      </a:lnTo>
                      <a:lnTo>
                        <a:pt x="442" y="1409"/>
                      </a:lnTo>
                      <a:lnTo>
                        <a:pt x="458" y="1441"/>
                      </a:lnTo>
                      <a:lnTo>
                        <a:pt x="476" y="1471"/>
                      </a:lnTo>
                      <a:lnTo>
                        <a:pt x="494" y="1501"/>
                      </a:lnTo>
                      <a:lnTo>
                        <a:pt x="512" y="1531"/>
                      </a:lnTo>
                      <a:lnTo>
                        <a:pt x="532" y="1559"/>
                      </a:lnTo>
                      <a:lnTo>
                        <a:pt x="552" y="1587"/>
                      </a:lnTo>
                      <a:lnTo>
                        <a:pt x="572" y="1613"/>
                      </a:lnTo>
                      <a:lnTo>
                        <a:pt x="594" y="1637"/>
                      </a:lnTo>
                      <a:lnTo>
                        <a:pt x="616" y="1661"/>
                      </a:lnTo>
                      <a:lnTo>
                        <a:pt x="638" y="1681"/>
                      </a:lnTo>
                      <a:lnTo>
                        <a:pt x="660" y="1701"/>
                      </a:lnTo>
                      <a:lnTo>
                        <a:pt x="682" y="1719"/>
                      </a:lnTo>
                      <a:lnTo>
                        <a:pt x="682" y="1719"/>
                      </a:lnTo>
                      <a:lnTo>
                        <a:pt x="706" y="1735"/>
                      </a:lnTo>
                      <a:lnTo>
                        <a:pt x="730" y="1751"/>
                      </a:lnTo>
                      <a:lnTo>
                        <a:pt x="788" y="1785"/>
                      </a:lnTo>
                      <a:lnTo>
                        <a:pt x="852" y="1815"/>
                      </a:lnTo>
                      <a:lnTo>
                        <a:pt x="918" y="1845"/>
                      </a:lnTo>
                      <a:lnTo>
                        <a:pt x="986" y="1875"/>
                      </a:lnTo>
                      <a:lnTo>
                        <a:pt x="1054" y="1901"/>
                      </a:lnTo>
                      <a:lnTo>
                        <a:pt x="1118" y="1923"/>
                      </a:lnTo>
                      <a:lnTo>
                        <a:pt x="1178" y="1943"/>
                      </a:lnTo>
                      <a:lnTo>
                        <a:pt x="1178" y="1943"/>
                      </a:lnTo>
                      <a:lnTo>
                        <a:pt x="1274" y="1973"/>
                      </a:lnTo>
                      <a:lnTo>
                        <a:pt x="1344" y="1995"/>
                      </a:lnTo>
                      <a:lnTo>
                        <a:pt x="1368" y="2005"/>
                      </a:lnTo>
                      <a:lnTo>
                        <a:pt x="1386" y="2015"/>
                      </a:lnTo>
                      <a:lnTo>
                        <a:pt x="1400" y="2027"/>
                      </a:lnTo>
                      <a:lnTo>
                        <a:pt x="1406" y="2033"/>
                      </a:lnTo>
                      <a:lnTo>
                        <a:pt x="1410" y="2039"/>
                      </a:lnTo>
                      <a:lnTo>
                        <a:pt x="1410" y="2039"/>
                      </a:lnTo>
                      <a:lnTo>
                        <a:pt x="1420" y="2061"/>
                      </a:lnTo>
                      <a:lnTo>
                        <a:pt x="1424" y="2073"/>
                      </a:lnTo>
                      <a:lnTo>
                        <a:pt x="1426" y="2079"/>
                      </a:lnTo>
                      <a:lnTo>
                        <a:pt x="1290" y="2103"/>
                      </a:lnTo>
                      <a:lnTo>
                        <a:pt x="1290" y="2103"/>
                      </a:lnTo>
                      <a:lnTo>
                        <a:pt x="1314" y="2111"/>
                      </a:lnTo>
                      <a:lnTo>
                        <a:pt x="1332" y="2117"/>
                      </a:lnTo>
                      <a:lnTo>
                        <a:pt x="1348" y="2119"/>
                      </a:lnTo>
                      <a:lnTo>
                        <a:pt x="1354" y="2119"/>
                      </a:lnTo>
                      <a:lnTo>
                        <a:pt x="1356" y="2117"/>
                      </a:lnTo>
                      <a:lnTo>
                        <a:pt x="1352" y="2111"/>
                      </a:lnTo>
                      <a:lnTo>
                        <a:pt x="1346" y="2105"/>
                      </a:lnTo>
                      <a:lnTo>
                        <a:pt x="1332" y="2093"/>
                      </a:lnTo>
                      <a:lnTo>
                        <a:pt x="1312" y="2079"/>
                      </a:lnTo>
                      <a:lnTo>
                        <a:pt x="1250" y="2039"/>
                      </a:lnTo>
                      <a:lnTo>
                        <a:pt x="1250" y="2039"/>
                      </a:lnTo>
                      <a:lnTo>
                        <a:pt x="1178" y="1997"/>
                      </a:lnTo>
                      <a:lnTo>
                        <a:pt x="1118" y="1963"/>
                      </a:lnTo>
                      <a:lnTo>
                        <a:pt x="1064" y="1939"/>
                      </a:lnTo>
                      <a:lnTo>
                        <a:pt x="1016" y="1921"/>
                      </a:lnTo>
                      <a:lnTo>
                        <a:pt x="964" y="1905"/>
                      </a:lnTo>
                      <a:lnTo>
                        <a:pt x="910" y="1891"/>
                      </a:lnTo>
                      <a:lnTo>
                        <a:pt x="770" y="1855"/>
                      </a:lnTo>
                      <a:lnTo>
                        <a:pt x="770" y="1855"/>
                      </a:lnTo>
                      <a:lnTo>
                        <a:pt x="692" y="1831"/>
                      </a:lnTo>
                      <a:lnTo>
                        <a:pt x="626" y="1809"/>
                      </a:lnTo>
                      <a:lnTo>
                        <a:pt x="572" y="1785"/>
                      </a:lnTo>
                      <a:lnTo>
                        <a:pt x="524" y="1763"/>
                      </a:lnTo>
                      <a:lnTo>
                        <a:pt x="488" y="1743"/>
                      </a:lnTo>
                      <a:lnTo>
                        <a:pt x="456" y="1723"/>
                      </a:lnTo>
                      <a:lnTo>
                        <a:pt x="410" y="1695"/>
                      </a:lnTo>
                      <a:lnTo>
                        <a:pt x="410" y="1695"/>
                      </a:lnTo>
                      <a:lnTo>
                        <a:pt x="382" y="1675"/>
                      </a:lnTo>
                      <a:lnTo>
                        <a:pt x="336" y="1639"/>
                      </a:lnTo>
                      <a:lnTo>
                        <a:pt x="310" y="1617"/>
                      </a:lnTo>
                      <a:lnTo>
                        <a:pt x="282" y="1591"/>
                      </a:lnTo>
                      <a:lnTo>
                        <a:pt x="252" y="1561"/>
                      </a:lnTo>
                      <a:lnTo>
                        <a:pt x="222" y="1529"/>
                      </a:lnTo>
                      <a:lnTo>
                        <a:pt x="190" y="1495"/>
                      </a:lnTo>
                      <a:lnTo>
                        <a:pt x="160" y="1457"/>
                      </a:lnTo>
                      <a:lnTo>
                        <a:pt x="132" y="1419"/>
                      </a:lnTo>
                      <a:lnTo>
                        <a:pt x="106" y="1377"/>
                      </a:lnTo>
                      <a:lnTo>
                        <a:pt x="82" y="1335"/>
                      </a:lnTo>
                      <a:lnTo>
                        <a:pt x="62" y="1291"/>
                      </a:lnTo>
                      <a:lnTo>
                        <a:pt x="46" y="1245"/>
                      </a:lnTo>
                      <a:lnTo>
                        <a:pt x="40" y="1223"/>
                      </a:lnTo>
                      <a:lnTo>
                        <a:pt x="34" y="1199"/>
                      </a:lnTo>
                      <a:lnTo>
                        <a:pt x="34" y="1199"/>
                      </a:lnTo>
                      <a:lnTo>
                        <a:pt x="18" y="1109"/>
                      </a:lnTo>
                      <a:lnTo>
                        <a:pt x="6" y="1023"/>
                      </a:lnTo>
                      <a:lnTo>
                        <a:pt x="2" y="983"/>
                      </a:lnTo>
                      <a:lnTo>
                        <a:pt x="0" y="945"/>
                      </a:lnTo>
                      <a:lnTo>
                        <a:pt x="0" y="909"/>
                      </a:lnTo>
                      <a:lnTo>
                        <a:pt x="2" y="875"/>
                      </a:lnTo>
                      <a:lnTo>
                        <a:pt x="4" y="843"/>
                      </a:lnTo>
                      <a:lnTo>
                        <a:pt x="8" y="813"/>
                      </a:lnTo>
                      <a:lnTo>
                        <a:pt x="16" y="785"/>
                      </a:lnTo>
                      <a:lnTo>
                        <a:pt x="24" y="761"/>
                      </a:lnTo>
                      <a:lnTo>
                        <a:pt x="34" y="741"/>
                      </a:lnTo>
                      <a:lnTo>
                        <a:pt x="48" y="721"/>
                      </a:lnTo>
                      <a:lnTo>
                        <a:pt x="64" y="707"/>
                      </a:lnTo>
                      <a:lnTo>
                        <a:pt x="82" y="695"/>
                      </a:lnTo>
                      <a:lnTo>
                        <a:pt x="82" y="695"/>
                      </a:lnTo>
                      <a:lnTo>
                        <a:pt x="100" y="687"/>
                      </a:lnTo>
                      <a:lnTo>
                        <a:pt x="116" y="681"/>
                      </a:lnTo>
                      <a:lnTo>
                        <a:pt x="130" y="677"/>
                      </a:lnTo>
                      <a:lnTo>
                        <a:pt x="144" y="677"/>
                      </a:lnTo>
                      <a:lnTo>
                        <a:pt x="156" y="677"/>
                      </a:lnTo>
                      <a:lnTo>
                        <a:pt x="166" y="679"/>
                      </a:lnTo>
                      <a:lnTo>
                        <a:pt x="190" y="683"/>
                      </a:lnTo>
                      <a:lnTo>
                        <a:pt x="216" y="689"/>
                      </a:lnTo>
                      <a:lnTo>
                        <a:pt x="232" y="691"/>
                      </a:lnTo>
                      <a:lnTo>
                        <a:pt x="248" y="691"/>
                      </a:lnTo>
                      <a:lnTo>
                        <a:pt x="268" y="689"/>
                      </a:lnTo>
                      <a:lnTo>
                        <a:pt x="290" y="685"/>
                      </a:lnTo>
                      <a:lnTo>
                        <a:pt x="316" y="679"/>
                      </a:lnTo>
                      <a:lnTo>
                        <a:pt x="346" y="671"/>
                      </a:lnTo>
                      <a:lnTo>
                        <a:pt x="346" y="671"/>
                      </a:lnTo>
                      <a:lnTo>
                        <a:pt x="376" y="659"/>
                      </a:lnTo>
                      <a:lnTo>
                        <a:pt x="402" y="645"/>
                      </a:lnTo>
                      <a:lnTo>
                        <a:pt x="424" y="629"/>
                      </a:lnTo>
                      <a:lnTo>
                        <a:pt x="444" y="611"/>
                      </a:lnTo>
                      <a:lnTo>
                        <a:pt x="462" y="593"/>
                      </a:lnTo>
                      <a:lnTo>
                        <a:pt x="476" y="574"/>
                      </a:lnTo>
                      <a:lnTo>
                        <a:pt x="488" y="554"/>
                      </a:lnTo>
                      <a:lnTo>
                        <a:pt x="498" y="534"/>
                      </a:lnTo>
                      <a:lnTo>
                        <a:pt x="504" y="514"/>
                      </a:lnTo>
                      <a:lnTo>
                        <a:pt x="510" y="494"/>
                      </a:lnTo>
                      <a:lnTo>
                        <a:pt x="518" y="456"/>
                      </a:lnTo>
                      <a:lnTo>
                        <a:pt x="522" y="424"/>
                      </a:lnTo>
                      <a:lnTo>
                        <a:pt x="522" y="400"/>
                      </a:lnTo>
                      <a:lnTo>
                        <a:pt x="522" y="400"/>
                      </a:lnTo>
                      <a:lnTo>
                        <a:pt x="520" y="360"/>
                      </a:lnTo>
                      <a:lnTo>
                        <a:pt x="518" y="316"/>
                      </a:lnTo>
                      <a:lnTo>
                        <a:pt x="506" y="216"/>
                      </a:lnTo>
                      <a:lnTo>
                        <a:pt x="506" y="216"/>
                      </a:lnTo>
                      <a:lnTo>
                        <a:pt x="504" y="202"/>
                      </a:lnTo>
                      <a:lnTo>
                        <a:pt x="500" y="188"/>
                      </a:lnTo>
                      <a:lnTo>
                        <a:pt x="494" y="174"/>
                      </a:lnTo>
                      <a:lnTo>
                        <a:pt x="486" y="160"/>
                      </a:lnTo>
                      <a:lnTo>
                        <a:pt x="470" y="132"/>
                      </a:lnTo>
                      <a:lnTo>
                        <a:pt x="452" y="108"/>
                      </a:lnTo>
                      <a:lnTo>
                        <a:pt x="432" y="86"/>
                      </a:lnTo>
                      <a:lnTo>
                        <a:pt x="418" y="70"/>
                      </a:lnTo>
                      <a:lnTo>
                        <a:pt x="402" y="56"/>
                      </a:lnTo>
                      <a:lnTo>
                        <a:pt x="490" y="0"/>
                      </a:lnTo>
                      <a:close/>
                    </a:path>
                  </a:pathLst>
                </a:custGeom>
                <a:solidFill>
                  <a:srgbClr val="825123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3" name="Freeform 16">
                  <a:extLst>
                    <a:ext uri="{FF2B5EF4-FFF2-40B4-BE49-F238E27FC236}">
                      <a16:creationId xmlns:a16="http://schemas.microsoft.com/office/drawing/2014/main" id="{CA9B2B67-2029-4DE2-8707-8230032744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" y="1477"/>
                  <a:ext cx="1426" cy="2119"/>
                </a:xfrm>
                <a:custGeom>
                  <a:avLst/>
                  <a:gdLst>
                    <a:gd name="T0" fmla="*/ 922 w 1426"/>
                    <a:gd name="T1" fmla="*/ 38 h 2119"/>
                    <a:gd name="T2" fmla="*/ 874 w 1426"/>
                    <a:gd name="T3" fmla="*/ 184 h 2119"/>
                    <a:gd name="T4" fmla="*/ 856 w 1426"/>
                    <a:gd name="T5" fmla="*/ 288 h 2119"/>
                    <a:gd name="T6" fmla="*/ 856 w 1426"/>
                    <a:gd name="T7" fmla="*/ 328 h 2119"/>
                    <a:gd name="T8" fmla="*/ 902 w 1426"/>
                    <a:gd name="T9" fmla="*/ 500 h 2119"/>
                    <a:gd name="T10" fmla="*/ 1008 w 1426"/>
                    <a:gd name="T11" fmla="*/ 807 h 2119"/>
                    <a:gd name="T12" fmla="*/ 1032 w 1426"/>
                    <a:gd name="T13" fmla="*/ 891 h 2119"/>
                    <a:gd name="T14" fmla="*/ 1054 w 1426"/>
                    <a:gd name="T15" fmla="*/ 1075 h 2119"/>
                    <a:gd name="T16" fmla="*/ 1050 w 1426"/>
                    <a:gd name="T17" fmla="*/ 1177 h 2119"/>
                    <a:gd name="T18" fmla="*/ 1032 w 1426"/>
                    <a:gd name="T19" fmla="*/ 1279 h 2119"/>
                    <a:gd name="T20" fmla="*/ 1010 w 1426"/>
                    <a:gd name="T21" fmla="*/ 1345 h 2119"/>
                    <a:gd name="T22" fmla="*/ 968 w 1426"/>
                    <a:gd name="T23" fmla="*/ 1441 h 2119"/>
                    <a:gd name="T24" fmla="*/ 914 w 1426"/>
                    <a:gd name="T25" fmla="*/ 1531 h 2119"/>
                    <a:gd name="T26" fmla="*/ 854 w 1426"/>
                    <a:gd name="T27" fmla="*/ 1613 h 2119"/>
                    <a:gd name="T28" fmla="*/ 788 w 1426"/>
                    <a:gd name="T29" fmla="*/ 1681 h 2119"/>
                    <a:gd name="T30" fmla="*/ 744 w 1426"/>
                    <a:gd name="T31" fmla="*/ 1719 h 2119"/>
                    <a:gd name="T32" fmla="*/ 638 w 1426"/>
                    <a:gd name="T33" fmla="*/ 1785 h 2119"/>
                    <a:gd name="T34" fmla="*/ 440 w 1426"/>
                    <a:gd name="T35" fmla="*/ 1875 h 2119"/>
                    <a:gd name="T36" fmla="*/ 248 w 1426"/>
                    <a:gd name="T37" fmla="*/ 1943 h 2119"/>
                    <a:gd name="T38" fmla="*/ 84 w 1426"/>
                    <a:gd name="T39" fmla="*/ 1995 h 2119"/>
                    <a:gd name="T40" fmla="*/ 26 w 1426"/>
                    <a:gd name="T41" fmla="*/ 2027 h 2119"/>
                    <a:gd name="T42" fmla="*/ 16 w 1426"/>
                    <a:gd name="T43" fmla="*/ 2039 h 2119"/>
                    <a:gd name="T44" fmla="*/ 0 w 1426"/>
                    <a:gd name="T45" fmla="*/ 2079 h 2119"/>
                    <a:gd name="T46" fmla="*/ 112 w 1426"/>
                    <a:gd name="T47" fmla="*/ 2111 h 2119"/>
                    <a:gd name="T48" fmla="*/ 72 w 1426"/>
                    <a:gd name="T49" fmla="*/ 2119 h 2119"/>
                    <a:gd name="T50" fmla="*/ 82 w 1426"/>
                    <a:gd name="T51" fmla="*/ 2105 h 2119"/>
                    <a:gd name="T52" fmla="*/ 176 w 1426"/>
                    <a:gd name="T53" fmla="*/ 2039 h 2119"/>
                    <a:gd name="T54" fmla="*/ 308 w 1426"/>
                    <a:gd name="T55" fmla="*/ 1963 h 2119"/>
                    <a:gd name="T56" fmla="*/ 462 w 1426"/>
                    <a:gd name="T57" fmla="*/ 1905 h 2119"/>
                    <a:gd name="T58" fmla="*/ 656 w 1426"/>
                    <a:gd name="T59" fmla="*/ 1855 h 2119"/>
                    <a:gd name="T60" fmla="*/ 856 w 1426"/>
                    <a:gd name="T61" fmla="*/ 1785 h 2119"/>
                    <a:gd name="T62" fmla="*/ 970 w 1426"/>
                    <a:gd name="T63" fmla="*/ 1723 h 2119"/>
                    <a:gd name="T64" fmla="*/ 1044 w 1426"/>
                    <a:gd name="T65" fmla="*/ 1675 h 2119"/>
                    <a:gd name="T66" fmla="*/ 1144 w 1426"/>
                    <a:gd name="T67" fmla="*/ 1591 h 2119"/>
                    <a:gd name="T68" fmla="*/ 1236 w 1426"/>
                    <a:gd name="T69" fmla="*/ 1495 h 2119"/>
                    <a:gd name="T70" fmla="*/ 1320 w 1426"/>
                    <a:gd name="T71" fmla="*/ 1377 h 2119"/>
                    <a:gd name="T72" fmla="*/ 1380 w 1426"/>
                    <a:gd name="T73" fmla="*/ 1245 h 2119"/>
                    <a:gd name="T74" fmla="*/ 1392 w 1426"/>
                    <a:gd name="T75" fmla="*/ 1199 h 2119"/>
                    <a:gd name="T76" fmla="*/ 1424 w 1426"/>
                    <a:gd name="T77" fmla="*/ 983 h 2119"/>
                    <a:gd name="T78" fmla="*/ 1426 w 1426"/>
                    <a:gd name="T79" fmla="*/ 875 h 2119"/>
                    <a:gd name="T80" fmla="*/ 1412 w 1426"/>
                    <a:gd name="T81" fmla="*/ 785 h 2119"/>
                    <a:gd name="T82" fmla="*/ 1378 w 1426"/>
                    <a:gd name="T83" fmla="*/ 721 h 2119"/>
                    <a:gd name="T84" fmla="*/ 1344 w 1426"/>
                    <a:gd name="T85" fmla="*/ 695 h 2119"/>
                    <a:gd name="T86" fmla="*/ 1296 w 1426"/>
                    <a:gd name="T87" fmla="*/ 677 h 2119"/>
                    <a:gd name="T88" fmla="*/ 1260 w 1426"/>
                    <a:gd name="T89" fmla="*/ 679 h 2119"/>
                    <a:gd name="T90" fmla="*/ 1194 w 1426"/>
                    <a:gd name="T91" fmla="*/ 691 h 2119"/>
                    <a:gd name="T92" fmla="*/ 1136 w 1426"/>
                    <a:gd name="T93" fmla="*/ 685 h 2119"/>
                    <a:gd name="T94" fmla="*/ 1080 w 1426"/>
                    <a:gd name="T95" fmla="*/ 671 h 2119"/>
                    <a:gd name="T96" fmla="*/ 1002 w 1426"/>
                    <a:gd name="T97" fmla="*/ 629 h 2119"/>
                    <a:gd name="T98" fmla="*/ 950 w 1426"/>
                    <a:gd name="T99" fmla="*/ 574 h 2119"/>
                    <a:gd name="T100" fmla="*/ 922 w 1426"/>
                    <a:gd name="T101" fmla="*/ 514 h 2119"/>
                    <a:gd name="T102" fmla="*/ 904 w 1426"/>
                    <a:gd name="T103" fmla="*/ 424 h 2119"/>
                    <a:gd name="T104" fmla="*/ 906 w 1426"/>
                    <a:gd name="T105" fmla="*/ 360 h 2119"/>
                    <a:gd name="T106" fmla="*/ 920 w 1426"/>
                    <a:gd name="T107" fmla="*/ 216 h 2119"/>
                    <a:gd name="T108" fmla="*/ 932 w 1426"/>
                    <a:gd name="T109" fmla="*/ 174 h 2119"/>
                    <a:gd name="T110" fmla="*/ 976 w 1426"/>
                    <a:gd name="T111" fmla="*/ 108 h 2119"/>
                    <a:gd name="T112" fmla="*/ 1024 w 1426"/>
                    <a:gd name="T113" fmla="*/ 56 h 2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426" h="2119">
                      <a:moveTo>
                        <a:pt x="936" y="0"/>
                      </a:moveTo>
                      <a:lnTo>
                        <a:pt x="936" y="0"/>
                      </a:lnTo>
                      <a:lnTo>
                        <a:pt x="922" y="38"/>
                      </a:lnTo>
                      <a:lnTo>
                        <a:pt x="906" y="80"/>
                      </a:lnTo>
                      <a:lnTo>
                        <a:pt x="890" y="128"/>
                      </a:lnTo>
                      <a:lnTo>
                        <a:pt x="874" y="184"/>
                      </a:lnTo>
                      <a:lnTo>
                        <a:pt x="862" y="238"/>
                      </a:lnTo>
                      <a:lnTo>
                        <a:pt x="858" y="264"/>
                      </a:lnTo>
                      <a:lnTo>
                        <a:pt x="856" y="288"/>
                      </a:lnTo>
                      <a:lnTo>
                        <a:pt x="854" y="308"/>
                      </a:lnTo>
                      <a:lnTo>
                        <a:pt x="856" y="328"/>
                      </a:lnTo>
                      <a:lnTo>
                        <a:pt x="856" y="328"/>
                      </a:lnTo>
                      <a:lnTo>
                        <a:pt x="866" y="372"/>
                      </a:lnTo>
                      <a:lnTo>
                        <a:pt x="882" y="432"/>
                      </a:lnTo>
                      <a:lnTo>
                        <a:pt x="902" y="500"/>
                      </a:lnTo>
                      <a:lnTo>
                        <a:pt x="926" y="574"/>
                      </a:lnTo>
                      <a:lnTo>
                        <a:pt x="974" y="711"/>
                      </a:lnTo>
                      <a:lnTo>
                        <a:pt x="1008" y="807"/>
                      </a:lnTo>
                      <a:lnTo>
                        <a:pt x="1008" y="807"/>
                      </a:lnTo>
                      <a:lnTo>
                        <a:pt x="1020" y="843"/>
                      </a:lnTo>
                      <a:lnTo>
                        <a:pt x="1032" y="891"/>
                      </a:lnTo>
                      <a:lnTo>
                        <a:pt x="1042" y="945"/>
                      </a:lnTo>
                      <a:lnTo>
                        <a:pt x="1050" y="1007"/>
                      </a:lnTo>
                      <a:lnTo>
                        <a:pt x="1054" y="1075"/>
                      </a:lnTo>
                      <a:lnTo>
                        <a:pt x="1054" y="1109"/>
                      </a:lnTo>
                      <a:lnTo>
                        <a:pt x="1054" y="1143"/>
                      </a:lnTo>
                      <a:lnTo>
                        <a:pt x="1050" y="1177"/>
                      </a:lnTo>
                      <a:lnTo>
                        <a:pt x="1046" y="1213"/>
                      </a:lnTo>
                      <a:lnTo>
                        <a:pt x="1040" y="1247"/>
                      </a:lnTo>
                      <a:lnTo>
                        <a:pt x="1032" y="1279"/>
                      </a:lnTo>
                      <a:lnTo>
                        <a:pt x="1032" y="1279"/>
                      </a:lnTo>
                      <a:lnTo>
                        <a:pt x="1022" y="1311"/>
                      </a:lnTo>
                      <a:lnTo>
                        <a:pt x="1010" y="1345"/>
                      </a:lnTo>
                      <a:lnTo>
                        <a:pt x="998" y="1377"/>
                      </a:lnTo>
                      <a:lnTo>
                        <a:pt x="984" y="1409"/>
                      </a:lnTo>
                      <a:lnTo>
                        <a:pt x="968" y="1441"/>
                      </a:lnTo>
                      <a:lnTo>
                        <a:pt x="950" y="1471"/>
                      </a:lnTo>
                      <a:lnTo>
                        <a:pt x="932" y="1501"/>
                      </a:lnTo>
                      <a:lnTo>
                        <a:pt x="914" y="1531"/>
                      </a:lnTo>
                      <a:lnTo>
                        <a:pt x="894" y="1559"/>
                      </a:lnTo>
                      <a:lnTo>
                        <a:pt x="874" y="1587"/>
                      </a:lnTo>
                      <a:lnTo>
                        <a:pt x="854" y="1613"/>
                      </a:lnTo>
                      <a:lnTo>
                        <a:pt x="832" y="1637"/>
                      </a:lnTo>
                      <a:lnTo>
                        <a:pt x="810" y="1661"/>
                      </a:lnTo>
                      <a:lnTo>
                        <a:pt x="788" y="1681"/>
                      </a:lnTo>
                      <a:lnTo>
                        <a:pt x="766" y="1701"/>
                      </a:lnTo>
                      <a:lnTo>
                        <a:pt x="744" y="1719"/>
                      </a:lnTo>
                      <a:lnTo>
                        <a:pt x="744" y="1719"/>
                      </a:lnTo>
                      <a:lnTo>
                        <a:pt x="720" y="1735"/>
                      </a:lnTo>
                      <a:lnTo>
                        <a:pt x="696" y="1751"/>
                      </a:lnTo>
                      <a:lnTo>
                        <a:pt x="638" y="1785"/>
                      </a:lnTo>
                      <a:lnTo>
                        <a:pt x="576" y="1815"/>
                      </a:lnTo>
                      <a:lnTo>
                        <a:pt x="508" y="1845"/>
                      </a:lnTo>
                      <a:lnTo>
                        <a:pt x="440" y="1875"/>
                      </a:lnTo>
                      <a:lnTo>
                        <a:pt x="372" y="1901"/>
                      </a:lnTo>
                      <a:lnTo>
                        <a:pt x="308" y="1923"/>
                      </a:lnTo>
                      <a:lnTo>
                        <a:pt x="248" y="1943"/>
                      </a:lnTo>
                      <a:lnTo>
                        <a:pt x="248" y="1943"/>
                      </a:lnTo>
                      <a:lnTo>
                        <a:pt x="152" y="1973"/>
                      </a:lnTo>
                      <a:lnTo>
                        <a:pt x="84" y="1995"/>
                      </a:lnTo>
                      <a:lnTo>
                        <a:pt x="58" y="2005"/>
                      </a:lnTo>
                      <a:lnTo>
                        <a:pt x="40" y="2015"/>
                      </a:lnTo>
                      <a:lnTo>
                        <a:pt x="26" y="2027"/>
                      </a:lnTo>
                      <a:lnTo>
                        <a:pt x="20" y="2033"/>
                      </a:lnTo>
                      <a:lnTo>
                        <a:pt x="16" y="2039"/>
                      </a:lnTo>
                      <a:lnTo>
                        <a:pt x="16" y="2039"/>
                      </a:lnTo>
                      <a:lnTo>
                        <a:pt x="6" y="2061"/>
                      </a:lnTo>
                      <a:lnTo>
                        <a:pt x="2" y="2073"/>
                      </a:lnTo>
                      <a:lnTo>
                        <a:pt x="0" y="2079"/>
                      </a:lnTo>
                      <a:lnTo>
                        <a:pt x="136" y="2103"/>
                      </a:lnTo>
                      <a:lnTo>
                        <a:pt x="136" y="2103"/>
                      </a:lnTo>
                      <a:lnTo>
                        <a:pt x="112" y="2111"/>
                      </a:lnTo>
                      <a:lnTo>
                        <a:pt x="94" y="2117"/>
                      </a:lnTo>
                      <a:lnTo>
                        <a:pt x="78" y="2119"/>
                      </a:lnTo>
                      <a:lnTo>
                        <a:pt x="72" y="2119"/>
                      </a:lnTo>
                      <a:lnTo>
                        <a:pt x="70" y="2117"/>
                      </a:lnTo>
                      <a:lnTo>
                        <a:pt x="74" y="2111"/>
                      </a:lnTo>
                      <a:lnTo>
                        <a:pt x="82" y="2105"/>
                      </a:lnTo>
                      <a:lnTo>
                        <a:pt x="94" y="2093"/>
                      </a:lnTo>
                      <a:lnTo>
                        <a:pt x="114" y="2079"/>
                      </a:lnTo>
                      <a:lnTo>
                        <a:pt x="176" y="2039"/>
                      </a:lnTo>
                      <a:lnTo>
                        <a:pt x="176" y="2039"/>
                      </a:lnTo>
                      <a:lnTo>
                        <a:pt x="248" y="1997"/>
                      </a:lnTo>
                      <a:lnTo>
                        <a:pt x="308" y="1963"/>
                      </a:lnTo>
                      <a:lnTo>
                        <a:pt x="362" y="1939"/>
                      </a:lnTo>
                      <a:lnTo>
                        <a:pt x="412" y="1921"/>
                      </a:lnTo>
                      <a:lnTo>
                        <a:pt x="462" y="1905"/>
                      </a:lnTo>
                      <a:lnTo>
                        <a:pt x="516" y="1891"/>
                      </a:lnTo>
                      <a:lnTo>
                        <a:pt x="656" y="1855"/>
                      </a:lnTo>
                      <a:lnTo>
                        <a:pt x="656" y="1855"/>
                      </a:lnTo>
                      <a:lnTo>
                        <a:pt x="734" y="1831"/>
                      </a:lnTo>
                      <a:lnTo>
                        <a:pt x="800" y="1809"/>
                      </a:lnTo>
                      <a:lnTo>
                        <a:pt x="856" y="1785"/>
                      </a:lnTo>
                      <a:lnTo>
                        <a:pt x="902" y="1763"/>
                      </a:lnTo>
                      <a:lnTo>
                        <a:pt x="940" y="1743"/>
                      </a:lnTo>
                      <a:lnTo>
                        <a:pt x="970" y="1723"/>
                      </a:lnTo>
                      <a:lnTo>
                        <a:pt x="1016" y="1695"/>
                      </a:lnTo>
                      <a:lnTo>
                        <a:pt x="1016" y="1695"/>
                      </a:lnTo>
                      <a:lnTo>
                        <a:pt x="1044" y="1675"/>
                      </a:lnTo>
                      <a:lnTo>
                        <a:pt x="1090" y="1639"/>
                      </a:lnTo>
                      <a:lnTo>
                        <a:pt x="1116" y="1617"/>
                      </a:lnTo>
                      <a:lnTo>
                        <a:pt x="1144" y="1591"/>
                      </a:lnTo>
                      <a:lnTo>
                        <a:pt x="1174" y="1561"/>
                      </a:lnTo>
                      <a:lnTo>
                        <a:pt x="1206" y="1529"/>
                      </a:lnTo>
                      <a:lnTo>
                        <a:pt x="1236" y="1495"/>
                      </a:lnTo>
                      <a:lnTo>
                        <a:pt x="1266" y="1457"/>
                      </a:lnTo>
                      <a:lnTo>
                        <a:pt x="1294" y="1419"/>
                      </a:lnTo>
                      <a:lnTo>
                        <a:pt x="1320" y="1377"/>
                      </a:lnTo>
                      <a:lnTo>
                        <a:pt x="1344" y="1335"/>
                      </a:lnTo>
                      <a:lnTo>
                        <a:pt x="1364" y="1291"/>
                      </a:lnTo>
                      <a:lnTo>
                        <a:pt x="1380" y="1245"/>
                      </a:lnTo>
                      <a:lnTo>
                        <a:pt x="1388" y="1223"/>
                      </a:lnTo>
                      <a:lnTo>
                        <a:pt x="1392" y="1199"/>
                      </a:lnTo>
                      <a:lnTo>
                        <a:pt x="1392" y="1199"/>
                      </a:lnTo>
                      <a:lnTo>
                        <a:pt x="1408" y="1109"/>
                      </a:lnTo>
                      <a:lnTo>
                        <a:pt x="1420" y="1023"/>
                      </a:lnTo>
                      <a:lnTo>
                        <a:pt x="1424" y="983"/>
                      </a:lnTo>
                      <a:lnTo>
                        <a:pt x="1426" y="945"/>
                      </a:lnTo>
                      <a:lnTo>
                        <a:pt x="1426" y="909"/>
                      </a:lnTo>
                      <a:lnTo>
                        <a:pt x="1426" y="875"/>
                      </a:lnTo>
                      <a:lnTo>
                        <a:pt x="1422" y="843"/>
                      </a:lnTo>
                      <a:lnTo>
                        <a:pt x="1418" y="813"/>
                      </a:lnTo>
                      <a:lnTo>
                        <a:pt x="1412" y="785"/>
                      </a:lnTo>
                      <a:lnTo>
                        <a:pt x="1402" y="761"/>
                      </a:lnTo>
                      <a:lnTo>
                        <a:pt x="1392" y="741"/>
                      </a:lnTo>
                      <a:lnTo>
                        <a:pt x="1378" y="721"/>
                      </a:lnTo>
                      <a:lnTo>
                        <a:pt x="1362" y="707"/>
                      </a:lnTo>
                      <a:lnTo>
                        <a:pt x="1344" y="695"/>
                      </a:lnTo>
                      <a:lnTo>
                        <a:pt x="1344" y="695"/>
                      </a:lnTo>
                      <a:lnTo>
                        <a:pt x="1326" y="687"/>
                      </a:lnTo>
                      <a:lnTo>
                        <a:pt x="1310" y="681"/>
                      </a:lnTo>
                      <a:lnTo>
                        <a:pt x="1296" y="677"/>
                      </a:lnTo>
                      <a:lnTo>
                        <a:pt x="1282" y="677"/>
                      </a:lnTo>
                      <a:lnTo>
                        <a:pt x="1270" y="677"/>
                      </a:lnTo>
                      <a:lnTo>
                        <a:pt x="1260" y="679"/>
                      </a:lnTo>
                      <a:lnTo>
                        <a:pt x="1236" y="683"/>
                      </a:lnTo>
                      <a:lnTo>
                        <a:pt x="1210" y="689"/>
                      </a:lnTo>
                      <a:lnTo>
                        <a:pt x="1194" y="691"/>
                      </a:lnTo>
                      <a:lnTo>
                        <a:pt x="1178" y="691"/>
                      </a:lnTo>
                      <a:lnTo>
                        <a:pt x="1158" y="689"/>
                      </a:lnTo>
                      <a:lnTo>
                        <a:pt x="1136" y="685"/>
                      </a:lnTo>
                      <a:lnTo>
                        <a:pt x="1110" y="679"/>
                      </a:lnTo>
                      <a:lnTo>
                        <a:pt x="1080" y="671"/>
                      </a:lnTo>
                      <a:lnTo>
                        <a:pt x="1080" y="671"/>
                      </a:lnTo>
                      <a:lnTo>
                        <a:pt x="1050" y="659"/>
                      </a:lnTo>
                      <a:lnTo>
                        <a:pt x="1024" y="645"/>
                      </a:lnTo>
                      <a:lnTo>
                        <a:pt x="1002" y="629"/>
                      </a:lnTo>
                      <a:lnTo>
                        <a:pt x="982" y="611"/>
                      </a:lnTo>
                      <a:lnTo>
                        <a:pt x="964" y="593"/>
                      </a:lnTo>
                      <a:lnTo>
                        <a:pt x="950" y="574"/>
                      </a:lnTo>
                      <a:lnTo>
                        <a:pt x="938" y="554"/>
                      </a:lnTo>
                      <a:lnTo>
                        <a:pt x="930" y="534"/>
                      </a:lnTo>
                      <a:lnTo>
                        <a:pt x="922" y="514"/>
                      </a:lnTo>
                      <a:lnTo>
                        <a:pt x="916" y="494"/>
                      </a:lnTo>
                      <a:lnTo>
                        <a:pt x="908" y="456"/>
                      </a:lnTo>
                      <a:lnTo>
                        <a:pt x="904" y="424"/>
                      </a:lnTo>
                      <a:lnTo>
                        <a:pt x="904" y="400"/>
                      </a:lnTo>
                      <a:lnTo>
                        <a:pt x="904" y="400"/>
                      </a:lnTo>
                      <a:lnTo>
                        <a:pt x="906" y="360"/>
                      </a:lnTo>
                      <a:lnTo>
                        <a:pt x="910" y="316"/>
                      </a:lnTo>
                      <a:lnTo>
                        <a:pt x="920" y="216"/>
                      </a:lnTo>
                      <a:lnTo>
                        <a:pt x="920" y="216"/>
                      </a:lnTo>
                      <a:lnTo>
                        <a:pt x="922" y="202"/>
                      </a:lnTo>
                      <a:lnTo>
                        <a:pt x="926" y="188"/>
                      </a:lnTo>
                      <a:lnTo>
                        <a:pt x="932" y="174"/>
                      </a:lnTo>
                      <a:lnTo>
                        <a:pt x="940" y="160"/>
                      </a:lnTo>
                      <a:lnTo>
                        <a:pt x="956" y="132"/>
                      </a:lnTo>
                      <a:lnTo>
                        <a:pt x="976" y="108"/>
                      </a:lnTo>
                      <a:lnTo>
                        <a:pt x="994" y="86"/>
                      </a:lnTo>
                      <a:lnTo>
                        <a:pt x="1010" y="70"/>
                      </a:lnTo>
                      <a:lnTo>
                        <a:pt x="1024" y="56"/>
                      </a:lnTo>
                      <a:lnTo>
                        <a:pt x="936" y="0"/>
                      </a:lnTo>
                      <a:close/>
                    </a:path>
                  </a:pathLst>
                </a:custGeom>
                <a:solidFill>
                  <a:srgbClr val="825123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4" name="Freeform 17">
                  <a:extLst>
                    <a:ext uri="{FF2B5EF4-FFF2-40B4-BE49-F238E27FC236}">
                      <a16:creationId xmlns:a16="http://schemas.microsoft.com/office/drawing/2014/main" id="{4A601662-C7D0-4B1F-9702-F6DFEE610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" y="925"/>
                  <a:ext cx="255" cy="208"/>
                </a:xfrm>
                <a:custGeom>
                  <a:avLst/>
                  <a:gdLst>
                    <a:gd name="T0" fmla="*/ 40 w 255"/>
                    <a:gd name="T1" fmla="*/ 192 h 208"/>
                    <a:gd name="T2" fmla="*/ 40 w 255"/>
                    <a:gd name="T3" fmla="*/ 192 h 208"/>
                    <a:gd name="T4" fmla="*/ 52 w 255"/>
                    <a:gd name="T5" fmla="*/ 184 h 208"/>
                    <a:gd name="T6" fmla="*/ 78 w 255"/>
                    <a:gd name="T7" fmla="*/ 162 h 208"/>
                    <a:gd name="T8" fmla="*/ 151 w 255"/>
                    <a:gd name="T9" fmla="*/ 96 h 208"/>
                    <a:gd name="T10" fmla="*/ 255 w 255"/>
                    <a:gd name="T11" fmla="*/ 0 h 208"/>
                    <a:gd name="T12" fmla="*/ 199 w 255"/>
                    <a:gd name="T13" fmla="*/ 0 h 208"/>
                    <a:gd name="T14" fmla="*/ 0 w 255"/>
                    <a:gd name="T15" fmla="*/ 200 h 208"/>
                    <a:gd name="T16" fmla="*/ 16 w 255"/>
                    <a:gd name="T17" fmla="*/ 208 h 208"/>
                    <a:gd name="T18" fmla="*/ 16 w 255"/>
                    <a:gd name="T19" fmla="*/ 208 h 208"/>
                    <a:gd name="T20" fmla="*/ 26 w 255"/>
                    <a:gd name="T21" fmla="*/ 200 h 208"/>
                    <a:gd name="T22" fmla="*/ 32 w 255"/>
                    <a:gd name="T23" fmla="*/ 194 h 208"/>
                    <a:gd name="T24" fmla="*/ 40 w 255"/>
                    <a:gd name="T25" fmla="*/ 192 h 208"/>
                    <a:gd name="T26" fmla="*/ 40 w 255"/>
                    <a:gd name="T27" fmla="*/ 192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55" h="208">
                      <a:moveTo>
                        <a:pt x="40" y="192"/>
                      </a:moveTo>
                      <a:lnTo>
                        <a:pt x="40" y="192"/>
                      </a:lnTo>
                      <a:lnTo>
                        <a:pt x="52" y="184"/>
                      </a:lnTo>
                      <a:lnTo>
                        <a:pt x="78" y="162"/>
                      </a:lnTo>
                      <a:lnTo>
                        <a:pt x="151" y="96"/>
                      </a:lnTo>
                      <a:lnTo>
                        <a:pt x="255" y="0"/>
                      </a:lnTo>
                      <a:lnTo>
                        <a:pt x="199" y="0"/>
                      </a:lnTo>
                      <a:lnTo>
                        <a:pt x="0" y="200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26" y="200"/>
                      </a:lnTo>
                      <a:lnTo>
                        <a:pt x="32" y="194"/>
                      </a:lnTo>
                      <a:lnTo>
                        <a:pt x="40" y="192"/>
                      </a:lnTo>
                      <a:lnTo>
                        <a:pt x="40" y="192"/>
                      </a:lnTo>
                      <a:close/>
                    </a:path>
                  </a:pathLst>
                </a:custGeom>
                <a:solidFill>
                  <a:srgbClr val="07893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5" name="Freeform 18">
                  <a:extLst>
                    <a:ext uri="{FF2B5EF4-FFF2-40B4-BE49-F238E27FC236}">
                      <a16:creationId xmlns:a16="http://schemas.microsoft.com/office/drawing/2014/main" id="{6CFC460B-FDB7-403E-B33D-F3F429678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" y="917"/>
                  <a:ext cx="255" cy="210"/>
                </a:xfrm>
                <a:custGeom>
                  <a:avLst/>
                  <a:gdLst>
                    <a:gd name="T0" fmla="*/ 255 w 255"/>
                    <a:gd name="T1" fmla="*/ 208 h 210"/>
                    <a:gd name="T2" fmla="*/ 255 w 255"/>
                    <a:gd name="T3" fmla="*/ 208 h 210"/>
                    <a:gd name="T4" fmla="*/ 233 w 255"/>
                    <a:gd name="T5" fmla="*/ 186 h 210"/>
                    <a:gd name="T6" fmla="*/ 185 w 255"/>
                    <a:gd name="T7" fmla="*/ 138 h 210"/>
                    <a:gd name="T8" fmla="*/ 104 w 255"/>
                    <a:gd name="T9" fmla="*/ 56 h 210"/>
                    <a:gd name="T10" fmla="*/ 104 w 255"/>
                    <a:gd name="T11" fmla="*/ 56 h 210"/>
                    <a:gd name="T12" fmla="*/ 70 w 255"/>
                    <a:gd name="T13" fmla="*/ 20 h 210"/>
                    <a:gd name="T14" fmla="*/ 48 w 255"/>
                    <a:gd name="T15" fmla="*/ 0 h 210"/>
                    <a:gd name="T16" fmla="*/ 48 w 255"/>
                    <a:gd name="T17" fmla="*/ 0 h 210"/>
                    <a:gd name="T18" fmla="*/ 24 w 255"/>
                    <a:gd name="T19" fmla="*/ 4 h 210"/>
                    <a:gd name="T20" fmla="*/ 8 w 255"/>
                    <a:gd name="T21" fmla="*/ 8 h 210"/>
                    <a:gd name="T22" fmla="*/ 0 w 255"/>
                    <a:gd name="T23" fmla="*/ 8 h 210"/>
                    <a:gd name="T24" fmla="*/ 0 w 255"/>
                    <a:gd name="T25" fmla="*/ 8 h 210"/>
                    <a:gd name="T26" fmla="*/ 50 w 255"/>
                    <a:gd name="T27" fmla="*/ 58 h 210"/>
                    <a:gd name="T28" fmla="*/ 96 w 255"/>
                    <a:gd name="T29" fmla="*/ 102 h 210"/>
                    <a:gd name="T30" fmla="*/ 136 w 255"/>
                    <a:gd name="T31" fmla="*/ 136 h 210"/>
                    <a:gd name="T32" fmla="*/ 136 w 255"/>
                    <a:gd name="T33" fmla="*/ 136 h 210"/>
                    <a:gd name="T34" fmla="*/ 199 w 255"/>
                    <a:gd name="T35" fmla="*/ 184 h 210"/>
                    <a:gd name="T36" fmla="*/ 231 w 255"/>
                    <a:gd name="T37" fmla="*/ 208 h 210"/>
                    <a:gd name="T38" fmla="*/ 231 w 255"/>
                    <a:gd name="T39" fmla="*/ 208 h 210"/>
                    <a:gd name="T40" fmla="*/ 243 w 255"/>
                    <a:gd name="T41" fmla="*/ 210 h 210"/>
                    <a:gd name="T42" fmla="*/ 251 w 255"/>
                    <a:gd name="T43" fmla="*/ 210 h 210"/>
                    <a:gd name="T44" fmla="*/ 253 w 255"/>
                    <a:gd name="T45" fmla="*/ 210 h 210"/>
                    <a:gd name="T46" fmla="*/ 255 w 255"/>
                    <a:gd name="T47" fmla="*/ 208 h 210"/>
                    <a:gd name="T48" fmla="*/ 255 w 255"/>
                    <a:gd name="T49" fmla="*/ 208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55" h="210">
                      <a:moveTo>
                        <a:pt x="255" y="208"/>
                      </a:moveTo>
                      <a:lnTo>
                        <a:pt x="255" y="208"/>
                      </a:lnTo>
                      <a:lnTo>
                        <a:pt x="233" y="186"/>
                      </a:lnTo>
                      <a:lnTo>
                        <a:pt x="185" y="138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70" y="2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24" y="4"/>
                      </a:lnTo>
                      <a:lnTo>
                        <a:pt x="8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0" y="58"/>
                      </a:lnTo>
                      <a:lnTo>
                        <a:pt x="96" y="102"/>
                      </a:lnTo>
                      <a:lnTo>
                        <a:pt x="136" y="136"/>
                      </a:lnTo>
                      <a:lnTo>
                        <a:pt x="136" y="136"/>
                      </a:lnTo>
                      <a:lnTo>
                        <a:pt x="199" y="184"/>
                      </a:lnTo>
                      <a:lnTo>
                        <a:pt x="231" y="208"/>
                      </a:lnTo>
                      <a:lnTo>
                        <a:pt x="231" y="208"/>
                      </a:lnTo>
                      <a:lnTo>
                        <a:pt x="243" y="210"/>
                      </a:lnTo>
                      <a:lnTo>
                        <a:pt x="251" y="210"/>
                      </a:lnTo>
                      <a:lnTo>
                        <a:pt x="253" y="210"/>
                      </a:lnTo>
                      <a:lnTo>
                        <a:pt x="255" y="208"/>
                      </a:lnTo>
                      <a:lnTo>
                        <a:pt x="255" y="208"/>
                      </a:lnTo>
                      <a:close/>
                    </a:path>
                  </a:pathLst>
                </a:custGeom>
                <a:solidFill>
                  <a:srgbClr val="07893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6" name="Freeform 19">
                  <a:extLst>
                    <a:ext uri="{FF2B5EF4-FFF2-40B4-BE49-F238E27FC236}">
                      <a16:creationId xmlns:a16="http://schemas.microsoft.com/office/drawing/2014/main" id="{AF33ABB3-33DD-40E9-B1EE-256EC57969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" y="935"/>
                  <a:ext cx="832" cy="414"/>
                </a:xfrm>
                <a:custGeom>
                  <a:avLst/>
                  <a:gdLst>
                    <a:gd name="T0" fmla="*/ 680 w 832"/>
                    <a:gd name="T1" fmla="*/ 414 h 414"/>
                    <a:gd name="T2" fmla="*/ 754 w 832"/>
                    <a:gd name="T3" fmla="*/ 388 h 414"/>
                    <a:gd name="T4" fmla="*/ 784 w 832"/>
                    <a:gd name="T5" fmla="*/ 374 h 414"/>
                    <a:gd name="T6" fmla="*/ 804 w 832"/>
                    <a:gd name="T7" fmla="*/ 362 h 414"/>
                    <a:gd name="T8" fmla="*/ 832 w 832"/>
                    <a:gd name="T9" fmla="*/ 350 h 414"/>
                    <a:gd name="T10" fmla="*/ 752 w 832"/>
                    <a:gd name="T11" fmla="*/ 278 h 414"/>
                    <a:gd name="T12" fmla="*/ 716 w 832"/>
                    <a:gd name="T13" fmla="*/ 264 h 414"/>
                    <a:gd name="T14" fmla="*/ 656 w 832"/>
                    <a:gd name="T15" fmla="*/ 246 h 414"/>
                    <a:gd name="T16" fmla="*/ 636 w 832"/>
                    <a:gd name="T17" fmla="*/ 244 h 414"/>
                    <a:gd name="T18" fmla="*/ 608 w 832"/>
                    <a:gd name="T19" fmla="*/ 246 h 414"/>
                    <a:gd name="T20" fmla="*/ 632 w 832"/>
                    <a:gd name="T21" fmla="*/ 214 h 414"/>
                    <a:gd name="T22" fmla="*/ 562 w 832"/>
                    <a:gd name="T23" fmla="*/ 180 h 414"/>
                    <a:gd name="T24" fmla="*/ 536 w 832"/>
                    <a:gd name="T25" fmla="*/ 174 h 414"/>
                    <a:gd name="T26" fmla="*/ 552 w 832"/>
                    <a:gd name="T27" fmla="*/ 126 h 414"/>
                    <a:gd name="T28" fmla="*/ 506 w 832"/>
                    <a:gd name="T29" fmla="*/ 118 h 414"/>
                    <a:gd name="T30" fmla="*/ 440 w 832"/>
                    <a:gd name="T31" fmla="*/ 110 h 414"/>
                    <a:gd name="T32" fmla="*/ 424 w 832"/>
                    <a:gd name="T33" fmla="*/ 112 h 414"/>
                    <a:gd name="T34" fmla="*/ 400 w 832"/>
                    <a:gd name="T35" fmla="*/ 118 h 414"/>
                    <a:gd name="T36" fmla="*/ 414 w 832"/>
                    <a:gd name="T37" fmla="*/ 94 h 414"/>
                    <a:gd name="T38" fmla="*/ 432 w 832"/>
                    <a:gd name="T39" fmla="*/ 70 h 414"/>
                    <a:gd name="T40" fmla="*/ 420 w 832"/>
                    <a:gd name="T41" fmla="*/ 66 h 414"/>
                    <a:gd name="T42" fmla="*/ 366 w 832"/>
                    <a:gd name="T43" fmla="*/ 54 h 414"/>
                    <a:gd name="T44" fmla="*/ 326 w 832"/>
                    <a:gd name="T45" fmla="*/ 52 h 414"/>
                    <a:gd name="T46" fmla="*/ 312 w 832"/>
                    <a:gd name="T47" fmla="*/ 54 h 414"/>
                    <a:gd name="T48" fmla="*/ 258 w 832"/>
                    <a:gd name="T49" fmla="*/ 76 h 414"/>
                    <a:gd name="T50" fmla="*/ 256 w 832"/>
                    <a:gd name="T51" fmla="*/ 78 h 414"/>
                    <a:gd name="T52" fmla="*/ 276 w 832"/>
                    <a:gd name="T53" fmla="*/ 50 h 414"/>
                    <a:gd name="T54" fmla="*/ 296 w 832"/>
                    <a:gd name="T55" fmla="*/ 22 h 414"/>
                    <a:gd name="T56" fmla="*/ 246 w 832"/>
                    <a:gd name="T57" fmla="*/ 12 h 414"/>
                    <a:gd name="T58" fmla="*/ 202 w 832"/>
                    <a:gd name="T59" fmla="*/ 12 h 414"/>
                    <a:gd name="T60" fmla="*/ 170 w 832"/>
                    <a:gd name="T61" fmla="*/ 18 h 414"/>
                    <a:gd name="T62" fmla="*/ 160 w 832"/>
                    <a:gd name="T63" fmla="*/ 22 h 414"/>
                    <a:gd name="T64" fmla="*/ 130 w 832"/>
                    <a:gd name="T65" fmla="*/ 42 h 414"/>
                    <a:gd name="T66" fmla="*/ 110 w 832"/>
                    <a:gd name="T67" fmla="*/ 60 h 414"/>
                    <a:gd name="T68" fmla="*/ 96 w 832"/>
                    <a:gd name="T69" fmla="*/ 78 h 414"/>
                    <a:gd name="T70" fmla="*/ 100 w 832"/>
                    <a:gd name="T71" fmla="*/ 68 h 414"/>
                    <a:gd name="T72" fmla="*/ 114 w 832"/>
                    <a:gd name="T73" fmla="*/ 34 h 414"/>
                    <a:gd name="T74" fmla="*/ 116 w 832"/>
                    <a:gd name="T75" fmla="*/ 12 h 414"/>
                    <a:gd name="T76" fmla="*/ 112 w 832"/>
                    <a:gd name="T77" fmla="*/ 6 h 414"/>
                    <a:gd name="T78" fmla="*/ 106 w 832"/>
                    <a:gd name="T79" fmla="*/ 2 h 414"/>
                    <a:gd name="T80" fmla="*/ 92 w 832"/>
                    <a:gd name="T81" fmla="*/ 0 h 414"/>
                    <a:gd name="T82" fmla="*/ 80 w 832"/>
                    <a:gd name="T83" fmla="*/ 2 h 414"/>
                    <a:gd name="T84" fmla="*/ 76 w 832"/>
                    <a:gd name="T85" fmla="*/ 8 h 414"/>
                    <a:gd name="T86" fmla="*/ 80 w 832"/>
                    <a:gd name="T87" fmla="*/ 14 h 414"/>
                    <a:gd name="T88" fmla="*/ 90 w 832"/>
                    <a:gd name="T89" fmla="*/ 24 h 414"/>
                    <a:gd name="T90" fmla="*/ 100 w 832"/>
                    <a:gd name="T91" fmla="*/ 28 h 414"/>
                    <a:gd name="T92" fmla="*/ 96 w 832"/>
                    <a:gd name="T93" fmla="*/ 38 h 414"/>
                    <a:gd name="T94" fmla="*/ 84 w 832"/>
                    <a:gd name="T95" fmla="*/ 48 h 414"/>
                    <a:gd name="T96" fmla="*/ 50 w 832"/>
                    <a:gd name="T97" fmla="*/ 66 h 414"/>
                    <a:gd name="T98" fmla="*/ 32 w 832"/>
                    <a:gd name="T99" fmla="*/ 78 h 414"/>
                    <a:gd name="T100" fmla="*/ 18 w 832"/>
                    <a:gd name="T101" fmla="*/ 96 h 414"/>
                    <a:gd name="T102" fmla="*/ 2 w 832"/>
                    <a:gd name="T103" fmla="*/ 134 h 414"/>
                    <a:gd name="T104" fmla="*/ 680 w 832"/>
                    <a:gd name="T105" fmla="*/ 414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32" h="414">
                      <a:moveTo>
                        <a:pt x="680" y="414"/>
                      </a:moveTo>
                      <a:lnTo>
                        <a:pt x="680" y="414"/>
                      </a:lnTo>
                      <a:lnTo>
                        <a:pt x="720" y="400"/>
                      </a:lnTo>
                      <a:lnTo>
                        <a:pt x="754" y="388"/>
                      </a:lnTo>
                      <a:lnTo>
                        <a:pt x="770" y="382"/>
                      </a:lnTo>
                      <a:lnTo>
                        <a:pt x="784" y="374"/>
                      </a:lnTo>
                      <a:lnTo>
                        <a:pt x="784" y="374"/>
                      </a:lnTo>
                      <a:lnTo>
                        <a:pt x="804" y="362"/>
                      </a:lnTo>
                      <a:lnTo>
                        <a:pt x="820" y="356"/>
                      </a:lnTo>
                      <a:lnTo>
                        <a:pt x="832" y="350"/>
                      </a:lnTo>
                      <a:lnTo>
                        <a:pt x="712" y="302"/>
                      </a:lnTo>
                      <a:lnTo>
                        <a:pt x="752" y="278"/>
                      </a:lnTo>
                      <a:lnTo>
                        <a:pt x="752" y="278"/>
                      </a:lnTo>
                      <a:lnTo>
                        <a:pt x="716" y="264"/>
                      </a:lnTo>
                      <a:lnTo>
                        <a:pt x="684" y="254"/>
                      </a:lnTo>
                      <a:lnTo>
                        <a:pt x="656" y="246"/>
                      </a:lnTo>
                      <a:lnTo>
                        <a:pt x="656" y="246"/>
                      </a:lnTo>
                      <a:lnTo>
                        <a:pt x="636" y="244"/>
                      </a:lnTo>
                      <a:lnTo>
                        <a:pt x="620" y="244"/>
                      </a:lnTo>
                      <a:lnTo>
                        <a:pt x="608" y="246"/>
                      </a:lnTo>
                      <a:lnTo>
                        <a:pt x="632" y="214"/>
                      </a:lnTo>
                      <a:lnTo>
                        <a:pt x="632" y="214"/>
                      </a:lnTo>
                      <a:lnTo>
                        <a:pt x="594" y="194"/>
                      </a:lnTo>
                      <a:lnTo>
                        <a:pt x="562" y="180"/>
                      </a:lnTo>
                      <a:lnTo>
                        <a:pt x="548" y="176"/>
                      </a:lnTo>
                      <a:lnTo>
                        <a:pt x="536" y="174"/>
                      </a:lnTo>
                      <a:lnTo>
                        <a:pt x="504" y="174"/>
                      </a:lnTo>
                      <a:lnTo>
                        <a:pt x="552" y="126"/>
                      </a:lnTo>
                      <a:lnTo>
                        <a:pt x="552" y="126"/>
                      </a:lnTo>
                      <a:lnTo>
                        <a:pt x="506" y="118"/>
                      </a:lnTo>
                      <a:lnTo>
                        <a:pt x="468" y="112"/>
                      </a:lnTo>
                      <a:lnTo>
                        <a:pt x="440" y="110"/>
                      </a:lnTo>
                      <a:lnTo>
                        <a:pt x="440" y="110"/>
                      </a:lnTo>
                      <a:lnTo>
                        <a:pt x="424" y="112"/>
                      </a:lnTo>
                      <a:lnTo>
                        <a:pt x="412" y="114"/>
                      </a:lnTo>
                      <a:lnTo>
                        <a:pt x="400" y="118"/>
                      </a:lnTo>
                      <a:lnTo>
                        <a:pt x="400" y="118"/>
                      </a:lnTo>
                      <a:lnTo>
                        <a:pt x="414" y="94"/>
                      </a:lnTo>
                      <a:lnTo>
                        <a:pt x="426" y="78"/>
                      </a:lnTo>
                      <a:lnTo>
                        <a:pt x="432" y="70"/>
                      </a:lnTo>
                      <a:lnTo>
                        <a:pt x="432" y="70"/>
                      </a:lnTo>
                      <a:lnTo>
                        <a:pt x="420" y="66"/>
                      </a:lnTo>
                      <a:lnTo>
                        <a:pt x="386" y="58"/>
                      </a:lnTo>
                      <a:lnTo>
                        <a:pt x="366" y="54"/>
                      </a:lnTo>
                      <a:lnTo>
                        <a:pt x="346" y="52"/>
                      </a:lnTo>
                      <a:lnTo>
                        <a:pt x="326" y="52"/>
                      </a:lnTo>
                      <a:lnTo>
                        <a:pt x="312" y="54"/>
                      </a:lnTo>
                      <a:lnTo>
                        <a:pt x="312" y="54"/>
                      </a:lnTo>
                      <a:lnTo>
                        <a:pt x="270" y="70"/>
                      </a:lnTo>
                      <a:lnTo>
                        <a:pt x="258" y="76"/>
                      </a:lnTo>
                      <a:lnTo>
                        <a:pt x="256" y="78"/>
                      </a:lnTo>
                      <a:lnTo>
                        <a:pt x="256" y="78"/>
                      </a:lnTo>
                      <a:lnTo>
                        <a:pt x="264" y="70"/>
                      </a:lnTo>
                      <a:lnTo>
                        <a:pt x="276" y="50"/>
                      </a:lnTo>
                      <a:lnTo>
                        <a:pt x="296" y="22"/>
                      </a:lnTo>
                      <a:lnTo>
                        <a:pt x="296" y="22"/>
                      </a:lnTo>
                      <a:lnTo>
                        <a:pt x="282" y="18"/>
                      </a:lnTo>
                      <a:lnTo>
                        <a:pt x="246" y="12"/>
                      </a:lnTo>
                      <a:lnTo>
                        <a:pt x="224" y="10"/>
                      </a:lnTo>
                      <a:lnTo>
                        <a:pt x="202" y="12"/>
                      </a:lnTo>
                      <a:lnTo>
                        <a:pt x="180" y="14"/>
                      </a:lnTo>
                      <a:lnTo>
                        <a:pt x="170" y="18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44" y="32"/>
                      </a:lnTo>
                      <a:lnTo>
                        <a:pt x="130" y="42"/>
                      </a:lnTo>
                      <a:lnTo>
                        <a:pt x="118" y="50"/>
                      </a:lnTo>
                      <a:lnTo>
                        <a:pt x="110" y="60"/>
                      </a:lnTo>
                      <a:lnTo>
                        <a:pt x="100" y="72"/>
                      </a:lnTo>
                      <a:lnTo>
                        <a:pt x="96" y="78"/>
                      </a:lnTo>
                      <a:lnTo>
                        <a:pt x="96" y="78"/>
                      </a:lnTo>
                      <a:lnTo>
                        <a:pt x="100" y="68"/>
                      </a:lnTo>
                      <a:lnTo>
                        <a:pt x="110" y="46"/>
                      </a:lnTo>
                      <a:lnTo>
                        <a:pt x="114" y="34"/>
                      </a:lnTo>
                      <a:lnTo>
                        <a:pt x="116" y="22"/>
                      </a:lnTo>
                      <a:lnTo>
                        <a:pt x="116" y="12"/>
                      </a:lnTo>
                      <a:lnTo>
                        <a:pt x="114" y="8"/>
                      </a:lnTo>
                      <a:lnTo>
                        <a:pt x="112" y="6"/>
                      </a:lnTo>
                      <a:lnTo>
                        <a:pt x="112" y="6"/>
                      </a:lnTo>
                      <a:lnTo>
                        <a:pt x="106" y="2"/>
                      </a:lnTo>
                      <a:lnTo>
                        <a:pt x="98" y="0"/>
                      </a:lnTo>
                      <a:lnTo>
                        <a:pt x="92" y="0"/>
                      </a:lnTo>
                      <a:lnTo>
                        <a:pt x="86" y="0"/>
                      </a:lnTo>
                      <a:lnTo>
                        <a:pt x="80" y="2"/>
                      </a:lnTo>
                      <a:lnTo>
                        <a:pt x="78" y="4"/>
                      </a:lnTo>
                      <a:lnTo>
                        <a:pt x="76" y="8"/>
                      </a:lnTo>
                      <a:lnTo>
                        <a:pt x="80" y="14"/>
                      </a:lnTo>
                      <a:lnTo>
                        <a:pt x="80" y="14"/>
                      </a:lnTo>
                      <a:lnTo>
                        <a:pt x="86" y="20"/>
                      </a:lnTo>
                      <a:lnTo>
                        <a:pt x="90" y="24"/>
                      </a:lnTo>
                      <a:lnTo>
                        <a:pt x="98" y="28"/>
                      </a:lnTo>
                      <a:lnTo>
                        <a:pt x="100" y="28"/>
                      </a:lnTo>
                      <a:lnTo>
                        <a:pt x="102" y="30"/>
                      </a:lnTo>
                      <a:lnTo>
                        <a:pt x="96" y="38"/>
                      </a:lnTo>
                      <a:lnTo>
                        <a:pt x="96" y="38"/>
                      </a:lnTo>
                      <a:lnTo>
                        <a:pt x="84" y="48"/>
                      </a:lnTo>
                      <a:lnTo>
                        <a:pt x="68" y="56"/>
                      </a:lnTo>
                      <a:lnTo>
                        <a:pt x="50" y="66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24" y="86"/>
                      </a:lnTo>
                      <a:lnTo>
                        <a:pt x="18" y="96"/>
                      </a:lnTo>
                      <a:lnTo>
                        <a:pt x="8" y="116"/>
                      </a:lnTo>
                      <a:lnTo>
                        <a:pt x="2" y="134"/>
                      </a:lnTo>
                      <a:lnTo>
                        <a:pt x="0" y="142"/>
                      </a:lnTo>
                      <a:lnTo>
                        <a:pt x="680" y="414"/>
                      </a:lnTo>
                      <a:close/>
                    </a:path>
                  </a:pathLst>
                </a:custGeom>
                <a:solidFill>
                  <a:srgbClr val="07893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7" name="Freeform 20">
                  <a:extLst>
                    <a:ext uri="{FF2B5EF4-FFF2-40B4-BE49-F238E27FC236}">
                      <a16:creationId xmlns:a16="http://schemas.microsoft.com/office/drawing/2014/main" id="{E0D50B4A-2B69-441B-9670-2A2E638B8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" y="997"/>
                  <a:ext cx="104" cy="48"/>
                </a:xfrm>
                <a:custGeom>
                  <a:avLst/>
                  <a:gdLst>
                    <a:gd name="T0" fmla="*/ 104 w 104"/>
                    <a:gd name="T1" fmla="*/ 0 h 48"/>
                    <a:gd name="T2" fmla="*/ 104 w 104"/>
                    <a:gd name="T3" fmla="*/ 0 h 48"/>
                    <a:gd name="T4" fmla="*/ 50 w 104"/>
                    <a:gd name="T5" fmla="*/ 24 h 48"/>
                    <a:gd name="T6" fmla="*/ 0 w 104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48">
                      <a:moveTo>
                        <a:pt x="104" y="0"/>
                      </a:moveTo>
                      <a:lnTo>
                        <a:pt x="104" y="0"/>
                      </a:lnTo>
                      <a:lnTo>
                        <a:pt x="50" y="24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8" name="Freeform 21">
                  <a:extLst>
                    <a:ext uri="{FF2B5EF4-FFF2-40B4-BE49-F238E27FC236}">
                      <a16:creationId xmlns:a16="http://schemas.microsoft.com/office/drawing/2014/main" id="{E89F62ED-1657-45BD-A40F-1E6654853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" y="1029"/>
                  <a:ext cx="120" cy="32"/>
                </a:xfrm>
                <a:custGeom>
                  <a:avLst/>
                  <a:gdLst>
                    <a:gd name="T0" fmla="*/ 0 w 120"/>
                    <a:gd name="T1" fmla="*/ 32 h 32"/>
                    <a:gd name="T2" fmla="*/ 0 w 120"/>
                    <a:gd name="T3" fmla="*/ 32 h 32"/>
                    <a:gd name="T4" fmla="*/ 22 w 120"/>
                    <a:gd name="T5" fmla="*/ 26 h 32"/>
                    <a:gd name="T6" fmla="*/ 62 w 120"/>
                    <a:gd name="T7" fmla="*/ 16 h 32"/>
                    <a:gd name="T8" fmla="*/ 120 w 120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32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2" y="26"/>
                      </a:lnTo>
                      <a:lnTo>
                        <a:pt x="62" y="16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9" name="Freeform 22">
                  <a:extLst>
                    <a:ext uri="{FF2B5EF4-FFF2-40B4-BE49-F238E27FC236}">
                      <a16:creationId xmlns:a16="http://schemas.microsoft.com/office/drawing/2014/main" id="{858614D4-C04B-4276-BAAE-498FF2CFB3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" y="1085"/>
                  <a:ext cx="96" cy="16"/>
                </a:xfrm>
                <a:custGeom>
                  <a:avLst/>
                  <a:gdLst>
                    <a:gd name="T0" fmla="*/ 96 w 96"/>
                    <a:gd name="T1" fmla="*/ 0 h 16"/>
                    <a:gd name="T2" fmla="*/ 96 w 96"/>
                    <a:gd name="T3" fmla="*/ 0 h 16"/>
                    <a:gd name="T4" fmla="*/ 78 w 96"/>
                    <a:gd name="T5" fmla="*/ 2 h 16"/>
                    <a:gd name="T6" fmla="*/ 46 w 96"/>
                    <a:gd name="T7" fmla="*/ 8 h 16"/>
                    <a:gd name="T8" fmla="*/ 0 w 96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16">
                      <a:moveTo>
                        <a:pt x="96" y="0"/>
                      </a:moveTo>
                      <a:lnTo>
                        <a:pt x="96" y="0"/>
                      </a:lnTo>
                      <a:lnTo>
                        <a:pt x="78" y="2"/>
                      </a:lnTo>
                      <a:lnTo>
                        <a:pt x="46" y="8"/>
                      </a:lnTo>
                      <a:lnTo>
                        <a:pt x="0" y="1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0" name="Freeform 23">
                  <a:extLst>
                    <a:ext uri="{FF2B5EF4-FFF2-40B4-BE49-F238E27FC236}">
                      <a16:creationId xmlns:a16="http://schemas.microsoft.com/office/drawing/2014/main" id="{2E5E2AC5-CADF-47B0-B942-8B22C20FC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1" y="1157"/>
                  <a:ext cx="88" cy="2"/>
                </a:xfrm>
                <a:custGeom>
                  <a:avLst/>
                  <a:gdLst>
                    <a:gd name="T0" fmla="*/ 0 w 88"/>
                    <a:gd name="T1" fmla="*/ 0 h 2"/>
                    <a:gd name="T2" fmla="*/ 0 w 88"/>
                    <a:gd name="T3" fmla="*/ 0 h 2"/>
                    <a:gd name="T4" fmla="*/ 6 w 88"/>
                    <a:gd name="T5" fmla="*/ 2 h 2"/>
                    <a:gd name="T6" fmla="*/ 16 w 88"/>
                    <a:gd name="T7" fmla="*/ 2 h 2"/>
                    <a:gd name="T8" fmla="*/ 46 w 88"/>
                    <a:gd name="T9" fmla="*/ 2 h 2"/>
                    <a:gd name="T10" fmla="*/ 88 w 88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8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6" y="2"/>
                      </a:lnTo>
                      <a:lnTo>
                        <a:pt x="46" y="2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1" name="Line 24">
                  <a:extLst>
                    <a:ext uri="{FF2B5EF4-FFF2-40B4-BE49-F238E27FC236}">
                      <a16:creationId xmlns:a16="http://schemas.microsoft.com/office/drawing/2014/main" id="{23E871D1-3605-48A6-B635-25E4F0B6E6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211" y="1221"/>
                  <a:ext cx="112" cy="8"/>
                </a:xfrm>
                <a:prstGeom prst="line">
                  <a:avLst/>
                </a:pr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2" name="Line 25">
                  <a:extLst>
                    <a:ext uri="{FF2B5EF4-FFF2-40B4-BE49-F238E27FC236}">
                      <a16:creationId xmlns:a16="http://schemas.microsoft.com/office/drawing/2014/main" id="{20D938D0-4B22-4094-9717-5257D99378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23" y="1285"/>
                  <a:ext cx="72" cy="0"/>
                </a:xfrm>
                <a:prstGeom prst="line">
                  <a:avLst/>
                </a:pr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3" name="Freeform 26">
                  <a:extLst>
                    <a:ext uri="{FF2B5EF4-FFF2-40B4-BE49-F238E27FC236}">
                      <a16:creationId xmlns:a16="http://schemas.microsoft.com/office/drawing/2014/main" id="{B1DDC189-20AF-4EDF-9862-B229B00E0A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8" y="935"/>
                  <a:ext cx="832" cy="414"/>
                </a:xfrm>
                <a:custGeom>
                  <a:avLst/>
                  <a:gdLst>
                    <a:gd name="T0" fmla="*/ 152 w 832"/>
                    <a:gd name="T1" fmla="*/ 414 h 414"/>
                    <a:gd name="T2" fmla="*/ 78 w 832"/>
                    <a:gd name="T3" fmla="*/ 388 h 414"/>
                    <a:gd name="T4" fmla="*/ 48 w 832"/>
                    <a:gd name="T5" fmla="*/ 374 h 414"/>
                    <a:gd name="T6" fmla="*/ 28 w 832"/>
                    <a:gd name="T7" fmla="*/ 362 h 414"/>
                    <a:gd name="T8" fmla="*/ 0 w 832"/>
                    <a:gd name="T9" fmla="*/ 350 h 414"/>
                    <a:gd name="T10" fmla="*/ 80 w 832"/>
                    <a:gd name="T11" fmla="*/ 278 h 414"/>
                    <a:gd name="T12" fmla="*/ 116 w 832"/>
                    <a:gd name="T13" fmla="*/ 264 h 414"/>
                    <a:gd name="T14" fmla="*/ 176 w 832"/>
                    <a:gd name="T15" fmla="*/ 246 h 414"/>
                    <a:gd name="T16" fmla="*/ 196 w 832"/>
                    <a:gd name="T17" fmla="*/ 244 h 414"/>
                    <a:gd name="T18" fmla="*/ 224 w 832"/>
                    <a:gd name="T19" fmla="*/ 246 h 414"/>
                    <a:gd name="T20" fmla="*/ 200 w 832"/>
                    <a:gd name="T21" fmla="*/ 214 h 414"/>
                    <a:gd name="T22" fmla="*/ 270 w 832"/>
                    <a:gd name="T23" fmla="*/ 180 h 414"/>
                    <a:gd name="T24" fmla="*/ 296 w 832"/>
                    <a:gd name="T25" fmla="*/ 174 h 414"/>
                    <a:gd name="T26" fmla="*/ 280 w 832"/>
                    <a:gd name="T27" fmla="*/ 126 h 414"/>
                    <a:gd name="T28" fmla="*/ 328 w 832"/>
                    <a:gd name="T29" fmla="*/ 118 h 414"/>
                    <a:gd name="T30" fmla="*/ 392 w 832"/>
                    <a:gd name="T31" fmla="*/ 110 h 414"/>
                    <a:gd name="T32" fmla="*/ 408 w 832"/>
                    <a:gd name="T33" fmla="*/ 112 h 414"/>
                    <a:gd name="T34" fmla="*/ 432 w 832"/>
                    <a:gd name="T35" fmla="*/ 118 h 414"/>
                    <a:gd name="T36" fmla="*/ 418 w 832"/>
                    <a:gd name="T37" fmla="*/ 94 h 414"/>
                    <a:gd name="T38" fmla="*/ 400 w 832"/>
                    <a:gd name="T39" fmla="*/ 70 h 414"/>
                    <a:gd name="T40" fmla="*/ 412 w 832"/>
                    <a:gd name="T41" fmla="*/ 66 h 414"/>
                    <a:gd name="T42" fmla="*/ 466 w 832"/>
                    <a:gd name="T43" fmla="*/ 54 h 414"/>
                    <a:gd name="T44" fmla="*/ 506 w 832"/>
                    <a:gd name="T45" fmla="*/ 52 h 414"/>
                    <a:gd name="T46" fmla="*/ 520 w 832"/>
                    <a:gd name="T47" fmla="*/ 54 h 414"/>
                    <a:gd name="T48" fmla="*/ 574 w 832"/>
                    <a:gd name="T49" fmla="*/ 76 h 414"/>
                    <a:gd name="T50" fmla="*/ 576 w 832"/>
                    <a:gd name="T51" fmla="*/ 78 h 414"/>
                    <a:gd name="T52" fmla="*/ 556 w 832"/>
                    <a:gd name="T53" fmla="*/ 50 h 414"/>
                    <a:gd name="T54" fmla="*/ 536 w 832"/>
                    <a:gd name="T55" fmla="*/ 22 h 414"/>
                    <a:gd name="T56" fmla="*/ 586 w 832"/>
                    <a:gd name="T57" fmla="*/ 12 h 414"/>
                    <a:gd name="T58" fmla="*/ 630 w 832"/>
                    <a:gd name="T59" fmla="*/ 12 h 414"/>
                    <a:gd name="T60" fmla="*/ 662 w 832"/>
                    <a:gd name="T61" fmla="*/ 18 h 414"/>
                    <a:gd name="T62" fmla="*/ 672 w 832"/>
                    <a:gd name="T63" fmla="*/ 22 h 414"/>
                    <a:gd name="T64" fmla="*/ 702 w 832"/>
                    <a:gd name="T65" fmla="*/ 42 h 414"/>
                    <a:gd name="T66" fmla="*/ 722 w 832"/>
                    <a:gd name="T67" fmla="*/ 60 h 414"/>
                    <a:gd name="T68" fmla="*/ 736 w 832"/>
                    <a:gd name="T69" fmla="*/ 78 h 414"/>
                    <a:gd name="T70" fmla="*/ 732 w 832"/>
                    <a:gd name="T71" fmla="*/ 68 h 414"/>
                    <a:gd name="T72" fmla="*/ 718 w 832"/>
                    <a:gd name="T73" fmla="*/ 34 h 414"/>
                    <a:gd name="T74" fmla="*/ 716 w 832"/>
                    <a:gd name="T75" fmla="*/ 12 h 414"/>
                    <a:gd name="T76" fmla="*/ 720 w 832"/>
                    <a:gd name="T77" fmla="*/ 6 h 414"/>
                    <a:gd name="T78" fmla="*/ 726 w 832"/>
                    <a:gd name="T79" fmla="*/ 2 h 414"/>
                    <a:gd name="T80" fmla="*/ 740 w 832"/>
                    <a:gd name="T81" fmla="*/ 0 h 414"/>
                    <a:gd name="T82" fmla="*/ 752 w 832"/>
                    <a:gd name="T83" fmla="*/ 2 h 414"/>
                    <a:gd name="T84" fmla="*/ 756 w 832"/>
                    <a:gd name="T85" fmla="*/ 8 h 414"/>
                    <a:gd name="T86" fmla="*/ 752 w 832"/>
                    <a:gd name="T87" fmla="*/ 14 h 414"/>
                    <a:gd name="T88" fmla="*/ 742 w 832"/>
                    <a:gd name="T89" fmla="*/ 24 h 414"/>
                    <a:gd name="T90" fmla="*/ 732 w 832"/>
                    <a:gd name="T91" fmla="*/ 28 h 414"/>
                    <a:gd name="T92" fmla="*/ 736 w 832"/>
                    <a:gd name="T93" fmla="*/ 38 h 414"/>
                    <a:gd name="T94" fmla="*/ 748 w 832"/>
                    <a:gd name="T95" fmla="*/ 48 h 414"/>
                    <a:gd name="T96" fmla="*/ 782 w 832"/>
                    <a:gd name="T97" fmla="*/ 66 h 414"/>
                    <a:gd name="T98" fmla="*/ 800 w 832"/>
                    <a:gd name="T99" fmla="*/ 78 h 414"/>
                    <a:gd name="T100" fmla="*/ 814 w 832"/>
                    <a:gd name="T101" fmla="*/ 96 h 414"/>
                    <a:gd name="T102" fmla="*/ 830 w 832"/>
                    <a:gd name="T103" fmla="*/ 134 h 414"/>
                    <a:gd name="T104" fmla="*/ 152 w 832"/>
                    <a:gd name="T105" fmla="*/ 414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32" h="414">
                      <a:moveTo>
                        <a:pt x="152" y="414"/>
                      </a:moveTo>
                      <a:lnTo>
                        <a:pt x="152" y="414"/>
                      </a:lnTo>
                      <a:lnTo>
                        <a:pt x="112" y="400"/>
                      </a:lnTo>
                      <a:lnTo>
                        <a:pt x="78" y="388"/>
                      </a:lnTo>
                      <a:lnTo>
                        <a:pt x="62" y="382"/>
                      </a:lnTo>
                      <a:lnTo>
                        <a:pt x="48" y="374"/>
                      </a:lnTo>
                      <a:lnTo>
                        <a:pt x="48" y="374"/>
                      </a:lnTo>
                      <a:lnTo>
                        <a:pt x="28" y="362"/>
                      </a:lnTo>
                      <a:lnTo>
                        <a:pt x="12" y="356"/>
                      </a:lnTo>
                      <a:lnTo>
                        <a:pt x="0" y="350"/>
                      </a:lnTo>
                      <a:lnTo>
                        <a:pt x="120" y="302"/>
                      </a:lnTo>
                      <a:lnTo>
                        <a:pt x="80" y="278"/>
                      </a:lnTo>
                      <a:lnTo>
                        <a:pt x="80" y="278"/>
                      </a:lnTo>
                      <a:lnTo>
                        <a:pt x="116" y="264"/>
                      </a:lnTo>
                      <a:lnTo>
                        <a:pt x="148" y="254"/>
                      </a:lnTo>
                      <a:lnTo>
                        <a:pt x="176" y="246"/>
                      </a:lnTo>
                      <a:lnTo>
                        <a:pt x="176" y="246"/>
                      </a:lnTo>
                      <a:lnTo>
                        <a:pt x="196" y="244"/>
                      </a:lnTo>
                      <a:lnTo>
                        <a:pt x="212" y="244"/>
                      </a:lnTo>
                      <a:lnTo>
                        <a:pt x="224" y="246"/>
                      </a:lnTo>
                      <a:lnTo>
                        <a:pt x="200" y="214"/>
                      </a:lnTo>
                      <a:lnTo>
                        <a:pt x="200" y="214"/>
                      </a:lnTo>
                      <a:lnTo>
                        <a:pt x="240" y="194"/>
                      </a:lnTo>
                      <a:lnTo>
                        <a:pt x="270" y="180"/>
                      </a:lnTo>
                      <a:lnTo>
                        <a:pt x="284" y="176"/>
                      </a:lnTo>
                      <a:lnTo>
                        <a:pt x="296" y="174"/>
                      </a:lnTo>
                      <a:lnTo>
                        <a:pt x="328" y="174"/>
                      </a:lnTo>
                      <a:lnTo>
                        <a:pt x="280" y="126"/>
                      </a:lnTo>
                      <a:lnTo>
                        <a:pt x="280" y="126"/>
                      </a:lnTo>
                      <a:lnTo>
                        <a:pt x="328" y="118"/>
                      </a:lnTo>
                      <a:lnTo>
                        <a:pt x="364" y="112"/>
                      </a:lnTo>
                      <a:lnTo>
                        <a:pt x="392" y="110"/>
                      </a:lnTo>
                      <a:lnTo>
                        <a:pt x="392" y="110"/>
                      </a:lnTo>
                      <a:lnTo>
                        <a:pt x="408" y="112"/>
                      </a:lnTo>
                      <a:lnTo>
                        <a:pt x="422" y="114"/>
                      </a:lnTo>
                      <a:lnTo>
                        <a:pt x="432" y="118"/>
                      </a:lnTo>
                      <a:lnTo>
                        <a:pt x="432" y="118"/>
                      </a:lnTo>
                      <a:lnTo>
                        <a:pt x="418" y="94"/>
                      </a:lnTo>
                      <a:lnTo>
                        <a:pt x="406" y="78"/>
                      </a:lnTo>
                      <a:lnTo>
                        <a:pt x="400" y="70"/>
                      </a:lnTo>
                      <a:lnTo>
                        <a:pt x="400" y="70"/>
                      </a:lnTo>
                      <a:lnTo>
                        <a:pt x="412" y="66"/>
                      </a:lnTo>
                      <a:lnTo>
                        <a:pt x="446" y="58"/>
                      </a:lnTo>
                      <a:lnTo>
                        <a:pt x="466" y="54"/>
                      </a:lnTo>
                      <a:lnTo>
                        <a:pt x="486" y="52"/>
                      </a:lnTo>
                      <a:lnTo>
                        <a:pt x="506" y="52"/>
                      </a:lnTo>
                      <a:lnTo>
                        <a:pt x="520" y="54"/>
                      </a:lnTo>
                      <a:lnTo>
                        <a:pt x="520" y="54"/>
                      </a:lnTo>
                      <a:lnTo>
                        <a:pt x="562" y="70"/>
                      </a:lnTo>
                      <a:lnTo>
                        <a:pt x="574" y="76"/>
                      </a:lnTo>
                      <a:lnTo>
                        <a:pt x="576" y="78"/>
                      </a:lnTo>
                      <a:lnTo>
                        <a:pt x="576" y="78"/>
                      </a:lnTo>
                      <a:lnTo>
                        <a:pt x="568" y="70"/>
                      </a:lnTo>
                      <a:lnTo>
                        <a:pt x="556" y="50"/>
                      </a:lnTo>
                      <a:lnTo>
                        <a:pt x="536" y="22"/>
                      </a:lnTo>
                      <a:lnTo>
                        <a:pt x="536" y="22"/>
                      </a:lnTo>
                      <a:lnTo>
                        <a:pt x="550" y="18"/>
                      </a:lnTo>
                      <a:lnTo>
                        <a:pt x="586" y="12"/>
                      </a:lnTo>
                      <a:lnTo>
                        <a:pt x="608" y="10"/>
                      </a:lnTo>
                      <a:lnTo>
                        <a:pt x="630" y="12"/>
                      </a:lnTo>
                      <a:lnTo>
                        <a:pt x="652" y="14"/>
                      </a:lnTo>
                      <a:lnTo>
                        <a:pt x="662" y="18"/>
                      </a:lnTo>
                      <a:lnTo>
                        <a:pt x="672" y="22"/>
                      </a:lnTo>
                      <a:lnTo>
                        <a:pt x="672" y="22"/>
                      </a:lnTo>
                      <a:lnTo>
                        <a:pt x="688" y="32"/>
                      </a:lnTo>
                      <a:lnTo>
                        <a:pt x="702" y="42"/>
                      </a:lnTo>
                      <a:lnTo>
                        <a:pt x="714" y="50"/>
                      </a:lnTo>
                      <a:lnTo>
                        <a:pt x="722" y="60"/>
                      </a:lnTo>
                      <a:lnTo>
                        <a:pt x="732" y="72"/>
                      </a:lnTo>
                      <a:lnTo>
                        <a:pt x="736" y="78"/>
                      </a:lnTo>
                      <a:lnTo>
                        <a:pt x="736" y="78"/>
                      </a:lnTo>
                      <a:lnTo>
                        <a:pt x="732" y="68"/>
                      </a:lnTo>
                      <a:lnTo>
                        <a:pt x="722" y="46"/>
                      </a:lnTo>
                      <a:lnTo>
                        <a:pt x="718" y="34"/>
                      </a:lnTo>
                      <a:lnTo>
                        <a:pt x="716" y="22"/>
                      </a:lnTo>
                      <a:lnTo>
                        <a:pt x="716" y="12"/>
                      </a:lnTo>
                      <a:lnTo>
                        <a:pt x="718" y="8"/>
                      </a:lnTo>
                      <a:lnTo>
                        <a:pt x="720" y="6"/>
                      </a:lnTo>
                      <a:lnTo>
                        <a:pt x="720" y="6"/>
                      </a:lnTo>
                      <a:lnTo>
                        <a:pt x="726" y="2"/>
                      </a:lnTo>
                      <a:lnTo>
                        <a:pt x="734" y="0"/>
                      </a:lnTo>
                      <a:lnTo>
                        <a:pt x="740" y="0"/>
                      </a:lnTo>
                      <a:lnTo>
                        <a:pt x="746" y="0"/>
                      </a:lnTo>
                      <a:lnTo>
                        <a:pt x="752" y="2"/>
                      </a:lnTo>
                      <a:lnTo>
                        <a:pt x="754" y="4"/>
                      </a:lnTo>
                      <a:lnTo>
                        <a:pt x="756" y="8"/>
                      </a:lnTo>
                      <a:lnTo>
                        <a:pt x="752" y="14"/>
                      </a:lnTo>
                      <a:lnTo>
                        <a:pt x="752" y="14"/>
                      </a:lnTo>
                      <a:lnTo>
                        <a:pt x="746" y="20"/>
                      </a:lnTo>
                      <a:lnTo>
                        <a:pt x="742" y="24"/>
                      </a:lnTo>
                      <a:lnTo>
                        <a:pt x="734" y="28"/>
                      </a:lnTo>
                      <a:lnTo>
                        <a:pt x="732" y="28"/>
                      </a:lnTo>
                      <a:lnTo>
                        <a:pt x="730" y="30"/>
                      </a:lnTo>
                      <a:lnTo>
                        <a:pt x="736" y="38"/>
                      </a:lnTo>
                      <a:lnTo>
                        <a:pt x="736" y="38"/>
                      </a:lnTo>
                      <a:lnTo>
                        <a:pt x="748" y="48"/>
                      </a:lnTo>
                      <a:lnTo>
                        <a:pt x="764" y="56"/>
                      </a:lnTo>
                      <a:lnTo>
                        <a:pt x="782" y="66"/>
                      </a:lnTo>
                      <a:lnTo>
                        <a:pt x="800" y="78"/>
                      </a:lnTo>
                      <a:lnTo>
                        <a:pt x="800" y="78"/>
                      </a:lnTo>
                      <a:lnTo>
                        <a:pt x="808" y="86"/>
                      </a:lnTo>
                      <a:lnTo>
                        <a:pt x="814" y="96"/>
                      </a:lnTo>
                      <a:lnTo>
                        <a:pt x="824" y="116"/>
                      </a:lnTo>
                      <a:lnTo>
                        <a:pt x="830" y="134"/>
                      </a:lnTo>
                      <a:lnTo>
                        <a:pt x="832" y="142"/>
                      </a:lnTo>
                      <a:lnTo>
                        <a:pt x="152" y="414"/>
                      </a:lnTo>
                      <a:close/>
                    </a:path>
                  </a:pathLst>
                </a:custGeom>
                <a:solidFill>
                  <a:srgbClr val="07893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4" name="Freeform 27">
                  <a:extLst>
                    <a:ext uri="{FF2B5EF4-FFF2-40B4-BE49-F238E27FC236}">
                      <a16:creationId xmlns:a16="http://schemas.microsoft.com/office/drawing/2014/main" id="{23F20106-DB2A-402B-9D17-DEA8C1FDD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" y="997"/>
                  <a:ext cx="104" cy="48"/>
                </a:xfrm>
                <a:custGeom>
                  <a:avLst/>
                  <a:gdLst>
                    <a:gd name="T0" fmla="*/ 0 w 104"/>
                    <a:gd name="T1" fmla="*/ 0 h 48"/>
                    <a:gd name="T2" fmla="*/ 0 w 104"/>
                    <a:gd name="T3" fmla="*/ 0 h 48"/>
                    <a:gd name="T4" fmla="*/ 54 w 104"/>
                    <a:gd name="T5" fmla="*/ 24 h 48"/>
                    <a:gd name="T6" fmla="*/ 104 w 104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4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4" y="24"/>
                      </a:lnTo>
                      <a:lnTo>
                        <a:pt x="104" y="48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5" name="Freeform 28">
                  <a:extLst>
                    <a:ext uri="{FF2B5EF4-FFF2-40B4-BE49-F238E27FC236}">
                      <a16:creationId xmlns:a16="http://schemas.microsoft.com/office/drawing/2014/main" id="{FC41FDA4-D33E-46FA-A43D-2F15A11EE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" y="1029"/>
                  <a:ext cx="120" cy="32"/>
                </a:xfrm>
                <a:custGeom>
                  <a:avLst/>
                  <a:gdLst>
                    <a:gd name="T0" fmla="*/ 120 w 120"/>
                    <a:gd name="T1" fmla="*/ 32 h 32"/>
                    <a:gd name="T2" fmla="*/ 120 w 120"/>
                    <a:gd name="T3" fmla="*/ 32 h 32"/>
                    <a:gd name="T4" fmla="*/ 98 w 120"/>
                    <a:gd name="T5" fmla="*/ 26 h 32"/>
                    <a:gd name="T6" fmla="*/ 58 w 120"/>
                    <a:gd name="T7" fmla="*/ 16 h 32"/>
                    <a:gd name="T8" fmla="*/ 0 w 120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32">
                      <a:moveTo>
                        <a:pt x="120" y="32"/>
                      </a:moveTo>
                      <a:lnTo>
                        <a:pt x="120" y="32"/>
                      </a:lnTo>
                      <a:lnTo>
                        <a:pt x="98" y="26"/>
                      </a:lnTo>
                      <a:lnTo>
                        <a:pt x="58" y="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6" name="Freeform 29">
                  <a:extLst>
                    <a:ext uri="{FF2B5EF4-FFF2-40B4-BE49-F238E27FC236}">
                      <a16:creationId xmlns:a16="http://schemas.microsoft.com/office/drawing/2014/main" id="{99D44669-F24C-4384-81E1-D34A69700A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" y="1085"/>
                  <a:ext cx="96" cy="16"/>
                </a:xfrm>
                <a:custGeom>
                  <a:avLst/>
                  <a:gdLst>
                    <a:gd name="T0" fmla="*/ 0 w 96"/>
                    <a:gd name="T1" fmla="*/ 0 h 16"/>
                    <a:gd name="T2" fmla="*/ 0 w 96"/>
                    <a:gd name="T3" fmla="*/ 0 h 16"/>
                    <a:gd name="T4" fmla="*/ 18 w 96"/>
                    <a:gd name="T5" fmla="*/ 2 h 16"/>
                    <a:gd name="T6" fmla="*/ 50 w 96"/>
                    <a:gd name="T7" fmla="*/ 8 h 16"/>
                    <a:gd name="T8" fmla="*/ 96 w 96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8" y="2"/>
                      </a:lnTo>
                      <a:lnTo>
                        <a:pt x="50" y="8"/>
                      </a:lnTo>
                      <a:lnTo>
                        <a:pt x="96" y="1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7" name="Freeform 30">
                  <a:extLst>
                    <a:ext uri="{FF2B5EF4-FFF2-40B4-BE49-F238E27FC236}">
                      <a16:creationId xmlns:a16="http://schemas.microsoft.com/office/drawing/2014/main" id="{0450640B-F49C-4857-89B4-DC3421ED3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0" y="1157"/>
                  <a:ext cx="88" cy="2"/>
                </a:xfrm>
                <a:custGeom>
                  <a:avLst/>
                  <a:gdLst>
                    <a:gd name="T0" fmla="*/ 88 w 88"/>
                    <a:gd name="T1" fmla="*/ 0 h 2"/>
                    <a:gd name="T2" fmla="*/ 88 w 88"/>
                    <a:gd name="T3" fmla="*/ 0 h 2"/>
                    <a:gd name="T4" fmla="*/ 82 w 88"/>
                    <a:gd name="T5" fmla="*/ 2 h 2"/>
                    <a:gd name="T6" fmla="*/ 72 w 88"/>
                    <a:gd name="T7" fmla="*/ 2 h 2"/>
                    <a:gd name="T8" fmla="*/ 42 w 88"/>
                    <a:gd name="T9" fmla="*/ 2 h 2"/>
                    <a:gd name="T10" fmla="*/ 0 w 88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8" h="2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82" y="2"/>
                      </a:lnTo>
                      <a:lnTo>
                        <a:pt x="72" y="2"/>
                      </a:lnTo>
                      <a:lnTo>
                        <a:pt x="4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8" name="Line 31">
                  <a:extLst>
                    <a:ext uri="{FF2B5EF4-FFF2-40B4-BE49-F238E27FC236}">
                      <a16:creationId xmlns:a16="http://schemas.microsoft.com/office/drawing/2014/main" id="{A67514EB-8E5E-47CC-9F2C-0C647C555B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-164" y="1221"/>
                  <a:ext cx="112" cy="8"/>
                </a:xfrm>
                <a:prstGeom prst="line">
                  <a:avLst/>
                </a:pr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9" name="Line 32">
                  <a:extLst>
                    <a:ext uri="{FF2B5EF4-FFF2-40B4-BE49-F238E27FC236}">
                      <a16:creationId xmlns:a16="http://schemas.microsoft.com/office/drawing/2014/main" id="{49F994FA-840D-4E3A-9CF8-4365547FDF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-236" y="1285"/>
                  <a:ext cx="72" cy="0"/>
                </a:xfrm>
                <a:prstGeom prst="line">
                  <a:avLst/>
                </a:pr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0" name="Freeform 33">
                  <a:extLst>
                    <a:ext uri="{FF2B5EF4-FFF2-40B4-BE49-F238E27FC236}">
                      <a16:creationId xmlns:a16="http://schemas.microsoft.com/office/drawing/2014/main" id="{650A6801-D6C0-408A-A8DB-AA7A7DC10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6" y="3316"/>
                  <a:ext cx="624" cy="468"/>
                </a:xfrm>
                <a:custGeom>
                  <a:avLst/>
                  <a:gdLst>
                    <a:gd name="T0" fmla="*/ 0 w 624"/>
                    <a:gd name="T1" fmla="*/ 0 h 468"/>
                    <a:gd name="T2" fmla="*/ 0 w 624"/>
                    <a:gd name="T3" fmla="*/ 0 h 468"/>
                    <a:gd name="T4" fmla="*/ 36 w 624"/>
                    <a:gd name="T5" fmla="*/ 28 h 468"/>
                    <a:gd name="T6" fmla="*/ 116 w 624"/>
                    <a:gd name="T7" fmla="*/ 94 h 468"/>
                    <a:gd name="T8" fmla="*/ 158 w 624"/>
                    <a:gd name="T9" fmla="*/ 134 h 468"/>
                    <a:gd name="T10" fmla="*/ 200 w 624"/>
                    <a:gd name="T11" fmla="*/ 170 h 468"/>
                    <a:gd name="T12" fmla="*/ 230 w 624"/>
                    <a:gd name="T13" fmla="*/ 202 h 468"/>
                    <a:gd name="T14" fmla="*/ 242 w 624"/>
                    <a:gd name="T15" fmla="*/ 214 h 468"/>
                    <a:gd name="T16" fmla="*/ 248 w 624"/>
                    <a:gd name="T17" fmla="*/ 224 h 468"/>
                    <a:gd name="T18" fmla="*/ 248 w 624"/>
                    <a:gd name="T19" fmla="*/ 224 h 468"/>
                    <a:gd name="T20" fmla="*/ 262 w 624"/>
                    <a:gd name="T21" fmla="*/ 244 h 468"/>
                    <a:gd name="T22" fmla="*/ 282 w 624"/>
                    <a:gd name="T23" fmla="*/ 270 h 468"/>
                    <a:gd name="T24" fmla="*/ 310 w 624"/>
                    <a:gd name="T25" fmla="*/ 302 h 468"/>
                    <a:gd name="T26" fmla="*/ 342 w 624"/>
                    <a:gd name="T27" fmla="*/ 334 h 468"/>
                    <a:gd name="T28" fmla="*/ 376 w 624"/>
                    <a:gd name="T29" fmla="*/ 364 h 468"/>
                    <a:gd name="T30" fmla="*/ 412 w 624"/>
                    <a:gd name="T31" fmla="*/ 394 h 468"/>
                    <a:gd name="T32" fmla="*/ 448 w 624"/>
                    <a:gd name="T33" fmla="*/ 420 h 468"/>
                    <a:gd name="T34" fmla="*/ 480 w 624"/>
                    <a:gd name="T35" fmla="*/ 440 h 468"/>
                    <a:gd name="T36" fmla="*/ 480 w 624"/>
                    <a:gd name="T37" fmla="*/ 440 h 468"/>
                    <a:gd name="T38" fmla="*/ 510 w 624"/>
                    <a:gd name="T39" fmla="*/ 454 h 468"/>
                    <a:gd name="T40" fmla="*/ 538 w 624"/>
                    <a:gd name="T41" fmla="*/ 462 h 468"/>
                    <a:gd name="T42" fmla="*/ 562 w 624"/>
                    <a:gd name="T43" fmla="*/ 466 h 468"/>
                    <a:gd name="T44" fmla="*/ 582 w 624"/>
                    <a:gd name="T45" fmla="*/ 468 h 468"/>
                    <a:gd name="T46" fmla="*/ 600 w 624"/>
                    <a:gd name="T47" fmla="*/ 468 h 468"/>
                    <a:gd name="T48" fmla="*/ 614 w 624"/>
                    <a:gd name="T49" fmla="*/ 466 h 468"/>
                    <a:gd name="T50" fmla="*/ 624 w 624"/>
                    <a:gd name="T51" fmla="*/ 464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24" h="4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6" y="28"/>
                      </a:lnTo>
                      <a:lnTo>
                        <a:pt x="116" y="94"/>
                      </a:lnTo>
                      <a:lnTo>
                        <a:pt x="158" y="134"/>
                      </a:lnTo>
                      <a:lnTo>
                        <a:pt x="200" y="170"/>
                      </a:lnTo>
                      <a:lnTo>
                        <a:pt x="230" y="202"/>
                      </a:lnTo>
                      <a:lnTo>
                        <a:pt x="242" y="214"/>
                      </a:lnTo>
                      <a:lnTo>
                        <a:pt x="248" y="224"/>
                      </a:lnTo>
                      <a:lnTo>
                        <a:pt x="248" y="224"/>
                      </a:lnTo>
                      <a:lnTo>
                        <a:pt x="262" y="244"/>
                      </a:lnTo>
                      <a:lnTo>
                        <a:pt x="282" y="270"/>
                      </a:lnTo>
                      <a:lnTo>
                        <a:pt x="310" y="302"/>
                      </a:lnTo>
                      <a:lnTo>
                        <a:pt x="342" y="334"/>
                      </a:lnTo>
                      <a:lnTo>
                        <a:pt x="376" y="364"/>
                      </a:lnTo>
                      <a:lnTo>
                        <a:pt x="412" y="394"/>
                      </a:lnTo>
                      <a:lnTo>
                        <a:pt x="448" y="420"/>
                      </a:lnTo>
                      <a:lnTo>
                        <a:pt x="480" y="440"/>
                      </a:lnTo>
                      <a:lnTo>
                        <a:pt x="480" y="440"/>
                      </a:lnTo>
                      <a:lnTo>
                        <a:pt x="510" y="454"/>
                      </a:lnTo>
                      <a:lnTo>
                        <a:pt x="538" y="462"/>
                      </a:lnTo>
                      <a:lnTo>
                        <a:pt x="562" y="466"/>
                      </a:lnTo>
                      <a:lnTo>
                        <a:pt x="582" y="468"/>
                      </a:lnTo>
                      <a:lnTo>
                        <a:pt x="600" y="468"/>
                      </a:lnTo>
                      <a:lnTo>
                        <a:pt x="614" y="466"/>
                      </a:lnTo>
                      <a:lnTo>
                        <a:pt x="624" y="46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1" name="Freeform 34">
                  <a:extLst>
                    <a:ext uri="{FF2B5EF4-FFF2-40B4-BE49-F238E27FC236}">
                      <a16:creationId xmlns:a16="http://schemas.microsoft.com/office/drawing/2014/main" id="{77418471-3DA4-40D7-B5B6-50BE377EA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7" y="3316"/>
                  <a:ext cx="624" cy="468"/>
                </a:xfrm>
                <a:custGeom>
                  <a:avLst/>
                  <a:gdLst>
                    <a:gd name="T0" fmla="*/ 624 w 624"/>
                    <a:gd name="T1" fmla="*/ 0 h 468"/>
                    <a:gd name="T2" fmla="*/ 624 w 624"/>
                    <a:gd name="T3" fmla="*/ 0 h 468"/>
                    <a:gd name="T4" fmla="*/ 588 w 624"/>
                    <a:gd name="T5" fmla="*/ 28 h 468"/>
                    <a:gd name="T6" fmla="*/ 510 w 624"/>
                    <a:gd name="T7" fmla="*/ 94 h 468"/>
                    <a:gd name="T8" fmla="*/ 466 w 624"/>
                    <a:gd name="T9" fmla="*/ 134 h 468"/>
                    <a:gd name="T10" fmla="*/ 424 w 624"/>
                    <a:gd name="T11" fmla="*/ 170 h 468"/>
                    <a:gd name="T12" fmla="*/ 394 w 624"/>
                    <a:gd name="T13" fmla="*/ 202 h 468"/>
                    <a:gd name="T14" fmla="*/ 382 w 624"/>
                    <a:gd name="T15" fmla="*/ 214 h 468"/>
                    <a:gd name="T16" fmla="*/ 376 w 624"/>
                    <a:gd name="T17" fmla="*/ 224 h 468"/>
                    <a:gd name="T18" fmla="*/ 376 w 624"/>
                    <a:gd name="T19" fmla="*/ 224 h 468"/>
                    <a:gd name="T20" fmla="*/ 362 w 624"/>
                    <a:gd name="T21" fmla="*/ 244 h 468"/>
                    <a:gd name="T22" fmla="*/ 342 w 624"/>
                    <a:gd name="T23" fmla="*/ 270 h 468"/>
                    <a:gd name="T24" fmla="*/ 314 w 624"/>
                    <a:gd name="T25" fmla="*/ 302 h 468"/>
                    <a:gd name="T26" fmla="*/ 282 w 624"/>
                    <a:gd name="T27" fmla="*/ 334 h 468"/>
                    <a:gd name="T28" fmla="*/ 248 w 624"/>
                    <a:gd name="T29" fmla="*/ 364 h 468"/>
                    <a:gd name="T30" fmla="*/ 212 w 624"/>
                    <a:gd name="T31" fmla="*/ 394 h 468"/>
                    <a:gd name="T32" fmla="*/ 176 w 624"/>
                    <a:gd name="T33" fmla="*/ 420 h 468"/>
                    <a:gd name="T34" fmla="*/ 144 w 624"/>
                    <a:gd name="T35" fmla="*/ 440 h 468"/>
                    <a:gd name="T36" fmla="*/ 144 w 624"/>
                    <a:gd name="T37" fmla="*/ 440 h 468"/>
                    <a:gd name="T38" fmla="*/ 114 w 624"/>
                    <a:gd name="T39" fmla="*/ 454 h 468"/>
                    <a:gd name="T40" fmla="*/ 86 w 624"/>
                    <a:gd name="T41" fmla="*/ 462 h 468"/>
                    <a:gd name="T42" fmla="*/ 62 w 624"/>
                    <a:gd name="T43" fmla="*/ 466 h 468"/>
                    <a:gd name="T44" fmla="*/ 42 w 624"/>
                    <a:gd name="T45" fmla="*/ 468 h 468"/>
                    <a:gd name="T46" fmla="*/ 24 w 624"/>
                    <a:gd name="T47" fmla="*/ 468 h 468"/>
                    <a:gd name="T48" fmla="*/ 10 w 624"/>
                    <a:gd name="T49" fmla="*/ 466 h 468"/>
                    <a:gd name="T50" fmla="*/ 0 w 624"/>
                    <a:gd name="T51" fmla="*/ 464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24" h="468">
                      <a:moveTo>
                        <a:pt x="624" y="0"/>
                      </a:moveTo>
                      <a:lnTo>
                        <a:pt x="624" y="0"/>
                      </a:lnTo>
                      <a:lnTo>
                        <a:pt x="588" y="28"/>
                      </a:lnTo>
                      <a:lnTo>
                        <a:pt x="510" y="94"/>
                      </a:lnTo>
                      <a:lnTo>
                        <a:pt x="466" y="134"/>
                      </a:lnTo>
                      <a:lnTo>
                        <a:pt x="424" y="170"/>
                      </a:lnTo>
                      <a:lnTo>
                        <a:pt x="394" y="202"/>
                      </a:lnTo>
                      <a:lnTo>
                        <a:pt x="382" y="214"/>
                      </a:lnTo>
                      <a:lnTo>
                        <a:pt x="376" y="224"/>
                      </a:lnTo>
                      <a:lnTo>
                        <a:pt x="376" y="224"/>
                      </a:lnTo>
                      <a:lnTo>
                        <a:pt x="362" y="244"/>
                      </a:lnTo>
                      <a:lnTo>
                        <a:pt x="342" y="270"/>
                      </a:lnTo>
                      <a:lnTo>
                        <a:pt x="314" y="302"/>
                      </a:lnTo>
                      <a:lnTo>
                        <a:pt x="282" y="334"/>
                      </a:lnTo>
                      <a:lnTo>
                        <a:pt x="248" y="364"/>
                      </a:lnTo>
                      <a:lnTo>
                        <a:pt x="212" y="394"/>
                      </a:lnTo>
                      <a:lnTo>
                        <a:pt x="176" y="420"/>
                      </a:lnTo>
                      <a:lnTo>
                        <a:pt x="144" y="440"/>
                      </a:lnTo>
                      <a:lnTo>
                        <a:pt x="144" y="440"/>
                      </a:lnTo>
                      <a:lnTo>
                        <a:pt x="114" y="454"/>
                      </a:lnTo>
                      <a:lnTo>
                        <a:pt x="86" y="462"/>
                      </a:lnTo>
                      <a:lnTo>
                        <a:pt x="62" y="466"/>
                      </a:lnTo>
                      <a:lnTo>
                        <a:pt x="42" y="468"/>
                      </a:lnTo>
                      <a:lnTo>
                        <a:pt x="24" y="468"/>
                      </a:lnTo>
                      <a:lnTo>
                        <a:pt x="10" y="466"/>
                      </a:lnTo>
                      <a:lnTo>
                        <a:pt x="0" y="46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2" name="Freeform 35">
                  <a:extLst>
                    <a:ext uri="{FF2B5EF4-FFF2-40B4-BE49-F238E27FC236}">
                      <a16:creationId xmlns:a16="http://schemas.microsoft.com/office/drawing/2014/main" id="{25B5583D-277C-4B21-BD43-E2688AC12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6" y="3332"/>
                  <a:ext cx="532" cy="402"/>
                </a:xfrm>
                <a:custGeom>
                  <a:avLst/>
                  <a:gdLst>
                    <a:gd name="T0" fmla="*/ 488 w 532"/>
                    <a:gd name="T1" fmla="*/ 344 h 402"/>
                    <a:gd name="T2" fmla="*/ 488 w 532"/>
                    <a:gd name="T3" fmla="*/ 344 h 402"/>
                    <a:gd name="T4" fmla="*/ 490 w 532"/>
                    <a:gd name="T5" fmla="*/ 338 h 402"/>
                    <a:gd name="T6" fmla="*/ 494 w 532"/>
                    <a:gd name="T7" fmla="*/ 326 h 402"/>
                    <a:gd name="T8" fmla="*/ 496 w 532"/>
                    <a:gd name="T9" fmla="*/ 322 h 402"/>
                    <a:gd name="T10" fmla="*/ 500 w 532"/>
                    <a:gd name="T11" fmla="*/ 320 h 402"/>
                    <a:gd name="T12" fmla="*/ 506 w 532"/>
                    <a:gd name="T13" fmla="*/ 322 h 402"/>
                    <a:gd name="T14" fmla="*/ 512 w 532"/>
                    <a:gd name="T15" fmla="*/ 328 h 402"/>
                    <a:gd name="T16" fmla="*/ 512 w 532"/>
                    <a:gd name="T17" fmla="*/ 328 h 402"/>
                    <a:gd name="T18" fmla="*/ 524 w 532"/>
                    <a:gd name="T19" fmla="*/ 346 h 402"/>
                    <a:gd name="T20" fmla="*/ 530 w 532"/>
                    <a:gd name="T21" fmla="*/ 354 h 402"/>
                    <a:gd name="T22" fmla="*/ 532 w 532"/>
                    <a:gd name="T23" fmla="*/ 362 h 402"/>
                    <a:gd name="T24" fmla="*/ 532 w 532"/>
                    <a:gd name="T25" fmla="*/ 370 h 402"/>
                    <a:gd name="T26" fmla="*/ 530 w 532"/>
                    <a:gd name="T27" fmla="*/ 376 h 402"/>
                    <a:gd name="T28" fmla="*/ 522 w 532"/>
                    <a:gd name="T29" fmla="*/ 384 h 402"/>
                    <a:gd name="T30" fmla="*/ 512 w 532"/>
                    <a:gd name="T31" fmla="*/ 392 h 402"/>
                    <a:gd name="T32" fmla="*/ 512 w 532"/>
                    <a:gd name="T33" fmla="*/ 392 h 402"/>
                    <a:gd name="T34" fmla="*/ 496 w 532"/>
                    <a:gd name="T35" fmla="*/ 398 h 402"/>
                    <a:gd name="T36" fmla="*/ 478 w 532"/>
                    <a:gd name="T37" fmla="*/ 402 h 402"/>
                    <a:gd name="T38" fmla="*/ 456 w 532"/>
                    <a:gd name="T39" fmla="*/ 402 h 402"/>
                    <a:gd name="T40" fmla="*/ 432 w 532"/>
                    <a:gd name="T41" fmla="*/ 400 h 402"/>
                    <a:gd name="T42" fmla="*/ 406 w 532"/>
                    <a:gd name="T43" fmla="*/ 396 h 402"/>
                    <a:gd name="T44" fmla="*/ 382 w 532"/>
                    <a:gd name="T45" fmla="*/ 388 h 402"/>
                    <a:gd name="T46" fmla="*/ 358 w 532"/>
                    <a:gd name="T47" fmla="*/ 380 h 402"/>
                    <a:gd name="T48" fmla="*/ 336 w 532"/>
                    <a:gd name="T49" fmla="*/ 368 h 402"/>
                    <a:gd name="T50" fmla="*/ 336 w 532"/>
                    <a:gd name="T51" fmla="*/ 368 h 402"/>
                    <a:gd name="T52" fmla="*/ 324 w 532"/>
                    <a:gd name="T53" fmla="*/ 358 h 402"/>
                    <a:gd name="T54" fmla="*/ 308 w 532"/>
                    <a:gd name="T55" fmla="*/ 344 h 402"/>
                    <a:gd name="T56" fmla="*/ 264 w 532"/>
                    <a:gd name="T57" fmla="*/ 300 h 402"/>
                    <a:gd name="T58" fmla="*/ 214 w 532"/>
                    <a:gd name="T59" fmla="*/ 246 h 402"/>
                    <a:gd name="T60" fmla="*/ 160 w 532"/>
                    <a:gd name="T61" fmla="*/ 184 h 402"/>
                    <a:gd name="T62" fmla="*/ 66 w 532"/>
                    <a:gd name="T63" fmla="*/ 74 h 402"/>
                    <a:gd name="T64" fmla="*/ 24 w 532"/>
                    <a:gd name="T65" fmla="*/ 24 h 402"/>
                    <a:gd name="T66" fmla="*/ 0 w 532"/>
                    <a:gd name="T67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2" h="402">
                      <a:moveTo>
                        <a:pt x="488" y="344"/>
                      </a:moveTo>
                      <a:lnTo>
                        <a:pt x="488" y="344"/>
                      </a:lnTo>
                      <a:lnTo>
                        <a:pt x="490" y="338"/>
                      </a:lnTo>
                      <a:lnTo>
                        <a:pt x="494" y="326"/>
                      </a:lnTo>
                      <a:lnTo>
                        <a:pt x="496" y="322"/>
                      </a:lnTo>
                      <a:lnTo>
                        <a:pt x="500" y="320"/>
                      </a:lnTo>
                      <a:lnTo>
                        <a:pt x="506" y="322"/>
                      </a:lnTo>
                      <a:lnTo>
                        <a:pt x="512" y="328"/>
                      </a:lnTo>
                      <a:lnTo>
                        <a:pt x="512" y="328"/>
                      </a:lnTo>
                      <a:lnTo>
                        <a:pt x="524" y="346"/>
                      </a:lnTo>
                      <a:lnTo>
                        <a:pt x="530" y="354"/>
                      </a:lnTo>
                      <a:lnTo>
                        <a:pt x="532" y="362"/>
                      </a:lnTo>
                      <a:lnTo>
                        <a:pt x="532" y="370"/>
                      </a:lnTo>
                      <a:lnTo>
                        <a:pt x="530" y="376"/>
                      </a:lnTo>
                      <a:lnTo>
                        <a:pt x="522" y="384"/>
                      </a:lnTo>
                      <a:lnTo>
                        <a:pt x="512" y="392"/>
                      </a:lnTo>
                      <a:lnTo>
                        <a:pt x="512" y="392"/>
                      </a:lnTo>
                      <a:lnTo>
                        <a:pt x="496" y="398"/>
                      </a:lnTo>
                      <a:lnTo>
                        <a:pt x="478" y="402"/>
                      </a:lnTo>
                      <a:lnTo>
                        <a:pt x="456" y="402"/>
                      </a:lnTo>
                      <a:lnTo>
                        <a:pt x="432" y="400"/>
                      </a:lnTo>
                      <a:lnTo>
                        <a:pt x="406" y="396"/>
                      </a:lnTo>
                      <a:lnTo>
                        <a:pt x="382" y="388"/>
                      </a:lnTo>
                      <a:lnTo>
                        <a:pt x="358" y="380"/>
                      </a:lnTo>
                      <a:lnTo>
                        <a:pt x="336" y="368"/>
                      </a:lnTo>
                      <a:lnTo>
                        <a:pt x="336" y="368"/>
                      </a:lnTo>
                      <a:lnTo>
                        <a:pt x="324" y="358"/>
                      </a:lnTo>
                      <a:lnTo>
                        <a:pt x="308" y="344"/>
                      </a:lnTo>
                      <a:lnTo>
                        <a:pt x="264" y="300"/>
                      </a:lnTo>
                      <a:lnTo>
                        <a:pt x="214" y="246"/>
                      </a:lnTo>
                      <a:lnTo>
                        <a:pt x="160" y="184"/>
                      </a:lnTo>
                      <a:lnTo>
                        <a:pt x="66" y="74"/>
                      </a:lnTo>
                      <a:lnTo>
                        <a:pt x="24" y="2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3" name="Freeform 36">
                  <a:extLst>
                    <a:ext uri="{FF2B5EF4-FFF2-40B4-BE49-F238E27FC236}">
                      <a16:creationId xmlns:a16="http://schemas.microsoft.com/office/drawing/2014/main" id="{C86EA4A1-9E09-4C0F-A234-C8C15DCAC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" y="3332"/>
                  <a:ext cx="532" cy="402"/>
                </a:xfrm>
                <a:custGeom>
                  <a:avLst/>
                  <a:gdLst>
                    <a:gd name="T0" fmla="*/ 44 w 532"/>
                    <a:gd name="T1" fmla="*/ 344 h 402"/>
                    <a:gd name="T2" fmla="*/ 44 w 532"/>
                    <a:gd name="T3" fmla="*/ 344 h 402"/>
                    <a:gd name="T4" fmla="*/ 42 w 532"/>
                    <a:gd name="T5" fmla="*/ 338 h 402"/>
                    <a:gd name="T6" fmla="*/ 38 w 532"/>
                    <a:gd name="T7" fmla="*/ 326 h 402"/>
                    <a:gd name="T8" fmla="*/ 36 w 532"/>
                    <a:gd name="T9" fmla="*/ 322 h 402"/>
                    <a:gd name="T10" fmla="*/ 32 w 532"/>
                    <a:gd name="T11" fmla="*/ 320 h 402"/>
                    <a:gd name="T12" fmla="*/ 26 w 532"/>
                    <a:gd name="T13" fmla="*/ 322 h 402"/>
                    <a:gd name="T14" fmla="*/ 20 w 532"/>
                    <a:gd name="T15" fmla="*/ 328 h 402"/>
                    <a:gd name="T16" fmla="*/ 20 w 532"/>
                    <a:gd name="T17" fmla="*/ 328 h 402"/>
                    <a:gd name="T18" fmla="*/ 8 w 532"/>
                    <a:gd name="T19" fmla="*/ 346 h 402"/>
                    <a:gd name="T20" fmla="*/ 2 w 532"/>
                    <a:gd name="T21" fmla="*/ 354 h 402"/>
                    <a:gd name="T22" fmla="*/ 0 w 532"/>
                    <a:gd name="T23" fmla="*/ 362 h 402"/>
                    <a:gd name="T24" fmla="*/ 0 w 532"/>
                    <a:gd name="T25" fmla="*/ 370 h 402"/>
                    <a:gd name="T26" fmla="*/ 2 w 532"/>
                    <a:gd name="T27" fmla="*/ 376 h 402"/>
                    <a:gd name="T28" fmla="*/ 10 w 532"/>
                    <a:gd name="T29" fmla="*/ 384 h 402"/>
                    <a:gd name="T30" fmla="*/ 20 w 532"/>
                    <a:gd name="T31" fmla="*/ 392 h 402"/>
                    <a:gd name="T32" fmla="*/ 20 w 532"/>
                    <a:gd name="T33" fmla="*/ 392 h 402"/>
                    <a:gd name="T34" fmla="*/ 36 w 532"/>
                    <a:gd name="T35" fmla="*/ 398 h 402"/>
                    <a:gd name="T36" fmla="*/ 54 w 532"/>
                    <a:gd name="T37" fmla="*/ 402 h 402"/>
                    <a:gd name="T38" fmla="*/ 76 w 532"/>
                    <a:gd name="T39" fmla="*/ 402 h 402"/>
                    <a:gd name="T40" fmla="*/ 100 w 532"/>
                    <a:gd name="T41" fmla="*/ 400 h 402"/>
                    <a:gd name="T42" fmla="*/ 126 w 532"/>
                    <a:gd name="T43" fmla="*/ 396 h 402"/>
                    <a:gd name="T44" fmla="*/ 150 w 532"/>
                    <a:gd name="T45" fmla="*/ 388 h 402"/>
                    <a:gd name="T46" fmla="*/ 174 w 532"/>
                    <a:gd name="T47" fmla="*/ 380 h 402"/>
                    <a:gd name="T48" fmla="*/ 196 w 532"/>
                    <a:gd name="T49" fmla="*/ 368 h 402"/>
                    <a:gd name="T50" fmla="*/ 196 w 532"/>
                    <a:gd name="T51" fmla="*/ 368 h 402"/>
                    <a:gd name="T52" fmla="*/ 208 w 532"/>
                    <a:gd name="T53" fmla="*/ 358 h 402"/>
                    <a:gd name="T54" fmla="*/ 224 w 532"/>
                    <a:gd name="T55" fmla="*/ 344 h 402"/>
                    <a:gd name="T56" fmla="*/ 268 w 532"/>
                    <a:gd name="T57" fmla="*/ 300 h 402"/>
                    <a:gd name="T58" fmla="*/ 318 w 532"/>
                    <a:gd name="T59" fmla="*/ 246 h 402"/>
                    <a:gd name="T60" fmla="*/ 372 w 532"/>
                    <a:gd name="T61" fmla="*/ 184 h 402"/>
                    <a:gd name="T62" fmla="*/ 466 w 532"/>
                    <a:gd name="T63" fmla="*/ 74 h 402"/>
                    <a:gd name="T64" fmla="*/ 508 w 532"/>
                    <a:gd name="T65" fmla="*/ 24 h 402"/>
                    <a:gd name="T66" fmla="*/ 532 w 532"/>
                    <a:gd name="T67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2" h="402">
                      <a:moveTo>
                        <a:pt x="44" y="344"/>
                      </a:moveTo>
                      <a:lnTo>
                        <a:pt x="44" y="344"/>
                      </a:lnTo>
                      <a:lnTo>
                        <a:pt x="42" y="338"/>
                      </a:lnTo>
                      <a:lnTo>
                        <a:pt x="38" y="326"/>
                      </a:lnTo>
                      <a:lnTo>
                        <a:pt x="36" y="322"/>
                      </a:lnTo>
                      <a:lnTo>
                        <a:pt x="32" y="320"/>
                      </a:lnTo>
                      <a:lnTo>
                        <a:pt x="26" y="322"/>
                      </a:lnTo>
                      <a:lnTo>
                        <a:pt x="20" y="328"/>
                      </a:lnTo>
                      <a:lnTo>
                        <a:pt x="20" y="328"/>
                      </a:lnTo>
                      <a:lnTo>
                        <a:pt x="8" y="346"/>
                      </a:lnTo>
                      <a:lnTo>
                        <a:pt x="2" y="354"/>
                      </a:lnTo>
                      <a:lnTo>
                        <a:pt x="0" y="362"/>
                      </a:lnTo>
                      <a:lnTo>
                        <a:pt x="0" y="370"/>
                      </a:lnTo>
                      <a:lnTo>
                        <a:pt x="2" y="376"/>
                      </a:lnTo>
                      <a:lnTo>
                        <a:pt x="10" y="384"/>
                      </a:lnTo>
                      <a:lnTo>
                        <a:pt x="20" y="392"/>
                      </a:lnTo>
                      <a:lnTo>
                        <a:pt x="20" y="392"/>
                      </a:lnTo>
                      <a:lnTo>
                        <a:pt x="36" y="398"/>
                      </a:lnTo>
                      <a:lnTo>
                        <a:pt x="54" y="402"/>
                      </a:lnTo>
                      <a:lnTo>
                        <a:pt x="76" y="402"/>
                      </a:lnTo>
                      <a:lnTo>
                        <a:pt x="100" y="400"/>
                      </a:lnTo>
                      <a:lnTo>
                        <a:pt x="126" y="396"/>
                      </a:lnTo>
                      <a:lnTo>
                        <a:pt x="150" y="388"/>
                      </a:lnTo>
                      <a:lnTo>
                        <a:pt x="174" y="380"/>
                      </a:lnTo>
                      <a:lnTo>
                        <a:pt x="196" y="368"/>
                      </a:lnTo>
                      <a:lnTo>
                        <a:pt x="196" y="368"/>
                      </a:lnTo>
                      <a:lnTo>
                        <a:pt x="208" y="358"/>
                      </a:lnTo>
                      <a:lnTo>
                        <a:pt x="224" y="344"/>
                      </a:lnTo>
                      <a:lnTo>
                        <a:pt x="268" y="300"/>
                      </a:lnTo>
                      <a:lnTo>
                        <a:pt x="318" y="246"/>
                      </a:lnTo>
                      <a:lnTo>
                        <a:pt x="372" y="184"/>
                      </a:lnTo>
                      <a:lnTo>
                        <a:pt x="466" y="74"/>
                      </a:lnTo>
                      <a:lnTo>
                        <a:pt x="508" y="24"/>
                      </a:lnTo>
                      <a:lnTo>
                        <a:pt x="532" y="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4" name="Freeform 37">
                  <a:extLst>
                    <a:ext uri="{FF2B5EF4-FFF2-40B4-BE49-F238E27FC236}">
                      <a16:creationId xmlns:a16="http://schemas.microsoft.com/office/drawing/2014/main" id="{30E34B92-2CB6-4F34-81C3-DE6E742C1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" y="3586"/>
                  <a:ext cx="224" cy="226"/>
                </a:xfrm>
                <a:custGeom>
                  <a:avLst/>
                  <a:gdLst>
                    <a:gd name="T0" fmla="*/ 32 w 224"/>
                    <a:gd name="T1" fmla="*/ 114 h 226"/>
                    <a:gd name="T2" fmla="*/ 32 w 224"/>
                    <a:gd name="T3" fmla="*/ 114 h 226"/>
                    <a:gd name="T4" fmla="*/ 26 w 224"/>
                    <a:gd name="T5" fmla="*/ 108 h 226"/>
                    <a:gd name="T6" fmla="*/ 14 w 224"/>
                    <a:gd name="T7" fmla="*/ 94 h 226"/>
                    <a:gd name="T8" fmla="*/ 8 w 224"/>
                    <a:gd name="T9" fmla="*/ 86 h 226"/>
                    <a:gd name="T10" fmla="*/ 2 w 224"/>
                    <a:gd name="T11" fmla="*/ 74 h 226"/>
                    <a:gd name="T12" fmla="*/ 0 w 224"/>
                    <a:gd name="T13" fmla="*/ 62 h 226"/>
                    <a:gd name="T14" fmla="*/ 0 w 224"/>
                    <a:gd name="T15" fmla="*/ 50 h 226"/>
                    <a:gd name="T16" fmla="*/ 0 w 224"/>
                    <a:gd name="T17" fmla="*/ 50 h 226"/>
                    <a:gd name="T18" fmla="*/ 2 w 224"/>
                    <a:gd name="T19" fmla="*/ 44 h 226"/>
                    <a:gd name="T20" fmla="*/ 6 w 224"/>
                    <a:gd name="T21" fmla="*/ 36 h 226"/>
                    <a:gd name="T22" fmla="*/ 14 w 224"/>
                    <a:gd name="T23" fmla="*/ 30 h 226"/>
                    <a:gd name="T24" fmla="*/ 22 w 224"/>
                    <a:gd name="T25" fmla="*/ 24 h 226"/>
                    <a:gd name="T26" fmla="*/ 42 w 224"/>
                    <a:gd name="T27" fmla="*/ 12 h 226"/>
                    <a:gd name="T28" fmla="*/ 68 w 224"/>
                    <a:gd name="T29" fmla="*/ 2 h 226"/>
                    <a:gd name="T30" fmla="*/ 80 w 224"/>
                    <a:gd name="T31" fmla="*/ 0 h 226"/>
                    <a:gd name="T32" fmla="*/ 92 w 224"/>
                    <a:gd name="T33" fmla="*/ 0 h 226"/>
                    <a:gd name="T34" fmla="*/ 104 w 224"/>
                    <a:gd name="T35" fmla="*/ 0 h 226"/>
                    <a:gd name="T36" fmla="*/ 116 w 224"/>
                    <a:gd name="T37" fmla="*/ 2 h 226"/>
                    <a:gd name="T38" fmla="*/ 128 w 224"/>
                    <a:gd name="T39" fmla="*/ 6 h 226"/>
                    <a:gd name="T40" fmla="*/ 138 w 224"/>
                    <a:gd name="T41" fmla="*/ 14 h 226"/>
                    <a:gd name="T42" fmla="*/ 146 w 224"/>
                    <a:gd name="T43" fmla="*/ 22 h 226"/>
                    <a:gd name="T44" fmla="*/ 152 w 224"/>
                    <a:gd name="T45" fmla="*/ 34 h 226"/>
                    <a:gd name="T46" fmla="*/ 152 w 224"/>
                    <a:gd name="T47" fmla="*/ 34 h 226"/>
                    <a:gd name="T48" fmla="*/ 156 w 224"/>
                    <a:gd name="T49" fmla="*/ 46 h 226"/>
                    <a:gd name="T50" fmla="*/ 160 w 224"/>
                    <a:gd name="T51" fmla="*/ 60 h 226"/>
                    <a:gd name="T52" fmla="*/ 164 w 224"/>
                    <a:gd name="T53" fmla="*/ 84 h 226"/>
                    <a:gd name="T54" fmla="*/ 164 w 224"/>
                    <a:gd name="T55" fmla="*/ 108 h 226"/>
                    <a:gd name="T56" fmla="*/ 164 w 224"/>
                    <a:gd name="T57" fmla="*/ 128 h 226"/>
                    <a:gd name="T58" fmla="*/ 158 w 224"/>
                    <a:gd name="T59" fmla="*/ 160 h 226"/>
                    <a:gd name="T60" fmla="*/ 158 w 224"/>
                    <a:gd name="T61" fmla="*/ 172 h 226"/>
                    <a:gd name="T62" fmla="*/ 158 w 224"/>
                    <a:gd name="T63" fmla="*/ 176 h 226"/>
                    <a:gd name="T64" fmla="*/ 160 w 224"/>
                    <a:gd name="T65" fmla="*/ 178 h 226"/>
                    <a:gd name="T66" fmla="*/ 160 w 224"/>
                    <a:gd name="T67" fmla="*/ 178 h 226"/>
                    <a:gd name="T68" fmla="*/ 174 w 224"/>
                    <a:gd name="T69" fmla="*/ 190 h 226"/>
                    <a:gd name="T70" fmla="*/ 196 w 224"/>
                    <a:gd name="T71" fmla="*/ 206 h 226"/>
                    <a:gd name="T72" fmla="*/ 224 w 224"/>
                    <a:gd name="T73" fmla="*/ 226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4" h="226">
                      <a:moveTo>
                        <a:pt x="32" y="114"/>
                      </a:moveTo>
                      <a:lnTo>
                        <a:pt x="32" y="114"/>
                      </a:lnTo>
                      <a:lnTo>
                        <a:pt x="26" y="108"/>
                      </a:lnTo>
                      <a:lnTo>
                        <a:pt x="14" y="94"/>
                      </a:lnTo>
                      <a:lnTo>
                        <a:pt x="8" y="86"/>
                      </a:lnTo>
                      <a:lnTo>
                        <a:pt x="2" y="74"/>
                      </a:lnTo>
                      <a:lnTo>
                        <a:pt x="0" y="62"/>
                      </a:lnTo>
                      <a:lnTo>
                        <a:pt x="0" y="50"/>
                      </a:lnTo>
                      <a:lnTo>
                        <a:pt x="0" y="50"/>
                      </a:lnTo>
                      <a:lnTo>
                        <a:pt x="2" y="44"/>
                      </a:lnTo>
                      <a:lnTo>
                        <a:pt x="6" y="36"/>
                      </a:lnTo>
                      <a:lnTo>
                        <a:pt x="14" y="30"/>
                      </a:lnTo>
                      <a:lnTo>
                        <a:pt x="22" y="24"/>
                      </a:lnTo>
                      <a:lnTo>
                        <a:pt x="42" y="12"/>
                      </a:lnTo>
                      <a:lnTo>
                        <a:pt x="68" y="2"/>
                      </a:lnTo>
                      <a:lnTo>
                        <a:pt x="80" y="0"/>
                      </a:lnTo>
                      <a:lnTo>
                        <a:pt x="92" y="0"/>
                      </a:lnTo>
                      <a:lnTo>
                        <a:pt x="104" y="0"/>
                      </a:lnTo>
                      <a:lnTo>
                        <a:pt x="116" y="2"/>
                      </a:lnTo>
                      <a:lnTo>
                        <a:pt x="128" y="6"/>
                      </a:lnTo>
                      <a:lnTo>
                        <a:pt x="138" y="14"/>
                      </a:lnTo>
                      <a:lnTo>
                        <a:pt x="146" y="22"/>
                      </a:lnTo>
                      <a:lnTo>
                        <a:pt x="152" y="34"/>
                      </a:lnTo>
                      <a:lnTo>
                        <a:pt x="152" y="34"/>
                      </a:lnTo>
                      <a:lnTo>
                        <a:pt x="156" y="46"/>
                      </a:lnTo>
                      <a:lnTo>
                        <a:pt x="160" y="60"/>
                      </a:lnTo>
                      <a:lnTo>
                        <a:pt x="164" y="84"/>
                      </a:lnTo>
                      <a:lnTo>
                        <a:pt x="164" y="108"/>
                      </a:lnTo>
                      <a:lnTo>
                        <a:pt x="164" y="128"/>
                      </a:lnTo>
                      <a:lnTo>
                        <a:pt x="158" y="160"/>
                      </a:lnTo>
                      <a:lnTo>
                        <a:pt x="158" y="172"/>
                      </a:lnTo>
                      <a:lnTo>
                        <a:pt x="158" y="176"/>
                      </a:lnTo>
                      <a:lnTo>
                        <a:pt x="160" y="178"/>
                      </a:lnTo>
                      <a:lnTo>
                        <a:pt x="160" y="178"/>
                      </a:lnTo>
                      <a:lnTo>
                        <a:pt x="174" y="190"/>
                      </a:lnTo>
                      <a:lnTo>
                        <a:pt x="196" y="206"/>
                      </a:lnTo>
                      <a:lnTo>
                        <a:pt x="224" y="22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5" name="Freeform 38">
                  <a:extLst>
                    <a:ext uri="{FF2B5EF4-FFF2-40B4-BE49-F238E27FC236}">
                      <a16:creationId xmlns:a16="http://schemas.microsoft.com/office/drawing/2014/main" id="{4F71E666-1BD1-44F2-A6D5-7F7810BA1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586"/>
                  <a:ext cx="224" cy="226"/>
                </a:xfrm>
                <a:custGeom>
                  <a:avLst/>
                  <a:gdLst>
                    <a:gd name="T0" fmla="*/ 192 w 224"/>
                    <a:gd name="T1" fmla="*/ 114 h 226"/>
                    <a:gd name="T2" fmla="*/ 192 w 224"/>
                    <a:gd name="T3" fmla="*/ 114 h 226"/>
                    <a:gd name="T4" fmla="*/ 198 w 224"/>
                    <a:gd name="T5" fmla="*/ 108 h 226"/>
                    <a:gd name="T6" fmla="*/ 210 w 224"/>
                    <a:gd name="T7" fmla="*/ 94 h 226"/>
                    <a:gd name="T8" fmla="*/ 216 w 224"/>
                    <a:gd name="T9" fmla="*/ 86 h 226"/>
                    <a:gd name="T10" fmla="*/ 222 w 224"/>
                    <a:gd name="T11" fmla="*/ 74 h 226"/>
                    <a:gd name="T12" fmla="*/ 224 w 224"/>
                    <a:gd name="T13" fmla="*/ 62 h 226"/>
                    <a:gd name="T14" fmla="*/ 224 w 224"/>
                    <a:gd name="T15" fmla="*/ 50 h 226"/>
                    <a:gd name="T16" fmla="*/ 224 w 224"/>
                    <a:gd name="T17" fmla="*/ 50 h 226"/>
                    <a:gd name="T18" fmla="*/ 222 w 224"/>
                    <a:gd name="T19" fmla="*/ 44 h 226"/>
                    <a:gd name="T20" fmla="*/ 218 w 224"/>
                    <a:gd name="T21" fmla="*/ 36 h 226"/>
                    <a:gd name="T22" fmla="*/ 210 w 224"/>
                    <a:gd name="T23" fmla="*/ 30 h 226"/>
                    <a:gd name="T24" fmla="*/ 202 w 224"/>
                    <a:gd name="T25" fmla="*/ 24 h 226"/>
                    <a:gd name="T26" fmla="*/ 182 w 224"/>
                    <a:gd name="T27" fmla="*/ 12 h 226"/>
                    <a:gd name="T28" fmla="*/ 158 w 224"/>
                    <a:gd name="T29" fmla="*/ 2 h 226"/>
                    <a:gd name="T30" fmla="*/ 144 w 224"/>
                    <a:gd name="T31" fmla="*/ 0 h 226"/>
                    <a:gd name="T32" fmla="*/ 132 w 224"/>
                    <a:gd name="T33" fmla="*/ 0 h 226"/>
                    <a:gd name="T34" fmla="*/ 120 w 224"/>
                    <a:gd name="T35" fmla="*/ 0 h 226"/>
                    <a:gd name="T36" fmla="*/ 108 w 224"/>
                    <a:gd name="T37" fmla="*/ 2 h 226"/>
                    <a:gd name="T38" fmla="*/ 96 w 224"/>
                    <a:gd name="T39" fmla="*/ 6 h 226"/>
                    <a:gd name="T40" fmla="*/ 86 w 224"/>
                    <a:gd name="T41" fmla="*/ 14 h 226"/>
                    <a:gd name="T42" fmla="*/ 78 w 224"/>
                    <a:gd name="T43" fmla="*/ 22 h 226"/>
                    <a:gd name="T44" fmla="*/ 72 w 224"/>
                    <a:gd name="T45" fmla="*/ 34 h 226"/>
                    <a:gd name="T46" fmla="*/ 72 w 224"/>
                    <a:gd name="T47" fmla="*/ 34 h 226"/>
                    <a:gd name="T48" fmla="*/ 68 w 224"/>
                    <a:gd name="T49" fmla="*/ 46 h 226"/>
                    <a:gd name="T50" fmla="*/ 64 w 224"/>
                    <a:gd name="T51" fmla="*/ 60 h 226"/>
                    <a:gd name="T52" fmla="*/ 60 w 224"/>
                    <a:gd name="T53" fmla="*/ 84 h 226"/>
                    <a:gd name="T54" fmla="*/ 60 w 224"/>
                    <a:gd name="T55" fmla="*/ 108 h 226"/>
                    <a:gd name="T56" fmla="*/ 60 w 224"/>
                    <a:gd name="T57" fmla="*/ 128 h 226"/>
                    <a:gd name="T58" fmla="*/ 66 w 224"/>
                    <a:gd name="T59" fmla="*/ 160 h 226"/>
                    <a:gd name="T60" fmla="*/ 66 w 224"/>
                    <a:gd name="T61" fmla="*/ 172 h 226"/>
                    <a:gd name="T62" fmla="*/ 66 w 224"/>
                    <a:gd name="T63" fmla="*/ 176 h 226"/>
                    <a:gd name="T64" fmla="*/ 64 w 224"/>
                    <a:gd name="T65" fmla="*/ 178 h 226"/>
                    <a:gd name="T66" fmla="*/ 64 w 224"/>
                    <a:gd name="T67" fmla="*/ 178 h 226"/>
                    <a:gd name="T68" fmla="*/ 50 w 224"/>
                    <a:gd name="T69" fmla="*/ 190 h 226"/>
                    <a:gd name="T70" fmla="*/ 28 w 224"/>
                    <a:gd name="T71" fmla="*/ 206 h 226"/>
                    <a:gd name="T72" fmla="*/ 0 w 224"/>
                    <a:gd name="T73" fmla="*/ 226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4" h="226">
                      <a:moveTo>
                        <a:pt x="192" y="114"/>
                      </a:moveTo>
                      <a:lnTo>
                        <a:pt x="192" y="114"/>
                      </a:lnTo>
                      <a:lnTo>
                        <a:pt x="198" y="108"/>
                      </a:lnTo>
                      <a:lnTo>
                        <a:pt x="210" y="94"/>
                      </a:lnTo>
                      <a:lnTo>
                        <a:pt x="216" y="86"/>
                      </a:lnTo>
                      <a:lnTo>
                        <a:pt x="222" y="74"/>
                      </a:lnTo>
                      <a:lnTo>
                        <a:pt x="224" y="62"/>
                      </a:lnTo>
                      <a:lnTo>
                        <a:pt x="224" y="50"/>
                      </a:lnTo>
                      <a:lnTo>
                        <a:pt x="224" y="50"/>
                      </a:lnTo>
                      <a:lnTo>
                        <a:pt x="222" y="44"/>
                      </a:lnTo>
                      <a:lnTo>
                        <a:pt x="218" y="36"/>
                      </a:lnTo>
                      <a:lnTo>
                        <a:pt x="210" y="30"/>
                      </a:lnTo>
                      <a:lnTo>
                        <a:pt x="202" y="24"/>
                      </a:lnTo>
                      <a:lnTo>
                        <a:pt x="182" y="12"/>
                      </a:lnTo>
                      <a:lnTo>
                        <a:pt x="158" y="2"/>
                      </a:lnTo>
                      <a:lnTo>
                        <a:pt x="144" y="0"/>
                      </a:lnTo>
                      <a:lnTo>
                        <a:pt x="132" y="0"/>
                      </a:lnTo>
                      <a:lnTo>
                        <a:pt x="120" y="0"/>
                      </a:lnTo>
                      <a:lnTo>
                        <a:pt x="108" y="2"/>
                      </a:lnTo>
                      <a:lnTo>
                        <a:pt x="96" y="6"/>
                      </a:lnTo>
                      <a:lnTo>
                        <a:pt x="86" y="14"/>
                      </a:lnTo>
                      <a:lnTo>
                        <a:pt x="78" y="22"/>
                      </a:lnTo>
                      <a:lnTo>
                        <a:pt x="72" y="34"/>
                      </a:lnTo>
                      <a:lnTo>
                        <a:pt x="72" y="34"/>
                      </a:lnTo>
                      <a:lnTo>
                        <a:pt x="68" y="46"/>
                      </a:lnTo>
                      <a:lnTo>
                        <a:pt x="64" y="60"/>
                      </a:lnTo>
                      <a:lnTo>
                        <a:pt x="60" y="84"/>
                      </a:lnTo>
                      <a:lnTo>
                        <a:pt x="60" y="108"/>
                      </a:lnTo>
                      <a:lnTo>
                        <a:pt x="60" y="128"/>
                      </a:lnTo>
                      <a:lnTo>
                        <a:pt x="66" y="160"/>
                      </a:lnTo>
                      <a:lnTo>
                        <a:pt x="66" y="172"/>
                      </a:lnTo>
                      <a:lnTo>
                        <a:pt x="66" y="176"/>
                      </a:lnTo>
                      <a:lnTo>
                        <a:pt x="64" y="178"/>
                      </a:lnTo>
                      <a:lnTo>
                        <a:pt x="64" y="178"/>
                      </a:lnTo>
                      <a:lnTo>
                        <a:pt x="50" y="190"/>
                      </a:lnTo>
                      <a:lnTo>
                        <a:pt x="28" y="206"/>
                      </a:lnTo>
                      <a:lnTo>
                        <a:pt x="0" y="22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6" name="Freeform 39">
                  <a:extLst>
                    <a:ext uri="{FF2B5EF4-FFF2-40B4-BE49-F238E27FC236}">
                      <a16:creationId xmlns:a16="http://schemas.microsoft.com/office/drawing/2014/main" id="{A81856BA-F318-42DD-94C5-81A75F8320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" y="3668"/>
                  <a:ext cx="79" cy="80"/>
                </a:xfrm>
                <a:custGeom>
                  <a:avLst/>
                  <a:gdLst>
                    <a:gd name="T0" fmla="*/ 0 w 79"/>
                    <a:gd name="T1" fmla="*/ 40 h 80"/>
                    <a:gd name="T2" fmla="*/ 0 w 79"/>
                    <a:gd name="T3" fmla="*/ 40 h 80"/>
                    <a:gd name="T4" fmla="*/ 0 w 79"/>
                    <a:gd name="T5" fmla="*/ 32 h 80"/>
                    <a:gd name="T6" fmla="*/ 4 w 79"/>
                    <a:gd name="T7" fmla="*/ 24 h 80"/>
                    <a:gd name="T8" fmla="*/ 6 w 79"/>
                    <a:gd name="T9" fmla="*/ 18 h 80"/>
                    <a:gd name="T10" fmla="*/ 12 w 79"/>
                    <a:gd name="T11" fmla="*/ 12 h 80"/>
                    <a:gd name="T12" fmla="*/ 18 w 79"/>
                    <a:gd name="T13" fmla="*/ 6 h 80"/>
                    <a:gd name="T14" fmla="*/ 24 w 79"/>
                    <a:gd name="T15" fmla="*/ 4 h 80"/>
                    <a:gd name="T16" fmla="*/ 32 w 79"/>
                    <a:gd name="T17" fmla="*/ 0 h 80"/>
                    <a:gd name="T18" fmla="*/ 40 w 79"/>
                    <a:gd name="T19" fmla="*/ 0 h 80"/>
                    <a:gd name="T20" fmla="*/ 40 w 79"/>
                    <a:gd name="T21" fmla="*/ 0 h 80"/>
                    <a:gd name="T22" fmla="*/ 47 w 79"/>
                    <a:gd name="T23" fmla="*/ 0 h 80"/>
                    <a:gd name="T24" fmla="*/ 55 w 79"/>
                    <a:gd name="T25" fmla="*/ 4 h 80"/>
                    <a:gd name="T26" fmla="*/ 61 w 79"/>
                    <a:gd name="T27" fmla="*/ 6 h 80"/>
                    <a:gd name="T28" fmla="*/ 67 w 79"/>
                    <a:gd name="T29" fmla="*/ 12 h 80"/>
                    <a:gd name="T30" fmla="*/ 73 w 79"/>
                    <a:gd name="T31" fmla="*/ 18 h 80"/>
                    <a:gd name="T32" fmla="*/ 75 w 79"/>
                    <a:gd name="T33" fmla="*/ 24 h 80"/>
                    <a:gd name="T34" fmla="*/ 79 w 79"/>
                    <a:gd name="T35" fmla="*/ 32 h 80"/>
                    <a:gd name="T36" fmla="*/ 79 w 79"/>
                    <a:gd name="T37" fmla="*/ 40 h 80"/>
                    <a:gd name="T38" fmla="*/ 79 w 79"/>
                    <a:gd name="T39" fmla="*/ 40 h 80"/>
                    <a:gd name="T40" fmla="*/ 79 w 79"/>
                    <a:gd name="T41" fmla="*/ 48 h 80"/>
                    <a:gd name="T42" fmla="*/ 75 w 79"/>
                    <a:gd name="T43" fmla="*/ 56 h 80"/>
                    <a:gd name="T44" fmla="*/ 73 w 79"/>
                    <a:gd name="T45" fmla="*/ 62 h 80"/>
                    <a:gd name="T46" fmla="*/ 67 w 79"/>
                    <a:gd name="T47" fmla="*/ 68 h 80"/>
                    <a:gd name="T48" fmla="*/ 61 w 79"/>
                    <a:gd name="T49" fmla="*/ 74 h 80"/>
                    <a:gd name="T50" fmla="*/ 55 w 79"/>
                    <a:gd name="T51" fmla="*/ 76 h 80"/>
                    <a:gd name="T52" fmla="*/ 47 w 79"/>
                    <a:gd name="T53" fmla="*/ 80 h 80"/>
                    <a:gd name="T54" fmla="*/ 40 w 79"/>
                    <a:gd name="T55" fmla="*/ 80 h 80"/>
                    <a:gd name="T56" fmla="*/ 40 w 79"/>
                    <a:gd name="T57" fmla="*/ 80 h 80"/>
                    <a:gd name="T58" fmla="*/ 32 w 79"/>
                    <a:gd name="T59" fmla="*/ 80 h 80"/>
                    <a:gd name="T60" fmla="*/ 24 w 79"/>
                    <a:gd name="T61" fmla="*/ 76 h 80"/>
                    <a:gd name="T62" fmla="*/ 18 w 79"/>
                    <a:gd name="T63" fmla="*/ 74 h 80"/>
                    <a:gd name="T64" fmla="*/ 12 w 79"/>
                    <a:gd name="T65" fmla="*/ 68 h 80"/>
                    <a:gd name="T66" fmla="*/ 6 w 79"/>
                    <a:gd name="T67" fmla="*/ 62 h 80"/>
                    <a:gd name="T68" fmla="*/ 4 w 79"/>
                    <a:gd name="T69" fmla="*/ 56 h 80"/>
                    <a:gd name="T70" fmla="*/ 0 w 79"/>
                    <a:gd name="T71" fmla="*/ 48 h 80"/>
                    <a:gd name="T72" fmla="*/ 0 w 79"/>
                    <a:gd name="T73" fmla="*/ 40 h 80"/>
                    <a:gd name="T74" fmla="*/ 0 w 79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9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0"/>
                      </a:lnTo>
                      <a:lnTo>
                        <a:pt x="55" y="4"/>
                      </a:lnTo>
                      <a:lnTo>
                        <a:pt x="61" y="6"/>
                      </a:lnTo>
                      <a:lnTo>
                        <a:pt x="67" y="12"/>
                      </a:lnTo>
                      <a:lnTo>
                        <a:pt x="73" y="18"/>
                      </a:lnTo>
                      <a:lnTo>
                        <a:pt x="75" y="24"/>
                      </a:lnTo>
                      <a:lnTo>
                        <a:pt x="79" y="32"/>
                      </a:lnTo>
                      <a:lnTo>
                        <a:pt x="79" y="40"/>
                      </a:lnTo>
                      <a:lnTo>
                        <a:pt x="79" y="40"/>
                      </a:lnTo>
                      <a:lnTo>
                        <a:pt x="79" y="48"/>
                      </a:lnTo>
                      <a:lnTo>
                        <a:pt x="75" y="56"/>
                      </a:lnTo>
                      <a:lnTo>
                        <a:pt x="73" y="62"/>
                      </a:lnTo>
                      <a:lnTo>
                        <a:pt x="67" y="68"/>
                      </a:lnTo>
                      <a:lnTo>
                        <a:pt x="61" y="74"/>
                      </a:lnTo>
                      <a:lnTo>
                        <a:pt x="55" y="76"/>
                      </a:lnTo>
                      <a:lnTo>
                        <a:pt x="47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7" name="Freeform 40">
                  <a:extLst>
                    <a:ext uri="{FF2B5EF4-FFF2-40B4-BE49-F238E27FC236}">
                      <a16:creationId xmlns:a16="http://schemas.microsoft.com/office/drawing/2014/main" id="{ABA7DB97-452B-4B97-9754-DA598A79AA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" y="3580"/>
                  <a:ext cx="63" cy="64"/>
                </a:xfrm>
                <a:custGeom>
                  <a:avLst/>
                  <a:gdLst>
                    <a:gd name="T0" fmla="*/ 0 w 63"/>
                    <a:gd name="T1" fmla="*/ 32 h 64"/>
                    <a:gd name="T2" fmla="*/ 0 w 63"/>
                    <a:gd name="T3" fmla="*/ 32 h 64"/>
                    <a:gd name="T4" fmla="*/ 0 w 63"/>
                    <a:gd name="T5" fmla="*/ 26 h 64"/>
                    <a:gd name="T6" fmla="*/ 2 w 63"/>
                    <a:gd name="T7" fmla="*/ 20 h 64"/>
                    <a:gd name="T8" fmla="*/ 10 w 63"/>
                    <a:gd name="T9" fmla="*/ 10 h 64"/>
                    <a:gd name="T10" fmla="*/ 20 w 63"/>
                    <a:gd name="T11" fmla="*/ 2 h 64"/>
                    <a:gd name="T12" fmla="*/ 26 w 63"/>
                    <a:gd name="T13" fmla="*/ 0 h 64"/>
                    <a:gd name="T14" fmla="*/ 32 w 63"/>
                    <a:gd name="T15" fmla="*/ 0 h 64"/>
                    <a:gd name="T16" fmla="*/ 32 w 63"/>
                    <a:gd name="T17" fmla="*/ 0 h 64"/>
                    <a:gd name="T18" fmla="*/ 38 w 63"/>
                    <a:gd name="T19" fmla="*/ 0 h 64"/>
                    <a:gd name="T20" fmla="*/ 43 w 63"/>
                    <a:gd name="T21" fmla="*/ 2 h 64"/>
                    <a:gd name="T22" fmla="*/ 53 w 63"/>
                    <a:gd name="T23" fmla="*/ 10 h 64"/>
                    <a:gd name="T24" fmla="*/ 61 w 63"/>
                    <a:gd name="T25" fmla="*/ 20 h 64"/>
                    <a:gd name="T26" fmla="*/ 63 w 63"/>
                    <a:gd name="T27" fmla="*/ 26 h 64"/>
                    <a:gd name="T28" fmla="*/ 63 w 63"/>
                    <a:gd name="T29" fmla="*/ 32 h 64"/>
                    <a:gd name="T30" fmla="*/ 63 w 63"/>
                    <a:gd name="T31" fmla="*/ 32 h 64"/>
                    <a:gd name="T32" fmla="*/ 63 w 63"/>
                    <a:gd name="T33" fmla="*/ 38 h 64"/>
                    <a:gd name="T34" fmla="*/ 61 w 63"/>
                    <a:gd name="T35" fmla="*/ 44 h 64"/>
                    <a:gd name="T36" fmla="*/ 53 w 63"/>
                    <a:gd name="T37" fmla="*/ 54 h 64"/>
                    <a:gd name="T38" fmla="*/ 43 w 63"/>
                    <a:gd name="T39" fmla="*/ 62 h 64"/>
                    <a:gd name="T40" fmla="*/ 38 w 63"/>
                    <a:gd name="T41" fmla="*/ 64 h 64"/>
                    <a:gd name="T42" fmla="*/ 32 w 63"/>
                    <a:gd name="T43" fmla="*/ 64 h 64"/>
                    <a:gd name="T44" fmla="*/ 32 w 63"/>
                    <a:gd name="T45" fmla="*/ 64 h 64"/>
                    <a:gd name="T46" fmla="*/ 26 w 63"/>
                    <a:gd name="T47" fmla="*/ 64 h 64"/>
                    <a:gd name="T48" fmla="*/ 20 w 63"/>
                    <a:gd name="T49" fmla="*/ 62 h 64"/>
                    <a:gd name="T50" fmla="*/ 10 w 63"/>
                    <a:gd name="T51" fmla="*/ 54 h 64"/>
                    <a:gd name="T52" fmla="*/ 2 w 63"/>
                    <a:gd name="T53" fmla="*/ 44 h 64"/>
                    <a:gd name="T54" fmla="*/ 0 w 63"/>
                    <a:gd name="T55" fmla="*/ 38 h 64"/>
                    <a:gd name="T56" fmla="*/ 0 w 63"/>
                    <a:gd name="T57" fmla="*/ 32 h 64"/>
                    <a:gd name="T58" fmla="*/ 0 w 63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3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3" y="2"/>
                      </a:lnTo>
                      <a:lnTo>
                        <a:pt x="53" y="10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3" y="54"/>
                      </a:lnTo>
                      <a:lnTo>
                        <a:pt x="43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8" name="Freeform 41">
                  <a:extLst>
                    <a:ext uri="{FF2B5EF4-FFF2-40B4-BE49-F238E27FC236}">
                      <a16:creationId xmlns:a16="http://schemas.microsoft.com/office/drawing/2014/main" id="{6C4961E4-6FD8-40E5-8B83-BFA705B06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" y="3756"/>
                  <a:ext cx="63" cy="64"/>
                </a:xfrm>
                <a:custGeom>
                  <a:avLst/>
                  <a:gdLst>
                    <a:gd name="T0" fmla="*/ 0 w 63"/>
                    <a:gd name="T1" fmla="*/ 32 h 64"/>
                    <a:gd name="T2" fmla="*/ 0 w 63"/>
                    <a:gd name="T3" fmla="*/ 32 h 64"/>
                    <a:gd name="T4" fmla="*/ 0 w 63"/>
                    <a:gd name="T5" fmla="*/ 26 h 64"/>
                    <a:gd name="T6" fmla="*/ 2 w 63"/>
                    <a:gd name="T7" fmla="*/ 20 h 64"/>
                    <a:gd name="T8" fmla="*/ 10 w 63"/>
                    <a:gd name="T9" fmla="*/ 10 h 64"/>
                    <a:gd name="T10" fmla="*/ 20 w 63"/>
                    <a:gd name="T11" fmla="*/ 2 h 64"/>
                    <a:gd name="T12" fmla="*/ 26 w 63"/>
                    <a:gd name="T13" fmla="*/ 0 h 64"/>
                    <a:gd name="T14" fmla="*/ 32 w 63"/>
                    <a:gd name="T15" fmla="*/ 0 h 64"/>
                    <a:gd name="T16" fmla="*/ 32 w 63"/>
                    <a:gd name="T17" fmla="*/ 0 h 64"/>
                    <a:gd name="T18" fmla="*/ 38 w 63"/>
                    <a:gd name="T19" fmla="*/ 0 h 64"/>
                    <a:gd name="T20" fmla="*/ 43 w 63"/>
                    <a:gd name="T21" fmla="*/ 2 h 64"/>
                    <a:gd name="T22" fmla="*/ 53 w 63"/>
                    <a:gd name="T23" fmla="*/ 10 h 64"/>
                    <a:gd name="T24" fmla="*/ 61 w 63"/>
                    <a:gd name="T25" fmla="*/ 20 h 64"/>
                    <a:gd name="T26" fmla="*/ 63 w 63"/>
                    <a:gd name="T27" fmla="*/ 26 h 64"/>
                    <a:gd name="T28" fmla="*/ 63 w 63"/>
                    <a:gd name="T29" fmla="*/ 32 h 64"/>
                    <a:gd name="T30" fmla="*/ 63 w 63"/>
                    <a:gd name="T31" fmla="*/ 32 h 64"/>
                    <a:gd name="T32" fmla="*/ 63 w 63"/>
                    <a:gd name="T33" fmla="*/ 38 h 64"/>
                    <a:gd name="T34" fmla="*/ 61 w 63"/>
                    <a:gd name="T35" fmla="*/ 44 h 64"/>
                    <a:gd name="T36" fmla="*/ 53 w 63"/>
                    <a:gd name="T37" fmla="*/ 54 h 64"/>
                    <a:gd name="T38" fmla="*/ 43 w 63"/>
                    <a:gd name="T39" fmla="*/ 62 h 64"/>
                    <a:gd name="T40" fmla="*/ 38 w 63"/>
                    <a:gd name="T41" fmla="*/ 64 h 64"/>
                    <a:gd name="T42" fmla="*/ 32 w 63"/>
                    <a:gd name="T43" fmla="*/ 64 h 64"/>
                    <a:gd name="T44" fmla="*/ 32 w 63"/>
                    <a:gd name="T45" fmla="*/ 64 h 64"/>
                    <a:gd name="T46" fmla="*/ 26 w 63"/>
                    <a:gd name="T47" fmla="*/ 64 h 64"/>
                    <a:gd name="T48" fmla="*/ 20 w 63"/>
                    <a:gd name="T49" fmla="*/ 62 h 64"/>
                    <a:gd name="T50" fmla="*/ 10 w 63"/>
                    <a:gd name="T51" fmla="*/ 54 h 64"/>
                    <a:gd name="T52" fmla="*/ 2 w 63"/>
                    <a:gd name="T53" fmla="*/ 44 h 64"/>
                    <a:gd name="T54" fmla="*/ 0 w 63"/>
                    <a:gd name="T55" fmla="*/ 38 h 64"/>
                    <a:gd name="T56" fmla="*/ 0 w 63"/>
                    <a:gd name="T57" fmla="*/ 32 h 64"/>
                    <a:gd name="T58" fmla="*/ 0 w 63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3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3" y="2"/>
                      </a:lnTo>
                      <a:lnTo>
                        <a:pt x="53" y="10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3" y="54"/>
                      </a:lnTo>
                      <a:lnTo>
                        <a:pt x="43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9" name="Freeform 42">
                  <a:extLst>
                    <a:ext uri="{FF2B5EF4-FFF2-40B4-BE49-F238E27FC236}">
                      <a16:creationId xmlns:a16="http://schemas.microsoft.com/office/drawing/2014/main" id="{9015A7DF-69FA-4DA1-8057-C25032D97E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" y="3676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0" name="Freeform 43">
                  <a:extLst>
                    <a:ext uri="{FF2B5EF4-FFF2-40B4-BE49-F238E27FC236}">
                      <a16:creationId xmlns:a16="http://schemas.microsoft.com/office/drawing/2014/main" id="{08A28AFB-97AB-42D3-B0A8-A84B6553A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" y="3676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1" name="Freeform 44">
                  <a:extLst>
                    <a:ext uri="{FF2B5EF4-FFF2-40B4-BE49-F238E27FC236}">
                      <a16:creationId xmlns:a16="http://schemas.microsoft.com/office/drawing/2014/main" id="{569290FA-55A9-4A45-B1C7-DC0C5CC46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4" y="2700"/>
                  <a:ext cx="2143" cy="848"/>
                </a:xfrm>
                <a:custGeom>
                  <a:avLst/>
                  <a:gdLst>
                    <a:gd name="T0" fmla="*/ 2143 w 2143"/>
                    <a:gd name="T1" fmla="*/ 0 h 848"/>
                    <a:gd name="T2" fmla="*/ 2141 w 2143"/>
                    <a:gd name="T3" fmla="*/ 10 h 848"/>
                    <a:gd name="T4" fmla="*/ 2129 w 2143"/>
                    <a:gd name="T5" fmla="*/ 78 h 848"/>
                    <a:gd name="T6" fmla="*/ 2103 w 2143"/>
                    <a:gd name="T7" fmla="*/ 156 h 848"/>
                    <a:gd name="T8" fmla="*/ 2077 w 2143"/>
                    <a:gd name="T9" fmla="*/ 216 h 848"/>
                    <a:gd name="T10" fmla="*/ 2041 w 2143"/>
                    <a:gd name="T11" fmla="*/ 276 h 848"/>
                    <a:gd name="T12" fmla="*/ 1995 w 2143"/>
                    <a:gd name="T13" fmla="*/ 334 h 848"/>
                    <a:gd name="T14" fmla="*/ 1967 w 2143"/>
                    <a:gd name="T15" fmla="*/ 360 h 848"/>
                    <a:gd name="T16" fmla="*/ 1871 w 2143"/>
                    <a:gd name="T17" fmla="*/ 452 h 848"/>
                    <a:gd name="T18" fmla="*/ 1799 w 2143"/>
                    <a:gd name="T19" fmla="*/ 522 h 848"/>
                    <a:gd name="T20" fmla="*/ 1747 w 2143"/>
                    <a:gd name="T21" fmla="*/ 564 h 848"/>
                    <a:gd name="T22" fmla="*/ 1709 w 2143"/>
                    <a:gd name="T23" fmla="*/ 586 h 848"/>
                    <a:gd name="T24" fmla="*/ 1665 w 2143"/>
                    <a:gd name="T25" fmla="*/ 606 h 848"/>
                    <a:gd name="T26" fmla="*/ 1639 w 2143"/>
                    <a:gd name="T27" fmla="*/ 616 h 848"/>
                    <a:gd name="T28" fmla="*/ 1517 w 2143"/>
                    <a:gd name="T29" fmla="*/ 650 h 848"/>
                    <a:gd name="T30" fmla="*/ 1323 w 2143"/>
                    <a:gd name="T31" fmla="*/ 696 h 848"/>
                    <a:gd name="T32" fmla="*/ 1243 w 2143"/>
                    <a:gd name="T33" fmla="*/ 718 h 848"/>
                    <a:gd name="T34" fmla="*/ 1205 w 2143"/>
                    <a:gd name="T35" fmla="*/ 736 h 848"/>
                    <a:gd name="T36" fmla="*/ 1191 w 2143"/>
                    <a:gd name="T37" fmla="*/ 744 h 848"/>
                    <a:gd name="T38" fmla="*/ 1151 w 2143"/>
                    <a:gd name="T39" fmla="*/ 780 h 848"/>
                    <a:gd name="T40" fmla="*/ 1123 w 2143"/>
                    <a:gd name="T41" fmla="*/ 814 h 848"/>
                    <a:gd name="T42" fmla="*/ 1103 w 2143"/>
                    <a:gd name="T43" fmla="*/ 848 h 848"/>
                    <a:gd name="T44" fmla="*/ 1024 w 2143"/>
                    <a:gd name="T45" fmla="*/ 848 h 848"/>
                    <a:gd name="T46" fmla="*/ 1050 w 2143"/>
                    <a:gd name="T47" fmla="*/ 848 h 848"/>
                    <a:gd name="T48" fmla="*/ 1062 w 2143"/>
                    <a:gd name="T49" fmla="*/ 842 h 848"/>
                    <a:gd name="T50" fmla="*/ 1062 w 2143"/>
                    <a:gd name="T51" fmla="*/ 834 h 848"/>
                    <a:gd name="T52" fmla="*/ 1048 w 2143"/>
                    <a:gd name="T53" fmla="*/ 822 h 848"/>
                    <a:gd name="T54" fmla="*/ 1000 w 2143"/>
                    <a:gd name="T55" fmla="*/ 792 h 848"/>
                    <a:gd name="T56" fmla="*/ 936 w 2143"/>
                    <a:gd name="T57" fmla="*/ 758 h 848"/>
                    <a:gd name="T58" fmla="*/ 906 w 2143"/>
                    <a:gd name="T59" fmla="*/ 742 h 848"/>
                    <a:gd name="T60" fmla="*/ 862 w 2143"/>
                    <a:gd name="T61" fmla="*/ 730 h 848"/>
                    <a:gd name="T62" fmla="*/ 760 w 2143"/>
                    <a:gd name="T63" fmla="*/ 704 h 848"/>
                    <a:gd name="T64" fmla="*/ 598 w 2143"/>
                    <a:gd name="T65" fmla="*/ 658 h 848"/>
                    <a:gd name="T66" fmla="*/ 528 w 2143"/>
                    <a:gd name="T67" fmla="*/ 632 h 848"/>
                    <a:gd name="T68" fmla="*/ 416 w 2143"/>
                    <a:gd name="T69" fmla="*/ 576 h 848"/>
                    <a:gd name="T70" fmla="*/ 394 w 2143"/>
                    <a:gd name="T71" fmla="*/ 564 h 848"/>
                    <a:gd name="T72" fmla="*/ 360 w 2143"/>
                    <a:gd name="T73" fmla="*/ 540 h 848"/>
                    <a:gd name="T74" fmla="*/ 320 w 2143"/>
                    <a:gd name="T75" fmla="*/ 504 h 848"/>
                    <a:gd name="T76" fmla="*/ 274 w 2143"/>
                    <a:gd name="T77" fmla="*/ 450 h 848"/>
                    <a:gd name="T78" fmla="*/ 208 w 2143"/>
                    <a:gd name="T79" fmla="*/ 388 h 848"/>
                    <a:gd name="T80" fmla="*/ 160 w 2143"/>
                    <a:gd name="T81" fmla="*/ 352 h 848"/>
                    <a:gd name="T82" fmla="*/ 134 w 2143"/>
                    <a:gd name="T83" fmla="*/ 332 h 848"/>
                    <a:gd name="T84" fmla="*/ 90 w 2143"/>
                    <a:gd name="T85" fmla="*/ 282 h 848"/>
                    <a:gd name="T86" fmla="*/ 56 w 2143"/>
                    <a:gd name="T87" fmla="*/ 226 h 848"/>
                    <a:gd name="T88" fmla="*/ 32 w 2143"/>
                    <a:gd name="T89" fmla="*/ 166 h 848"/>
                    <a:gd name="T90" fmla="*/ 16 w 2143"/>
                    <a:gd name="T91" fmla="*/ 110 h 848"/>
                    <a:gd name="T92" fmla="*/ 4 w 2143"/>
                    <a:gd name="T93" fmla="*/ 40 h 848"/>
                    <a:gd name="T94" fmla="*/ 0 w 2143"/>
                    <a:gd name="T95" fmla="*/ 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143" h="848">
                      <a:moveTo>
                        <a:pt x="0" y="0"/>
                      </a:moveTo>
                      <a:lnTo>
                        <a:pt x="2143" y="0"/>
                      </a:lnTo>
                      <a:lnTo>
                        <a:pt x="2143" y="0"/>
                      </a:lnTo>
                      <a:lnTo>
                        <a:pt x="2141" y="10"/>
                      </a:lnTo>
                      <a:lnTo>
                        <a:pt x="2137" y="36"/>
                      </a:lnTo>
                      <a:lnTo>
                        <a:pt x="2129" y="78"/>
                      </a:lnTo>
                      <a:lnTo>
                        <a:pt x="2113" y="128"/>
                      </a:lnTo>
                      <a:lnTo>
                        <a:pt x="2103" y="156"/>
                      </a:lnTo>
                      <a:lnTo>
                        <a:pt x="2091" y="186"/>
                      </a:lnTo>
                      <a:lnTo>
                        <a:pt x="2077" y="216"/>
                      </a:lnTo>
                      <a:lnTo>
                        <a:pt x="2059" y="246"/>
                      </a:lnTo>
                      <a:lnTo>
                        <a:pt x="2041" y="276"/>
                      </a:lnTo>
                      <a:lnTo>
                        <a:pt x="2019" y="304"/>
                      </a:lnTo>
                      <a:lnTo>
                        <a:pt x="1995" y="334"/>
                      </a:lnTo>
                      <a:lnTo>
                        <a:pt x="1967" y="360"/>
                      </a:lnTo>
                      <a:lnTo>
                        <a:pt x="1967" y="360"/>
                      </a:lnTo>
                      <a:lnTo>
                        <a:pt x="1915" y="408"/>
                      </a:lnTo>
                      <a:lnTo>
                        <a:pt x="1871" y="452"/>
                      </a:lnTo>
                      <a:lnTo>
                        <a:pt x="1833" y="490"/>
                      </a:lnTo>
                      <a:lnTo>
                        <a:pt x="1799" y="522"/>
                      </a:lnTo>
                      <a:lnTo>
                        <a:pt x="1765" y="550"/>
                      </a:lnTo>
                      <a:lnTo>
                        <a:pt x="1747" y="564"/>
                      </a:lnTo>
                      <a:lnTo>
                        <a:pt x="1729" y="576"/>
                      </a:lnTo>
                      <a:lnTo>
                        <a:pt x="1709" y="586"/>
                      </a:lnTo>
                      <a:lnTo>
                        <a:pt x="1687" y="596"/>
                      </a:lnTo>
                      <a:lnTo>
                        <a:pt x="1665" y="606"/>
                      </a:lnTo>
                      <a:lnTo>
                        <a:pt x="1639" y="616"/>
                      </a:lnTo>
                      <a:lnTo>
                        <a:pt x="1639" y="616"/>
                      </a:lnTo>
                      <a:lnTo>
                        <a:pt x="1581" y="634"/>
                      </a:lnTo>
                      <a:lnTo>
                        <a:pt x="1517" y="650"/>
                      </a:lnTo>
                      <a:lnTo>
                        <a:pt x="1385" y="680"/>
                      </a:lnTo>
                      <a:lnTo>
                        <a:pt x="1323" y="696"/>
                      </a:lnTo>
                      <a:lnTo>
                        <a:pt x="1267" y="710"/>
                      </a:lnTo>
                      <a:lnTo>
                        <a:pt x="1243" y="718"/>
                      </a:lnTo>
                      <a:lnTo>
                        <a:pt x="1223" y="726"/>
                      </a:lnTo>
                      <a:lnTo>
                        <a:pt x="1205" y="736"/>
                      </a:lnTo>
                      <a:lnTo>
                        <a:pt x="1191" y="744"/>
                      </a:lnTo>
                      <a:lnTo>
                        <a:pt x="1191" y="744"/>
                      </a:lnTo>
                      <a:lnTo>
                        <a:pt x="1169" y="762"/>
                      </a:lnTo>
                      <a:lnTo>
                        <a:pt x="1151" y="780"/>
                      </a:lnTo>
                      <a:lnTo>
                        <a:pt x="1137" y="798"/>
                      </a:lnTo>
                      <a:lnTo>
                        <a:pt x="1123" y="814"/>
                      </a:lnTo>
                      <a:lnTo>
                        <a:pt x="1109" y="838"/>
                      </a:lnTo>
                      <a:lnTo>
                        <a:pt x="1103" y="848"/>
                      </a:lnTo>
                      <a:lnTo>
                        <a:pt x="1024" y="848"/>
                      </a:lnTo>
                      <a:lnTo>
                        <a:pt x="1024" y="848"/>
                      </a:lnTo>
                      <a:lnTo>
                        <a:pt x="1038" y="848"/>
                      </a:lnTo>
                      <a:lnTo>
                        <a:pt x="1050" y="848"/>
                      </a:lnTo>
                      <a:lnTo>
                        <a:pt x="1060" y="844"/>
                      </a:lnTo>
                      <a:lnTo>
                        <a:pt x="1062" y="842"/>
                      </a:lnTo>
                      <a:lnTo>
                        <a:pt x="1062" y="840"/>
                      </a:lnTo>
                      <a:lnTo>
                        <a:pt x="1062" y="834"/>
                      </a:lnTo>
                      <a:lnTo>
                        <a:pt x="1056" y="828"/>
                      </a:lnTo>
                      <a:lnTo>
                        <a:pt x="1048" y="822"/>
                      </a:lnTo>
                      <a:lnTo>
                        <a:pt x="1038" y="814"/>
                      </a:lnTo>
                      <a:lnTo>
                        <a:pt x="1000" y="792"/>
                      </a:lnTo>
                      <a:lnTo>
                        <a:pt x="1000" y="792"/>
                      </a:lnTo>
                      <a:lnTo>
                        <a:pt x="936" y="758"/>
                      </a:lnTo>
                      <a:lnTo>
                        <a:pt x="920" y="748"/>
                      </a:lnTo>
                      <a:lnTo>
                        <a:pt x="906" y="742"/>
                      </a:lnTo>
                      <a:lnTo>
                        <a:pt x="888" y="736"/>
                      </a:lnTo>
                      <a:lnTo>
                        <a:pt x="862" y="730"/>
                      </a:lnTo>
                      <a:lnTo>
                        <a:pt x="760" y="704"/>
                      </a:lnTo>
                      <a:lnTo>
                        <a:pt x="760" y="704"/>
                      </a:lnTo>
                      <a:lnTo>
                        <a:pt x="642" y="672"/>
                      </a:lnTo>
                      <a:lnTo>
                        <a:pt x="598" y="658"/>
                      </a:lnTo>
                      <a:lnTo>
                        <a:pt x="562" y="646"/>
                      </a:lnTo>
                      <a:lnTo>
                        <a:pt x="528" y="632"/>
                      </a:lnTo>
                      <a:lnTo>
                        <a:pt x="494" y="616"/>
                      </a:lnTo>
                      <a:lnTo>
                        <a:pt x="416" y="576"/>
                      </a:lnTo>
                      <a:lnTo>
                        <a:pt x="416" y="576"/>
                      </a:lnTo>
                      <a:lnTo>
                        <a:pt x="394" y="564"/>
                      </a:lnTo>
                      <a:lnTo>
                        <a:pt x="376" y="552"/>
                      </a:lnTo>
                      <a:lnTo>
                        <a:pt x="360" y="540"/>
                      </a:lnTo>
                      <a:lnTo>
                        <a:pt x="346" y="528"/>
                      </a:lnTo>
                      <a:lnTo>
                        <a:pt x="320" y="504"/>
                      </a:lnTo>
                      <a:lnTo>
                        <a:pt x="298" y="478"/>
                      </a:lnTo>
                      <a:lnTo>
                        <a:pt x="274" y="450"/>
                      </a:lnTo>
                      <a:lnTo>
                        <a:pt x="246" y="420"/>
                      </a:lnTo>
                      <a:lnTo>
                        <a:pt x="208" y="388"/>
                      </a:lnTo>
                      <a:lnTo>
                        <a:pt x="186" y="370"/>
                      </a:lnTo>
                      <a:lnTo>
                        <a:pt x="160" y="352"/>
                      </a:lnTo>
                      <a:lnTo>
                        <a:pt x="160" y="352"/>
                      </a:lnTo>
                      <a:lnTo>
                        <a:pt x="134" y="332"/>
                      </a:lnTo>
                      <a:lnTo>
                        <a:pt x="110" y="308"/>
                      </a:lnTo>
                      <a:lnTo>
                        <a:pt x="90" y="282"/>
                      </a:lnTo>
                      <a:lnTo>
                        <a:pt x="72" y="254"/>
                      </a:lnTo>
                      <a:lnTo>
                        <a:pt x="56" y="226"/>
                      </a:lnTo>
                      <a:lnTo>
                        <a:pt x="44" y="196"/>
                      </a:lnTo>
                      <a:lnTo>
                        <a:pt x="32" y="166"/>
                      </a:lnTo>
                      <a:lnTo>
                        <a:pt x="24" y="138"/>
                      </a:lnTo>
                      <a:lnTo>
                        <a:pt x="16" y="110"/>
                      </a:lnTo>
                      <a:lnTo>
                        <a:pt x="12" y="84"/>
                      </a:lnTo>
                      <a:lnTo>
                        <a:pt x="4" y="40"/>
                      </a:lnTo>
                      <a:lnTo>
                        <a:pt x="0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D70C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2" name="Freeform 45">
                  <a:extLst>
                    <a:ext uri="{FF2B5EF4-FFF2-40B4-BE49-F238E27FC236}">
                      <a16:creationId xmlns:a16="http://schemas.microsoft.com/office/drawing/2014/main" id="{352FC545-DB8E-4228-841C-127D6A5463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0" y="2076"/>
                  <a:ext cx="2137" cy="476"/>
                </a:xfrm>
                <a:custGeom>
                  <a:avLst/>
                  <a:gdLst>
                    <a:gd name="T0" fmla="*/ 128 w 2137"/>
                    <a:gd name="T1" fmla="*/ 0 h 476"/>
                    <a:gd name="T2" fmla="*/ 2047 w 2137"/>
                    <a:gd name="T3" fmla="*/ 0 h 476"/>
                    <a:gd name="T4" fmla="*/ 2047 w 2137"/>
                    <a:gd name="T5" fmla="*/ 0 h 476"/>
                    <a:gd name="T6" fmla="*/ 2063 w 2137"/>
                    <a:gd name="T7" fmla="*/ 30 h 476"/>
                    <a:gd name="T8" fmla="*/ 2079 w 2137"/>
                    <a:gd name="T9" fmla="*/ 64 h 476"/>
                    <a:gd name="T10" fmla="*/ 2097 w 2137"/>
                    <a:gd name="T11" fmla="*/ 106 h 476"/>
                    <a:gd name="T12" fmla="*/ 2115 w 2137"/>
                    <a:gd name="T13" fmla="*/ 156 h 476"/>
                    <a:gd name="T14" fmla="*/ 2123 w 2137"/>
                    <a:gd name="T15" fmla="*/ 180 h 476"/>
                    <a:gd name="T16" fmla="*/ 2129 w 2137"/>
                    <a:gd name="T17" fmla="*/ 206 h 476"/>
                    <a:gd name="T18" fmla="*/ 2133 w 2137"/>
                    <a:gd name="T19" fmla="*/ 232 h 476"/>
                    <a:gd name="T20" fmla="*/ 2137 w 2137"/>
                    <a:gd name="T21" fmla="*/ 256 h 476"/>
                    <a:gd name="T22" fmla="*/ 2137 w 2137"/>
                    <a:gd name="T23" fmla="*/ 280 h 476"/>
                    <a:gd name="T24" fmla="*/ 2135 w 2137"/>
                    <a:gd name="T25" fmla="*/ 304 h 476"/>
                    <a:gd name="T26" fmla="*/ 2135 w 2137"/>
                    <a:gd name="T27" fmla="*/ 304 h 476"/>
                    <a:gd name="T28" fmla="*/ 2129 w 2137"/>
                    <a:gd name="T29" fmla="*/ 346 h 476"/>
                    <a:gd name="T30" fmla="*/ 2121 w 2137"/>
                    <a:gd name="T31" fmla="*/ 378 h 476"/>
                    <a:gd name="T32" fmla="*/ 2117 w 2137"/>
                    <a:gd name="T33" fmla="*/ 392 h 476"/>
                    <a:gd name="T34" fmla="*/ 2111 w 2137"/>
                    <a:gd name="T35" fmla="*/ 406 h 476"/>
                    <a:gd name="T36" fmla="*/ 2105 w 2137"/>
                    <a:gd name="T37" fmla="*/ 416 h 476"/>
                    <a:gd name="T38" fmla="*/ 2099 w 2137"/>
                    <a:gd name="T39" fmla="*/ 426 h 476"/>
                    <a:gd name="T40" fmla="*/ 2089 w 2137"/>
                    <a:gd name="T41" fmla="*/ 436 h 476"/>
                    <a:gd name="T42" fmla="*/ 2079 w 2137"/>
                    <a:gd name="T43" fmla="*/ 444 h 476"/>
                    <a:gd name="T44" fmla="*/ 2067 w 2137"/>
                    <a:gd name="T45" fmla="*/ 450 h 476"/>
                    <a:gd name="T46" fmla="*/ 2053 w 2137"/>
                    <a:gd name="T47" fmla="*/ 456 h 476"/>
                    <a:gd name="T48" fmla="*/ 2037 w 2137"/>
                    <a:gd name="T49" fmla="*/ 460 h 476"/>
                    <a:gd name="T50" fmla="*/ 2019 w 2137"/>
                    <a:gd name="T51" fmla="*/ 466 h 476"/>
                    <a:gd name="T52" fmla="*/ 1975 w 2137"/>
                    <a:gd name="T53" fmla="*/ 472 h 476"/>
                    <a:gd name="T54" fmla="*/ 1975 w 2137"/>
                    <a:gd name="T55" fmla="*/ 472 h 476"/>
                    <a:gd name="T56" fmla="*/ 1931 w 2137"/>
                    <a:gd name="T57" fmla="*/ 474 h 476"/>
                    <a:gd name="T58" fmla="*/ 1851 w 2137"/>
                    <a:gd name="T59" fmla="*/ 476 h 476"/>
                    <a:gd name="T60" fmla="*/ 1609 w 2137"/>
                    <a:gd name="T61" fmla="*/ 474 h 476"/>
                    <a:gd name="T62" fmla="*/ 1291 w 2137"/>
                    <a:gd name="T63" fmla="*/ 468 h 476"/>
                    <a:gd name="T64" fmla="*/ 938 w 2137"/>
                    <a:gd name="T65" fmla="*/ 462 h 476"/>
                    <a:gd name="T66" fmla="*/ 290 w 2137"/>
                    <a:gd name="T67" fmla="*/ 448 h 476"/>
                    <a:gd name="T68" fmla="*/ 0 w 2137"/>
                    <a:gd name="T69" fmla="*/ 440 h 476"/>
                    <a:gd name="T70" fmla="*/ 0 w 2137"/>
                    <a:gd name="T71" fmla="*/ 440 h 476"/>
                    <a:gd name="T72" fmla="*/ 0 w 2137"/>
                    <a:gd name="T73" fmla="*/ 428 h 476"/>
                    <a:gd name="T74" fmla="*/ 0 w 2137"/>
                    <a:gd name="T75" fmla="*/ 396 h 476"/>
                    <a:gd name="T76" fmla="*/ 0 w 2137"/>
                    <a:gd name="T77" fmla="*/ 374 h 476"/>
                    <a:gd name="T78" fmla="*/ 4 w 2137"/>
                    <a:gd name="T79" fmla="*/ 352 h 476"/>
                    <a:gd name="T80" fmla="*/ 8 w 2137"/>
                    <a:gd name="T81" fmla="*/ 328 h 476"/>
                    <a:gd name="T82" fmla="*/ 16 w 2137"/>
                    <a:gd name="T83" fmla="*/ 304 h 476"/>
                    <a:gd name="T84" fmla="*/ 16 w 2137"/>
                    <a:gd name="T85" fmla="*/ 304 h 476"/>
                    <a:gd name="T86" fmla="*/ 32 w 2137"/>
                    <a:gd name="T87" fmla="*/ 260 h 476"/>
                    <a:gd name="T88" fmla="*/ 44 w 2137"/>
                    <a:gd name="T89" fmla="*/ 218 h 476"/>
                    <a:gd name="T90" fmla="*/ 56 w 2137"/>
                    <a:gd name="T91" fmla="*/ 178 h 476"/>
                    <a:gd name="T92" fmla="*/ 62 w 2137"/>
                    <a:gd name="T93" fmla="*/ 156 h 476"/>
                    <a:gd name="T94" fmla="*/ 72 w 2137"/>
                    <a:gd name="T95" fmla="*/ 136 h 476"/>
                    <a:gd name="T96" fmla="*/ 72 w 2137"/>
                    <a:gd name="T97" fmla="*/ 136 h 476"/>
                    <a:gd name="T98" fmla="*/ 92 w 2137"/>
                    <a:gd name="T99" fmla="*/ 92 h 476"/>
                    <a:gd name="T100" fmla="*/ 110 w 2137"/>
                    <a:gd name="T101" fmla="*/ 46 h 476"/>
                    <a:gd name="T102" fmla="*/ 128 w 2137"/>
                    <a:gd name="T103" fmla="*/ 0 h 476"/>
                    <a:gd name="T104" fmla="*/ 128 w 2137"/>
                    <a:gd name="T105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37" h="476">
                      <a:moveTo>
                        <a:pt x="128" y="0"/>
                      </a:moveTo>
                      <a:lnTo>
                        <a:pt x="2047" y="0"/>
                      </a:lnTo>
                      <a:lnTo>
                        <a:pt x="2047" y="0"/>
                      </a:lnTo>
                      <a:lnTo>
                        <a:pt x="2063" y="30"/>
                      </a:lnTo>
                      <a:lnTo>
                        <a:pt x="2079" y="64"/>
                      </a:lnTo>
                      <a:lnTo>
                        <a:pt x="2097" y="106"/>
                      </a:lnTo>
                      <a:lnTo>
                        <a:pt x="2115" y="156"/>
                      </a:lnTo>
                      <a:lnTo>
                        <a:pt x="2123" y="180"/>
                      </a:lnTo>
                      <a:lnTo>
                        <a:pt x="2129" y="206"/>
                      </a:lnTo>
                      <a:lnTo>
                        <a:pt x="2133" y="232"/>
                      </a:lnTo>
                      <a:lnTo>
                        <a:pt x="2137" y="256"/>
                      </a:lnTo>
                      <a:lnTo>
                        <a:pt x="2137" y="280"/>
                      </a:lnTo>
                      <a:lnTo>
                        <a:pt x="2135" y="304"/>
                      </a:lnTo>
                      <a:lnTo>
                        <a:pt x="2135" y="304"/>
                      </a:lnTo>
                      <a:lnTo>
                        <a:pt x="2129" y="346"/>
                      </a:lnTo>
                      <a:lnTo>
                        <a:pt x="2121" y="378"/>
                      </a:lnTo>
                      <a:lnTo>
                        <a:pt x="2117" y="392"/>
                      </a:lnTo>
                      <a:lnTo>
                        <a:pt x="2111" y="406"/>
                      </a:lnTo>
                      <a:lnTo>
                        <a:pt x="2105" y="416"/>
                      </a:lnTo>
                      <a:lnTo>
                        <a:pt x="2099" y="426"/>
                      </a:lnTo>
                      <a:lnTo>
                        <a:pt x="2089" y="436"/>
                      </a:lnTo>
                      <a:lnTo>
                        <a:pt x="2079" y="444"/>
                      </a:lnTo>
                      <a:lnTo>
                        <a:pt x="2067" y="450"/>
                      </a:lnTo>
                      <a:lnTo>
                        <a:pt x="2053" y="456"/>
                      </a:lnTo>
                      <a:lnTo>
                        <a:pt x="2037" y="460"/>
                      </a:lnTo>
                      <a:lnTo>
                        <a:pt x="2019" y="466"/>
                      </a:lnTo>
                      <a:lnTo>
                        <a:pt x="1975" y="472"/>
                      </a:lnTo>
                      <a:lnTo>
                        <a:pt x="1975" y="472"/>
                      </a:lnTo>
                      <a:lnTo>
                        <a:pt x="1931" y="474"/>
                      </a:lnTo>
                      <a:lnTo>
                        <a:pt x="1851" y="476"/>
                      </a:lnTo>
                      <a:lnTo>
                        <a:pt x="1609" y="474"/>
                      </a:lnTo>
                      <a:lnTo>
                        <a:pt x="1291" y="468"/>
                      </a:lnTo>
                      <a:lnTo>
                        <a:pt x="938" y="462"/>
                      </a:lnTo>
                      <a:lnTo>
                        <a:pt x="290" y="448"/>
                      </a:lnTo>
                      <a:lnTo>
                        <a:pt x="0" y="440"/>
                      </a:lnTo>
                      <a:lnTo>
                        <a:pt x="0" y="440"/>
                      </a:lnTo>
                      <a:lnTo>
                        <a:pt x="0" y="428"/>
                      </a:lnTo>
                      <a:lnTo>
                        <a:pt x="0" y="396"/>
                      </a:lnTo>
                      <a:lnTo>
                        <a:pt x="0" y="374"/>
                      </a:lnTo>
                      <a:lnTo>
                        <a:pt x="4" y="352"/>
                      </a:lnTo>
                      <a:lnTo>
                        <a:pt x="8" y="328"/>
                      </a:lnTo>
                      <a:lnTo>
                        <a:pt x="16" y="304"/>
                      </a:lnTo>
                      <a:lnTo>
                        <a:pt x="16" y="304"/>
                      </a:lnTo>
                      <a:lnTo>
                        <a:pt x="32" y="260"/>
                      </a:lnTo>
                      <a:lnTo>
                        <a:pt x="44" y="218"/>
                      </a:lnTo>
                      <a:lnTo>
                        <a:pt x="56" y="178"/>
                      </a:lnTo>
                      <a:lnTo>
                        <a:pt x="62" y="156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92" y="92"/>
                      </a:lnTo>
                      <a:lnTo>
                        <a:pt x="110" y="46"/>
                      </a:lnTo>
                      <a:lnTo>
                        <a:pt x="128" y="0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solidFill>
                  <a:srgbClr val="6494EA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3" name="Freeform 46">
                  <a:extLst>
                    <a:ext uri="{FF2B5EF4-FFF2-40B4-BE49-F238E27FC236}">
                      <a16:creationId xmlns:a16="http://schemas.microsoft.com/office/drawing/2014/main" id="{FAF4EAC4-6F0C-4C45-A660-70B698257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" y="1119"/>
                  <a:ext cx="1919" cy="973"/>
                </a:xfrm>
                <a:custGeom>
                  <a:avLst/>
                  <a:gdLst>
                    <a:gd name="T0" fmla="*/ 8 w 1919"/>
                    <a:gd name="T1" fmla="*/ 973 h 973"/>
                    <a:gd name="T2" fmla="*/ 32 w 1919"/>
                    <a:gd name="T3" fmla="*/ 892 h 973"/>
                    <a:gd name="T4" fmla="*/ 50 w 1919"/>
                    <a:gd name="T5" fmla="*/ 816 h 973"/>
                    <a:gd name="T6" fmla="*/ 64 w 1919"/>
                    <a:gd name="T7" fmla="*/ 734 h 973"/>
                    <a:gd name="T8" fmla="*/ 66 w 1919"/>
                    <a:gd name="T9" fmla="*/ 712 h 973"/>
                    <a:gd name="T10" fmla="*/ 58 w 1919"/>
                    <a:gd name="T11" fmla="*/ 630 h 973"/>
                    <a:gd name="T12" fmla="*/ 36 w 1919"/>
                    <a:gd name="T13" fmla="*/ 502 h 973"/>
                    <a:gd name="T14" fmla="*/ 0 w 1919"/>
                    <a:gd name="T15" fmla="*/ 350 h 973"/>
                    <a:gd name="T16" fmla="*/ 92 w 1919"/>
                    <a:gd name="T17" fmla="*/ 302 h 973"/>
                    <a:gd name="T18" fmla="*/ 416 w 1919"/>
                    <a:gd name="T19" fmla="*/ 134 h 973"/>
                    <a:gd name="T20" fmla="*/ 574 w 1919"/>
                    <a:gd name="T21" fmla="*/ 60 h 973"/>
                    <a:gd name="T22" fmla="*/ 648 w 1919"/>
                    <a:gd name="T23" fmla="*/ 28 h 973"/>
                    <a:gd name="T24" fmla="*/ 672 w 1919"/>
                    <a:gd name="T25" fmla="*/ 22 h 973"/>
                    <a:gd name="T26" fmla="*/ 720 w 1919"/>
                    <a:gd name="T27" fmla="*/ 16 h 973"/>
                    <a:gd name="T28" fmla="*/ 744 w 1919"/>
                    <a:gd name="T29" fmla="*/ 24 h 973"/>
                    <a:gd name="T30" fmla="*/ 788 w 1919"/>
                    <a:gd name="T31" fmla="*/ 38 h 973"/>
                    <a:gd name="T32" fmla="*/ 888 w 1919"/>
                    <a:gd name="T33" fmla="*/ 54 h 973"/>
                    <a:gd name="T34" fmla="*/ 922 w 1919"/>
                    <a:gd name="T35" fmla="*/ 56 h 973"/>
                    <a:gd name="T36" fmla="*/ 975 w 1919"/>
                    <a:gd name="T37" fmla="*/ 54 h 973"/>
                    <a:gd name="T38" fmla="*/ 1017 w 1919"/>
                    <a:gd name="T39" fmla="*/ 46 h 973"/>
                    <a:gd name="T40" fmla="*/ 1063 w 1919"/>
                    <a:gd name="T41" fmla="*/ 26 h 973"/>
                    <a:gd name="T42" fmla="*/ 1101 w 1919"/>
                    <a:gd name="T43" fmla="*/ 8 h 973"/>
                    <a:gd name="T44" fmla="*/ 1131 w 1919"/>
                    <a:gd name="T45" fmla="*/ 2 h 973"/>
                    <a:gd name="T46" fmla="*/ 1169 w 1919"/>
                    <a:gd name="T47" fmla="*/ 2 h 973"/>
                    <a:gd name="T48" fmla="*/ 1191 w 1919"/>
                    <a:gd name="T49" fmla="*/ 6 h 973"/>
                    <a:gd name="T50" fmla="*/ 1287 w 1919"/>
                    <a:gd name="T51" fmla="*/ 36 h 973"/>
                    <a:gd name="T52" fmla="*/ 1381 w 1919"/>
                    <a:gd name="T53" fmla="*/ 78 h 973"/>
                    <a:gd name="T54" fmla="*/ 1469 w 1919"/>
                    <a:gd name="T55" fmla="*/ 126 h 973"/>
                    <a:gd name="T56" fmla="*/ 1551 w 1919"/>
                    <a:gd name="T57" fmla="*/ 174 h 973"/>
                    <a:gd name="T58" fmla="*/ 1751 w 1919"/>
                    <a:gd name="T59" fmla="*/ 286 h 973"/>
                    <a:gd name="T60" fmla="*/ 1879 w 1919"/>
                    <a:gd name="T61" fmla="*/ 350 h 973"/>
                    <a:gd name="T62" fmla="*/ 1887 w 1919"/>
                    <a:gd name="T63" fmla="*/ 354 h 973"/>
                    <a:gd name="T64" fmla="*/ 1915 w 1919"/>
                    <a:gd name="T65" fmla="*/ 380 h 973"/>
                    <a:gd name="T66" fmla="*/ 1919 w 1919"/>
                    <a:gd name="T67" fmla="*/ 390 h 973"/>
                    <a:gd name="T68" fmla="*/ 1913 w 1919"/>
                    <a:gd name="T69" fmla="*/ 412 h 973"/>
                    <a:gd name="T70" fmla="*/ 1893 w 1919"/>
                    <a:gd name="T71" fmla="*/ 508 h 973"/>
                    <a:gd name="T72" fmla="*/ 1887 w 1919"/>
                    <a:gd name="T73" fmla="*/ 566 h 973"/>
                    <a:gd name="T74" fmla="*/ 1883 w 1919"/>
                    <a:gd name="T75" fmla="*/ 628 h 973"/>
                    <a:gd name="T76" fmla="*/ 1879 w 1919"/>
                    <a:gd name="T77" fmla="*/ 728 h 973"/>
                    <a:gd name="T78" fmla="*/ 1883 w 1919"/>
                    <a:gd name="T79" fmla="*/ 788 h 973"/>
                    <a:gd name="T80" fmla="*/ 1887 w 1919"/>
                    <a:gd name="T81" fmla="*/ 814 h 973"/>
                    <a:gd name="T82" fmla="*/ 8 w 1919"/>
                    <a:gd name="T83" fmla="*/ 973 h 9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19" h="973">
                      <a:moveTo>
                        <a:pt x="8" y="973"/>
                      </a:moveTo>
                      <a:lnTo>
                        <a:pt x="8" y="973"/>
                      </a:lnTo>
                      <a:lnTo>
                        <a:pt x="16" y="951"/>
                      </a:lnTo>
                      <a:lnTo>
                        <a:pt x="32" y="892"/>
                      </a:lnTo>
                      <a:lnTo>
                        <a:pt x="42" y="856"/>
                      </a:lnTo>
                      <a:lnTo>
                        <a:pt x="50" y="816"/>
                      </a:lnTo>
                      <a:lnTo>
                        <a:pt x="58" y="774"/>
                      </a:lnTo>
                      <a:lnTo>
                        <a:pt x="64" y="734"/>
                      </a:lnTo>
                      <a:lnTo>
                        <a:pt x="64" y="734"/>
                      </a:lnTo>
                      <a:lnTo>
                        <a:pt x="66" y="712"/>
                      </a:lnTo>
                      <a:lnTo>
                        <a:pt x="64" y="688"/>
                      </a:lnTo>
                      <a:lnTo>
                        <a:pt x="58" y="630"/>
                      </a:lnTo>
                      <a:lnTo>
                        <a:pt x="48" y="566"/>
                      </a:lnTo>
                      <a:lnTo>
                        <a:pt x="36" y="502"/>
                      </a:lnTo>
                      <a:lnTo>
                        <a:pt x="12" y="396"/>
                      </a:lnTo>
                      <a:lnTo>
                        <a:pt x="0" y="350"/>
                      </a:lnTo>
                      <a:lnTo>
                        <a:pt x="0" y="350"/>
                      </a:lnTo>
                      <a:lnTo>
                        <a:pt x="92" y="302"/>
                      </a:lnTo>
                      <a:lnTo>
                        <a:pt x="300" y="192"/>
                      </a:lnTo>
                      <a:lnTo>
                        <a:pt x="416" y="134"/>
                      </a:lnTo>
                      <a:lnTo>
                        <a:pt x="526" y="82"/>
                      </a:lnTo>
                      <a:lnTo>
                        <a:pt x="574" y="60"/>
                      </a:lnTo>
                      <a:lnTo>
                        <a:pt x="614" y="42"/>
                      </a:lnTo>
                      <a:lnTo>
                        <a:pt x="648" y="28"/>
                      </a:lnTo>
                      <a:lnTo>
                        <a:pt x="672" y="22"/>
                      </a:lnTo>
                      <a:lnTo>
                        <a:pt x="672" y="22"/>
                      </a:lnTo>
                      <a:lnTo>
                        <a:pt x="702" y="18"/>
                      </a:lnTo>
                      <a:lnTo>
                        <a:pt x="720" y="16"/>
                      </a:lnTo>
                      <a:lnTo>
                        <a:pt x="734" y="20"/>
                      </a:lnTo>
                      <a:lnTo>
                        <a:pt x="744" y="24"/>
                      </a:lnTo>
                      <a:lnTo>
                        <a:pt x="762" y="30"/>
                      </a:lnTo>
                      <a:lnTo>
                        <a:pt x="788" y="38"/>
                      </a:lnTo>
                      <a:lnTo>
                        <a:pt x="828" y="46"/>
                      </a:lnTo>
                      <a:lnTo>
                        <a:pt x="888" y="54"/>
                      </a:lnTo>
                      <a:lnTo>
                        <a:pt x="888" y="54"/>
                      </a:lnTo>
                      <a:lnTo>
                        <a:pt x="922" y="56"/>
                      </a:lnTo>
                      <a:lnTo>
                        <a:pt x="950" y="56"/>
                      </a:lnTo>
                      <a:lnTo>
                        <a:pt x="975" y="54"/>
                      </a:lnTo>
                      <a:lnTo>
                        <a:pt x="997" y="50"/>
                      </a:lnTo>
                      <a:lnTo>
                        <a:pt x="1017" y="46"/>
                      </a:lnTo>
                      <a:lnTo>
                        <a:pt x="1033" y="40"/>
                      </a:lnTo>
                      <a:lnTo>
                        <a:pt x="1063" y="26"/>
                      </a:lnTo>
                      <a:lnTo>
                        <a:pt x="1089" y="14"/>
                      </a:lnTo>
                      <a:lnTo>
                        <a:pt x="1101" y="8"/>
                      </a:lnTo>
                      <a:lnTo>
                        <a:pt x="1115" y="4"/>
                      </a:lnTo>
                      <a:lnTo>
                        <a:pt x="1131" y="2"/>
                      </a:lnTo>
                      <a:lnTo>
                        <a:pt x="1149" y="0"/>
                      </a:lnTo>
                      <a:lnTo>
                        <a:pt x="1169" y="2"/>
                      </a:lnTo>
                      <a:lnTo>
                        <a:pt x="1191" y="6"/>
                      </a:lnTo>
                      <a:lnTo>
                        <a:pt x="1191" y="6"/>
                      </a:lnTo>
                      <a:lnTo>
                        <a:pt x="1239" y="20"/>
                      </a:lnTo>
                      <a:lnTo>
                        <a:pt x="1287" y="36"/>
                      </a:lnTo>
                      <a:lnTo>
                        <a:pt x="1335" y="56"/>
                      </a:lnTo>
                      <a:lnTo>
                        <a:pt x="1381" y="78"/>
                      </a:lnTo>
                      <a:lnTo>
                        <a:pt x="1425" y="102"/>
                      </a:lnTo>
                      <a:lnTo>
                        <a:pt x="1469" y="126"/>
                      </a:lnTo>
                      <a:lnTo>
                        <a:pt x="1551" y="174"/>
                      </a:lnTo>
                      <a:lnTo>
                        <a:pt x="1551" y="174"/>
                      </a:lnTo>
                      <a:lnTo>
                        <a:pt x="1645" y="228"/>
                      </a:lnTo>
                      <a:lnTo>
                        <a:pt x="1751" y="286"/>
                      </a:lnTo>
                      <a:lnTo>
                        <a:pt x="1841" y="332"/>
                      </a:lnTo>
                      <a:lnTo>
                        <a:pt x="1879" y="350"/>
                      </a:lnTo>
                      <a:lnTo>
                        <a:pt x="1879" y="350"/>
                      </a:lnTo>
                      <a:lnTo>
                        <a:pt x="1887" y="354"/>
                      </a:lnTo>
                      <a:lnTo>
                        <a:pt x="1903" y="366"/>
                      </a:lnTo>
                      <a:lnTo>
                        <a:pt x="1915" y="380"/>
                      </a:lnTo>
                      <a:lnTo>
                        <a:pt x="1919" y="386"/>
                      </a:lnTo>
                      <a:lnTo>
                        <a:pt x="1919" y="390"/>
                      </a:lnTo>
                      <a:lnTo>
                        <a:pt x="1919" y="390"/>
                      </a:lnTo>
                      <a:lnTo>
                        <a:pt x="1913" y="412"/>
                      </a:lnTo>
                      <a:lnTo>
                        <a:pt x="1905" y="452"/>
                      </a:lnTo>
                      <a:lnTo>
                        <a:pt x="1893" y="508"/>
                      </a:lnTo>
                      <a:lnTo>
                        <a:pt x="1889" y="536"/>
                      </a:lnTo>
                      <a:lnTo>
                        <a:pt x="1887" y="566"/>
                      </a:lnTo>
                      <a:lnTo>
                        <a:pt x="1887" y="566"/>
                      </a:lnTo>
                      <a:lnTo>
                        <a:pt x="1883" y="628"/>
                      </a:lnTo>
                      <a:lnTo>
                        <a:pt x="1879" y="696"/>
                      </a:lnTo>
                      <a:lnTo>
                        <a:pt x="1879" y="728"/>
                      </a:lnTo>
                      <a:lnTo>
                        <a:pt x="1881" y="760"/>
                      </a:lnTo>
                      <a:lnTo>
                        <a:pt x="1883" y="788"/>
                      </a:lnTo>
                      <a:lnTo>
                        <a:pt x="1887" y="814"/>
                      </a:lnTo>
                      <a:lnTo>
                        <a:pt x="1887" y="814"/>
                      </a:lnTo>
                      <a:lnTo>
                        <a:pt x="1919" y="973"/>
                      </a:lnTo>
                      <a:lnTo>
                        <a:pt x="8" y="973"/>
                      </a:lnTo>
                      <a:close/>
                    </a:path>
                  </a:pathLst>
                </a:custGeom>
                <a:solidFill>
                  <a:srgbClr val="B0D8E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4" name="Freeform 47">
                  <a:extLst>
                    <a:ext uri="{FF2B5EF4-FFF2-40B4-BE49-F238E27FC236}">
                      <a16:creationId xmlns:a16="http://schemas.microsoft.com/office/drawing/2014/main" id="{D4E25ED1-F06D-4FD0-892F-223091C0F2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2" y="1735"/>
                  <a:ext cx="2159" cy="845"/>
                </a:xfrm>
                <a:custGeom>
                  <a:avLst/>
                  <a:gdLst>
                    <a:gd name="T0" fmla="*/ 28 w 2159"/>
                    <a:gd name="T1" fmla="*/ 757 h 845"/>
                    <a:gd name="T2" fmla="*/ 170 w 2159"/>
                    <a:gd name="T3" fmla="*/ 713 h 845"/>
                    <a:gd name="T4" fmla="*/ 224 w 2159"/>
                    <a:gd name="T5" fmla="*/ 685 h 845"/>
                    <a:gd name="T6" fmla="*/ 284 w 2159"/>
                    <a:gd name="T7" fmla="*/ 647 h 845"/>
                    <a:gd name="T8" fmla="*/ 352 w 2159"/>
                    <a:gd name="T9" fmla="*/ 597 h 845"/>
                    <a:gd name="T10" fmla="*/ 436 w 2159"/>
                    <a:gd name="T11" fmla="*/ 517 h 845"/>
                    <a:gd name="T12" fmla="*/ 494 w 2159"/>
                    <a:gd name="T13" fmla="*/ 441 h 845"/>
                    <a:gd name="T14" fmla="*/ 522 w 2159"/>
                    <a:gd name="T15" fmla="*/ 397 h 845"/>
                    <a:gd name="T16" fmla="*/ 602 w 2159"/>
                    <a:gd name="T17" fmla="*/ 200 h 845"/>
                    <a:gd name="T18" fmla="*/ 652 w 2159"/>
                    <a:gd name="T19" fmla="*/ 88 h 845"/>
                    <a:gd name="T20" fmla="*/ 692 w 2159"/>
                    <a:gd name="T21" fmla="*/ 36 h 845"/>
                    <a:gd name="T22" fmla="*/ 704 w 2159"/>
                    <a:gd name="T23" fmla="*/ 30 h 845"/>
                    <a:gd name="T24" fmla="*/ 732 w 2159"/>
                    <a:gd name="T25" fmla="*/ 34 h 845"/>
                    <a:gd name="T26" fmla="*/ 748 w 2159"/>
                    <a:gd name="T27" fmla="*/ 62 h 845"/>
                    <a:gd name="T28" fmla="*/ 766 w 2159"/>
                    <a:gd name="T29" fmla="*/ 192 h 845"/>
                    <a:gd name="T30" fmla="*/ 776 w 2159"/>
                    <a:gd name="T31" fmla="*/ 222 h 845"/>
                    <a:gd name="T32" fmla="*/ 830 w 2159"/>
                    <a:gd name="T33" fmla="*/ 310 h 845"/>
                    <a:gd name="T34" fmla="*/ 1004 w 2159"/>
                    <a:gd name="T35" fmla="*/ 541 h 845"/>
                    <a:gd name="T36" fmla="*/ 1072 w 2159"/>
                    <a:gd name="T37" fmla="*/ 561 h 845"/>
                    <a:gd name="T38" fmla="*/ 1143 w 2159"/>
                    <a:gd name="T39" fmla="*/ 509 h 845"/>
                    <a:gd name="T40" fmla="*/ 1181 w 2159"/>
                    <a:gd name="T41" fmla="*/ 471 h 845"/>
                    <a:gd name="T42" fmla="*/ 1235 w 2159"/>
                    <a:gd name="T43" fmla="*/ 375 h 845"/>
                    <a:gd name="T44" fmla="*/ 1263 w 2159"/>
                    <a:gd name="T45" fmla="*/ 302 h 845"/>
                    <a:gd name="T46" fmla="*/ 1335 w 2159"/>
                    <a:gd name="T47" fmla="*/ 106 h 845"/>
                    <a:gd name="T48" fmla="*/ 1367 w 2159"/>
                    <a:gd name="T49" fmla="*/ 46 h 845"/>
                    <a:gd name="T50" fmla="*/ 1403 w 2159"/>
                    <a:gd name="T51" fmla="*/ 14 h 845"/>
                    <a:gd name="T52" fmla="*/ 1429 w 2159"/>
                    <a:gd name="T53" fmla="*/ 0 h 845"/>
                    <a:gd name="T54" fmla="*/ 1439 w 2159"/>
                    <a:gd name="T55" fmla="*/ 14 h 845"/>
                    <a:gd name="T56" fmla="*/ 1461 w 2159"/>
                    <a:gd name="T57" fmla="*/ 120 h 845"/>
                    <a:gd name="T58" fmla="*/ 1515 w 2159"/>
                    <a:gd name="T59" fmla="*/ 298 h 845"/>
                    <a:gd name="T60" fmla="*/ 1553 w 2159"/>
                    <a:gd name="T61" fmla="*/ 381 h 845"/>
                    <a:gd name="T62" fmla="*/ 1617 w 2159"/>
                    <a:gd name="T63" fmla="*/ 479 h 845"/>
                    <a:gd name="T64" fmla="*/ 1671 w 2159"/>
                    <a:gd name="T65" fmla="*/ 549 h 845"/>
                    <a:gd name="T66" fmla="*/ 1739 w 2159"/>
                    <a:gd name="T67" fmla="*/ 292 h 845"/>
                    <a:gd name="T68" fmla="*/ 1767 w 2159"/>
                    <a:gd name="T69" fmla="*/ 206 h 845"/>
                    <a:gd name="T70" fmla="*/ 1819 w 2159"/>
                    <a:gd name="T71" fmla="*/ 94 h 845"/>
                    <a:gd name="T72" fmla="*/ 1835 w 2159"/>
                    <a:gd name="T73" fmla="*/ 86 h 845"/>
                    <a:gd name="T74" fmla="*/ 1839 w 2159"/>
                    <a:gd name="T75" fmla="*/ 94 h 845"/>
                    <a:gd name="T76" fmla="*/ 1901 w 2159"/>
                    <a:gd name="T77" fmla="*/ 300 h 845"/>
                    <a:gd name="T78" fmla="*/ 1943 w 2159"/>
                    <a:gd name="T79" fmla="*/ 409 h 845"/>
                    <a:gd name="T80" fmla="*/ 1975 w 2159"/>
                    <a:gd name="T81" fmla="*/ 455 h 845"/>
                    <a:gd name="T82" fmla="*/ 2031 w 2159"/>
                    <a:gd name="T83" fmla="*/ 509 h 845"/>
                    <a:gd name="T84" fmla="*/ 2099 w 2159"/>
                    <a:gd name="T85" fmla="*/ 549 h 845"/>
                    <a:gd name="T86" fmla="*/ 0 w 2159"/>
                    <a:gd name="T87" fmla="*/ 837 h 8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159" h="845">
                      <a:moveTo>
                        <a:pt x="0" y="765"/>
                      </a:moveTo>
                      <a:lnTo>
                        <a:pt x="0" y="765"/>
                      </a:lnTo>
                      <a:lnTo>
                        <a:pt x="28" y="757"/>
                      </a:lnTo>
                      <a:lnTo>
                        <a:pt x="94" y="737"/>
                      </a:lnTo>
                      <a:lnTo>
                        <a:pt x="134" y="725"/>
                      </a:lnTo>
                      <a:lnTo>
                        <a:pt x="170" y="713"/>
                      </a:lnTo>
                      <a:lnTo>
                        <a:pt x="202" y="699"/>
                      </a:lnTo>
                      <a:lnTo>
                        <a:pt x="214" y="691"/>
                      </a:lnTo>
                      <a:lnTo>
                        <a:pt x="224" y="685"/>
                      </a:lnTo>
                      <a:lnTo>
                        <a:pt x="224" y="685"/>
                      </a:lnTo>
                      <a:lnTo>
                        <a:pt x="256" y="663"/>
                      </a:lnTo>
                      <a:lnTo>
                        <a:pt x="284" y="647"/>
                      </a:lnTo>
                      <a:lnTo>
                        <a:pt x="314" y="627"/>
                      </a:lnTo>
                      <a:lnTo>
                        <a:pt x="332" y="613"/>
                      </a:lnTo>
                      <a:lnTo>
                        <a:pt x="352" y="597"/>
                      </a:lnTo>
                      <a:lnTo>
                        <a:pt x="352" y="597"/>
                      </a:lnTo>
                      <a:lnTo>
                        <a:pt x="394" y="559"/>
                      </a:lnTo>
                      <a:lnTo>
                        <a:pt x="436" y="517"/>
                      </a:lnTo>
                      <a:lnTo>
                        <a:pt x="456" y="493"/>
                      </a:lnTo>
                      <a:lnTo>
                        <a:pt x="474" y="467"/>
                      </a:lnTo>
                      <a:lnTo>
                        <a:pt x="494" y="441"/>
                      </a:lnTo>
                      <a:lnTo>
                        <a:pt x="512" y="413"/>
                      </a:lnTo>
                      <a:lnTo>
                        <a:pt x="512" y="413"/>
                      </a:lnTo>
                      <a:lnTo>
                        <a:pt x="522" y="397"/>
                      </a:lnTo>
                      <a:lnTo>
                        <a:pt x="532" y="375"/>
                      </a:lnTo>
                      <a:lnTo>
                        <a:pt x="552" y="323"/>
                      </a:lnTo>
                      <a:lnTo>
                        <a:pt x="602" y="200"/>
                      </a:lnTo>
                      <a:lnTo>
                        <a:pt x="626" y="140"/>
                      </a:lnTo>
                      <a:lnTo>
                        <a:pt x="640" y="112"/>
                      </a:lnTo>
                      <a:lnTo>
                        <a:pt x="652" y="88"/>
                      </a:lnTo>
                      <a:lnTo>
                        <a:pt x="666" y="66"/>
                      </a:lnTo>
                      <a:lnTo>
                        <a:pt x="678" y="50"/>
                      </a:lnTo>
                      <a:lnTo>
                        <a:pt x="692" y="36"/>
                      </a:lnTo>
                      <a:lnTo>
                        <a:pt x="698" y="32"/>
                      </a:lnTo>
                      <a:lnTo>
                        <a:pt x="704" y="30"/>
                      </a:lnTo>
                      <a:lnTo>
                        <a:pt x="704" y="30"/>
                      </a:lnTo>
                      <a:lnTo>
                        <a:pt x="716" y="28"/>
                      </a:lnTo>
                      <a:lnTo>
                        <a:pt x="724" y="30"/>
                      </a:lnTo>
                      <a:lnTo>
                        <a:pt x="732" y="34"/>
                      </a:lnTo>
                      <a:lnTo>
                        <a:pt x="738" y="40"/>
                      </a:lnTo>
                      <a:lnTo>
                        <a:pt x="744" y="50"/>
                      </a:lnTo>
                      <a:lnTo>
                        <a:pt x="748" y="62"/>
                      </a:lnTo>
                      <a:lnTo>
                        <a:pt x="752" y="90"/>
                      </a:lnTo>
                      <a:lnTo>
                        <a:pt x="760" y="158"/>
                      </a:lnTo>
                      <a:lnTo>
                        <a:pt x="766" y="192"/>
                      </a:lnTo>
                      <a:lnTo>
                        <a:pt x="770" y="208"/>
                      </a:lnTo>
                      <a:lnTo>
                        <a:pt x="776" y="222"/>
                      </a:lnTo>
                      <a:lnTo>
                        <a:pt x="776" y="222"/>
                      </a:lnTo>
                      <a:lnTo>
                        <a:pt x="784" y="238"/>
                      </a:lnTo>
                      <a:lnTo>
                        <a:pt x="796" y="260"/>
                      </a:lnTo>
                      <a:lnTo>
                        <a:pt x="830" y="310"/>
                      </a:lnTo>
                      <a:lnTo>
                        <a:pt x="874" y="371"/>
                      </a:lnTo>
                      <a:lnTo>
                        <a:pt x="920" y="433"/>
                      </a:lnTo>
                      <a:lnTo>
                        <a:pt x="1004" y="541"/>
                      </a:lnTo>
                      <a:lnTo>
                        <a:pt x="1040" y="589"/>
                      </a:lnTo>
                      <a:lnTo>
                        <a:pt x="1040" y="589"/>
                      </a:lnTo>
                      <a:lnTo>
                        <a:pt x="1072" y="561"/>
                      </a:lnTo>
                      <a:lnTo>
                        <a:pt x="1105" y="537"/>
                      </a:lnTo>
                      <a:lnTo>
                        <a:pt x="1143" y="509"/>
                      </a:lnTo>
                      <a:lnTo>
                        <a:pt x="1143" y="509"/>
                      </a:lnTo>
                      <a:lnTo>
                        <a:pt x="1153" y="501"/>
                      </a:lnTo>
                      <a:lnTo>
                        <a:pt x="1163" y="493"/>
                      </a:lnTo>
                      <a:lnTo>
                        <a:pt x="1181" y="471"/>
                      </a:lnTo>
                      <a:lnTo>
                        <a:pt x="1197" y="447"/>
                      </a:lnTo>
                      <a:lnTo>
                        <a:pt x="1213" y="421"/>
                      </a:lnTo>
                      <a:lnTo>
                        <a:pt x="1235" y="375"/>
                      </a:lnTo>
                      <a:lnTo>
                        <a:pt x="1247" y="349"/>
                      </a:lnTo>
                      <a:lnTo>
                        <a:pt x="1247" y="349"/>
                      </a:lnTo>
                      <a:lnTo>
                        <a:pt x="1263" y="302"/>
                      </a:lnTo>
                      <a:lnTo>
                        <a:pt x="1297" y="204"/>
                      </a:lnTo>
                      <a:lnTo>
                        <a:pt x="1317" y="152"/>
                      </a:lnTo>
                      <a:lnTo>
                        <a:pt x="1335" y="106"/>
                      </a:lnTo>
                      <a:lnTo>
                        <a:pt x="1353" y="68"/>
                      </a:lnTo>
                      <a:lnTo>
                        <a:pt x="1361" y="54"/>
                      </a:lnTo>
                      <a:lnTo>
                        <a:pt x="1367" y="46"/>
                      </a:lnTo>
                      <a:lnTo>
                        <a:pt x="1367" y="46"/>
                      </a:lnTo>
                      <a:lnTo>
                        <a:pt x="1391" y="22"/>
                      </a:lnTo>
                      <a:lnTo>
                        <a:pt x="1403" y="14"/>
                      </a:lnTo>
                      <a:lnTo>
                        <a:pt x="1413" y="6"/>
                      </a:lnTo>
                      <a:lnTo>
                        <a:pt x="1423" y="2"/>
                      </a:lnTo>
                      <a:lnTo>
                        <a:pt x="1429" y="0"/>
                      </a:lnTo>
                      <a:lnTo>
                        <a:pt x="1433" y="2"/>
                      </a:lnTo>
                      <a:lnTo>
                        <a:pt x="1435" y="4"/>
                      </a:lnTo>
                      <a:lnTo>
                        <a:pt x="1439" y="14"/>
                      </a:lnTo>
                      <a:lnTo>
                        <a:pt x="1439" y="14"/>
                      </a:lnTo>
                      <a:lnTo>
                        <a:pt x="1451" y="72"/>
                      </a:lnTo>
                      <a:lnTo>
                        <a:pt x="1461" y="120"/>
                      </a:lnTo>
                      <a:lnTo>
                        <a:pt x="1475" y="176"/>
                      </a:lnTo>
                      <a:lnTo>
                        <a:pt x="1493" y="236"/>
                      </a:lnTo>
                      <a:lnTo>
                        <a:pt x="1515" y="298"/>
                      </a:lnTo>
                      <a:lnTo>
                        <a:pt x="1525" y="327"/>
                      </a:lnTo>
                      <a:lnTo>
                        <a:pt x="1539" y="355"/>
                      </a:lnTo>
                      <a:lnTo>
                        <a:pt x="1553" y="381"/>
                      </a:lnTo>
                      <a:lnTo>
                        <a:pt x="1567" y="405"/>
                      </a:lnTo>
                      <a:lnTo>
                        <a:pt x="1567" y="405"/>
                      </a:lnTo>
                      <a:lnTo>
                        <a:pt x="1617" y="479"/>
                      </a:lnTo>
                      <a:lnTo>
                        <a:pt x="1649" y="523"/>
                      </a:lnTo>
                      <a:lnTo>
                        <a:pt x="1667" y="543"/>
                      </a:lnTo>
                      <a:lnTo>
                        <a:pt x="1671" y="549"/>
                      </a:lnTo>
                      <a:lnTo>
                        <a:pt x="1671" y="549"/>
                      </a:lnTo>
                      <a:lnTo>
                        <a:pt x="1707" y="407"/>
                      </a:lnTo>
                      <a:lnTo>
                        <a:pt x="1739" y="292"/>
                      </a:lnTo>
                      <a:lnTo>
                        <a:pt x="1753" y="242"/>
                      </a:lnTo>
                      <a:lnTo>
                        <a:pt x="1767" y="206"/>
                      </a:lnTo>
                      <a:lnTo>
                        <a:pt x="1767" y="206"/>
                      </a:lnTo>
                      <a:lnTo>
                        <a:pt x="1791" y="152"/>
                      </a:lnTo>
                      <a:lnTo>
                        <a:pt x="1811" y="108"/>
                      </a:lnTo>
                      <a:lnTo>
                        <a:pt x="1819" y="94"/>
                      </a:lnTo>
                      <a:lnTo>
                        <a:pt x="1827" y="88"/>
                      </a:lnTo>
                      <a:lnTo>
                        <a:pt x="1831" y="86"/>
                      </a:lnTo>
                      <a:lnTo>
                        <a:pt x="1835" y="86"/>
                      </a:lnTo>
                      <a:lnTo>
                        <a:pt x="1837" y="90"/>
                      </a:lnTo>
                      <a:lnTo>
                        <a:pt x="1839" y="94"/>
                      </a:lnTo>
                      <a:lnTo>
                        <a:pt x="1839" y="94"/>
                      </a:lnTo>
                      <a:lnTo>
                        <a:pt x="1855" y="150"/>
                      </a:lnTo>
                      <a:lnTo>
                        <a:pt x="1883" y="248"/>
                      </a:lnTo>
                      <a:lnTo>
                        <a:pt x="1901" y="300"/>
                      </a:lnTo>
                      <a:lnTo>
                        <a:pt x="1919" y="349"/>
                      </a:lnTo>
                      <a:lnTo>
                        <a:pt x="1935" y="391"/>
                      </a:lnTo>
                      <a:lnTo>
                        <a:pt x="1943" y="409"/>
                      </a:lnTo>
                      <a:lnTo>
                        <a:pt x="1951" y="421"/>
                      </a:lnTo>
                      <a:lnTo>
                        <a:pt x="1951" y="421"/>
                      </a:lnTo>
                      <a:lnTo>
                        <a:pt x="1975" y="455"/>
                      </a:lnTo>
                      <a:lnTo>
                        <a:pt x="1991" y="475"/>
                      </a:lnTo>
                      <a:lnTo>
                        <a:pt x="2007" y="491"/>
                      </a:lnTo>
                      <a:lnTo>
                        <a:pt x="2031" y="509"/>
                      </a:lnTo>
                      <a:lnTo>
                        <a:pt x="2031" y="509"/>
                      </a:lnTo>
                      <a:lnTo>
                        <a:pt x="2065" y="531"/>
                      </a:lnTo>
                      <a:lnTo>
                        <a:pt x="2099" y="549"/>
                      </a:lnTo>
                      <a:lnTo>
                        <a:pt x="2135" y="565"/>
                      </a:lnTo>
                      <a:lnTo>
                        <a:pt x="2159" y="845"/>
                      </a:lnTo>
                      <a:lnTo>
                        <a:pt x="0" y="837"/>
                      </a:lnTo>
                      <a:lnTo>
                        <a:pt x="0" y="765"/>
                      </a:lnTo>
                      <a:close/>
                    </a:path>
                  </a:pathLst>
                </a:custGeom>
                <a:solidFill>
                  <a:srgbClr val="50916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5" name="Freeform 48">
                  <a:extLst>
                    <a:ext uri="{FF2B5EF4-FFF2-40B4-BE49-F238E27FC236}">
                      <a16:creationId xmlns:a16="http://schemas.microsoft.com/office/drawing/2014/main" id="{805B39E5-C19C-435C-8C33-2757D891CD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2" y="2368"/>
                  <a:ext cx="2167" cy="332"/>
                </a:xfrm>
                <a:custGeom>
                  <a:avLst/>
                  <a:gdLst>
                    <a:gd name="T0" fmla="*/ 2167 w 2167"/>
                    <a:gd name="T1" fmla="*/ 172 h 332"/>
                    <a:gd name="T2" fmla="*/ 2153 w 2167"/>
                    <a:gd name="T3" fmla="*/ 174 h 332"/>
                    <a:gd name="T4" fmla="*/ 2095 w 2167"/>
                    <a:gd name="T5" fmla="*/ 172 h 332"/>
                    <a:gd name="T6" fmla="*/ 2011 w 2167"/>
                    <a:gd name="T7" fmla="*/ 158 h 332"/>
                    <a:gd name="T8" fmla="*/ 1955 w 2167"/>
                    <a:gd name="T9" fmla="*/ 154 h 332"/>
                    <a:gd name="T10" fmla="*/ 1915 w 2167"/>
                    <a:gd name="T11" fmla="*/ 152 h 332"/>
                    <a:gd name="T12" fmla="*/ 1909 w 2167"/>
                    <a:gd name="T13" fmla="*/ 160 h 332"/>
                    <a:gd name="T14" fmla="*/ 1907 w 2167"/>
                    <a:gd name="T15" fmla="*/ 178 h 332"/>
                    <a:gd name="T16" fmla="*/ 1887 w 2167"/>
                    <a:gd name="T17" fmla="*/ 180 h 332"/>
                    <a:gd name="T18" fmla="*/ 1859 w 2167"/>
                    <a:gd name="T19" fmla="*/ 170 h 332"/>
                    <a:gd name="T20" fmla="*/ 1797 w 2167"/>
                    <a:gd name="T21" fmla="*/ 126 h 332"/>
                    <a:gd name="T22" fmla="*/ 1783 w 2167"/>
                    <a:gd name="T23" fmla="*/ 120 h 332"/>
                    <a:gd name="T24" fmla="*/ 1695 w 2167"/>
                    <a:gd name="T25" fmla="*/ 70 h 332"/>
                    <a:gd name="T26" fmla="*/ 1671 w 2167"/>
                    <a:gd name="T27" fmla="*/ 60 h 332"/>
                    <a:gd name="T28" fmla="*/ 1591 w 2167"/>
                    <a:gd name="T29" fmla="*/ 60 h 332"/>
                    <a:gd name="T30" fmla="*/ 1491 w 2167"/>
                    <a:gd name="T31" fmla="*/ 70 h 332"/>
                    <a:gd name="T32" fmla="*/ 1425 w 2167"/>
                    <a:gd name="T33" fmla="*/ 82 h 332"/>
                    <a:gd name="T34" fmla="*/ 1327 w 2167"/>
                    <a:gd name="T35" fmla="*/ 92 h 332"/>
                    <a:gd name="T36" fmla="*/ 1231 w 2167"/>
                    <a:gd name="T37" fmla="*/ 98 h 332"/>
                    <a:gd name="T38" fmla="*/ 1175 w 2167"/>
                    <a:gd name="T39" fmla="*/ 100 h 332"/>
                    <a:gd name="T40" fmla="*/ 1107 w 2167"/>
                    <a:gd name="T41" fmla="*/ 94 h 332"/>
                    <a:gd name="T42" fmla="*/ 972 w 2167"/>
                    <a:gd name="T43" fmla="*/ 76 h 332"/>
                    <a:gd name="T44" fmla="*/ 920 w 2167"/>
                    <a:gd name="T45" fmla="*/ 76 h 332"/>
                    <a:gd name="T46" fmla="*/ 908 w 2167"/>
                    <a:gd name="T47" fmla="*/ 82 h 332"/>
                    <a:gd name="T48" fmla="*/ 886 w 2167"/>
                    <a:gd name="T49" fmla="*/ 92 h 332"/>
                    <a:gd name="T50" fmla="*/ 864 w 2167"/>
                    <a:gd name="T51" fmla="*/ 84 h 332"/>
                    <a:gd name="T52" fmla="*/ 802 w 2167"/>
                    <a:gd name="T53" fmla="*/ 44 h 332"/>
                    <a:gd name="T54" fmla="*/ 774 w 2167"/>
                    <a:gd name="T55" fmla="*/ 26 h 332"/>
                    <a:gd name="T56" fmla="*/ 710 w 2167"/>
                    <a:gd name="T57" fmla="*/ 0 h 332"/>
                    <a:gd name="T58" fmla="*/ 680 w 2167"/>
                    <a:gd name="T59" fmla="*/ 4 h 332"/>
                    <a:gd name="T60" fmla="*/ 584 w 2167"/>
                    <a:gd name="T61" fmla="*/ 56 h 332"/>
                    <a:gd name="T62" fmla="*/ 568 w 2167"/>
                    <a:gd name="T63" fmla="*/ 68 h 332"/>
                    <a:gd name="T64" fmla="*/ 528 w 2167"/>
                    <a:gd name="T65" fmla="*/ 100 h 332"/>
                    <a:gd name="T66" fmla="*/ 516 w 2167"/>
                    <a:gd name="T67" fmla="*/ 104 h 332"/>
                    <a:gd name="T68" fmla="*/ 444 w 2167"/>
                    <a:gd name="T69" fmla="*/ 86 h 332"/>
                    <a:gd name="T70" fmla="*/ 358 w 2167"/>
                    <a:gd name="T71" fmla="*/ 68 h 332"/>
                    <a:gd name="T72" fmla="*/ 336 w 2167"/>
                    <a:gd name="T73" fmla="*/ 68 h 332"/>
                    <a:gd name="T74" fmla="*/ 216 w 2167"/>
                    <a:gd name="T75" fmla="*/ 98 h 332"/>
                    <a:gd name="T76" fmla="*/ 192 w 2167"/>
                    <a:gd name="T77" fmla="*/ 108 h 332"/>
                    <a:gd name="T78" fmla="*/ 158 w 2167"/>
                    <a:gd name="T79" fmla="*/ 120 h 332"/>
                    <a:gd name="T80" fmla="*/ 128 w 2167"/>
                    <a:gd name="T81" fmla="*/ 132 h 332"/>
                    <a:gd name="T82" fmla="*/ 94 w 2167"/>
                    <a:gd name="T83" fmla="*/ 156 h 332"/>
                    <a:gd name="T84" fmla="*/ 56 w 2167"/>
                    <a:gd name="T85" fmla="*/ 172 h 332"/>
                    <a:gd name="T86" fmla="*/ 22 w 2167"/>
                    <a:gd name="T87" fmla="*/ 164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167" h="332">
                      <a:moveTo>
                        <a:pt x="16" y="332"/>
                      </a:moveTo>
                      <a:lnTo>
                        <a:pt x="2159" y="332"/>
                      </a:lnTo>
                      <a:lnTo>
                        <a:pt x="2167" y="172"/>
                      </a:lnTo>
                      <a:lnTo>
                        <a:pt x="2167" y="172"/>
                      </a:lnTo>
                      <a:lnTo>
                        <a:pt x="2163" y="172"/>
                      </a:lnTo>
                      <a:lnTo>
                        <a:pt x="2153" y="174"/>
                      </a:lnTo>
                      <a:lnTo>
                        <a:pt x="2131" y="174"/>
                      </a:lnTo>
                      <a:lnTo>
                        <a:pt x="2095" y="172"/>
                      </a:lnTo>
                      <a:lnTo>
                        <a:pt x="2095" y="172"/>
                      </a:lnTo>
                      <a:lnTo>
                        <a:pt x="2059" y="168"/>
                      </a:lnTo>
                      <a:lnTo>
                        <a:pt x="2035" y="162"/>
                      </a:lnTo>
                      <a:lnTo>
                        <a:pt x="2011" y="158"/>
                      </a:lnTo>
                      <a:lnTo>
                        <a:pt x="1983" y="156"/>
                      </a:lnTo>
                      <a:lnTo>
                        <a:pt x="1983" y="156"/>
                      </a:lnTo>
                      <a:lnTo>
                        <a:pt x="1955" y="154"/>
                      </a:lnTo>
                      <a:lnTo>
                        <a:pt x="1933" y="152"/>
                      </a:lnTo>
                      <a:lnTo>
                        <a:pt x="1921" y="152"/>
                      </a:lnTo>
                      <a:lnTo>
                        <a:pt x="1915" y="152"/>
                      </a:lnTo>
                      <a:lnTo>
                        <a:pt x="1911" y="156"/>
                      </a:lnTo>
                      <a:lnTo>
                        <a:pt x="1911" y="156"/>
                      </a:lnTo>
                      <a:lnTo>
                        <a:pt x="1909" y="160"/>
                      </a:lnTo>
                      <a:lnTo>
                        <a:pt x="1907" y="164"/>
                      </a:lnTo>
                      <a:lnTo>
                        <a:pt x="1909" y="174"/>
                      </a:lnTo>
                      <a:lnTo>
                        <a:pt x="1907" y="178"/>
                      </a:lnTo>
                      <a:lnTo>
                        <a:pt x="1903" y="180"/>
                      </a:lnTo>
                      <a:lnTo>
                        <a:pt x="1897" y="180"/>
                      </a:lnTo>
                      <a:lnTo>
                        <a:pt x="1887" y="180"/>
                      </a:lnTo>
                      <a:lnTo>
                        <a:pt x="1887" y="180"/>
                      </a:lnTo>
                      <a:lnTo>
                        <a:pt x="1873" y="176"/>
                      </a:lnTo>
                      <a:lnTo>
                        <a:pt x="1859" y="170"/>
                      </a:lnTo>
                      <a:lnTo>
                        <a:pt x="1831" y="150"/>
                      </a:lnTo>
                      <a:lnTo>
                        <a:pt x="1807" y="134"/>
                      </a:lnTo>
                      <a:lnTo>
                        <a:pt x="1797" y="126"/>
                      </a:lnTo>
                      <a:lnTo>
                        <a:pt x="1791" y="124"/>
                      </a:lnTo>
                      <a:lnTo>
                        <a:pt x="1791" y="124"/>
                      </a:lnTo>
                      <a:lnTo>
                        <a:pt x="1783" y="120"/>
                      </a:lnTo>
                      <a:lnTo>
                        <a:pt x="1769" y="112"/>
                      </a:lnTo>
                      <a:lnTo>
                        <a:pt x="1731" y="92"/>
                      </a:lnTo>
                      <a:lnTo>
                        <a:pt x="1695" y="70"/>
                      </a:lnTo>
                      <a:lnTo>
                        <a:pt x="1681" y="62"/>
                      </a:lnTo>
                      <a:lnTo>
                        <a:pt x="1671" y="60"/>
                      </a:lnTo>
                      <a:lnTo>
                        <a:pt x="1671" y="60"/>
                      </a:lnTo>
                      <a:lnTo>
                        <a:pt x="1639" y="60"/>
                      </a:lnTo>
                      <a:lnTo>
                        <a:pt x="1617" y="58"/>
                      </a:lnTo>
                      <a:lnTo>
                        <a:pt x="1591" y="60"/>
                      </a:lnTo>
                      <a:lnTo>
                        <a:pt x="1591" y="60"/>
                      </a:lnTo>
                      <a:lnTo>
                        <a:pt x="1527" y="64"/>
                      </a:lnTo>
                      <a:lnTo>
                        <a:pt x="1491" y="70"/>
                      </a:lnTo>
                      <a:lnTo>
                        <a:pt x="1455" y="76"/>
                      </a:lnTo>
                      <a:lnTo>
                        <a:pt x="1455" y="76"/>
                      </a:lnTo>
                      <a:lnTo>
                        <a:pt x="1425" y="82"/>
                      </a:lnTo>
                      <a:lnTo>
                        <a:pt x="1403" y="84"/>
                      </a:lnTo>
                      <a:lnTo>
                        <a:pt x="1373" y="86"/>
                      </a:lnTo>
                      <a:lnTo>
                        <a:pt x="1327" y="92"/>
                      </a:lnTo>
                      <a:lnTo>
                        <a:pt x="1327" y="92"/>
                      </a:lnTo>
                      <a:lnTo>
                        <a:pt x="1273" y="98"/>
                      </a:lnTo>
                      <a:lnTo>
                        <a:pt x="1231" y="98"/>
                      </a:lnTo>
                      <a:lnTo>
                        <a:pt x="1197" y="100"/>
                      </a:lnTo>
                      <a:lnTo>
                        <a:pt x="1175" y="100"/>
                      </a:lnTo>
                      <a:lnTo>
                        <a:pt x="1175" y="100"/>
                      </a:lnTo>
                      <a:lnTo>
                        <a:pt x="1163" y="100"/>
                      </a:lnTo>
                      <a:lnTo>
                        <a:pt x="1147" y="98"/>
                      </a:lnTo>
                      <a:lnTo>
                        <a:pt x="1107" y="94"/>
                      </a:lnTo>
                      <a:lnTo>
                        <a:pt x="1032" y="84"/>
                      </a:lnTo>
                      <a:lnTo>
                        <a:pt x="1032" y="84"/>
                      </a:lnTo>
                      <a:lnTo>
                        <a:pt x="972" y="76"/>
                      </a:lnTo>
                      <a:lnTo>
                        <a:pt x="942" y="74"/>
                      </a:lnTo>
                      <a:lnTo>
                        <a:pt x="930" y="74"/>
                      </a:lnTo>
                      <a:lnTo>
                        <a:pt x="920" y="76"/>
                      </a:lnTo>
                      <a:lnTo>
                        <a:pt x="920" y="76"/>
                      </a:lnTo>
                      <a:lnTo>
                        <a:pt x="914" y="78"/>
                      </a:lnTo>
                      <a:lnTo>
                        <a:pt x="908" y="82"/>
                      </a:lnTo>
                      <a:lnTo>
                        <a:pt x="898" y="88"/>
                      </a:lnTo>
                      <a:lnTo>
                        <a:pt x="894" y="92"/>
                      </a:lnTo>
                      <a:lnTo>
                        <a:pt x="886" y="92"/>
                      </a:lnTo>
                      <a:lnTo>
                        <a:pt x="878" y="90"/>
                      </a:lnTo>
                      <a:lnTo>
                        <a:pt x="864" y="84"/>
                      </a:lnTo>
                      <a:lnTo>
                        <a:pt x="864" y="84"/>
                      </a:lnTo>
                      <a:lnTo>
                        <a:pt x="838" y="70"/>
                      </a:lnTo>
                      <a:lnTo>
                        <a:pt x="816" y="56"/>
                      </a:lnTo>
                      <a:lnTo>
                        <a:pt x="802" y="44"/>
                      </a:lnTo>
                      <a:lnTo>
                        <a:pt x="792" y="36"/>
                      </a:lnTo>
                      <a:lnTo>
                        <a:pt x="792" y="36"/>
                      </a:lnTo>
                      <a:lnTo>
                        <a:pt x="774" y="26"/>
                      </a:lnTo>
                      <a:lnTo>
                        <a:pt x="746" y="10"/>
                      </a:lnTo>
                      <a:lnTo>
                        <a:pt x="728" y="4"/>
                      </a:lnTo>
                      <a:lnTo>
                        <a:pt x="710" y="0"/>
                      </a:lnTo>
                      <a:lnTo>
                        <a:pt x="694" y="0"/>
                      </a:lnTo>
                      <a:lnTo>
                        <a:pt x="686" y="2"/>
                      </a:lnTo>
                      <a:lnTo>
                        <a:pt x="680" y="4"/>
                      </a:lnTo>
                      <a:lnTo>
                        <a:pt x="680" y="4"/>
                      </a:lnTo>
                      <a:lnTo>
                        <a:pt x="614" y="38"/>
                      </a:lnTo>
                      <a:lnTo>
                        <a:pt x="584" y="56"/>
                      </a:lnTo>
                      <a:lnTo>
                        <a:pt x="574" y="62"/>
                      </a:lnTo>
                      <a:lnTo>
                        <a:pt x="568" y="68"/>
                      </a:lnTo>
                      <a:lnTo>
                        <a:pt x="568" y="68"/>
                      </a:lnTo>
                      <a:lnTo>
                        <a:pt x="562" y="74"/>
                      </a:lnTo>
                      <a:lnTo>
                        <a:pt x="554" y="80"/>
                      </a:lnTo>
                      <a:lnTo>
                        <a:pt x="528" y="100"/>
                      </a:lnTo>
                      <a:lnTo>
                        <a:pt x="528" y="100"/>
                      </a:lnTo>
                      <a:lnTo>
                        <a:pt x="522" y="102"/>
                      </a:lnTo>
                      <a:lnTo>
                        <a:pt x="516" y="104"/>
                      </a:lnTo>
                      <a:lnTo>
                        <a:pt x="496" y="102"/>
                      </a:lnTo>
                      <a:lnTo>
                        <a:pt x="470" y="96"/>
                      </a:lnTo>
                      <a:lnTo>
                        <a:pt x="444" y="86"/>
                      </a:lnTo>
                      <a:lnTo>
                        <a:pt x="414" y="78"/>
                      </a:lnTo>
                      <a:lnTo>
                        <a:pt x="386" y="72"/>
                      </a:lnTo>
                      <a:lnTo>
                        <a:pt x="358" y="68"/>
                      </a:lnTo>
                      <a:lnTo>
                        <a:pt x="346" y="66"/>
                      </a:lnTo>
                      <a:lnTo>
                        <a:pt x="336" y="68"/>
                      </a:lnTo>
                      <a:lnTo>
                        <a:pt x="336" y="68"/>
                      </a:lnTo>
                      <a:lnTo>
                        <a:pt x="294" y="76"/>
                      </a:lnTo>
                      <a:lnTo>
                        <a:pt x="252" y="86"/>
                      </a:lnTo>
                      <a:lnTo>
                        <a:pt x="216" y="98"/>
                      </a:lnTo>
                      <a:lnTo>
                        <a:pt x="202" y="102"/>
                      </a:lnTo>
                      <a:lnTo>
                        <a:pt x="192" y="108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4" y="116"/>
                      </a:lnTo>
                      <a:lnTo>
                        <a:pt x="158" y="120"/>
                      </a:lnTo>
                      <a:lnTo>
                        <a:pt x="140" y="124"/>
                      </a:lnTo>
                      <a:lnTo>
                        <a:pt x="134" y="128"/>
                      </a:lnTo>
                      <a:lnTo>
                        <a:pt x="128" y="132"/>
                      </a:lnTo>
                      <a:lnTo>
                        <a:pt x="128" y="132"/>
                      </a:lnTo>
                      <a:lnTo>
                        <a:pt x="114" y="144"/>
                      </a:lnTo>
                      <a:lnTo>
                        <a:pt x="94" y="156"/>
                      </a:lnTo>
                      <a:lnTo>
                        <a:pt x="74" y="166"/>
                      </a:lnTo>
                      <a:lnTo>
                        <a:pt x="56" y="172"/>
                      </a:lnTo>
                      <a:lnTo>
                        <a:pt x="56" y="172"/>
                      </a:lnTo>
                      <a:lnTo>
                        <a:pt x="48" y="172"/>
                      </a:lnTo>
                      <a:lnTo>
                        <a:pt x="40" y="170"/>
                      </a:lnTo>
                      <a:lnTo>
                        <a:pt x="22" y="164"/>
                      </a:lnTo>
                      <a:lnTo>
                        <a:pt x="0" y="156"/>
                      </a:lnTo>
                      <a:lnTo>
                        <a:pt x="16" y="332"/>
                      </a:lnTo>
                      <a:close/>
                    </a:path>
                  </a:pathLst>
                </a:custGeom>
                <a:solidFill>
                  <a:srgbClr val="07893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6" name="Freeform 49">
                  <a:extLst>
                    <a:ext uri="{FF2B5EF4-FFF2-40B4-BE49-F238E27FC236}">
                      <a16:creationId xmlns:a16="http://schemas.microsoft.com/office/drawing/2014/main" id="{82F416D0-BB2D-4030-8966-6E3573E74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" y="1453"/>
                  <a:ext cx="1100" cy="2079"/>
                </a:xfrm>
                <a:custGeom>
                  <a:avLst/>
                  <a:gdLst>
                    <a:gd name="T0" fmla="*/ 904 w 1100"/>
                    <a:gd name="T1" fmla="*/ 34 h 2079"/>
                    <a:gd name="T2" fmla="*/ 878 w 1100"/>
                    <a:gd name="T3" fmla="*/ 172 h 2079"/>
                    <a:gd name="T4" fmla="*/ 870 w 1100"/>
                    <a:gd name="T5" fmla="*/ 310 h 2079"/>
                    <a:gd name="T6" fmla="*/ 876 w 1100"/>
                    <a:gd name="T7" fmla="*/ 382 h 2079"/>
                    <a:gd name="T8" fmla="*/ 882 w 1100"/>
                    <a:gd name="T9" fmla="*/ 526 h 2079"/>
                    <a:gd name="T10" fmla="*/ 920 w 1100"/>
                    <a:gd name="T11" fmla="*/ 655 h 2079"/>
                    <a:gd name="T12" fmla="*/ 982 w 1100"/>
                    <a:gd name="T13" fmla="*/ 805 h 2079"/>
                    <a:gd name="T14" fmla="*/ 1024 w 1100"/>
                    <a:gd name="T15" fmla="*/ 941 h 2079"/>
                    <a:gd name="T16" fmla="*/ 1040 w 1100"/>
                    <a:gd name="T17" fmla="*/ 1031 h 2079"/>
                    <a:gd name="T18" fmla="*/ 1038 w 1100"/>
                    <a:gd name="T19" fmla="*/ 1141 h 2079"/>
                    <a:gd name="T20" fmla="*/ 1008 w 1100"/>
                    <a:gd name="T21" fmla="*/ 1333 h 2079"/>
                    <a:gd name="T22" fmla="*/ 968 w 1100"/>
                    <a:gd name="T23" fmla="*/ 1455 h 2079"/>
                    <a:gd name="T24" fmla="*/ 942 w 1100"/>
                    <a:gd name="T25" fmla="*/ 1499 h 2079"/>
                    <a:gd name="T26" fmla="*/ 866 w 1100"/>
                    <a:gd name="T27" fmla="*/ 1599 h 2079"/>
                    <a:gd name="T28" fmla="*/ 774 w 1100"/>
                    <a:gd name="T29" fmla="*/ 1689 h 2079"/>
                    <a:gd name="T30" fmla="*/ 716 w 1100"/>
                    <a:gd name="T31" fmla="*/ 1731 h 2079"/>
                    <a:gd name="T32" fmla="*/ 610 w 1100"/>
                    <a:gd name="T33" fmla="*/ 1813 h 2079"/>
                    <a:gd name="T34" fmla="*/ 504 w 1100"/>
                    <a:gd name="T35" fmla="*/ 1871 h 2079"/>
                    <a:gd name="T36" fmla="*/ 402 w 1100"/>
                    <a:gd name="T37" fmla="*/ 1905 h 2079"/>
                    <a:gd name="T38" fmla="*/ 188 w 1100"/>
                    <a:gd name="T39" fmla="*/ 1957 h 2079"/>
                    <a:gd name="T40" fmla="*/ 120 w 1100"/>
                    <a:gd name="T41" fmla="*/ 1975 h 2079"/>
                    <a:gd name="T42" fmla="*/ 58 w 1100"/>
                    <a:gd name="T43" fmla="*/ 2017 h 2079"/>
                    <a:gd name="T44" fmla="*/ 0 w 1100"/>
                    <a:gd name="T45" fmla="*/ 2079 h 2079"/>
                    <a:gd name="T46" fmla="*/ 30 w 1100"/>
                    <a:gd name="T47" fmla="*/ 2075 h 2079"/>
                    <a:gd name="T48" fmla="*/ 40 w 1100"/>
                    <a:gd name="T49" fmla="*/ 2055 h 2079"/>
                    <a:gd name="T50" fmla="*/ 96 w 1100"/>
                    <a:gd name="T51" fmla="*/ 2023 h 2079"/>
                    <a:gd name="T52" fmla="*/ 156 w 1100"/>
                    <a:gd name="T53" fmla="*/ 2001 h 2079"/>
                    <a:gd name="T54" fmla="*/ 368 w 1100"/>
                    <a:gd name="T55" fmla="*/ 1943 h 2079"/>
                    <a:gd name="T56" fmla="*/ 520 w 1100"/>
                    <a:gd name="T57" fmla="*/ 1897 h 2079"/>
                    <a:gd name="T58" fmla="*/ 624 w 1100"/>
                    <a:gd name="T59" fmla="*/ 1851 h 2079"/>
                    <a:gd name="T60" fmla="*/ 688 w 1100"/>
                    <a:gd name="T61" fmla="*/ 1809 h 2079"/>
                    <a:gd name="T62" fmla="*/ 784 w 1100"/>
                    <a:gd name="T63" fmla="*/ 1745 h 2079"/>
                    <a:gd name="T64" fmla="*/ 884 w 1100"/>
                    <a:gd name="T65" fmla="*/ 1657 h 2079"/>
                    <a:gd name="T66" fmla="*/ 938 w 1100"/>
                    <a:gd name="T67" fmla="*/ 1591 h 2079"/>
                    <a:gd name="T68" fmla="*/ 990 w 1100"/>
                    <a:gd name="T69" fmla="*/ 1497 h 2079"/>
                    <a:gd name="T70" fmla="*/ 1048 w 1100"/>
                    <a:gd name="T71" fmla="*/ 1347 h 2079"/>
                    <a:gd name="T72" fmla="*/ 1092 w 1100"/>
                    <a:gd name="T73" fmla="*/ 1165 h 2079"/>
                    <a:gd name="T74" fmla="*/ 1100 w 1100"/>
                    <a:gd name="T75" fmla="*/ 1083 h 2079"/>
                    <a:gd name="T76" fmla="*/ 1094 w 1100"/>
                    <a:gd name="T77" fmla="*/ 999 h 2079"/>
                    <a:gd name="T78" fmla="*/ 1070 w 1100"/>
                    <a:gd name="T79" fmla="*/ 881 h 2079"/>
                    <a:gd name="T80" fmla="*/ 1024 w 1100"/>
                    <a:gd name="T81" fmla="*/ 775 h 2079"/>
                    <a:gd name="T82" fmla="*/ 982 w 1100"/>
                    <a:gd name="T83" fmla="*/ 691 h 2079"/>
                    <a:gd name="T84" fmla="*/ 922 w 1100"/>
                    <a:gd name="T85" fmla="*/ 532 h 2079"/>
                    <a:gd name="T86" fmla="*/ 896 w 1100"/>
                    <a:gd name="T87" fmla="*/ 412 h 2079"/>
                    <a:gd name="T88" fmla="*/ 898 w 1100"/>
                    <a:gd name="T89" fmla="*/ 348 h 2079"/>
                    <a:gd name="T90" fmla="*/ 928 w 1100"/>
                    <a:gd name="T91" fmla="*/ 164 h 2079"/>
                    <a:gd name="T92" fmla="*/ 912 w 1100"/>
                    <a:gd name="T93" fmla="*/ 0 h 20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00" h="2079">
                      <a:moveTo>
                        <a:pt x="912" y="0"/>
                      </a:moveTo>
                      <a:lnTo>
                        <a:pt x="912" y="0"/>
                      </a:lnTo>
                      <a:lnTo>
                        <a:pt x="904" y="34"/>
                      </a:lnTo>
                      <a:lnTo>
                        <a:pt x="894" y="72"/>
                      </a:lnTo>
                      <a:lnTo>
                        <a:pt x="886" y="118"/>
                      </a:lnTo>
                      <a:lnTo>
                        <a:pt x="878" y="172"/>
                      </a:lnTo>
                      <a:lnTo>
                        <a:pt x="872" y="228"/>
                      </a:lnTo>
                      <a:lnTo>
                        <a:pt x="868" y="284"/>
                      </a:lnTo>
                      <a:lnTo>
                        <a:pt x="870" y="310"/>
                      </a:lnTo>
                      <a:lnTo>
                        <a:pt x="872" y="336"/>
                      </a:lnTo>
                      <a:lnTo>
                        <a:pt x="872" y="336"/>
                      </a:lnTo>
                      <a:lnTo>
                        <a:pt x="876" y="382"/>
                      </a:lnTo>
                      <a:lnTo>
                        <a:pt x="878" y="422"/>
                      </a:lnTo>
                      <a:lnTo>
                        <a:pt x="880" y="492"/>
                      </a:lnTo>
                      <a:lnTo>
                        <a:pt x="882" y="526"/>
                      </a:lnTo>
                      <a:lnTo>
                        <a:pt x="890" y="564"/>
                      </a:lnTo>
                      <a:lnTo>
                        <a:pt x="902" y="605"/>
                      </a:lnTo>
                      <a:lnTo>
                        <a:pt x="920" y="655"/>
                      </a:lnTo>
                      <a:lnTo>
                        <a:pt x="920" y="655"/>
                      </a:lnTo>
                      <a:lnTo>
                        <a:pt x="962" y="757"/>
                      </a:lnTo>
                      <a:lnTo>
                        <a:pt x="982" y="805"/>
                      </a:lnTo>
                      <a:lnTo>
                        <a:pt x="998" y="851"/>
                      </a:lnTo>
                      <a:lnTo>
                        <a:pt x="1012" y="895"/>
                      </a:lnTo>
                      <a:lnTo>
                        <a:pt x="1024" y="941"/>
                      </a:lnTo>
                      <a:lnTo>
                        <a:pt x="1034" y="985"/>
                      </a:lnTo>
                      <a:lnTo>
                        <a:pt x="1040" y="1031"/>
                      </a:lnTo>
                      <a:lnTo>
                        <a:pt x="1040" y="1031"/>
                      </a:lnTo>
                      <a:lnTo>
                        <a:pt x="1042" y="1055"/>
                      </a:lnTo>
                      <a:lnTo>
                        <a:pt x="1042" y="1083"/>
                      </a:lnTo>
                      <a:lnTo>
                        <a:pt x="1038" y="1141"/>
                      </a:lnTo>
                      <a:lnTo>
                        <a:pt x="1032" y="1205"/>
                      </a:lnTo>
                      <a:lnTo>
                        <a:pt x="1020" y="1271"/>
                      </a:lnTo>
                      <a:lnTo>
                        <a:pt x="1008" y="1333"/>
                      </a:lnTo>
                      <a:lnTo>
                        <a:pt x="992" y="1389"/>
                      </a:lnTo>
                      <a:lnTo>
                        <a:pt x="976" y="1437"/>
                      </a:lnTo>
                      <a:lnTo>
                        <a:pt x="968" y="1455"/>
                      </a:lnTo>
                      <a:lnTo>
                        <a:pt x="960" y="1471"/>
                      </a:lnTo>
                      <a:lnTo>
                        <a:pt x="960" y="1471"/>
                      </a:lnTo>
                      <a:lnTo>
                        <a:pt x="942" y="1499"/>
                      </a:lnTo>
                      <a:lnTo>
                        <a:pt x="918" y="1531"/>
                      </a:lnTo>
                      <a:lnTo>
                        <a:pt x="894" y="1565"/>
                      </a:lnTo>
                      <a:lnTo>
                        <a:pt x="866" y="1599"/>
                      </a:lnTo>
                      <a:lnTo>
                        <a:pt x="836" y="1631"/>
                      </a:lnTo>
                      <a:lnTo>
                        <a:pt x="806" y="1661"/>
                      </a:lnTo>
                      <a:lnTo>
                        <a:pt x="774" y="1689"/>
                      </a:lnTo>
                      <a:lnTo>
                        <a:pt x="744" y="1711"/>
                      </a:lnTo>
                      <a:lnTo>
                        <a:pt x="744" y="1711"/>
                      </a:lnTo>
                      <a:lnTo>
                        <a:pt x="716" y="1731"/>
                      </a:lnTo>
                      <a:lnTo>
                        <a:pt x="688" y="1751"/>
                      </a:lnTo>
                      <a:lnTo>
                        <a:pt x="638" y="1793"/>
                      </a:lnTo>
                      <a:lnTo>
                        <a:pt x="610" y="1813"/>
                      </a:lnTo>
                      <a:lnTo>
                        <a:pt x="580" y="1833"/>
                      </a:lnTo>
                      <a:lnTo>
                        <a:pt x="544" y="1853"/>
                      </a:lnTo>
                      <a:lnTo>
                        <a:pt x="504" y="1871"/>
                      </a:lnTo>
                      <a:lnTo>
                        <a:pt x="504" y="1871"/>
                      </a:lnTo>
                      <a:lnTo>
                        <a:pt x="456" y="1889"/>
                      </a:lnTo>
                      <a:lnTo>
                        <a:pt x="402" y="1905"/>
                      </a:lnTo>
                      <a:lnTo>
                        <a:pt x="346" y="1919"/>
                      </a:lnTo>
                      <a:lnTo>
                        <a:pt x="290" y="1933"/>
                      </a:lnTo>
                      <a:lnTo>
                        <a:pt x="188" y="1957"/>
                      </a:lnTo>
                      <a:lnTo>
                        <a:pt x="148" y="1967"/>
                      </a:lnTo>
                      <a:lnTo>
                        <a:pt x="120" y="1975"/>
                      </a:lnTo>
                      <a:lnTo>
                        <a:pt x="120" y="1975"/>
                      </a:lnTo>
                      <a:lnTo>
                        <a:pt x="98" y="1985"/>
                      </a:lnTo>
                      <a:lnTo>
                        <a:pt x="78" y="1999"/>
                      </a:lnTo>
                      <a:lnTo>
                        <a:pt x="58" y="2017"/>
                      </a:lnTo>
                      <a:lnTo>
                        <a:pt x="38" y="2035"/>
                      </a:lnTo>
                      <a:lnTo>
                        <a:pt x="10" y="2065"/>
                      </a:lnTo>
                      <a:lnTo>
                        <a:pt x="0" y="2079"/>
                      </a:lnTo>
                      <a:lnTo>
                        <a:pt x="32" y="2079"/>
                      </a:lnTo>
                      <a:lnTo>
                        <a:pt x="32" y="2079"/>
                      </a:lnTo>
                      <a:lnTo>
                        <a:pt x="30" y="2075"/>
                      </a:lnTo>
                      <a:lnTo>
                        <a:pt x="30" y="2069"/>
                      </a:lnTo>
                      <a:lnTo>
                        <a:pt x="34" y="2063"/>
                      </a:lnTo>
                      <a:lnTo>
                        <a:pt x="40" y="2055"/>
                      </a:lnTo>
                      <a:lnTo>
                        <a:pt x="52" y="2045"/>
                      </a:lnTo>
                      <a:lnTo>
                        <a:pt x="70" y="2035"/>
                      </a:lnTo>
                      <a:lnTo>
                        <a:pt x="96" y="2023"/>
                      </a:lnTo>
                      <a:lnTo>
                        <a:pt x="96" y="2023"/>
                      </a:lnTo>
                      <a:lnTo>
                        <a:pt x="126" y="2011"/>
                      </a:lnTo>
                      <a:lnTo>
                        <a:pt x="156" y="2001"/>
                      </a:lnTo>
                      <a:lnTo>
                        <a:pt x="222" y="1983"/>
                      </a:lnTo>
                      <a:lnTo>
                        <a:pt x="292" y="1965"/>
                      </a:lnTo>
                      <a:lnTo>
                        <a:pt x="368" y="1943"/>
                      </a:lnTo>
                      <a:lnTo>
                        <a:pt x="368" y="1943"/>
                      </a:lnTo>
                      <a:lnTo>
                        <a:pt x="446" y="1921"/>
                      </a:lnTo>
                      <a:lnTo>
                        <a:pt x="520" y="1897"/>
                      </a:lnTo>
                      <a:lnTo>
                        <a:pt x="556" y="1885"/>
                      </a:lnTo>
                      <a:lnTo>
                        <a:pt x="590" y="1869"/>
                      </a:lnTo>
                      <a:lnTo>
                        <a:pt x="624" y="1851"/>
                      </a:lnTo>
                      <a:lnTo>
                        <a:pt x="656" y="1831"/>
                      </a:lnTo>
                      <a:lnTo>
                        <a:pt x="656" y="1831"/>
                      </a:lnTo>
                      <a:lnTo>
                        <a:pt x="688" y="1809"/>
                      </a:lnTo>
                      <a:lnTo>
                        <a:pt x="720" y="1789"/>
                      </a:lnTo>
                      <a:lnTo>
                        <a:pt x="750" y="1767"/>
                      </a:lnTo>
                      <a:lnTo>
                        <a:pt x="784" y="1745"/>
                      </a:lnTo>
                      <a:lnTo>
                        <a:pt x="816" y="1721"/>
                      </a:lnTo>
                      <a:lnTo>
                        <a:pt x="850" y="1691"/>
                      </a:lnTo>
                      <a:lnTo>
                        <a:pt x="884" y="1657"/>
                      </a:lnTo>
                      <a:lnTo>
                        <a:pt x="920" y="1615"/>
                      </a:lnTo>
                      <a:lnTo>
                        <a:pt x="920" y="1615"/>
                      </a:lnTo>
                      <a:lnTo>
                        <a:pt x="938" y="1591"/>
                      </a:lnTo>
                      <a:lnTo>
                        <a:pt x="956" y="1563"/>
                      </a:lnTo>
                      <a:lnTo>
                        <a:pt x="972" y="1531"/>
                      </a:lnTo>
                      <a:lnTo>
                        <a:pt x="990" y="1497"/>
                      </a:lnTo>
                      <a:lnTo>
                        <a:pt x="1004" y="1461"/>
                      </a:lnTo>
                      <a:lnTo>
                        <a:pt x="1020" y="1425"/>
                      </a:lnTo>
                      <a:lnTo>
                        <a:pt x="1048" y="1347"/>
                      </a:lnTo>
                      <a:lnTo>
                        <a:pt x="1070" y="1271"/>
                      </a:lnTo>
                      <a:lnTo>
                        <a:pt x="1086" y="1199"/>
                      </a:lnTo>
                      <a:lnTo>
                        <a:pt x="1092" y="1165"/>
                      </a:lnTo>
                      <a:lnTo>
                        <a:pt x="1098" y="1135"/>
                      </a:lnTo>
                      <a:lnTo>
                        <a:pt x="1100" y="1107"/>
                      </a:lnTo>
                      <a:lnTo>
                        <a:pt x="1100" y="1083"/>
                      </a:lnTo>
                      <a:lnTo>
                        <a:pt x="1100" y="1083"/>
                      </a:lnTo>
                      <a:lnTo>
                        <a:pt x="1098" y="1041"/>
                      </a:lnTo>
                      <a:lnTo>
                        <a:pt x="1094" y="999"/>
                      </a:lnTo>
                      <a:lnTo>
                        <a:pt x="1088" y="957"/>
                      </a:lnTo>
                      <a:lnTo>
                        <a:pt x="1080" y="919"/>
                      </a:lnTo>
                      <a:lnTo>
                        <a:pt x="1070" y="881"/>
                      </a:lnTo>
                      <a:lnTo>
                        <a:pt x="1058" y="843"/>
                      </a:lnTo>
                      <a:lnTo>
                        <a:pt x="1042" y="809"/>
                      </a:lnTo>
                      <a:lnTo>
                        <a:pt x="1024" y="775"/>
                      </a:lnTo>
                      <a:lnTo>
                        <a:pt x="1024" y="775"/>
                      </a:lnTo>
                      <a:lnTo>
                        <a:pt x="1004" y="737"/>
                      </a:lnTo>
                      <a:lnTo>
                        <a:pt x="982" y="691"/>
                      </a:lnTo>
                      <a:lnTo>
                        <a:pt x="960" y="641"/>
                      </a:lnTo>
                      <a:lnTo>
                        <a:pt x="940" y="586"/>
                      </a:lnTo>
                      <a:lnTo>
                        <a:pt x="922" y="532"/>
                      </a:lnTo>
                      <a:lnTo>
                        <a:pt x="908" y="480"/>
                      </a:lnTo>
                      <a:lnTo>
                        <a:pt x="900" y="432"/>
                      </a:lnTo>
                      <a:lnTo>
                        <a:pt x="896" y="412"/>
                      </a:lnTo>
                      <a:lnTo>
                        <a:pt x="896" y="392"/>
                      </a:lnTo>
                      <a:lnTo>
                        <a:pt x="896" y="392"/>
                      </a:lnTo>
                      <a:lnTo>
                        <a:pt x="898" y="348"/>
                      </a:lnTo>
                      <a:lnTo>
                        <a:pt x="906" y="292"/>
                      </a:lnTo>
                      <a:lnTo>
                        <a:pt x="916" y="228"/>
                      </a:lnTo>
                      <a:lnTo>
                        <a:pt x="928" y="164"/>
                      </a:lnTo>
                      <a:lnTo>
                        <a:pt x="950" y="54"/>
                      </a:lnTo>
                      <a:lnTo>
                        <a:pt x="960" y="8"/>
                      </a:lnTo>
                      <a:lnTo>
                        <a:pt x="912" y="0"/>
                      </a:lnTo>
                      <a:close/>
                    </a:path>
                  </a:pathLst>
                </a:custGeom>
                <a:solidFill>
                  <a:srgbClr val="FFD85E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7" name="Freeform 50">
                  <a:extLst>
                    <a:ext uri="{FF2B5EF4-FFF2-40B4-BE49-F238E27FC236}">
                      <a16:creationId xmlns:a16="http://schemas.microsoft.com/office/drawing/2014/main" id="{4FD9AA00-947C-42EC-B702-03ED73080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" y="1453"/>
                  <a:ext cx="1100" cy="2079"/>
                </a:xfrm>
                <a:custGeom>
                  <a:avLst/>
                  <a:gdLst>
                    <a:gd name="T0" fmla="*/ 196 w 1100"/>
                    <a:gd name="T1" fmla="*/ 34 h 2079"/>
                    <a:gd name="T2" fmla="*/ 222 w 1100"/>
                    <a:gd name="T3" fmla="*/ 172 h 2079"/>
                    <a:gd name="T4" fmla="*/ 230 w 1100"/>
                    <a:gd name="T5" fmla="*/ 310 h 2079"/>
                    <a:gd name="T6" fmla="*/ 224 w 1100"/>
                    <a:gd name="T7" fmla="*/ 382 h 2079"/>
                    <a:gd name="T8" fmla="*/ 218 w 1100"/>
                    <a:gd name="T9" fmla="*/ 526 h 2079"/>
                    <a:gd name="T10" fmla="*/ 180 w 1100"/>
                    <a:gd name="T11" fmla="*/ 655 h 2079"/>
                    <a:gd name="T12" fmla="*/ 118 w 1100"/>
                    <a:gd name="T13" fmla="*/ 805 h 2079"/>
                    <a:gd name="T14" fmla="*/ 76 w 1100"/>
                    <a:gd name="T15" fmla="*/ 941 h 2079"/>
                    <a:gd name="T16" fmla="*/ 60 w 1100"/>
                    <a:gd name="T17" fmla="*/ 1031 h 2079"/>
                    <a:gd name="T18" fmla="*/ 62 w 1100"/>
                    <a:gd name="T19" fmla="*/ 1141 h 2079"/>
                    <a:gd name="T20" fmla="*/ 92 w 1100"/>
                    <a:gd name="T21" fmla="*/ 1333 h 2079"/>
                    <a:gd name="T22" fmla="*/ 132 w 1100"/>
                    <a:gd name="T23" fmla="*/ 1455 h 2079"/>
                    <a:gd name="T24" fmla="*/ 158 w 1100"/>
                    <a:gd name="T25" fmla="*/ 1499 h 2079"/>
                    <a:gd name="T26" fmla="*/ 234 w 1100"/>
                    <a:gd name="T27" fmla="*/ 1599 h 2079"/>
                    <a:gd name="T28" fmla="*/ 326 w 1100"/>
                    <a:gd name="T29" fmla="*/ 1689 h 2079"/>
                    <a:gd name="T30" fmla="*/ 384 w 1100"/>
                    <a:gd name="T31" fmla="*/ 1731 h 2079"/>
                    <a:gd name="T32" fmla="*/ 490 w 1100"/>
                    <a:gd name="T33" fmla="*/ 1813 h 2079"/>
                    <a:gd name="T34" fmla="*/ 596 w 1100"/>
                    <a:gd name="T35" fmla="*/ 1871 h 2079"/>
                    <a:gd name="T36" fmla="*/ 698 w 1100"/>
                    <a:gd name="T37" fmla="*/ 1905 h 2079"/>
                    <a:gd name="T38" fmla="*/ 912 w 1100"/>
                    <a:gd name="T39" fmla="*/ 1957 h 2079"/>
                    <a:gd name="T40" fmla="*/ 980 w 1100"/>
                    <a:gd name="T41" fmla="*/ 1975 h 2079"/>
                    <a:gd name="T42" fmla="*/ 1042 w 1100"/>
                    <a:gd name="T43" fmla="*/ 2017 h 2079"/>
                    <a:gd name="T44" fmla="*/ 1100 w 1100"/>
                    <a:gd name="T45" fmla="*/ 2079 h 2079"/>
                    <a:gd name="T46" fmla="*/ 1070 w 1100"/>
                    <a:gd name="T47" fmla="*/ 2075 h 2079"/>
                    <a:gd name="T48" fmla="*/ 1060 w 1100"/>
                    <a:gd name="T49" fmla="*/ 2055 h 2079"/>
                    <a:gd name="T50" fmla="*/ 1004 w 1100"/>
                    <a:gd name="T51" fmla="*/ 2023 h 2079"/>
                    <a:gd name="T52" fmla="*/ 942 w 1100"/>
                    <a:gd name="T53" fmla="*/ 2001 h 2079"/>
                    <a:gd name="T54" fmla="*/ 732 w 1100"/>
                    <a:gd name="T55" fmla="*/ 1943 h 2079"/>
                    <a:gd name="T56" fmla="*/ 580 w 1100"/>
                    <a:gd name="T57" fmla="*/ 1897 h 2079"/>
                    <a:gd name="T58" fmla="*/ 476 w 1100"/>
                    <a:gd name="T59" fmla="*/ 1851 h 2079"/>
                    <a:gd name="T60" fmla="*/ 412 w 1100"/>
                    <a:gd name="T61" fmla="*/ 1809 h 2079"/>
                    <a:gd name="T62" fmla="*/ 316 w 1100"/>
                    <a:gd name="T63" fmla="*/ 1745 h 2079"/>
                    <a:gd name="T64" fmla="*/ 216 w 1100"/>
                    <a:gd name="T65" fmla="*/ 1657 h 2079"/>
                    <a:gd name="T66" fmla="*/ 162 w 1100"/>
                    <a:gd name="T67" fmla="*/ 1591 h 2079"/>
                    <a:gd name="T68" fmla="*/ 110 w 1100"/>
                    <a:gd name="T69" fmla="*/ 1497 h 2079"/>
                    <a:gd name="T70" fmla="*/ 52 w 1100"/>
                    <a:gd name="T71" fmla="*/ 1347 h 2079"/>
                    <a:gd name="T72" fmla="*/ 6 w 1100"/>
                    <a:gd name="T73" fmla="*/ 1165 h 2079"/>
                    <a:gd name="T74" fmla="*/ 0 w 1100"/>
                    <a:gd name="T75" fmla="*/ 1083 h 2079"/>
                    <a:gd name="T76" fmla="*/ 6 w 1100"/>
                    <a:gd name="T77" fmla="*/ 999 h 2079"/>
                    <a:gd name="T78" fmla="*/ 30 w 1100"/>
                    <a:gd name="T79" fmla="*/ 881 h 2079"/>
                    <a:gd name="T80" fmla="*/ 76 w 1100"/>
                    <a:gd name="T81" fmla="*/ 775 h 2079"/>
                    <a:gd name="T82" fmla="*/ 118 w 1100"/>
                    <a:gd name="T83" fmla="*/ 691 h 2079"/>
                    <a:gd name="T84" fmla="*/ 178 w 1100"/>
                    <a:gd name="T85" fmla="*/ 532 h 2079"/>
                    <a:gd name="T86" fmla="*/ 204 w 1100"/>
                    <a:gd name="T87" fmla="*/ 412 h 2079"/>
                    <a:gd name="T88" fmla="*/ 202 w 1100"/>
                    <a:gd name="T89" fmla="*/ 348 h 2079"/>
                    <a:gd name="T90" fmla="*/ 172 w 1100"/>
                    <a:gd name="T91" fmla="*/ 164 h 2079"/>
                    <a:gd name="T92" fmla="*/ 188 w 1100"/>
                    <a:gd name="T93" fmla="*/ 0 h 20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00" h="2079">
                      <a:moveTo>
                        <a:pt x="188" y="0"/>
                      </a:moveTo>
                      <a:lnTo>
                        <a:pt x="188" y="0"/>
                      </a:lnTo>
                      <a:lnTo>
                        <a:pt x="196" y="34"/>
                      </a:lnTo>
                      <a:lnTo>
                        <a:pt x="204" y="72"/>
                      </a:lnTo>
                      <a:lnTo>
                        <a:pt x="214" y="118"/>
                      </a:lnTo>
                      <a:lnTo>
                        <a:pt x="222" y="172"/>
                      </a:lnTo>
                      <a:lnTo>
                        <a:pt x="228" y="228"/>
                      </a:lnTo>
                      <a:lnTo>
                        <a:pt x="230" y="284"/>
                      </a:lnTo>
                      <a:lnTo>
                        <a:pt x="230" y="31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4" y="382"/>
                      </a:lnTo>
                      <a:lnTo>
                        <a:pt x="222" y="422"/>
                      </a:lnTo>
                      <a:lnTo>
                        <a:pt x="220" y="492"/>
                      </a:lnTo>
                      <a:lnTo>
                        <a:pt x="218" y="526"/>
                      </a:lnTo>
                      <a:lnTo>
                        <a:pt x="210" y="564"/>
                      </a:lnTo>
                      <a:lnTo>
                        <a:pt x="198" y="605"/>
                      </a:lnTo>
                      <a:lnTo>
                        <a:pt x="180" y="655"/>
                      </a:lnTo>
                      <a:lnTo>
                        <a:pt x="180" y="655"/>
                      </a:lnTo>
                      <a:lnTo>
                        <a:pt x="138" y="757"/>
                      </a:lnTo>
                      <a:lnTo>
                        <a:pt x="118" y="805"/>
                      </a:lnTo>
                      <a:lnTo>
                        <a:pt x="102" y="851"/>
                      </a:lnTo>
                      <a:lnTo>
                        <a:pt x="88" y="895"/>
                      </a:lnTo>
                      <a:lnTo>
                        <a:pt x="76" y="941"/>
                      </a:lnTo>
                      <a:lnTo>
                        <a:pt x="66" y="985"/>
                      </a:lnTo>
                      <a:lnTo>
                        <a:pt x="60" y="1031"/>
                      </a:lnTo>
                      <a:lnTo>
                        <a:pt x="60" y="1031"/>
                      </a:lnTo>
                      <a:lnTo>
                        <a:pt x="58" y="1055"/>
                      </a:lnTo>
                      <a:lnTo>
                        <a:pt x="58" y="1083"/>
                      </a:lnTo>
                      <a:lnTo>
                        <a:pt x="62" y="1141"/>
                      </a:lnTo>
                      <a:lnTo>
                        <a:pt x="68" y="1205"/>
                      </a:lnTo>
                      <a:lnTo>
                        <a:pt x="80" y="1271"/>
                      </a:lnTo>
                      <a:lnTo>
                        <a:pt x="92" y="1333"/>
                      </a:lnTo>
                      <a:lnTo>
                        <a:pt x="108" y="1389"/>
                      </a:lnTo>
                      <a:lnTo>
                        <a:pt x="124" y="1437"/>
                      </a:lnTo>
                      <a:lnTo>
                        <a:pt x="132" y="1455"/>
                      </a:lnTo>
                      <a:lnTo>
                        <a:pt x="140" y="1471"/>
                      </a:lnTo>
                      <a:lnTo>
                        <a:pt x="140" y="1471"/>
                      </a:lnTo>
                      <a:lnTo>
                        <a:pt x="158" y="1499"/>
                      </a:lnTo>
                      <a:lnTo>
                        <a:pt x="182" y="1531"/>
                      </a:lnTo>
                      <a:lnTo>
                        <a:pt x="206" y="1565"/>
                      </a:lnTo>
                      <a:lnTo>
                        <a:pt x="234" y="1599"/>
                      </a:lnTo>
                      <a:lnTo>
                        <a:pt x="264" y="1631"/>
                      </a:lnTo>
                      <a:lnTo>
                        <a:pt x="294" y="1661"/>
                      </a:lnTo>
                      <a:lnTo>
                        <a:pt x="326" y="1689"/>
                      </a:lnTo>
                      <a:lnTo>
                        <a:pt x="356" y="1711"/>
                      </a:lnTo>
                      <a:lnTo>
                        <a:pt x="356" y="1711"/>
                      </a:lnTo>
                      <a:lnTo>
                        <a:pt x="384" y="1731"/>
                      </a:lnTo>
                      <a:lnTo>
                        <a:pt x="410" y="1751"/>
                      </a:lnTo>
                      <a:lnTo>
                        <a:pt x="462" y="1793"/>
                      </a:lnTo>
                      <a:lnTo>
                        <a:pt x="490" y="1813"/>
                      </a:lnTo>
                      <a:lnTo>
                        <a:pt x="520" y="1833"/>
                      </a:lnTo>
                      <a:lnTo>
                        <a:pt x="556" y="1853"/>
                      </a:lnTo>
                      <a:lnTo>
                        <a:pt x="596" y="1871"/>
                      </a:lnTo>
                      <a:lnTo>
                        <a:pt x="596" y="1871"/>
                      </a:lnTo>
                      <a:lnTo>
                        <a:pt x="644" y="1889"/>
                      </a:lnTo>
                      <a:lnTo>
                        <a:pt x="698" y="1905"/>
                      </a:lnTo>
                      <a:lnTo>
                        <a:pt x="754" y="1919"/>
                      </a:lnTo>
                      <a:lnTo>
                        <a:pt x="810" y="1933"/>
                      </a:lnTo>
                      <a:lnTo>
                        <a:pt x="912" y="1957"/>
                      </a:lnTo>
                      <a:lnTo>
                        <a:pt x="952" y="1967"/>
                      </a:lnTo>
                      <a:lnTo>
                        <a:pt x="980" y="1975"/>
                      </a:lnTo>
                      <a:lnTo>
                        <a:pt x="980" y="1975"/>
                      </a:lnTo>
                      <a:lnTo>
                        <a:pt x="1002" y="1985"/>
                      </a:lnTo>
                      <a:lnTo>
                        <a:pt x="1022" y="1999"/>
                      </a:lnTo>
                      <a:lnTo>
                        <a:pt x="1042" y="2017"/>
                      </a:lnTo>
                      <a:lnTo>
                        <a:pt x="1062" y="2035"/>
                      </a:lnTo>
                      <a:lnTo>
                        <a:pt x="1090" y="2065"/>
                      </a:lnTo>
                      <a:lnTo>
                        <a:pt x="1100" y="2079"/>
                      </a:lnTo>
                      <a:lnTo>
                        <a:pt x="1068" y="2079"/>
                      </a:lnTo>
                      <a:lnTo>
                        <a:pt x="1068" y="2079"/>
                      </a:lnTo>
                      <a:lnTo>
                        <a:pt x="1070" y="2075"/>
                      </a:lnTo>
                      <a:lnTo>
                        <a:pt x="1068" y="2069"/>
                      </a:lnTo>
                      <a:lnTo>
                        <a:pt x="1066" y="2063"/>
                      </a:lnTo>
                      <a:lnTo>
                        <a:pt x="1060" y="2055"/>
                      </a:lnTo>
                      <a:lnTo>
                        <a:pt x="1048" y="2045"/>
                      </a:lnTo>
                      <a:lnTo>
                        <a:pt x="1030" y="2035"/>
                      </a:lnTo>
                      <a:lnTo>
                        <a:pt x="1004" y="2023"/>
                      </a:lnTo>
                      <a:lnTo>
                        <a:pt x="1004" y="2023"/>
                      </a:lnTo>
                      <a:lnTo>
                        <a:pt x="974" y="2011"/>
                      </a:lnTo>
                      <a:lnTo>
                        <a:pt x="942" y="2001"/>
                      </a:lnTo>
                      <a:lnTo>
                        <a:pt x="878" y="1983"/>
                      </a:lnTo>
                      <a:lnTo>
                        <a:pt x="808" y="1965"/>
                      </a:lnTo>
                      <a:lnTo>
                        <a:pt x="732" y="1943"/>
                      </a:lnTo>
                      <a:lnTo>
                        <a:pt x="732" y="1943"/>
                      </a:lnTo>
                      <a:lnTo>
                        <a:pt x="654" y="1921"/>
                      </a:lnTo>
                      <a:lnTo>
                        <a:pt x="580" y="1897"/>
                      </a:lnTo>
                      <a:lnTo>
                        <a:pt x="544" y="1885"/>
                      </a:lnTo>
                      <a:lnTo>
                        <a:pt x="510" y="1869"/>
                      </a:lnTo>
                      <a:lnTo>
                        <a:pt x="476" y="1851"/>
                      </a:lnTo>
                      <a:lnTo>
                        <a:pt x="444" y="1831"/>
                      </a:lnTo>
                      <a:lnTo>
                        <a:pt x="444" y="1831"/>
                      </a:lnTo>
                      <a:lnTo>
                        <a:pt x="412" y="1809"/>
                      </a:lnTo>
                      <a:lnTo>
                        <a:pt x="380" y="1789"/>
                      </a:lnTo>
                      <a:lnTo>
                        <a:pt x="348" y="1767"/>
                      </a:lnTo>
                      <a:lnTo>
                        <a:pt x="316" y="1745"/>
                      </a:lnTo>
                      <a:lnTo>
                        <a:pt x="284" y="1721"/>
                      </a:lnTo>
                      <a:lnTo>
                        <a:pt x="250" y="1691"/>
                      </a:lnTo>
                      <a:lnTo>
                        <a:pt x="216" y="1657"/>
                      </a:lnTo>
                      <a:lnTo>
                        <a:pt x="180" y="1615"/>
                      </a:lnTo>
                      <a:lnTo>
                        <a:pt x="180" y="1615"/>
                      </a:lnTo>
                      <a:lnTo>
                        <a:pt x="162" y="1591"/>
                      </a:lnTo>
                      <a:lnTo>
                        <a:pt x="144" y="1563"/>
                      </a:lnTo>
                      <a:lnTo>
                        <a:pt x="128" y="1531"/>
                      </a:lnTo>
                      <a:lnTo>
                        <a:pt x="110" y="1497"/>
                      </a:lnTo>
                      <a:lnTo>
                        <a:pt x="94" y="1461"/>
                      </a:lnTo>
                      <a:lnTo>
                        <a:pt x="80" y="1425"/>
                      </a:lnTo>
                      <a:lnTo>
                        <a:pt x="52" y="1347"/>
                      </a:lnTo>
                      <a:lnTo>
                        <a:pt x="30" y="1271"/>
                      </a:lnTo>
                      <a:lnTo>
                        <a:pt x="12" y="1199"/>
                      </a:lnTo>
                      <a:lnTo>
                        <a:pt x="6" y="1165"/>
                      </a:lnTo>
                      <a:lnTo>
                        <a:pt x="2" y="1135"/>
                      </a:lnTo>
                      <a:lnTo>
                        <a:pt x="0" y="1107"/>
                      </a:lnTo>
                      <a:lnTo>
                        <a:pt x="0" y="1083"/>
                      </a:lnTo>
                      <a:lnTo>
                        <a:pt x="0" y="1083"/>
                      </a:lnTo>
                      <a:lnTo>
                        <a:pt x="2" y="1041"/>
                      </a:lnTo>
                      <a:lnTo>
                        <a:pt x="6" y="999"/>
                      </a:lnTo>
                      <a:lnTo>
                        <a:pt x="12" y="957"/>
                      </a:lnTo>
                      <a:lnTo>
                        <a:pt x="20" y="919"/>
                      </a:lnTo>
                      <a:lnTo>
                        <a:pt x="30" y="881"/>
                      </a:lnTo>
                      <a:lnTo>
                        <a:pt x="42" y="843"/>
                      </a:lnTo>
                      <a:lnTo>
                        <a:pt x="58" y="809"/>
                      </a:lnTo>
                      <a:lnTo>
                        <a:pt x="76" y="775"/>
                      </a:lnTo>
                      <a:lnTo>
                        <a:pt x="76" y="775"/>
                      </a:lnTo>
                      <a:lnTo>
                        <a:pt x="96" y="737"/>
                      </a:lnTo>
                      <a:lnTo>
                        <a:pt x="118" y="691"/>
                      </a:lnTo>
                      <a:lnTo>
                        <a:pt x="140" y="641"/>
                      </a:lnTo>
                      <a:lnTo>
                        <a:pt x="160" y="586"/>
                      </a:lnTo>
                      <a:lnTo>
                        <a:pt x="178" y="532"/>
                      </a:lnTo>
                      <a:lnTo>
                        <a:pt x="192" y="480"/>
                      </a:lnTo>
                      <a:lnTo>
                        <a:pt x="200" y="432"/>
                      </a:lnTo>
                      <a:lnTo>
                        <a:pt x="204" y="412"/>
                      </a:lnTo>
                      <a:lnTo>
                        <a:pt x="204" y="392"/>
                      </a:lnTo>
                      <a:lnTo>
                        <a:pt x="204" y="392"/>
                      </a:lnTo>
                      <a:lnTo>
                        <a:pt x="202" y="348"/>
                      </a:lnTo>
                      <a:lnTo>
                        <a:pt x="194" y="292"/>
                      </a:lnTo>
                      <a:lnTo>
                        <a:pt x="184" y="228"/>
                      </a:lnTo>
                      <a:lnTo>
                        <a:pt x="172" y="164"/>
                      </a:lnTo>
                      <a:lnTo>
                        <a:pt x="150" y="54"/>
                      </a:lnTo>
                      <a:lnTo>
                        <a:pt x="140" y="8"/>
                      </a:lnTo>
                      <a:lnTo>
                        <a:pt x="188" y="0"/>
                      </a:lnTo>
                      <a:close/>
                    </a:path>
                  </a:pathLst>
                </a:custGeom>
                <a:solidFill>
                  <a:srgbClr val="FFD85E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8" name="Freeform 51">
                  <a:extLst>
                    <a:ext uri="{FF2B5EF4-FFF2-40B4-BE49-F238E27FC236}">
                      <a16:creationId xmlns:a16="http://schemas.microsoft.com/office/drawing/2014/main" id="{8AA8971B-527B-49F5-812D-719C717FC2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52" y="1027"/>
                  <a:ext cx="2463" cy="594"/>
                </a:xfrm>
                <a:custGeom>
                  <a:avLst/>
                  <a:gdLst>
                    <a:gd name="T0" fmla="*/ 68 w 2463"/>
                    <a:gd name="T1" fmla="*/ 566 h 594"/>
                    <a:gd name="T2" fmla="*/ 204 w 2463"/>
                    <a:gd name="T3" fmla="*/ 534 h 594"/>
                    <a:gd name="T4" fmla="*/ 250 w 2463"/>
                    <a:gd name="T5" fmla="*/ 508 h 594"/>
                    <a:gd name="T6" fmla="*/ 294 w 2463"/>
                    <a:gd name="T7" fmla="*/ 460 h 594"/>
                    <a:gd name="T8" fmla="*/ 322 w 2463"/>
                    <a:gd name="T9" fmla="*/ 478 h 594"/>
                    <a:gd name="T10" fmla="*/ 390 w 2463"/>
                    <a:gd name="T11" fmla="*/ 478 h 594"/>
                    <a:gd name="T12" fmla="*/ 618 w 2463"/>
                    <a:gd name="T13" fmla="*/ 372 h 594"/>
                    <a:gd name="T14" fmla="*/ 810 w 2463"/>
                    <a:gd name="T15" fmla="*/ 250 h 594"/>
                    <a:gd name="T16" fmla="*/ 990 w 2463"/>
                    <a:gd name="T17" fmla="*/ 184 h 594"/>
                    <a:gd name="T18" fmla="*/ 1104 w 2463"/>
                    <a:gd name="T19" fmla="*/ 174 h 594"/>
                    <a:gd name="T20" fmla="*/ 1140 w 2463"/>
                    <a:gd name="T21" fmla="*/ 210 h 594"/>
                    <a:gd name="T22" fmla="*/ 1216 w 2463"/>
                    <a:gd name="T23" fmla="*/ 234 h 594"/>
                    <a:gd name="T24" fmla="*/ 1303 w 2463"/>
                    <a:gd name="T25" fmla="*/ 230 h 594"/>
                    <a:gd name="T26" fmla="*/ 1367 w 2463"/>
                    <a:gd name="T27" fmla="*/ 192 h 594"/>
                    <a:gd name="T28" fmla="*/ 1401 w 2463"/>
                    <a:gd name="T29" fmla="*/ 168 h 594"/>
                    <a:gd name="T30" fmla="*/ 1491 w 2463"/>
                    <a:gd name="T31" fmla="*/ 184 h 594"/>
                    <a:gd name="T32" fmla="*/ 1675 w 2463"/>
                    <a:gd name="T33" fmla="*/ 276 h 594"/>
                    <a:gd name="T34" fmla="*/ 1935 w 2463"/>
                    <a:gd name="T35" fmla="*/ 428 h 594"/>
                    <a:gd name="T36" fmla="*/ 2115 w 2463"/>
                    <a:gd name="T37" fmla="*/ 498 h 594"/>
                    <a:gd name="T38" fmla="*/ 2165 w 2463"/>
                    <a:gd name="T39" fmla="*/ 478 h 594"/>
                    <a:gd name="T40" fmla="*/ 2219 w 2463"/>
                    <a:gd name="T41" fmla="*/ 476 h 594"/>
                    <a:gd name="T42" fmla="*/ 2229 w 2463"/>
                    <a:gd name="T43" fmla="*/ 504 h 594"/>
                    <a:gd name="T44" fmla="*/ 2353 w 2463"/>
                    <a:gd name="T45" fmla="*/ 546 h 594"/>
                    <a:gd name="T46" fmla="*/ 2441 w 2463"/>
                    <a:gd name="T47" fmla="*/ 584 h 594"/>
                    <a:gd name="T48" fmla="*/ 2455 w 2463"/>
                    <a:gd name="T49" fmla="*/ 492 h 594"/>
                    <a:gd name="T50" fmla="*/ 2407 w 2463"/>
                    <a:gd name="T51" fmla="*/ 442 h 594"/>
                    <a:gd name="T52" fmla="*/ 2327 w 2463"/>
                    <a:gd name="T53" fmla="*/ 412 h 594"/>
                    <a:gd name="T54" fmla="*/ 2343 w 2463"/>
                    <a:gd name="T55" fmla="*/ 338 h 594"/>
                    <a:gd name="T56" fmla="*/ 2295 w 2463"/>
                    <a:gd name="T57" fmla="*/ 288 h 594"/>
                    <a:gd name="T58" fmla="*/ 2237 w 2463"/>
                    <a:gd name="T59" fmla="*/ 274 h 594"/>
                    <a:gd name="T60" fmla="*/ 2191 w 2463"/>
                    <a:gd name="T61" fmla="*/ 338 h 594"/>
                    <a:gd name="T62" fmla="*/ 2011 w 2463"/>
                    <a:gd name="T63" fmla="*/ 272 h 594"/>
                    <a:gd name="T64" fmla="*/ 1799 w 2463"/>
                    <a:gd name="T65" fmla="*/ 140 h 594"/>
                    <a:gd name="T66" fmla="*/ 1663 w 2463"/>
                    <a:gd name="T67" fmla="*/ 66 h 594"/>
                    <a:gd name="T68" fmla="*/ 1429 w 2463"/>
                    <a:gd name="T69" fmla="*/ 14 h 594"/>
                    <a:gd name="T70" fmla="*/ 1345 w 2463"/>
                    <a:gd name="T71" fmla="*/ 14 h 594"/>
                    <a:gd name="T72" fmla="*/ 1335 w 2463"/>
                    <a:gd name="T73" fmla="*/ 42 h 594"/>
                    <a:gd name="T74" fmla="*/ 1160 w 2463"/>
                    <a:gd name="T75" fmla="*/ 42 h 594"/>
                    <a:gd name="T76" fmla="*/ 1112 w 2463"/>
                    <a:gd name="T77" fmla="*/ 10 h 594"/>
                    <a:gd name="T78" fmla="*/ 1022 w 2463"/>
                    <a:gd name="T79" fmla="*/ 0 h 594"/>
                    <a:gd name="T80" fmla="*/ 816 w 2463"/>
                    <a:gd name="T81" fmla="*/ 58 h 594"/>
                    <a:gd name="T82" fmla="*/ 602 w 2463"/>
                    <a:gd name="T83" fmla="*/ 198 h 594"/>
                    <a:gd name="T84" fmla="*/ 408 w 2463"/>
                    <a:gd name="T85" fmla="*/ 316 h 594"/>
                    <a:gd name="T86" fmla="*/ 328 w 2463"/>
                    <a:gd name="T87" fmla="*/ 346 h 594"/>
                    <a:gd name="T88" fmla="*/ 294 w 2463"/>
                    <a:gd name="T89" fmla="*/ 336 h 594"/>
                    <a:gd name="T90" fmla="*/ 272 w 2463"/>
                    <a:gd name="T91" fmla="*/ 282 h 594"/>
                    <a:gd name="T92" fmla="*/ 204 w 2463"/>
                    <a:gd name="T93" fmla="*/ 284 h 594"/>
                    <a:gd name="T94" fmla="*/ 148 w 2463"/>
                    <a:gd name="T95" fmla="*/ 326 h 594"/>
                    <a:gd name="T96" fmla="*/ 152 w 2463"/>
                    <a:gd name="T97" fmla="*/ 378 h 594"/>
                    <a:gd name="T98" fmla="*/ 114 w 2463"/>
                    <a:gd name="T99" fmla="*/ 408 h 594"/>
                    <a:gd name="T100" fmla="*/ 54 w 2463"/>
                    <a:gd name="T101" fmla="*/ 442 h 594"/>
                    <a:gd name="T102" fmla="*/ 14 w 2463"/>
                    <a:gd name="T103" fmla="*/ 540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63" h="594">
                      <a:moveTo>
                        <a:pt x="0" y="594"/>
                      </a:moveTo>
                      <a:lnTo>
                        <a:pt x="0" y="594"/>
                      </a:lnTo>
                      <a:lnTo>
                        <a:pt x="8" y="590"/>
                      </a:lnTo>
                      <a:lnTo>
                        <a:pt x="30" y="580"/>
                      </a:lnTo>
                      <a:lnTo>
                        <a:pt x="68" y="566"/>
                      </a:lnTo>
                      <a:lnTo>
                        <a:pt x="92" y="560"/>
                      </a:lnTo>
                      <a:lnTo>
                        <a:pt x="120" y="554"/>
                      </a:lnTo>
                      <a:lnTo>
                        <a:pt x="120" y="554"/>
                      </a:lnTo>
                      <a:lnTo>
                        <a:pt x="170" y="544"/>
                      </a:lnTo>
                      <a:lnTo>
                        <a:pt x="204" y="534"/>
                      </a:lnTo>
                      <a:lnTo>
                        <a:pt x="226" y="528"/>
                      </a:lnTo>
                      <a:lnTo>
                        <a:pt x="240" y="522"/>
                      </a:lnTo>
                      <a:lnTo>
                        <a:pt x="240" y="522"/>
                      </a:lnTo>
                      <a:lnTo>
                        <a:pt x="246" y="516"/>
                      </a:lnTo>
                      <a:lnTo>
                        <a:pt x="250" y="508"/>
                      </a:lnTo>
                      <a:lnTo>
                        <a:pt x="262" y="486"/>
                      </a:lnTo>
                      <a:lnTo>
                        <a:pt x="272" y="458"/>
                      </a:lnTo>
                      <a:lnTo>
                        <a:pt x="296" y="458"/>
                      </a:lnTo>
                      <a:lnTo>
                        <a:pt x="296" y="458"/>
                      </a:lnTo>
                      <a:lnTo>
                        <a:pt x="294" y="460"/>
                      </a:lnTo>
                      <a:lnTo>
                        <a:pt x="294" y="462"/>
                      </a:lnTo>
                      <a:lnTo>
                        <a:pt x="296" y="466"/>
                      </a:lnTo>
                      <a:lnTo>
                        <a:pt x="300" y="470"/>
                      </a:lnTo>
                      <a:lnTo>
                        <a:pt x="308" y="474"/>
                      </a:lnTo>
                      <a:lnTo>
                        <a:pt x="322" y="478"/>
                      </a:lnTo>
                      <a:lnTo>
                        <a:pt x="344" y="482"/>
                      </a:lnTo>
                      <a:lnTo>
                        <a:pt x="344" y="482"/>
                      </a:lnTo>
                      <a:lnTo>
                        <a:pt x="358" y="482"/>
                      </a:lnTo>
                      <a:lnTo>
                        <a:pt x="374" y="482"/>
                      </a:lnTo>
                      <a:lnTo>
                        <a:pt x="390" y="478"/>
                      </a:lnTo>
                      <a:lnTo>
                        <a:pt x="410" y="474"/>
                      </a:lnTo>
                      <a:lnTo>
                        <a:pt x="454" y="458"/>
                      </a:lnTo>
                      <a:lnTo>
                        <a:pt x="504" y="434"/>
                      </a:lnTo>
                      <a:lnTo>
                        <a:pt x="558" y="406"/>
                      </a:lnTo>
                      <a:lnTo>
                        <a:pt x="618" y="372"/>
                      </a:lnTo>
                      <a:lnTo>
                        <a:pt x="680" y="334"/>
                      </a:lnTo>
                      <a:lnTo>
                        <a:pt x="744" y="290"/>
                      </a:lnTo>
                      <a:lnTo>
                        <a:pt x="744" y="290"/>
                      </a:lnTo>
                      <a:lnTo>
                        <a:pt x="776" y="268"/>
                      </a:lnTo>
                      <a:lnTo>
                        <a:pt x="810" y="250"/>
                      </a:lnTo>
                      <a:lnTo>
                        <a:pt x="842" y="234"/>
                      </a:lnTo>
                      <a:lnTo>
                        <a:pt x="874" y="220"/>
                      </a:lnTo>
                      <a:lnTo>
                        <a:pt x="904" y="208"/>
                      </a:lnTo>
                      <a:lnTo>
                        <a:pt x="934" y="200"/>
                      </a:lnTo>
                      <a:lnTo>
                        <a:pt x="990" y="184"/>
                      </a:lnTo>
                      <a:lnTo>
                        <a:pt x="1036" y="176"/>
                      </a:lnTo>
                      <a:lnTo>
                        <a:pt x="1072" y="172"/>
                      </a:lnTo>
                      <a:lnTo>
                        <a:pt x="1104" y="170"/>
                      </a:lnTo>
                      <a:lnTo>
                        <a:pt x="1104" y="170"/>
                      </a:lnTo>
                      <a:lnTo>
                        <a:pt x="1104" y="174"/>
                      </a:lnTo>
                      <a:lnTo>
                        <a:pt x="1104" y="178"/>
                      </a:lnTo>
                      <a:lnTo>
                        <a:pt x="1108" y="184"/>
                      </a:lnTo>
                      <a:lnTo>
                        <a:pt x="1114" y="192"/>
                      </a:lnTo>
                      <a:lnTo>
                        <a:pt x="1124" y="200"/>
                      </a:lnTo>
                      <a:lnTo>
                        <a:pt x="1140" y="210"/>
                      </a:lnTo>
                      <a:lnTo>
                        <a:pt x="1160" y="218"/>
                      </a:lnTo>
                      <a:lnTo>
                        <a:pt x="1160" y="218"/>
                      </a:lnTo>
                      <a:lnTo>
                        <a:pt x="1182" y="226"/>
                      </a:lnTo>
                      <a:lnTo>
                        <a:pt x="1200" y="230"/>
                      </a:lnTo>
                      <a:lnTo>
                        <a:pt x="1216" y="234"/>
                      </a:lnTo>
                      <a:lnTo>
                        <a:pt x="1232" y="236"/>
                      </a:lnTo>
                      <a:lnTo>
                        <a:pt x="1255" y="236"/>
                      </a:lnTo>
                      <a:lnTo>
                        <a:pt x="1279" y="234"/>
                      </a:lnTo>
                      <a:lnTo>
                        <a:pt x="1279" y="234"/>
                      </a:lnTo>
                      <a:lnTo>
                        <a:pt x="1303" y="230"/>
                      </a:lnTo>
                      <a:lnTo>
                        <a:pt x="1323" y="226"/>
                      </a:lnTo>
                      <a:lnTo>
                        <a:pt x="1343" y="218"/>
                      </a:lnTo>
                      <a:lnTo>
                        <a:pt x="1367" y="194"/>
                      </a:lnTo>
                      <a:lnTo>
                        <a:pt x="1367" y="194"/>
                      </a:lnTo>
                      <a:lnTo>
                        <a:pt x="1367" y="192"/>
                      </a:lnTo>
                      <a:lnTo>
                        <a:pt x="1371" y="184"/>
                      </a:lnTo>
                      <a:lnTo>
                        <a:pt x="1379" y="176"/>
                      </a:lnTo>
                      <a:lnTo>
                        <a:pt x="1385" y="172"/>
                      </a:lnTo>
                      <a:lnTo>
                        <a:pt x="1393" y="170"/>
                      </a:lnTo>
                      <a:lnTo>
                        <a:pt x="1401" y="168"/>
                      </a:lnTo>
                      <a:lnTo>
                        <a:pt x="1415" y="168"/>
                      </a:lnTo>
                      <a:lnTo>
                        <a:pt x="1429" y="168"/>
                      </a:lnTo>
                      <a:lnTo>
                        <a:pt x="1447" y="172"/>
                      </a:lnTo>
                      <a:lnTo>
                        <a:pt x="1467" y="176"/>
                      </a:lnTo>
                      <a:lnTo>
                        <a:pt x="1491" y="184"/>
                      </a:lnTo>
                      <a:lnTo>
                        <a:pt x="1519" y="196"/>
                      </a:lnTo>
                      <a:lnTo>
                        <a:pt x="1551" y="210"/>
                      </a:lnTo>
                      <a:lnTo>
                        <a:pt x="1551" y="210"/>
                      </a:lnTo>
                      <a:lnTo>
                        <a:pt x="1615" y="242"/>
                      </a:lnTo>
                      <a:lnTo>
                        <a:pt x="1675" y="276"/>
                      </a:lnTo>
                      <a:lnTo>
                        <a:pt x="1733" y="310"/>
                      </a:lnTo>
                      <a:lnTo>
                        <a:pt x="1785" y="344"/>
                      </a:lnTo>
                      <a:lnTo>
                        <a:pt x="1837" y="374"/>
                      </a:lnTo>
                      <a:lnTo>
                        <a:pt x="1887" y="404"/>
                      </a:lnTo>
                      <a:lnTo>
                        <a:pt x="1935" y="428"/>
                      </a:lnTo>
                      <a:lnTo>
                        <a:pt x="1983" y="450"/>
                      </a:lnTo>
                      <a:lnTo>
                        <a:pt x="1983" y="450"/>
                      </a:lnTo>
                      <a:lnTo>
                        <a:pt x="2057" y="478"/>
                      </a:lnTo>
                      <a:lnTo>
                        <a:pt x="2097" y="492"/>
                      </a:lnTo>
                      <a:lnTo>
                        <a:pt x="2115" y="498"/>
                      </a:lnTo>
                      <a:lnTo>
                        <a:pt x="2127" y="498"/>
                      </a:lnTo>
                      <a:lnTo>
                        <a:pt x="2127" y="498"/>
                      </a:lnTo>
                      <a:lnTo>
                        <a:pt x="2135" y="496"/>
                      </a:lnTo>
                      <a:lnTo>
                        <a:pt x="2145" y="492"/>
                      </a:lnTo>
                      <a:lnTo>
                        <a:pt x="2165" y="478"/>
                      </a:lnTo>
                      <a:lnTo>
                        <a:pt x="2191" y="458"/>
                      </a:lnTo>
                      <a:lnTo>
                        <a:pt x="2223" y="466"/>
                      </a:lnTo>
                      <a:lnTo>
                        <a:pt x="2223" y="466"/>
                      </a:lnTo>
                      <a:lnTo>
                        <a:pt x="2221" y="468"/>
                      </a:lnTo>
                      <a:lnTo>
                        <a:pt x="2219" y="476"/>
                      </a:lnTo>
                      <a:lnTo>
                        <a:pt x="2219" y="486"/>
                      </a:lnTo>
                      <a:lnTo>
                        <a:pt x="2219" y="492"/>
                      </a:lnTo>
                      <a:lnTo>
                        <a:pt x="2223" y="498"/>
                      </a:lnTo>
                      <a:lnTo>
                        <a:pt x="2223" y="498"/>
                      </a:lnTo>
                      <a:lnTo>
                        <a:pt x="2229" y="504"/>
                      </a:lnTo>
                      <a:lnTo>
                        <a:pt x="2241" y="512"/>
                      </a:lnTo>
                      <a:lnTo>
                        <a:pt x="2273" y="524"/>
                      </a:lnTo>
                      <a:lnTo>
                        <a:pt x="2319" y="538"/>
                      </a:lnTo>
                      <a:lnTo>
                        <a:pt x="2319" y="538"/>
                      </a:lnTo>
                      <a:lnTo>
                        <a:pt x="2353" y="546"/>
                      </a:lnTo>
                      <a:lnTo>
                        <a:pt x="2377" y="552"/>
                      </a:lnTo>
                      <a:lnTo>
                        <a:pt x="2389" y="558"/>
                      </a:lnTo>
                      <a:lnTo>
                        <a:pt x="2399" y="562"/>
                      </a:lnTo>
                      <a:lnTo>
                        <a:pt x="2399" y="562"/>
                      </a:lnTo>
                      <a:lnTo>
                        <a:pt x="2441" y="584"/>
                      </a:lnTo>
                      <a:lnTo>
                        <a:pt x="2463" y="594"/>
                      </a:lnTo>
                      <a:lnTo>
                        <a:pt x="2455" y="506"/>
                      </a:lnTo>
                      <a:lnTo>
                        <a:pt x="2455" y="506"/>
                      </a:lnTo>
                      <a:lnTo>
                        <a:pt x="2455" y="500"/>
                      </a:lnTo>
                      <a:lnTo>
                        <a:pt x="2455" y="492"/>
                      </a:lnTo>
                      <a:lnTo>
                        <a:pt x="2453" y="482"/>
                      </a:lnTo>
                      <a:lnTo>
                        <a:pt x="2447" y="472"/>
                      </a:lnTo>
                      <a:lnTo>
                        <a:pt x="2439" y="462"/>
                      </a:lnTo>
                      <a:lnTo>
                        <a:pt x="2425" y="452"/>
                      </a:lnTo>
                      <a:lnTo>
                        <a:pt x="2407" y="442"/>
                      </a:lnTo>
                      <a:lnTo>
                        <a:pt x="2407" y="442"/>
                      </a:lnTo>
                      <a:lnTo>
                        <a:pt x="2369" y="428"/>
                      </a:lnTo>
                      <a:lnTo>
                        <a:pt x="2345" y="420"/>
                      </a:lnTo>
                      <a:lnTo>
                        <a:pt x="2331" y="414"/>
                      </a:lnTo>
                      <a:lnTo>
                        <a:pt x="2327" y="412"/>
                      </a:lnTo>
                      <a:lnTo>
                        <a:pt x="2327" y="410"/>
                      </a:lnTo>
                      <a:lnTo>
                        <a:pt x="2327" y="410"/>
                      </a:lnTo>
                      <a:lnTo>
                        <a:pt x="2335" y="372"/>
                      </a:lnTo>
                      <a:lnTo>
                        <a:pt x="2343" y="338"/>
                      </a:lnTo>
                      <a:lnTo>
                        <a:pt x="2343" y="338"/>
                      </a:lnTo>
                      <a:lnTo>
                        <a:pt x="2339" y="332"/>
                      </a:lnTo>
                      <a:lnTo>
                        <a:pt x="2329" y="316"/>
                      </a:lnTo>
                      <a:lnTo>
                        <a:pt x="2321" y="306"/>
                      </a:lnTo>
                      <a:lnTo>
                        <a:pt x="2309" y="298"/>
                      </a:lnTo>
                      <a:lnTo>
                        <a:pt x="2295" y="288"/>
                      </a:lnTo>
                      <a:lnTo>
                        <a:pt x="2279" y="282"/>
                      </a:lnTo>
                      <a:lnTo>
                        <a:pt x="2279" y="282"/>
                      </a:lnTo>
                      <a:lnTo>
                        <a:pt x="2263" y="278"/>
                      </a:lnTo>
                      <a:lnTo>
                        <a:pt x="2249" y="276"/>
                      </a:lnTo>
                      <a:lnTo>
                        <a:pt x="2237" y="274"/>
                      </a:lnTo>
                      <a:lnTo>
                        <a:pt x="2229" y="276"/>
                      </a:lnTo>
                      <a:lnTo>
                        <a:pt x="2219" y="280"/>
                      </a:lnTo>
                      <a:lnTo>
                        <a:pt x="2215" y="282"/>
                      </a:lnTo>
                      <a:lnTo>
                        <a:pt x="2191" y="338"/>
                      </a:lnTo>
                      <a:lnTo>
                        <a:pt x="2191" y="338"/>
                      </a:lnTo>
                      <a:lnTo>
                        <a:pt x="2153" y="326"/>
                      </a:lnTo>
                      <a:lnTo>
                        <a:pt x="2103" y="308"/>
                      </a:lnTo>
                      <a:lnTo>
                        <a:pt x="2031" y="282"/>
                      </a:lnTo>
                      <a:lnTo>
                        <a:pt x="2031" y="282"/>
                      </a:lnTo>
                      <a:lnTo>
                        <a:pt x="2011" y="272"/>
                      </a:lnTo>
                      <a:lnTo>
                        <a:pt x="1989" y="262"/>
                      </a:lnTo>
                      <a:lnTo>
                        <a:pt x="1943" y="236"/>
                      </a:lnTo>
                      <a:lnTo>
                        <a:pt x="1895" y="206"/>
                      </a:lnTo>
                      <a:lnTo>
                        <a:pt x="1847" y="174"/>
                      </a:lnTo>
                      <a:lnTo>
                        <a:pt x="1799" y="140"/>
                      </a:lnTo>
                      <a:lnTo>
                        <a:pt x="1751" y="110"/>
                      </a:lnTo>
                      <a:lnTo>
                        <a:pt x="1705" y="86"/>
                      </a:lnTo>
                      <a:lnTo>
                        <a:pt x="1683" y="74"/>
                      </a:lnTo>
                      <a:lnTo>
                        <a:pt x="1663" y="66"/>
                      </a:lnTo>
                      <a:lnTo>
                        <a:pt x="1663" y="66"/>
                      </a:lnTo>
                      <a:lnTo>
                        <a:pt x="1619" y="52"/>
                      </a:lnTo>
                      <a:lnTo>
                        <a:pt x="1571" y="40"/>
                      </a:lnTo>
                      <a:lnTo>
                        <a:pt x="1521" y="28"/>
                      </a:lnTo>
                      <a:lnTo>
                        <a:pt x="1473" y="20"/>
                      </a:lnTo>
                      <a:lnTo>
                        <a:pt x="1429" y="14"/>
                      </a:lnTo>
                      <a:lnTo>
                        <a:pt x="1393" y="10"/>
                      </a:lnTo>
                      <a:lnTo>
                        <a:pt x="1365" y="8"/>
                      </a:lnTo>
                      <a:lnTo>
                        <a:pt x="1351" y="10"/>
                      </a:lnTo>
                      <a:lnTo>
                        <a:pt x="1351" y="10"/>
                      </a:lnTo>
                      <a:lnTo>
                        <a:pt x="1345" y="14"/>
                      </a:lnTo>
                      <a:lnTo>
                        <a:pt x="1341" y="18"/>
                      </a:lnTo>
                      <a:lnTo>
                        <a:pt x="1339" y="22"/>
                      </a:lnTo>
                      <a:lnTo>
                        <a:pt x="1337" y="26"/>
                      </a:lnTo>
                      <a:lnTo>
                        <a:pt x="1335" y="34"/>
                      </a:lnTo>
                      <a:lnTo>
                        <a:pt x="1335" y="42"/>
                      </a:lnTo>
                      <a:lnTo>
                        <a:pt x="1335" y="42"/>
                      </a:lnTo>
                      <a:lnTo>
                        <a:pt x="1331" y="64"/>
                      </a:lnTo>
                      <a:lnTo>
                        <a:pt x="1327" y="82"/>
                      </a:lnTo>
                      <a:lnTo>
                        <a:pt x="1160" y="82"/>
                      </a:lnTo>
                      <a:lnTo>
                        <a:pt x="1160" y="42"/>
                      </a:lnTo>
                      <a:lnTo>
                        <a:pt x="1160" y="42"/>
                      </a:lnTo>
                      <a:lnTo>
                        <a:pt x="1160" y="40"/>
                      </a:lnTo>
                      <a:lnTo>
                        <a:pt x="1158" y="34"/>
                      </a:lnTo>
                      <a:lnTo>
                        <a:pt x="1144" y="26"/>
                      </a:lnTo>
                      <a:lnTo>
                        <a:pt x="1112" y="10"/>
                      </a:lnTo>
                      <a:lnTo>
                        <a:pt x="1112" y="10"/>
                      </a:lnTo>
                      <a:lnTo>
                        <a:pt x="1100" y="6"/>
                      </a:lnTo>
                      <a:lnTo>
                        <a:pt x="1088" y="2"/>
                      </a:lnTo>
                      <a:lnTo>
                        <a:pt x="1058" y="0"/>
                      </a:lnTo>
                      <a:lnTo>
                        <a:pt x="1022" y="0"/>
                      </a:lnTo>
                      <a:lnTo>
                        <a:pt x="982" y="4"/>
                      </a:lnTo>
                      <a:lnTo>
                        <a:pt x="942" y="12"/>
                      </a:lnTo>
                      <a:lnTo>
                        <a:pt x="900" y="24"/>
                      </a:lnTo>
                      <a:lnTo>
                        <a:pt x="858" y="38"/>
                      </a:lnTo>
                      <a:lnTo>
                        <a:pt x="816" y="58"/>
                      </a:lnTo>
                      <a:lnTo>
                        <a:pt x="816" y="58"/>
                      </a:lnTo>
                      <a:lnTo>
                        <a:pt x="778" y="80"/>
                      </a:lnTo>
                      <a:lnTo>
                        <a:pt x="740" y="102"/>
                      </a:lnTo>
                      <a:lnTo>
                        <a:pt x="670" y="150"/>
                      </a:lnTo>
                      <a:lnTo>
                        <a:pt x="602" y="198"/>
                      </a:lnTo>
                      <a:lnTo>
                        <a:pt x="570" y="220"/>
                      </a:lnTo>
                      <a:lnTo>
                        <a:pt x="536" y="242"/>
                      </a:lnTo>
                      <a:lnTo>
                        <a:pt x="536" y="242"/>
                      </a:lnTo>
                      <a:lnTo>
                        <a:pt x="468" y="282"/>
                      </a:lnTo>
                      <a:lnTo>
                        <a:pt x="408" y="316"/>
                      </a:lnTo>
                      <a:lnTo>
                        <a:pt x="380" y="330"/>
                      </a:lnTo>
                      <a:lnTo>
                        <a:pt x="358" y="338"/>
                      </a:lnTo>
                      <a:lnTo>
                        <a:pt x="340" y="344"/>
                      </a:lnTo>
                      <a:lnTo>
                        <a:pt x="328" y="346"/>
                      </a:lnTo>
                      <a:lnTo>
                        <a:pt x="328" y="346"/>
                      </a:lnTo>
                      <a:lnTo>
                        <a:pt x="312" y="344"/>
                      </a:lnTo>
                      <a:lnTo>
                        <a:pt x="304" y="346"/>
                      </a:lnTo>
                      <a:lnTo>
                        <a:pt x="296" y="346"/>
                      </a:lnTo>
                      <a:lnTo>
                        <a:pt x="296" y="346"/>
                      </a:lnTo>
                      <a:lnTo>
                        <a:pt x="294" y="336"/>
                      </a:lnTo>
                      <a:lnTo>
                        <a:pt x="290" y="316"/>
                      </a:lnTo>
                      <a:lnTo>
                        <a:pt x="282" y="294"/>
                      </a:lnTo>
                      <a:lnTo>
                        <a:pt x="278" y="286"/>
                      </a:lnTo>
                      <a:lnTo>
                        <a:pt x="272" y="282"/>
                      </a:lnTo>
                      <a:lnTo>
                        <a:pt x="272" y="282"/>
                      </a:lnTo>
                      <a:lnTo>
                        <a:pt x="258" y="278"/>
                      </a:lnTo>
                      <a:lnTo>
                        <a:pt x="238" y="276"/>
                      </a:lnTo>
                      <a:lnTo>
                        <a:pt x="228" y="276"/>
                      </a:lnTo>
                      <a:lnTo>
                        <a:pt x="216" y="278"/>
                      </a:lnTo>
                      <a:lnTo>
                        <a:pt x="204" y="284"/>
                      </a:lnTo>
                      <a:lnTo>
                        <a:pt x="192" y="290"/>
                      </a:lnTo>
                      <a:lnTo>
                        <a:pt x="192" y="290"/>
                      </a:lnTo>
                      <a:lnTo>
                        <a:pt x="170" y="304"/>
                      </a:lnTo>
                      <a:lnTo>
                        <a:pt x="156" y="316"/>
                      </a:lnTo>
                      <a:lnTo>
                        <a:pt x="148" y="326"/>
                      </a:lnTo>
                      <a:lnTo>
                        <a:pt x="144" y="338"/>
                      </a:lnTo>
                      <a:lnTo>
                        <a:pt x="144" y="338"/>
                      </a:lnTo>
                      <a:lnTo>
                        <a:pt x="144" y="350"/>
                      </a:lnTo>
                      <a:lnTo>
                        <a:pt x="146" y="360"/>
                      </a:lnTo>
                      <a:lnTo>
                        <a:pt x="152" y="378"/>
                      </a:lnTo>
                      <a:lnTo>
                        <a:pt x="160" y="402"/>
                      </a:lnTo>
                      <a:lnTo>
                        <a:pt x="160" y="402"/>
                      </a:lnTo>
                      <a:lnTo>
                        <a:pt x="146" y="402"/>
                      </a:lnTo>
                      <a:lnTo>
                        <a:pt x="132" y="404"/>
                      </a:lnTo>
                      <a:lnTo>
                        <a:pt x="114" y="408"/>
                      </a:lnTo>
                      <a:lnTo>
                        <a:pt x="96" y="414"/>
                      </a:lnTo>
                      <a:lnTo>
                        <a:pt x="76" y="422"/>
                      </a:lnTo>
                      <a:lnTo>
                        <a:pt x="68" y="428"/>
                      </a:lnTo>
                      <a:lnTo>
                        <a:pt x="60" y="434"/>
                      </a:lnTo>
                      <a:lnTo>
                        <a:pt x="54" y="442"/>
                      </a:lnTo>
                      <a:lnTo>
                        <a:pt x="48" y="450"/>
                      </a:lnTo>
                      <a:lnTo>
                        <a:pt x="48" y="450"/>
                      </a:lnTo>
                      <a:lnTo>
                        <a:pt x="38" y="470"/>
                      </a:lnTo>
                      <a:lnTo>
                        <a:pt x="30" y="492"/>
                      </a:lnTo>
                      <a:lnTo>
                        <a:pt x="14" y="540"/>
                      </a:lnTo>
                      <a:lnTo>
                        <a:pt x="4" y="578"/>
                      </a:lnTo>
                      <a:lnTo>
                        <a:pt x="0" y="594"/>
                      </a:lnTo>
                      <a:lnTo>
                        <a:pt x="0" y="5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9" name="Freeform 52">
                  <a:extLst>
                    <a:ext uri="{FF2B5EF4-FFF2-40B4-BE49-F238E27FC236}">
                      <a16:creationId xmlns:a16="http://schemas.microsoft.com/office/drawing/2014/main" id="{9A485C99-7F6F-47CD-800C-457B62DD84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" y="1341"/>
                  <a:ext cx="177" cy="152"/>
                </a:xfrm>
                <a:custGeom>
                  <a:avLst/>
                  <a:gdLst>
                    <a:gd name="T0" fmla="*/ 80 w 177"/>
                    <a:gd name="T1" fmla="*/ 0 h 152"/>
                    <a:gd name="T2" fmla="*/ 64 w 177"/>
                    <a:gd name="T3" fmla="*/ 48 h 152"/>
                    <a:gd name="T4" fmla="*/ 0 w 177"/>
                    <a:gd name="T5" fmla="*/ 56 h 152"/>
                    <a:gd name="T6" fmla="*/ 48 w 177"/>
                    <a:gd name="T7" fmla="*/ 96 h 152"/>
                    <a:gd name="T8" fmla="*/ 32 w 177"/>
                    <a:gd name="T9" fmla="*/ 152 h 152"/>
                    <a:gd name="T10" fmla="*/ 88 w 177"/>
                    <a:gd name="T11" fmla="*/ 128 h 152"/>
                    <a:gd name="T12" fmla="*/ 135 w 177"/>
                    <a:gd name="T13" fmla="*/ 152 h 152"/>
                    <a:gd name="T14" fmla="*/ 121 w 177"/>
                    <a:gd name="T15" fmla="*/ 90 h 152"/>
                    <a:gd name="T16" fmla="*/ 177 w 177"/>
                    <a:gd name="T17" fmla="*/ 58 h 152"/>
                    <a:gd name="T18" fmla="*/ 103 w 177"/>
                    <a:gd name="T19" fmla="*/ 48 h 152"/>
                    <a:gd name="T20" fmla="*/ 80 w 177"/>
                    <a:gd name="T2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7" h="152">
                      <a:moveTo>
                        <a:pt x="80" y="0"/>
                      </a:moveTo>
                      <a:lnTo>
                        <a:pt x="64" y="48"/>
                      </a:lnTo>
                      <a:lnTo>
                        <a:pt x="0" y="56"/>
                      </a:lnTo>
                      <a:lnTo>
                        <a:pt x="48" y="96"/>
                      </a:lnTo>
                      <a:lnTo>
                        <a:pt x="32" y="152"/>
                      </a:lnTo>
                      <a:lnTo>
                        <a:pt x="88" y="128"/>
                      </a:lnTo>
                      <a:lnTo>
                        <a:pt x="135" y="152"/>
                      </a:lnTo>
                      <a:lnTo>
                        <a:pt x="121" y="90"/>
                      </a:lnTo>
                      <a:lnTo>
                        <a:pt x="177" y="58"/>
                      </a:lnTo>
                      <a:lnTo>
                        <a:pt x="103" y="48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0" name="Freeform 53">
                  <a:extLst>
                    <a:ext uri="{FF2B5EF4-FFF2-40B4-BE49-F238E27FC236}">
                      <a16:creationId xmlns:a16="http://schemas.microsoft.com/office/drawing/2014/main" id="{5520721C-2826-4FCB-A640-BDCB7370D8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" y="1365"/>
                  <a:ext cx="178" cy="152"/>
                </a:xfrm>
                <a:custGeom>
                  <a:avLst/>
                  <a:gdLst>
                    <a:gd name="T0" fmla="*/ 80 w 178"/>
                    <a:gd name="T1" fmla="*/ 0 h 152"/>
                    <a:gd name="T2" fmla="*/ 64 w 178"/>
                    <a:gd name="T3" fmla="*/ 48 h 152"/>
                    <a:gd name="T4" fmla="*/ 0 w 178"/>
                    <a:gd name="T5" fmla="*/ 56 h 152"/>
                    <a:gd name="T6" fmla="*/ 48 w 178"/>
                    <a:gd name="T7" fmla="*/ 96 h 152"/>
                    <a:gd name="T8" fmla="*/ 32 w 178"/>
                    <a:gd name="T9" fmla="*/ 152 h 152"/>
                    <a:gd name="T10" fmla="*/ 88 w 178"/>
                    <a:gd name="T11" fmla="*/ 128 h 152"/>
                    <a:gd name="T12" fmla="*/ 136 w 178"/>
                    <a:gd name="T13" fmla="*/ 152 h 152"/>
                    <a:gd name="T14" fmla="*/ 122 w 178"/>
                    <a:gd name="T15" fmla="*/ 90 h 152"/>
                    <a:gd name="T16" fmla="*/ 178 w 178"/>
                    <a:gd name="T17" fmla="*/ 58 h 152"/>
                    <a:gd name="T18" fmla="*/ 104 w 178"/>
                    <a:gd name="T19" fmla="*/ 48 h 152"/>
                    <a:gd name="T20" fmla="*/ 80 w 178"/>
                    <a:gd name="T2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8" h="152">
                      <a:moveTo>
                        <a:pt x="80" y="0"/>
                      </a:moveTo>
                      <a:lnTo>
                        <a:pt x="64" y="48"/>
                      </a:lnTo>
                      <a:lnTo>
                        <a:pt x="0" y="56"/>
                      </a:lnTo>
                      <a:lnTo>
                        <a:pt x="48" y="96"/>
                      </a:lnTo>
                      <a:lnTo>
                        <a:pt x="32" y="152"/>
                      </a:lnTo>
                      <a:lnTo>
                        <a:pt x="88" y="128"/>
                      </a:lnTo>
                      <a:lnTo>
                        <a:pt x="136" y="152"/>
                      </a:lnTo>
                      <a:lnTo>
                        <a:pt x="122" y="90"/>
                      </a:lnTo>
                      <a:lnTo>
                        <a:pt x="178" y="58"/>
                      </a:lnTo>
                      <a:lnTo>
                        <a:pt x="104" y="48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1" name="Freeform 54">
                  <a:extLst>
                    <a:ext uri="{FF2B5EF4-FFF2-40B4-BE49-F238E27FC236}">
                      <a16:creationId xmlns:a16="http://schemas.microsoft.com/office/drawing/2014/main" id="{D57EB79C-0D1F-4591-9DE0-3F4F0770C4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" y="1365"/>
                  <a:ext cx="178" cy="152"/>
                </a:xfrm>
                <a:custGeom>
                  <a:avLst/>
                  <a:gdLst>
                    <a:gd name="T0" fmla="*/ 98 w 178"/>
                    <a:gd name="T1" fmla="*/ 0 h 152"/>
                    <a:gd name="T2" fmla="*/ 114 w 178"/>
                    <a:gd name="T3" fmla="*/ 48 h 152"/>
                    <a:gd name="T4" fmla="*/ 178 w 178"/>
                    <a:gd name="T5" fmla="*/ 56 h 152"/>
                    <a:gd name="T6" fmla="*/ 130 w 178"/>
                    <a:gd name="T7" fmla="*/ 96 h 152"/>
                    <a:gd name="T8" fmla="*/ 146 w 178"/>
                    <a:gd name="T9" fmla="*/ 152 h 152"/>
                    <a:gd name="T10" fmla="*/ 90 w 178"/>
                    <a:gd name="T11" fmla="*/ 128 h 152"/>
                    <a:gd name="T12" fmla="*/ 42 w 178"/>
                    <a:gd name="T13" fmla="*/ 152 h 152"/>
                    <a:gd name="T14" fmla="*/ 56 w 178"/>
                    <a:gd name="T15" fmla="*/ 90 h 152"/>
                    <a:gd name="T16" fmla="*/ 0 w 178"/>
                    <a:gd name="T17" fmla="*/ 58 h 152"/>
                    <a:gd name="T18" fmla="*/ 74 w 178"/>
                    <a:gd name="T19" fmla="*/ 48 h 152"/>
                    <a:gd name="T20" fmla="*/ 98 w 178"/>
                    <a:gd name="T2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8" h="152">
                      <a:moveTo>
                        <a:pt x="98" y="0"/>
                      </a:moveTo>
                      <a:lnTo>
                        <a:pt x="114" y="48"/>
                      </a:lnTo>
                      <a:lnTo>
                        <a:pt x="178" y="56"/>
                      </a:lnTo>
                      <a:lnTo>
                        <a:pt x="130" y="96"/>
                      </a:lnTo>
                      <a:lnTo>
                        <a:pt x="146" y="152"/>
                      </a:lnTo>
                      <a:lnTo>
                        <a:pt x="90" y="128"/>
                      </a:lnTo>
                      <a:lnTo>
                        <a:pt x="42" y="152"/>
                      </a:lnTo>
                      <a:lnTo>
                        <a:pt x="56" y="90"/>
                      </a:lnTo>
                      <a:lnTo>
                        <a:pt x="0" y="58"/>
                      </a:lnTo>
                      <a:lnTo>
                        <a:pt x="74" y="48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2" name="Freeform 55">
                  <a:extLst>
                    <a:ext uri="{FF2B5EF4-FFF2-40B4-BE49-F238E27FC236}">
                      <a16:creationId xmlns:a16="http://schemas.microsoft.com/office/drawing/2014/main" id="{F3C70C93-8E32-4E5F-8563-108A1EF30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" y="1423"/>
                  <a:ext cx="170" cy="166"/>
                </a:xfrm>
                <a:custGeom>
                  <a:avLst/>
                  <a:gdLst>
                    <a:gd name="T0" fmla="*/ 62 w 170"/>
                    <a:gd name="T1" fmla="*/ 0 h 166"/>
                    <a:gd name="T2" fmla="*/ 60 w 170"/>
                    <a:gd name="T3" fmla="*/ 52 h 166"/>
                    <a:gd name="T4" fmla="*/ 0 w 170"/>
                    <a:gd name="T5" fmla="*/ 78 h 166"/>
                    <a:gd name="T6" fmla="*/ 56 w 170"/>
                    <a:gd name="T7" fmla="*/ 106 h 166"/>
                    <a:gd name="T8" fmla="*/ 56 w 170"/>
                    <a:gd name="T9" fmla="*/ 166 h 166"/>
                    <a:gd name="T10" fmla="*/ 102 w 170"/>
                    <a:gd name="T11" fmla="*/ 126 h 166"/>
                    <a:gd name="T12" fmla="*/ 154 w 170"/>
                    <a:gd name="T13" fmla="*/ 138 h 166"/>
                    <a:gd name="T14" fmla="*/ 124 w 170"/>
                    <a:gd name="T15" fmla="*/ 80 h 166"/>
                    <a:gd name="T16" fmla="*/ 170 w 170"/>
                    <a:gd name="T17" fmla="*/ 32 h 166"/>
                    <a:gd name="T18" fmla="*/ 96 w 170"/>
                    <a:gd name="T19" fmla="*/ 44 h 166"/>
                    <a:gd name="T20" fmla="*/ 62 w 170"/>
                    <a:gd name="T21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166">
                      <a:moveTo>
                        <a:pt x="62" y="0"/>
                      </a:moveTo>
                      <a:lnTo>
                        <a:pt x="60" y="52"/>
                      </a:lnTo>
                      <a:lnTo>
                        <a:pt x="0" y="78"/>
                      </a:lnTo>
                      <a:lnTo>
                        <a:pt x="56" y="106"/>
                      </a:lnTo>
                      <a:lnTo>
                        <a:pt x="56" y="166"/>
                      </a:lnTo>
                      <a:lnTo>
                        <a:pt x="102" y="126"/>
                      </a:lnTo>
                      <a:lnTo>
                        <a:pt x="154" y="138"/>
                      </a:lnTo>
                      <a:lnTo>
                        <a:pt x="124" y="80"/>
                      </a:lnTo>
                      <a:lnTo>
                        <a:pt x="170" y="32"/>
                      </a:lnTo>
                      <a:lnTo>
                        <a:pt x="96" y="44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3" name="Freeform 56">
                  <a:extLst>
                    <a:ext uri="{FF2B5EF4-FFF2-40B4-BE49-F238E27FC236}">
                      <a16:creationId xmlns:a16="http://schemas.microsoft.com/office/drawing/2014/main" id="{07F32DD0-3CF5-4EB5-9AEA-1B5C0F3B5F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9" y="1423"/>
                  <a:ext cx="168" cy="166"/>
                </a:xfrm>
                <a:custGeom>
                  <a:avLst/>
                  <a:gdLst>
                    <a:gd name="T0" fmla="*/ 108 w 168"/>
                    <a:gd name="T1" fmla="*/ 0 h 166"/>
                    <a:gd name="T2" fmla="*/ 110 w 168"/>
                    <a:gd name="T3" fmla="*/ 52 h 166"/>
                    <a:gd name="T4" fmla="*/ 168 w 168"/>
                    <a:gd name="T5" fmla="*/ 78 h 166"/>
                    <a:gd name="T6" fmla="*/ 112 w 168"/>
                    <a:gd name="T7" fmla="*/ 106 h 166"/>
                    <a:gd name="T8" fmla="*/ 114 w 168"/>
                    <a:gd name="T9" fmla="*/ 166 h 166"/>
                    <a:gd name="T10" fmla="*/ 66 w 168"/>
                    <a:gd name="T11" fmla="*/ 126 h 166"/>
                    <a:gd name="T12" fmla="*/ 16 w 168"/>
                    <a:gd name="T13" fmla="*/ 138 h 166"/>
                    <a:gd name="T14" fmla="*/ 46 w 168"/>
                    <a:gd name="T15" fmla="*/ 80 h 166"/>
                    <a:gd name="T16" fmla="*/ 0 w 168"/>
                    <a:gd name="T17" fmla="*/ 32 h 166"/>
                    <a:gd name="T18" fmla="*/ 74 w 168"/>
                    <a:gd name="T19" fmla="*/ 44 h 166"/>
                    <a:gd name="T20" fmla="*/ 108 w 168"/>
                    <a:gd name="T21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8" h="166">
                      <a:moveTo>
                        <a:pt x="108" y="0"/>
                      </a:moveTo>
                      <a:lnTo>
                        <a:pt x="110" y="52"/>
                      </a:lnTo>
                      <a:lnTo>
                        <a:pt x="168" y="78"/>
                      </a:lnTo>
                      <a:lnTo>
                        <a:pt x="112" y="106"/>
                      </a:lnTo>
                      <a:lnTo>
                        <a:pt x="114" y="166"/>
                      </a:lnTo>
                      <a:lnTo>
                        <a:pt x="66" y="126"/>
                      </a:lnTo>
                      <a:lnTo>
                        <a:pt x="16" y="138"/>
                      </a:lnTo>
                      <a:lnTo>
                        <a:pt x="46" y="80"/>
                      </a:lnTo>
                      <a:lnTo>
                        <a:pt x="0" y="32"/>
                      </a:lnTo>
                      <a:lnTo>
                        <a:pt x="74" y="44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4" name="Freeform 57">
                  <a:extLst>
                    <a:ext uri="{FF2B5EF4-FFF2-40B4-BE49-F238E27FC236}">
                      <a16:creationId xmlns:a16="http://schemas.microsoft.com/office/drawing/2014/main" id="{31E00135-FA6F-49BC-A3EF-E52BD4BE5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" y="1541"/>
                  <a:ext cx="164" cy="162"/>
                </a:xfrm>
                <a:custGeom>
                  <a:avLst/>
                  <a:gdLst>
                    <a:gd name="T0" fmla="*/ 50 w 164"/>
                    <a:gd name="T1" fmla="*/ 0 h 162"/>
                    <a:gd name="T2" fmla="*/ 54 w 164"/>
                    <a:gd name="T3" fmla="*/ 52 h 162"/>
                    <a:gd name="T4" fmla="*/ 0 w 164"/>
                    <a:gd name="T5" fmla="*/ 84 h 162"/>
                    <a:gd name="T6" fmla="*/ 56 w 164"/>
                    <a:gd name="T7" fmla="*/ 104 h 162"/>
                    <a:gd name="T8" fmla="*/ 62 w 164"/>
                    <a:gd name="T9" fmla="*/ 162 h 162"/>
                    <a:gd name="T10" fmla="*/ 104 w 164"/>
                    <a:gd name="T11" fmla="*/ 120 h 162"/>
                    <a:gd name="T12" fmla="*/ 158 w 164"/>
                    <a:gd name="T13" fmla="*/ 126 h 162"/>
                    <a:gd name="T14" fmla="*/ 120 w 164"/>
                    <a:gd name="T15" fmla="*/ 72 h 162"/>
                    <a:gd name="T16" fmla="*/ 164 w 164"/>
                    <a:gd name="T17" fmla="*/ 18 h 162"/>
                    <a:gd name="T18" fmla="*/ 90 w 164"/>
                    <a:gd name="T19" fmla="*/ 38 h 162"/>
                    <a:gd name="T20" fmla="*/ 50 w 164"/>
                    <a:gd name="T21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4" h="162">
                      <a:moveTo>
                        <a:pt x="50" y="0"/>
                      </a:moveTo>
                      <a:lnTo>
                        <a:pt x="54" y="52"/>
                      </a:lnTo>
                      <a:lnTo>
                        <a:pt x="0" y="84"/>
                      </a:lnTo>
                      <a:lnTo>
                        <a:pt x="56" y="104"/>
                      </a:lnTo>
                      <a:lnTo>
                        <a:pt x="62" y="162"/>
                      </a:lnTo>
                      <a:lnTo>
                        <a:pt x="104" y="120"/>
                      </a:lnTo>
                      <a:lnTo>
                        <a:pt x="158" y="126"/>
                      </a:lnTo>
                      <a:lnTo>
                        <a:pt x="120" y="72"/>
                      </a:lnTo>
                      <a:lnTo>
                        <a:pt x="164" y="18"/>
                      </a:lnTo>
                      <a:lnTo>
                        <a:pt x="90" y="38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5" name="Freeform 58">
                  <a:extLst>
                    <a:ext uri="{FF2B5EF4-FFF2-40B4-BE49-F238E27FC236}">
                      <a16:creationId xmlns:a16="http://schemas.microsoft.com/office/drawing/2014/main" id="{CB151097-B26F-4BD2-9730-9A6A5304DE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" y="1541"/>
                  <a:ext cx="164" cy="162"/>
                </a:xfrm>
                <a:custGeom>
                  <a:avLst/>
                  <a:gdLst>
                    <a:gd name="T0" fmla="*/ 112 w 164"/>
                    <a:gd name="T1" fmla="*/ 0 h 162"/>
                    <a:gd name="T2" fmla="*/ 110 w 164"/>
                    <a:gd name="T3" fmla="*/ 52 h 162"/>
                    <a:gd name="T4" fmla="*/ 164 w 164"/>
                    <a:gd name="T5" fmla="*/ 84 h 162"/>
                    <a:gd name="T6" fmla="*/ 108 w 164"/>
                    <a:gd name="T7" fmla="*/ 104 h 162"/>
                    <a:gd name="T8" fmla="*/ 102 w 164"/>
                    <a:gd name="T9" fmla="*/ 162 h 162"/>
                    <a:gd name="T10" fmla="*/ 60 w 164"/>
                    <a:gd name="T11" fmla="*/ 120 h 162"/>
                    <a:gd name="T12" fmla="*/ 6 w 164"/>
                    <a:gd name="T13" fmla="*/ 126 h 162"/>
                    <a:gd name="T14" fmla="*/ 42 w 164"/>
                    <a:gd name="T15" fmla="*/ 72 h 162"/>
                    <a:gd name="T16" fmla="*/ 0 w 164"/>
                    <a:gd name="T17" fmla="*/ 18 h 162"/>
                    <a:gd name="T18" fmla="*/ 74 w 164"/>
                    <a:gd name="T19" fmla="*/ 38 h 162"/>
                    <a:gd name="T20" fmla="*/ 112 w 164"/>
                    <a:gd name="T21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4" h="162">
                      <a:moveTo>
                        <a:pt x="112" y="0"/>
                      </a:moveTo>
                      <a:lnTo>
                        <a:pt x="110" y="52"/>
                      </a:lnTo>
                      <a:lnTo>
                        <a:pt x="164" y="84"/>
                      </a:lnTo>
                      <a:lnTo>
                        <a:pt x="108" y="104"/>
                      </a:lnTo>
                      <a:lnTo>
                        <a:pt x="102" y="162"/>
                      </a:lnTo>
                      <a:lnTo>
                        <a:pt x="60" y="120"/>
                      </a:lnTo>
                      <a:lnTo>
                        <a:pt x="6" y="126"/>
                      </a:lnTo>
                      <a:lnTo>
                        <a:pt x="42" y="72"/>
                      </a:lnTo>
                      <a:lnTo>
                        <a:pt x="0" y="18"/>
                      </a:lnTo>
                      <a:lnTo>
                        <a:pt x="74" y="38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6" name="Freeform 59">
                  <a:extLst>
                    <a:ext uri="{FF2B5EF4-FFF2-40B4-BE49-F238E27FC236}">
                      <a16:creationId xmlns:a16="http://schemas.microsoft.com/office/drawing/2014/main" id="{B860D5A0-5AAD-4B4D-BAEB-5B485C723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" y="1605"/>
                  <a:ext cx="208" cy="96"/>
                </a:xfrm>
                <a:custGeom>
                  <a:avLst/>
                  <a:gdLst>
                    <a:gd name="T0" fmla="*/ 0 w 208"/>
                    <a:gd name="T1" fmla="*/ 48 h 96"/>
                    <a:gd name="T2" fmla="*/ 0 w 208"/>
                    <a:gd name="T3" fmla="*/ 48 h 96"/>
                    <a:gd name="T4" fmla="*/ 2 w 208"/>
                    <a:gd name="T5" fmla="*/ 38 h 96"/>
                    <a:gd name="T6" fmla="*/ 8 w 208"/>
                    <a:gd name="T7" fmla="*/ 30 h 96"/>
                    <a:gd name="T8" fmla="*/ 18 w 208"/>
                    <a:gd name="T9" fmla="*/ 22 h 96"/>
                    <a:gd name="T10" fmla="*/ 30 w 208"/>
                    <a:gd name="T11" fmla="*/ 14 h 96"/>
                    <a:gd name="T12" fmla="*/ 46 w 208"/>
                    <a:gd name="T13" fmla="*/ 8 h 96"/>
                    <a:gd name="T14" fmla="*/ 64 w 208"/>
                    <a:gd name="T15" fmla="*/ 4 h 96"/>
                    <a:gd name="T16" fmla="*/ 84 w 208"/>
                    <a:gd name="T17" fmla="*/ 0 h 96"/>
                    <a:gd name="T18" fmla="*/ 104 w 208"/>
                    <a:gd name="T19" fmla="*/ 0 h 96"/>
                    <a:gd name="T20" fmla="*/ 104 w 208"/>
                    <a:gd name="T21" fmla="*/ 0 h 96"/>
                    <a:gd name="T22" fmla="*/ 124 w 208"/>
                    <a:gd name="T23" fmla="*/ 0 h 96"/>
                    <a:gd name="T24" fmla="*/ 144 w 208"/>
                    <a:gd name="T25" fmla="*/ 4 h 96"/>
                    <a:gd name="T26" fmla="*/ 162 w 208"/>
                    <a:gd name="T27" fmla="*/ 8 h 96"/>
                    <a:gd name="T28" fmla="*/ 178 w 208"/>
                    <a:gd name="T29" fmla="*/ 14 h 96"/>
                    <a:gd name="T30" fmla="*/ 190 w 208"/>
                    <a:gd name="T31" fmla="*/ 22 h 96"/>
                    <a:gd name="T32" fmla="*/ 200 w 208"/>
                    <a:gd name="T33" fmla="*/ 30 h 96"/>
                    <a:gd name="T34" fmla="*/ 206 w 208"/>
                    <a:gd name="T35" fmla="*/ 38 h 96"/>
                    <a:gd name="T36" fmla="*/ 208 w 208"/>
                    <a:gd name="T37" fmla="*/ 48 h 96"/>
                    <a:gd name="T38" fmla="*/ 208 w 208"/>
                    <a:gd name="T39" fmla="*/ 48 h 96"/>
                    <a:gd name="T40" fmla="*/ 206 w 208"/>
                    <a:gd name="T41" fmla="*/ 58 h 96"/>
                    <a:gd name="T42" fmla="*/ 200 w 208"/>
                    <a:gd name="T43" fmla="*/ 66 h 96"/>
                    <a:gd name="T44" fmla="*/ 190 w 208"/>
                    <a:gd name="T45" fmla="*/ 74 h 96"/>
                    <a:gd name="T46" fmla="*/ 178 w 208"/>
                    <a:gd name="T47" fmla="*/ 82 h 96"/>
                    <a:gd name="T48" fmla="*/ 162 w 208"/>
                    <a:gd name="T49" fmla="*/ 88 h 96"/>
                    <a:gd name="T50" fmla="*/ 144 w 208"/>
                    <a:gd name="T51" fmla="*/ 92 h 96"/>
                    <a:gd name="T52" fmla="*/ 124 w 208"/>
                    <a:gd name="T53" fmla="*/ 96 h 96"/>
                    <a:gd name="T54" fmla="*/ 104 w 208"/>
                    <a:gd name="T55" fmla="*/ 96 h 96"/>
                    <a:gd name="T56" fmla="*/ 104 w 208"/>
                    <a:gd name="T57" fmla="*/ 96 h 96"/>
                    <a:gd name="T58" fmla="*/ 84 w 208"/>
                    <a:gd name="T59" fmla="*/ 96 h 96"/>
                    <a:gd name="T60" fmla="*/ 64 w 208"/>
                    <a:gd name="T61" fmla="*/ 92 h 96"/>
                    <a:gd name="T62" fmla="*/ 46 w 208"/>
                    <a:gd name="T63" fmla="*/ 88 h 96"/>
                    <a:gd name="T64" fmla="*/ 30 w 208"/>
                    <a:gd name="T65" fmla="*/ 82 h 96"/>
                    <a:gd name="T66" fmla="*/ 18 w 208"/>
                    <a:gd name="T67" fmla="*/ 74 h 96"/>
                    <a:gd name="T68" fmla="*/ 8 w 208"/>
                    <a:gd name="T69" fmla="*/ 66 h 96"/>
                    <a:gd name="T70" fmla="*/ 2 w 208"/>
                    <a:gd name="T71" fmla="*/ 58 h 96"/>
                    <a:gd name="T72" fmla="*/ 0 w 208"/>
                    <a:gd name="T73" fmla="*/ 48 h 96"/>
                    <a:gd name="T74" fmla="*/ 0 w 208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08" h="96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38"/>
                      </a:lnTo>
                      <a:lnTo>
                        <a:pt x="8" y="30"/>
                      </a:lnTo>
                      <a:lnTo>
                        <a:pt x="18" y="22"/>
                      </a:lnTo>
                      <a:lnTo>
                        <a:pt x="30" y="14"/>
                      </a:lnTo>
                      <a:lnTo>
                        <a:pt x="46" y="8"/>
                      </a:lnTo>
                      <a:lnTo>
                        <a:pt x="64" y="4"/>
                      </a:lnTo>
                      <a:lnTo>
                        <a:pt x="84" y="0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124" y="0"/>
                      </a:lnTo>
                      <a:lnTo>
                        <a:pt x="144" y="4"/>
                      </a:lnTo>
                      <a:lnTo>
                        <a:pt x="162" y="8"/>
                      </a:lnTo>
                      <a:lnTo>
                        <a:pt x="178" y="14"/>
                      </a:lnTo>
                      <a:lnTo>
                        <a:pt x="190" y="22"/>
                      </a:lnTo>
                      <a:lnTo>
                        <a:pt x="200" y="30"/>
                      </a:lnTo>
                      <a:lnTo>
                        <a:pt x="206" y="38"/>
                      </a:lnTo>
                      <a:lnTo>
                        <a:pt x="208" y="48"/>
                      </a:lnTo>
                      <a:lnTo>
                        <a:pt x="208" y="48"/>
                      </a:lnTo>
                      <a:lnTo>
                        <a:pt x="206" y="58"/>
                      </a:lnTo>
                      <a:lnTo>
                        <a:pt x="200" y="66"/>
                      </a:lnTo>
                      <a:lnTo>
                        <a:pt x="190" y="74"/>
                      </a:lnTo>
                      <a:lnTo>
                        <a:pt x="178" y="82"/>
                      </a:lnTo>
                      <a:lnTo>
                        <a:pt x="162" y="88"/>
                      </a:lnTo>
                      <a:lnTo>
                        <a:pt x="144" y="92"/>
                      </a:lnTo>
                      <a:lnTo>
                        <a:pt x="124" y="96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84" y="96"/>
                      </a:lnTo>
                      <a:lnTo>
                        <a:pt x="64" y="92"/>
                      </a:lnTo>
                      <a:lnTo>
                        <a:pt x="46" y="88"/>
                      </a:lnTo>
                      <a:lnTo>
                        <a:pt x="30" y="82"/>
                      </a:lnTo>
                      <a:lnTo>
                        <a:pt x="18" y="74"/>
                      </a:lnTo>
                      <a:lnTo>
                        <a:pt x="8" y="66"/>
                      </a:lnTo>
                      <a:lnTo>
                        <a:pt x="2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7" name="Freeform 60">
                  <a:extLst>
                    <a:ext uri="{FF2B5EF4-FFF2-40B4-BE49-F238E27FC236}">
                      <a16:creationId xmlns:a16="http://schemas.microsoft.com/office/drawing/2014/main" id="{F581A2DE-D265-404A-9523-BD85B6A9F5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9" y="1637"/>
                  <a:ext cx="160" cy="88"/>
                </a:xfrm>
                <a:custGeom>
                  <a:avLst/>
                  <a:gdLst>
                    <a:gd name="T0" fmla="*/ 0 w 160"/>
                    <a:gd name="T1" fmla="*/ 44 h 88"/>
                    <a:gd name="T2" fmla="*/ 0 w 160"/>
                    <a:gd name="T3" fmla="*/ 44 h 88"/>
                    <a:gd name="T4" fmla="*/ 2 w 160"/>
                    <a:gd name="T5" fmla="*/ 36 h 88"/>
                    <a:gd name="T6" fmla="*/ 6 w 160"/>
                    <a:gd name="T7" fmla="*/ 26 h 88"/>
                    <a:gd name="T8" fmla="*/ 14 w 160"/>
                    <a:gd name="T9" fmla="*/ 20 h 88"/>
                    <a:gd name="T10" fmla="*/ 24 w 160"/>
                    <a:gd name="T11" fmla="*/ 12 h 88"/>
                    <a:gd name="T12" fmla="*/ 36 w 160"/>
                    <a:gd name="T13" fmla="*/ 8 h 88"/>
                    <a:gd name="T14" fmla="*/ 48 w 160"/>
                    <a:gd name="T15" fmla="*/ 4 h 88"/>
                    <a:gd name="T16" fmla="*/ 64 w 160"/>
                    <a:gd name="T17" fmla="*/ 0 h 88"/>
                    <a:gd name="T18" fmla="*/ 80 w 160"/>
                    <a:gd name="T19" fmla="*/ 0 h 88"/>
                    <a:gd name="T20" fmla="*/ 80 w 160"/>
                    <a:gd name="T21" fmla="*/ 0 h 88"/>
                    <a:gd name="T22" fmla="*/ 96 w 160"/>
                    <a:gd name="T23" fmla="*/ 0 h 88"/>
                    <a:gd name="T24" fmla="*/ 112 w 160"/>
                    <a:gd name="T25" fmla="*/ 4 h 88"/>
                    <a:gd name="T26" fmla="*/ 124 w 160"/>
                    <a:gd name="T27" fmla="*/ 8 h 88"/>
                    <a:gd name="T28" fmla="*/ 136 w 160"/>
                    <a:gd name="T29" fmla="*/ 12 h 88"/>
                    <a:gd name="T30" fmla="*/ 146 w 160"/>
                    <a:gd name="T31" fmla="*/ 20 h 88"/>
                    <a:gd name="T32" fmla="*/ 154 w 160"/>
                    <a:gd name="T33" fmla="*/ 26 h 88"/>
                    <a:gd name="T34" fmla="*/ 158 w 160"/>
                    <a:gd name="T35" fmla="*/ 36 h 88"/>
                    <a:gd name="T36" fmla="*/ 160 w 160"/>
                    <a:gd name="T37" fmla="*/ 44 h 88"/>
                    <a:gd name="T38" fmla="*/ 160 w 160"/>
                    <a:gd name="T39" fmla="*/ 44 h 88"/>
                    <a:gd name="T40" fmla="*/ 158 w 160"/>
                    <a:gd name="T41" fmla="*/ 52 h 88"/>
                    <a:gd name="T42" fmla="*/ 154 w 160"/>
                    <a:gd name="T43" fmla="*/ 62 h 88"/>
                    <a:gd name="T44" fmla="*/ 146 w 160"/>
                    <a:gd name="T45" fmla="*/ 68 h 88"/>
                    <a:gd name="T46" fmla="*/ 136 w 160"/>
                    <a:gd name="T47" fmla="*/ 76 h 88"/>
                    <a:gd name="T48" fmla="*/ 124 w 160"/>
                    <a:gd name="T49" fmla="*/ 80 h 88"/>
                    <a:gd name="T50" fmla="*/ 112 w 160"/>
                    <a:gd name="T51" fmla="*/ 84 h 88"/>
                    <a:gd name="T52" fmla="*/ 96 w 160"/>
                    <a:gd name="T53" fmla="*/ 88 h 88"/>
                    <a:gd name="T54" fmla="*/ 80 w 160"/>
                    <a:gd name="T55" fmla="*/ 88 h 88"/>
                    <a:gd name="T56" fmla="*/ 80 w 160"/>
                    <a:gd name="T57" fmla="*/ 88 h 88"/>
                    <a:gd name="T58" fmla="*/ 64 w 160"/>
                    <a:gd name="T59" fmla="*/ 88 h 88"/>
                    <a:gd name="T60" fmla="*/ 48 w 160"/>
                    <a:gd name="T61" fmla="*/ 84 h 88"/>
                    <a:gd name="T62" fmla="*/ 36 w 160"/>
                    <a:gd name="T63" fmla="*/ 80 h 88"/>
                    <a:gd name="T64" fmla="*/ 24 w 160"/>
                    <a:gd name="T65" fmla="*/ 76 h 88"/>
                    <a:gd name="T66" fmla="*/ 14 w 160"/>
                    <a:gd name="T67" fmla="*/ 68 h 88"/>
                    <a:gd name="T68" fmla="*/ 6 w 160"/>
                    <a:gd name="T69" fmla="*/ 62 h 88"/>
                    <a:gd name="T70" fmla="*/ 2 w 160"/>
                    <a:gd name="T71" fmla="*/ 52 h 88"/>
                    <a:gd name="T72" fmla="*/ 0 w 160"/>
                    <a:gd name="T73" fmla="*/ 44 h 88"/>
                    <a:gd name="T74" fmla="*/ 0 w 160"/>
                    <a:gd name="T75" fmla="*/ 4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8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6" y="26"/>
                      </a:lnTo>
                      <a:lnTo>
                        <a:pt x="14" y="20"/>
                      </a:lnTo>
                      <a:lnTo>
                        <a:pt x="24" y="12"/>
                      </a:lnTo>
                      <a:lnTo>
                        <a:pt x="36" y="8"/>
                      </a:lnTo>
                      <a:lnTo>
                        <a:pt x="48" y="4"/>
                      </a:lnTo>
                      <a:lnTo>
                        <a:pt x="64" y="0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0"/>
                      </a:lnTo>
                      <a:lnTo>
                        <a:pt x="112" y="4"/>
                      </a:lnTo>
                      <a:lnTo>
                        <a:pt x="124" y="8"/>
                      </a:lnTo>
                      <a:lnTo>
                        <a:pt x="136" y="12"/>
                      </a:lnTo>
                      <a:lnTo>
                        <a:pt x="146" y="20"/>
                      </a:lnTo>
                      <a:lnTo>
                        <a:pt x="154" y="26"/>
                      </a:lnTo>
                      <a:lnTo>
                        <a:pt x="158" y="36"/>
                      </a:lnTo>
                      <a:lnTo>
                        <a:pt x="160" y="44"/>
                      </a:lnTo>
                      <a:lnTo>
                        <a:pt x="160" y="44"/>
                      </a:lnTo>
                      <a:lnTo>
                        <a:pt x="158" y="52"/>
                      </a:lnTo>
                      <a:lnTo>
                        <a:pt x="154" y="62"/>
                      </a:lnTo>
                      <a:lnTo>
                        <a:pt x="146" y="68"/>
                      </a:lnTo>
                      <a:lnTo>
                        <a:pt x="136" y="76"/>
                      </a:lnTo>
                      <a:lnTo>
                        <a:pt x="124" y="80"/>
                      </a:lnTo>
                      <a:lnTo>
                        <a:pt x="112" y="84"/>
                      </a:lnTo>
                      <a:lnTo>
                        <a:pt x="96" y="88"/>
                      </a:lnTo>
                      <a:lnTo>
                        <a:pt x="80" y="88"/>
                      </a:lnTo>
                      <a:lnTo>
                        <a:pt x="80" y="88"/>
                      </a:lnTo>
                      <a:lnTo>
                        <a:pt x="64" y="88"/>
                      </a:lnTo>
                      <a:lnTo>
                        <a:pt x="48" y="84"/>
                      </a:lnTo>
                      <a:lnTo>
                        <a:pt x="36" y="80"/>
                      </a:lnTo>
                      <a:lnTo>
                        <a:pt x="24" y="76"/>
                      </a:lnTo>
                      <a:lnTo>
                        <a:pt x="14" y="68"/>
                      </a:lnTo>
                      <a:lnTo>
                        <a:pt x="6" y="62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8" name="Freeform 61">
                  <a:extLst>
                    <a:ext uri="{FF2B5EF4-FFF2-40B4-BE49-F238E27FC236}">
                      <a16:creationId xmlns:a16="http://schemas.microsoft.com/office/drawing/2014/main" id="{EDE7CA46-2214-4313-A2B0-AC5FE1A8C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5" y="1749"/>
                  <a:ext cx="112" cy="72"/>
                </a:xfrm>
                <a:custGeom>
                  <a:avLst/>
                  <a:gdLst>
                    <a:gd name="T0" fmla="*/ 0 w 112"/>
                    <a:gd name="T1" fmla="*/ 36 h 72"/>
                    <a:gd name="T2" fmla="*/ 0 w 112"/>
                    <a:gd name="T3" fmla="*/ 36 h 72"/>
                    <a:gd name="T4" fmla="*/ 2 w 112"/>
                    <a:gd name="T5" fmla="*/ 28 h 72"/>
                    <a:gd name="T6" fmla="*/ 4 w 112"/>
                    <a:gd name="T7" fmla="*/ 22 h 72"/>
                    <a:gd name="T8" fmla="*/ 10 w 112"/>
                    <a:gd name="T9" fmla="*/ 16 h 72"/>
                    <a:gd name="T10" fmla="*/ 16 w 112"/>
                    <a:gd name="T11" fmla="*/ 10 h 72"/>
                    <a:gd name="T12" fmla="*/ 24 w 112"/>
                    <a:gd name="T13" fmla="*/ 6 h 72"/>
                    <a:gd name="T14" fmla="*/ 34 w 112"/>
                    <a:gd name="T15" fmla="*/ 2 h 72"/>
                    <a:gd name="T16" fmla="*/ 44 w 112"/>
                    <a:gd name="T17" fmla="*/ 0 h 72"/>
                    <a:gd name="T18" fmla="*/ 56 w 112"/>
                    <a:gd name="T19" fmla="*/ 0 h 72"/>
                    <a:gd name="T20" fmla="*/ 56 w 112"/>
                    <a:gd name="T21" fmla="*/ 0 h 72"/>
                    <a:gd name="T22" fmla="*/ 68 w 112"/>
                    <a:gd name="T23" fmla="*/ 0 h 72"/>
                    <a:gd name="T24" fmla="*/ 78 w 112"/>
                    <a:gd name="T25" fmla="*/ 2 h 72"/>
                    <a:gd name="T26" fmla="*/ 88 w 112"/>
                    <a:gd name="T27" fmla="*/ 6 h 72"/>
                    <a:gd name="T28" fmla="*/ 96 w 112"/>
                    <a:gd name="T29" fmla="*/ 10 h 72"/>
                    <a:gd name="T30" fmla="*/ 102 w 112"/>
                    <a:gd name="T31" fmla="*/ 16 h 72"/>
                    <a:gd name="T32" fmla="*/ 108 w 112"/>
                    <a:gd name="T33" fmla="*/ 22 h 72"/>
                    <a:gd name="T34" fmla="*/ 110 w 112"/>
                    <a:gd name="T35" fmla="*/ 28 h 72"/>
                    <a:gd name="T36" fmla="*/ 112 w 112"/>
                    <a:gd name="T37" fmla="*/ 36 h 72"/>
                    <a:gd name="T38" fmla="*/ 112 w 112"/>
                    <a:gd name="T39" fmla="*/ 36 h 72"/>
                    <a:gd name="T40" fmla="*/ 110 w 112"/>
                    <a:gd name="T41" fmla="*/ 44 h 72"/>
                    <a:gd name="T42" fmla="*/ 108 w 112"/>
                    <a:gd name="T43" fmla="*/ 50 h 72"/>
                    <a:gd name="T44" fmla="*/ 102 w 112"/>
                    <a:gd name="T45" fmla="*/ 56 h 72"/>
                    <a:gd name="T46" fmla="*/ 96 w 112"/>
                    <a:gd name="T47" fmla="*/ 62 h 72"/>
                    <a:gd name="T48" fmla="*/ 88 w 112"/>
                    <a:gd name="T49" fmla="*/ 66 h 72"/>
                    <a:gd name="T50" fmla="*/ 78 w 112"/>
                    <a:gd name="T51" fmla="*/ 70 h 72"/>
                    <a:gd name="T52" fmla="*/ 68 w 112"/>
                    <a:gd name="T53" fmla="*/ 72 h 72"/>
                    <a:gd name="T54" fmla="*/ 56 w 112"/>
                    <a:gd name="T55" fmla="*/ 72 h 72"/>
                    <a:gd name="T56" fmla="*/ 56 w 112"/>
                    <a:gd name="T57" fmla="*/ 72 h 72"/>
                    <a:gd name="T58" fmla="*/ 44 w 112"/>
                    <a:gd name="T59" fmla="*/ 72 h 72"/>
                    <a:gd name="T60" fmla="*/ 34 w 112"/>
                    <a:gd name="T61" fmla="*/ 70 h 72"/>
                    <a:gd name="T62" fmla="*/ 24 w 112"/>
                    <a:gd name="T63" fmla="*/ 66 h 72"/>
                    <a:gd name="T64" fmla="*/ 16 w 112"/>
                    <a:gd name="T65" fmla="*/ 62 h 72"/>
                    <a:gd name="T66" fmla="*/ 10 w 112"/>
                    <a:gd name="T67" fmla="*/ 56 h 72"/>
                    <a:gd name="T68" fmla="*/ 4 w 112"/>
                    <a:gd name="T69" fmla="*/ 50 h 72"/>
                    <a:gd name="T70" fmla="*/ 2 w 112"/>
                    <a:gd name="T71" fmla="*/ 44 h 72"/>
                    <a:gd name="T72" fmla="*/ 0 w 112"/>
                    <a:gd name="T73" fmla="*/ 36 h 72"/>
                    <a:gd name="T74" fmla="*/ 0 w 112"/>
                    <a:gd name="T7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2" h="7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2"/>
                      </a:lnTo>
                      <a:lnTo>
                        <a:pt x="10" y="16"/>
                      </a:lnTo>
                      <a:lnTo>
                        <a:pt x="16" y="10"/>
                      </a:lnTo>
                      <a:lnTo>
                        <a:pt x="24" y="6"/>
                      </a:lnTo>
                      <a:lnTo>
                        <a:pt x="34" y="2"/>
                      </a:lnTo>
                      <a:lnTo>
                        <a:pt x="44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0"/>
                      </a:lnTo>
                      <a:lnTo>
                        <a:pt x="78" y="2"/>
                      </a:lnTo>
                      <a:lnTo>
                        <a:pt x="88" y="6"/>
                      </a:lnTo>
                      <a:lnTo>
                        <a:pt x="96" y="10"/>
                      </a:lnTo>
                      <a:lnTo>
                        <a:pt x="102" y="16"/>
                      </a:lnTo>
                      <a:lnTo>
                        <a:pt x="108" y="22"/>
                      </a:lnTo>
                      <a:lnTo>
                        <a:pt x="110" y="28"/>
                      </a:lnTo>
                      <a:lnTo>
                        <a:pt x="112" y="36"/>
                      </a:lnTo>
                      <a:lnTo>
                        <a:pt x="112" y="36"/>
                      </a:lnTo>
                      <a:lnTo>
                        <a:pt x="110" y="44"/>
                      </a:lnTo>
                      <a:lnTo>
                        <a:pt x="108" y="50"/>
                      </a:lnTo>
                      <a:lnTo>
                        <a:pt x="102" y="56"/>
                      </a:lnTo>
                      <a:lnTo>
                        <a:pt x="96" y="62"/>
                      </a:lnTo>
                      <a:lnTo>
                        <a:pt x="88" y="66"/>
                      </a:lnTo>
                      <a:lnTo>
                        <a:pt x="78" y="70"/>
                      </a:lnTo>
                      <a:lnTo>
                        <a:pt x="68" y="72"/>
                      </a:lnTo>
                      <a:lnTo>
                        <a:pt x="56" y="72"/>
                      </a:lnTo>
                      <a:lnTo>
                        <a:pt x="56" y="72"/>
                      </a:lnTo>
                      <a:lnTo>
                        <a:pt x="44" y="72"/>
                      </a:lnTo>
                      <a:lnTo>
                        <a:pt x="34" y="70"/>
                      </a:lnTo>
                      <a:lnTo>
                        <a:pt x="24" y="66"/>
                      </a:lnTo>
                      <a:lnTo>
                        <a:pt x="16" y="62"/>
                      </a:lnTo>
                      <a:lnTo>
                        <a:pt x="10" y="56"/>
                      </a:lnTo>
                      <a:lnTo>
                        <a:pt x="4" y="50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9" name="Freeform 62">
                  <a:extLst>
                    <a:ext uri="{FF2B5EF4-FFF2-40B4-BE49-F238E27FC236}">
                      <a16:creationId xmlns:a16="http://schemas.microsoft.com/office/drawing/2014/main" id="{819041DB-6951-4E22-AC2F-CFF222009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" y="1741"/>
                  <a:ext cx="440" cy="343"/>
                </a:xfrm>
                <a:custGeom>
                  <a:avLst/>
                  <a:gdLst>
                    <a:gd name="T0" fmla="*/ 32 w 440"/>
                    <a:gd name="T1" fmla="*/ 343 h 343"/>
                    <a:gd name="T2" fmla="*/ 336 w 440"/>
                    <a:gd name="T3" fmla="*/ 343 h 343"/>
                    <a:gd name="T4" fmla="*/ 328 w 440"/>
                    <a:gd name="T5" fmla="*/ 319 h 343"/>
                    <a:gd name="T6" fmla="*/ 392 w 440"/>
                    <a:gd name="T7" fmla="*/ 264 h 343"/>
                    <a:gd name="T8" fmla="*/ 392 w 440"/>
                    <a:gd name="T9" fmla="*/ 264 h 343"/>
                    <a:gd name="T10" fmla="*/ 356 w 440"/>
                    <a:gd name="T11" fmla="*/ 274 h 343"/>
                    <a:gd name="T12" fmla="*/ 330 w 440"/>
                    <a:gd name="T13" fmla="*/ 280 h 343"/>
                    <a:gd name="T14" fmla="*/ 322 w 440"/>
                    <a:gd name="T15" fmla="*/ 282 h 343"/>
                    <a:gd name="T16" fmla="*/ 320 w 440"/>
                    <a:gd name="T17" fmla="*/ 282 h 343"/>
                    <a:gd name="T18" fmla="*/ 320 w 440"/>
                    <a:gd name="T19" fmla="*/ 280 h 343"/>
                    <a:gd name="T20" fmla="*/ 320 w 440"/>
                    <a:gd name="T21" fmla="*/ 280 h 343"/>
                    <a:gd name="T22" fmla="*/ 340 w 440"/>
                    <a:gd name="T23" fmla="*/ 254 h 343"/>
                    <a:gd name="T24" fmla="*/ 384 w 440"/>
                    <a:gd name="T25" fmla="*/ 202 h 343"/>
                    <a:gd name="T26" fmla="*/ 424 w 440"/>
                    <a:gd name="T27" fmla="*/ 152 h 343"/>
                    <a:gd name="T28" fmla="*/ 436 w 440"/>
                    <a:gd name="T29" fmla="*/ 134 h 343"/>
                    <a:gd name="T30" fmla="*/ 440 w 440"/>
                    <a:gd name="T31" fmla="*/ 130 h 343"/>
                    <a:gd name="T32" fmla="*/ 440 w 440"/>
                    <a:gd name="T33" fmla="*/ 128 h 343"/>
                    <a:gd name="T34" fmla="*/ 440 w 440"/>
                    <a:gd name="T35" fmla="*/ 128 h 343"/>
                    <a:gd name="T36" fmla="*/ 432 w 440"/>
                    <a:gd name="T37" fmla="*/ 132 h 343"/>
                    <a:gd name="T38" fmla="*/ 414 w 440"/>
                    <a:gd name="T39" fmla="*/ 146 h 343"/>
                    <a:gd name="T40" fmla="*/ 366 w 440"/>
                    <a:gd name="T41" fmla="*/ 184 h 343"/>
                    <a:gd name="T42" fmla="*/ 318 w 440"/>
                    <a:gd name="T43" fmla="*/ 224 h 343"/>
                    <a:gd name="T44" fmla="*/ 302 w 440"/>
                    <a:gd name="T45" fmla="*/ 236 h 343"/>
                    <a:gd name="T46" fmla="*/ 296 w 440"/>
                    <a:gd name="T47" fmla="*/ 240 h 343"/>
                    <a:gd name="T48" fmla="*/ 296 w 440"/>
                    <a:gd name="T49" fmla="*/ 240 h 343"/>
                    <a:gd name="T50" fmla="*/ 344 w 440"/>
                    <a:gd name="T51" fmla="*/ 122 h 343"/>
                    <a:gd name="T52" fmla="*/ 392 w 440"/>
                    <a:gd name="T53" fmla="*/ 8 h 343"/>
                    <a:gd name="T54" fmla="*/ 392 w 440"/>
                    <a:gd name="T55" fmla="*/ 8 h 343"/>
                    <a:gd name="T56" fmla="*/ 316 w 440"/>
                    <a:gd name="T57" fmla="*/ 110 h 343"/>
                    <a:gd name="T58" fmla="*/ 240 w 440"/>
                    <a:gd name="T59" fmla="*/ 208 h 343"/>
                    <a:gd name="T60" fmla="*/ 240 w 440"/>
                    <a:gd name="T61" fmla="*/ 208 h 343"/>
                    <a:gd name="T62" fmla="*/ 272 w 440"/>
                    <a:gd name="T63" fmla="*/ 8 h 343"/>
                    <a:gd name="T64" fmla="*/ 272 w 440"/>
                    <a:gd name="T65" fmla="*/ 8 h 343"/>
                    <a:gd name="T66" fmla="*/ 242 w 440"/>
                    <a:gd name="T67" fmla="*/ 102 h 343"/>
                    <a:gd name="T68" fmla="*/ 220 w 440"/>
                    <a:gd name="T69" fmla="*/ 164 h 343"/>
                    <a:gd name="T70" fmla="*/ 212 w 440"/>
                    <a:gd name="T71" fmla="*/ 186 h 343"/>
                    <a:gd name="T72" fmla="*/ 208 w 440"/>
                    <a:gd name="T73" fmla="*/ 192 h 343"/>
                    <a:gd name="T74" fmla="*/ 208 w 440"/>
                    <a:gd name="T75" fmla="*/ 192 h 343"/>
                    <a:gd name="T76" fmla="*/ 202 w 440"/>
                    <a:gd name="T77" fmla="*/ 160 h 343"/>
                    <a:gd name="T78" fmla="*/ 190 w 440"/>
                    <a:gd name="T79" fmla="*/ 96 h 343"/>
                    <a:gd name="T80" fmla="*/ 176 w 440"/>
                    <a:gd name="T81" fmla="*/ 8 h 343"/>
                    <a:gd name="T82" fmla="*/ 176 w 440"/>
                    <a:gd name="T83" fmla="*/ 8 h 343"/>
                    <a:gd name="T84" fmla="*/ 174 w 440"/>
                    <a:gd name="T85" fmla="*/ 42 h 343"/>
                    <a:gd name="T86" fmla="*/ 168 w 440"/>
                    <a:gd name="T87" fmla="*/ 110 h 343"/>
                    <a:gd name="T88" fmla="*/ 162 w 440"/>
                    <a:gd name="T89" fmla="*/ 178 h 343"/>
                    <a:gd name="T90" fmla="*/ 160 w 440"/>
                    <a:gd name="T91" fmla="*/ 208 h 343"/>
                    <a:gd name="T92" fmla="*/ 160 w 440"/>
                    <a:gd name="T93" fmla="*/ 208 h 343"/>
                    <a:gd name="T94" fmla="*/ 158 w 440"/>
                    <a:gd name="T95" fmla="*/ 198 h 343"/>
                    <a:gd name="T96" fmla="*/ 150 w 440"/>
                    <a:gd name="T97" fmla="*/ 174 h 343"/>
                    <a:gd name="T98" fmla="*/ 124 w 440"/>
                    <a:gd name="T99" fmla="*/ 102 h 343"/>
                    <a:gd name="T100" fmla="*/ 88 w 440"/>
                    <a:gd name="T101" fmla="*/ 0 h 343"/>
                    <a:gd name="T102" fmla="*/ 104 w 440"/>
                    <a:gd name="T103" fmla="*/ 216 h 343"/>
                    <a:gd name="T104" fmla="*/ 32 w 440"/>
                    <a:gd name="T105" fmla="*/ 120 h 343"/>
                    <a:gd name="T106" fmla="*/ 64 w 440"/>
                    <a:gd name="T107" fmla="*/ 240 h 343"/>
                    <a:gd name="T108" fmla="*/ 24 w 440"/>
                    <a:gd name="T109" fmla="*/ 208 h 343"/>
                    <a:gd name="T110" fmla="*/ 56 w 440"/>
                    <a:gd name="T111" fmla="*/ 280 h 343"/>
                    <a:gd name="T112" fmla="*/ 56 w 440"/>
                    <a:gd name="T113" fmla="*/ 280 h 343"/>
                    <a:gd name="T114" fmla="*/ 28 w 440"/>
                    <a:gd name="T115" fmla="*/ 276 h 343"/>
                    <a:gd name="T116" fmla="*/ 8 w 440"/>
                    <a:gd name="T117" fmla="*/ 272 h 343"/>
                    <a:gd name="T118" fmla="*/ 0 w 440"/>
                    <a:gd name="T119" fmla="*/ 272 h 343"/>
                    <a:gd name="T120" fmla="*/ 0 w 440"/>
                    <a:gd name="T121" fmla="*/ 272 h 343"/>
                    <a:gd name="T122" fmla="*/ 32 w 440"/>
                    <a:gd name="T123" fmla="*/ 312 h 343"/>
                    <a:gd name="T124" fmla="*/ 32 w 440"/>
                    <a:gd name="T125" fmla="*/ 343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40" h="343">
                      <a:moveTo>
                        <a:pt x="32" y="343"/>
                      </a:moveTo>
                      <a:lnTo>
                        <a:pt x="336" y="343"/>
                      </a:lnTo>
                      <a:lnTo>
                        <a:pt x="328" y="319"/>
                      </a:lnTo>
                      <a:lnTo>
                        <a:pt x="392" y="264"/>
                      </a:lnTo>
                      <a:lnTo>
                        <a:pt x="392" y="264"/>
                      </a:lnTo>
                      <a:lnTo>
                        <a:pt x="356" y="274"/>
                      </a:lnTo>
                      <a:lnTo>
                        <a:pt x="330" y="280"/>
                      </a:lnTo>
                      <a:lnTo>
                        <a:pt x="322" y="282"/>
                      </a:lnTo>
                      <a:lnTo>
                        <a:pt x="320" y="282"/>
                      </a:lnTo>
                      <a:lnTo>
                        <a:pt x="320" y="280"/>
                      </a:lnTo>
                      <a:lnTo>
                        <a:pt x="320" y="280"/>
                      </a:lnTo>
                      <a:lnTo>
                        <a:pt x="340" y="254"/>
                      </a:lnTo>
                      <a:lnTo>
                        <a:pt x="384" y="202"/>
                      </a:lnTo>
                      <a:lnTo>
                        <a:pt x="424" y="152"/>
                      </a:lnTo>
                      <a:lnTo>
                        <a:pt x="436" y="134"/>
                      </a:lnTo>
                      <a:lnTo>
                        <a:pt x="440" y="130"/>
                      </a:lnTo>
                      <a:lnTo>
                        <a:pt x="440" y="128"/>
                      </a:lnTo>
                      <a:lnTo>
                        <a:pt x="440" y="128"/>
                      </a:lnTo>
                      <a:lnTo>
                        <a:pt x="432" y="132"/>
                      </a:lnTo>
                      <a:lnTo>
                        <a:pt x="414" y="146"/>
                      </a:lnTo>
                      <a:lnTo>
                        <a:pt x="366" y="184"/>
                      </a:lnTo>
                      <a:lnTo>
                        <a:pt x="318" y="224"/>
                      </a:lnTo>
                      <a:lnTo>
                        <a:pt x="302" y="236"/>
                      </a:lnTo>
                      <a:lnTo>
                        <a:pt x="296" y="240"/>
                      </a:lnTo>
                      <a:lnTo>
                        <a:pt x="296" y="240"/>
                      </a:lnTo>
                      <a:lnTo>
                        <a:pt x="344" y="122"/>
                      </a:lnTo>
                      <a:lnTo>
                        <a:pt x="392" y="8"/>
                      </a:lnTo>
                      <a:lnTo>
                        <a:pt x="392" y="8"/>
                      </a:lnTo>
                      <a:lnTo>
                        <a:pt x="316" y="110"/>
                      </a:lnTo>
                      <a:lnTo>
                        <a:pt x="240" y="208"/>
                      </a:lnTo>
                      <a:lnTo>
                        <a:pt x="240" y="208"/>
                      </a:lnTo>
                      <a:lnTo>
                        <a:pt x="272" y="8"/>
                      </a:lnTo>
                      <a:lnTo>
                        <a:pt x="272" y="8"/>
                      </a:lnTo>
                      <a:lnTo>
                        <a:pt x="242" y="102"/>
                      </a:lnTo>
                      <a:lnTo>
                        <a:pt x="220" y="164"/>
                      </a:lnTo>
                      <a:lnTo>
                        <a:pt x="212" y="186"/>
                      </a:lnTo>
                      <a:lnTo>
                        <a:pt x="208" y="192"/>
                      </a:lnTo>
                      <a:lnTo>
                        <a:pt x="208" y="192"/>
                      </a:lnTo>
                      <a:lnTo>
                        <a:pt x="202" y="160"/>
                      </a:lnTo>
                      <a:lnTo>
                        <a:pt x="190" y="96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74" y="42"/>
                      </a:lnTo>
                      <a:lnTo>
                        <a:pt x="168" y="110"/>
                      </a:lnTo>
                      <a:lnTo>
                        <a:pt x="162" y="178"/>
                      </a:lnTo>
                      <a:lnTo>
                        <a:pt x="160" y="208"/>
                      </a:lnTo>
                      <a:lnTo>
                        <a:pt x="160" y="208"/>
                      </a:lnTo>
                      <a:lnTo>
                        <a:pt x="158" y="198"/>
                      </a:lnTo>
                      <a:lnTo>
                        <a:pt x="150" y="174"/>
                      </a:lnTo>
                      <a:lnTo>
                        <a:pt x="124" y="102"/>
                      </a:lnTo>
                      <a:lnTo>
                        <a:pt x="88" y="0"/>
                      </a:lnTo>
                      <a:lnTo>
                        <a:pt x="104" y="216"/>
                      </a:lnTo>
                      <a:lnTo>
                        <a:pt x="32" y="120"/>
                      </a:lnTo>
                      <a:lnTo>
                        <a:pt x="64" y="240"/>
                      </a:lnTo>
                      <a:lnTo>
                        <a:pt x="24" y="208"/>
                      </a:lnTo>
                      <a:lnTo>
                        <a:pt x="56" y="280"/>
                      </a:lnTo>
                      <a:lnTo>
                        <a:pt x="56" y="280"/>
                      </a:lnTo>
                      <a:lnTo>
                        <a:pt x="28" y="276"/>
                      </a:lnTo>
                      <a:lnTo>
                        <a:pt x="8" y="272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32" y="312"/>
                      </a:lnTo>
                      <a:lnTo>
                        <a:pt x="32" y="34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0" name="Freeform 63">
                  <a:extLst>
                    <a:ext uri="{FF2B5EF4-FFF2-40B4-BE49-F238E27FC236}">
                      <a16:creationId xmlns:a16="http://schemas.microsoft.com/office/drawing/2014/main" id="{4CE2CEA0-9CD2-4CF1-A340-5E2A0399B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" y="253"/>
                  <a:ext cx="2191" cy="672"/>
                </a:xfrm>
                <a:custGeom>
                  <a:avLst/>
                  <a:gdLst>
                    <a:gd name="T0" fmla="*/ 314 w 2191"/>
                    <a:gd name="T1" fmla="*/ 404 h 672"/>
                    <a:gd name="T2" fmla="*/ 232 w 2191"/>
                    <a:gd name="T3" fmla="*/ 440 h 672"/>
                    <a:gd name="T4" fmla="*/ 136 w 2191"/>
                    <a:gd name="T5" fmla="*/ 480 h 672"/>
                    <a:gd name="T6" fmla="*/ 8 w 2191"/>
                    <a:gd name="T7" fmla="*/ 536 h 672"/>
                    <a:gd name="T8" fmla="*/ 112 w 2191"/>
                    <a:gd name="T9" fmla="*/ 544 h 672"/>
                    <a:gd name="T10" fmla="*/ 0 w 2191"/>
                    <a:gd name="T11" fmla="*/ 672 h 672"/>
                    <a:gd name="T12" fmla="*/ 144 w 2191"/>
                    <a:gd name="T13" fmla="*/ 632 h 672"/>
                    <a:gd name="T14" fmla="*/ 222 w 2191"/>
                    <a:gd name="T15" fmla="*/ 570 h 672"/>
                    <a:gd name="T16" fmla="*/ 272 w 2191"/>
                    <a:gd name="T17" fmla="*/ 552 h 672"/>
                    <a:gd name="T18" fmla="*/ 456 w 2191"/>
                    <a:gd name="T19" fmla="*/ 560 h 672"/>
                    <a:gd name="T20" fmla="*/ 480 w 2191"/>
                    <a:gd name="T21" fmla="*/ 528 h 672"/>
                    <a:gd name="T22" fmla="*/ 488 w 2191"/>
                    <a:gd name="T23" fmla="*/ 504 h 672"/>
                    <a:gd name="T24" fmla="*/ 474 w 2191"/>
                    <a:gd name="T25" fmla="*/ 484 h 672"/>
                    <a:gd name="T26" fmla="*/ 376 w 2191"/>
                    <a:gd name="T27" fmla="*/ 448 h 672"/>
                    <a:gd name="T28" fmla="*/ 926 w 2191"/>
                    <a:gd name="T29" fmla="*/ 440 h 672"/>
                    <a:gd name="T30" fmla="*/ 1008 w 2191"/>
                    <a:gd name="T31" fmla="*/ 420 h 672"/>
                    <a:gd name="T32" fmla="*/ 1040 w 2191"/>
                    <a:gd name="T33" fmla="*/ 368 h 672"/>
                    <a:gd name="T34" fmla="*/ 1024 w 2191"/>
                    <a:gd name="T35" fmla="*/ 344 h 672"/>
                    <a:gd name="T36" fmla="*/ 1056 w 2191"/>
                    <a:gd name="T37" fmla="*/ 336 h 672"/>
                    <a:gd name="T38" fmla="*/ 1070 w 2191"/>
                    <a:gd name="T39" fmla="*/ 346 h 672"/>
                    <a:gd name="T40" fmla="*/ 1119 w 2191"/>
                    <a:gd name="T41" fmla="*/ 348 h 672"/>
                    <a:gd name="T42" fmla="*/ 1151 w 2191"/>
                    <a:gd name="T43" fmla="*/ 330 h 672"/>
                    <a:gd name="T44" fmla="*/ 1195 w 2191"/>
                    <a:gd name="T45" fmla="*/ 338 h 672"/>
                    <a:gd name="T46" fmla="*/ 1191 w 2191"/>
                    <a:gd name="T47" fmla="*/ 344 h 672"/>
                    <a:gd name="T48" fmla="*/ 1151 w 2191"/>
                    <a:gd name="T49" fmla="*/ 382 h 672"/>
                    <a:gd name="T50" fmla="*/ 1181 w 2191"/>
                    <a:gd name="T51" fmla="*/ 404 h 672"/>
                    <a:gd name="T52" fmla="*/ 1287 w 2191"/>
                    <a:gd name="T53" fmla="*/ 440 h 672"/>
                    <a:gd name="T54" fmla="*/ 1445 w 2191"/>
                    <a:gd name="T55" fmla="*/ 460 h 672"/>
                    <a:gd name="T56" fmla="*/ 1613 w 2191"/>
                    <a:gd name="T57" fmla="*/ 460 h 672"/>
                    <a:gd name="T58" fmla="*/ 1715 w 2191"/>
                    <a:gd name="T59" fmla="*/ 490 h 672"/>
                    <a:gd name="T60" fmla="*/ 1725 w 2191"/>
                    <a:gd name="T61" fmla="*/ 518 h 672"/>
                    <a:gd name="T62" fmla="*/ 1723 w 2191"/>
                    <a:gd name="T63" fmla="*/ 550 h 672"/>
                    <a:gd name="T64" fmla="*/ 1743 w 2191"/>
                    <a:gd name="T65" fmla="*/ 560 h 672"/>
                    <a:gd name="T66" fmla="*/ 1813 w 2191"/>
                    <a:gd name="T67" fmla="*/ 536 h 672"/>
                    <a:gd name="T68" fmla="*/ 1879 w 2191"/>
                    <a:gd name="T69" fmla="*/ 528 h 672"/>
                    <a:gd name="T70" fmla="*/ 1957 w 2191"/>
                    <a:gd name="T71" fmla="*/ 562 h 672"/>
                    <a:gd name="T72" fmla="*/ 2019 w 2191"/>
                    <a:gd name="T73" fmla="*/ 598 h 672"/>
                    <a:gd name="T74" fmla="*/ 2177 w 2191"/>
                    <a:gd name="T75" fmla="*/ 664 h 672"/>
                    <a:gd name="T76" fmla="*/ 2111 w 2191"/>
                    <a:gd name="T77" fmla="*/ 552 h 672"/>
                    <a:gd name="T78" fmla="*/ 2153 w 2191"/>
                    <a:gd name="T79" fmla="*/ 546 h 672"/>
                    <a:gd name="T80" fmla="*/ 2181 w 2191"/>
                    <a:gd name="T81" fmla="*/ 542 h 672"/>
                    <a:gd name="T82" fmla="*/ 2191 w 2191"/>
                    <a:gd name="T83" fmla="*/ 534 h 672"/>
                    <a:gd name="T84" fmla="*/ 2069 w 2191"/>
                    <a:gd name="T85" fmla="*/ 494 h 672"/>
                    <a:gd name="T86" fmla="*/ 1879 w 2191"/>
                    <a:gd name="T87" fmla="*/ 384 h 672"/>
                    <a:gd name="T88" fmla="*/ 1853 w 2191"/>
                    <a:gd name="T89" fmla="*/ 356 h 672"/>
                    <a:gd name="T90" fmla="*/ 1821 w 2191"/>
                    <a:gd name="T91" fmla="*/ 338 h 672"/>
                    <a:gd name="T92" fmla="*/ 1711 w 2191"/>
                    <a:gd name="T93" fmla="*/ 300 h 672"/>
                    <a:gd name="T94" fmla="*/ 1703 w 2191"/>
                    <a:gd name="T95" fmla="*/ 168 h 672"/>
                    <a:gd name="T96" fmla="*/ 1627 w 2191"/>
                    <a:gd name="T97" fmla="*/ 114 h 672"/>
                    <a:gd name="T98" fmla="*/ 1435 w 2191"/>
                    <a:gd name="T99" fmla="*/ 38 h 672"/>
                    <a:gd name="T100" fmla="*/ 1104 w 2191"/>
                    <a:gd name="T101" fmla="*/ 0 h 672"/>
                    <a:gd name="T102" fmla="*/ 828 w 2191"/>
                    <a:gd name="T103" fmla="*/ 24 h 672"/>
                    <a:gd name="T104" fmla="*/ 612 w 2191"/>
                    <a:gd name="T105" fmla="*/ 94 h 672"/>
                    <a:gd name="T106" fmla="*/ 512 w 2191"/>
                    <a:gd name="T107" fmla="*/ 160 h 672"/>
                    <a:gd name="T108" fmla="*/ 464 w 2191"/>
                    <a:gd name="T109" fmla="*/ 314 h 672"/>
                    <a:gd name="T110" fmla="*/ 388 w 2191"/>
                    <a:gd name="T111" fmla="*/ 334 h 672"/>
                    <a:gd name="T112" fmla="*/ 346 w 2191"/>
                    <a:gd name="T113" fmla="*/ 386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191" h="672">
                      <a:moveTo>
                        <a:pt x="344" y="400"/>
                      </a:moveTo>
                      <a:lnTo>
                        <a:pt x="344" y="400"/>
                      </a:lnTo>
                      <a:lnTo>
                        <a:pt x="342" y="398"/>
                      </a:lnTo>
                      <a:lnTo>
                        <a:pt x="336" y="398"/>
                      </a:lnTo>
                      <a:lnTo>
                        <a:pt x="314" y="404"/>
                      </a:lnTo>
                      <a:lnTo>
                        <a:pt x="298" y="408"/>
                      </a:lnTo>
                      <a:lnTo>
                        <a:pt x="278" y="416"/>
                      </a:lnTo>
                      <a:lnTo>
                        <a:pt x="256" y="426"/>
                      </a:lnTo>
                      <a:lnTo>
                        <a:pt x="232" y="440"/>
                      </a:lnTo>
                      <a:lnTo>
                        <a:pt x="232" y="440"/>
                      </a:lnTo>
                      <a:lnTo>
                        <a:pt x="192" y="462"/>
                      </a:lnTo>
                      <a:lnTo>
                        <a:pt x="170" y="470"/>
                      </a:lnTo>
                      <a:lnTo>
                        <a:pt x="154" y="474"/>
                      </a:lnTo>
                      <a:lnTo>
                        <a:pt x="136" y="480"/>
                      </a:lnTo>
                      <a:lnTo>
                        <a:pt x="136" y="480"/>
                      </a:lnTo>
                      <a:lnTo>
                        <a:pt x="54" y="514"/>
                      </a:lnTo>
                      <a:lnTo>
                        <a:pt x="16" y="532"/>
                      </a:lnTo>
                      <a:lnTo>
                        <a:pt x="8" y="536"/>
                      </a:lnTo>
                      <a:lnTo>
                        <a:pt x="6" y="536"/>
                      </a:lnTo>
                      <a:lnTo>
                        <a:pt x="8" y="536"/>
                      </a:lnTo>
                      <a:lnTo>
                        <a:pt x="8" y="536"/>
                      </a:lnTo>
                      <a:lnTo>
                        <a:pt x="18" y="534"/>
                      </a:lnTo>
                      <a:lnTo>
                        <a:pt x="32" y="534"/>
                      </a:lnTo>
                      <a:lnTo>
                        <a:pt x="66" y="538"/>
                      </a:lnTo>
                      <a:lnTo>
                        <a:pt x="112" y="544"/>
                      </a:lnTo>
                      <a:lnTo>
                        <a:pt x="112" y="544"/>
                      </a:lnTo>
                      <a:lnTo>
                        <a:pt x="54" y="610"/>
                      </a:lnTo>
                      <a:lnTo>
                        <a:pt x="14" y="654"/>
                      </a:lnTo>
                      <a:lnTo>
                        <a:pt x="2" y="668"/>
                      </a:lnTo>
                      <a:lnTo>
                        <a:pt x="0" y="672"/>
                      </a:lnTo>
                      <a:lnTo>
                        <a:pt x="0" y="672"/>
                      </a:lnTo>
                      <a:lnTo>
                        <a:pt x="20" y="666"/>
                      </a:lnTo>
                      <a:lnTo>
                        <a:pt x="60" y="658"/>
                      </a:lnTo>
                      <a:lnTo>
                        <a:pt x="104" y="646"/>
                      </a:lnTo>
                      <a:lnTo>
                        <a:pt x="144" y="632"/>
                      </a:lnTo>
                      <a:lnTo>
                        <a:pt x="144" y="632"/>
                      </a:lnTo>
                      <a:lnTo>
                        <a:pt x="160" y="624"/>
                      </a:lnTo>
                      <a:lnTo>
                        <a:pt x="176" y="612"/>
                      </a:lnTo>
                      <a:lnTo>
                        <a:pt x="206" y="584"/>
                      </a:lnTo>
                      <a:lnTo>
                        <a:pt x="222" y="570"/>
                      </a:lnTo>
                      <a:lnTo>
                        <a:pt x="238" y="560"/>
                      </a:lnTo>
                      <a:lnTo>
                        <a:pt x="254" y="554"/>
                      </a:lnTo>
                      <a:lnTo>
                        <a:pt x="262" y="552"/>
                      </a:lnTo>
                      <a:lnTo>
                        <a:pt x="272" y="552"/>
                      </a:lnTo>
                      <a:lnTo>
                        <a:pt x="272" y="552"/>
                      </a:lnTo>
                      <a:lnTo>
                        <a:pt x="374" y="562"/>
                      </a:lnTo>
                      <a:lnTo>
                        <a:pt x="426" y="564"/>
                      </a:lnTo>
                      <a:lnTo>
                        <a:pt x="444" y="562"/>
                      </a:lnTo>
                      <a:lnTo>
                        <a:pt x="456" y="560"/>
                      </a:lnTo>
                      <a:lnTo>
                        <a:pt x="456" y="560"/>
                      </a:lnTo>
                      <a:lnTo>
                        <a:pt x="464" y="556"/>
                      </a:lnTo>
                      <a:lnTo>
                        <a:pt x="468" y="552"/>
                      </a:lnTo>
                      <a:lnTo>
                        <a:pt x="476" y="540"/>
                      </a:lnTo>
                      <a:lnTo>
                        <a:pt x="480" y="532"/>
                      </a:lnTo>
                      <a:lnTo>
                        <a:pt x="480" y="528"/>
                      </a:lnTo>
                      <a:lnTo>
                        <a:pt x="480" y="528"/>
                      </a:lnTo>
                      <a:lnTo>
                        <a:pt x="484" y="518"/>
                      </a:lnTo>
                      <a:lnTo>
                        <a:pt x="488" y="510"/>
                      </a:lnTo>
                      <a:lnTo>
                        <a:pt x="488" y="504"/>
                      </a:lnTo>
                      <a:lnTo>
                        <a:pt x="488" y="504"/>
                      </a:lnTo>
                      <a:lnTo>
                        <a:pt x="486" y="496"/>
                      </a:lnTo>
                      <a:lnTo>
                        <a:pt x="484" y="492"/>
                      </a:lnTo>
                      <a:lnTo>
                        <a:pt x="480" y="488"/>
                      </a:lnTo>
                      <a:lnTo>
                        <a:pt x="480" y="488"/>
                      </a:lnTo>
                      <a:lnTo>
                        <a:pt x="474" y="484"/>
                      </a:lnTo>
                      <a:lnTo>
                        <a:pt x="460" y="480"/>
                      </a:lnTo>
                      <a:lnTo>
                        <a:pt x="424" y="466"/>
                      </a:lnTo>
                      <a:lnTo>
                        <a:pt x="390" y="454"/>
                      </a:lnTo>
                      <a:lnTo>
                        <a:pt x="376" y="448"/>
                      </a:lnTo>
                      <a:lnTo>
                        <a:pt x="376" y="448"/>
                      </a:lnTo>
                      <a:lnTo>
                        <a:pt x="596" y="442"/>
                      </a:lnTo>
                      <a:lnTo>
                        <a:pt x="770" y="440"/>
                      </a:lnTo>
                      <a:lnTo>
                        <a:pt x="904" y="440"/>
                      </a:lnTo>
                      <a:lnTo>
                        <a:pt x="904" y="440"/>
                      </a:lnTo>
                      <a:lnTo>
                        <a:pt x="926" y="440"/>
                      </a:lnTo>
                      <a:lnTo>
                        <a:pt x="946" y="438"/>
                      </a:lnTo>
                      <a:lnTo>
                        <a:pt x="964" y="436"/>
                      </a:lnTo>
                      <a:lnTo>
                        <a:pt x="980" y="432"/>
                      </a:lnTo>
                      <a:lnTo>
                        <a:pt x="996" y="426"/>
                      </a:lnTo>
                      <a:lnTo>
                        <a:pt x="1008" y="420"/>
                      </a:lnTo>
                      <a:lnTo>
                        <a:pt x="1030" y="408"/>
                      </a:lnTo>
                      <a:lnTo>
                        <a:pt x="1046" y="396"/>
                      </a:lnTo>
                      <a:lnTo>
                        <a:pt x="1056" y="386"/>
                      </a:lnTo>
                      <a:lnTo>
                        <a:pt x="1064" y="376"/>
                      </a:lnTo>
                      <a:lnTo>
                        <a:pt x="1040" y="368"/>
                      </a:lnTo>
                      <a:lnTo>
                        <a:pt x="1040" y="368"/>
                      </a:lnTo>
                      <a:lnTo>
                        <a:pt x="1032" y="360"/>
                      </a:lnTo>
                      <a:lnTo>
                        <a:pt x="1028" y="352"/>
                      </a:lnTo>
                      <a:lnTo>
                        <a:pt x="1024" y="344"/>
                      </a:lnTo>
                      <a:lnTo>
                        <a:pt x="1024" y="344"/>
                      </a:lnTo>
                      <a:lnTo>
                        <a:pt x="1026" y="340"/>
                      </a:lnTo>
                      <a:lnTo>
                        <a:pt x="1028" y="338"/>
                      </a:lnTo>
                      <a:lnTo>
                        <a:pt x="1040" y="336"/>
                      </a:lnTo>
                      <a:lnTo>
                        <a:pt x="1052" y="336"/>
                      </a:lnTo>
                      <a:lnTo>
                        <a:pt x="1056" y="336"/>
                      </a:lnTo>
                      <a:lnTo>
                        <a:pt x="1056" y="336"/>
                      </a:lnTo>
                      <a:lnTo>
                        <a:pt x="1056" y="336"/>
                      </a:lnTo>
                      <a:lnTo>
                        <a:pt x="1056" y="336"/>
                      </a:lnTo>
                      <a:lnTo>
                        <a:pt x="1060" y="340"/>
                      </a:lnTo>
                      <a:lnTo>
                        <a:pt x="1070" y="346"/>
                      </a:lnTo>
                      <a:lnTo>
                        <a:pt x="1088" y="352"/>
                      </a:lnTo>
                      <a:lnTo>
                        <a:pt x="1088" y="352"/>
                      </a:lnTo>
                      <a:lnTo>
                        <a:pt x="1100" y="354"/>
                      </a:lnTo>
                      <a:lnTo>
                        <a:pt x="1110" y="352"/>
                      </a:lnTo>
                      <a:lnTo>
                        <a:pt x="1119" y="348"/>
                      </a:lnTo>
                      <a:lnTo>
                        <a:pt x="1127" y="342"/>
                      </a:lnTo>
                      <a:lnTo>
                        <a:pt x="1137" y="332"/>
                      </a:lnTo>
                      <a:lnTo>
                        <a:pt x="1143" y="328"/>
                      </a:lnTo>
                      <a:lnTo>
                        <a:pt x="1143" y="328"/>
                      </a:lnTo>
                      <a:lnTo>
                        <a:pt x="1151" y="330"/>
                      </a:lnTo>
                      <a:lnTo>
                        <a:pt x="1167" y="336"/>
                      </a:lnTo>
                      <a:lnTo>
                        <a:pt x="1167" y="336"/>
                      </a:lnTo>
                      <a:lnTo>
                        <a:pt x="1173" y="338"/>
                      </a:lnTo>
                      <a:lnTo>
                        <a:pt x="1181" y="338"/>
                      </a:lnTo>
                      <a:lnTo>
                        <a:pt x="1195" y="338"/>
                      </a:lnTo>
                      <a:lnTo>
                        <a:pt x="1201" y="338"/>
                      </a:lnTo>
                      <a:lnTo>
                        <a:pt x="1201" y="338"/>
                      </a:lnTo>
                      <a:lnTo>
                        <a:pt x="1199" y="340"/>
                      </a:lnTo>
                      <a:lnTo>
                        <a:pt x="1191" y="344"/>
                      </a:lnTo>
                      <a:lnTo>
                        <a:pt x="1191" y="344"/>
                      </a:lnTo>
                      <a:lnTo>
                        <a:pt x="1151" y="360"/>
                      </a:lnTo>
                      <a:lnTo>
                        <a:pt x="1135" y="368"/>
                      </a:lnTo>
                      <a:lnTo>
                        <a:pt x="1135" y="368"/>
                      </a:lnTo>
                      <a:lnTo>
                        <a:pt x="1141" y="374"/>
                      </a:lnTo>
                      <a:lnTo>
                        <a:pt x="1151" y="382"/>
                      </a:lnTo>
                      <a:lnTo>
                        <a:pt x="1167" y="392"/>
                      </a:lnTo>
                      <a:lnTo>
                        <a:pt x="1167" y="392"/>
                      </a:lnTo>
                      <a:lnTo>
                        <a:pt x="1175" y="396"/>
                      </a:lnTo>
                      <a:lnTo>
                        <a:pt x="1177" y="400"/>
                      </a:lnTo>
                      <a:lnTo>
                        <a:pt x="1181" y="404"/>
                      </a:lnTo>
                      <a:lnTo>
                        <a:pt x="1185" y="410"/>
                      </a:lnTo>
                      <a:lnTo>
                        <a:pt x="1197" y="414"/>
                      </a:lnTo>
                      <a:lnTo>
                        <a:pt x="1215" y="422"/>
                      </a:lnTo>
                      <a:lnTo>
                        <a:pt x="1243" y="430"/>
                      </a:lnTo>
                      <a:lnTo>
                        <a:pt x="1287" y="440"/>
                      </a:lnTo>
                      <a:lnTo>
                        <a:pt x="1287" y="440"/>
                      </a:lnTo>
                      <a:lnTo>
                        <a:pt x="1335" y="450"/>
                      </a:lnTo>
                      <a:lnTo>
                        <a:pt x="1377" y="456"/>
                      </a:lnTo>
                      <a:lnTo>
                        <a:pt x="1415" y="458"/>
                      </a:lnTo>
                      <a:lnTo>
                        <a:pt x="1445" y="460"/>
                      </a:lnTo>
                      <a:lnTo>
                        <a:pt x="1469" y="460"/>
                      </a:lnTo>
                      <a:lnTo>
                        <a:pt x="1487" y="458"/>
                      </a:lnTo>
                      <a:lnTo>
                        <a:pt x="1503" y="456"/>
                      </a:lnTo>
                      <a:lnTo>
                        <a:pt x="1503" y="456"/>
                      </a:lnTo>
                      <a:lnTo>
                        <a:pt x="1613" y="460"/>
                      </a:lnTo>
                      <a:lnTo>
                        <a:pt x="1719" y="464"/>
                      </a:lnTo>
                      <a:lnTo>
                        <a:pt x="1719" y="464"/>
                      </a:lnTo>
                      <a:lnTo>
                        <a:pt x="1717" y="468"/>
                      </a:lnTo>
                      <a:lnTo>
                        <a:pt x="1715" y="478"/>
                      </a:lnTo>
                      <a:lnTo>
                        <a:pt x="1715" y="490"/>
                      </a:lnTo>
                      <a:lnTo>
                        <a:pt x="1715" y="498"/>
                      </a:lnTo>
                      <a:lnTo>
                        <a:pt x="1719" y="504"/>
                      </a:lnTo>
                      <a:lnTo>
                        <a:pt x="1719" y="504"/>
                      </a:lnTo>
                      <a:lnTo>
                        <a:pt x="1725" y="514"/>
                      </a:lnTo>
                      <a:lnTo>
                        <a:pt x="1725" y="518"/>
                      </a:lnTo>
                      <a:lnTo>
                        <a:pt x="1727" y="528"/>
                      </a:lnTo>
                      <a:lnTo>
                        <a:pt x="1727" y="528"/>
                      </a:lnTo>
                      <a:lnTo>
                        <a:pt x="1727" y="536"/>
                      </a:lnTo>
                      <a:lnTo>
                        <a:pt x="1727" y="540"/>
                      </a:lnTo>
                      <a:lnTo>
                        <a:pt x="1723" y="550"/>
                      </a:lnTo>
                      <a:lnTo>
                        <a:pt x="1723" y="552"/>
                      </a:lnTo>
                      <a:lnTo>
                        <a:pt x="1727" y="554"/>
                      </a:lnTo>
                      <a:lnTo>
                        <a:pt x="1733" y="558"/>
                      </a:lnTo>
                      <a:lnTo>
                        <a:pt x="1743" y="560"/>
                      </a:lnTo>
                      <a:lnTo>
                        <a:pt x="1743" y="560"/>
                      </a:lnTo>
                      <a:lnTo>
                        <a:pt x="1749" y="560"/>
                      </a:lnTo>
                      <a:lnTo>
                        <a:pt x="1757" y="560"/>
                      </a:lnTo>
                      <a:lnTo>
                        <a:pt x="1769" y="556"/>
                      </a:lnTo>
                      <a:lnTo>
                        <a:pt x="1797" y="544"/>
                      </a:lnTo>
                      <a:lnTo>
                        <a:pt x="1813" y="536"/>
                      </a:lnTo>
                      <a:lnTo>
                        <a:pt x="1831" y="530"/>
                      </a:lnTo>
                      <a:lnTo>
                        <a:pt x="1853" y="526"/>
                      </a:lnTo>
                      <a:lnTo>
                        <a:pt x="1865" y="526"/>
                      </a:lnTo>
                      <a:lnTo>
                        <a:pt x="1879" y="528"/>
                      </a:lnTo>
                      <a:lnTo>
                        <a:pt x="1879" y="528"/>
                      </a:lnTo>
                      <a:lnTo>
                        <a:pt x="1903" y="532"/>
                      </a:lnTo>
                      <a:lnTo>
                        <a:pt x="1921" y="538"/>
                      </a:lnTo>
                      <a:lnTo>
                        <a:pt x="1933" y="542"/>
                      </a:lnTo>
                      <a:lnTo>
                        <a:pt x="1943" y="548"/>
                      </a:lnTo>
                      <a:lnTo>
                        <a:pt x="1957" y="562"/>
                      </a:lnTo>
                      <a:lnTo>
                        <a:pt x="1965" y="568"/>
                      </a:lnTo>
                      <a:lnTo>
                        <a:pt x="1975" y="576"/>
                      </a:lnTo>
                      <a:lnTo>
                        <a:pt x="1975" y="576"/>
                      </a:lnTo>
                      <a:lnTo>
                        <a:pt x="1993" y="586"/>
                      </a:lnTo>
                      <a:lnTo>
                        <a:pt x="2019" y="598"/>
                      </a:lnTo>
                      <a:lnTo>
                        <a:pt x="2083" y="626"/>
                      </a:lnTo>
                      <a:lnTo>
                        <a:pt x="2143" y="652"/>
                      </a:lnTo>
                      <a:lnTo>
                        <a:pt x="2175" y="664"/>
                      </a:lnTo>
                      <a:lnTo>
                        <a:pt x="2175" y="664"/>
                      </a:lnTo>
                      <a:lnTo>
                        <a:pt x="2177" y="664"/>
                      </a:lnTo>
                      <a:lnTo>
                        <a:pt x="2175" y="660"/>
                      </a:lnTo>
                      <a:lnTo>
                        <a:pt x="2171" y="648"/>
                      </a:lnTo>
                      <a:lnTo>
                        <a:pt x="2149" y="614"/>
                      </a:lnTo>
                      <a:lnTo>
                        <a:pt x="2111" y="552"/>
                      </a:lnTo>
                      <a:lnTo>
                        <a:pt x="2111" y="552"/>
                      </a:lnTo>
                      <a:lnTo>
                        <a:pt x="2111" y="550"/>
                      </a:lnTo>
                      <a:lnTo>
                        <a:pt x="2111" y="548"/>
                      </a:lnTo>
                      <a:lnTo>
                        <a:pt x="2115" y="546"/>
                      </a:lnTo>
                      <a:lnTo>
                        <a:pt x="2133" y="544"/>
                      </a:lnTo>
                      <a:lnTo>
                        <a:pt x="2153" y="546"/>
                      </a:lnTo>
                      <a:lnTo>
                        <a:pt x="2161" y="544"/>
                      </a:lnTo>
                      <a:lnTo>
                        <a:pt x="2167" y="544"/>
                      </a:lnTo>
                      <a:lnTo>
                        <a:pt x="2167" y="544"/>
                      </a:lnTo>
                      <a:lnTo>
                        <a:pt x="2175" y="542"/>
                      </a:lnTo>
                      <a:lnTo>
                        <a:pt x="2181" y="542"/>
                      </a:lnTo>
                      <a:lnTo>
                        <a:pt x="2187" y="540"/>
                      </a:lnTo>
                      <a:lnTo>
                        <a:pt x="2189" y="538"/>
                      </a:lnTo>
                      <a:lnTo>
                        <a:pt x="2191" y="536"/>
                      </a:lnTo>
                      <a:lnTo>
                        <a:pt x="2191" y="536"/>
                      </a:lnTo>
                      <a:lnTo>
                        <a:pt x="2191" y="534"/>
                      </a:lnTo>
                      <a:lnTo>
                        <a:pt x="2187" y="532"/>
                      </a:lnTo>
                      <a:lnTo>
                        <a:pt x="2175" y="526"/>
                      </a:lnTo>
                      <a:lnTo>
                        <a:pt x="2133" y="514"/>
                      </a:lnTo>
                      <a:lnTo>
                        <a:pt x="2087" y="500"/>
                      </a:lnTo>
                      <a:lnTo>
                        <a:pt x="2069" y="494"/>
                      </a:lnTo>
                      <a:lnTo>
                        <a:pt x="2055" y="488"/>
                      </a:lnTo>
                      <a:lnTo>
                        <a:pt x="2055" y="488"/>
                      </a:lnTo>
                      <a:lnTo>
                        <a:pt x="1957" y="430"/>
                      </a:lnTo>
                      <a:lnTo>
                        <a:pt x="1879" y="384"/>
                      </a:lnTo>
                      <a:lnTo>
                        <a:pt x="1879" y="384"/>
                      </a:lnTo>
                      <a:lnTo>
                        <a:pt x="1867" y="374"/>
                      </a:lnTo>
                      <a:lnTo>
                        <a:pt x="1859" y="368"/>
                      </a:lnTo>
                      <a:lnTo>
                        <a:pt x="1855" y="360"/>
                      </a:lnTo>
                      <a:lnTo>
                        <a:pt x="1855" y="360"/>
                      </a:lnTo>
                      <a:lnTo>
                        <a:pt x="1853" y="356"/>
                      </a:lnTo>
                      <a:lnTo>
                        <a:pt x="1849" y="354"/>
                      </a:lnTo>
                      <a:lnTo>
                        <a:pt x="1843" y="350"/>
                      </a:lnTo>
                      <a:lnTo>
                        <a:pt x="1831" y="344"/>
                      </a:lnTo>
                      <a:lnTo>
                        <a:pt x="1831" y="344"/>
                      </a:lnTo>
                      <a:lnTo>
                        <a:pt x="1821" y="338"/>
                      </a:lnTo>
                      <a:lnTo>
                        <a:pt x="1817" y="336"/>
                      </a:lnTo>
                      <a:lnTo>
                        <a:pt x="1801" y="332"/>
                      </a:lnTo>
                      <a:lnTo>
                        <a:pt x="1767" y="320"/>
                      </a:lnTo>
                      <a:lnTo>
                        <a:pt x="1767" y="320"/>
                      </a:lnTo>
                      <a:lnTo>
                        <a:pt x="1711" y="300"/>
                      </a:lnTo>
                      <a:lnTo>
                        <a:pt x="1705" y="298"/>
                      </a:lnTo>
                      <a:lnTo>
                        <a:pt x="1703" y="296"/>
                      </a:lnTo>
                      <a:lnTo>
                        <a:pt x="1703" y="296"/>
                      </a:lnTo>
                      <a:lnTo>
                        <a:pt x="1703" y="232"/>
                      </a:lnTo>
                      <a:lnTo>
                        <a:pt x="1703" y="168"/>
                      </a:lnTo>
                      <a:lnTo>
                        <a:pt x="1703" y="168"/>
                      </a:lnTo>
                      <a:lnTo>
                        <a:pt x="1695" y="160"/>
                      </a:lnTo>
                      <a:lnTo>
                        <a:pt x="1671" y="142"/>
                      </a:lnTo>
                      <a:lnTo>
                        <a:pt x="1651" y="130"/>
                      </a:lnTo>
                      <a:lnTo>
                        <a:pt x="1627" y="114"/>
                      </a:lnTo>
                      <a:lnTo>
                        <a:pt x="1599" y="100"/>
                      </a:lnTo>
                      <a:lnTo>
                        <a:pt x="1565" y="84"/>
                      </a:lnTo>
                      <a:lnTo>
                        <a:pt x="1527" y="68"/>
                      </a:lnTo>
                      <a:lnTo>
                        <a:pt x="1483" y="54"/>
                      </a:lnTo>
                      <a:lnTo>
                        <a:pt x="1435" y="38"/>
                      </a:lnTo>
                      <a:lnTo>
                        <a:pt x="1379" y="26"/>
                      </a:lnTo>
                      <a:lnTo>
                        <a:pt x="1319" y="16"/>
                      </a:lnTo>
                      <a:lnTo>
                        <a:pt x="1253" y="8"/>
                      </a:lnTo>
                      <a:lnTo>
                        <a:pt x="1181" y="2"/>
                      </a:lnTo>
                      <a:lnTo>
                        <a:pt x="1104" y="0"/>
                      </a:lnTo>
                      <a:lnTo>
                        <a:pt x="1104" y="0"/>
                      </a:lnTo>
                      <a:lnTo>
                        <a:pt x="1026" y="2"/>
                      </a:lnTo>
                      <a:lnTo>
                        <a:pt x="954" y="6"/>
                      </a:lnTo>
                      <a:lnTo>
                        <a:pt x="888" y="14"/>
                      </a:lnTo>
                      <a:lnTo>
                        <a:pt x="828" y="24"/>
                      </a:lnTo>
                      <a:lnTo>
                        <a:pt x="774" y="38"/>
                      </a:lnTo>
                      <a:lnTo>
                        <a:pt x="726" y="50"/>
                      </a:lnTo>
                      <a:lnTo>
                        <a:pt x="684" y="66"/>
                      </a:lnTo>
                      <a:lnTo>
                        <a:pt x="646" y="80"/>
                      </a:lnTo>
                      <a:lnTo>
                        <a:pt x="612" y="94"/>
                      </a:lnTo>
                      <a:lnTo>
                        <a:pt x="586" y="110"/>
                      </a:lnTo>
                      <a:lnTo>
                        <a:pt x="562" y="122"/>
                      </a:lnTo>
                      <a:lnTo>
                        <a:pt x="544" y="134"/>
                      </a:lnTo>
                      <a:lnTo>
                        <a:pt x="520" y="154"/>
                      </a:lnTo>
                      <a:lnTo>
                        <a:pt x="512" y="160"/>
                      </a:lnTo>
                      <a:lnTo>
                        <a:pt x="512" y="320"/>
                      </a:lnTo>
                      <a:lnTo>
                        <a:pt x="512" y="320"/>
                      </a:lnTo>
                      <a:lnTo>
                        <a:pt x="504" y="318"/>
                      </a:lnTo>
                      <a:lnTo>
                        <a:pt x="480" y="314"/>
                      </a:lnTo>
                      <a:lnTo>
                        <a:pt x="464" y="314"/>
                      </a:lnTo>
                      <a:lnTo>
                        <a:pt x="444" y="316"/>
                      </a:lnTo>
                      <a:lnTo>
                        <a:pt x="424" y="320"/>
                      </a:lnTo>
                      <a:lnTo>
                        <a:pt x="400" y="328"/>
                      </a:lnTo>
                      <a:lnTo>
                        <a:pt x="400" y="328"/>
                      </a:lnTo>
                      <a:lnTo>
                        <a:pt x="388" y="334"/>
                      </a:lnTo>
                      <a:lnTo>
                        <a:pt x="380" y="338"/>
                      </a:lnTo>
                      <a:lnTo>
                        <a:pt x="364" y="350"/>
                      </a:lnTo>
                      <a:lnTo>
                        <a:pt x="354" y="362"/>
                      </a:lnTo>
                      <a:lnTo>
                        <a:pt x="348" y="376"/>
                      </a:lnTo>
                      <a:lnTo>
                        <a:pt x="346" y="386"/>
                      </a:lnTo>
                      <a:lnTo>
                        <a:pt x="344" y="394"/>
                      </a:lnTo>
                      <a:lnTo>
                        <a:pt x="344" y="400"/>
                      </a:lnTo>
                      <a:lnTo>
                        <a:pt x="344" y="400"/>
                      </a:lnTo>
                      <a:close/>
                    </a:path>
                  </a:pathLst>
                </a:custGeom>
                <a:solidFill>
                  <a:srgbClr val="89C5E3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1" name="Freeform 64">
                  <a:extLst>
                    <a:ext uri="{FF2B5EF4-FFF2-40B4-BE49-F238E27FC236}">
                      <a16:creationId xmlns:a16="http://schemas.microsoft.com/office/drawing/2014/main" id="{DE640D39-159C-4CFD-B929-F55730275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" y="397"/>
                  <a:ext cx="1159" cy="160"/>
                </a:xfrm>
                <a:custGeom>
                  <a:avLst/>
                  <a:gdLst>
                    <a:gd name="T0" fmla="*/ 0 w 1159"/>
                    <a:gd name="T1" fmla="*/ 144 h 160"/>
                    <a:gd name="T2" fmla="*/ 0 w 1159"/>
                    <a:gd name="T3" fmla="*/ 144 h 160"/>
                    <a:gd name="T4" fmla="*/ 8 w 1159"/>
                    <a:gd name="T5" fmla="*/ 138 h 160"/>
                    <a:gd name="T6" fmla="*/ 30 w 1159"/>
                    <a:gd name="T7" fmla="*/ 122 h 160"/>
                    <a:gd name="T8" fmla="*/ 48 w 1159"/>
                    <a:gd name="T9" fmla="*/ 110 h 160"/>
                    <a:gd name="T10" fmla="*/ 68 w 1159"/>
                    <a:gd name="T11" fmla="*/ 98 h 160"/>
                    <a:gd name="T12" fmla="*/ 96 w 1159"/>
                    <a:gd name="T13" fmla="*/ 86 h 160"/>
                    <a:gd name="T14" fmla="*/ 126 w 1159"/>
                    <a:gd name="T15" fmla="*/ 72 h 160"/>
                    <a:gd name="T16" fmla="*/ 162 w 1159"/>
                    <a:gd name="T17" fmla="*/ 58 h 160"/>
                    <a:gd name="T18" fmla="*/ 204 w 1159"/>
                    <a:gd name="T19" fmla="*/ 46 h 160"/>
                    <a:gd name="T20" fmla="*/ 250 w 1159"/>
                    <a:gd name="T21" fmla="*/ 34 h 160"/>
                    <a:gd name="T22" fmla="*/ 302 w 1159"/>
                    <a:gd name="T23" fmla="*/ 22 h 160"/>
                    <a:gd name="T24" fmla="*/ 360 w 1159"/>
                    <a:gd name="T25" fmla="*/ 14 h 160"/>
                    <a:gd name="T26" fmla="*/ 424 w 1159"/>
                    <a:gd name="T27" fmla="*/ 6 h 160"/>
                    <a:gd name="T28" fmla="*/ 492 w 1159"/>
                    <a:gd name="T29" fmla="*/ 2 h 160"/>
                    <a:gd name="T30" fmla="*/ 567 w 1159"/>
                    <a:gd name="T31" fmla="*/ 0 h 160"/>
                    <a:gd name="T32" fmla="*/ 567 w 1159"/>
                    <a:gd name="T33" fmla="*/ 0 h 160"/>
                    <a:gd name="T34" fmla="*/ 643 w 1159"/>
                    <a:gd name="T35" fmla="*/ 2 h 160"/>
                    <a:gd name="T36" fmla="*/ 713 w 1159"/>
                    <a:gd name="T37" fmla="*/ 6 h 160"/>
                    <a:gd name="T38" fmla="*/ 777 w 1159"/>
                    <a:gd name="T39" fmla="*/ 14 h 160"/>
                    <a:gd name="T40" fmla="*/ 837 w 1159"/>
                    <a:gd name="T41" fmla="*/ 24 h 160"/>
                    <a:gd name="T42" fmla="*/ 891 w 1159"/>
                    <a:gd name="T43" fmla="*/ 38 h 160"/>
                    <a:gd name="T44" fmla="*/ 939 w 1159"/>
                    <a:gd name="T45" fmla="*/ 50 h 160"/>
                    <a:gd name="T46" fmla="*/ 983 w 1159"/>
                    <a:gd name="T47" fmla="*/ 66 h 160"/>
                    <a:gd name="T48" fmla="*/ 1021 w 1159"/>
                    <a:gd name="T49" fmla="*/ 80 h 160"/>
                    <a:gd name="T50" fmla="*/ 1053 w 1159"/>
                    <a:gd name="T51" fmla="*/ 94 h 160"/>
                    <a:gd name="T52" fmla="*/ 1083 w 1159"/>
                    <a:gd name="T53" fmla="*/ 110 h 160"/>
                    <a:gd name="T54" fmla="*/ 1107 w 1159"/>
                    <a:gd name="T55" fmla="*/ 122 h 160"/>
                    <a:gd name="T56" fmla="*/ 1125 w 1159"/>
                    <a:gd name="T57" fmla="*/ 134 h 160"/>
                    <a:gd name="T58" fmla="*/ 1151 w 1159"/>
                    <a:gd name="T59" fmla="*/ 154 h 160"/>
                    <a:gd name="T60" fmla="*/ 1159 w 1159"/>
                    <a:gd name="T61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59" h="160">
                      <a:moveTo>
                        <a:pt x="0" y="144"/>
                      </a:moveTo>
                      <a:lnTo>
                        <a:pt x="0" y="144"/>
                      </a:lnTo>
                      <a:lnTo>
                        <a:pt x="8" y="138"/>
                      </a:lnTo>
                      <a:lnTo>
                        <a:pt x="30" y="122"/>
                      </a:lnTo>
                      <a:lnTo>
                        <a:pt x="48" y="110"/>
                      </a:lnTo>
                      <a:lnTo>
                        <a:pt x="68" y="98"/>
                      </a:lnTo>
                      <a:lnTo>
                        <a:pt x="96" y="86"/>
                      </a:lnTo>
                      <a:lnTo>
                        <a:pt x="126" y="72"/>
                      </a:lnTo>
                      <a:lnTo>
                        <a:pt x="162" y="58"/>
                      </a:lnTo>
                      <a:lnTo>
                        <a:pt x="204" y="46"/>
                      </a:lnTo>
                      <a:lnTo>
                        <a:pt x="250" y="34"/>
                      </a:lnTo>
                      <a:lnTo>
                        <a:pt x="302" y="22"/>
                      </a:lnTo>
                      <a:lnTo>
                        <a:pt x="360" y="14"/>
                      </a:lnTo>
                      <a:lnTo>
                        <a:pt x="424" y="6"/>
                      </a:lnTo>
                      <a:lnTo>
                        <a:pt x="492" y="2"/>
                      </a:lnTo>
                      <a:lnTo>
                        <a:pt x="567" y="0"/>
                      </a:lnTo>
                      <a:lnTo>
                        <a:pt x="567" y="0"/>
                      </a:lnTo>
                      <a:lnTo>
                        <a:pt x="643" y="2"/>
                      </a:lnTo>
                      <a:lnTo>
                        <a:pt x="713" y="6"/>
                      </a:lnTo>
                      <a:lnTo>
                        <a:pt x="777" y="14"/>
                      </a:lnTo>
                      <a:lnTo>
                        <a:pt x="837" y="24"/>
                      </a:lnTo>
                      <a:lnTo>
                        <a:pt x="891" y="38"/>
                      </a:lnTo>
                      <a:lnTo>
                        <a:pt x="939" y="50"/>
                      </a:lnTo>
                      <a:lnTo>
                        <a:pt x="983" y="66"/>
                      </a:lnTo>
                      <a:lnTo>
                        <a:pt x="1021" y="80"/>
                      </a:lnTo>
                      <a:lnTo>
                        <a:pt x="1053" y="94"/>
                      </a:lnTo>
                      <a:lnTo>
                        <a:pt x="1083" y="110"/>
                      </a:lnTo>
                      <a:lnTo>
                        <a:pt x="1107" y="122"/>
                      </a:lnTo>
                      <a:lnTo>
                        <a:pt x="1125" y="134"/>
                      </a:lnTo>
                      <a:lnTo>
                        <a:pt x="1151" y="154"/>
                      </a:lnTo>
                      <a:lnTo>
                        <a:pt x="1159" y="16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2" name="Freeform 65">
                  <a:extLst>
                    <a:ext uri="{FF2B5EF4-FFF2-40B4-BE49-F238E27FC236}">
                      <a16:creationId xmlns:a16="http://schemas.microsoft.com/office/drawing/2014/main" id="{A57822A2-0A05-4260-B759-418BA72DF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" y="573"/>
                  <a:ext cx="512" cy="60"/>
                </a:xfrm>
                <a:custGeom>
                  <a:avLst/>
                  <a:gdLst>
                    <a:gd name="T0" fmla="*/ 512 w 512"/>
                    <a:gd name="T1" fmla="*/ 0 h 60"/>
                    <a:gd name="T2" fmla="*/ 512 w 512"/>
                    <a:gd name="T3" fmla="*/ 0 h 60"/>
                    <a:gd name="T4" fmla="*/ 510 w 512"/>
                    <a:gd name="T5" fmla="*/ 2 h 60"/>
                    <a:gd name="T6" fmla="*/ 506 w 512"/>
                    <a:gd name="T7" fmla="*/ 8 h 60"/>
                    <a:gd name="T8" fmla="*/ 498 w 512"/>
                    <a:gd name="T9" fmla="*/ 14 h 60"/>
                    <a:gd name="T10" fmla="*/ 484 w 512"/>
                    <a:gd name="T11" fmla="*/ 24 h 60"/>
                    <a:gd name="T12" fmla="*/ 464 w 512"/>
                    <a:gd name="T13" fmla="*/ 32 h 60"/>
                    <a:gd name="T14" fmla="*/ 434 w 512"/>
                    <a:gd name="T15" fmla="*/ 42 h 60"/>
                    <a:gd name="T16" fmla="*/ 392 w 512"/>
                    <a:gd name="T17" fmla="*/ 50 h 60"/>
                    <a:gd name="T18" fmla="*/ 336 w 512"/>
                    <a:gd name="T19" fmla="*/ 56 h 60"/>
                    <a:gd name="T20" fmla="*/ 336 w 512"/>
                    <a:gd name="T21" fmla="*/ 56 h 60"/>
                    <a:gd name="T22" fmla="*/ 274 w 512"/>
                    <a:gd name="T23" fmla="*/ 60 h 60"/>
                    <a:gd name="T24" fmla="*/ 212 w 512"/>
                    <a:gd name="T25" fmla="*/ 60 h 60"/>
                    <a:gd name="T26" fmla="*/ 156 w 512"/>
                    <a:gd name="T27" fmla="*/ 60 h 60"/>
                    <a:gd name="T28" fmla="*/ 106 w 512"/>
                    <a:gd name="T29" fmla="*/ 58 h 60"/>
                    <a:gd name="T30" fmla="*/ 28 w 512"/>
                    <a:gd name="T31" fmla="*/ 52 h 60"/>
                    <a:gd name="T32" fmla="*/ 0 w 512"/>
                    <a:gd name="T33" fmla="*/ 4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12" h="60">
                      <a:moveTo>
                        <a:pt x="512" y="0"/>
                      </a:moveTo>
                      <a:lnTo>
                        <a:pt x="512" y="0"/>
                      </a:lnTo>
                      <a:lnTo>
                        <a:pt x="510" y="2"/>
                      </a:lnTo>
                      <a:lnTo>
                        <a:pt x="506" y="8"/>
                      </a:lnTo>
                      <a:lnTo>
                        <a:pt x="498" y="14"/>
                      </a:lnTo>
                      <a:lnTo>
                        <a:pt x="484" y="24"/>
                      </a:lnTo>
                      <a:lnTo>
                        <a:pt x="464" y="32"/>
                      </a:lnTo>
                      <a:lnTo>
                        <a:pt x="434" y="42"/>
                      </a:lnTo>
                      <a:lnTo>
                        <a:pt x="392" y="50"/>
                      </a:lnTo>
                      <a:lnTo>
                        <a:pt x="336" y="56"/>
                      </a:lnTo>
                      <a:lnTo>
                        <a:pt x="336" y="56"/>
                      </a:lnTo>
                      <a:lnTo>
                        <a:pt x="274" y="60"/>
                      </a:lnTo>
                      <a:lnTo>
                        <a:pt x="212" y="60"/>
                      </a:lnTo>
                      <a:lnTo>
                        <a:pt x="156" y="60"/>
                      </a:lnTo>
                      <a:lnTo>
                        <a:pt x="106" y="58"/>
                      </a:lnTo>
                      <a:lnTo>
                        <a:pt x="28" y="52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3" name="Freeform 66">
                  <a:extLst>
                    <a:ext uri="{FF2B5EF4-FFF2-40B4-BE49-F238E27FC236}">
                      <a16:creationId xmlns:a16="http://schemas.microsoft.com/office/drawing/2014/main" id="{F2A9018A-4446-4718-94E5-F0A3708046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" y="477"/>
                  <a:ext cx="250" cy="130"/>
                </a:xfrm>
                <a:custGeom>
                  <a:avLst/>
                  <a:gdLst>
                    <a:gd name="T0" fmla="*/ 24 w 250"/>
                    <a:gd name="T1" fmla="*/ 120 h 130"/>
                    <a:gd name="T2" fmla="*/ 24 w 250"/>
                    <a:gd name="T3" fmla="*/ 120 h 130"/>
                    <a:gd name="T4" fmla="*/ 54 w 250"/>
                    <a:gd name="T5" fmla="*/ 124 h 130"/>
                    <a:gd name="T6" fmla="*/ 120 w 250"/>
                    <a:gd name="T7" fmla="*/ 128 h 130"/>
                    <a:gd name="T8" fmla="*/ 158 w 250"/>
                    <a:gd name="T9" fmla="*/ 130 h 130"/>
                    <a:gd name="T10" fmla="*/ 192 w 250"/>
                    <a:gd name="T11" fmla="*/ 130 h 130"/>
                    <a:gd name="T12" fmla="*/ 218 w 250"/>
                    <a:gd name="T13" fmla="*/ 126 h 130"/>
                    <a:gd name="T14" fmla="*/ 226 w 250"/>
                    <a:gd name="T15" fmla="*/ 124 h 130"/>
                    <a:gd name="T16" fmla="*/ 232 w 250"/>
                    <a:gd name="T17" fmla="*/ 120 h 130"/>
                    <a:gd name="T18" fmla="*/ 232 w 250"/>
                    <a:gd name="T19" fmla="*/ 120 h 130"/>
                    <a:gd name="T20" fmla="*/ 238 w 250"/>
                    <a:gd name="T21" fmla="*/ 108 h 130"/>
                    <a:gd name="T22" fmla="*/ 242 w 250"/>
                    <a:gd name="T23" fmla="*/ 92 h 130"/>
                    <a:gd name="T24" fmla="*/ 246 w 250"/>
                    <a:gd name="T25" fmla="*/ 74 h 130"/>
                    <a:gd name="T26" fmla="*/ 248 w 250"/>
                    <a:gd name="T27" fmla="*/ 54 h 130"/>
                    <a:gd name="T28" fmla="*/ 248 w 250"/>
                    <a:gd name="T29" fmla="*/ 22 h 130"/>
                    <a:gd name="T30" fmla="*/ 248 w 250"/>
                    <a:gd name="T31" fmla="*/ 8 h 130"/>
                    <a:gd name="T32" fmla="*/ 248 w 250"/>
                    <a:gd name="T33" fmla="*/ 8 h 130"/>
                    <a:gd name="T34" fmla="*/ 250 w 250"/>
                    <a:gd name="T35" fmla="*/ 8 h 130"/>
                    <a:gd name="T36" fmla="*/ 246 w 250"/>
                    <a:gd name="T37" fmla="*/ 6 h 130"/>
                    <a:gd name="T38" fmla="*/ 228 w 250"/>
                    <a:gd name="T39" fmla="*/ 4 h 130"/>
                    <a:gd name="T40" fmla="*/ 184 w 250"/>
                    <a:gd name="T41" fmla="*/ 0 h 130"/>
                    <a:gd name="T42" fmla="*/ 184 w 250"/>
                    <a:gd name="T43" fmla="*/ 0 h 130"/>
                    <a:gd name="T44" fmla="*/ 154 w 250"/>
                    <a:gd name="T45" fmla="*/ 0 h 130"/>
                    <a:gd name="T46" fmla="*/ 122 w 250"/>
                    <a:gd name="T47" fmla="*/ 4 h 130"/>
                    <a:gd name="T48" fmla="*/ 90 w 250"/>
                    <a:gd name="T49" fmla="*/ 10 h 130"/>
                    <a:gd name="T50" fmla="*/ 62 w 250"/>
                    <a:gd name="T51" fmla="*/ 18 h 130"/>
                    <a:gd name="T52" fmla="*/ 18 w 250"/>
                    <a:gd name="T53" fmla="*/ 32 h 130"/>
                    <a:gd name="T54" fmla="*/ 0 w 250"/>
                    <a:gd name="T55" fmla="*/ 40 h 130"/>
                    <a:gd name="T56" fmla="*/ 0 w 250"/>
                    <a:gd name="T57" fmla="*/ 11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0" h="130">
                      <a:moveTo>
                        <a:pt x="24" y="120"/>
                      </a:moveTo>
                      <a:lnTo>
                        <a:pt x="24" y="120"/>
                      </a:lnTo>
                      <a:lnTo>
                        <a:pt x="54" y="124"/>
                      </a:lnTo>
                      <a:lnTo>
                        <a:pt x="120" y="128"/>
                      </a:lnTo>
                      <a:lnTo>
                        <a:pt x="158" y="130"/>
                      </a:lnTo>
                      <a:lnTo>
                        <a:pt x="192" y="130"/>
                      </a:lnTo>
                      <a:lnTo>
                        <a:pt x="218" y="126"/>
                      </a:lnTo>
                      <a:lnTo>
                        <a:pt x="226" y="124"/>
                      </a:lnTo>
                      <a:lnTo>
                        <a:pt x="232" y="120"/>
                      </a:lnTo>
                      <a:lnTo>
                        <a:pt x="232" y="120"/>
                      </a:lnTo>
                      <a:lnTo>
                        <a:pt x="238" y="108"/>
                      </a:lnTo>
                      <a:lnTo>
                        <a:pt x="242" y="92"/>
                      </a:lnTo>
                      <a:lnTo>
                        <a:pt x="246" y="74"/>
                      </a:lnTo>
                      <a:lnTo>
                        <a:pt x="248" y="54"/>
                      </a:lnTo>
                      <a:lnTo>
                        <a:pt x="248" y="22"/>
                      </a:lnTo>
                      <a:lnTo>
                        <a:pt x="248" y="8"/>
                      </a:lnTo>
                      <a:lnTo>
                        <a:pt x="248" y="8"/>
                      </a:lnTo>
                      <a:lnTo>
                        <a:pt x="250" y="8"/>
                      </a:lnTo>
                      <a:lnTo>
                        <a:pt x="246" y="6"/>
                      </a:lnTo>
                      <a:lnTo>
                        <a:pt x="228" y="4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154" y="0"/>
                      </a:lnTo>
                      <a:lnTo>
                        <a:pt x="122" y="4"/>
                      </a:lnTo>
                      <a:lnTo>
                        <a:pt x="90" y="10"/>
                      </a:lnTo>
                      <a:lnTo>
                        <a:pt x="62" y="18"/>
                      </a:lnTo>
                      <a:lnTo>
                        <a:pt x="18" y="32"/>
                      </a:lnTo>
                      <a:lnTo>
                        <a:pt x="0" y="40"/>
                      </a:lnTo>
                      <a:lnTo>
                        <a:pt x="0" y="112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4" name="Freeform 67">
                  <a:extLst>
                    <a:ext uri="{FF2B5EF4-FFF2-40B4-BE49-F238E27FC236}">
                      <a16:creationId xmlns:a16="http://schemas.microsoft.com/office/drawing/2014/main" id="{8E45FFB6-DDF6-42BC-9711-E679078D2E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" y="471"/>
                  <a:ext cx="258" cy="152"/>
                </a:xfrm>
                <a:custGeom>
                  <a:avLst/>
                  <a:gdLst>
                    <a:gd name="T0" fmla="*/ 256 w 258"/>
                    <a:gd name="T1" fmla="*/ 118 h 152"/>
                    <a:gd name="T2" fmla="*/ 256 w 258"/>
                    <a:gd name="T3" fmla="*/ 118 h 152"/>
                    <a:gd name="T4" fmla="*/ 258 w 258"/>
                    <a:gd name="T5" fmla="*/ 102 h 152"/>
                    <a:gd name="T6" fmla="*/ 256 w 258"/>
                    <a:gd name="T7" fmla="*/ 74 h 152"/>
                    <a:gd name="T8" fmla="*/ 256 w 258"/>
                    <a:gd name="T9" fmla="*/ 38 h 152"/>
                    <a:gd name="T10" fmla="*/ 256 w 258"/>
                    <a:gd name="T11" fmla="*/ 38 h 152"/>
                    <a:gd name="T12" fmla="*/ 224 w 258"/>
                    <a:gd name="T13" fmla="*/ 26 h 152"/>
                    <a:gd name="T14" fmla="*/ 192 w 258"/>
                    <a:gd name="T15" fmla="*/ 16 h 152"/>
                    <a:gd name="T16" fmla="*/ 160 w 258"/>
                    <a:gd name="T17" fmla="*/ 6 h 152"/>
                    <a:gd name="T18" fmla="*/ 160 w 258"/>
                    <a:gd name="T19" fmla="*/ 6 h 152"/>
                    <a:gd name="T20" fmla="*/ 142 w 258"/>
                    <a:gd name="T21" fmla="*/ 2 h 152"/>
                    <a:gd name="T22" fmla="*/ 120 w 258"/>
                    <a:gd name="T23" fmla="*/ 0 h 152"/>
                    <a:gd name="T24" fmla="*/ 96 w 258"/>
                    <a:gd name="T25" fmla="*/ 0 h 152"/>
                    <a:gd name="T26" fmla="*/ 72 w 258"/>
                    <a:gd name="T27" fmla="*/ 0 h 152"/>
                    <a:gd name="T28" fmla="*/ 50 w 258"/>
                    <a:gd name="T29" fmla="*/ 4 h 152"/>
                    <a:gd name="T30" fmla="*/ 30 w 258"/>
                    <a:gd name="T31" fmla="*/ 10 h 152"/>
                    <a:gd name="T32" fmla="*/ 22 w 258"/>
                    <a:gd name="T33" fmla="*/ 14 h 152"/>
                    <a:gd name="T34" fmla="*/ 16 w 258"/>
                    <a:gd name="T35" fmla="*/ 18 h 152"/>
                    <a:gd name="T36" fmla="*/ 10 w 258"/>
                    <a:gd name="T37" fmla="*/ 24 h 152"/>
                    <a:gd name="T38" fmla="*/ 8 w 258"/>
                    <a:gd name="T39" fmla="*/ 30 h 152"/>
                    <a:gd name="T40" fmla="*/ 8 w 258"/>
                    <a:gd name="T41" fmla="*/ 30 h 152"/>
                    <a:gd name="T42" fmla="*/ 2 w 258"/>
                    <a:gd name="T43" fmla="*/ 52 h 152"/>
                    <a:gd name="T44" fmla="*/ 0 w 258"/>
                    <a:gd name="T45" fmla="*/ 64 h 152"/>
                    <a:gd name="T46" fmla="*/ 0 w 258"/>
                    <a:gd name="T47" fmla="*/ 70 h 152"/>
                    <a:gd name="T48" fmla="*/ 16 w 258"/>
                    <a:gd name="T49" fmla="*/ 126 h 152"/>
                    <a:gd name="T50" fmla="*/ 16 w 258"/>
                    <a:gd name="T51" fmla="*/ 126 h 152"/>
                    <a:gd name="T52" fmla="*/ 18 w 258"/>
                    <a:gd name="T53" fmla="*/ 128 h 152"/>
                    <a:gd name="T54" fmla="*/ 28 w 258"/>
                    <a:gd name="T55" fmla="*/ 134 h 152"/>
                    <a:gd name="T56" fmla="*/ 46 w 258"/>
                    <a:gd name="T57" fmla="*/ 142 h 152"/>
                    <a:gd name="T58" fmla="*/ 72 w 258"/>
                    <a:gd name="T59" fmla="*/ 150 h 152"/>
                    <a:gd name="T60" fmla="*/ 72 w 258"/>
                    <a:gd name="T61" fmla="*/ 150 h 152"/>
                    <a:gd name="T62" fmla="*/ 90 w 258"/>
                    <a:gd name="T63" fmla="*/ 152 h 152"/>
                    <a:gd name="T64" fmla="*/ 112 w 258"/>
                    <a:gd name="T65" fmla="*/ 152 h 152"/>
                    <a:gd name="T66" fmla="*/ 136 w 258"/>
                    <a:gd name="T67" fmla="*/ 150 h 152"/>
                    <a:gd name="T68" fmla="*/ 160 w 258"/>
                    <a:gd name="T69" fmla="*/ 146 h 152"/>
                    <a:gd name="T70" fmla="*/ 200 w 258"/>
                    <a:gd name="T71" fmla="*/ 138 h 152"/>
                    <a:gd name="T72" fmla="*/ 216 w 258"/>
                    <a:gd name="T73" fmla="*/ 134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8" h="152">
                      <a:moveTo>
                        <a:pt x="256" y="118"/>
                      </a:moveTo>
                      <a:lnTo>
                        <a:pt x="256" y="118"/>
                      </a:lnTo>
                      <a:lnTo>
                        <a:pt x="258" y="102"/>
                      </a:lnTo>
                      <a:lnTo>
                        <a:pt x="256" y="74"/>
                      </a:lnTo>
                      <a:lnTo>
                        <a:pt x="256" y="38"/>
                      </a:lnTo>
                      <a:lnTo>
                        <a:pt x="256" y="38"/>
                      </a:lnTo>
                      <a:lnTo>
                        <a:pt x="224" y="26"/>
                      </a:lnTo>
                      <a:lnTo>
                        <a:pt x="192" y="16"/>
                      </a:lnTo>
                      <a:lnTo>
                        <a:pt x="160" y="6"/>
                      </a:lnTo>
                      <a:lnTo>
                        <a:pt x="160" y="6"/>
                      </a:lnTo>
                      <a:lnTo>
                        <a:pt x="142" y="2"/>
                      </a:lnTo>
                      <a:lnTo>
                        <a:pt x="120" y="0"/>
                      </a:lnTo>
                      <a:lnTo>
                        <a:pt x="96" y="0"/>
                      </a:lnTo>
                      <a:lnTo>
                        <a:pt x="72" y="0"/>
                      </a:lnTo>
                      <a:lnTo>
                        <a:pt x="50" y="4"/>
                      </a:lnTo>
                      <a:lnTo>
                        <a:pt x="30" y="10"/>
                      </a:lnTo>
                      <a:lnTo>
                        <a:pt x="22" y="14"/>
                      </a:lnTo>
                      <a:lnTo>
                        <a:pt x="16" y="18"/>
                      </a:lnTo>
                      <a:lnTo>
                        <a:pt x="10" y="24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2" y="52"/>
                      </a:lnTo>
                      <a:lnTo>
                        <a:pt x="0" y="64"/>
                      </a:lnTo>
                      <a:lnTo>
                        <a:pt x="0" y="70"/>
                      </a:lnTo>
                      <a:lnTo>
                        <a:pt x="16" y="126"/>
                      </a:lnTo>
                      <a:lnTo>
                        <a:pt x="16" y="126"/>
                      </a:lnTo>
                      <a:lnTo>
                        <a:pt x="18" y="128"/>
                      </a:lnTo>
                      <a:lnTo>
                        <a:pt x="28" y="134"/>
                      </a:lnTo>
                      <a:lnTo>
                        <a:pt x="46" y="142"/>
                      </a:lnTo>
                      <a:lnTo>
                        <a:pt x="72" y="150"/>
                      </a:lnTo>
                      <a:lnTo>
                        <a:pt x="72" y="150"/>
                      </a:lnTo>
                      <a:lnTo>
                        <a:pt x="90" y="152"/>
                      </a:lnTo>
                      <a:lnTo>
                        <a:pt x="112" y="152"/>
                      </a:lnTo>
                      <a:lnTo>
                        <a:pt x="136" y="150"/>
                      </a:lnTo>
                      <a:lnTo>
                        <a:pt x="160" y="146"/>
                      </a:lnTo>
                      <a:lnTo>
                        <a:pt x="200" y="138"/>
                      </a:lnTo>
                      <a:lnTo>
                        <a:pt x="216" y="134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5" name="Freeform 68">
                  <a:extLst>
                    <a:ext uri="{FF2B5EF4-FFF2-40B4-BE49-F238E27FC236}">
                      <a16:creationId xmlns:a16="http://schemas.microsoft.com/office/drawing/2014/main" id="{23E831F7-A54C-4756-B646-515CFF7DDA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" y="551"/>
                  <a:ext cx="192" cy="30"/>
                </a:xfrm>
                <a:custGeom>
                  <a:avLst/>
                  <a:gdLst>
                    <a:gd name="T0" fmla="*/ 0 w 192"/>
                    <a:gd name="T1" fmla="*/ 14 h 30"/>
                    <a:gd name="T2" fmla="*/ 0 w 192"/>
                    <a:gd name="T3" fmla="*/ 14 h 30"/>
                    <a:gd name="T4" fmla="*/ 6 w 192"/>
                    <a:gd name="T5" fmla="*/ 8 h 30"/>
                    <a:gd name="T6" fmla="*/ 14 w 192"/>
                    <a:gd name="T7" fmla="*/ 6 h 30"/>
                    <a:gd name="T8" fmla="*/ 24 w 192"/>
                    <a:gd name="T9" fmla="*/ 2 h 30"/>
                    <a:gd name="T10" fmla="*/ 36 w 192"/>
                    <a:gd name="T11" fmla="*/ 0 h 30"/>
                    <a:gd name="T12" fmla="*/ 52 w 192"/>
                    <a:gd name="T13" fmla="*/ 0 h 30"/>
                    <a:gd name="T14" fmla="*/ 72 w 192"/>
                    <a:gd name="T15" fmla="*/ 2 h 30"/>
                    <a:gd name="T16" fmla="*/ 96 w 192"/>
                    <a:gd name="T17" fmla="*/ 6 h 30"/>
                    <a:gd name="T18" fmla="*/ 96 w 192"/>
                    <a:gd name="T19" fmla="*/ 6 h 30"/>
                    <a:gd name="T20" fmla="*/ 168 w 192"/>
                    <a:gd name="T21" fmla="*/ 24 h 30"/>
                    <a:gd name="T22" fmla="*/ 192 w 192"/>
                    <a:gd name="T2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2" h="30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6" y="8"/>
                      </a:lnTo>
                      <a:lnTo>
                        <a:pt x="14" y="6"/>
                      </a:lnTo>
                      <a:lnTo>
                        <a:pt x="24" y="2"/>
                      </a:lnTo>
                      <a:lnTo>
                        <a:pt x="36" y="0"/>
                      </a:lnTo>
                      <a:lnTo>
                        <a:pt x="52" y="0"/>
                      </a:lnTo>
                      <a:lnTo>
                        <a:pt x="72" y="2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168" y="24"/>
                      </a:lnTo>
                      <a:lnTo>
                        <a:pt x="192" y="3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6" name="Freeform 69">
                  <a:extLst>
                    <a:ext uri="{FF2B5EF4-FFF2-40B4-BE49-F238E27FC236}">
                      <a16:creationId xmlns:a16="http://schemas.microsoft.com/office/drawing/2014/main" id="{476E4A05-B9D7-48CC-9BE0-F519D131A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" y="531"/>
                  <a:ext cx="200" cy="58"/>
                </a:xfrm>
                <a:custGeom>
                  <a:avLst/>
                  <a:gdLst>
                    <a:gd name="T0" fmla="*/ 0 w 200"/>
                    <a:gd name="T1" fmla="*/ 58 h 58"/>
                    <a:gd name="T2" fmla="*/ 0 w 200"/>
                    <a:gd name="T3" fmla="*/ 58 h 58"/>
                    <a:gd name="T4" fmla="*/ 14 w 200"/>
                    <a:gd name="T5" fmla="*/ 48 h 58"/>
                    <a:gd name="T6" fmla="*/ 48 w 200"/>
                    <a:gd name="T7" fmla="*/ 26 h 58"/>
                    <a:gd name="T8" fmla="*/ 68 w 200"/>
                    <a:gd name="T9" fmla="*/ 16 h 58"/>
                    <a:gd name="T10" fmla="*/ 90 w 200"/>
                    <a:gd name="T11" fmla="*/ 6 h 58"/>
                    <a:gd name="T12" fmla="*/ 110 w 200"/>
                    <a:gd name="T13" fmla="*/ 2 h 58"/>
                    <a:gd name="T14" fmla="*/ 120 w 200"/>
                    <a:gd name="T15" fmla="*/ 0 h 58"/>
                    <a:gd name="T16" fmla="*/ 128 w 200"/>
                    <a:gd name="T17" fmla="*/ 2 h 58"/>
                    <a:gd name="T18" fmla="*/ 128 w 200"/>
                    <a:gd name="T19" fmla="*/ 2 h 58"/>
                    <a:gd name="T20" fmla="*/ 144 w 200"/>
                    <a:gd name="T21" fmla="*/ 6 h 58"/>
                    <a:gd name="T22" fmla="*/ 158 w 200"/>
                    <a:gd name="T23" fmla="*/ 12 h 58"/>
                    <a:gd name="T24" fmla="*/ 180 w 200"/>
                    <a:gd name="T25" fmla="*/ 26 h 58"/>
                    <a:gd name="T26" fmla="*/ 194 w 200"/>
                    <a:gd name="T27" fmla="*/ 38 h 58"/>
                    <a:gd name="T28" fmla="*/ 200 w 200"/>
                    <a:gd name="T29" fmla="*/ 4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0" h="58">
                      <a:moveTo>
                        <a:pt x="0" y="58"/>
                      </a:moveTo>
                      <a:lnTo>
                        <a:pt x="0" y="58"/>
                      </a:lnTo>
                      <a:lnTo>
                        <a:pt x="14" y="48"/>
                      </a:lnTo>
                      <a:lnTo>
                        <a:pt x="48" y="26"/>
                      </a:lnTo>
                      <a:lnTo>
                        <a:pt x="68" y="16"/>
                      </a:lnTo>
                      <a:lnTo>
                        <a:pt x="90" y="6"/>
                      </a:lnTo>
                      <a:lnTo>
                        <a:pt x="110" y="2"/>
                      </a:lnTo>
                      <a:lnTo>
                        <a:pt x="120" y="0"/>
                      </a:lnTo>
                      <a:lnTo>
                        <a:pt x="128" y="2"/>
                      </a:lnTo>
                      <a:lnTo>
                        <a:pt x="128" y="2"/>
                      </a:lnTo>
                      <a:lnTo>
                        <a:pt x="144" y="6"/>
                      </a:lnTo>
                      <a:lnTo>
                        <a:pt x="158" y="12"/>
                      </a:lnTo>
                      <a:lnTo>
                        <a:pt x="180" y="26"/>
                      </a:lnTo>
                      <a:lnTo>
                        <a:pt x="194" y="38"/>
                      </a:lnTo>
                      <a:lnTo>
                        <a:pt x="200" y="42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7" name="Freeform 70">
                  <a:extLst>
                    <a:ext uri="{FF2B5EF4-FFF2-40B4-BE49-F238E27FC236}">
                      <a16:creationId xmlns:a16="http://schemas.microsoft.com/office/drawing/2014/main" id="{EA87FEC3-4AE2-4148-9A56-CDAD54D96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5" y="493"/>
                  <a:ext cx="122" cy="42"/>
                </a:xfrm>
                <a:custGeom>
                  <a:avLst/>
                  <a:gdLst>
                    <a:gd name="T0" fmla="*/ 120 w 122"/>
                    <a:gd name="T1" fmla="*/ 0 h 42"/>
                    <a:gd name="T2" fmla="*/ 120 w 122"/>
                    <a:gd name="T3" fmla="*/ 0 h 42"/>
                    <a:gd name="T4" fmla="*/ 122 w 122"/>
                    <a:gd name="T5" fmla="*/ 2 h 42"/>
                    <a:gd name="T6" fmla="*/ 122 w 122"/>
                    <a:gd name="T7" fmla="*/ 4 h 42"/>
                    <a:gd name="T8" fmla="*/ 120 w 122"/>
                    <a:gd name="T9" fmla="*/ 6 h 42"/>
                    <a:gd name="T10" fmla="*/ 116 w 122"/>
                    <a:gd name="T11" fmla="*/ 10 h 42"/>
                    <a:gd name="T12" fmla="*/ 110 w 122"/>
                    <a:gd name="T13" fmla="*/ 14 h 42"/>
                    <a:gd name="T14" fmla="*/ 102 w 122"/>
                    <a:gd name="T15" fmla="*/ 18 h 42"/>
                    <a:gd name="T16" fmla="*/ 88 w 122"/>
                    <a:gd name="T17" fmla="*/ 24 h 42"/>
                    <a:gd name="T18" fmla="*/ 88 w 122"/>
                    <a:gd name="T19" fmla="*/ 24 h 42"/>
                    <a:gd name="T20" fmla="*/ 58 w 122"/>
                    <a:gd name="T21" fmla="*/ 34 h 42"/>
                    <a:gd name="T22" fmla="*/ 30 w 122"/>
                    <a:gd name="T23" fmla="*/ 40 h 42"/>
                    <a:gd name="T24" fmla="*/ 10 w 122"/>
                    <a:gd name="T25" fmla="*/ 42 h 42"/>
                    <a:gd name="T26" fmla="*/ 4 w 122"/>
                    <a:gd name="T27" fmla="*/ 42 h 42"/>
                    <a:gd name="T28" fmla="*/ 0 w 122"/>
                    <a:gd name="T29" fmla="*/ 4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2" h="42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122" y="2"/>
                      </a:lnTo>
                      <a:lnTo>
                        <a:pt x="122" y="4"/>
                      </a:lnTo>
                      <a:lnTo>
                        <a:pt x="120" y="6"/>
                      </a:lnTo>
                      <a:lnTo>
                        <a:pt x="116" y="10"/>
                      </a:lnTo>
                      <a:lnTo>
                        <a:pt x="110" y="14"/>
                      </a:lnTo>
                      <a:lnTo>
                        <a:pt x="102" y="18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58" y="34"/>
                      </a:lnTo>
                      <a:lnTo>
                        <a:pt x="30" y="40"/>
                      </a:lnTo>
                      <a:lnTo>
                        <a:pt x="10" y="42"/>
                      </a:lnTo>
                      <a:lnTo>
                        <a:pt x="4" y="42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8" name="Freeform 71">
                  <a:extLst>
                    <a:ext uri="{FF2B5EF4-FFF2-40B4-BE49-F238E27FC236}">
                      <a16:creationId xmlns:a16="http://schemas.microsoft.com/office/drawing/2014/main" id="{0ADC6F7D-EA83-4CAE-B930-DF9B60231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" y="493"/>
                  <a:ext cx="120" cy="32"/>
                </a:xfrm>
                <a:custGeom>
                  <a:avLst/>
                  <a:gdLst>
                    <a:gd name="T0" fmla="*/ 0 w 120"/>
                    <a:gd name="T1" fmla="*/ 0 h 32"/>
                    <a:gd name="T2" fmla="*/ 0 w 120"/>
                    <a:gd name="T3" fmla="*/ 0 h 32"/>
                    <a:gd name="T4" fmla="*/ 2 w 120"/>
                    <a:gd name="T5" fmla="*/ 2 h 32"/>
                    <a:gd name="T6" fmla="*/ 10 w 120"/>
                    <a:gd name="T7" fmla="*/ 8 h 32"/>
                    <a:gd name="T8" fmla="*/ 26 w 120"/>
                    <a:gd name="T9" fmla="*/ 16 h 32"/>
                    <a:gd name="T10" fmla="*/ 48 w 120"/>
                    <a:gd name="T11" fmla="*/ 24 h 32"/>
                    <a:gd name="T12" fmla="*/ 48 w 120"/>
                    <a:gd name="T13" fmla="*/ 24 h 32"/>
                    <a:gd name="T14" fmla="*/ 74 w 120"/>
                    <a:gd name="T15" fmla="*/ 30 h 32"/>
                    <a:gd name="T16" fmla="*/ 98 w 120"/>
                    <a:gd name="T17" fmla="*/ 32 h 32"/>
                    <a:gd name="T18" fmla="*/ 120 w 120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0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10" y="8"/>
                      </a:lnTo>
                      <a:lnTo>
                        <a:pt x="26" y="16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74" y="30"/>
                      </a:lnTo>
                      <a:lnTo>
                        <a:pt x="98" y="32"/>
                      </a:lnTo>
                      <a:lnTo>
                        <a:pt x="120" y="32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9" name="Freeform 72">
                  <a:extLst>
                    <a:ext uri="{FF2B5EF4-FFF2-40B4-BE49-F238E27FC236}">
                      <a16:creationId xmlns:a16="http://schemas.microsoft.com/office/drawing/2014/main" id="{64B7ACAD-C56E-4234-97FD-221F292B54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" y="2612"/>
                  <a:ext cx="272" cy="360"/>
                </a:xfrm>
                <a:custGeom>
                  <a:avLst/>
                  <a:gdLst>
                    <a:gd name="T0" fmla="*/ 0 w 272"/>
                    <a:gd name="T1" fmla="*/ 312 h 360"/>
                    <a:gd name="T2" fmla="*/ 0 w 272"/>
                    <a:gd name="T3" fmla="*/ 312 h 360"/>
                    <a:gd name="T4" fmla="*/ 22 w 272"/>
                    <a:gd name="T5" fmla="*/ 276 h 360"/>
                    <a:gd name="T6" fmla="*/ 68 w 272"/>
                    <a:gd name="T7" fmla="*/ 200 h 360"/>
                    <a:gd name="T8" fmla="*/ 98 w 272"/>
                    <a:gd name="T9" fmla="*/ 158 h 360"/>
                    <a:gd name="T10" fmla="*/ 128 w 272"/>
                    <a:gd name="T11" fmla="*/ 118 h 360"/>
                    <a:gd name="T12" fmla="*/ 142 w 272"/>
                    <a:gd name="T13" fmla="*/ 102 h 360"/>
                    <a:gd name="T14" fmla="*/ 156 w 272"/>
                    <a:gd name="T15" fmla="*/ 86 h 360"/>
                    <a:gd name="T16" fmla="*/ 170 w 272"/>
                    <a:gd name="T17" fmla="*/ 74 h 360"/>
                    <a:gd name="T18" fmla="*/ 184 w 272"/>
                    <a:gd name="T19" fmla="*/ 64 h 360"/>
                    <a:gd name="T20" fmla="*/ 184 w 272"/>
                    <a:gd name="T21" fmla="*/ 64 h 360"/>
                    <a:gd name="T22" fmla="*/ 226 w 272"/>
                    <a:gd name="T23" fmla="*/ 38 h 360"/>
                    <a:gd name="T24" fmla="*/ 254 w 272"/>
                    <a:gd name="T25" fmla="*/ 16 h 360"/>
                    <a:gd name="T26" fmla="*/ 268 w 272"/>
                    <a:gd name="T27" fmla="*/ 4 h 360"/>
                    <a:gd name="T28" fmla="*/ 272 w 272"/>
                    <a:gd name="T29" fmla="*/ 0 h 360"/>
                    <a:gd name="T30" fmla="*/ 272 w 272"/>
                    <a:gd name="T31" fmla="*/ 0 h 360"/>
                    <a:gd name="T32" fmla="*/ 188 w 272"/>
                    <a:gd name="T33" fmla="*/ 180 h 360"/>
                    <a:gd name="T34" fmla="*/ 130 w 272"/>
                    <a:gd name="T35" fmla="*/ 304 h 360"/>
                    <a:gd name="T36" fmla="*/ 104 w 272"/>
                    <a:gd name="T37" fmla="*/ 360 h 360"/>
                    <a:gd name="T38" fmla="*/ 104 w 272"/>
                    <a:gd name="T39" fmla="*/ 360 h 360"/>
                    <a:gd name="T40" fmla="*/ 72 w 272"/>
                    <a:gd name="T41" fmla="*/ 348 h 360"/>
                    <a:gd name="T42" fmla="*/ 40 w 272"/>
                    <a:gd name="T43" fmla="*/ 336 h 360"/>
                    <a:gd name="T44" fmla="*/ 40 w 272"/>
                    <a:gd name="T45" fmla="*/ 336 h 360"/>
                    <a:gd name="T46" fmla="*/ 18 w 272"/>
                    <a:gd name="T47" fmla="*/ 326 h 360"/>
                    <a:gd name="T48" fmla="*/ 4 w 272"/>
                    <a:gd name="T49" fmla="*/ 318 h 360"/>
                    <a:gd name="T50" fmla="*/ 0 w 272"/>
                    <a:gd name="T51" fmla="*/ 314 h 360"/>
                    <a:gd name="T52" fmla="*/ 0 w 272"/>
                    <a:gd name="T53" fmla="*/ 312 h 360"/>
                    <a:gd name="T54" fmla="*/ 0 w 272"/>
                    <a:gd name="T55" fmla="*/ 312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2" h="360">
                      <a:moveTo>
                        <a:pt x="0" y="312"/>
                      </a:moveTo>
                      <a:lnTo>
                        <a:pt x="0" y="312"/>
                      </a:lnTo>
                      <a:lnTo>
                        <a:pt x="22" y="276"/>
                      </a:lnTo>
                      <a:lnTo>
                        <a:pt x="68" y="200"/>
                      </a:lnTo>
                      <a:lnTo>
                        <a:pt x="98" y="158"/>
                      </a:lnTo>
                      <a:lnTo>
                        <a:pt x="128" y="118"/>
                      </a:lnTo>
                      <a:lnTo>
                        <a:pt x="142" y="102"/>
                      </a:lnTo>
                      <a:lnTo>
                        <a:pt x="156" y="86"/>
                      </a:lnTo>
                      <a:lnTo>
                        <a:pt x="170" y="74"/>
                      </a:lnTo>
                      <a:lnTo>
                        <a:pt x="184" y="64"/>
                      </a:lnTo>
                      <a:lnTo>
                        <a:pt x="184" y="64"/>
                      </a:lnTo>
                      <a:lnTo>
                        <a:pt x="226" y="38"/>
                      </a:lnTo>
                      <a:lnTo>
                        <a:pt x="254" y="16"/>
                      </a:lnTo>
                      <a:lnTo>
                        <a:pt x="268" y="4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188" y="180"/>
                      </a:lnTo>
                      <a:lnTo>
                        <a:pt x="130" y="304"/>
                      </a:lnTo>
                      <a:lnTo>
                        <a:pt x="104" y="360"/>
                      </a:lnTo>
                      <a:lnTo>
                        <a:pt x="104" y="360"/>
                      </a:lnTo>
                      <a:lnTo>
                        <a:pt x="72" y="348"/>
                      </a:lnTo>
                      <a:lnTo>
                        <a:pt x="40" y="336"/>
                      </a:lnTo>
                      <a:lnTo>
                        <a:pt x="40" y="336"/>
                      </a:lnTo>
                      <a:lnTo>
                        <a:pt x="18" y="326"/>
                      </a:lnTo>
                      <a:lnTo>
                        <a:pt x="4" y="318"/>
                      </a:lnTo>
                      <a:lnTo>
                        <a:pt x="0" y="314"/>
                      </a:lnTo>
                      <a:lnTo>
                        <a:pt x="0" y="312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0" name="Freeform 73">
                  <a:extLst>
                    <a:ext uri="{FF2B5EF4-FFF2-40B4-BE49-F238E27FC236}">
                      <a16:creationId xmlns:a16="http://schemas.microsoft.com/office/drawing/2014/main" id="{9AB233A5-99B5-4E0F-938B-1DB47A09B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" y="2492"/>
                  <a:ext cx="16" cy="568"/>
                </a:xfrm>
                <a:custGeom>
                  <a:avLst/>
                  <a:gdLst>
                    <a:gd name="T0" fmla="*/ 16 w 16"/>
                    <a:gd name="T1" fmla="*/ 0 h 568"/>
                    <a:gd name="T2" fmla="*/ 0 w 16"/>
                    <a:gd name="T3" fmla="*/ 568 h 568"/>
                    <a:gd name="T4" fmla="*/ 16 w 16"/>
                    <a:gd name="T5" fmla="*/ 560 h 568"/>
                    <a:gd name="T6" fmla="*/ 16 w 16"/>
                    <a:gd name="T7" fmla="*/ 0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568">
                      <a:moveTo>
                        <a:pt x="16" y="0"/>
                      </a:moveTo>
                      <a:lnTo>
                        <a:pt x="0" y="568"/>
                      </a:lnTo>
                      <a:lnTo>
                        <a:pt x="16" y="56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704D2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1" name="Freeform 74">
                  <a:extLst>
                    <a:ext uri="{FF2B5EF4-FFF2-40B4-BE49-F238E27FC236}">
                      <a16:creationId xmlns:a16="http://schemas.microsoft.com/office/drawing/2014/main" id="{860AF369-F593-4CCF-A908-82EDBDF6D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" y="2492"/>
                  <a:ext cx="16" cy="568"/>
                </a:xfrm>
                <a:custGeom>
                  <a:avLst/>
                  <a:gdLst>
                    <a:gd name="T0" fmla="*/ 16 w 16"/>
                    <a:gd name="T1" fmla="*/ 0 h 568"/>
                    <a:gd name="T2" fmla="*/ 0 w 16"/>
                    <a:gd name="T3" fmla="*/ 568 h 568"/>
                    <a:gd name="T4" fmla="*/ 16 w 16"/>
                    <a:gd name="T5" fmla="*/ 560 h 568"/>
                    <a:gd name="T6" fmla="*/ 16 w 16"/>
                    <a:gd name="T7" fmla="*/ 0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568">
                      <a:moveTo>
                        <a:pt x="16" y="0"/>
                      </a:moveTo>
                      <a:lnTo>
                        <a:pt x="0" y="568"/>
                      </a:lnTo>
                      <a:lnTo>
                        <a:pt x="16" y="56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704D2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2" name="Freeform 75">
                  <a:extLst>
                    <a:ext uri="{FF2B5EF4-FFF2-40B4-BE49-F238E27FC236}">
                      <a16:creationId xmlns:a16="http://schemas.microsoft.com/office/drawing/2014/main" id="{0CC92F39-60FD-4C2E-AEBB-26D099DD7F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7" y="2492"/>
                  <a:ext cx="16" cy="568"/>
                </a:xfrm>
                <a:custGeom>
                  <a:avLst/>
                  <a:gdLst>
                    <a:gd name="T0" fmla="*/ 16 w 16"/>
                    <a:gd name="T1" fmla="*/ 0 h 568"/>
                    <a:gd name="T2" fmla="*/ 0 w 16"/>
                    <a:gd name="T3" fmla="*/ 568 h 568"/>
                    <a:gd name="T4" fmla="*/ 16 w 16"/>
                    <a:gd name="T5" fmla="*/ 560 h 568"/>
                    <a:gd name="T6" fmla="*/ 16 w 16"/>
                    <a:gd name="T7" fmla="*/ 0 h 5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568">
                      <a:moveTo>
                        <a:pt x="16" y="0"/>
                      </a:moveTo>
                      <a:lnTo>
                        <a:pt x="0" y="568"/>
                      </a:lnTo>
                      <a:lnTo>
                        <a:pt x="16" y="56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704D2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3" name="Freeform 76">
                  <a:extLst>
                    <a:ext uri="{FF2B5EF4-FFF2-40B4-BE49-F238E27FC236}">
                      <a16:creationId xmlns:a16="http://schemas.microsoft.com/office/drawing/2014/main" id="{59E96F0F-C3C5-4D7D-91F7-A9A67B0DB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" y="2516"/>
                  <a:ext cx="88" cy="34"/>
                </a:xfrm>
                <a:custGeom>
                  <a:avLst/>
                  <a:gdLst>
                    <a:gd name="T0" fmla="*/ 88 w 88"/>
                    <a:gd name="T1" fmla="*/ 16 h 34"/>
                    <a:gd name="T2" fmla="*/ 88 w 88"/>
                    <a:gd name="T3" fmla="*/ 16 h 34"/>
                    <a:gd name="T4" fmla="*/ 88 w 88"/>
                    <a:gd name="T5" fmla="*/ 18 h 34"/>
                    <a:gd name="T6" fmla="*/ 88 w 88"/>
                    <a:gd name="T7" fmla="*/ 22 h 34"/>
                    <a:gd name="T8" fmla="*/ 86 w 88"/>
                    <a:gd name="T9" fmla="*/ 26 h 34"/>
                    <a:gd name="T10" fmla="*/ 80 w 88"/>
                    <a:gd name="T11" fmla="*/ 28 h 34"/>
                    <a:gd name="T12" fmla="*/ 74 w 88"/>
                    <a:gd name="T13" fmla="*/ 30 h 34"/>
                    <a:gd name="T14" fmla="*/ 64 w 88"/>
                    <a:gd name="T15" fmla="*/ 32 h 34"/>
                    <a:gd name="T16" fmla="*/ 64 w 88"/>
                    <a:gd name="T17" fmla="*/ 32 h 34"/>
                    <a:gd name="T18" fmla="*/ 46 w 88"/>
                    <a:gd name="T19" fmla="*/ 34 h 34"/>
                    <a:gd name="T20" fmla="*/ 36 w 88"/>
                    <a:gd name="T21" fmla="*/ 34 h 34"/>
                    <a:gd name="T22" fmla="*/ 24 w 88"/>
                    <a:gd name="T23" fmla="*/ 32 h 34"/>
                    <a:gd name="T24" fmla="*/ 24 w 88"/>
                    <a:gd name="T25" fmla="*/ 32 h 34"/>
                    <a:gd name="T26" fmla="*/ 18 w 88"/>
                    <a:gd name="T27" fmla="*/ 30 h 34"/>
                    <a:gd name="T28" fmla="*/ 10 w 88"/>
                    <a:gd name="T29" fmla="*/ 28 h 34"/>
                    <a:gd name="T30" fmla="*/ 0 w 88"/>
                    <a:gd name="T31" fmla="*/ 24 h 34"/>
                    <a:gd name="T32" fmla="*/ 0 w 88"/>
                    <a:gd name="T33" fmla="*/ 0 h 34"/>
                    <a:gd name="T34" fmla="*/ 0 w 88"/>
                    <a:gd name="T35" fmla="*/ 0 h 34"/>
                    <a:gd name="T36" fmla="*/ 12 w 88"/>
                    <a:gd name="T37" fmla="*/ 8 h 34"/>
                    <a:gd name="T38" fmla="*/ 24 w 88"/>
                    <a:gd name="T39" fmla="*/ 12 h 34"/>
                    <a:gd name="T40" fmla="*/ 40 w 88"/>
                    <a:gd name="T41" fmla="*/ 16 h 34"/>
                    <a:gd name="T42" fmla="*/ 40 w 88"/>
                    <a:gd name="T43" fmla="*/ 16 h 34"/>
                    <a:gd name="T44" fmla="*/ 56 w 88"/>
                    <a:gd name="T45" fmla="*/ 18 h 34"/>
                    <a:gd name="T46" fmla="*/ 72 w 88"/>
                    <a:gd name="T47" fmla="*/ 16 h 34"/>
                    <a:gd name="T48" fmla="*/ 88 w 88"/>
                    <a:gd name="T49" fmla="*/ 16 h 34"/>
                    <a:gd name="T50" fmla="*/ 88 w 88"/>
                    <a:gd name="T51" fmla="*/ 1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8" h="34">
                      <a:moveTo>
                        <a:pt x="88" y="16"/>
                      </a:moveTo>
                      <a:lnTo>
                        <a:pt x="88" y="16"/>
                      </a:lnTo>
                      <a:lnTo>
                        <a:pt x="88" y="18"/>
                      </a:lnTo>
                      <a:lnTo>
                        <a:pt x="88" y="22"/>
                      </a:lnTo>
                      <a:lnTo>
                        <a:pt x="86" y="26"/>
                      </a:lnTo>
                      <a:lnTo>
                        <a:pt x="80" y="28"/>
                      </a:lnTo>
                      <a:lnTo>
                        <a:pt x="74" y="30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46" y="34"/>
                      </a:lnTo>
                      <a:lnTo>
                        <a:pt x="36" y="34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18" y="30"/>
                      </a:lnTo>
                      <a:lnTo>
                        <a:pt x="10" y="28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8"/>
                      </a:lnTo>
                      <a:lnTo>
                        <a:pt x="24" y="12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56" y="18"/>
                      </a:lnTo>
                      <a:lnTo>
                        <a:pt x="72" y="16"/>
                      </a:lnTo>
                      <a:lnTo>
                        <a:pt x="88" y="16"/>
                      </a:lnTo>
                      <a:lnTo>
                        <a:pt x="88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4" name="Freeform 77">
                  <a:extLst>
                    <a:ext uri="{FF2B5EF4-FFF2-40B4-BE49-F238E27FC236}">
                      <a16:creationId xmlns:a16="http://schemas.microsoft.com/office/drawing/2014/main" id="{3FFAB90C-1E30-41CB-8E6D-EAB6D8315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" y="2516"/>
                  <a:ext cx="88" cy="34"/>
                </a:xfrm>
                <a:custGeom>
                  <a:avLst/>
                  <a:gdLst>
                    <a:gd name="T0" fmla="*/ 88 w 88"/>
                    <a:gd name="T1" fmla="*/ 16 h 34"/>
                    <a:gd name="T2" fmla="*/ 88 w 88"/>
                    <a:gd name="T3" fmla="*/ 16 h 34"/>
                    <a:gd name="T4" fmla="*/ 88 w 88"/>
                    <a:gd name="T5" fmla="*/ 18 h 34"/>
                    <a:gd name="T6" fmla="*/ 88 w 88"/>
                    <a:gd name="T7" fmla="*/ 22 h 34"/>
                    <a:gd name="T8" fmla="*/ 86 w 88"/>
                    <a:gd name="T9" fmla="*/ 26 h 34"/>
                    <a:gd name="T10" fmla="*/ 80 w 88"/>
                    <a:gd name="T11" fmla="*/ 28 h 34"/>
                    <a:gd name="T12" fmla="*/ 74 w 88"/>
                    <a:gd name="T13" fmla="*/ 30 h 34"/>
                    <a:gd name="T14" fmla="*/ 64 w 88"/>
                    <a:gd name="T15" fmla="*/ 32 h 34"/>
                    <a:gd name="T16" fmla="*/ 64 w 88"/>
                    <a:gd name="T17" fmla="*/ 32 h 34"/>
                    <a:gd name="T18" fmla="*/ 46 w 88"/>
                    <a:gd name="T19" fmla="*/ 34 h 34"/>
                    <a:gd name="T20" fmla="*/ 36 w 88"/>
                    <a:gd name="T21" fmla="*/ 34 h 34"/>
                    <a:gd name="T22" fmla="*/ 24 w 88"/>
                    <a:gd name="T23" fmla="*/ 32 h 34"/>
                    <a:gd name="T24" fmla="*/ 24 w 88"/>
                    <a:gd name="T25" fmla="*/ 32 h 34"/>
                    <a:gd name="T26" fmla="*/ 18 w 88"/>
                    <a:gd name="T27" fmla="*/ 30 h 34"/>
                    <a:gd name="T28" fmla="*/ 10 w 88"/>
                    <a:gd name="T29" fmla="*/ 28 h 34"/>
                    <a:gd name="T30" fmla="*/ 0 w 88"/>
                    <a:gd name="T31" fmla="*/ 24 h 34"/>
                    <a:gd name="T32" fmla="*/ 0 w 88"/>
                    <a:gd name="T33" fmla="*/ 0 h 34"/>
                    <a:gd name="T34" fmla="*/ 0 w 88"/>
                    <a:gd name="T35" fmla="*/ 0 h 34"/>
                    <a:gd name="T36" fmla="*/ 12 w 88"/>
                    <a:gd name="T37" fmla="*/ 8 h 34"/>
                    <a:gd name="T38" fmla="*/ 24 w 88"/>
                    <a:gd name="T39" fmla="*/ 12 h 34"/>
                    <a:gd name="T40" fmla="*/ 40 w 88"/>
                    <a:gd name="T41" fmla="*/ 16 h 34"/>
                    <a:gd name="T42" fmla="*/ 40 w 88"/>
                    <a:gd name="T43" fmla="*/ 16 h 34"/>
                    <a:gd name="T44" fmla="*/ 56 w 88"/>
                    <a:gd name="T45" fmla="*/ 18 h 34"/>
                    <a:gd name="T46" fmla="*/ 72 w 88"/>
                    <a:gd name="T47" fmla="*/ 16 h 34"/>
                    <a:gd name="T48" fmla="*/ 88 w 88"/>
                    <a:gd name="T49" fmla="*/ 16 h 34"/>
                    <a:gd name="T50" fmla="*/ 88 w 88"/>
                    <a:gd name="T51" fmla="*/ 1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8" h="34">
                      <a:moveTo>
                        <a:pt x="88" y="16"/>
                      </a:moveTo>
                      <a:lnTo>
                        <a:pt x="88" y="16"/>
                      </a:lnTo>
                      <a:lnTo>
                        <a:pt x="88" y="18"/>
                      </a:lnTo>
                      <a:lnTo>
                        <a:pt x="88" y="22"/>
                      </a:lnTo>
                      <a:lnTo>
                        <a:pt x="86" y="26"/>
                      </a:lnTo>
                      <a:lnTo>
                        <a:pt x="80" y="28"/>
                      </a:lnTo>
                      <a:lnTo>
                        <a:pt x="74" y="30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46" y="34"/>
                      </a:lnTo>
                      <a:lnTo>
                        <a:pt x="36" y="34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18" y="30"/>
                      </a:lnTo>
                      <a:lnTo>
                        <a:pt x="10" y="28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8"/>
                      </a:lnTo>
                      <a:lnTo>
                        <a:pt x="24" y="12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56" y="18"/>
                      </a:lnTo>
                      <a:lnTo>
                        <a:pt x="72" y="16"/>
                      </a:lnTo>
                      <a:lnTo>
                        <a:pt x="88" y="16"/>
                      </a:lnTo>
                      <a:lnTo>
                        <a:pt x="88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5" name="Freeform 78">
                  <a:extLst>
                    <a:ext uri="{FF2B5EF4-FFF2-40B4-BE49-F238E27FC236}">
                      <a16:creationId xmlns:a16="http://schemas.microsoft.com/office/drawing/2014/main" id="{2EA06E0B-8AE5-4DC9-BDA3-6FA1A5D244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3" y="2516"/>
                  <a:ext cx="88" cy="34"/>
                </a:xfrm>
                <a:custGeom>
                  <a:avLst/>
                  <a:gdLst>
                    <a:gd name="T0" fmla="*/ 88 w 88"/>
                    <a:gd name="T1" fmla="*/ 16 h 34"/>
                    <a:gd name="T2" fmla="*/ 88 w 88"/>
                    <a:gd name="T3" fmla="*/ 16 h 34"/>
                    <a:gd name="T4" fmla="*/ 88 w 88"/>
                    <a:gd name="T5" fmla="*/ 18 h 34"/>
                    <a:gd name="T6" fmla="*/ 88 w 88"/>
                    <a:gd name="T7" fmla="*/ 22 h 34"/>
                    <a:gd name="T8" fmla="*/ 86 w 88"/>
                    <a:gd name="T9" fmla="*/ 26 h 34"/>
                    <a:gd name="T10" fmla="*/ 80 w 88"/>
                    <a:gd name="T11" fmla="*/ 28 h 34"/>
                    <a:gd name="T12" fmla="*/ 74 w 88"/>
                    <a:gd name="T13" fmla="*/ 30 h 34"/>
                    <a:gd name="T14" fmla="*/ 64 w 88"/>
                    <a:gd name="T15" fmla="*/ 32 h 34"/>
                    <a:gd name="T16" fmla="*/ 64 w 88"/>
                    <a:gd name="T17" fmla="*/ 32 h 34"/>
                    <a:gd name="T18" fmla="*/ 46 w 88"/>
                    <a:gd name="T19" fmla="*/ 34 h 34"/>
                    <a:gd name="T20" fmla="*/ 36 w 88"/>
                    <a:gd name="T21" fmla="*/ 34 h 34"/>
                    <a:gd name="T22" fmla="*/ 24 w 88"/>
                    <a:gd name="T23" fmla="*/ 32 h 34"/>
                    <a:gd name="T24" fmla="*/ 24 w 88"/>
                    <a:gd name="T25" fmla="*/ 32 h 34"/>
                    <a:gd name="T26" fmla="*/ 18 w 88"/>
                    <a:gd name="T27" fmla="*/ 30 h 34"/>
                    <a:gd name="T28" fmla="*/ 10 w 88"/>
                    <a:gd name="T29" fmla="*/ 28 h 34"/>
                    <a:gd name="T30" fmla="*/ 0 w 88"/>
                    <a:gd name="T31" fmla="*/ 24 h 34"/>
                    <a:gd name="T32" fmla="*/ 0 w 88"/>
                    <a:gd name="T33" fmla="*/ 0 h 34"/>
                    <a:gd name="T34" fmla="*/ 0 w 88"/>
                    <a:gd name="T35" fmla="*/ 0 h 34"/>
                    <a:gd name="T36" fmla="*/ 12 w 88"/>
                    <a:gd name="T37" fmla="*/ 8 h 34"/>
                    <a:gd name="T38" fmla="*/ 24 w 88"/>
                    <a:gd name="T39" fmla="*/ 12 h 34"/>
                    <a:gd name="T40" fmla="*/ 40 w 88"/>
                    <a:gd name="T41" fmla="*/ 16 h 34"/>
                    <a:gd name="T42" fmla="*/ 40 w 88"/>
                    <a:gd name="T43" fmla="*/ 16 h 34"/>
                    <a:gd name="T44" fmla="*/ 56 w 88"/>
                    <a:gd name="T45" fmla="*/ 18 h 34"/>
                    <a:gd name="T46" fmla="*/ 72 w 88"/>
                    <a:gd name="T47" fmla="*/ 16 h 34"/>
                    <a:gd name="T48" fmla="*/ 88 w 88"/>
                    <a:gd name="T49" fmla="*/ 16 h 34"/>
                    <a:gd name="T50" fmla="*/ 88 w 88"/>
                    <a:gd name="T51" fmla="*/ 1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8" h="34">
                      <a:moveTo>
                        <a:pt x="88" y="16"/>
                      </a:moveTo>
                      <a:lnTo>
                        <a:pt x="88" y="16"/>
                      </a:lnTo>
                      <a:lnTo>
                        <a:pt x="88" y="18"/>
                      </a:lnTo>
                      <a:lnTo>
                        <a:pt x="88" y="22"/>
                      </a:lnTo>
                      <a:lnTo>
                        <a:pt x="86" y="26"/>
                      </a:lnTo>
                      <a:lnTo>
                        <a:pt x="80" y="28"/>
                      </a:lnTo>
                      <a:lnTo>
                        <a:pt x="74" y="30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46" y="34"/>
                      </a:lnTo>
                      <a:lnTo>
                        <a:pt x="36" y="34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18" y="30"/>
                      </a:lnTo>
                      <a:lnTo>
                        <a:pt x="10" y="28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8"/>
                      </a:lnTo>
                      <a:lnTo>
                        <a:pt x="24" y="12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56" y="18"/>
                      </a:lnTo>
                      <a:lnTo>
                        <a:pt x="72" y="16"/>
                      </a:lnTo>
                      <a:lnTo>
                        <a:pt x="88" y="16"/>
                      </a:lnTo>
                      <a:lnTo>
                        <a:pt x="88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6" name="Freeform 79">
                  <a:extLst>
                    <a:ext uri="{FF2B5EF4-FFF2-40B4-BE49-F238E27FC236}">
                      <a16:creationId xmlns:a16="http://schemas.microsoft.com/office/drawing/2014/main" id="{36985581-ABAA-467F-8E06-5C0297B83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" y="2852"/>
                  <a:ext cx="240" cy="168"/>
                </a:xfrm>
                <a:custGeom>
                  <a:avLst/>
                  <a:gdLst>
                    <a:gd name="T0" fmla="*/ 0 w 240"/>
                    <a:gd name="T1" fmla="*/ 128 h 168"/>
                    <a:gd name="T2" fmla="*/ 0 w 240"/>
                    <a:gd name="T3" fmla="*/ 128 h 168"/>
                    <a:gd name="T4" fmla="*/ 2 w 240"/>
                    <a:gd name="T5" fmla="*/ 104 h 168"/>
                    <a:gd name="T6" fmla="*/ 6 w 240"/>
                    <a:gd name="T7" fmla="*/ 60 h 168"/>
                    <a:gd name="T8" fmla="*/ 8 w 240"/>
                    <a:gd name="T9" fmla="*/ 0 h 168"/>
                    <a:gd name="T10" fmla="*/ 8 w 240"/>
                    <a:gd name="T11" fmla="*/ 0 h 168"/>
                    <a:gd name="T12" fmla="*/ 16 w 240"/>
                    <a:gd name="T13" fmla="*/ 4 h 168"/>
                    <a:gd name="T14" fmla="*/ 40 w 240"/>
                    <a:gd name="T15" fmla="*/ 12 h 168"/>
                    <a:gd name="T16" fmla="*/ 78 w 240"/>
                    <a:gd name="T17" fmla="*/ 24 h 168"/>
                    <a:gd name="T18" fmla="*/ 102 w 240"/>
                    <a:gd name="T19" fmla="*/ 28 h 168"/>
                    <a:gd name="T20" fmla="*/ 128 w 240"/>
                    <a:gd name="T21" fmla="*/ 32 h 168"/>
                    <a:gd name="T22" fmla="*/ 128 w 240"/>
                    <a:gd name="T23" fmla="*/ 32 h 168"/>
                    <a:gd name="T24" fmla="*/ 178 w 240"/>
                    <a:gd name="T25" fmla="*/ 36 h 168"/>
                    <a:gd name="T26" fmla="*/ 212 w 240"/>
                    <a:gd name="T27" fmla="*/ 38 h 168"/>
                    <a:gd name="T28" fmla="*/ 234 w 240"/>
                    <a:gd name="T29" fmla="*/ 38 h 168"/>
                    <a:gd name="T30" fmla="*/ 240 w 240"/>
                    <a:gd name="T31" fmla="*/ 40 h 168"/>
                    <a:gd name="T32" fmla="*/ 240 w 240"/>
                    <a:gd name="T33" fmla="*/ 40 h 168"/>
                    <a:gd name="T34" fmla="*/ 234 w 240"/>
                    <a:gd name="T35" fmla="*/ 62 h 168"/>
                    <a:gd name="T36" fmla="*/ 224 w 240"/>
                    <a:gd name="T37" fmla="*/ 106 h 168"/>
                    <a:gd name="T38" fmla="*/ 214 w 240"/>
                    <a:gd name="T39" fmla="*/ 150 h 168"/>
                    <a:gd name="T40" fmla="*/ 210 w 240"/>
                    <a:gd name="T41" fmla="*/ 164 h 168"/>
                    <a:gd name="T42" fmla="*/ 208 w 240"/>
                    <a:gd name="T43" fmla="*/ 168 h 168"/>
                    <a:gd name="T44" fmla="*/ 208 w 240"/>
                    <a:gd name="T45" fmla="*/ 168 h 168"/>
                    <a:gd name="T46" fmla="*/ 200 w 240"/>
                    <a:gd name="T47" fmla="*/ 162 h 168"/>
                    <a:gd name="T48" fmla="*/ 182 w 240"/>
                    <a:gd name="T49" fmla="*/ 150 h 168"/>
                    <a:gd name="T50" fmla="*/ 156 w 240"/>
                    <a:gd name="T51" fmla="*/ 138 h 168"/>
                    <a:gd name="T52" fmla="*/ 142 w 240"/>
                    <a:gd name="T53" fmla="*/ 132 h 168"/>
                    <a:gd name="T54" fmla="*/ 128 w 240"/>
                    <a:gd name="T55" fmla="*/ 128 h 168"/>
                    <a:gd name="T56" fmla="*/ 128 w 240"/>
                    <a:gd name="T57" fmla="*/ 128 h 168"/>
                    <a:gd name="T58" fmla="*/ 110 w 240"/>
                    <a:gd name="T59" fmla="*/ 126 h 168"/>
                    <a:gd name="T60" fmla="*/ 90 w 240"/>
                    <a:gd name="T61" fmla="*/ 126 h 168"/>
                    <a:gd name="T62" fmla="*/ 48 w 240"/>
                    <a:gd name="T63" fmla="*/ 128 h 168"/>
                    <a:gd name="T64" fmla="*/ 12 w 240"/>
                    <a:gd name="T65" fmla="*/ 130 h 168"/>
                    <a:gd name="T66" fmla="*/ 2 w 240"/>
                    <a:gd name="T67" fmla="*/ 130 h 168"/>
                    <a:gd name="T68" fmla="*/ 0 w 240"/>
                    <a:gd name="T69" fmla="*/ 130 h 168"/>
                    <a:gd name="T70" fmla="*/ 0 w 240"/>
                    <a:gd name="T71" fmla="*/ 128 h 168"/>
                    <a:gd name="T72" fmla="*/ 0 w 240"/>
                    <a:gd name="T73" fmla="*/ 12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40" h="168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2" y="104"/>
                      </a:lnTo>
                      <a:lnTo>
                        <a:pt x="6" y="6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6" y="4"/>
                      </a:lnTo>
                      <a:lnTo>
                        <a:pt x="40" y="12"/>
                      </a:lnTo>
                      <a:lnTo>
                        <a:pt x="78" y="24"/>
                      </a:lnTo>
                      <a:lnTo>
                        <a:pt x="102" y="28"/>
                      </a:lnTo>
                      <a:lnTo>
                        <a:pt x="128" y="32"/>
                      </a:lnTo>
                      <a:lnTo>
                        <a:pt x="128" y="32"/>
                      </a:lnTo>
                      <a:lnTo>
                        <a:pt x="178" y="36"/>
                      </a:lnTo>
                      <a:lnTo>
                        <a:pt x="212" y="38"/>
                      </a:lnTo>
                      <a:lnTo>
                        <a:pt x="234" y="38"/>
                      </a:lnTo>
                      <a:lnTo>
                        <a:pt x="240" y="40"/>
                      </a:lnTo>
                      <a:lnTo>
                        <a:pt x="240" y="40"/>
                      </a:lnTo>
                      <a:lnTo>
                        <a:pt x="234" y="62"/>
                      </a:lnTo>
                      <a:lnTo>
                        <a:pt x="224" y="106"/>
                      </a:lnTo>
                      <a:lnTo>
                        <a:pt x="214" y="150"/>
                      </a:lnTo>
                      <a:lnTo>
                        <a:pt x="210" y="164"/>
                      </a:lnTo>
                      <a:lnTo>
                        <a:pt x="208" y="168"/>
                      </a:lnTo>
                      <a:lnTo>
                        <a:pt x="208" y="168"/>
                      </a:lnTo>
                      <a:lnTo>
                        <a:pt x="200" y="162"/>
                      </a:lnTo>
                      <a:lnTo>
                        <a:pt x="182" y="150"/>
                      </a:lnTo>
                      <a:lnTo>
                        <a:pt x="156" y="138"/>
                      </a:lnTo>
                      <a:lnTo>
                        <a:pt x="142" y="132"/>
                      </a:lnTo>
                      <a:lnTo>
                        <a:pt x="128" y="128"/>
                      </a:lnTo>
                      <a:lnTo>
                        <a:pt x="128" y="128"/>
                      </a:lnTo>
                      <a:lnTo>
                        <a:pt x="110" y="126"/>
                      </a:lnTo>
                      <a:lnTo>
                        <a:pt x="90" y="126"/>
                      </a:lnTo>
                      <a:lnTo>
                        <a:pt x="48" y="128"/>
                      </a:lnTo>
                      <a:lnTo>
                        <a:pt x="12" y="130"/>
                      </a:lnTo>
                      <a:lnTo>
                        <a:pt x="2" y="130"/>
                      </a:lnTo>
                      <a:lnTo>
                        <a:pt x="0" y="130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7" name="Freeform 80">
                  <a:extLst>
                    <a:ext uri="{FF2B5EF4-FFF2-40B4-BE49-F238E27FC236}">
                      <a16:creationId xmlns:a16="http://schemas.microsoft.com/office/drawing/2014/main" id="{52A6CA38-0686-4F4F-BD32-CA6E36552B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4" y="2852"/>
                  <a:ext cx="239" cy="168"/>
                </a:xfrm>
                <a:custGeom>
                  <a:avLst/>
                  <a:gdLst>
                    <a:gd name="T0" fmla="*/ 0 w 239"/>
                    <a:gd name="T1" fmla="*/ 128 h 168"/>
                    <a:gd name="T2" fmla="*/ 0 w 239"/>
                    <a:gd name="T3" fmla="*/ 128 h 168"/>
                    <a:gd name="T4" fmla="*/ 2 w 239"/>
                    <a:gd name="T5" fmla="*/ 104 h 168"/>
                    <a:gd name="T6" fmla="*/ 6 w 239"/>
                    <a:gd name="T7" fmla="*/ 60 h 168"/>
                    <a:gd name="T8" fmla="*/ 8 w 239"/>
                    <a:gd name="T9" fmla="*/ 0 h 168"/>
                    <a:gd name="T10" fmla="*/ 8 w 239"/>
                    <a:gd name="T11" fmla="*/ 0 h 168"/>
                    <a:gd name="T12" fmla="*/ 16 w 239"/>
                    <a:gd name="T13" fmla="*/ 4 h 168"/>
                    <a:gd name="T14" fmla="*/ 40 w 239"/>
                    <a:gd name="T15" fmla="*/ 12 h 168"/>
                    <a:gd name="T16" fmla="*/ 77 w 239"/>
                    <a:gd name="T17" fmla="*/ 24 h 168"/>
                    <a:gd name="T18" fmla="*/ 101 w 239"/>
                    <a:gd name="T19" fmla="*/ 28 h 168"/>
                    <a:gd name="T20" fmla="*/ 127 w 239"/>
                    <a:gd name="T21" fmla="*/ 32 h 168"/>
                    <a:gd name="T22" fmla="*/ 127 w 239"/>
                    <a:gd name="T23" fmla="*/ 32 h 168"/>
                    <a:gd name="T24" fmla="*/ 177 w 239"/>
                    <a:gd name="T25" fmla="*/ 36 h 168"/>
                    <a:gd name="T26" fmla="*/ 211 w 239"/>
                    <a:gd name="T27" fmla="*/ 38 h 168"/>
                    <a:gd name="T28" fmla="*/ 233 w 239"/>
                    <a:gd name="T29" fmla="*/ 38 h 168"/>
                    <a:gd name="T30" fmla="*/ 239 w 239"/>
                    <a:gd name="T31" fmla="*/ 40 h 168"/>
                    <a:gd name="T32" fmla="*/ 239 w 239"/>
                    <a:gd name="T33" fmla="*/ 40 h 168"/>
                    <a:gd name="T34" fmla="*/ 233 w 239"/>
                    <a:gd name="T35" fmla="*/ 62 h 168"/>
                    <a:gd name="T36" fmla="*/ 223 w 239"/>
                    <a:gd name="T37" fmla="*/ 106 h 168"/>
                    <a:gd name="T38" fmla="*/ 213 w 239"/>
                    <a:gd name="T39" fmla="*/ 150 h 168"/>
                    <a:gd name="T40" fmla="*/ 209 w 239"/>
                    <a:gd name="T41" fmla="*/ 164 h 168"/>
                    <a:gd name="T42" fmla="*/ 207 w 239"/>
                    <a:gd name="T43" fmla="*/ 168 h 168"/>
                    <a:gd name="T44" fmla="*/ 207 w 239"/>
                    <a:gd name="T45" fmla="*/ 168 h 168"/>
                    <a:gd name="T46" fmla="*/ 199 w 239"/>
                    <a:gd name="T47" fmla="*/ 162 h 168"/>
                    <a:gd name="T48" fmla="*/ 181 w 239"/>
                    <a:gd name="T49" fmla="*/ 150 h 168"/>
                    <a:gd name="T50" fmla="*/ 155 w 239"/>
                    <a:gd name="T51" fmla="*/ 138 h 168"/>
                    <a:gd name="T52" fmla="*/ 141 w 239"/>
                    <a:gd name="T53" fmla="*/ 132 h 168"/>
                    <a:gd name="T54" fmla="*/ 127 w 239"/>
                    <a:gd name="T55" fmla="*/ 128 h 168"/>
                    <a:gd name="T56" fmla="*/ 127 w 239"/>
                    <a:gd name="T57" fmla="*/ 128 h 168"/>
                    <a:gd name="T58" fmla="*/ 109 w 239"/>
                    <a:gd name="T59" fmla="*/ 126 h 168"/>
                    <a:gd name="T60" fmla="*/ 89 w 239"/>
                    <a:gd name="T61" fmla="*/ 126 h 168"/>
                    <a:gd name="T62" fmla="*/ 48 w 239"/>
                    <a:gd name="T63" fmla="*/ 128 h 168"/>
                    <a:gd name="T64" fmla="*/ 12 w 239"/>
                    <a:gd name="T65" fmla="*/ 130 h 168"/>
                    <a:gd name="T66" fmla="*/ 2 w 239"/>
                    <a:gd name="T67" fmla="*/ 130 h 168"/>
                    <a:gd name="T68" fmla="*/ 0 w 239"/>
                    <a:gd name="T69" fmla="*/ 130 h 168"/>
                    <a:gd name="T70" fmla="*/ 0 w 239"/>
                    <a:gd name="T71" fmla="*/ 128 h 168"/>
                    <a:gd name="T72" fmla="*/ 0 w 239"/>
                    <a:gd name="T73" fmla="*/ 12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39" h="168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2" y="104"/>
                      </a:lnTo>
                      <a:lnTo>
                        <a:pt x="6" y="6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6" y="4"/>
                      </a:lnTo>
                      <a:lnTo>
                        <a:pt x="40" y="12"/>
                      </a:lnTo>
                      <a:lnTo>
                        <a:pt x="77" y="24"/>
                      </a:lnTo>
                      <a:lnTo>
                        <a:pt x="101" y="28"/>
                      </a:lnTo>
                      <a:lnTo>
                        <a:pt x="127" y="32"/>
                      </a:lnTo>
                      <a:lnTo>
                        <a:pt x="127" y="32"/>
                      </a:lnTo>
                      <a:lnTo>
                        <a:pt x="177" y="36"/>
                      </a:lnTo>
                      <a:lnTo>
                        <a:pt x="211" y="38"/>
                      </a:lnTo>
                      <a:lnTo>
                        <a:pt x="233" y="38"/>
                      </a:lnTo>
                      <a:lnTo>
                        <a:pt x="239" y="40"/>
                      </a:lnTo>
                      <a:lnTo>
                        <a:pt x="239" y="40"/>
                      </a:lnTo>
                      <a:lnTo>
                        <a:pt x="233" y="62"/>
                      </a:lnTo>
                      <a:lnTo>
                        <a:pt x="223" y="106"/>
                      </a:lnTo>
                      <a:lnTo>
                        <a:pt x="213" y="150"/>
                      </a:lnTo>
                      <a:lnTo>
                        <a:pt x="209" y="164"/>
                      </a:lnTo>
                      <a:lnTo>
                        <a:pt x="207" y="168"/>
                      </a:lnTo>
                      <a:lnTo>
                        <a:pt x="207" y="168"/>
                      </a:lnTo>
                      <a:lnTo>
                        <a:pt x="199" y="162"/>
                      </a:lnTo>
                      <a:lnTo>
                        <a:pt x="181" y="150"/>
                      </a:lnTo>
                      <a:lnTo>
                        <a:pt x="155" y="138"/>
                      </a:lnTo>
                      <a:lnTo>
                        <a:pt x="141" y="132"/>
                      </a:lnTo>
                      <a:lnTo>
                        <a:pt x="127" y="128"/>
                      </a:lnTo>
                      <a:lnTo>
                        <a:pt x="127" y="128"/>
                      </a:lnTo>
                      <a:lnTo>
                        <a:pt x="109" y="126"/>
                      </a:lnTo>
                      <a:lnTo>
                        <a:pt x="89" y="126"/>
                      </a:lnTo>
                      <a:lnTo>
                        <a:pt x="48" y="128"/>
                      </a:lnTo>
                      <a:lnTo>
                        <a:pt x="12" y="130"/>
                      </a:lnTo>
                      <a:lnTo>
                        <a:pt x="2" y="130"/>
                      </a:lnTo>
                      <a:lnTo>
                        <a:pt x="0" y="130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8" name="Freeform 81">
                  <a:extLst>
                    <a:ext uri="{FF2B5EF4-FFF2-40B4-BE49-F238E27FC236}">
                      <a16:creationId xmlns:a16="http://schemas.microsoft.com/office/drawing/2014/main" id="{CAF7F1E3-6129-48C3-BB7D-E2F163952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" y="2852"/>
                  <a:ext cx="240" cy="168"/>
                </a:xfrm>
                <a:custGeom>
                  <a:avLst/>
                  <a:gdLst>
                    <a:gd name="T0" fmla="*/ 0 w 240"/>
                    <a:gd name="T1" fmla="*/ 128 h 168"/>
                    <a:gd name="T2" fmla="*/ 0 w 240"/>
                    <a:gd name="T3" fmla="*/ 128 h 168"/>
                    <a:gd name="T4" fmla="*/ 2 w 240"/>
                    <a:gd name="T5" fmla="*/ 104 h 168"/>
                    <a:gd name="T6" fmla="*/ 6 w 240"/>
                    <a:gd name="T7" fmla="*/ 60 h 168"/>
                    <a:gd name="T8" fmla="*/ 8 w 240"/>
                    <a:gd name="T9" fmla="*/ 0 h 168"/>
                    <a:gd name="T10" fmla="*/ 8 w 240"/>
                    <a:gd name="T11" fmla="*/ 0 h 168"/>
                    <a:gd name="T12" fmla="*/ 16 w 240"/>
                    <a:gd name="T13" fmla="*/ 4 h 168"/>
                    <a:gd name="T14" fmla="*/ 40 w 240"/>
                    <a:gd name="T15" fmla="*/ 12 h 168"/>
                    <a:gd name="T16" fmla="*/ 78 w 240"/>
                    <a:gd name="T17" fmla="*/ 24 h 168"/>
                    <a:gd name="T18" fmla="*/ 102 w 240"/>
                    <a:gd name="T19" fmla="*/ 28 h 168"/>
                    <a:gd name="T20" fmla="*/ 128 w 240"/>
                    <a:gd name="T21" fmla="*/ 32 h 168"/>
                    <a:gd name="T22" fmla="*/ 128 w 240"/>
                    <a:gd name="T23" fmla="*/ 32 h 168"/>
                    <a:gd name="T24" fmla="*/ 178 w 240"/>
                    <a:gd name="T25" fmla="*/ 36 h 168"/>
                    <a:gd name="T26" fmla="*/ 212 w 240"/>
                    <a:gd name="T27" fmla="*/ 38 h 168"/>
                    <a:gd name="T28" fmla="*/ 234 w 240"/>
                    <a:gd name="T29" fmla="*/ 38 h 168"/>
                    <a:gd name="T30" fmla="*/ 240 w 240"/>
                    <a:gd name="T31" fmla="*/ 40 h 168"/>
                    <a:gd name="T32" fmla="*/ 240 w 240"/>
                    <a:gd name="T33" fmla="*/ 40 h 168"/>
                    <a:gd name="T34" fmla="*/ 234 w 240"/>
                    <a:gd name="T35" fmla="*/ 62 h 168"/>
                    <a:gd name="T36" fmla="*/ 224 w 240"/>
                    <a:gd name="T37" fmla="*/ 106 h 168"/>
                    <a:gd name="T38" fmla="*/ 214 w 240"/>
                    <a:gd name="T39" fmla="*/ 150 h 168"/>
                    <a:gd name="T40" fmla="*/ 210 w 240"/>
                    <a:gd name="T41" fmla="*/ 164 h 168"/>
                    <a:gd name="T42" fmla="*/ 208 w 240"/>
                    <a:gd name="T43" fmla="*/ 168 h 168"/>
                    <a:gd name="T44" fmla="*/ 208 w 240"/>
                    <a:gd name="T45" fmla="*/ 168 h 168"/>
                    <a:gd name="T46" fmla="*/ 200 w 240"/>
                    <a:gd name="T47" fmla="*/ 162 h 168"/>
                    <a:gd name="T48" fmla="*/ 182 w 240"/>
                    <a:gd name="T49" fmla="*/ 150 h 168"/>
                    <a:gd name="T50" fmla="*/ 156 w 240"/>
                    <a:gd name="T51" fmla="*/ 138 h 168"/>
                    <a:gd name="T52" fmla="*/ 142 w 240"/>
                    <a:gd name="T53" fmla="*/ 132 h 168"/>
                    <a:gd name="T54" fmla="*/ 128 w 240"/>
                    <a:gd name="T55" fmla="*/ 128 h 168"/>
                    <a:gd name="T56" fmla="*/ 128 w 240"/>
                    <a:gd name="T57" fmla="*/ 128 h 168"/>
                    <a:gd name="T58" fmla="*/ 110 w 240"/>
                    <a:gd name="T59" fmla="*/ 126 h 168"/>
                    <a:gd name="T60" fmla="*/ 90 w 240"/>
                    <a:gd name="T61" fmla="*/ 126 h 168"/>
                    <a:gd name="T62" fmla="*/ 48 w 240"/>
                    <a:gd name="T63" fmla="*/ 128 h 168"/>
                    <a:gd name="T64" fmla="*/ 12 w 240"/>
                    <a:gd name="T65" fmla="*/ 130 h 168"/>
                    <a:gd name="T66" fmla="*/ 2 w 240"/>
                    <a:gd name="T67" fmla="*/ 130 h 168"/>
                    <a:gd name="T68" fmla="*/ 0 w 240"/>
                    <a:gd name="T69" fmla="*/ 130 h 168"/>
                    <a:gd name="T70" fmla="*/ 0 w 240"/>
                    <a:gd name="T71" fmla="*/ 128 h 168"/>
                    <a:gd name="T72" fmla="*/ 0 w 240"/>
                    <a:gd name="T73" fmla="*/ 12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40" h="168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2" y="104"/>
                      </a:lnTo>
                      <a:lnTo>
                        <a:pt x="6" y="6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6" y="4"/>
                      </a:lnTo>
                      <a:lnTo>
                        <a:pt x="40" y="12"/>
                      </a:lnTo>
                      <a:lnTo>
                        <a:pt x="78" y="24"/>
                      </a:lnTo>
                      <a:lnTo>
                        <a:pt x="102" y="28"/>
                      </a:lnTo>
                      <a:lnTo>
                        <a:pt x="128" y="32"/>
                      </a:lnTo>
                      <a:lnTo>
                        <a:pt x="128" y="32"/>
                      </a:lnTo>
                      <a:lnTo>
                        <a:pt x="178" y="36"/>
                      </a:lnTo>
                      <a:lnTo>
                        <a:pt x="212" y="38"/>
                      </a:lnTo>
                      <a:lnTo>
                        <a:pt x="234" y="38"/>
                      </a:lnTo>
                      <a:lnTo>
                        <a:pt x="240" y="40"/>
                      </a:lnTo>
                      <a:lnTo>
                        <a:pt x="240" y="40"/>
                      </a:lnTo>
                      <a:lnTo>
                        <a:pt x="234" y="62"/>
                      </a:lnTo>
                      <a:lnTo>
                        <a:pt x="224" y="106"/>
                      </a:lnTo>
                      <a:lnTo>
                        <a:pt x="214" y="150"/>
                      </a:lnTo>
                      <a:lnTo>
                        <a:pt x="210" y="164"/>
                      </a:lnTo>
                      <a:lnTo>
                        <a:pt x="208" y="168"/>
                      </a:lnTo>
                      <a:lnTo>
                        <a:pt x="208" y="168"/>
                      </a:lnTo>
                      <a:lnTo>
                        <a:pt x="200" y="162"/>
                      </a:lnTo>
                      <a:lnTo>
                        <a:pt x="182" y="150"/>
                      </a:lnTo>
                      <a:lnTo>
                        <a:pt x="156" y="138"/>
                      </a:lnTo>
                      <a:lnTo>
                        <a:pt x="142" y="132"/>
                      </a:lnTo>
                      <a:lnTo>
                        <a:pt x="128" y="128"/>
                      </a:lnTo>
                      <a:lnTo>
                        <a:pt x="128" y="128"/>
                      </a:lnTo>
                      <a:lnTo>
                        <a:pt x="110" y="126"/>
                      </a:lnTo>
                      <a:lnTo>
                        <a:pt x="90" y="126"/>
                      </a:lnTo>
                      <a:lnTo>
                        <a:pt x="48" y="128"/>
                      </a:lnTo>
                      <a:lnTo>
                        <a:pt x="12" y="130"/>
                      </a:lnTo>
                      <a:lnTo>
                        <a:pt x="2" y="130"/>
                      </a:lnTo>
                      <a:lnTo>
                        <a:pt x="0" y="130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9" name="Freeform 82">
                  <a:extLst>
                    <a:ext uri="{FF2B5EF4-FFF2-40B4-BE49-F238E27FC236}">
                      <a16:creationId xmlns:a16="http://schemas.microsoft.com/office/drawing/2014/main" id="{16E7ADA4-699D-4BD7-8B47-FF2C3DD104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" y="2720"/>
                  <a:ext cx="208" cy="140"/>
                </a:xfrm>
                <a:custGeom>
                  <a:avLst/>
                  <a:gdLst>
                    <a:gd name="T0" fmla="*/ 0 w 208"/>
                    <a:gd name="T1" fmla="*/ 4 h 140"/>
                    <a:gd name="T2" fmla="*/ 0 w 208"/>
                    <a:gd name="T3" fmla="*/ 4 h 140"/>
                    <a:gd name="T4" fmla="*/ 2 w 208"/>
                    <a:gd name="T5" fmla="*/ 24 h 140"/>
                    <a:gd name="T6" fmla="*/ 0 w 208"/>
                    <a:gd name="T7" fmla="*/ 60 h 140"/>
                    <a:gd name="T8" fmla="*/ 0 w 208"/>
                    <a:gd name="T9" fmla="*/ 108 h 140"/>
                    <a:gd name="T10" fmla="*/ 0 w 208"/>
                    <a:gd name="T11" fmla="*/ 108 h 140"/>
                    <a:gd name="T12" fmla="*/ 48 w 208"/>
                    <a:gd name="T13" fmla="*/ 100 h 140"/>
                    <a:gd name="T14" fmla="*/ 82 w 208"/>
                    <a:gd name="T15" fmla="*/ 94 h 140"/>
                    <a:gd name="T16" fmla="*/ 96 w 208"/>
                    <a:gd name="T17" fmla="*/ 92 h 140"/>
                    <a:gd name="T18" fmla="*/ 104 w 208"/>
                    <a:gd name="T19" fmla="*/ 92 h 140"/>
                    <a:gd name="T20" fmla="*/ 104 w 208"/>
                    <a:gd name="T21" fmla="*/ 92 h 140"/>
                    <a:gd name="T22" fmla="*/ 122 w 208"/>
                    <a:gd name="T23" fmla="*/ 100 h 140"/>
                    <a:gd name="T24" fmla="*/ 152 w 208"/>
                    <a:gd name="T25" fmla="*/ 116 h 140"/>
                    <a:gd name="T26" fmla="*/ 192 w 208"/>
                    <a:gd name="T27" fmla="*/ 140 h 140"/>
                    <a:gd name="T28" fmla="*/ 200 w 208"/>
                    <a:gd name="T29" fmla="*/ 68 h 140"/>
                    <a:gd name="T30" fmla="*/ 208 w 208"/>
                    <a:gd name="T31" fmla="*/ 20 h 140"/>
                    <a:gd name="T32" fmla="*/ 208 w 208"/>
                    <a:gd name="T33" fmla="*/ 20 h 140"/>
                    <a:gd name="T34" fmla="*/ 188 w 208"/>
                    <a:gd name="T35" fmla="*/ 12 h 140"/>
                    <a:gd name="T36" fmla="*/ 168 w 208"/>
                    <a:gd name="T37" fmla="*/ 8 h 140"/>
                    <a:gd name="T38" fmla="*/ 144 w 208"/>
                    <a:gd name="T39" fmla="*/ 4 h 140"/>
                    <a:gd name="T40" fmla="*/ 144 w 208"/>
                    <a:gd name="T41" fmla="*/ 4 h 140"/>
                    <a:gd name="T42" fmla="*/ 60 w 208"/>
                    <a:gd name="T43" fmla="*/ 0 h 140"/>
                    <a:gd name="T44" fmla="*/ 16 w 208"/>
                    <a:gd name="T45" fmla="*/ 0 h 140"/>
                    <a:gd name="T46" fmla="*/ 4 w 208"/>
                    <a:gd name="T47" fmla="*/ 2 h 140"/>
                    <a:gd name="T48" fmla="*/ 0 w 208"/>
                    <a:gd name="T49" fmla="*/ 2 h 140"/>
                    <a:gd name="T50" fmla="*/ 0 w 208"/>
                    <a:gd name="T51" fmla="*/ 4 h 140"/>
                    <a:gd name="T52" fmla="*/ 0 w 208"/>
                    <a:gd name="T53" fmla="*/ 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8" h="140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2" y="24"/>
                      </a:lnTo>
                      <a:lnTo>
                        <a:pt x="0" y="60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48" y="100"/>
                      </a:lnTo>
                      <a:lnTo>
                        <a:pt x="82" y="94"/>
                      </a:lnTo>
                      <a:lnTo>
                        <a:pt x="96" y="92"/>
                      </a:lnTo>
                      <a:lnTo>
                        <a:pt x="104" y="92"/>
                      </a:lnTo>
                      <a:lnTo>
                        <a:pt x="104" y="92"/>
                      </a:lnTo>
                      <a:lnTo>
                        <a:pt x="122" y="100"/>
                      </a:lnTo>
                      <a:lnTo>
                        <a:pt x="152" y="116"/>
                      </a:lnTo>
                      <a:lnTo>
                        <a:pt x="192" y="140"/>
                      </a:lnTo>
                      <a:lnTo>
                        <a:pt x="200" y="68"/>
                      </a:lnTo>
                      <a:lnTo>
                        <a:pt x="208" y="20"/>
                      </a:lnTo>
                      <a:lnTo>
                        <a:pt x="208" y="20"/>
                      </a:lnTo>
                      <a:lnTo>
                        <a:pt x="188" y="12"/>
                      </a:lnTo>
                      <a:lnTo>
                        <a:pt x="168" y="8"/>
                      </a:lnTo>
                      <a:lnTo>
                        <a:pt x="144" y="4"/>
                      </a:lnTo>
                      <a:lnTo>
                        <a:pt x="144" y="4"/>
                      </a:lnTo>
                      <a:lnTo>
                        <a:pt x="60" y="0"/>
                      </a:lnTo>
                      <a:lnTo>
                        <a:pt x="16" y="0"/>
                      </a:lnTo>
                      <a:lnTo>
                        <a:pt x="4" y="2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0" name="Freeform 83">
                  <a:extLst>
                    <a:ext uri="{FF2B5EF4-FFF2-40B4-BE49-F238E27FC236}">
                      <a16:creationId xmlns:a16="http://schemas.microsoft.com/office/drawing/2014/main" id="{76D79B3E-081C-4FC0-85E5-26ECDBECD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" y="2720"/>
                  <a:ext cx="207" cy="140"/>
                </a:xfrm>
                <a:custGeom>
                  <a:avLst/>
                  <a:gdLst>
                    <a:gd name="T0" fmla="*/ 0 w 207"/>
                    <a:gd name="T1" fmla="*/ 4 h 140"/>
                    <a:gd name="T2" fmla="*/ 0 w 207"/>
                    <a:gd name="T3" fmla="*/ 4 h 140"/>
                    <a:gd name="T4" fmla="*/ 2 w 207"/>
                    <a:gd name="T5" fmla="*/ 24 h 140"/>
                    <a:gd name="T6" fmla="*/ 0 w 207"/>
                    <a:gd name="T7" fmla="*/ 60 h 140"/>
                    <a:gd name="T8" fmla="*/ 0 w 207"/>
                    <a:gd name="T9" fmla="*/ 108 h 140"/>
                    <a:gd name="T10" fmla="*/ 0 w 207"/>
                    <a:gd name="T11" fmla="*/ 108 h 140"/>
                    <a:gd name="T12" fmla="*/ 47 w 207"/>
                    <a:gd name="T13" fmla="*/ 100 h 140"/>
                    <a:gd name="T14" fmla="*/ 81 w 207"/>
                    <a:gd name="T15" fmla="*/ 94 h 140"/>
                    <a:gd name="T16" fmla="*/ 95 w 207"/>
                    <a:gd name="T17" fmla="*/ 92 h 140"/>
                    <a:gd name="T18" fmla="*/ 103 w 207"/>
                    <a:gd name="T19" fmla="*/ 92 h 140"/>
                    <a:gd name="T20" fmla="*/ 103 w 207"/>
                    <a:gd name="T21" fmla="*/ 92 h 140"/>
                    <a:gd name="T22" fmla="*/ 121 w 207"/>
                    <a:gd name="T23" fmla="*/ 100 h 140"/>
                    <a:gd name="T24" fmla="*/ 151 w 207"/>
                    <a:gd name="T25" fmla="*/ 116 h 140"/>
                    <a:gd name="T26" fmla="*/ 191 w 207"/>
                    <a:gd name="T27" fmla="*/ 140 h 140"/>
                    <a:gd name="T28" fmla="*/ 199 w 207"/>
                    <a:gd name="T29" fmla="*/ 68 h 140"/>
                    <a:gd name="T30" fmla="*/ 207 w 207"/>
                    <a:gd name="T31" fmla="*/ 20 h 140"/>
                    <a:gd name="T32" fmla="*/ 207 w 207"/>
                    <a:gd name="T33" fmla="*/ 20 h 140"/>
                    <a:gd name="T34" fmla="*/ 187 w 207"/>
                    <a:gd name="T35" fmla="*/ 12 h 140"/>
                    <a:gd name="T36" fmla="*/ 167 w 207"/>
                    <a:gd name="T37" fmla="*/ 8 h 140"/>
                    <a:gd name="T38" fmla="*/ 143 w 207"/>
                    <a:gd name="T39" fmla="*/ 4 h 140"/>
                    <a:gd name="T40" fmla="*/ 143 w 207"/>
                    <a:gd name="T41" fmla="*/ 4 h 140"/>
                    <a:gd name="T42" fmla="*/ 59 w 207"/>
                    <a:gd name="T43" fmla="*/ 0 h 140"/>
                    <a:gd name="T44" fmla="*/ 16 w 207"/>
                    <a:gd name="T45" fmla="*/ 0 h 140"/>
                    <a:gd name="T46" fmla="*/ 4 w 207"/>
                    <a:gd name="T47" fmla="*/ 2 h 140"/>
                    <a:gd name="T48" fmla="*/ 0 w 207"/>
                    <a:gd name="T49" fmla="*/ 2 h 140"/>
                    <a:gd name="T50" fmla="*/ 0 w 207"/>
                    <a:gd name="T51" fmla="*/ 4 h 140"/>
                    <a:gd name="T52" fmla="*/ 0 w 207"/>
                    <a:gd name="T53" fmla="*/ 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7" h="140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2" y="24"/>
                      </a:lnTo>
                      <a:lnTo>
                        <a:pt x="0" y="60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47" y="100"/>
                      </a:lnTo>
                      <a:lnTo>
                        <a:pt x="81" y="94"/>
                      </a:lnTo>
                      <a:lnTo>
                        <a:pt x="95" y="92"/>
                      </a:lnTo>
                      <a:lnTo>
                        <a:pt x="103" y="92"/>
                      </a:lnTo>
                      <a:lnTo>
                        <a:pt x="103" y="92"/>
                      </a:lnTo>
                      <a:lnTo>
                        <a:pt x="121" y="100"/>
                      </a:lnTo>
                      <a:lnTo>
                        <a:pt x="151" y="116"/>
                      </a:lnTo>
                      <a:lnTo>
                        <a:pt x="191" y="140"/>
                      </a:lnTo>
                      <a:lnTo>
                        <a:pt x="199" y="68"/>
                      </a:lnTo>
                      <a:lnTo>
                        <a:pt x="207" y="20"/>
                      </a:lnTo>
                      <a:lnTo>
                        <a:pt x="207" y="20"/>
                      </a:lnTo>
                      <a:lnTo>
                        <a:pt x="187" y="12"/>
                      </a:lnTo>
                      <a:lnTo>
                        <a:pt x="167" y="8"/>
                      </a:lnTo>
                      <a:lnTo>
                        <a:pt x="143" y="4"/>
                      </a:lnTo>
                      <a:lnTo>
                        <a:pt x="143" y="4"/>
                      </a:lnTo>
                      <a:lnTo>
                        <a:pt x="59" y="0"/>
                      </a:lnTo>
                      <a:lnTo>
                        <a:pt x="16" y="0"/>
                      </a:lnTo>
                      <a:lnTo>
                        <a:pt x="4" y="2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1" name="Freeform 84">
                  <a:extLst>
                    <a:ext uri="{FF2B5EF4-FFF2-40B4-BE49-F238E27FC236}">
                      <a16:creationId xmlns:a16="http://schemas.microsoft.com/office/drawing/2014/main" id="{0A57308F-0D18-4D38-BF56-71263D886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" y="2720"/>
                  <a:ext cx="208" cy="140"/>
                </a:xfrm>
                <a:custGeom>
                  <a:avLst/>
                  <a:gdLst>
                    <a:gd name="T0" fmla="*/ 0 w 208"/>
                    <a:gd name="T1" fmla="*/ 4 h 140"/>
                    <a:gd name="T2" fmla="*/ 0 w 208"/>
                    <a:gd name="T3" fmla="*/ 4 h 140"/>
                    <a:gd name="T4" fmla="*/ 2 w 208"/>
                    <a:gd name="T5" fmla="*/ 24 h 140"/>
                    <a:gd name="T6" fmla="*/ 0 w 208"/>
                    <a:gd name="T7" fmla="*/ 60 h 140"/>
                    <a:gd name="T8" fmla="*/ 0 w 208"/>
                    <a:gd name="T9" fmla="*/ 108 h 140"/>
                    <a:gd name="T10" fmla="*/ 0 w 208"/>
                    <a:gd name="T11" fmla="*/ 108 h 140"/>
                    <a:gd name="T12" fmla="*/ 48 w 208"/>
                    <a:gd name="T13" fmla="*/ 100 h 140"/>
                    <a:gd name="T14" fmla="*/ 82 w 208"/>
                    <a:gd name="T15" fmla="*/ 94 h 140"/>
                    <a:gd name="T16" fmla="*/ 96 w 208"/>
                    <a:gd name="T17" fmla="*/ 92 h 140"/>
                    <a:gd name="T18" fmla="*/ 104 w 208"/>
                    <a:gd name="T19" fmla="*/ 92 h 140"/>
                    <a:gd name="T20" fmla="*/ 104 w 208"/>
                    <a:gd name="T21" fmla="*/ 92 h 140"/>
                    <a:gd name="T22" fmla="*/ 122 w 208"/>
                    <a:gd name="T23" fmla="*/ 100 h 140"/>
                    <a:gd name="T24" fmla="*/ 152 w 208"/>
                    <a:gd name="T25" fmla="*/ 116 h 140"/>
                    <a:gd name="T26" fmla="*/ 192 w 208"/>
                    <a:gd name="T27" fmla="*/ 140 h 140"/>
                    <a:gd name="T28" fmla="*/ 200 w 208"/>
                    <a:gd name="T29" fmla="*/ 68 h 140"/>
                    <a:gd name="T30" fmla="*/ 208 w 208"/>
                    <a:gd name="T31" fmla="*/ 20 h 140"/>
                    <a:gd name="T32" fmla="*/ 208 w 208"/>
                    <a:gd name="T33" fmla="*/ 20 h 140"/>
                    <a:gd name="T34" fmla="*/ 188 w 208"/>
                    <a:gd name="T35" fmla="*/ 12 h 140"/>
                    <a:gd name="T36" fmla="*/ 168 w 208"/>
                    <a:gd name="T37" fmla="*/ 8 h 140"/>
                    <a:gd name="T38" fmla="*/ 144 w 208"/>
                    <a:gd name="T39" fmla="*/ 4 h 140"/>
                    <a:gd name="T40" fmla="*/ 144 w 208"/>
                    <a:gd name="T41" fmla="*/ 4 h 140"/>
                    <a:gd name="T42" fmla="*/ 60 w 208"/>
                    <a:gd name="T43" fmla="*/ 0 h 140"/>
                    <a:gd name="T44" fmla="*/ 16 w 208"/>
                    <a:gd name="T45" fmla="*/ 0 h 140"/>
                    <a:gd name="T46" fmla="*/ 4 w 208"/>
                    <a:gd name="T47" fmla="*/ 2 h 140"/>
                    <a:gd name="T48" fmla="*/ 0 w 208"/>
                    <a:gd name="T49" fmla="*/ 2 h 140"/>
                    <a:gd name="T50" fmla="*/ 0 w 208"/>
                    <a:gd name="T51" fmla="*/ 4 h 140"/>
                    <a:gd name="T52" fmla="*/ 0 w 208"/>
                    <a:gd name="T53" fmla="*/ 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8" h="140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2" y="24"/>
                      </a:lnTo>
                      <a:lnTo>
                        <a:pt x="0" y="60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48" y="100"/>
                      </a:lnTo>
                      <a:lnTo>
                        <a:pt x="82" y="94"/>
                      </a:lnTo>
                      <a:lnTo>
                        <a:pt x="96" y="92"/>
                      </a:lnTo>
                      <a:lnTo>
                        <a:pt x="104" y="92"/>
                      </a:lnTo>
                      <a:lnTo>
                        <a:pt x="104" y="92"/>
                      </a:lnTo>
                      <a:lnTo>
                        <a:pt x="122" y="100"/>
                      </a:lnTo>
                      <a:lnTo>
                        <a:pt x="152" y="116"/>
                      </a:lnTo>
                      <a:lnTo>
                        <a:pt x="192" y="140"/>
                      </a:lnTo>
                      <a:lnTo>
                        <a:pt x="200" y="68"/>
                      </a:lnTo>
                      <a:lnTo>
                        <a:pt x="208" y="20"/>
                      </a:lnTo>
                      <a:lnTo>
                        <a:pt x="208" y="20"/>
                      </a:lnTo>
                      <a:lnTo>
                        <a:pt x="188" y="12"/>
                      </a:lnTo>
                      <a:lnTo>
                        <a:pt x="168" y="8"/>
                      </a:lnTo>
                      <a:lnTo>
                        <a:pt x="144" y="4"/>
                      </a:lnTo>
                      <a:lnTo>
                        <a:pt x="144" y="4"/>
                      </a:lnTo>
                      <a:lnTo>
                        <a:pt x="60" y="0"/>
                      </a:lnTo>
                      <a:lnTo>
                        <a:pt x="16" y="0"/>
                      </a:lnTo>
                      <a:lnTo>
                        <a:pt x="4" y="2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2" name="Freeform 85">
                  <a:extLst>
                    <a:ext uri="{FF2B5EF4-FFF2-40B4-BE49-F238E27FC236}">
                      <a16:creationId xmlns:a16="http://schemas.microsoft.com/office/drawing/2014/main" id="{E5B30105-74B3-4792-B466-768B8A5D70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" y="2602"/>
                  <a:ext cx="144" cy="90"/>
                </a:xfrm>
                <a:custGeom>
                  <a:avLst/>
                  <a:gdLst>
                    <a:gd name="T0" fmla="*/ 0 w 144"/>
                    <a:gd name="T1" fmla="*/ 90 h 90"/>
                    <a:gd name="T2" fmla="*/ 0 w 144"/>
                    <a:gd name="T3" fmla="*/ 90 h 90"/>
                    <a:gd name="T4" fmla="*/ 6 w 144"/>
                    <a:gd name="T5" fmla="*/ 88 h 90"/>
                    <a:gd name="T6" fmla="*/ 26 w 144"/>
                    <a:gd name="T7" fmla="*/ 82 h 90"/>
                    <a:gd name="T8" fmla="*/ 38 w 144"/>
                    <a:gd name="T9" fmla="*/ 80 h 90"/>
                    <a:gd name="T10" fmla="*/ 54 w 144"/>
                    <a:gd name="T11" fmla="*/ 80 h 90"/>
                    <a:gd name="T12" fmla="*/ 70 w 144"/>
                    <a:gd name="T13" fmla="*/ 80 h 90"/>
                    <a:gd name="T14" fmla="*/ 88 w 144"/>
                    <a:gd name="T15" fmla="*/ 82 h 90"/>
                    <a:gd name="T16" fmla="*/ 88 w 144"/>
                    <a:gd name="T17" fmla="*/ 82 h 90"/>
                    <a:gd name="T18" fmla="*/ 134 w 144"/>
                    <a:gd name="T19" fmla="*/ 90 h 90"/>
                    <a:gd name="T20" fmla="*/ 144 w 144"/>
                    <a:gd name="T21" fmla="*/ 90 h 90"/>
                    <a:gd name="T22" fmla="*/ 144 w 144"/>
                    <a:gd name="T23" fmla="*/ 90 h 90"/>
                    <a:gd name="T24" fmla="*/ 128 w 144"/>
                    <a:gd name="T25" fmla="*/ 48 h 90"/>
                    <a:gd name="T26" fmla="*/ 112 w 144"/>
                    <a:gd name="T27" fmla="*/ 2 h 90"/>
                    <a:gd name="T28" fmla="*/ 112 w 144"/>
                    <a:gd name="T29" fmla="*/ 2 h 90"/>
                    <a:gd name="T30" fmla="*/ 110 w 144"/>
                    <a:gd name="T31" fmla="*/ 0 h 90"/>
                    <a:gd name="T32" fmla="*/ 106 w 144"/>
                    <a:gd name="T33" fmla="*/ 0 h 90"/>
                    <a:gd name="T34" fmla="*/ 92 w 144"/>
                    <a:gd name="T35" fmla="*/ 2 h 90"/>
                    <a:gd name="T36" fmla="*/ 74 w 144"/>
                    <a:gd name="T37" fmla="*/ 2 h 90"/>
                    <a:gd name="T38" fmla="*/ 56 w 144"/>
                    <a:gd name="T39" fmla="*/ 2 h 90"/>
                    <a:gd name="T40" fmla="*/ 56 w 144"/>
                    <a:gd name="T41" fmla="*/ 2 h 90"/>
                    <a:gd name="T42" fmla="*/ 40 w 144"/>
                    <a:gd name="T43" fmla="*/ 2 h 90"/>
                    <a:gd name="T44" fmla="*/ 30 w 144"/>
                    <a:gd name="T45" fmla="*/ 2 h 90"/>
                    <a:gd name="T46" fmla="*/ 20 w 144"/>
                    <a:gd name="T47" fmla="*/ 6 h 90"/>
                    <a:gd name="T48" fmla="*/ 16 w 144"/>
                    <a:gd name="T49" fmla="*/ 10 h 90"/>
                    <a:gd name="T50" fmla="*/ 16 w 144"/>
                    <a:gd name="T51" fmla="*/ 10 h 90"/>
                    <a:gd name="T52" fmla="*/ 12 w 144"/>
                    <a:gd name="T53" fmla="*/ 26 h 90"/>
                    <a:gd name="T54" fmla="*/ 6 w 144"/>
                    <a:gd name="T55" fmla="*/ 52 h 90"/>
                    <a:gd name="T56" fmla="*/ 0 w 144"/>
                    <a:gd name="T57" fmla="*/ 90 h 90"/>
                    <a:gd name="T58" fmla="*/ 0 w 144"/>
                    <a:gd name="T59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4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6" y="88"/>
                      </a:lnTo>
                      <a:lnTo>
                        <a:pt x="26" y="82"/>
                      </a:lnTo>
                      <a:lnTo>
                        <a:pt x="38" y="80"/>
                      </a:lnTo>
                      <a:lnTo>
                        <a:pt x="54" y="80"/>
                      </a:lnTo>
                      <a:lnTo>
                        <a:pt x="70" y="80"/>
                      </a:lnTo>
                      <a:lnTo>
                        <a:pt x="88" y="82"/>
                      </a:lnTo>
                      <a:lnTo>
                        <a:pt x="88" y="82"/>
                      </a:lnTo>
                      <a:lnTo>
                        <a:pt x="134" y="90"/>
                      </a:lnTo>
                      <a:lnTo>
                        <a:pt x="144" y="90"/>
                      </a:lnTo>
                      <a:lnTo>
                        <a:pt x="144" y="90"/>
                      </a:lnTo>
                      <a:lnTo>
                        <a:pt x="128" y="48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0" y="0"/>
                      </a:lnTo>
                      <a:lnTo>
                        <a:pt x="106" y="0"/>
                      </a:lnTo>
                      <a:lnTo>
                        <a:pt x="92" y="2"/>
                      </a:lnTo>
                      <a:lnTo>
                        <a:pt x="74" y="2"/>
                      </a:lnTo>
                      <a:lnTo>
                        <a:pt x="56" y="2"/>
                      </a:lnTo>
                      <a:lnTo>
                        <a:pt x="56" y="2"/>
                      </a:lnTo>
                      <a:lnTo>
                        <a:pt x="40" y="2"/>
                      </a:lnTo>
                      <a:lnTo>
                        <a:pt x="30" y="2"/>
                      </a:lnTo>
                      <a:lnTo>
                        <a:pt x="20" y="6"/>
                      </a:lnTo>
                      <a:lnTo>
                        <a:pt x="16" y="10"/>
                      </a:lnTo>
                      <a:lnTo>
                        <a:pt x="16" y="10"/>
                      </a:lnTo>
                      <a:lnTo>
                        <a:pt x="12" y="26"/>
                      </a:lnTo>
                      <a:lnTo>
                        <a:pt x="6" y="52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3" name="Freeform 86">
                  <a:extLst>
                    <a:ext uri="{FF2B5EF4-FFF2-40B4-BE49-F238E27FC236}">
                      <a16:creationId xmlns:a16="http://schemas.microsoft.com/office/drawing/2014/main" id="{13579B04-541F-4AAA-8E2C-63F997AA89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" y="2602"/>
                  <a:ext cx="144" cy="90"/>
                </a:xfrm>
                <a:custGeom>
                  <a:avLst/>
                  <a:gdLst>
                    <a:gd name="T0" fmla="*/ 0 w 144"/>
                    <a:gd name="T1" fmla="*/ 90 h 90"/>
                    <a:gd name="T2" fmla="*/ 0 w 144"/>
                    <a:gd name="T3" fmla="*/ 90 h 90"/>
                    <a:gd name="T4" fmla="*/ 6 w 144"/>
                    <a:gd name="T5" fmla="*/ 88 h 90"/>
                    <a:gd name="T6" fmla="*/ 26 w 144"/>
                    <a:gd name="T7" fmla="*/ 82 h 90"/>
                    <a:gd name="T8" fmla="*/ 38 w 144"/>
                    <a:gd name="T9" fmla="*/ 80 h 90"/>
                    <a:gd name="T10" fmla="*/ 54 w 144"/>
                    <a:gd name="T11" fmla="*/ 80 h 90"/>
                    <a:gd name="T12" fmla="*/ 70 w 144"/>
                    <a:gd name="T13" fmla="*/ 80 h 90"/>
                    <a:gd name="T14" fmla="*/ 88 w 144"/>
                    <a:gd name="T15" fmla="*/ 82 h 90"/>
                    <a:gd name="T16" fmla="*/ 88 w 144"/>
                    <a:gd name="T17" fmla="*/ 82 h 90"/>
                    <a:gd name="T18" fmla="*/ 134 w 144"/>
                    <a:gd name="T19" fmla="*/ 90 h 90"/>
                    <a:gd name="T20" fmla="*/ 144 w 144"/>
                    <a:gd name="T21" fmla="*/ 90 h 90"/>
                    <a:gd name="T22" fmla="*/ 144 w 144"/>
                    <a:gd name="T23" fmla="*/ 90 h 90"/>
                    <a:gd name="T24" fmla="*/ 128 w 144"/>
                    <a:gd name="T25" fmla="*/ 48 h 90"/>
                    <a:gd name="T26" fmla="*/ 112 w 144"/>
                    <a:gd name="T27" fmla="*/ 2 h 90"/>
                    <a:gd name="T28" fmla="*/ 112 w 144"/>
                    <a:gd name="T29" fmla="*/ 2 h 90"/>
                    <a:gd name="T30" fmla="*/ 110 w 144"/>
                    <a:gd name="T31" fmla="*/ 0 h 90"/>
                    <a:gd name="T32" fmla="*/ 106 w 144"/>
                    <a:gd name="T33" fmla="*/ 0 h 90"/>
                    <a:gd name="T34" fmla="*/ 92 w 144"/>
                    <a:gd name="T35" fmla="*/ 2 h 90"/>
                    <a:gd name="T36" fmla="*/ 74 w 144"/>
                    <a:gd name="T37" fmla="*/ 2 h 90"/>
                    <a:gd name="T38" fmla="*/ 56 w 144"/>
                    <a:gd name="T39" fmla="*/ 2 h 90"/>
                    <a:gd name="T40" fmla="*/ 56 w 144"/>
                    <a:gd name="T41" fmla="*/ 2 h 90"/>
                    <a:gd name="T42" fmla="*/ 40 w 144"/>
                    <a:gd name="T43" fmla="*/ 2 h 90"/>
                    <a:gd name="T44" fmla="*/ 30 w 144"/>
                    <a:gd name="T45" fmla="*/ 2 h 90"/>
                    <a:gd name="T46" fmla="*/ 20 w 144"/>
                    <a:gd name="T47" fmla="*/ 6 h 90"/>
                    <a:gd name="T48" fmla="*/ 16 w 144"/>
                    <a:gd name="T49" fmla="*/ 10 h 90"/>
                    <a:gd name="T50" fmla="*/ 16 w 144"/>
                    <a:gd name="T51" fmla="*/ 10 h 90"/>
                    <a:gd name="T52" fmla="*/ 12 w 144"/>
                    <a:gd name="T53" fmla="*/ 26 h 90"/>
                    <a:gd name="T54" fmla="*/ 6 w 144"/>
                    <a:gd name="T55" fmla="*/ 52 h 90"/>
                    <a:gd name="T56" fmla="*/ 0 w 144"/>
                    <a:gd name="T57" fmla="*/ 90 h 90"/>
                    <a:gd name="T58" fmla="*/ 0 w 144"/>
                    <a:gd name="T59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4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6" y="88"/>
                      </a:lnTo>
                      <a:lnTo>
                        <a:pt x="26" y="82"/>
                      </a:lnTo>
                      <a:lnTo>
                        <a:pt x="38" y="80"/>
                      </a:lnTo>
                      <a:lnTo>
                        <a:pt x="54" y="80"/>
                      </a:lnTo>
                      <a:lnTo>
                        <a:pt x="70" y="80"/>
                      </a:lnTo>
                      <a:lnTo>
                        <a:pt x="88" y="82"/>
                      </a:lnTo>
                      <a:lnTo>
                        <a:pt x="88" y="82"/>
                      </a:lnTo>
                      <a:lnTo>
                        <a:pt x="134" y="90"/>
                      </a:lnTo>
                      <a:lnTo>
                        <a:pt x="144" y="90"/>
                      </a:lnTo>
                      <a:lnTo>
                        <a:pt x="144" y="90"/>
                      </a:lnTo>
                      <a:lnTo>
                        <a:pt x="128" y="48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0" y="0"/>
                      </a:lnTo>
                      <a:lnTo>
                        <a:pt x="106" y="0"/>
                      </a:lnTo>
                      <a:lnTo>
                        <a:pt x="92" y="2"/>
                      </a:lnTo>
                      <a:lnTo>
                        <a:pt x="74" y="2"/>
                      </a:lnTo>
                      <a:lnTo>
                        <a:pt x="56" y="2"/>
                      </a:lnTo>
                      <a:lnTo>
                        <a:pt x="56" y="2"/>
                      </a:lnTo>
                      <a:lnTo>
                        <a:pt x="40" y="2"/>
                      </a:lnTo>
                      <a:lnTo>
                        <a:pt x="30" y="2"/>
                      </a:lnTo>
                      <a:lnTo>
                        <a:pt x="20" y="6"/>
                      </a:lnTo>
                      <a:lnTo>
                        <a:pt x="16" y="10"/>
                      </a:lnTo>
                      <a:lnTo>
                        <a:pt x="16" y="10"/>
                      </a:lnTo>
                      <a:lnTo>
                        <a:pt x="12" y="26"/>
                      </a:lnTo>
                      <a:lnTo>
                        <a:pt x="6" y="52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4" name="Freeform 87">
                  <a:extLst>
                    <a:ext uri="{FF2B5EF4-FFF2-40B4-BE49-F238E27FC236}">
                      <a16:creationId xmlns:a16="http://schemas.microsoft.com/office/drawing/2014/main" id="{E63AF967-E4C0-412D-AC4D-6053BE761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" y="2602"/>
                  <a:ext cx="144" cy="90"/>
                </a:xfrm>
                <a:custGeom>
                  <a:avLst/>
                  <a:gdLst>
                    <a:gd name="T0" fmla="*/ 0 w 144"/>
                    <a:gd name="T1" fmla="*/ 90 h 90"/>
                    <a:gd name="T2" fmla="*/ 0 w 144"/>
                    <a:gd name="T3" fmla="*/ 90 h 90"/>
                    <a:gd name="T4" fmla="*/ 6 w 144"/>
                    <a:gd name="T5" fmla="*/ 88 h 90"/>
                    <a:gd name="T6" fmla="*/ 26 w 144"/>
                    <a:gd name="T7" fmla="*/ 82 h 90"/>
                    <a:gd name="T8" fmla="*/ 38 w 144"/>
                    <a:gd name="T9" fmla="*/ 80 h 90"/>
                    <a:gd name="T10" fmla="*/ 54 w 144"/>
                    <a:gd name="T11" fmla="*/ 80 h 90"/>
                    <a:gd name="T12" fmla="*/ 70 w 144"/>
                    <a:gd name="T13" fmla="*/ 80 h 90"/>
                    <a:gd name="T14" fmla="*/ 88 w 144"/>
                    <a:gd name="T15" fmla="*/ 82 h 90"/>
                    <a:gd name="T16" fmla="*/ 88 w 144"/>
                    <a:gd name="T17" fmla="*/ 82 h 90"/>
                    <a:gd name="T18" fmla="*/ 134 w 144"/>
                    <a:gd name="T19" fmla="*/ 90 h 90"/>
                    <a:gd name="T20" fmla="*/ 144 w 144"/>
                    <a:gd name="T21" fmla="*/ 90 h 90"/>
                    <a:gd name="T22" fmla="*/ 144 w 144"/>
                    <a:gd name="T23" fmla="*/ 90 h 90"/>
                    <a:gd name="T24" fmla="*/ 128 w 144"/>
                    <a:gd name="T25" fmla="*/ 48 h 90"/>
                    <a:gd name="T26" fmla="*/ 112 w 144"/>
                    <a:gd name="T27" fmla="*/ 2 h 90"/>
                    <a:gd name="T28" fmla="*/ 112 w 144"/>
                    <a:gd name="T29" fmla="*/ 2 h 90"/>
                    <a:gd name="T30" fmla="*/ 110 w 144"/>
                    <a:gd name="T31" fmla="*/ 0 h 90"/>
                    <a:gd name="T32" fmla="*/ 106 w 144"/>
                    <a:gd name="T33" fmla="*/ 0 h 90"/>
                    <a:gd name="T34" fmla="*/ 92 w 144"/>
                    <a:gd name="T35" fmla="*/ 2 h 90"/>
                    <a:gd name="T36" fmla="*/ 74 w 144"/>
                    <a:gd name="T37" fmla="*/ 2 h 90"/>
                    <a:gd name="T38" fmla="*/ 56 w 144"/>
                    <a:gd name="T39" fmla="*/ 2 h 90"/>
                    <a:gd name="T40" fmla="*/ 56 w 144"/>
                    <a:gd name="T41" fmla="*/ 2 h 90"/>
                    <a:gd name="T42" fmla="*/ 40 w 144"/>
                    <a:gd name="T43" fmla="*/ 2 h 90"/>
                    <a:gd name="T44" fmla="*/ 30 w 144"/>
                    <a:gd name="T45" fmla="*/ 2 h 90"/>
                    <a:gd name="T46" fmla="*/ 20 w 144"/>
                    <a:gd name="T47" fmla="*/ 6 h 90"/>
                    <a:gd name="T48" fmla="*/ 16 w 144"/>
                    <a:gd name="T49" fmla="*/ 10 h 90"/>
                    <a:gd name="T50" fmla="*/ 16 w 144"/>
                    <a:gd name="T51" fmla="*/ 10 h 90"/>
                    <a:gd name="T52" fmla="*/ 12 w 144"/>
                    <a:gd name="T53" fmla="*/ 26 h 90"/>
                    <a:gd name="T54" fmla="*/ 6 w 144"/>
                    <a:gd name="T55" fmla="*/ 52 h 90"/>
                    <a:gd name="T56" fmla="*/ 0 w 144"/>
                    <a:gd name="T57" fmla="*/ 90 h 90"/>
                    <a:gd name="T58" fmla="*/ 0 w 144"/>
                    <a:gd name="T59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4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6" y="88"/>
                      </a:lnTo>
                      <a:lnTo>
                        <a:pt x="26" y="82"/>
                      </a:lnTo>
                      <a:lnTo>
                        <a:pt x="38" y="80"/>
                      </a:lnTo>
                      <a:lnTo>
                        <a:pt x="54" y="80"/>
                      </a:lnTo>
                      <a:lnTo>
                        <a:pt x="70" y="80"/>
                      </a:lnTo>
                      <a:lnTo>
                        <a:pt x="88" y="82"/>
                      </a:lnTo>
                      <a:lnTo>
                        <a:pt x="88" y="82"/>
                      </a:lnTo>
                      <a:lnTo>
                        <a:pt x="134" y="90"/>
                      </a:lnTo>
                      <a:lnTo>
                        <a:pt x="144" y="90"/>
                      </a:lnTo>
                      <a:lnTo>
                        <a:pt x="144" y="90"/>
                      </a:lnTo>
                      <a:lnTo>
                        <a:pt x="128" y="48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10" y="0"/>
                      </a:lnTo>
                      <a:lnTo>
                        <a:pt x="106" y="0"/>
                      </a:lnTo>
                      <a:lnTo>
                        <a:pt x="92" y="2"/>
                      </a:lnTo>
                      <a:lnTo>
                        <a:pt x="74" y="2"/>
                      </a:lnTo>
                      <a:lnTo>
                        <a:pt x="56" y="2"/>
                      </a:lnTo>
                      <a:lnTo>
                        <a:pt x="56" y="2"/>
                      </a:lnTo>
                      <a:lnTo>
                        <a:pt x="40" y="2"/>
                      </a:lnTo>
                      <a:lnTo>
                        <a:pt x="30" y="2"/>
                      </a:lnTo>
                      <a:lnTo>
                        <a:pt x="20" y="6"/>
                      </a:lnTo>
                      <a:lnTo>
                        <a:pt x="16" y="10"/>
                      </a:lnTo>
                      <a:lnTo>
                        <a:pt x="16" y="10"/>
                      </a:lnTo>
                      <a:lnTo>
                        <a:pt x="12" y="26"/>
                      </a:lnTo>
                      <a:lnTo>
                        <a:pt x="6" y="52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5" name="Freeform 88">
                  <a:extLst>
                    <a:ext uri="{FF2B5EF4-FFF2-40B4-BE49-F238E27FC236}">
                      <a16:creationId xmlns:a16="http://schemas.microsoft.com/office/drawing/2014/main" id="{B460EC3A-9E03-4D9F-890F-9C57AF2ED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" y="2908"/>
                  <a:ext cx="863" cy="224"/>
                </a:xfrm>
                <a:custGeom>
                  <a:avLst/>
                  <a:gdLst>
                    <a:gd name="T0" fmla="*/ 783 w 863"/>
                    <a:gd name="T1" fmla="*/ 208 h 224"/>
                    <a:gd name="T2" fmla="*/ 863 w 863"/>
                    <a:gd name="T3" fmla="*/ 112 h 224"/>
                    <a:gd name="T4" fmla="*/ 863 w 863"/>
                    <a:gd name="T5" fmla="*/ 112 h 224"/>
                    <a:gd name="T6" fmla="*/ 593 w 863"/>
                    <a:gd name="T7" fmla="*/ 118 h 224"/>
                    <a:gd name="T8" fmla="*/ 404 w 863"/>
                    <a:gd name="T9" fmla="*/ 120 h 224"/>
                    <a:gd name="T10" fmla="*/ 340 w 863"/>
                    <a:gd name="T11" fmla="*/ 120 h 224"/>
                    <a:gd name="T12" fmla="*/ 312 w 863"/>
                    <a:gd name="T13" fmla="*/ 120 h 224"/>
                    <a:gd name="T14" fmla="*/ 312 w 863"/>
                    <a:gd name="T15" fmla="*/ 120 h 224"/>
                    <a:gd name="T16" fmla="*/ 150 w 863"/>
                    <a:gd name="T17" fmla="*/ 58 h 224"/>
                    <a:gd name="T18" fmla="*/ 0 w 863"/>
                    <a:gd name="T19" fmla="*/ 0 h 224"/>
                    <a:gd name="T20" fmla="*/ 328 w 863"/>
                    <a:gd name="T21" fmla="*/ 168 h 224"/>
                    <a:gd name="T22" fmla="*/ 328 w 863"/>
                    <a:gd name="T23" fmla="*/ 168 h 224"/>
                    <a:gd name="T24" fmla="*/ 350 w 863"/>
                    <a:gd name="T25" fmla="*/ 196 h 224"/>
                    <a:gd name="T26" fmla="*/ 366 w 863"/>
                    <a:gd name="T27" fmla="*/ 216 h 224"/>
                    <a:gd name="T28" fmla="*/ 372 w 863"/>
                    <a:gd name="T29" fmla="*/ 222 h 224"/>
                    <a:gd name="T30" fmla="*/ 376 w 863"/>
                    <a:gd name="T31" fmla="*/ 224 h 224"/>
                    <a:gd name="T32" fmla="*/ 376 w 863"/>
                    <a:gd name="T33" fmla="*/ 224 h 224"/>
                    <a:gd name="T34" fmla="*/ 432 w 863"/>
                    <a:gd name="T35" fmla="*/ 208 h 224"/>
                    <a:gd name="T36" fmla="*/ 432 w 863"/>
                    <a:gd name="T37" fmla="*/ 208 h 224"/>
                    <a:gd name="T38" fmla="*/ 454 w 863"/>
                    <a:gd name="T39" fmla="*/ 212 h 224"/>
                    <a:gd name="T40" fmla="*/ 472 w 863"/>
                    <a:gd name="T41" fmla="*/ 214 h 224"/>
                    <a:gd name="T42" fmla="*/ 487 w 863"/>
                    <a:gd name="T43" fmla="*/ 216 h 224"/>
                    <a:gd name="T44" fmla="*/ 487 w 863"/>
                    <a:gd name="T45" fmla="*/ 216 h 224"/>
                    <a:gd name="T46" fmla="*/ 499 w 863"/>
                    <a:gd name="T47" fmla="*/ 214 h 224"/>
                    <a:gd name="T48" fmla="*/ 509 w 863"/>
                    <a:gd name="T49" fmla="*/ 212 h 224"/>
                    <a:gd name="T50" fmla="*/ 519 w 863"/>
                    <a:gd name="T51" fmla="*/ 208 h 224"/>
                    <a:gd name="T52" fmla="*/ 535 w 863"/>
                    <a:gd name="T53" fmla="*/ 208 h 224"/>
                    <a:gd name="T54" fmla="*/ 535 w 863"/>
                    <a:gd name="T55" fmla="*/ 208 h 224"/>
                    <a:gd name="T56" fmla="*/ 555 w 863"/>
                    <a:gd name="T57" fmla="*/ 210 h 224"/>
                    <a:gd name="T58" fmla="*/ 581 w 863"/>
                    <a:gd name="T59" fmla="*/ 216 h 224"/>
                    <a:gd name="T60" fmla="*/ 609 w 863"/>
                    <a:gd name="T61" fmla="*/ 218 h 224"/>
                    <a:gd name="T62" fmla="*/ 623 w 863"/>
                    <a:gd name="T63" fmla="*/ 218 h 224"/>
                    <a:gd name="T64" fmla="*/ 639 w 863"/>
                    <a:gd name="T65" fmla="*/ 216 h 224"/>
                    <a:gd name="T66" fmla="*/ 639 w 863"/>
                    <a:gd name="T67" fmla="*/ 216 h 224"/>
                    <a:gd name="T68" fmla="*/ 663 w 863"/>
                    <a:gd name="T69" fmla="*/ 210 h 224"/>
                    <a:gd name="T70" fmla="*/ 677 w 863"/>
                    <a:gd name="T71" fmla="*/ 208 h 224"/>
                    <a:gd name="T72" fmla="*/ 685 w 863"/>
                    <a:gd name="T73" fmla="*/ 206 h 224"/>
                    <a:gd name="T74" fmla="*/ 695 w 863"/>
                    <a:gd name="T75" fmla="*/ 208 h 224"/>
                    <a:gd name="T76" fmla="*/ 695 w 863"/>
                    <a:gd name="T77" fmla="*/ 208 h 224"/>
                    <a:gd name="T78" fmla="*/ 729 w 863"/>
                    <a:gd name="T79" fmla="*/ 216 h 224"/>
                    <a:gd name="T80" fmla="*/ 745 w 863"/>
                    <a:gd name="T81" fmla="*/ 222 h 224"/>
                    <a:gd name="T82" fmla="*/ 759 w 863"/>
                    <a:gd name="T83" fmla="*/ 224 h 224"/>
                    <a:gd name="T84" fmla="*/ 759 w 863"/>
                    <a:gd name="T85" fmla="*/ 224 h 224"/>
                    <a:gd name="T86" fmla="*/ 765 w 863"/>
                    <a:gd name="T87" fmla="*/ 224 h 224"/>
                    <a:gd name="T88" fmla="*/ 769 w 863"/>
                    <a:gd name="T89" fmla="*/ 222 h 224"/>
                    <a:gd name="T90" fmla="*/ 777 w 863"/>
                    <a:gd name="T91" fmla="*/ 216 h 224"/>
                    <a:gd name="T92" fmla="*/ 783 w 863"/>
                    <a:gd name="T93" fmla="*/ 208 h 224"/>
                    <a:gd name="T94" fmla="*/ 783 w 863"/>
                    <a:gd name="T95" fmla="*/ 208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63" h="224">
                      <a:moveTo>
                        <a:pt x="783" y="208"/>
                      </a:moveTo>
                      <a:lnTo>
                        <a:pt x="863" y="112"/>
                      </a:lnTo>
                      <a:lnTo>
                        <a:pt x="863" y="112"/>
                      </a:lnTo>
                      <a:lnTo>
                        <a:pt x="593" y="118"/>
                      </a:lnTo>
                      <a:lnTo>
                        <a:pt x="404" y="120"/>
                      </a:lnTo>
                      <a:lnTo>
                        <a:pt x="340" y="120"/>
                      </a:lnTo>
                      <a:lnTo>
                        <a:pt x="312" y="120"/>
                      </a:lnTo>
                      <a:lnTo>
                        <a:pt x="312" y="120"/>
                      </a:lnTo>
                      <a:lnTo>
                        <a:pt x="150" y="58"/>
                      </a:lnTo>
                      <a:lnTo>
                        <a:pt x="0" y="0"/>
                      </a:lnTo>
                      <a:lnTo>
                        <a:pt x="328" y="168"/>
                      </a:lnTo>
                      <a:lnTo>
                        <a:pt x="328" y="168"/>
                      </a:lnTo>
                      <a:lnTo>
                        <a:pt x="350" y="196"/>
                      </a:lnTo>
                      <a:lnTo>
                        <a:pt x="366" y="216"/>
                      </a:lnTo>
                      <a:lnTo>
                        <a:pt x="372" y="222"/>
                      </a:lnTo>
                      <a:lnTo>
                        <a:pt x="376" y="224"/>
                      </a:lnTo>
                      <a:lnTo>
                        <a:pt x="376" y="224"/>
                      </a:lnTo>
                      <a:lnTo>
                        <a:pt x="432" y="208"/>
                      </a:lnTo>
                      <a:lnTo>
                        <a:pt x="432" y="208"/>
                      </a:lnTo>
                      <a:lnTo>
                        <a:pt x="454" y="212"/>
                      </a:lnTo>
                      <a:lnTo>
                        <a:pt x="472" y="214"/>
                      </a:lnTo>
                      <a:lnTo>
                        <a:pt x="487" y="216"/>
                      </a:lnTo>
                      <a:lnTo>
                        <a:pt x="487" y="216"/>
                      </a:lnTo>
                      <a:lnTo>
                        <a:pt x="499" y="214"/>
                      </a:lnTo>
                      <a:lnTo>
                        <a:pt x="509" y="212"/>
                      </a:lnTo>
                      <a:lnTo>
                        <a:pt x="519" y="208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55" y="210"/>
                      </a:lnTo>
                      <a:lnTo>
                        <a:pt x="581" y="216"/>
                      </a:lnTo>
                      <a:lnTo>
                        <a:pt x="609" y="218"/>
                      </a:lnTo>
                      <a:lnTo>
                        <a:pt x="623" y="218"/>
                      </a:lnTo>
                      <a:lnTo>
                        <a:pt x="639" y="216"/>
                      </a:lnTo>
                      <a:lnTo>
                        <a:pt x="639" y="216"/>
                      </a:lnTo>
                      <a:lnTo>
                        <a:pt x="663" y="210"/>
                      </a:lnTo>
                      <a:lnTo>
                        <a:pt x="677" y="208"/>
                      </a:lnTo>
                      <a:lnTo>
                        <a:pt x="685" y="206"/>
                      </a:lnTo>
                      <a:lnTo>
                        <a:pt x="695" y="208"/>
                      </a:lnTo>
                      <a:lnTo>
                        <a:pt x="695" y="208"/>
                      </a:lnTo>
                      <a:lnTo>
                        <a:pt x="729" y="216"/>
                      </a:lnTo>
                      <a:lnTo>
                        <a:pt x="745" y="222"/>
                      </a:lnTo>
                      <a:lnTo>
                        <a:pt x="759" y="224"/>
                      </a:lnTo>
                      <a:lnTo>
                        <a:pt x="759" y="224"/>
                      </a:lnTo>
                      <a:lnTo>
                        <a:pt x="765" y="224"/>
                      </a:lnTo>
                      <a:lnTo>
                        <a:pt x="769" y="222"/>
                      </a:lnTo>
                      <a:lnTo>
                        <a:pt x="777" y="216"/>
                      </a:lnTo>
                      <a:lnTo>
                        <a:pt x="783" y="208"/>
                      </a:lnTo>
                      <a:lnTo>
                        <a:pt x="783" y="208"/>
                      </a:lnTo>
                      <a:close/>
                    </a:path>
                  </a:pathLst>
                </a:custGeom>
                <a:solidFill>
                  <a:srgbClr val="704D2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799825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中南米の国々の国旗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AA89783-2C1C-463F-933D-8E0FE67657C3}"/>
              </a:ext>
            </a:extLst>
          </p:cNvPr>
          <p:cNvGrpSpPr/>
          <p:nvPr/>
        </p:nvGrpSpPr>
        <p:grpSpPr>
          <a:xfrm>
            <a:off x="560387" y="835677"/>
            <a:ext cx="1980434" cy="1320563"/>
            <a:chOff x="560387" y="835677"/>
            <a:chExt cx="1980434" cy="1320563"/>
          </a:xfrm>
        </p:grpSpPr>
        <p:grpSp>
          <p:nvGrpSpPr>
            <p:cNvPr id="56" name="Group 277">
              <a:extLst>
                <a:ext uri="{FF2B5EF4-FFF2-40B4-BE49-F238E27FC236}">
                  <a16:creationId xmlns:a16="http://schemas.microsoft.com/office/drawing/2014/main" id="{6F5DBB83-A1A3-423B-A51C-B0A6989B68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449" y="835677"/>
              <a:ext cx="1978345" cy="1319354"/>
              <a:chOff x="4889" y="2341"/>
              <a:chExt cx="998" cy="666"/>
            </a:xfrm>
          </p:grpSpPr>
          <p:sp>
            <p:nvSpPr>
              <p:cNvPr id="57" name="Rectangle 74">
                <a:extLst>
                  <a:ext uri="{FF2B5EF4-FFF2-40B4-BE49-F238E27FC236}">
                    <a16:creationId xmlns:a16="http://schemas.microsoft.com/office/drawing/2014/main" id="{72A8447A-7B19-4C3E-B1EF-11EC530B6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342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272">
                <a:extLst>
                  <a:ext uri="{FF2B5EF4-FFF2-40B4-BE49-F238E27FC236}">
                    <a16:creationId xmlns:a16="http://schemas.microsoft.com/office/drawing/2014/main" id="{23E38B9E-B59A-4C50-8FA9-E57A913B4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341"/>
                <a:ext cx="998" cy="137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273">
                <a:extLst>
                  <a:ext uri="{FF2B5EF4-FFF2-40B4-BE49-F238E27FC236}">
                    <a16:creationId xmlns:a16="http://schemas.microsoft.com/office/drawing/2014/main" id="{D5FEF569-E9AA-4269-9220-93A5489DC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870"/>
                <a:ext cx="998" cy="137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274">
                <a:extLst>
                  <a:ext uri="{FF2B5EF4-FFF2-40B4-BE49-F238E27FC236}">
                    <a16:creationId xmlns:a16="http://schemas.microsoft.com/office/drawing/2014/main" id="{CB6A9FBB-D72C-4D5C-AF61-A7AA3976F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549"/>
                <a:ext cx="998" cy="24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275">
                <a:extLst>
                  <a:ext uri="{FF2B5EF4-FFF2-40B4-BE49-F238E27FC236}">
                    <a16:creationId xmlns:a16="http://schemas.microsoft.com/office/drawing/2014/main" id="{90DF619C-B42D-4D32-BAA9-6AAC34C70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4" y="2568"/>
                <a:ext cx="208" cy="19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スリナム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セントクリストファー・ネーヴィス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セントビンセントおよびグレナディーン諸島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セントルシア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チリ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ドミニカ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ドミニカ共和国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トリニダード・トバゴ</a:t>
            </a:r>
          </a:p>
        </p:txBody>
      </p:sp>
      <p:sp>
        <p:nvSpPr>
          <p:cNvPr id="49186" name="Text Box 34">
            <a:extLst>
              <a:ext uri="{FF2B5EF4-FFF2-40B4-BE49-F238E27FC236}">
                <a16:creationId xmlns:a16="http://schemas.microsoft.com/office/drawing/2014/main" id="{E3F2DE83-85DD-41E7-BA75-D1ED600FA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ハイチ</a:t>
            </a:r>
          </a:p>
        </p:txBody>
      </p:sp>
      <p:sp>
        <p:nvSpPr>
          <p:cNvPr id="49187" name="Text Box 35">
            <a:extLst>
              <a:ext uri="{FF2B5EF4-FFF2-40B4-BE49-F238E27FC236}">
                <a16:creationId xmlns:a16="http://schemas.microsoft.com/office/drawing/2014/main" id="{95DF1A09-3FB3-49AE-B377-B38F29BFD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パナマ</a:t>
            </a:r>
          </a:p>
        </p:txBody>
      </p:sp>
      <p:sp>
        <p:nvSpPr>
          <p:cNvPr id="49188" name="Text Box 36">
            <a:extLst>
              <a:ext uri="{FF2B5EF4-FFF2-40B4-BE49-F238E27FC236}">
                <a16:creationId xmlns:a16="http://schemas.microsoft.com/office/drawing/2014/main" id="{7B2F7F74-5B4F-4367-AEAD-20A07216F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87698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バハマ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90131C3-8520-434C-A742-48F45DD02849}"/>
              </a:ext>
            </a:extLst>
          </p:cNvPr>
          <p:cNvGrpSpPr/>
          <p:nvPr/>
        </p:nvGrpSpPr>
        <p:grpSpPr>
          <a:xfrm>
            <a:off x="2810700" y="836613"/>
            <a:ext cx="1985763" cy="1322006"/>
            <a:chOff x="2810700" y="836613"/>
            <a:chExt cx="1985763" cy="132200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51DC6DA0-C3A1-420D-A25F-532FE048C425}"/>
                </a:ext>
              </a:extLst>
            </p:cNvPr>
            <p:cNvGrpSpPr/>
            <p:nvPr/>
          </p:nvGrpSpPr>
          <p:grpSpPr>
            <a:xfrm>
              <a:off x="2814840" y="838991"/>
              <a:ext cx="1981623" cy="1319628"/>
              <a:chOff x="5796209" y="3258278"/>
              <a:chExt cx="1981623" cy="1319628"/>
            </a:xfrm>
          </p:grpSpPr>
          <p:sp>
            <p:nvSpPr>
              <p:cNvPr id="82" name="Rectangle 271">
                <a:extLst>
                  <a:ext uri="{FF2B5EF4-FFF2-40B4-BE49-F238E27FC236}">
                    <a16:creationId xmlns:a16="http://schemas.microsoft.com/office/drawing/2014/main" id="{7D7575B2-CF44-4E8D-8A8B-23845E813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7398" y="3258278"/>
                <a:ext cx="1980434" cy="1319628"/>
              </a:xfrm>
              <a:prstGeom prst="rect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8A0C53B-D580-4CCA-A957-DAF8EE08D074}"/>
                  </a:ext>
                </a:extLst>
              </p:cNvPr>
              <p:cNvSpPr/>
              <p:nvPr/>
            </p:nvSpPr>
            <p:spPr bwMode="auto">
              <a:xfrm flipV="1">
                <a:off x="5796209" y="3258278"/>
                <a:ext cx="1980434" cy="1319628"/>
              </a:xfrm>
              <a:custGeom>
                <a:avLst/>
                <a:gdLst>
                  <a:gd name="connsiteX0" fmla="*/ 1980434 w 1980434"/>
                  <a:gd name="connsiteY0" fmla="*/ 1077420 h 1319628"/>
                  <a:gd name="connsiteX1" fmla="*/ 1980434 w 1980434"/>
                  <a:gd name="connsiteY1" fmla="*/ 983608 h 1319628"/>
                  <a:gd name="connsiteX2" fmla="*/ 501801 w 1980434"/>
                  <a:gd name="connsiteY2" fmla="*/ 0 h 1319628"/>
                  <a:gd name="connsiteX3" fmla="*/ 360776 w 1980434"/>
                  <a:gd name="connsiteY3" fmla="*/ 0 h 1319628"/>
                  <a:gd name="connsiteX4" fmla="*/ 1484667 w 1980434"/>
                  <a:gd name="connsiteY4" fmla="*/ 1319628 h 1319628"/>
                  <a:gd name="connsiteX5" fmla="*/ 1625693 w 1980434"/>
                  <a:gd name="connsiteY5" fmla="*/ 1319628 h 1319628"/>
                  <a:gd name="connsiteX6" fmla="*/ 0 w 1980434"/>
                  <a:gd name="connsiteY6" fmla="*/ 238194 h 1319628"/>
                  <a:gd name="connsiteX7" fmla="*/ 0 w 1980434"/>
                  <a:gd name="connsiteY7" fmla="*/ 332006 h 131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0434" h="1319628">
                    <a:moveTo>
                      <a:pt x="1980434" y="1077420"/>
                    </a:moveTo>
                    <a:lnTo>
                      <a:pt x="1980434" y="983608"/>
                    </a:lnTo>
                    <a:lnTo>
                      <a:pt x="501801" y="0"/>
                    </a:lnTo>
                    <a:lnTo>
                      <a:pt x="360776" y="0"/>
                    </a:lnTo>
                    <a:close/>
                    <a:moveTo>
                      <a:pt x="1484667" y="1319628"/>
                    </a:moveTo>
                    <a:lnTo>
                      <a:pt x="1625693" y="1319628"/>
                    </a:lnTo>
                    <a:lnTo>
                      <a:pt x="0" y="238194"/>
                    </a:lnTo>
                    <a:lnTo>
                      <a:pt x="0" y="332006"/>
                    </a:lnTo>
                    <a:close/>
                  </a:path>
                </a:pathLst>
              </a:cu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09E7FEC-FD0C-45A2-B0C3-EF9A27CF9AB6}"/>
                  </a:ext>
                </a:extLst>
              </p:cNvPr>
              <p:cNvSpPr/>
              <p:nvPr/>
            </p:nvSpPr>
            <p:spPr bwMode="auto">
              <a:xfrm flipV="1">
                <a:off x="5796604" y="3258278"/>
                <a:ext cx="1980434" cy="1319628"/>
              </a:xfrm>
              <a:custGeom>
                <a:avLst/>
                <a:gdLst>
                  <a:gd name="connsiteX0" fmla="*/ 1625696 w 1980434"/>
                  <a:gd name="connsiteY0" fmla="*/ 1319628 h 1319628"/>
                  <a:gd name="connsiteX1" fmla="*/ 1980434 w 1980434"/>
                  <a:gd name="connsiteY1" fmla="*/ 1319628 h 1319628"/>
                  <a:gd name="connsiteX2" fmla="*/ 1980434 w 1980434"/>
                  <a:gd name="connsiteY2" fmla="*/ 1077987 h 1319628"/>
                  <a:gd name="connsiteX3" fmla="*/ 359923 w 1980434"/>
                  <a:gd name="connsiteY3" fmla="*/ 0 h 1319628"/>
                  <a:gd name="connsiteX4" fmla="*/ 0 w 1980434"/>
                  <a:gd name="connsiteY4" fmla="*/ 0 h 1319628"/>
                  <a:gd name="connsiteX5" fmla="*/ 0 w 1980434"/>
                  <a:gd name="connsiteY5" fmla="*/ 238192 h 131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80434" h="1319628">
                    <a:moveTo>
                      <a:pt x="1625696" y="1319628"/>
                    </a:moveTo>
                    <a:lnTo>
                      <a:pt x="1980434" y="1319628"/>
                    </a:lnTo>
                    <a:lnTo>
                      <a:pt x="1980434" y="1077987"/>
                    </a:lnTo>
                    <a:lnTo>
                      <a:pt x="359923" y="0"/>
                    </a:lnTo>
                    <a:lnTo>
                      <a:pt x="0" y="0"/>
                    </a:lnTo>
                    <a:lnTo>
                      <a:pt x="0" y="238192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9A26695-861B-4258-8A8A-0670385C5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9201" y="3594300"/>
                <a:ext cx="1478631" cy="983606"/>
              </a:xfrm>
              <a:custGeom>
                <a:avLst/>
                <a:gdLst>
                  <a:gd name="connsiteX0" fmla="*/ 1478631 w 1478631"/>
                  <a:gd name="connsiteY0" fmla="*/ 0 h 983606"/>
                  <a:gd name="connsiteX1" fmla="*/ 1478631 w 1478631"/>
                  <a:gd name="connsiteY1" fmla="*/ 983606 h 983606"/>
                  <a:gd name="connsiteX2" fmla="*/ 0 w 1478631"/>
                  <a:gd name="connsiteY2" fmla="*/ 983606 h 98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78631" h="983606">
                    <a:moveTo>
                      <a:pt x="1478631" y="0"/>
                    </a:moveTo>
                    <a:lnTo>
                      <a:pt x="1478631" y="983606"/>
                    </a:lnTo>
                    <a:lnTo>
                      <a:pt x="0" y="98360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0D89112-1979-47B6-82C7-5603A53E3AC6}"/>
                  </a:ext>
                </a:extLst>
              </p:cNvPr>
              <p:cNvSpPr/>
              <p:nvPr/>
            </p:nvSpPr>
            <p:spPr bwMode="auto">
              <a:xfrm>
                <a:off x="7010827" y="3510211"/>
                <a:ext cx="346954" cy="343556"/>
              </a:xfrm>
              <a:custGeom>
                <a:avLst/>
                <a:gdLst>
                  <a:gd name="connsiteX0" fmla="*/ 71182 w 346954"/>
                  <a:gd name="connsiteY0" fmla="*/ 0 h 343556"/>
                  <a:gd name="connsiteX1" fmla="*/ 176517 w 346954"/>
                  <a:gd name="connsiteY1" fmla="*/ 86962 h 343556"/>
                  <a:gd name="connsiteX2" fmla="*/ 285611 w 346954"/>
                  <a:gd name="connsiteY2" fmla="*/ 15338 h 343556"/>
                  <a:gd name="connsiteX3" fmla="*/ 241618 w 346954"/>
                  <a:gd name="connsiteY3" fmla="*/ 140707 h 343556"/>
                  <a:gd name="connsiteX4" fmla="*/ 346954 w 346954"/>
                  <a:gd name="connsiteY4" fmla="*/ 227667 h 343556"/>
                  <a:gd name="connsiteX5" fmla="*/ 214429 w 346954"/>
                  <a:gd name="connsiteY5" fmla="*/ 218187 h 343556"/>
                  <a:gd name="connsiteX6" fmla="*/ 170436 w 346954"/>
                  <a:gd name="connsiteY6" fmla="*/ 343556 h 343556"/>
                  <a:gd name="connsiteX7" fmla="*/ 132525 w 346954"/>
                  <a:gd name="connsiteY7" fmla="*/ 212329 h 343556"/>
                  <a:gd name="connsiteX8" fmla="*/ 0 w 346954"/>
                  <a:gd name="connsiteY8" fmla="*/ 202851 h 343556"/>
                  <a:gd name="connsiteX9" fmla="*/ 109094 w 346954"/>
                  <a:gd name="connsiteY9" fmla="*/ 131228 h 343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6954" h="343556">
                    <a:moveTo>
                      <a:pt x="71182" y="0"/>
                    </a:moveTo>
                    <a:lnTo>
                      <a:pt x="176517" y="86962"/>
                    </a:lnTo>
                    <a:lnTo>
                      <a:pt x="285611" y="15338"/>
                    </a:lnTo>
                    <a:lnTo>
                      <a:pt x="241618" y="140707"/>
                    </a:lnTo>
                    <a:lnTo>
                      <a:pt x="346954" y="227667"/>
                    </a:lnTo>
                    <a:lnTo>
                      <a:pt x="214429" y="218187"/>
                    </a:lnTo>
                    <a:lnTo>
                      <a:pt x="170436" y="343556"/>
                    </a:lnTo>
                    <a:lnTo>
                      <a:pt x="132525" y="212329"/>
                    </a:lnTo>
                    <a:lnTo>
                      <a:pt x="0" y="202851"/>
                    </a:lnTo>
                    <a:lnTo>
                      <a:pt x="109094" y="13122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E2DD39A-4903-4080-A13E-5CD91BAF1393}"/>
                  </a:ext>
                </a:extLst>
              </p:cNvPr>
              <p:cNvSpPr/>
              <p:nvPr/>
            </p:nvSpPr>
            <p:spPr bwMode="auto">
              <a:xfrm>
                <a:off x="6258351" y="4011861"/>
                <a:ext cx="346954" cy="343556"/>
              </a:xfrm>
              <a:custGeom>
                <a:avLst/>
                <a:gdLst>
                  <a:gd name="connsiteX0" fmla="*/ 71182 w 346954"/>
                  <a:gd name="connsiteY0" fmla="*/ 0 h 343556"/>
                  <a:gd name="connsiteX1" fmla="*/ 176517 w 346954"/>
                  <a:gd name="connsiteY1" fmla="*/ 86962 h 343556"/>
                  <a:gd name="connsiteX2" fmla="*/ 285611 w 346954"/>
                  <a:gd name="connsiteY2" fmla="*/ 15338 h 343556"/>
                  <a:gd name="connsiteX3" fmla="*/ 241618 w 346954"/>
                  <a:gd name="connsiteY3" fmla="*/ 140707 h 343556"/>
                  <a:gd name="connsiteX4" fmla="*/ 346954 w 346954"/>
                  <a:gd name="connsiteY4" fmla="*/ 227667 h 343556"/>
                  <a:gd name="connsiteX5" fmla="*/ 214429 w 346954"/>
                  <a:gd name="connsiteY5" fmla="*/ 218187 h 343556"/>
                  <a:gd name="connsiteX6" fmla="*/ 170436 w 346954"/>
                  <a:gd name="connsiteY6" fmla="*/ 343556 h 343556"/>
                  <a:gd name="connsiteX7" fmla="*/ 132525 w 346954"/>
                  <a:gd name="connsiteY7" fmla="*/ 212330 h 343556"/>
                  <a:gd name="connsiteX8" fmla="*/ 0 w 346954"/>
                  <a:gd name="connsiteY8" fmla="*/ 202851 h 343556"/>
                  <a:gd name="connsiteX9" fmla="*/ 109094 w 346954"/>
                  <a:gd name="connsiteY9" fmla="*/ 131228 h 343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6954" h="343556">
                    <a:moveTo>
                      <a:pt x="71182" y="0"/>
                    </a:moveTo>
                    <a:lnTo>
                      <a:pt x="176517" y="86962"/>
                    </a:lnTo>
                    <a:lnTo>
                      <a:pt x="285611" y="15338"/>
                    </a:lnTo>
                    <a:lnTo>
                      <a:pt x="241618" y="140707"/>
                    </a:lnTo>
                    <a:lnTo>
                      <a:pt x="346954" y="227667"/>
                    </a:lnTo>
                    <a:lnTo>
                      <a:pt x="214429" y="218187"/>
                    </a:lnTo>
                    <a:lnTo>
                      <a:pt x="170436" y="343556"/>
                    </a:lnTo>
                    <a:lnTo>
                      <a:pt x="132525" y="212330"/>
                    </a:lnTo>
                    <a:lnTo>
                      <a:pt x="0" y="202851"/>
                    </a:lnTo>
                    <a:lnTo>
                      <a:pt x="109094" y="13122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8779313-EB88-4B20-AAC6-29D0FD2C612C}"/>
              </a:ext>
            </a:extLst>
          </p:cNvPr>
          <p:cNvGrpSpPr/>
          <p:nvPr/>
        </p:nvGrpSpPr>
        <p:grpSpPr>
          <a:xfrm>
            <a:off x="556034" y="2635393"/>
            <a:ext cx="1984787" cy="1320702"/>
            <a:chOff x="556034" y="2635393"/>
            <a:chExt cx="1984787" cy="1320702"/>
          </a:xfrm>
        </p:grpSpPr>
        <p:grpSp>
          <p:nvGrpSpPr>
            <p:cNvPr id="50" name="Group 356">
              <a:extLst>
                <a:ext uri="{FF2B5EF4-FFF2-40B4-BE49-F238E27FC236}">
                  <a16:creationId xmlns:a16="http://schemas.microsoft.com/office/drawing/2014/main" id="{7AC8BAE3-BE5B-4BF2-978F-97199C35F3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034" y="2635393"/>
              <a:ext cx="1982379" cy="1315101"/>
              <a:chOff x="1487" y="2341"/>
              <a:chExt cx="998" cy="665"/>
            </a:xfrm>
          </p:grpSpPr>
          <p:sp>
            <p:nvSpPr>
              <p:cNvPr id="51" name="Rectangle 292">
                <a:extLst>
                  <a:ext uri="{FF2B5EF4-FFF2-40B4-BE49-F238E27FC236}">
                    <a16:creationId xmlns:a16="http://schemas.microsoft.com/office/drawing/2014/main" id="{58763CC2-4A17-45C2-BE46-56163915E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293">
                <a:extLst>
                  <a:ext uri="{FF2B5EF4-FFF2-40B4-BE49-F238E27FC236}">
                    <a16:creationId xmlns:a16="http://schemas.microsoft.com/office/drawing/2014/main" id="{BE6D60BB-A672-4D74-ACBD-8CBB41A04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33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294">
                <a:extLst>
                  <a:ext uri="{FF2B5EF4-FFF2-40B4-BE49-F238E27FC236}">
                    <a16:creationId xmlns:a16="http://schemas.microsoft.com/office/drawing/2014/main" id="{AD42A89A-4186-4063-9F7E-3181F9B5C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348">
                <a:extLst>
                  <a:ext uri="{FF2B5EF4-FFF2-40B4-BE49-F238E27FC236}">
                    <a16:creationId xmlns:a16="http://schemas.microsoft.com/office/drawing/2014/main" id="{D7CCC54F-8AFD-460E-B888-49A0DD7F8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331" cy="331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349">
                <a:extLst>
                  <a:ext uri="{FF2B5EF4-FFF2-40B4-BE49-F238E27FC236}">
                    <a16:creationId xmlns:a16="http://schemas.microsoft.com/office/drawing/2014/main" id="{0F95A2DC-8481-4AEB-B230-C060594E9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3" y="2412"/>
                <a:ext cx="198" cy="18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67182A7-2B8C-4ECE-B0A3-4BBD04D6AA6F}"/>
              </a:ext>
            </a:extLst>
          </p:cNvPr>
          <p:cNvGrpSpPr/>
          <p:nvPr/>
        </p:nvGrpSpPr>
        <p:grpSpPr>
          <a:xfrm>
            <a:off x="2807536" y="2633737"/>
            <a:ext cx="1983598" cy="1322358"/>
            <a:chOff x="2807536" y="2633737"/>
            <a:chExt cx="1983598" cy="1322358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66EAC46-5925-4DA1-8563-BDFD309505FB}"/>
                </a:ext>
              </a:extLst>
            </p:cNvPr>
            <p:cNvGrpSpPr/>
            <p:nvPr/>
          </p:nvGrpSpPr>
          <p:grpSpPr>
            <a:xfrm>
              <a:off x="2807536" y="2633737"/>
              <a:ext cx="1983539" cy="1320868"/>
              <a:chOff x="3614879" y="2538482"/>
              <a:chExt cx="2674564" cy="1781032"/>
            </a:xfrm>
          </p:grpSpPr>
          <p:sp>
            <p:nvSpPr>
              <p:cNvPr id="148" name="Rectangle 271">
                <a:extLst>
                  <a:ext uri="{FF2B5EF4-FFF2-40B4-BE49-F238E27FC236}">
                    <a16:creationId xmlns:a16="http://schemas.microsoft.com/office/drawing/2014/main" id="{19C31C5E-155F-4993-9FB8-024318ADB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556" y="2538482"/>
                <a:ext cx="2672887" cy="1781032"/>
              </a:xfrm>
              <a:prstGeom prst="rect">
                <a:avLst/>
              </a:prstGeom>
              <a:solidFill>
                <a:srgbClr val="339966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607FA79-E9ED-481D-B75A-B56E392F83D1}"/>
                  </a:ext>
                </a:extLst>
              </p:cNvPr>
              <p:cNvGrpSpPr/>
              <p:nvPr/>
            </p:nvGrpSpPr>
            <p:grpSpPr>
              <a:xfrm>
                <a:off x="3614879" y="3206750"/>
                <a:ext cx="2672887" cy="452312"/>
                <a:chOff x="3614879" y="3206750"/>
                <a:chExt cx="2672887" cy="452312"/>
              </a:xfrm>
            </p:grpSpPr>
            <p:sp>
              <p:nvSpPr>
                <p:cNvPr id="166" name="Rectangle 271">
                  <a:extLst>
                    <a:ext uri="{FF2B5EF4-FFF2-40B4-BE49-F238E27FC236}">
                      <a16:creationId xmlns:a16="http://schemas.microsoft.com/office/drawing/2014/main" id="{BA1E0A27-2FF0-4155-91E5-4378B8A40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206750"/>
                  <a:ext cx="2672887" cy="150242"/>
                </a:xfrm>
                <a:prstGeom prst="rect">
                  <a:avLst/>
                </a:prstGeom>
                <a:solidFill>
                  <a:srgbClr val="FFFF00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Rectangle 271">
                  <a:extLst>
                    <a:ext uri="{FF2B5EF4-FFF2-40B4-BE49-F238E27FC236}">
                      <a16:creationId xmlns:a16="http://schemas.microsoft.com/office/drawing/2014/main" id="{CF11A496-CE0B-4D23-A930-63100DBF73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348038"/>
                  <a:ext cx="2672887" cy="16294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Rectangle 271">
                  <a:extLst>
                    <a:ext uri="{FF2B5EF4-FFF2-40B4-BE49-F238E27FC236}">
                      <a16:creationId xmlns:a16="http://schemas.microsoft.com/office/drawing/2014/main" id="{820BEAB4-4F10-4143-95D1-9487611F9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508820"/>
                  <a:ext cx="2672887" cy="15024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9F33120-B447-4A4F-B91B-15D3BA41DEF2}"/>
                  </a:ext>
                </a:extLst>
              </p:cNvPr>
              <p:cNvGrpSpPr/>
              <p:nvPr/>
            </p:nvGrpSpPr>
            <p:grpSpPr>
              <a:xfrm rot="16200000">
                <a:off x="4060808" y="3202843"/>
                <a:ext cx="1781030" cy="452312"/>
                <a:chOff x="3614879" y="3206750"/>
                <a:chExt cx="2672887" cy="452312"/>
              </a:xfrm>
            </p:grpSpPr>
            <p:sp>
              <p:nvSpPr>
                <p:cNvPr id="163" name="Rectangle 271">
                  <a:extLst>
                    <a:ext uri="{FF2B5EF4-FFF2-40B4-BE49-F238E27FC236}">
                      <a16:creationId xmlns:a16="http://schemas.microsoft.com/office/drawing/2014/main" id="{88BAFBCF-2187-4700-BFEF-E0866A3DF0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206750"/>
                  <a:ext cx="2672887" cy="150242"/>
                </a:xfrm>
                <a:prstGeom prst="rect">
                  <a:avLst/>
                </a:prstGeom>
                <a:solidFill>
                  <a:srgbClr val="FFFF00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Rectangle 271">
                  <a:extLst>
                    <a:ext uri="{FF2B5EF4-FFF2-40B4-BE49-F238E27FC236}">
                      <a16:creationId xmlns:a16="http://schemas.microsoft.com/office/drawing/2014/main" id="{46ABD2E2-9C0C-4E1B-B4CC-2680B1C46E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348038"/>
                  <a:ext cx="2672887" cy="16294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Rectangle 271">
                  <a:extLst>
                    <a:ext uri="{FF2B5EF4-FFF2-40B4-BE49-F238E27FC236}">
                      <a16:creationId xmlns:a16="http://schemas.microsoft.com/office/drawing/2014/main" id="{ACD3DF42-2170-453D-8BF8-E410AA92C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879" y="3508820"/>
                  <a:ext cx="2672887" cy="15024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49080044-489B-470C-A2C6-204722E3AD2B}"/>
                  </a:ext>
                </a:extLst>
              </p:cNvPr>
              <p:cNvSpPr/>
              <p:nvPr/>
            </p:nvSpPr>
            <p:spPr bwMode="auto">
              <a:xfrm>
                <a:off x="4505325" y="2981995"/>
                <a:ext cx="895350" cy="89535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" name="星: 5 pt 151">
                <a:extLst>
                  <a:ext uri="{FF2B5EF4-FFF2-40B4-BE49-F238E27FC236}">
                    <a16:creationId xmlns:a16="http://schemas.microsoft.com/office/drawing/2014/main" id="{591E9CBA-C65E-41FE-A811-BFD322E50C5A}"/>
                  </a:ext>
                </a:extLst>
              </p:cNvPr>
              <p:cNvSpPr/>
              <p:nvPr/>
            </p:nvSpPr>
            <p:spPr bwMode="auto">
              <a:xfrm>
                <a:off x="4891826" y="3029536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" name="星: 5 pt 152">
                <a:extLst>
                  <a:ext uri="{FF2B5EF4-FFF2-40B4-BE49-F238E27FC236}">
                    <a16:creationId xmlns:a16="http://schemas.microsoft.com/office/drawing/2014/main" id="{D57884B2-21D8-44FB-B599-A25906186052}"/>
                  </a:ext>
                </a:extLst>
              </p:cNvPr>
              <p:cNvSpPr/>
              <p:nvPr/>
            </p:nvSpPr>
            <p:spPr bwMode="auto">
              <a:xfrm rot="10800000">
                <a:off x="4891826" y="3708115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" name="星: 5 pt 153">
                <a:extLst>
                  <a:ext uri="{FF2B5EF4-FFF2-40B4-BE49-F238E27FC236}">
                    <a16:creationId xmlns:a16="http://schemas.microsoft.com/office/drawing/2014/main" id="{971D5B37-CBA7-40BB-A57C-11A173121C54}"/>
                  </a:ext>
                </a:extLst>
              </p:cNvPr>
              <p:cNvSpPr/>
              <p:nvPr/>
            </p:nvSpPr>
            <p:spPr bwMode="auto">
              <a:xfrm rot="12600000">
                <a:off x="4697465" y="3649042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" name="星: 5 pt 154">
                <a:extLst>
                  <a:ext uri="{FF2B5EF4-FFF2-40B4-BE49-F238E27FC236}">
                    <a16:creationId xmlns:a16="http://schemas.microsoft.com/office/drawing/2014/main" id="{0F96B0C5-AE93-4CDB-AF59-37E7B2DB954C}"/>
                  </a:ext>
                </a:extLst>
              </p:cNvPr>
              <p:cNvSpPr/>
              <p:nvPr/>
            </p:nvSpPr>
            <p:spPr bwMode="auto">
              <a:xfrm rot="12600000">
                <a:off x="5209479" y="3275449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" name="星: 5 pt 155">
                <a:extLst>
                  <a:ext uri="{FF2B5EF4-FFF2-40B4-BE49-F238E27FC236}">
                    <a16:creationId xmlns:a16="http://schemas.microsoft.com/office/drawing/2014/main" id="{9B90A1FA-1121-4B3F-89F5-09EAD57805D9}"/>
                  </a:ext>
                </a:extLst>
              </p:cNvPr>
              <p:cNvSpPr/>
              <p:nvPr/>
            </p:nvSpPr>
            <p:spPr bwMode="auto">
              <a:xfrm rot="10800000">
                <a:off x="5209479" y="3476434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" name="星: 5 pt 156">
                <a:extLst>
                  <a:ext uri="{FF2B5EF4-FFF2-40B4-BE49-F238E27FC236}">
                    <a16:creationId xmlns:a16="http://schemas.microsoft.com/office/drawing/2014/main" id="{19C3C818-ECFE-4A5E-BA9E-EF5FCE914E9E}"/>
                  </a:ext>
                </a:extLst>
              </p:cNvPr>
              <p:cNvSpPr/>
              <p:nvPr/>
            </p:nvSpPr>
            <p:spPr bwMode="auto">
              <a:xfrm rot="19800000">
                <a:off x="4576157" y="3471463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" name="星: 5 pt 157">
                <a:extLst>
                  <a:ext uri="{FF2B5EF4-FFF2-40B4-BE49-F238E27FC236}">
                    <a16:creationId xmlns:a16="http://schemas.microsoft.com/office/drawing/2014/main" id="{78F62375-FCA8-4550-A03E-01ED9CBA5FE8}"/>
                  </a:ext>
                </a:extLst>
              </p:cNvPr>
              <p:cNvSpPr/>
              <p:nvPr/>
            </p:nvSpPr>
            <p:spPr bwMode="auto">
              <a:xfrm>
                <a:off x="4576157" y="3262768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" name="星: 5 pt 158">
                <a:extLst>
                  <a:ext uri="{FF2B5EF4-FFF2-40B4-BE49-F238E27FC236}">
                    <a16:creationId xmlns:a16="http://schemas.microsoft.com/office/drawing/2014/main" id="{6DC5B299-7D3C-4812-822A-61A6671ABFD2}"/>
                  </a:ext>
                </a:extLst>
              </p:cNvPr>
              <p:cNvSpPr/>
              <p:nvPr/>
            </p:nvSpPr>
            <p:spPr bwMode="auto">
              <a:xfrm rot="19262753">
                <a:off x="4693278" y="3096705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" name="星: 5 pt 159">
                <a:extLst>
                  <a:ext uri="{FF2B5EF4-FFF2-40B4-BE49-F238E27FC236}">
                    <a16:creationId xmlns:a16="http://schemas.microsoft.com/office/drawing/2014/main" id="{F56A0944-E95C-482D-A4FE-6C87A859A17C}"/>
                  </a:ext>
                </a:extLst>
              </p:cNvPr>
              <p:cNvSpPr/>
              <p:nvPr/>
            </p:nvSpPr>
            <p:spPr bwMode="auto">
              <a:xfrm rot="6505566">
                <a:off x="5096081" y="3101383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" name="星: 5 pt 160">
                <a:extLst>
                  <a:ext uri="{FF2B5EF4-FFF2-40B4-BE49-F238E27FC236}">
                    <a16:creationId xmlns:a16="http://schemas.microsoft.com/office/drawing/2014/main" id="{9074E072-E85D-45B1-803B-8CE411FBCDF3}"/>
                  </a:ext>
                </a:extLst>
              </p:cNvPr>
              <p:cNvSpPr/>
              <p:nvPr/>
            </p:nvSpPr>
            <p:spPr bwMode="auto">
              <a:xfrm>
                <a:off x="5088937" y="3632404"/>
                <a:ext cx="118142" cy="118142"/>
              </a:xfrm>
              <a:prstGeom prst="star5">
                <a:avLst/>
              </a:prstGeom>
              <a:solidFill>
                <a:srgbClr val="339966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pic>
            <p:nvPicPr>
              <p:cNvPr id="162" name="図 161">
                <a:extLst>
                  <a:ext uri="{FF2B5EF4-FFF2-40B4-BE49-F238E27FC236}">
                    <a16:creationId xmlns:a16="http://schemas.microsoft.com/office/drawing/2014/main" id="{FB96A806-0998-4277-B90D-8FC4BB796A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8035" y="3184401"/>
                <a:ext cx="262025" cy="507554"/>
              </a:xfrm>
              <a:prstGeom prst="rect">
                <a:avLst/>
              </a:prstGeom>
            </p:spPr>
          </p:pic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A64E608-7DE3-4DDD-A81F-9CA0E03FA2E5}"/>
              </a:ext>
            </a:extLst>
          </p:cNvPr>
          <p:cNvGrpSpPr/>
          <p:nvPr/>
        </p:nvGrpSpPr>
        <p:grpSpPr>
          <a:xfrm>
            <a:off x="5061013" y="2633939"/>
            <a:ext cx="1981264" cy="1322156"/>
            <a:chOff x="5061013" y="2633939"/>
            <a:chExt cx="1981264" cy="1322156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AEBD16A7-94AA-4471-A93C-F5518A348BFF}"/>
                </a:ext>
              </a:extLst>
            </p:cNvPr>
            <p:cNvGrpSpPr/>
            <p:nvPr/>
          </p:nvGrpSpPr>
          <p:grpSpPr>
            <a:xfrm>
              <a:off x="5061843" y="2633939"/>
              <a:ext cx="1980434" cy="1319628"/>
              <a:chOff x="2937794" y="3933056"/>
              <a:chExt cx="1980434" cy="1319628"/>
            </a:xfrm>
          </p:grpSpPr>
          <p:sp>
            <p:nvSpPr>
              <p:cNvPr id="171" name="Rectangle 271">
                <a:extLst>
                  <a:ext uri="{FF2B5EF4-FFF2-40B4-BE49-F238E27FC236}">
                    <a16:creationId xmlns:a16="http://schemas.microsoft.com/office/drawing/2014/main" id="{14CDE923-1597-4B48-A409-DD15B0EA8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7794" y="3933056"/>
                <a:ext cx="1980434" cy="1319628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Rectangle 271">
                <a:extLst>
                  <a:ext uri="{FF2B5EF4-FFF2-40B4-BE49-F238E27FC236}">
                    <a16:creationId xmlns:a16="http://schemas.microsoft.com/office/drawing/2014/main" id="{CAD0D57B-FC87-4D51-8222-35E233956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7794" y="3933056"/>
                <a:ext cx="959469" cy="720080"/>
              </a:xfrm>
              <a:prstGeom prst="rect">
                <a:avLst/>
              </a:prstGeom>
              <a:solidFill>
                <a:srgbClr val="00206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Rectangle 271">
                <a:extLst>
                  <a:ext uri="{FF2B5EF4-FFF2-40B4-BE49-F238E27FC236}">
                    <a16:creationId xmlns:a16="http://schemas.microsoft.com/office/drawing/2014/main" id="{7A4E2A15-F987-4D30-BC48-6FA566ADD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8759" y="4529280"/>
                <a:ext cx="959469" cy="720080"/>
              </a:xfrm>
              <a:prstGeom prst="rect">
                <a:avLst/>
              </a:prstGeom>
              <a:solidFill>
                <a:srgbClr val="00206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5327E24-77EA-4D1B-9ED1-F20E1D477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7794" y="3933056"/>
                <a:ext cx="1980434" cy="1319628"/>
              </a:xfrm>
              <a:custGeom>
                <a:avLst/>
                <a:gdLst>
                  <a:gd name="connsiteX0" fmla="*/ 853650 w 1980434"/>
                  <a:gd name="connsiteY0" fmla="*/ 0 h 1319628"/>
                  <a:gd name="connsiteX1" fmla="*/ 1122896 w 1980434"/>
                  <a:gd name="connsiteY1" fmla="*/ 0 h 1319628"/>
                  <a:gd name="connsiteX2" fmla="*/ 1122896 w 1980434"/>
                  <a:gd name="connsiteY2" fmla="*/ 521536 h 1319628"/>
                  <a:gd name="connsiteX3" fmla="*/ 1980434 w 1980434"/>
                  <a:gd name="connsiteY3" fmla="*/ 521536 h 1319628"/>
                  <a:gd name="connsiteX4" fmla="*/ 1980434 w 1980434"/>
                  <a:gd name="connsiteY4" fmla="*/ 790782 h 1319628"/>
                  <a:gd name="connsiteX5" fmla="*/ 1122896 w 1980434"/>
                  <a:gd name="connsiteY5" fmla="*/ 790782 h 1319628"/>
                  <a:gd name="connsiteX6" fmla="*/ 1122896 w 1980434"/>
                  <a:gd name="connsiteY6" fmla="*/ 1319628 h 1319628"/>
                  <a:gd name="connsiteX7" fmla="*/ 853650 w 1980434"/>
                  <a:gd name="connsiteY7" fmla="*/ 1319628 h 1319628"/>
                  <a:gd name="connsiteX8" fmla="*/ 853650 w 1980434"/>
                  <a:gd name="connsiteY8" fmla="*/ 790782 h 1319628"/>
                  <a:gd name="connsiteX9" fmla="*/ 0 w 1980434"/>
                  <a:gd name="connsiteY9" fmla="*/ 790782 h 1319628"/>
                  <a:gd name="connsiteX10" fmla="*/ 0 w 1980434"/>
                  <a:gd name="connsiteY10" fmla="*/ 521536 h 1319628"/>
                  <a:gd name="connsiteX11" fmla="*/ 853650 w 1980434"/>
                  <a:gd name="connsiteY11" fmla="*/ 521536 h 131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0434" h="1319628">
                    <a:moveTo>
                      <a:pt x="853650" y="0"/>
                    </a:moveTo>
                    <a:lnTo>
                      <a:pt x="1122896" y="0"/>
                    </a:lnTo>
                    <a:lnTo>
                      <a:pt x="1122896" y="521536"/>
                    </a:lnTo>
                    <a:lnTo>
                      <a:pt x="1980434" y="521536"/>
                    </a:lnTo>
                    <a:lnTo>
                      <a:pt x="1980434" y="790782"/>
                    </a:lnTo>
                    <a:lnTo>
                      <a:pt x="1122896" y="790782"/>
                    </a:lnTo>
                    <a:lnTo>
                      <a:pt x="1122896" y="1319628"/>
                    </a:lnTo>
                    <a:lnTo>
                      <a:pt x="853650" y="1319628"/>
                    </a:lnTo>
                    <a:lnTo>
                      <a:pt x="853650" y="790782"/>
                    </a:lnTo>
                    <a:lnTo>
                      <a:pt x="0" y="790782"/>
                    </a:lnTo>
                    <a:lnTo>
                      <a:pt x="0" y="521536"/>
                    </a:lnTo>
                    <a:lnTo>
                      <a:pt x="853650" y="521536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75" name="Group 95">
                <a:extLst>
                  <a:ext uri="{FF2B5EF4-FFF2-40B4-BE49-F238E27FC236}">
                    <a16:creationId xmlns:a16="http://schemas.microsoft.com/office/drawing/2014/main" id="{FAE62504-2155-47BA-9F32-D6CD7574CB7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798372" y="4457686"/>
                <a:ext cx="259278" cy="258294"/>
                <a:chOff x="2856" y="1897"/>
                <a:chExt cx="528" cy="526"/>
              </a:xfrm>
            </p:grpSpPr>
            <p:sp>
              <p:nvSpPr>
                <p:cNvPr id="176" name="Freeform 96">
                  <a:extLst>
                    <a:ext uri="{FF2B5EF4-FFF2-40B4-BE49-F238E27FC236}">
                      <a16:creationId xmlns:a16="http://schemas.microsoft.com/office/drawing/2014/main" id="{5150F84A-7F8A-4DB9-A227-F21AB0D60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9" y="2028"/>
                  <a:ext cx="195" cy="319"/>
                </a:xfrm>
                <a:custGeom>
                  <a:avLst/>
                  <a:gdLst>
                    <a:gd name="T0" fmla="*/ 146 w 782"/>
                    <a:gd name="T1" fmla="*/ 1119 h 1274"/>
                    <a:gd name="T2" fmla="*/ 196 w 782"/>
                    <a:gd name="T3" fmla="*/ 1050 h 1274"/>
                    <a:gd name="T4" fmla="*/ 267 w 782"/>
                    <a:gd name="T5" fmla="*/ 860 h 1274"/>
                    <a:gd name="T6" fmla="*/ 262 w 782"/>
                    <a:gd name="T7" fmla="*/ 992 h 1274"/>
                    <a:gd name="T8" fmla="*/ 293 w 782"/>
                    <a:gd name="T9" fmla="*/ 892 h 1274"/>
                    <a:gd name="T10" fmla="*/ 284 w 782"/>
                    <a:gd name="T11" fmla="*/ 786 h 1274"/>
                    <a:gd name="T12" fmla="*/ 267 w 782"/>
                    <a:gd name="T13" fmla="*/ 810 h 1274"/>
                    <a:gd name="T14" fmla="*/ 237 w 782"/>
                    <a:gd name="T15" fmla="*/ 786 h 1274"/>
                    <a:gd name="T16" fmla="*/ 242 w 782"/>
                    <a:gd name="T17" fmla="*/ 740 h 1274"/>
                    <a:gd name="T18" fmla="*/ 274 w 782"/>
                    <a:gd name="T19" fmla="*/ 687 h 1274"/>
                    <a:gd name="T20" fmla="*/ 315 w 782"/>
                    <a:gd name="T21" fmla="*/ 600 h 1274"/>
                    <a:gd name="T22" fmla="*/ 345 w 782"/>
                    <a:gd name="T23" fmla="*/ 582 h 1274"/>
                    <a:gd name="T24" fmla="*/ 355 w 782"/>
                    <a:gd name="T25" fmla="*/ 555 h 1274"/>
                    <a:gd name="T26" fmla="*/ 250 w 782"/>
                    <a:gd name="T27" fmla="*/ 449 h 1274"/>
                    <a:gd name="T28" fmla="*/ 336 w 782"/>
                    <a:gd name="T29" fmla="*/ 376 h 1274"/>
                    <a:gd name="T30" fmla="*/ 202 w 782"/>
                    <a:gd name="T31" fmla="*/ 216 h 1274"/>
                    <a:gd name="T32" fmla="*/ 302 w 782"/>
                    <a:gd name="T33" fmla="*/ 252 h 1274"/>
                    <a:gd name="T34" fmla="*/ 284 w 782"/>
                    <a:gd name="T35" fmla="*/ 212 h 1274"/>
                    <a:gd name="T36" fmla="*/ 206 w 782"/>
                    <a:gd name="T37" fmla="*/ 126 h 1274"/>
                    <a:gd name="T38" fmla="*/ 211 w 782"/>
                    <a:gd name="T39" fmla="*/ 115 h 1274"/>
                    <a:gd name="T40" fmla="*/ 272 w 782"/>
                    <a:gd name="T41" fmla="*/ 26 h 1274"/>
                    <a:gd name="T42" fmla="*/ 314 w 782"/>
                    <a:gd name="T43" fmla="*/ 24 h 1274"/>
                    <a:gd name="T44" fmla="*/ 414 w 782"/>
                    <a:gd name="T45" fmla="*/ 216 h 1274"/>
                    <a:gd name="T46" fmla="*/ 453 w 782"/>
                    <a:gd name="T47" fmla="*/ 238 h 1274"/>
                    <a:gd name="T48" fmla="*/ 513 w 782"/>
                    <a:gd name="T49" fmla="*/ 324 h 1274"/>
                    <a:gd name="T50" fmla="*/ 667 w 782"/>
                    <a:gd name="T51" fmla="*/ 167 h 1274"/>
                    <a:gd name="T52" fmla="*/ 648 w 782"/>
                    <a:gd name="T53" fmla="*/ 211 h 1274"/>
                    <a:gd name="T54" fmla="*/ 635 w 782"/>
                    <a:gd name="T55" fmla="*/ 264 h 1274"/>
                    <a:gd name="T56" fmla="*/ 686 w 782"/>
                    <a:gd name="T57" fmla="*/ 233 h 1274"/>
                    <a:gd name="T58" fmla="*/ 543 w 782"/>
                    <a:gd name="T59" fmla="*/ 454 h 1274"/>
                    <a:gd name="T60" fmla="*/ 690 w 782"/>
                    <a:gd name="T61" fmla="*/ 306 h 1274"/>
                    <a:gd name="T62" fmla="*/ 604 w 782"/>
                    <a:gd name="T63" fmla="*/ 491 h 1274"/>
                    <a:gd name="T64" fmla="*/ 679 w 782"/>
                    <a:gd name="T65" fmla="*/ 436 h 1274"/>
                    <a:gd name="T66" fmla="*/ 742 w 782"/>
                    <a:gd name="T67" fmla="*/ 393 h 1274"/>
                    <a:gd name="T68" fmla="*/ 598 w 782"/>
                    <a:gd name="T69" fmla="*/ 608 h 1274"/>
                    <a:gd name="T70" fmla="*/ 694 w 782"/>
                    <a:gd name="T71" fmla="*/ 531 h 1274"/>
                    <a:gd name="T72" fmla="*/ 637 w 782"/>
                    <a:gd name="T73" fmla="*/ 626 h 1274"/>
                    <a:gd name="T74" fmla="*/ 660 w 782"/>
                    <a:gd name="T75" fmla="*/ 610 h 1274"/>
                    <a:gd name="T76" fmla="*/ 687 w 782"/>
                    <a:gd name="T77" fmla="*/ 628 h 1274"/>
                    <a:gd name="T78" fmla="*/ 698 w 782"/>
                    <a:gd name="T79" fmla="*/ 664 h 1274"/>
                    <a:gd name="T80" fmla="*/ 776 w 782"/>
                    <a:gd name="T81" fmla="*/ 631 h 1274"/>
                    <a:gd name="T82" fmla="*/ 617 w 782"/>
                    <a:gd name="T83" fmla="*/ 739 h 1274"/>
                    <a:gd name="T84" fmla="*/ 764 w 782"/>
                    <a:gd name="T85" fmla="*/ 694 h 1274"/>
                    <a:gd name="T86" fmla="*/ 641 w 782"/>
                    <a:gd name="T87" fmla="*/ 779 h 1274"/>
                    <a:gd name="T88" fmla="*/ 693 w 782"/>
                    <a:gd name="T89" fmla="*/ 778 h 1274"/>
                    <a:gd name="T90" fmla="*/ 712 w 782"/>
                    <a:gd name="T91" fmla="*/ 860 h 1274"/>
                    <a:gd name="T92" fmla="*/ 670 w 782"/>
                    <a:gd name="T93" fmla="*/ 948 h 1274"/>
                    <a:gd name="T94" fmla="*/ 672 w 782"/>
                    <a:gd name="T95" fmla="*/ 965 h 1274"/>
                    <a:gd name="T96" fmla="*/ 751 w 782"/>
                    <a:gd name="T97" fmla="*/ 959 h 1274"/>
                    <a:gd name="T98" fmla="*/ 608 w 782"/>
                    <a:gd name="T99" fmla="*/ 997 h 1274"/>
                    <a:gd name="T100" fmla="*/ 571 w 782"/>
                    <a:gd name="T101" fmla="*/ 1025 h 1274"/>
                    <a:gd name="T102" fmla="*/ 431 w 782"/>
                    <a:gd name="T103" fmla="*/ 1119 h 1274"/>
                    <a:gd name="T104" fmla="*/ 530 w 782"/>
                    <a:gd name="T105" fmla="*/ 1175 h 1274"/>
                    <a:gd name="T106" fmla="*/ 457 w 782"/>
                    <a:gd name="T107" fmla="*/ 1192 h 1274"/>
                    <a:gd name="T108" fmla="*/ 330 w 782"/>
                    <a:gd name="T109" fmla="*/ 1195 h 1274"/>
                    <a:gd name="T110" fmla="*/ 418 w 782"/>
                    <a:gd name="T111" fmla="*/ 1235 h 1274"/>
                    <a:gd name="T112" fmla="*/ 169 w 782"/>
                    <a:gd name="T113" fmla="*/ 1260 h 1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82" h="1274">
                      <a:moveTo>
                        <a:pt x="0" y="1261"/>
                      </a:moveTo>
                      <a:lnTo>
                        <a:pt x="82" y="1093"/>
                      </a:lnTo>
                      <a:lnTo>
                        <a:pt x="90" y="1149"/>
                      </a:lnTo>
                      <a:lnTo>
                        <a:pt x="129" y="1076"/>
                      </a:lnTo>
                      <a:lnTo>
                        <a:pt x="120" y="1119"/>
                      </a:lnTo>
                      <a:lnTo>
                        <a:pt x="142" y="1080"/>
                      </a:lnTo>
                      <a:lnTo>
                        <a:pt x="146" y="1119"/>
                      </a:lnTo>
                      <a:lnTo>
                        <a:pt x="146" y="1119"/>
                      </a:lnTo>
                      <a:lnTo>
                        <a:pt x="153" y="1112"/>
                      </a:lnTo>
                      <a:lnTo>
                        <a:pt x="160" y="1104"/>
                      </a:lnTo>
                      <a:lnTo>
                        <a:pt x="170" y="1093"/>
                      </a:lnTo>
                      <a:lnTo>
                        <a:pt x="179" y="1081"/>
                      </a:lnTo>
                      <a:lnTo>
                        <a:pt x="188" y="1066"/>
                      </a:lnTo>
                      <a:lnTo>
                        <a:pt x="196" y="1050"/>
                      </a:lnTo>
                      <a:lnTo>
                        <a:pt x="199" y="1041"/>
                      </a:lnTo>
                      <a:lnTo>
                        <a:pt x="202" y="1032"/>
                      </a:lnTo>
                      <a:lnTo>
                        <a:pt x="202" y="1032"/>
                      </a:lnTo>
                      <a:lnTo>
                        <a:pt x="209" y="1011"/>
                      </a:lnTo>
                      <a:lnTo>
                        <a:pt x="218" y="985"/>
                      </a:lnTo>
                      <a:lnTo>
                        <a:pt x="240" y="928"/>
                      </a:lnTo>
                      <a:lnTo>
                        <a:pt x="267" y="860"/>
                      </a:lnTo>
                      <a:lnTo>
                        <a:pt x="198" y="1084"/>
                      </a:lnTo>
                      <a:lnTo>
                        <a:pt x="198" y="1084"/>
                      </a:lnTo>
                      <a:lnTo>
                        <a:pt x="210" y="1069"/>
                      </a:lnTo>
                      <a:lnTo>
                        <a:pt x="223" y="1053"/>
                      </a:lnTo>
                      <a:lnTo>
                        <a:pt x="239" y="1031"/>
                      </a:lnTo>
                      <a:lnTo>
                        <a:pt x="254" y="1006"/>
                      </a:lnTo>
                      <a:lnTo>
                        <a:pt x="262" y="992"/>
                      </a:lnTo>
                      <a:lnTo>
                        <a:pt x="269" y="978"/>
                      </a:lnTo>
                      <a:lnTo>
                        <a:pt x="276" y="964"/>
                      </a:lnTo>
                      <a:lnTo>
                        <a:pt x="281" y="949"/>
                      </a:lnTo>
                      <a:lnTo>
                        <a:pt x="286" y="935"/>
                      </a:lnTo>
                      <a:lnTo>
                        <a:pt x="289" y="920"/>
                      </a:lnTo>
                      <a:lnTo>
                        <a:pt x="289" y="920"/>
                      </a:lnTo>
                      <a:lnTo>
                        <a:pt x="293" y="892"/>
                      </a:lnTo>
                      <a:lnTo>
                        <a:pt x="295" y="865"/>
                      </a:lnTo>
                      <a:lnTo>
                        <a:pt x="295" y="840"/>
                      </a:lnTo>
                      <a:lnTo>
                        <a:pt x="294" y="820"/>
                      </a:lnTo>
                      <a:lnTo>
                        <a:pt x="292" y="803"/>
                      </a:lnTo>
                      <a:lnTo>
                        <a:pt x="289" y="792"/>
                      </a:lnTo>
                      <a:lnTo>
                        <a:pt x="287" y="788"/>
                      </a:lnTo>
                      <a:lnTo>
                        <a:pt x="284" y="786"/>
                      </a:lnTo>
                      <a:lnTo>
                        <a:pt x="282" y="785"/>
                      </a:lnTo>
                      <a:lnTo>
                        <a:pt x="280" y="786"/>
                      </a:lnTo>
                      <a:lnTo>
                        <a:pt x="280" y="786"/>
                      </a:lnTo>
                      <a:lnTo>
                        <a:pt x="276" y="790"/>
                      </a:lnTo>
                      <a:lnTo>
                        <a:pt x="272" y="797"/>
                      </a:lnTo>
                      <a:lnTo>
                        <a:pt x="269" y="803"/>
                      </a:lnTo>
                      <a:lnTo>
                        <a:pt x="267" y="810"/>
                      </a:lnTo>
                      <a:lnTo>
                        <a:pt x="264" y="821"/>
                      </a:lnTo>
                      <a:lnTo>
                        <a:pt x="263" y="825"/>
                      </a:lnTo>
                      <a:lnTo>
                        <a:pt x="263" y="825"/>
                      </a:lnTo>
                      <a:lnTo>
                        <a:pt x="259" y="820"/>
                      </a:lnTo>
                      <a:lnTo>
                        <a:pt x="248" y="806"/>
                      </a:lnTo>
                      <a:lnTo>
                        <a:pt x="242" y="796"/>
                      </a:lnTo>
                      <a:lnTo>
                        <a:pt x="237" y="786"/>
                      </a:lnTo>
                      <a:lnTo>
                        <a:pt x="234" y="775"/>
                      </a:lnTo>
                      <a:lnTo>
                        <a:pt x="233" y="765"/>
                      </a:lnTo>
                      <a:lnTo>
                        <a:pt x="233" y="765"/>
                      </a:lnTo>
                      <a:lnTo>
                        <a:pt x="233" y="759"/>
                      </a:lnTo>
                      <a:lnTo>
                        <a:pt x="234" y="755"/>
                      </a:lnTo>
                      <a:lnTo>
                        <a:pt x="237" y="746"/>
                      </a:lnTo>
                      <a:lnTo>
                        <a:pt x="242" y="740"/>
                      </a:lnTo>
                      <a:lnTo>
                        <a:pt x="248" y="734"/>
                      </a:lnTo>
                      <a:lnTo>
                        <a:pt x="253" y="731"/>
                      </a:lnTo>
                      <a:lnTo>
                        <a:pt x="259" y="728"/>
                      </a:lnTo>
                      <a:lnTo>
                        <a:pt x="263" y="726"/>
                      </a:lnTo>
                      <a:lnTo>
                        <a:pt x="263" y="726"/>
                      </a:lnTo>
                      <a:lnTo>
                        <a:pt x="268" y="706"/>
                      </a:lnTo>
                      <a:lnTo>
                        <a:pt x="274" y="687"/>
                      </a:lnTo>
                      <a:lnTo>
                        <a:pt x="281" y="664"/>
                      </a:lnTo>
                      <a:lnTo>
                        <a:pt x="289" y="641"/>
                      </a:lnTo>
                      <a:lnTo>
                        <a:pt x="297" y="621"/>
                      </a:lnTo>
                      <a:lnTo>
                        <a:pt x="302" y="612"/>
                      </a:lnTo>
                      <a:lnTo>
                        <a:pt x="306" y="607"/>
                      </a:lnTo>
                      <a:lnTo>
                        <a:pt x="310" y="603"/>
                      </a:lnTo>
                      <a:lnTo>
                        <a:pt x="315" y="600"/>
                      </a:lnTo>
                      <a:lnTo>
                        <a:pt x="315" y="600"/>
                      </a:lnTo>
                      <a:lnTo>
                        <a:pt x="329" y="599"/>
                      </a:lnTo>
                      <a:lnTo>
                        <a:pt x="338" y="599"/>
                      </a:lnTo>
                      <a:lnTo>
                        <a:pt x="345" y="600"/>
                      </a:lnTo>
                      <a:lnTo>
                        <a:pt x="345" y="600"/>
                      </a:lnTo>
                      <a:lnTo>
                        <a:pt x="345" y="595"/>
                      </a:lnTo>
                      <a:lnTo>
                        <a:pt x="345" y="582"/>
                      </a:lnTo>
                      <a:lnTo>
                        <a:pt x="346" y="575"/>
                      </a:lnTo>
                      <a:lnTo>
                        <a:pt x="348" y="568"/>
                      </a:lnTo>
                      <a:lnTo>
                        <a:pt x="350" y="562"/>
                      </a:lnTo>
                      <a:lnTo>
                        <a:pt x="354" y="557"/>
                      </a:lnTo>
                      <a:lnTo>
                        <a:pt x="354" y="557"/>
                      </a:lnTo>
                      <a:lnTo>
                        <a:pt x="355" y="556"/>
                      </a:lnTo>
                      <a:lnTo>
                        <a:pt x="355" y="555"/>
                      </a:lnTo>
                      <a:lnTo>
                        <a:pt x="352" y="550"/>
                      </a:lnTo>
                      <a:lnTo>
                        <a:pt x="348" y="544"/>
                      </a:lnTo>
                      <a:lnTo>
                        <a:pt x="342" y="537"/>
                      </a:lnTo>
                      <a:lnTo>
                        <a:pt x="325" y="519"/>
                      </a:lnTo>
                      <a:lnTo>
                        <a:pt x="306" y="500"/>
                      </a:lnTo>
                      <a:lnTo>
                        <a:pt x="267" y="464"/>
                      </a:lnTo>
                      <a:lnTo>
                        <a:pt x="250" y="449"/>
                      </a:lnTo>
                      <a:lnTo>
                        <a:pt x="354" y="492"/>
                      </a:lnTo>
                      <a:lnTo>
                        <a:pt x="250" y="380"/>
                      </a:lnTo>
                      <a:lnTo>
                        <a:pt x="323" y="410"/>
                      </a:lnTo>
                      <a:lnTo>
                        <a:pt x="259" y="315"/>
                      </a:lnTo>
                      <a:lnTo>
                        <a:pt x="384" y="441"/>
                      </a:lnTo>
                      <a:lnTo>
                        <a:pt x="384" y="441"/>
                      </a:lnTo>
                      <a:lnTo>
                        <a:pt x="336" y="376"/>
                      </a:lnTo>
                      <a:lnTo>
                        <a:pt x="294" y="323"/>
                      </a:lnTo>
                      <a:lnTo>
                        <a:pt x="275" y="299"/>
                      </a:lnTo>
                      <a:lnTo>
                        <a:pt x="259" y="281"/>
                      </a:lnTo>
                      <a:lnTo>
                        <a:pt x="259" y="281"/>
                      </a:lnTo>
                      <a:lnTo>
                        <a:pt x="234" y="254"/>
                      </a:lnTo>
                      <a:lnTo>
                        <a:pt x="217" y="233"/>
                      </a:lnTo>
                      <a:lnTo>
                        <a:pt x="202" y="216"/>
                      </a:lnTo>
                      <a:lnTo>
                        <a:pt x="259" y="251"/>
                      </a:lnTo>
                      <a:lnTo>
                        <a:pt x="237" y="212"/>
                      </a:lnTo>
                      <a:lnTo>
                        <a:pt x="237" y="212"/>
                      </a:lnTo>
                      <a:lnTo>
                        <a:pt x="272" y="233"/>
                      </a:lnTo>
                      <a:lnTo>
                        <a:pt x="293" y="247"/>
                      </a:lnTo>
                      <a:lnTo>
                        <a:pt x="301" y="251"/>
                      </a:lnTo>
                      <a:lnTo>
                        <a:pt x="302" y="252"/>
                      </a:lnTo>
                      <a:lnTo>
                        <a:pt x="302" y="251"/>
                      </a:lnTo>
                      <a:lnTo>
                        <a:pt x="302" y="251"/>
                      </a:lnTo>
                      <a:lnTo>
                        <a:pt x="299" y="242"/>
                      </a:lnTo>
                      <a:lnTo>
                        <a:pt x="295" y="230"/>
                      </a:lnTo>
                      <a:lnTo>
                        <a:pt x="290" y="218"/>
                      </a:lnTo>
                      <a:lnTo>
                        <a:pt x="288" y="214"/>
                      </a:lnTo>
                      <a:lnTo>
                        <a:pt x="284" y="212"/>
                      </a:lnTo>
                      <a:lnTo>
                        <a:pt x="284" y="212"/>
                      </a:lnTo>
                      <a:lnTo>
                        <a:pt x="278" y="206"/>
                      </a:lnTo>
                      <a:lnTo>
                        <a:pt x="265" y="194"/>
                      </a:lnTo>
                      <a:lnTo>
                        <a:pt x="250" y="178"/>
                      </a:lnTo>
                      <a:lnTo>
                        <a:pt x="233" y="160"/>
                      </a:lnTo>
                      <a:lnTo>
                        <a:pt x="218" y="142"/>
                      </a:lnTo>
                      <a:lnTo>
                        <a:pt x="206" y="126"/>
                      </a:lnTo>
                      <a:lnTo>
                        <a:pt x="202" y="120"/>
                      </a:lnTo>
                      <a:lnTo>
                        <a:pt x="200" y="116"/>
                      </a:lnTo>
                      <a:lnTo>
                        <a:pt x="200" y="113"/>
                      </a:lnTo>
                      <a:lnTo>
                        <a:pt x="201" y="112"/>
                      </a:lnTo>
                      <a:lnTo>
                        <a:pt x="202" y="112"/>
                      </a:lnTo>
                      <a:lnTo>
                        <a:pt x="202" y="112"/>
                      </a:lnTo>
                      <a:lnTo>
                        <a:pt x="211" y="115"/>
                      </a:lnTo>
                      <a:lnTo>
                        <a:pt x="220" y="118"/>
                      </a:lnTo>
                      <a:lnTo>
                        <a:pt x="240" y="129"/>
                      </a:lnTo>
                      <a:lnTo>
                        <a:pt x="256" y="138"/>
                      </a:lnTo>
                      <a:lnTo>
                        <a:pt x="263" y="143"/>
                      </a:lnTo>
                      <a:lnTo>
                        <a:pt x="259" y="56"/>
                      </a:lnTo>
                      <a:lnTo>
                        <a:pt x="276" y="69"/>
                      </a:lnTo>
                      <a:lnTo>
                        <a:pt x="272" y="26"/>
                      </a:lnTo>
                      <a:lnTo>
                        <a:pt x="323" y="108"/>
                      </a:lnTo>
                      <a:lnTo>
                        <a:pt x="323" y="108"/>
                      </a:lnTo>
                      <a:lnTo>
                        <a:pt x="311" y="52"/>
                      </a:lnTo>
                      <a:lnTo>
                        <a:pt x="304" y="14"/>
                      </a:lnTo>
                      <a:lnTo>
                        <a:pt x="302" y="0"/>
                      </a:lnTo>
                      <a:lnTo>
                        <a:pt x="302" y="0"/>
                      </a:lnTo>
                      <a:lnTo>
                        <a:pt x="314" y="24"/>
                      </a:lnTo>
                      <a:lnTo>
                        <a:pt x="338" y="72"/>
                      </a:lnTo>
                      <a:lnTo>
                        <a:pt x="366" y="125"/>
                      </a:lnTo>
                      <a:lnTo>
                        <a:pt x="388" y="164"/>
                      </a:lnTo>
                      <a:lnTo>
                        <a:pt x="388" y="164"/>
                      </a:lnTo>
                      <a:lnTo>
                        <a:pt x="400" y="186"/>
                      </a:lnTo>
                      <a:lnTo>
                        <a:pt x="409" y="202"/>
                      </a:lnTo>
                      <a:lnTo>
                        <a:pt x="414" y="216"/>
                      </a:lnTo>
                      <a:lnTo>
                        <a:pt x="414" y="216"/>
                      </a:lnTo>
                      <a:lnTo>
                        <a:pt x="461" y="95"/>
                      </a:lnTo>
                      <a:lnTo>
                        <a:pt x="461" y="95"/>
                      </a:lnTo>
                      <a:lnTo>
                        <a:pt x="461" y="99"/>
                      </a:lnTo>
                      <a:lnTo>
                        <a:pt x="461" y="115"/>
                      </a:lnTo>
                      <a:lnTo>
                        <a:pt x="458" y="164"/>
                      </a:lnTo>
                      <a:lnTo>
                        <a:pt x="453" y="238"/>
                      </a:lnTo>
                      <a:lnTo>
                        <a:pt x="530" y="99"/>
                      </a:lnTo>
                      <a:lnTo>
                        <a:pt x="526" y="160"/>
                      </a:lnTo>
                      <a:lnTo>
                        <a:pt x="574" y="78"/>
                      </a:lnTo>
                      <a:lnTo>
                        <a:pt x="543" y="169"/>
                      </a:lnTo>
                      <a:lnTo>
                        <a:pt x="578" y="143"/>
                      </a:lnTo>
                      <a:lnTo>
                        <a:pt x="513" y="324"/>
                      </a:lnTo>
                      <a:lnTo>
                        <a:pt x="513" y="324"/>
                      </a:lnTo>
                      <a:lnTo>
                        <a:pt x="539" y="295"/>
                      </a:lnTo>
                      <a:lnTo>
                        <a:pt x="596" y="233"/>
                      </a:lnTo>
                      <a:lnTo>
                        <a:pt x="625" y="203"/>
                      </a:lnTo>
                      <a:lnTo>
                        <a:pt x="650" y="180"/>
                      </a:lnTo>
                      <a:lnTo>
                        <a:pt x="659" y="173"/>
                      </a:lnTo>
                      <a:lnTo>
                        <a:pt x="665" y="169"/>
                      </a:lnTo>
                      <a:lnTo>
                        <a:pt x="667" y="167"/>
                      </a:lnTo>
                      <a:lnTo>
                        <a:pt x="669" y="169"/>
                      </a:lnTo>
                      <a:lnTo>
                        <a:pt x="670" y="170"/>
                      </a:lnTo>
                      <a:lnTo>
                        <a:pt x="669" y="173"/>
                      </a:lnTo>
                      <a:lnTo>
                        <a:pt x="669" y="173"/>
                      </a:lnTo>
                      <a:lnTo>
                        <a:pt x="665" y="180"/>
                      </a:lnTo>
                      <a:lnTo>
                        <a:pt x="661" y="190"/>
                      </a:lnTo>
                      <a:lnTo>
                        <a:pt x="648" y="211"/>
                      </a:lnTo>
                      <a:lnTo>
                        <a:pt x="632" y="233"/>
                      </a:lnTo>
                      <a:lnTo>
                        <a:pt x="615" y="256"/>
                      </a:lnTo>
                      <a:lnTo>
                        <a:pt x="583" y="295"/>
                      </a:lnTo>
                      <a:lnTo>
                        <a:pt x="569" y="311"/>
                      </a:lnTo>
                      <a:lnTo>
                        <a:pt x="569" y="311"/>
                      </a:lnTo>
                      <a:lnTo>
                        <a:pt x="590" y="296"/>
                      </a:lnTo>
                      <a:lnTo>
                        <a:pt x="635" y="264"/>
                      </a:lnTo>
                      <a:lnTo>
                        <a:pt x="658" y="247"/>
                      </a:lnTo>
                      <a:lnTo>
                        <a:pt x="676" y="235"/>
                      </a:lnTo>
                      <a:lnTo>
                        <a:pt x="687" y="230"/>
                      </a:lnTo>
                      <a:lnTo>
                        <a:pt x="687" y="230"/>
                      </a:lnTo>
                      <a:lnTo>
                        <a:pt x="688" y="230"/>
                      </a:lnTo>
                      <a:lnTo>
                        <a:pt x="686" y="233"/>
                      </a:lnTo>
                      <a:lnTo>
                        <a:pt x="686" y="233"/>
                      </a:lnTo>
                      <a:lnTo>
                        <a:pt x="674" y="250"/>
                      </a:lnTo>
                      <a:lnTo>
                        <a:pt x="656" y="279"/>
                      </a:lnTo>
                      <a:lnTo>
                        <a:pt x="607" y="354"/>
                      </a:lnTo>
                      <a:lnTo>
                        <a:pt x="563" y="424"/>
                      </a:lnTo>
                      <a:lnTo>
                        <a:pt x="549" y="446"/>
                      </a:lnTo>
                      <a:lnTo>
                        <a:pt x="543" y="454"/>
                      </a:lnTo>
                      <a:lnTo>
                        <a:pt x="543" y="454"/>
                      </a:lnTo>
                      <a:lnTo>
                        <a:pt x="551" y="445"/>
                      </a:lnTo>
                      <a:lnTo>
                        <a:pt x="569" y="423"/>
                      </a:lnTo>
                      <a:lnTo>
                        <a:pt x="625" y="365"/>
                      </a:lnTo>
                      <a:lnTo>
                        <a:pt x="653" y="337"/>
                      </a:lnTo>
                      <a:lnTo>
                        <a:pt x="676" y="315"/>
                      </a:lnTo>
                      <a:lnTo>
                        <a:pt x="685" y="309"/>
                      </a:lnTo>
                      <a:lnTo>
                        <a:pt x="690" y="306"/>
                      </a:lnTo>
                      <a:lnTo>
                        <a:pt x="691" y="305"/>
                      </a:lnTo>
                      <a:lnTo>
                        <a:pt x="692" y="306"/>
                      </a:lnTo>
                      <a:lnTo>
                        <a:pt x="690" y="311"/>
                      </a:lnTo>
                      <a:lnTo>
                        <a:pt x="690" y="311"/>
                      </a:lnTo>
                      <a:lnTo>
                        <a:pt x="665" y="362"/>
                      </a:lnTo>
                      <a:lnTo>
                        <a:pt x="632" y="431"/>
                      </a:lnTo>
                      <a:lnTo>
                        <a:pt x="604" y="491"/>
                      </a:lnTo>
                      <a:lnTo>
                        <a:pt x="596" y="510"/>
                      </a:lnTo>
                      <a:lnTo>
                        <a:pt x="595" y="514"/>
                      </a:lnTo>
                      <a:lnTo>
                        <a:pt x="595" y="514"/>
                      </a:lnTo>
                      <a:lnTo>
                        <a:pt x="595" y="514"/>
                      </a:lnTo>
                      <a:lnTo>
                        <a:pt x="595" y="514"/>
                      </a:lnTo>
                      <a:lnTo>
                        <a:pt x="624" y="486"/>
                      </a:lnTo>
                      <a:lnTo>
                        <a:pt x="679" y="436"/>
                      </a:lnTo>
                      <a:lnTo>
                        <a:pt x="706" y="413"/>
                      </a:lnTo>
                      <a:lnTo>
                        <a:pt x="729" y="395"/>
                      </a:lnTo>
                      <a:lnTo>
                        <a:pt x="737" y="390"/>
                      </a:lnTo>
                      <a:lnTo>
                        <a:pt x="742" y="388"/>
                      </a:lnTo>
                      <a:lnTo>
                        <a:pt x="743" y="388"/>
                      </a:lnTo>
                      <a:lnTo>
                        <a:pt x="744" y="389"/>
                      </a:lnTo>
                      <a:lnTo>
                        <a:pt x="742" y="393"/>
                      </a:lnTo>
                      <a:lnTo>
                        <a:pt x="742" y="393"/>
                      </a:lnTo>
                      <a:lnTo>
                        <a:pt x="729" y="414"/>
                      </a:lnTo>
                      <a:lnTo>
                        <a:pt x="707" y="444"/>
                      </a:lnTo>
                      <a:lnTo>
                        <a:pt x="655" y="519"/>
                      </a:lnTo>
                      <a:lnTo>
                        <a:pt x="582" y="618"/>
                      </a:lnTo>
                      <a:lnTo>
                        <a:pt x="582" y="618"/>
                      </a:lnTo>
                      <a:lnTo>
                        <a:pt x="598" y="608"/>
                      </a:lnTo>
                      <a:lnTo>
                        <a:pt x="634" y="583"/>
                      </a:lnTo>
                      <a:lnTo>
                        <a:pt x="653" y="569"/>
                      </a:lnTo>
                      <a:lnTo>
                        <a:pt x="672" y="555"/>
                      </a:lnTo>
                      <a:lnTo>
                        <a:pt x="686" y="542"/>
                      </a:lnTo>
                      <a:lnTo>
                        <a:pt x="691" y="537"/>
                      </a:lnTo>
                      <a:lnTo>
                        <a:pt x="694" y="531"/>
                      </a:lnTo>
                      <a:lnTo>
                        <a:pt x="694" y="531"/>
                      </a:lnTo>
                      <a:lnTo>
                        <a:pt x="704" y="514"/>
                      </a:lnTo>
                      <a:lnTo>
                        <a:pt x="715" y="499"/>
                      </a:lnTo>
                      <a:lnTo>
                        <a:pt x="725" y="484"/>
                      </a:lnTo>
                      <a:lnTo>
                        <a:pt x="725" y="484"/>
                      </a:lnTo>
                      <a:lnTo>
                        <a:pt x="678" y="560"/>
                      </a:lnTo>
                      <a:lnTo>
                        <a:pt x="647" y="611"/>
                      </a:lnTo>
                      <a:lnTo>
                        <a:pt x="637" y="626"/>
                      </a:lnTo>
                      <a:lnTo>
                        <a:pt x="635" y="631"/>
                      </a:lnTo>
                      <a:lnTo>
                        <a:pt x="634" y="631"/>
                      </a:lnTo>
                      <a:lnTo>
                        <a:pt x="634" y="631"/>
                      </a:lnTo>
                      <a:lnTo>
                        <a:pt x="634" y="631"/>
                      </a:lnTo>
                      <a:lnTo>
                        <a:pt x="636" y="628"/>
                      </a:lnTo>
                      <a:lnTo>
                        <a:pt x="642" y="623"/>
                      </a:lnTo>
                      <a:lnTo>
                        <a:pt x="660" y="610"/>
                      </a:lnTo>
                      <a:lnTo>
                        <a:pt x="714" y="575"/>
                      </a:lnTo>
                      <a:lnTo>
                        <a:pt x="765" y="543"/>
                      </a:lnTo>
                      <a:lnTo>
                        <a:pt x="779" y="535"/>
                      </a:lnTo>
                      <a:lnTo>
                        <a:pt x="782" y="535"/>
                      </a:lnTo>
                      <a:lnTo>
                        <a:pt x="781" y="536"/>
                      </a:lnTo>
                      <a:lnTo>
                        <a:pt x="781" y="536"/>
                      </a:lnTo>
                      <a:lnTo>
                        <a:pt x="687" y="628"/>
                      </a:lnTo>
                      <a:lnTo>
                        <a:pt x="631" y="685"/>
                      </a:lnTo>
                      <a:lnTo>
                        <a:pt x="614" y="702"/>
                      </a:lnTo>
                      <a:lnTo>
                        <a:pt x="609" y="707"/>
                      </a:lnTo>
                      <a:lnTo>
                        <a:pt x="608" y="708"/>
                      </a:lnTo>
                      <a:lnTo>
                        <a:pt x="608" y="708"/>
                      </a:lnTo>
                      <a:lnTo>
                        <a:pt x="638" y="693"/>
                      </a:lnTo>
                      <a:lnTo>
                        <a:pt x="698" y="664"/>
                      </a:lnTo>
                      <a:lnTo>
                        <a:pt x="729" y="649"/>
                      </a:lnTo>
                      <a:lnTo>
                        <a:pt x="755" y="637"/>
                      </a:lnTo>
                      <a:lnTo>
                        <a:pt x="772" y="631"/>
                      </a:lnTo>
                      <a:lnTo>
                        <a:pt x="776" y="630"/>
                      </a:lnTo>
                      <a:lnTo>
                        <a:pt x="776" y="630"/>
                      </a:lnTo>
                      <a:lnTo>
                        <a:pt x="776" y="631"/>
                      </a:lnTo>
                      <a:lnTo>
                        <a:pt x="776" y="631"/>
                      </a:lnTo>
                      <a:lnTo>
                        <a:pt x="773" y="634"/>
                      </a:lnTo>
                      <a:lnTo>
                        <a:pt x="767" y="639"/>
                      </a:lnTo>
                      <a:lnTo>
                        <a:pt x="747" y="653"/>
                      </a:lnTo>
                      <a:lnTo>
                        <a:pt x="692" y="691"/>
                      </a:lnTo>
                      <a:lnTo>
                        <a:pt x="638" y="726"/>
                      </a:lnTo>
                      <a:lnTo>
                        <a:pt x="617" y="739"/>
                      </a:lnTo>
                      <a:lnTo>
                        <a:pt x="617" y="739"/>
                      </a:lnTo>
                      <a:lnTo>
                        <a:pt x="624" y="735"/>
                      </a:lnTo>
                      <a:lnTo>
                        <a:pt x="643" y="729"/>
                      </a:lnTo>
                      <a:lnTo>
                        <a:pt x="696" y="712"/>
                      </a:lnTo>
                      <a:lnTo>
                        <a:pt x="723" y="703"/>
                      </a:lnTo>
                      <a:lnTo>
                        <a:pt x="746" y="697"/>
                      </a:lnTo>
                      <a:lnTo>
                        <a:pt x="760" y="694"/>
                      </a:lnTo>
                      <a:lnTo>
                        <a:pt x="764" y="694"/>
                      </a:lnTo>
                      <a:lnTo>
                        <a:pt x="765" y="694"/>
                      </a:lnTo>
                      <a:lnTo>
                        <a:pt x="764" y="695"/>
                      </a:lnTo>
                      <a:lnTo>
                        <a:pt x="764" y="695"/>
                      </a:lnTo>
                      <a:lnTo>
                        <a:pt x="754" y="703"/>
                      </a:lnTo>
                      <a:lnTo>
                        <a:pt x="735" y="716"/>
                      </a:lnTo>
                      <a:lnTo>
                        <a:pt x="686" y="748"/>
                      </a:lnTo>
                      <a:lnTo>
                        <a:pt x="641" y="779"/>
                      </a:lnTo>
                      <a:lnTo>
                        <a:pt x="628" y="788"/>
                      </a:lnTo>
                      <a:lnTo>
                        <a:pt x="624" y="790"/>
                      </a:lnTo>
                      <a:lnTo>
                        <a:pt x="624" y="790"/>
                      </a:lnTo>
                      <a:lnTo>
                        <a:pt x="625" y="790"/>
                      </a:lnTo>
                      <a:lnTo>
                        <a:pt x="625" y="790"/>
                      </a:lnTo>
                      <a:lnTo>
                        <a:pt x="650" y="785"/>
                      </a:lnTo>
                      <a:lnTo>
                        <a:pt x="693" y="778"/>
                      </a:lnTo>
                      <a:lnTo>
                        <a:pt x="751" y="769"/>
                      </a:lnTo>
                      <a:lnTo>
                        <a:pt x="630" y="829"/>
                      </a:lnTo>
                      <a:lnTo>
                        <a:pt x="712" y="816"/>
                      </a:lnTo>
                      <a:lnTo>
                        <a:pt x="759" y="786"/>
                      </a:lnTo>
                      <a:lnTo>
                        <a:pt x="742" y="825"/>
                      </a:lnTo>
                      <a:lnTo>
                        <a:pt x="776" y="851"/>
                      </a:lnTo>
                      <a:lnTo>
                        <a:pt x="712" y="860"/>
                      </a:lnTo>
                      <a:lnTo>
                        <a:pt x="660" y="903"/>
                      </a:lnTo>
                      <a:lnTo>
                        <a:pt x="768" y="907"/>
                      </a:lnTo>
                      <a:lnTo>
                        <a:pt x="699" y="924"/>
                      </a:lnTo>
                      <a:lnTo>
                        <a:pt x="699" y="924"/>
                      </a:lnTo>
                      <a:lnTo>
                        <a:pt x="687" y="935"/>
                      </a:lnTo>
                      <a:lnTo>
                        <a:pt x="675" y="945"/>
                      </a:lnTo>
                      <a:lnTo>
                        <a:pt x="670" y="948"/>
                      </a:lnTo>
                      <a:lnTo>
                        <a:pt x="664" y="950"/>
                      </a:lnTo>
                      <a:lnTo>
                        <a:pt x="664" y="950"/>
                      </a:lnTo>
                      <a:lnTo>
                        <a:pt x="621" y="966"/>
                      </a:lnTo>
                      <a:lnTo>
                        <a:pt x="587" y="980"/>
                      </a:lnTo>
                      <a:lnTo>
                        <a:pt x="587" y="980"/>
                      </a:lnTo>
                      <a:lnTo>
                        <a:pt x="614" y="975"/>
                      </a:lnTo>
                      <a:lnTo>
                        <a:pt x="672" y="965"/>
                      </a:lnTo>
                      <a:lnTo>
                        <a:pt x="702" y="961"/>
                      </a:lnTo>
                      <a:lnTo>
                        <a:pt x="729" y="958"/>
                      </a:lnTo>
                      <a:lnTo>
                        <a:pt x="746" y="957"/>
                      </a:lnTo>
                      <a:lnTo>
                        <a:pt x="751" y="958"/>
                      </a:lnTo>
                      <a:lnTo>
                        <a:pt x="751" y="958"/>
                      </a:lnTo>
                      <a:lnTo>
                        <a:pt x="751" y="959"/>
                      </a:lnTo>
                      <a:lnTo>
                        <a:pt x="751" y="959"/>
                      </a:lnTo>
                      <a:lnTo>
                        <a:pt x="747" y="961"/>
                      </a:lnTo>
                      <a:lnTo>
                        <a:pt x="742" y="963"/>
                      </a:lnTo>
                      <a:lnTo>
                        <a:pt x="724" y="969"/>
                      </a:lnTo>
                      <a:lnTo>
                        <a:pt x="671" y="980"/>
                      </a:lnTo>
                      <a:lnTo>
                        <a:pt x="643" y="987"/>
                      </a:lnTo>
                      <a:lnTo>
                        <a:pt x="618" y="993"/>
                      </a:lnTo>
                      <a:lnTo>
                        <a:pt x="608" y="997"/>
                      </a:lnTo>
                      <a:lnTo>
                        <a:pt x="600" y="1000"/>
                      </a:lnTo>
                      <a:lnTo>
                        <a:pt x="594" y="1003"/>
                      </a:lnTo>
                      <a:lnTo>
                        <a:pt x="591" y="1006"/>
                      </a:lnTo>
                      <a:lnTo>
                        <a:pt x="591" y="1006"/>
                      </a:lnTo>
                      <a:lnTo>
                        <a:pt x="587" y="1013"/>
                      </a:lnTo>
                      <a:lnTo>
                        <a:pt x="579" y="1019"/>
                      </a:lnTo>
                      <a:lnTo>
                        <a:pt x="571" y="1025"/>
                      </a:lnTo>
                      <a:lnTo>
                        <a:pt x="563" y="1030"/>
                      </a:lnTo>
                      <a:lnTo>
                        <a:pt x="548" y="1038"/>
                      </a:lnTo>
                      <a:lnTo>
                        <a:pt x="543" y="1040"/>
                      </a:lnTo>
                      <a:lnTo>
                        <a:pt x="543" y="1041"/>
                      </a:lnTo>
                      <a:lnTo>
                        <a:pt x="543" y="1041"/>
                      </a:lnTo>
                      <a:lnTo>
                        <a:pt x="617" y="1041"/>
                      </a:lnTo>
                      <a:lnTo>
                        <a:pt x="431" y="1119"/>
                      </a:lnTo>
                      <a:lnTo>
                        <a:pt x="431" y="1119"/>
                      </a:lnTo>
                      <a:lnTo>
                        <a:pt x="485" y="1146"/>
                      </a:lnTo>
                      <a:lnTo>
                        <a:pt x="520" y="1165"/>
                      </a:lnTo>
                      <a:lnTo>
                        <a:pt x="529" y="1172"/>
                      </a:lnTo>
                      <a:lnTo>
                        <a:pt x="532" y="1174"/>
                      </a:lnTo>
                      <a:lnTo>
                        <a:pt x="532" y="1175"/>
                      </a:lnTo>
                      <a:lnTo>
                        <a:pt x="530" y="1175"/>
                      </a:lnTo>
                      <a:lnTo>
                        <a:pt x="530" y="1175"/>
                      </a:lnTo>
                      <a:lnTo>
                        <a:pt x="523" y="1175"/>
                      </a:lnTo>
                      <a:lnTo>
                        <a:pt x="511" y="1175"/>
                      </a:lnTo>
                      <a:lnTo>
                        <a:pt x="479" y="1174"/>
                      </a:lnTo>
                      <a:lnTo>
                        <a:pt x="436" y="1171"/>
                      </a:lnTo>
                      <a:lnTo>
                        <a:pt x="457" y="1192"/>
                      </a:lnTo>
                      <a:lnTo>
                        <a:pt x="457" y="1192"/>
                      </a:lnTo>
                      <a:lnTo>
                        <a:pt x="389" y="1190"/>
                      </a:lnTo>
                      <a:lnTo>
                        <a:pt x="343" y="1190"/>
                      </a:lnTo>
                      <a:lnTo>
                        <a:pt x="328" y="1191"/>
                      </a:lnTo>
                      <a:lnTo>
                        <a:pt x="324" y="1191"/>
                      </a:lnTo>
                      <a:lnTo>
                        <a:pt x="323" y="1192"/>
                      </a:lnTo>
                      <a:lnTo>
                        <a:pt x="323" y="1192"/>
                      </a:lnTo>
                      <a:lnTo>
                        <a:pt x="330" y="1195"/>
                      </a:lnTo>
                      <a:lnTo>
                        <a:pt x="343" y="1201"/>
                      </a:lnTo>
                      <a:lnTo>
                        <a:pt x="379" y="1216"/>
                      </a:lnTo>
                      <a:lnTo>
                        <a:pt x="412" y="1230"/>
                      </a:lnTo>
                      <a:lnTo>
                        <a:pt x="420" y="1234"/>
                      </a:lnTo>
                      <a:lnTo>
                        <a:pt x="420" y="1235"/>
                      </a:lnTo>
                      <a:lnTo>
                        <a:pt x="418" y="1235"/>
                      </a:lnTo>
                      <a:lnTo>
                        <a:pt x="418" y="1235"/>
                      </a:lnTo>
                      <a:lnTo>
                        <a:pt x="388" y="1234"/>
                      </a:lnTo>
                      <a:lnTo>
                        <a:pt x="342" y="1234"/>
                      </a:lnTo>
                      <a:lnTo>
                        <a:pt x="280" y="1235"/>
                      </a:lnTo>
                      <a:lnTo>
                        <a:pt x="341" y="1261"/>
                      </a:lnTo>
                      <a:lnTo>
                        <a:pt x="341" y="1261"/>
                      </a:lnTo>
                      <a:lnTo>
                        <a:pt x="239" y="1260"/>
                      </a:lnTo>
                      <a:lnTo>
                        <a:pt x="169" y="1260"/>
                      </a:lnTo>
                      <a:lnTo>
                        <a:pt x="144" y="1260"/>
                      </a:lnTo>
                      <a:lnTo>
                        <a:pt x="133" y="1261"/>
                      </a:lnTo>
                      <a:lnTo>
                        <a:pt x="133" y="1261"/>
                      </a:lnTo>
                      <a:lnTo>
                        <a:pt x="103" y="1269"/>
                      </a:lnTo>
                      <a:lnTo>
                        <a:pt x="77" y="1274"/>
                      </a:lnTo>
                      <a:lnTo>
                        <a:pt x="0" y="1261"/>
                      </a:lnTo>
                      <a:close/>
                    </a:path>
                  </a:pathLst>
                </a:custGeom>
                <a:solidFill>
                  <a:srgbClr val="00925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97">
                  <a:extLst>
                    <a:ext uri="{FF2B5EF4-FFF2-40B4-BE49-F238E27FC236}">
                      <a16:creationId xmlns:a16="http://schemas.microsoft.com/office/drawing/2014/main" id="{38FCF299-5CB9-43E5-861E-A80476E2D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1" y="1919"/>
                  <a:ext cx="216" cy="107"/>
                </a:xfrm>
                <a:custGeom>
                  <a:avLst/>
                  <a:gdLst>
                    <a:gd name="T0" fmla="*/ 246 w 867"/>
                    <a:gd name="T1" fmla="*/ 217 h 428"/>
                    <a:gd name="T2" fmla="*/ 189 w 867"/>
                    <a:gd name="T3" fmla="*/ 235 h 428"/>
                    <a:gd name="T4" fmla="*/ 138 w 867"/>
                    <a:gd name="T5" fmla="*/ 255 h 428"/>
                    <a:gd name="T6" fmla="*/ 90 w 867"/>
                    <a:gd name="T7" fmla="*/ 277 h 428"/>
                    <a:gd name="T8" fmla="*/ 0 w 867"/>
                    <a:gd name="T9" fmla="*/ 329 h 428"/>
                    <a:gd name="T10" fmla="*/ 51 w 867"/>
                    <a:gd name="T11" fmla="*/ 428 h 428"/>
                    <a:gd name="T12" fmla="*/ 60 w 867"/>
                    <a:gd name="T13" fmla="*/ 420 h 428"/>
                    <a:gd name="T14" fmla="*/ 85 w 867"/>
                    <a:gd name="T15" fmla="*/ 399 h 428"/>
                    <a:gd name="T16" fmla="*/ 126 w 867"/>
                    <a:gd name="T17" fmla="*/ 374 h 428"/>
                    <a:gd name="T18" fmla="*/ 154 w 867"/>
                    <a:gd name="T19" fmla="*/ 361 h 428"/>
                    <a:gd name="T20" fmla="*/ 185 w 867"/>
                    <a:gd name="T21" fmla="*/ 351 h 428"/>
                    <a:gd name="T22" fmla="*/ 219 w 867"/>
                    <a:gd name="T23" fmla="*/ 342 h 428"/>
                    <a:gd name="T24" fmla="*/ 310 w 867"/>
                    <a:gd name="T25" fmla="*/ 323 h 428"/>
                    <a:gd name="T26" fmla="*/ 358 w 867"/>
                    <a:gd name="T27" fmla="*/ 310 h 428"/>
                    <a:gd name="T28" fmla="*/ 377 w 867"/>
                    <a:gd name="T29" fmla="*/ 301 h 428"/>
                    <a:gd name="T30" fmla="*/ 392 w 867"/>
                    <a:gd name="T31" fmla="*/ 290 h 428"/>
                    <a:gd name="T32" fmla="*/ 404 w 867"/>
                    <a:gd name="T33" fmla="*/ 278 h 428"/>
                    <a:gd name="T34" fmla="*/ 418 w 867"/>
                    <a:gd name="T35" fmla="*/ 255 h 428"/>
                    <a:gd name="T36" fmla="*/ 425 w 867"/>
                    <a:gd name="T37" fmla="*/ 235 h 428"/>
                    <a:gd name="T38" fmla="*/ 427 w 867"/>
                    <a:gd name="T39" fmla="*/ 217 h 428"/>
                    <a:gd name="T40" fmla="*/ 427 w 867"/>
                    <a:gd name="T41" fmla="*/ 204 h 428"/>
                    <a:gd name="T42" fmla="*/ 463 w 867"/>
                    <a:gd name="T43" fmla="*/ 183 h 428"/>
                    <a:gd name="T44" fmla="*/ 516 w 867"/>
                    <a:gd name="T45" fmla="*/ 162 h 428"/>
                    <a:gd name="T46" fmla="*/ 548 w 867"/>
                    <a:gd name="T47" fmla="*/ 153 h 428"/>
                    <a:gd name="T48" fmla="*/ 580 w 867"/>
                    <a:gd name="T49" fmla="*/ 148 h 428"/>
                    <a:gd name="T50" fmla="*/ 612 w 867"/>
                    <a:gd name="T51" fmla="*/ 148 h 428"/>
                    <a:gd name="T52" fmla="*/ 645 w 867"/>
                    <a:gd name="T53" fmla="*/ 151 h 428"/>
                    <a:gd name="T54" fmla="*/ 713 w 867"/>
                    <a:gd name="T55" fmla="*/ 155 h 428"/>
                    <a:gd name="T56" fmla="*/ 774 w 867"/>
                    <a:gd name="T57" fmla="*/ 155 h 428"/>
                    <a:gd name="T58" fmla="*/ 800 w 867"/>
                    <a:gd name="T59" fmla="*/ 152 h 428"/>
                    <a:gd name="T60" fmla="*/ 822 w 867"/>
                    <a:gd name="T61" fmla="*/ 147 h 428"/>
                    <a:gd name="T62" fmla="*/ 837 w 867"/>
                    <a:gd name="T63" fmla="*/ 139 h 428"/>
                    <a:gd name="T64" fmla="*/ 855 w 867"/>
                    <a:gd name="T65" fmla="*/ 125 h 428"/>
                    <a:gd name="T66" fmla="*/ 864 w 867"/>
                    <a:gd name="T67" fmla="*/ 117 h 428"/>
                    <a:gd name="T68" fmla="*/ 867 w 867"/>
                    <a:gd name="T69" fmla="*/ 110 h 428"/>
                    <a:gd name="T70" fmla="*/ 867 w 867"/>
                    <a:gd name="T71" fmla="*/ 96 h 428"/>
                    <a:gd name="T72" fmla="*/ 865 w 867"/>
                    <a:gd name="T73" fmla="*/ 73 h 428"/>
                    <a:gd name="T74" fmla="*/ 850 w 867"/>
                    <a:gd name="T75" fmla="*/ 14 h 428"/>
                    <a:gd name="T76" fmla="*/ 823 w 867"/>
                    <a:gd name="T77" fmla="*/ 9 h 428"/>
                    <a:gd name="T78" fmla="*/ 753 w 867"/>
                    <a:gd name="T79" fmla="*/ 2 h 428"/>
                    <a:gd name="T80" fmla="*/ 705 w 867"/>
                    <a:gd name="T81" fmla="*/ 0 h 428"/>
                    <a:gd name="T82" fmla="*/ 653 w 867"/>
                    <a:gd name="T83" fmla="*/ 2 h 428"/>
                    <a:gd name="T84" fmla="*/ 597 w 867"/>
                    <a:gd name="T85" fmla="*/ 7 h 428"/>
                    <a:gd name="T86" fmla="*/ 539 w 867"/>
                    <a:gd name="T87" fmla="*/ 18 h 428"/>
                    <a:gd name="T88" fmla="*/ 483 w 867"/>
                    <a:gd name="T89" fmla="*/ 33 h 428"/>
                    <a:gd name="T90" fmla="*/ 384 w 867"/>
                    <a:gd name="T91" fmla="*/ 66 h 428"/>
                    <a:gd name="T92" fmla="*/ 308 w 867"/>
                    <a:gd name="T93" fmla="*/ 97 h 428"/>
                    <a:gd name="T94" fmla="*/ 264 w 867"/>
                    <a:gd name="T95" fmla="*/ 122 h 428"/>
                    <a:gd name="T96" fmla="*/ 254 w 867"/>
                    <a:gd name="T97" fmla="*/ 130 h 428"/>
                    <a:gd name="T98" fmla="*/ 248 w 867"/>
                    <a:gd name="T99" fmla="*/ 142 h 428"/>
                    <a:gd name="T100" fmla="*/ 243 w 867"/>
                    <a:gd name="T101" fmla="*/ 162 h 428"/>
                    <a:gd name="T102" fmla="*/ 241 w 867"/>
                    <a:gd name="T103" fmla="*/ 174 h 428"/>
                    <a:gd name="T104" fmla="*/ 240 w 867"/>
                    <a:gd name="T105" fmla="*/ 188 h 428"/>
                    <a:gd name="T106" fmla="*/ 246 w 867"/>
                    <a:gd name="T107" fmla="*/ 217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67" h="428">
                      <a:moveTo>
                        <a:pt x="246" y="217"/>
                      </a:moveTo>
                      <a:lnTo>
                        <a:pt x="246" y="217"/>
                      </a:lnTo>
                      <a:lnTo>
                        <a:pt x="229" y="222"/>
                      </a:lnTo>
                      <a:lnTo>
                        <a:pt x="189" y="235"/>
                      </a:lnTo>
                      <a:lnTo>
                        <a:pt x="164" y="244"/>
                      </a:lnTo>
                      <a:lnTo>
                        <a:pt x="138" y="255"/>
                      </a:lnTo>
                      <a:lnTo>
                        <a:pt x="113" y="265"/>
                      </a:lnTo>
                      <a:lnTo>
                        <a:pt x="90" y="277"/>
                      </a:lnTo>
                      <a:lnTo>
                        <a:pt x="90" y="277"/>
                      </a:lnTo>
                      <a:lnTo>
                        <a:pt x="0" y="329"/>
                      </a:lnTo>
                      <a:lnTo>
                        <a:pt x="112" y="329"/>
                      </a:lnTo>
                      <a:lnTo>
                        <a:pt x="51" y="428"/>
                      </a:lnTo>
                      <a:lnTo>
                        <a:pt x="51" y="428"/>
                      </a:lnTo>
                      <a:lnTo>
                        <a:pt x="60" y="420"/>
                      </a:lnTo>
                      <a:lnTo>
                        <a:pt x="70" y="411"/>
                      </a:lnTo>
                      <a:lnTo>
                        <a:pt x="85" y="399"/>
                      </a:lnTo>
                      <a:lnTo>
                        <a:pt x="103" y="387"/>
                      </a:lnTo>
                      <a:lnTo>
                        <a:pt x="126" y="374"/>
                      </a:lnTo>
                      <a:lnTo>
                        <a:pt x="139" y="368"/>
                      </a:lnTo>
                      <a:lnTo>
                        <a:pt x="154" y="361"/>
                      </a:lnTo>
                      <a:lnTo>
                        <a:pt x="169" y="356"/>
                      </a:lnTo>
                      <a:lnTo>
                        <a:pt x="185" y="351"/>
                      </a:lnTo>
                      <a:lnTo>
                        <a:pt x="185" y="351"/>
                      </a:lnTo>
                      <a:lnTo>
                        <a:pt x="219" y="342"/>
                      </a:lnTo>
                      <a:lnTo>
                        <a:pt x="251" y="335"/>
                      </a:lnTo>
                      <a:lnTo>
                        <a:pt x="310" y="323"/>
                      </a:lnTo>
                      <a:lnTo>
                        <a:pt x="335" y="317"/>
                      </a:lnTo>
                      <a:lnTo>
                        <a:pt x="358" y="310"/>
                      </a:lnTo>
                      <a:lnTo>
                        <a:pt x="369" y="305"/>
                      </a:lnTo>
                      <a:lnTo>
                        <a:pt x="377" y="301"/>
                      </a:lnTo>
                      <a:lnTo>
                        <a:pt x="385" y="296"/>
                      </a:lnTo>
                      <a:lnTo>
                        <a:pt x="392" y="290"/>
                      </a:lnTo>
                      <a:lnTo>
                        <a:pt x="392" y="290"/>
                      </a:lnTo>
                      <a:lnTo>
                        <a:pt x="404" y="278"/>
                      </a:lnTo>
                      <a:lnTo>
                        <a:pt x="413" y="266"/>
                      </a:lnTo>
                      <a:lnTo>
                        <a:pt x="418" y="255"/>
                      </a:lnTo>
                      <a:lnTo>
                        <a:pt x="422" y="244"/>
                      </a:lnTo>
                      <a:lnTo>
                        <a:pt x="425" y="235"/>
                      </a:lnTo>
                      <a:lnTo>
                        <a:pt x="427" y="228"/>
                      </a:lnTo>
                      <a:lnTo>
                        <a:pt x="427" y="217"/>
                      </a:lnTo>
                      <a:lnTo>
                        <a:pt x="427" y="204"/>
                      </a:lnTo>
                      <a:lnTo>
                        <a:pt x="427" y="204"/>
                      </a:lnTo>
                      <a:lnTo>
                        <a:pt x="444" y="194"/>
                      </a:lnTo>
                      <a:lnTo>
                        <a:pt x="463" y="183"/>
                      </a:lnTo>
                      <a:lnTo>
                        <a:pt x="487" y="173"/>
                      </a:lnTo>
                      <a:lnTo>
                        <a:pt x="516" y="162"/>
                      </a:lnTo>
                      <a:lnTo>
                        <a:pt x="531" y="157"/>
                      </a:lnTo>
                      <a:lnTo>
                        <a:pt x="548" y="153"/>
                      </a:lnTo>
                      <a:lnTo>
                        <a:pt x="564" y="150"/>
                      </a:lnTo>
                      <a:lnTo>
                        <a:pt x="580" y="148"/>
                      </a:lnTo>
                      <a:lnTo>
                        <a:pt x="596" y="147"/>
                      </a:lnTo>
                      <a:lnTo>
                        <a:pt x="612" y="148"/>
                      </a:lnTo>
                      <a:lnTo>
                        <a:pt x="612" y="148"/>
                      </a:lnTo>
                      <a:lnTo>
                        <a:pt x="645" y="151"/>
                      </a:lnTo>
                      <a:lnTo>
                        <a:pt x="679" y="153"/>
                      </a:lnTo>
                      <a:lnTo>
                        <a:pt x="713" y="155"/>
                      </a:lnTo>
                      <a:lnTo>
                        <a:pt x="745" y="156"/>
                      </a:lnTo>
                      <a:lnTo>
                        <a:pt x="774" y="155"/>
                      </a:lnTo>
                      <a:lnTo>
                        <a:pt x="788" y="154"/>
                      </a:lnTo>
                      <a:lnTo>
                        <a:pt x="800" y="152"/>
                      </a:lnTo>
                      <a:lnTo>
                        <a:pt x="812" y="150"/>
                      </a:lnTo>
                      <a:lnTo>
                        <a:pt x="822" y="147"/>
                      </a:lnTo>
                      <a:lnTo>
                        <a:pt x="830" y="143"/>
                      </a:lnTo>
                      <a:lnTo>
                        <a:pt x="837" y="139"/>
                      </a:lnTo>
                      <a:lnTo>
                        <a:pt x="837" y="139"/>
                      </a:lnTo>
                      <a:lnTo>
                        <a:pt x="855" y="125"/>
                      </a:lnTo>
                      <a:lnTo>
                        <a:pt x="861" y="121"/>
                      </a:lnTo>
                      <a:lnTo>
                        <a:pt x="864" y="117"/>
                      </a:lnTo>
                      <a:lnTo>
                        <a:pt x="866" y="114"/>
                      </a:lnTo>
                      <a:lnTo>
                        <a:pt x="867" y="110"/>
                      </a:lnTo>
                      <a:lnTo>
                        <a:pt x="867" y="96"/>
                      </a:lnTo>
                      <a:lnTo>
                        <a:pt x="867" y="96"/>
                      </a:lnTo>
                      <a:lnTo>
                        <a:pt x="866" y="85"/>
                      </a:lnTo>
                      <a:lnTo>
                        <a:pt x="865" y="73"/>
                      </a:lnTo>
                      <a:lnTo>
                        <a:pt x="858" y="45"/>
                      </a:lnTo>
                      <a:lnTo>
                        <a:pt x="850" y="14"/>
                      </a:lnTo>
                      <a:lnTo>
                        <a:pt x="850" y="14"/>
                      </a:lnTo>
                      <a:lnTo>
                        <a:pt x="823" y="9"/>
                      </a:lnTo>
                      <a:lnTo>
                        <a:pt x="793" y="5"/>
                      </a:lnTo>
                      <a:lnTo>
                        <a:pt x="753" y="2"/>
                      </a:lnTo>
                      <a:lnTo>
                        <a:pt x="730" y="1"/>
                      </a:lnTo>
                      <a:lnTo>
                        <a:pt x="705" y="0"/>
                      </a:lnTo>
                      <a:lnTo>
                        <a:pt x="680" y="1"/>
                      </a:lnTo>
                      <a:lnTo>
                        <a:pt x="653" y="2"/>
                      </a:lnTo>
                      <a:lnTo>
                        <a:pt x="625" y="4"/>
                      </a:lnTo>
                      <a:lnTo>
                        <a:pt x="597" y="7"/>
                      </a:lnTo>
                      <a:lnTo>
                        <a:pt x="568" y="12"/>
                      </a:lnTo>
                      <a:lnTo>
                        <a:pt x="539" y="18"/>
                      </a:lnTo>
                      <a:lnTo>
                        <a:pt x="539" y="18"/>
                      </a:lnTo>
                      <a:lnTo>
                        <a:pt x="483" y="33"/>
                      </a:lnTo>
                      <a:lnTo>
                        <a:pt x="431" y="48"/>
                      </a:lnTo>
                      <a:lnTo>
                        <a:pt x="384" y="66"/>
                      </a:lnTo>
                      <a:lnTo>
                        <a:pt x="343" y="82"/>
                      </a:lnTo>
                      <a:lnTo>
                        <a:pt x="308" y="97"/>
                      </a:lnTo>
                      <a:lnTo>
                        <a:pt x="282" y="110"/>
                      </a:lnTo>
                      <a:lnTo>
                        <a:pt x="264" y="122"/>
                      </a:lnTo>
                      <a:lnTo>
                        <a:pt x="257" y="126"/>
                      </a:lnTo>
                      <a:lnTo>
                        <a:pt x="254" y="130"/>
                      </a:lnTo>
                      <a:lnTo>
                        <a:pt x="254" y="130"/>
                      </a:lnTo>
                      <a:lnTo>
                        <a:pt x="248" y="142"/>
                      </a:lnTo>
                      <a:lnTo>
                        <a:pt x="244" y="152"/>
                      </a:lnTo>
                      <a:lnTo>
                        <a:pt x="243" y="162"/>
                      </a:lnTo>
                      <a:lnTo>
                        <a:pt x="241" y="174"/>
                      </a:lnTo>
                      <a:lnTo>
                        <a:pt x="241" y="174"/>
                      </a:lnTo>
                      <a:lnTo>
                        <a:pt x="240" y="180"/>
                      </a:lnTo>
                      <a:lnTo>
                        <a:pt x="240" y="188"/>
                      </a:lnTo>
                      <a:lnTo>
                        <a:pt x="242" y="202"/>
                      </a:lnTo>
                      <a:lnTo>
                        <a:pt x="246" y="217"/>
                      </a:lnTo>
                      <a:lnTo>
                        <a:pt x="246" y="217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98">
                  <a:extLst>
                    <a:ext uri="{FF2B5EF4-FFF2-40B4-BE49-F238E27FC236}">
                      <a16:creationId xmlns:a16="http://schemas.microsoft.com/office/drawing/2014/main" id="{984521CC-2D37-4B21-873C-9C2D79E73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1" y="1919"/>
                  <a:ext cx="217" cy="107"/>
                </a:xfrm>
                <a:custGeom>
                  <a:avLst/>
                  <a:gdLst>
                    <a:gd name="T0" fmla="*/ 621 w 867"/>
                    <a:gd name="T1" fmla="*/ 217 h 428"/>
                    <a:gd name="T2" fmla="*/ 678 w 867"/>
                    <a:gd name="T3" fmla="*/ 235 h 428"/>
                    <a:gd name="T4" fmla="*/ 729 w 867"/>
                    <a:gd name="T5" fmla="*/ 255 h 428"/>
                    <a:gd name="T6" fmla="*/ 777 w 867"/>
                    <a:gd name="T7" fmla="*/ 277 h 428"/>
                    <a:gd name="T8" fmla="*/ 867 w 867"/>
                    <a:gd name="T9" fmla="*/ 329 h 428"/>
                    <a:gd name="T10" fmla="*/ 815 w 867"/>
                    <a:gd name="T11" fmla="*/ 428 h 428"/>
                    <a:gd name="T12" fmla="*/ 807 w 867"/>
                    <a:gd name="T13" fmla="*/ 420 h 428"/>
                    <a:gd name="T14" fmla="*/ 783 w 867"/>
                    <a:gd name="T15" fmla="*/ 399 h 428"/>
                    <a:gd name="T16" fmla="*/ 741 w 867"/>
                    <a:gd name="T17" fmla="*/ 374 h 428"/>
                    <a:gd name="T18" fmla="*/ 713 w 867"/>
                    <a:gd name="T19" fmla="*/ 361 h 428"/>
                    <a:gd name="T20" fmla="*/ 682 w 867"/>
                    <a:gd name="T21" fmla="*/ 351 h 428"/>
                    <a:gd name="T22" fmla="*/ 648 w 867"/>
                    <a:gd name="T23" fmla="*/ 342 h 428"/>
                    <a:gd name="T24" fmla="*/ 558 w 867"/>
                    <a:gd name="T25" fmla="*/ 323 h 428"/>
                    <a:gd name="T26" fmla="*/ 509 w 867"/>
                    <a:gd name="T27" fmla="*/ 310 h 428"/>
                    <a:gd name="T28" fmla="*/ 490 w 867"/>
                    <a:gd name="T29" fmla="*/ 301 h 428"/>
                    <a:gd name="T30" fmla="*/ 474 w 867"/>
                    <a:gd name="T31" fmla="*/ 290 h 428"/>
                    <a:gd name="T32" fmla="*/ 463 w 867"/>
                    <a:gd name="T33" fmla="*/ 278 h 428"/>
                    <a:gd name="T34" fmla="*/ 449 w 867"/>
                    <a:gd name="T35" fmla="*/ 255 h 428"/>
                    <a:gd name="T36" fmla="*/ 442 w 867"/>
                    <a:gd name="T37" fmla="*/ 235 h 428"/>
                    <a:gd name="T38" fmla="*/ 440 w 867"/>
                    <a:gd name="T39" fmla="*/ 217 h 428"/>
                    <a:gd name="T40" fmla="*/ 440 w 867"/>
                    <a:gd name="T41" fmla="*/ 204 h 428"/>
                    <a:gd name="T42" fmla="*/ 403 w 867"/>
                    <a:gd name="T43" fmla="*/ 183 h 428"/>
                    <a:gd name="T44" fmla="*/ 350 w 867"/>
                    <a:gd name="T45" fmla="*/ 162 h 428"/>
                    <a:gd name="T46" fmla="*/ 319 w 867"/>
                    <a:gd name="T47" fmla="*/ 153 h 428"/>
                    <a:gd name="T48" fmla="*/ 287 w 867"/>
                    <a:gd name="T49" fmla="*/ 148 h 428"/>
                    <a:gd name="T50" fmla="*/ 254 w 867"/>
                    <a:gd name="T51" fmla="*/ 148 h 428"/>
                    <a:gd name="T52" fmla="*/ 222 w 867"/>
                    <a:gd name="T53" fmla="*/ 151 h 428"/>
                    <a:gd name="T54" fmla="*/ 154 w 867"/>
                    <a:gd name="T55" fmla="*/ 155 h 428"/>
                    <a:gd name="T56" fmla="*/ 93 w 867"/>
                    <a:gd name="T57" fmla="*/ 155 h 428"/>
                    <a:gd name="T58" fmla="*/ 67 w 867"/>
                    <a:gd name="T59" fmla="*/ 152 h 428"/>
                    <a:gd name="T60" fmla="*/ 45 w 867"/>
                    <a:gd name="T61" fmla="*/ 147 h 428"/>
                    <a:gd name="T62" fmla="*/ 30 w 867"/>
                    <a:gd name="T63" fmla="*/ 139 h 428"/>
                    <a:gd name="T64" fmla="*/ 12 w 867"/>
                    <a:gd name="T65" fmla="*/ 125 h 428"/>
                    <a:gd name="T66" fmla="*/ 3 w 867"/>
                    <a:gd name="T67" fmla="*/ 117 h 428"/>
                    <a:gd name="T68" fmla="*/ 0 w 867"/>
                    <a:gd name="T69" fmla="*/ 110 h 428"/>
                    <a:gd name="T70" fmla="*/ 0 w 867"/>
                    <a:gd name="T71" fmla="*/ 96 h 428"/>
                    <a:gd name="T72" fmla="*/ 3 w 867"/>
                    <a:gd name="T73" fmla="*/ 73 h 428"/>
                    <a:gd name="T74" fmla="*/ 17 w 867"/>
                    <a:gd name="T75" fmla="*/ 14 h 428"/>
                    <a:gd name="T76" fmla="*/ 44 w 867"/>
                    <a:gd name="T77" fmla="*/ 9 h 428"/>
                    <a:gd name="T78" fmla="*/ 114 w 867"/>
                    <a:gd name="T79" fmla="*/ 2 h 428"/>
                    <a:gd name="T80" fmla="*/ 162 w 867"/>
                    <a:gd name="T81" fmla="*/ 0 h 428"/>
                    <a:gd name="T82" fmla="*/ 213 w 867"/>
                    <a:gd name="T83" fmla="*/ 2 h 428"/>
                    <a:gd name="T84" fmla="*/ 269 w 867"/>
                    <a:gd name="T85" fmla="*/ 7 h 428"/>
                    <a:gd name="T86" fmla="*/ 328 w 867"/>
                    <a:gd name="T87" fmla="*/ 18 h 428"/>
                    <a:gd name="T88" fmla="*/ 384 w 867"/>
                    <a:gd name="T89" fmla="*/ 33 h 428"/>
                    <a:gd name="T90" fmla="*/ 483 w 867"/>
                    <a:gd name="T91" fmla="*/ 66 h 428"/>
                    <a:gd name="T92" fmla="*/ 559 w 867"/>
                    <a:gd name="T93" fmla="*/ 97 h 428"/>
                    <a:gd name="T94" fmla="*/ 604 w 867"/>
                    <a:gd name="T95" fmla="*/ 122 h 428"/>
                    <a:gd name="T96" fmla="*/ 613 w 867"/>
                    <a:gd name="T97" fmla="*/ 130 h 428"/>
                    <a:gd name="T98" fmla="*/ 619 w 867"/>
                    <a:gd name="T99" fmla="*/ 142 h 428"/>
                    <a:gd name="T100" fmla="*/ 624 w 867"/>
                    <a:gd name="T101" fmla="*/ 162 h 428"/>
                    <a:gd name="T102" fmla="*/ 626 w 867"/>
                    <a:gd name="T103" fmla="*/ 174 h 428"/>
                    <a:gd name="T104" fmla="*/ 627 w 867"/>
                    <a:gd name="T105" fmla="*/ 188 h 428"/>
                    <a:gd name="T106" fmla="*/ 621 w 867"/>
                    <a:gd name="T107" fmla="*/ 217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67" h="428">
                      <a:moveTo>
                        <a:pt x="621" y="217"/>
                      </a:moveTo>
                      <a:lnTo>
                        <a:pt x="621" y="217"/>
                      </a:lnTo>
                      <a:lnTo>
                        <a:pt x="637" y="222"/>
                      </a:lnTo>
                      <a:lnTo>
                        <a:pt x="678" y="235"/>
                      </a:lnTo>
                      <a:lnTo>
                        <a:pt x="703" y="244"/>
                      </a:lnTo>
                      <a:lnTo>
                        <a:pt x="729" y="255"/>
                      </a:lnTo>
                      <a:lnTo>
                        <a:pt x="754" y="265"/>
                      </a:lnTo>
                      <a:lnTo>
                        <a:pt x="777" y="277"/>
                      </a:lnTo>
                      <a:lnTo>
                        <a:pt x="777" y="277"/>
                      </a:lnTo>
                      <a:lnTo>
                        <a:pt x="867" y="329"/>
                      </a:lnTo>
                      <a:lnTo>
                        <a:pt x="755" y="329"/>
                      </a:lnTo>
                      <a:lnTo>
                        <a:pt x="815" y="428"/>
                      </a:lnTo>
                      <a:lnTo>
                        <a:pt x="815" y="428"/>
                      </a:lnTo>
                      <a:lnTo>
                        <a:pt x="807" y="420"/>
                      </a:lnTo>
                      <a:lnTo>
                        <a:pt x="797" y="411"/>
                      </a:lnTo>
                      <a:lnTo>
                        <a:pt x="783" y="399"/>
                      </a:lnTo>
                      <a:lnTo>
                        <a:pt x="764" y="387"/>
                      </a:lnTo>
                      <a:lnTo>
                        <a:pt x="741" y="374"/>
                      </a:lnTo>
                      <a:lnTo>
                        <a:pt x="728" y="368"/>
                      </a:lnTo>
                      <a:lnTo>
                        <a:pt x="713" y="361"/>
                      </a:lnTo>
                      <a:lnTo>
                        <a:pt x="698" y="356"/>
                      </a:lnTo>
                      <a:lnTo>
                        <a:pt x="682" y="351"/>
                      </a:lnTo>
                      <a:lnTo>
                        <a:pt x="682" y="351"/>
                      </a:lnTo>
                      <a:lnTo>
                        <a:pt x="648" y="342"/>
                      </a:lnTo>
                      <a:lnTo>
                        <a:pt x="616" y="335"/>
                      </a:lnTo>
                      <a:lnTo>
                        <a:pt x="558" y="323"/>
                      </a:lnTo>
                      <a:lnTo>
                        <a:pt x="532" y="317"/>
                      </a:lnTo>
                      <a:lnTo>
                        <a:pt x="509" y="310"/>
                      </a:lnTo>
                      <a:lnTo>
                        <a:pt x="498" y="305"/>
                      </a:lnTo>
                      <a:lnTo>
                        <a:pt x="490" y="301"/>
                      </a:lnTo>
                      <a:lnTo>
                        <a:pt x="482" y="296"/>
                      </a:lnTo>
                      <a:lnTo>
                        <a:pt x="474" y="290"/>
                      </a:lnTo>
                      <a:lnTo>
                        <a:pt x="474" y="290"/>
                      </a:lnTo>
                      <a:lnTo>
                        <a:pt x="463" y="278"/>
                      </a:lnTo>
                      <a:lnTo>
                        <a:pt x="455" y="266"/>
                      </a:lnTo>
                      <a:lnTo>
                        <a:pt x="449" y="255"/>
                      </a:lnTo>
                      <a:lnTo>
                        <a:pt x="444" y="244"/>
                      </a:lnTo>
                      <a:lnTo>
                        <a:pt x="442" y="235"/>
                      </a:lnTo>
                      <a:lnTo>
                        <a:pt x="441" y="228"/>
                      </a:lnTo>
                      <a:lnTo>
                        <a:pt x="440" y="217"/>
                      </a:lnTo>
                      <a:lnTo>
                        <a:pt x="440" y="204"/>
                      </a:lnTo>
                      <a:lnTo>
                        <a:pt x="440" y="204"/>
                      </a:lnTo>
                      <a:lnTo>
                        <a:pt x="423" y="194"/>
                      </a:lnTo>
                      <a:lnTo>
                        <a:pt x="403" y="183"/>
                      </a:lnTo>
                      <a:lnTo>
                        <a:pt x="380" y="173"/>
                      </a:lnTo>
                      <a:lnTo>
                        <a:pt x="350" y="162"/>
                      </a:lnTo>
                      <a:lnTo>
                        <a:pt x="335" y="157"/>
                      </a:lnTo>
                      <a:lnTo>
                        <a:pt x="319" y="153"/>
                      </a:lnTo>
                      <a:lnTo>
                        <a:pt x="303" y="150"/>
                      </a:lnTo>
                      <a:lnTo>
                        <a:pt x="287" y="148"/>
                      </a:lnTo>
                      <a:lnTo>
                        <a:pt x="271" y="147"/>
                      </a:lnTo>
                      <a:lnTo>
                        <a:pt x="254" y="148"/>
                      </a:lnTo>
                      <a:lnTo>
                        <a:pt x="254" y="148"/>
                      </a:lnTo>
                      <a:lnTo>
                        <a:pt x="222" y="151"/>
                      </a:lnTo>
                      <a:lnTo>
                        <a:pt x="187" y="153"/>
                      </a:lnTo>
                      <a:lnTo>
                        <a:pt x="154" y="155"/>
                      </a:lnTo>
                      <a:lnTo>
                        <a:pt x="123" y="156"/>
                      </a:lnTo>
                      <a:lnTo>
                        <a:pt x="93" y="155"/>
                      </a:lnTo>
                      <a:lnTo>
                        <a:pt x="79" y="154"/>
                      </a:lnTo>
                      <a:lnTo>
                        <a:pt x="67" y="152"/>
                      </a:lnTo>
                      <a:lnTo>
                        <a:pt x="55" y="150"/>
                      </a:lnTo>
                      <a:lnTo>
                        <a:pt x="45" y="147"/>
                      </a:lnTo>
                      <a:lnTo>
                        <a:pt x="36" y="143"/>
                      </a:lnTo>
                      <a:lnTo>
                        <a:pt x="30" y="139"/>
                      </a:lnTo>
                      <a:lnTo>
                        <a:pt x="30" y="139"/>
                      </a:lnTo>
                      <a:lnTo>
                        <a:pt x="12" y="125"/>
                      </a:lnTo>
                      <a:lnTo>
                        <a:pt x="6" y="121"/>
                      </a:lnTo>
                      <a:lnTo>
                        <a:pt x="3" y="117"/>
                      </a:lnTo>
                      <a:lnTo>
                        <a:pt x="1" y="114"/>
                      </a:lnTo>
                      <a:lnTo>
                        <a:pt x="0" y="110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1" y="85"/>
                      </a:lnTo>
                      <a:lnTo>
                        <a:pt x="3" y="73"/>
                      </a:lnTo>
                      <a:lnTo>
                        <a:pt x="8" y="45"/>
                      </a:lnTo>
                      <a:lnTo>
                        <a:pt x="17" y="14"/>
                      </a:lnTo>
                      <a:lnTo>
                        <a:pt x="17" y="14"/>
                      </a:lnTo>
                      <a:lnTo>
                        <a:pt x="44" y="9"/>
                      </a:lnTo>
                      <a:lnTo>
                        <a:pt x="74" y="5"/>
                      </a:lnTo>
                      <a:lnTo>
                        <a:pt x="114" y="2"/>
                      </a:lnTo>
                      <a:lnTo>
                        <a:pt x="137" y="1"/>
                      </a:lnTo>
                      <a:lnTo>
                        <a:pt x="162" y="0"/>
                      </a:lnTo>
                      <a:lnTo>
                        <a:pt x="186" y="1"/>
                      </a:lnTo>
                      <a:lnTo>
                        <a:pt x="213" y="2"/>
                      </a:lnTo>
                      <a:lnTo>
                        <a:pt x="241" y="4"/>
                      </a:lnTo>
                      <a:lnTo>
                        <a:pt x="269" y="7"/>
                      </a:lnTo>
                      <a:lnTo>
                        <a:pt x="299" y="12"/>
                      </a:lnTo>
                      <a:lnTo>
                        <a:pt x="328" y="18"/>
                      </a:lnTo>
                      <a:lnTo>
                        <a:pt x="328" y="18"/>
                      </a:lnTo>
                      <a:lnTo>
                        <a:pt x="384" y="33"/>
                      </a:lnTo>
                      <a:lnTo>
                        <a:pt x="437" y="48"/>
                      </a:lnTo>
                      <a:lnTo>
                        <a:pt x="483" y="66"/>
                      </a:lnTo>
                      <a:lnTo>
                        <a:pt x="524" y="82"/>
                      </a:lnTo>
                      <a:lnTo>
                        <a:pt x="559" y="97"/>
                      </a:lnTo>
                      <a:lnTo>
                        <a:pt x="586" y="110"/>
                      </a:lnTo>
                      <a:lnTo>
                        <a:pt x="604" y="122"/>
                      </a:lnTo>
                      <a:lnTo>
                        <a:pt x="609" y="126"/>
                      </a:lnTo>
                      <a:lnTo>
                        <a:pt x="613" y="130"/>
                      </a:lnTo>
                      <a:lnTo>
                        <a:pt x="613" y="130"/>
                      </a:lnTo>
                      <a:lnTo>
                        <a:pt x="619" y="142"/>
                      </a:lnTo>
                      <a:lnTo>
                        <a:pt x="622" y="152"/>
                      </a:lnTo>
                      <a:lnTo>
                        <a:pt x="624" y="162"/>
                      </a:lnTo>
                      <a:lnTo>
                        <a:pt x="626" y="174"/>
                      </a:lnTo>
                      <a:lnTo>
                        <a:pt x="626" y="174"/>
                      </a:lnTo>
                      <a:lnTo>
                        <a:pt x="627" y="180"/>
                      </a:lnTo>
                      <a:lnTo>
                        <a:pt x="627" y="188"/>
                      </a:lnTo>
                      <a:lnTo>
                        <a:pt x="624" y="202"/>
                      </a:lnTo>
                      <a:lnTo>
                        <a:pt x="621" y="217"/>
                      </a:lnTo>
                      <a:lnTo>
                        <a:pt x="621" y="217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99">
                  <a:extLst>
                    <a:ext uri="{FF2B5EF4-FFF2-40B4-BE49-F238E27FC236}">
                      <a16:creationId xmlns:a16="http://schemas.microsoft.com/office/drawing/2014/main" id="{C7C8D701-410A-4160-8373-D754D152C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6" y="1897"/>
                  <a:ext cx="135" cy="42"/>
                </a:xfrm>
                <a:custGeom>
                  <a:avLst/>
                  <a:gdLst>
                    <a:gd name="T0" fmla="*/ 516 w 539"/>
                    <a:gd name="T1" fmla="*/ 169 h 169"/>
                    <a:gd name="T2" fmla="*/ 484 w 539"/>
                    <a:gd name="T3" fmla="*/ 156 h 169"/>
                    <a:gd name="T4" fmla="*/ 451 w 539"/>
                    <a:gd name="T5" fmla="*/ 146 h 169"/>
                    <a:gd name="T6" fmla="*/ 412 w 539"/>
                    <a:gd name="T7" fmla="*/ 138 h 169"/>
                    <a:gd name="T8" fmla="*/ 387 w 539"/>
                    <a:gd name="T9" fmla="*/ 136 h 169"/>
                    <a:gd name="T10" fmla="*/ 274 w 539"/>
                    <a:gd name="T11" fmla="*/ 133 h 169"/>
                    <a:gd name="T12" fmla="*/ 123 w 539"/>
                    <a:gd name="T13" fmla="*/ 134 h 169"/>
                    <a:gd name="T14" fmla="*/ 97 w 539"/>
                    <a:gd name="T15" fmla="*/ 136 h 169"/>
                    <a:gd name="T16" fmla="*/ 52 w 539"/>
                    <a:gd name="T17" fmla="*/ 143 h 169"/>
                    <a:gd name="T18" fmla="*/ 10 w 539"/>
                    <a:gd name="T19" fmla="*/ 152 h 169"/>
                    <a:gd name="T20" fmla="*/ 2 w 539"/>
                    <a:gd name="T21" fmla="*/ 152 h 169"/>
                    <a:gd name="T22" fmla="*/ 2 w 539"/>
                    <a:gd name="T23" fmla="*/ 151 h 169"/>
                    <a:gd name="T24" fmla="*/ 1 w 539"/>
                    <a:gd name="T25" fmla="*/ 117 h 169"/>
                    <a:gd name="T26" fmla="*/ 1 w 539"/>
                    <a:gd name="T27" fmla="*/ 75 h 169"/>
                    <a:gd name="T28" fmla="*/ 2 w 539"/>
                    <a:gd name="T29" fmla="*/ 61 h 169"/>
                    <a:gd name="T30" fmla="*/ 3 w 539"/>
                    <a:gd name="T31" fmla="*/ 38 h 169"/>
                    <a:gd name="T32" fmla="*/ 4 w 539"/>
                    <a:gd name="T33" fmla="*/ 23 h 169"/>
                    <a:gd name="T34" fmla="*/ 7 w 539"/>
                    <a:gd name="T35" fmla="*/ 17 h 169"/>
                    <a:gd name="T36" fmla="*/ 14 w 539"/>
                    <a:gd name="T37" fmla="*/ 14 h 169"/>
                    <a:gd name="T38" fmla="*/ 41 w 539"/>
                    <a:gd name="T39" fmla="*/ 9 h 169"/>
                    <a:gd name="T40" fmla="*/ 68 w 539"/>
                    <a:gd name="T41" fmla="*/ 7 h 169"/>
                    <a:gd name="T42" fmla="*/ 203 w 539"/>
                    <a:gd name="T43" fmla="*/ 2 h 169"/>
                    <a:gd name="T44" fmla="*/ 373 w 539"/>
                    <a:gd name="T45" fmla="*/ 0 h 169"/>
                    <a:gd name="T46" fmla="*/ 423 w 539"/>
                    <a:gd name="T47" fmla="*/ 1 h 169"/>
                    <a:gd name="T48" fmla="*/ 471 w 539"/>
                    <a:gd name="T49" fmla="*/ 6 h 169"/>
                    <a:gd name="T50" fmla="*/ 509 w 539"/>
                    <a:gd name="T51" fmla="*/ 13 h 169"/>
                    <a:gd name="T52" fmla="*/ 522 w 539"/>
                    <a:gd name="T53" fmla="*/ 19 h 169"/>
                    <a:gd name="T54" fmla="*/ 528 w 539"/>
                    <a:gd name="T55" fmla="*/ 26 h 169"/>
                    <a:gd name="T56" fmla="*/ 532 w 539"/>
                    <a:gd name="T57" fmla="*/ 35 h 169"/>
                    <a:gd name="T58" fmla="*/ 537 w 539"/>
                    <a:gd name="T59" fmla="*/ 54 h 169"/>
                    <a:gd name="T60" fmla="*/ 539 w 539"/>
                    <a:gd name="T61" fmla="*/ 76 h 169"/>
                    <a:gd name="T62" fmla="*/ 539 w 539"/>
                    <a:gd name="T63" fmla="*/ 101 h 169"/>
                    <a:gd name="T64" fmla="*/ 537 w 539"/>
                    <a:gd name="T65" fmla="*/ 112 h 169"/>
                    <a:gd name="T66" fmla="*/ 532 w 539"/>
                    <a:gd name="T67" fmla="*/ 135 h 169"/>
                    <a:gd name="T68" fmla="*/ 518 w 539"/>
                    <a:gd name="T69" fmla="*/ 164 h 169"/>
                    <a:gd name="T70" fmla="*/ 516 w 539"/>
                    <a:gd name="T71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39" h="169">
                      <a:moveTo>
                        <a:pt x="516" y="169"/>
                      </a:moveTo>
                      <a:lnTo>
                        <a:pt x="516" y="169"/>
                      </a:lnTo>
                      <a:lnTo>
                        <a:pt x="507" y="164"/>
                      </a:lnTo>
                      <a:lnTo>
                        <a:pt x="484" y="156"/>
                      </a:lnTo>
                      <a:lnTo>
                        <a:pt x="469" y="150"/>
                      </a:lnTo>
                      <a:lnTo>
                        <a:pt x="451" y="146"/>
                      </a:lnTo>
                      <a:lnTo>
                        <a:pt x="432" y="142"/>
                      </a:lnTo>
                      <a:lnTo>
                        <a:pt x="412" y="138"/>
                      </a:lnTo>
                      <a:lnTo>
                        <a:pt x="412" y="138"/>
                      </a:lnTo>
                      <a:lnTo>
                        <a:pt x="387" y="136"/>
                      </a:lnTo>
                      <a:lnTo>
                        <a:pt x="354" y="135"/>
                      </a:lnTo>
                      <a:lnTo>
                        <a:pt x="274" y="133"/>
                      </a:lnTo>
                      <a:lnTo>
                        <a:pt x="191" y="133"/>
                      </a:lnTo>
                      <a:lnTo>
                        <a:pt x="123" y="134"/>
                      </a:lnTo>
                      <a:lnTo>
                        <a:pt x="123" y="134"/>
                      </a:lnTo>
                      <a:lnTo>
                        <a:pt x="97" y="136"/>
                      </a:lnTo>
                      <a:lnTo>
                        <a:pt x="73" y="139"/>
                      </a:lnTo>
                      <a:lnTo>
                        <a:pt x="52" y="143"/>
                      </a:lnTo>
                      <a:lnTo>
                        <a:pt x="34" y="147"/>
                      </a:lnTo>
                      <a:lnTo>
                        <a:pt x="10" y="152"/>
                      </a:lnTo>
                      <a:lnTo>
                        <a:pt x="4" y="153"/>
                      </a:lnTo>
                      <a:lnTo>
                        <a:pt x="2" y="152"/>
                      </a:lnTo>
                      <a:lnTo>
                        <a:pt x="2" y="151"/>
                      </a:lnTo>
                      <a:lnTo>
                        <a:pt x="2" y="151"/>
                      </a:lnTo>
                      <a:lnTo>
                        <a:pt x="2" y="138"/>
                      </a:lnTo>
                      <a:lnTo>
                        <a:pt x="1" y="117"/>
                      </a:lnTo>
                      <a:lnTo>
                        <a:pt x="0" y="90"/>
                      </a:lnTo>
                      <a:lnTo>
                        <a:pt x="1" y="75"/>
                      </a:lnTo>
                      <a:lnTo>
                        <a:pt x="2" y="61"/>
                      </a:lnTo>
                      <a:lnTo>
                        <a:pt x="2" y="61"/>
                      </a:lnTo>
                      <a:lnTo>
                        <a:pt x="3" y="48"/>
                      </a:lnTo>
                      <a:lnTo>
                        <a:pt x="3" y="38"/>
                      </a:lnTo>
                      <a:lnTo>
                        <a:pt x="2" y="29"/>
                      </a:lnTo>
                      <a:lnTo>
                        <a:pt x="4" y="23"/>
                      </a:lnTo>
                      <a:lnTo>
                        <a:pt x="5" y="21"/>
                      </a:lnTo>
                      <a:lnTo>
                        <a:pt x="7" y="17"/>
                      </a:lnTo>
                      <a:lnTo>
                        <a:pt x="10" y="16"/>
                      </a:lnTo>
                      <a:lnTo>
                        <a:pt x="14" y="14"/>
                      </a:lnTo>
                      <a:lnTo>
                        <a:pt x="25" y="11"/>
                      </a:lnTo>
                      <a:lnTo>
                        <a:pt x="41" y="9"/>
                      </a:lnTo>
                      <a:lnTo>
                        <a:pt x="41" y="9"/>
                      </a:lnTo>
                      <a:lnTo>
                        <a:pt x="68" y="7"/>
                      </a:lnTo>
                      <a:lnTo>
                        <a:pt x="106" y="4"/>
                      </a:lnTo>
                      <a:lnTo>
                        <a:pt x="203" y="2"/>
                      </a:lnTo>
                      <a:lnTo>
                        <a:pt x="302" y="0"/>
                      </a:lnTo>
                      <a:lnTo>
                        <a:pt x="373" y="0"/>
                      </a:lnTo>
                      <a:lnTo>
                        <a:pt x="373" y="0"/>
                      </a:lnTo>
                      <a:lnTo>
                        <a:pt x="423" y="1"/>
                      </a:lnTo>
                      <a:lnTo>
                        <a:pt x="448" y="3"/>
                      </a:lnTo>
                      <a:lnTo>
                        <a:pt x="471" y="6"/>
                      </a:lnTo>
                      <a:lnTo>
                        <a:pt x="492" y="9"/>
                      </a:lnTo>
                      <a:lnTo>
                        <a:pt x="509" y="13"/>
                      </a:lnTo>
                      <a:lnTo>
                        <a:pt x="516" y="15"/>
                      </a:lnTo>
                      <a:lnTo>
                        <a:pt x="522" y="19"/>
                      </a:lnTo>
                      <a:lnTo>
                        <a:pt x="525" y="22"/>
                      </a:lnTo>
                      <a:lnTo>
                        <a:pt x="528" y="26"/>
                      </a:lnTo>
                      <a:lnTo>
                        <a:pt x="528" y="26"/>
                      </a:lnTo>
                      <a:lnTo>
                        <a:pt x="532" y="35"/>
                      </a:lnTo>
                      <a:lnTo>
                        <a:pt x="535" y="44"/>
                      </a:lnTo>
                      <a:lnTo>
                        <a:pt x="537" y="54"/>
                      </a:lnTo>
                      <a:lnTo>
                        <a:pt x="538" y="65"/>
                      </a:lnTo>
                      <a:lnTo>
                        <a:pt x="539" y="76"/>
                      </a:lnTo>
                      <a:lnTo>
                        <a:pt x="539" y="88"/>
                      </a:lnTo>
                      <a:lnTo>
                        <a:pt x="539" y="101"/>
                      </a:lnTo>
                      <a:lnTo>
                        <a:pt x="537" y="112"/>
                      </a:lnTo>
                      <a:lnTo>
                        <a:pt x="537" y="112"/>
                      </a:lnTo>
                      <a:lnTo>
                        <a:pt x="535" y="124"/>
                      </a:lnTo>
                      <a:lnTo>
                        <a:pt x="532" y="135"/>
                      </a:lnTo>
                      <a:lnTo>
                        <a:pt x="524" y="153"/>
                      </a:lnTo>
                      <a:lnTo>
                        <a:pt x="518" y="164"/>
                      </a:lnTo>
                      <a:lnTo>
                        <a:pt x="516" y="169"/>
                      </a:lnTo>
                      <a:lnTo>
                        <a:pt x="516" y="169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100">
                  <a:extLst>
                    <a:ext uri="{FF2B5EF4-FFF2-40B4-BE49-F238E27FC236}">
                      <a16:creationId xmlns:a16="http://schemas.microsoft.com/office/drawing/2014/main" id="{87974C36-9468-472D-9955-2E7C9F8E7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4" y="1973"/>
                  <a:ext cx="43" cy="18"/>
                </a:xfrm>
                <a:custGeom>
                  <a:avLst/>
                  <a:gdLst>
                    <a:gd name="T0" fmla="*/ 0 w 173"/>
                    <a:gd name="T1" fmla="*/ 0 h 70"/>
                    <a:gd name="T2" fmla="*/ 0 w 173"/>
                    <a:gd name="T3" fmla="*/ 0 h 70"/>
                    <a:gd name="T4" fmla="*/ 7 w 173"/>
                    <a:gd name="T5" fmla="*/ 8 h 70"/>
                    <a:gd name="T6" fmla="*/ 22 w 173"/>
                    <a:gd name="T7" fmla="*/ 29 h 70"/>
                    <a:gd name="T8" fmla="*/ 31 w 173"/>
                    <a:gd name="T9" fmla="*/ 41 h 70"/>
                    <a:gd name="T10" fmla="*/ 40 w 173"/>
                    <a:gd name="T11" fmla="*/ 52 h 70"/>
                    <a:gd name="T12" fmla="*/ 49 w 173"/>
                    <a:gd name="T13" fmla="*/ 60 h 70"/>
                    <a:gd name="T14" fmla="*/ 53 w 173"/>
                    <a:gd name="T15" fmla="*/ 62 h 70"/>
                    <a:gd name="T16" fmla="*/ 56 w 173"/>
                    <a:gd name="T17" fmla="*/ 65 h 70"/>
                    <a:gd name="T18" fmla="*/ 56 w 173"/>
                    <a:gd name="T19" fmla="*/ 65 h 70"/>
                    <a:gd name="T20" fmla="*/ 68 w 173"/>
                    <a:gd name="T21" fmla="*/ 69 h 70"/>
                    <a:gd name="T22" fmla="*/ 74 w 173"/>
                    <a:gd name="T23" fmla="*/ 69 h 70"/>
                    <a:gd name="T24" fmla="*/ 79 w 173"/>
                    <a:gd name="T25" fmla="*/ 70 h 70"/>
                    <a:gd name="T26" fmla="*/ 85 w 173"/>
                    <a:gd name="T27" fmla="*/ 69 h 70"/>
                    <a:gd name="T28" fmla="*/ 92 w 173"/>
                    <a:gd name="T29" fmla="*/ 67 h 70"/>
                    <a:gd name="T30" fmla="*/ 108 w 173"/>
                    <a:gd name="T31" fmla="*/ 60 h 70"/>
                    <a:gd name="T32" fmla="*/ 108 w 173"/>
                    <a:gd name="T33" fmla="*/ 60 h 70"/>
                    <a:gd name="T34" fmla="*/ 116 w 173"/>
                    <a:gd name="T35" fmla="*/ 56 h 70"/>
                    <a:gd name="T36" fmla="*/ 121 w 173"/>
                    <a:gd name="T37" fmla="*/ 52 h 70"/>
                    <a:gd name="T38" fmla="*/ 124 w 173"/>
                    <a:gd name="T39" fmla="*/ 47 h 70"/>
                    <a:gd name="T40" fmla="*/ 126 w 173"/>
                    <a:gd name="T41" fmla="*/ 42 h 70"/>
                    <a:gd name="T42" fmla="*/ 131 w 173"/>
                    <a:gd name="T43" fmla="*/ 33 h 70"/>
                    <a:gd name="T44" fmla="*/ 134 w 173"/>
                    <a:gd name="T45" fmla="*/ 30 h 70"/>
                    <a:gd name="T46" fmla="*/ 138 w 173"/>
                    <a:gd name="T47" fmla="*/ 26 h 70"/>
                    <a:gd name="T48" fmla="*/ 138 w 173"/>
                    <a:gd name="T49" fmla="*/ 26 h 70"/>
                    <a:gd name="T50" fmla="*/ 150 w 173"/>
                    <a:gd name="T51" fmla="*/ 19 h 70"/>
                    <a:gd name="T52" fmla="*/ 162 w 173"/>
                    <a:gd name="T53" fmla="*/ 16 h 70"/>
                    <a:gd name="T54" fmla="*/ 173 w 173"/>
                    <a:gd name="T55" fmla="*/ 13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73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8"/>
                      </a:lnTo>
                      <a:lnTo>
                        <a:pt x="22" y="29"/>
                      </a:lnTo>
                      <a:lnTo>
                        <a:pt x="31" y="41"/>
                      </a:lnTo>
                      <a:lnTo>
                        <a:pt x="40" y="52"/>
                      </a:lnTo>
                      <a:lnTo>
                        <a:pt x="49" y="60"/>
                      </a:lnTo>
                      <a:lnTo>
                        <a:pt x="53" y="62"/>
                      </a:lnTo>
                      <a:lnTo>
                        <a:pt x="56" y="65"/>
                      </a:lnTo>
                      <a:lnTo>
                        <a:pt x="56" y="65"/>
                      </a:lnTo>
                      <a:lnTo>
                        <a:pt x="68" y="69"/>
                      </a:lnTo>
                      <a:lnTo>
                        <a:pt x="74" y="69"/>
                      </a:lnTo>
                      <a:lnTo>
                        <a:pt x="79" y="70"/>
                      </a:lnTo>
                      <a:lnTo>
                        <a:pt x="85" y="69"/>
                      </a:lnTo>
                      <a:lnTo>
                        <a:pt x="92" y="67"/>
                      </a:lnTo>
                      <a:lnTo>
                        <a:pt x="108" y="60"/>
                      </a:lnTo>
                      <a:lnTo>
                        <a:pt x="108" y="60"/>
                      </a:lnTo>
                      <a:lnTo>
                        <a:pt x="116" y="56"/>
                      </a:lnTo>
                      <a:lnTo>
                        <a:pt x="121" y="52"/>
                      </a:lnTo>
                      <a:lnTo>
                        <a:pt x="124" y="47"/>
                      </a:lnTo>
                      <a:lnTo>
                        <a:pt x="126" y="42"/>
                      </a:lnTo>
                      <a:lnTo>
                        <a:pt x="131" y="33"/>
                      </a:lnTo>
                      <a:lnTo>
                        <a:pt x="134" y="30"/>
                      </a:lnTo>
                      <a:lnTo>
                        <a:pt x="138" y="26"/>
                      </a:lnTo>
                      <a:lnTo>
                        <a:pt x="138" y="26"/>
                      </a:lnTo>
                      <a:lnTo>
                        <a:pt x="150" y="19"/>
                      </a:lnTo>
                      <a:lnTo>
                        <a:pt x="162" y="16"/>
                      </a:lnTo>
                      <a:lnTo>
                        <a:pt x="173" y="13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101">
                  <a:extLst>
                    <a:ext uri="{FF2B5EF4-FFF2-40B4-BE49-F238E27FC236}">
                      <a16:creationId xmlns:a16="http://schemas.microsoft.com/office/drawing/2014/main" id="{F491670B-D791-47E9-916F-5AC70C4521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5" y="1943"/>
                  <a:ext cx="29" cy="6"/>
                </a:xfrm>
                <a:custGeom>
                  <a:avLst/>
                  <a:gdLst>
                    <a:gd name="T0" fmla="*/ 2 w 118"/>
                    <a:gd name="T1" fmla="*/ 0 h 23"/>
                    <a:gd name="T2" fmla="*/ 2 w 118"/>
                    <a:gd name="T3" fmla="*/ 0 h 23"/>
                    <a:gd name="T4" fmla="*/ 2 w 118"/>
                    <a:gd name="T5" fmla="*/ 2 h 23"/>
                    <a:gd name="T6" fmla="*/ 0 w 118"/>
                    <a:gd name="T7" fmla="*/ 5 h 23"/>
                    <a:gd name="T8" fmla="*/ 2 w 118"/>
                    <a:gd name="T9" fmla="*/ 9 h 23"/>
                    <a:gd name="T10" fmla="*/ 4 w 118"/>
                    <a:gd name="T11" fmla="*/ 12 h 23"/>
                    <a:gd name="T12" fmla="*/ 7 w 118"/>
                    <a:gd name="T13" fmla="*/ 16 h 23"/>
                    <a:gd name="T14" fmla="*/ 11 w 118"/>
                    <a:gd name="T15" fmla="*/ 19 h 23"/>
                    <a:gd name="T16" fmla="*/ 19 w 118"/>
                    <a:gd name="T17" fmla="*/ 21 h 23"/>
                    <a:gd name="T18" fmla="*/ 19 w 118"/>
                    <a:gd name="T19" fmla="*/ 21 h 23"/>
                    <a:gd name="T20" fmla="*/ 24 w 118"/>
                    <a:gd name="T21" fmla="*/ 23 h 23"/>
                    <a:gd name="T22" fmla="*/ 30 w 118"/>
                    <a:gd name="T23" fmla="*/ 23 h 23"/>
                    <a:gd name="T24" fmla="*/ 44 w 118"/>
                    <a:gd name="T25" fmla="*/ 20 h 23"/>
                    <a:gd name="T26" fmla="*/ 60 w 118"/>
                    <a:gd name="T27" fmla="*/ 17 h 23"/>
                    <a:gd name="T28" fmla="*/ 77 w 118"/>
                    <a:gd name="T29" fmla="*/ 13 h 23"/>
                    <a:gd name="T30" fmla="*/ 106 w 118"/>
                    <a:gd name="T31" fmla="*/ 4 h 23"/>
                    <a:gd name="T32" fmla="*/ 118 w 118"/>
                    <a:gd name="T3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8" h="2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2" y="9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9" y="21"/>
                      </a:lnTo>
                      <a:lnTo>
                        <a:pt x="19" y="21"/>
                      </a:lnTo>
                      <a:lnTo>
                        <a:pt x="24" y="23"/>
                      </a:lnTo>
                      <a:lnTo>
                        <a:pt x="30" y="23"/>
                      </a:lnTo>
                      <a:lnTo>
                        <a:pt x="44" y="20"/>
                      </a:lnTo>
                      <a:lnTo>
                        <a:pt x="60" y="17"/>
                      </a:lnTo>
                      <a:lnTo>
                        <a:pt x="77" y="13"/>
                      </a:lnTo>
                      <a:lnTo>
                        <a:pt x="106" y="4"/>
                      </a:lnTo>
                      <a:lnTo>
                        <a:pt x="118" y="0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102">
                  <a:extLst>
                    <a:ext uri="{FF2B5EF4-FFF2-40B4-BE49-F238E27FC236}">
                      <a16:creationId xmlns:a16="http://schemas.microsoft.com/office/drawing/2014/main" id="{761D9398-D847-4C6B-B3CE-1EFD6C4796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942"/>
                  <a:ext cx="31" cy="8"/>
                </a:xfrm>
                <a:custGeom>
                  <a:avLst/>
                  <a:gdLst>
                    <a:gd name="T0" fmla="*/ 0 w 126"/>
                    <a:gd name="T1" fmla="*/ 4 h 31"/>
                    <a:gd name="T2" fmla="*/ 0 w 126"/>
                    <a:gd name="T3" fmla="*/ 4 h 31"/>
                    <a:gd name="T4" fmla="*/ 6 w 126"/>
                    <a:gd name="T5" fmla="*/ 7 h 31"/>
                    <a:gd name="T6" fmla="*/ 22 w 126"/>
                    <a:gd name="T7" fmla="*/ 16 h 31"/>
                    <a:gd name="T8" fmla="*/ 32 w 126"/>
                    <a:gd name="T9" fmla="*/ 20 h 31"/>
                    <a:gd name="T10" fmla="*/ 44 w 126"/>
                    <a:gd name="T11" fmla="*/ 24 h 31"/>
                    <a:gd name="T12" fmla="*/ 57 w 126"/>
                    <a:gd name="T13" fmla="*/ 28 h 31"/>
                    <a:gd name="T14" fmla="*/ 69 w 126"/>
                    <a:gd name="T15" fmla="*/ 30 h 31"/>
                    <a:gd name="T16" fmla="*/ 69 w 126"/>
                    <a:gd name="T17" fmla="*/ 30 h 31"/>
                    <a:gd name="T18" fmla="*/ 81 w 126"/>
                    <a:gd name="T19" fmla="*/ 31 h 31"/>
                    <a:gd name="T20" fmla="*/ 91 w 126"/>
                    <a:gd name="T21" fmla="*/ 30 h 31"/>
                    <a:gd name="T22" fmla="*/ 98 w 126"/>
                    <a:gd name="T23" fmla="*/ 29 h 31"/>
                    <a:gd name="T24" fmla="*/ 103 w 126"/>
                    <a:gd name="T25" fmla="*/ 28 h 31"/>
                    <a:gd name="T26" fmla="*/ 107 w 126"/>
                    <a:gd name="T27" fmla="*/ 25 h 31"/>
                    <a:gd name="T28" fmla="*/ 110 w 126"/>
                    <a:gd name="T29" fmla="*/ 23 h 31"/>
                    <a:gd name="T30" fmla="*/ 117 w 126"/>
                    <a:gd name="T31" fmla="*/ 17 h 31"/>
                    <a:gd name="T32" fmla="*/ 117 w 126"/>
                    <a:gd name="T33" fmla="*/ 17 h 31"/>
                    <a:gd name="T34" fmla="*/ 120 w 126"/>
                    <a:gd name="T35" fmla="*/ 14 h 31"/>
                    <a:gd name="T36" fmla="*/ 122 w 126"/>
                    <a:gd name="T37" fmla="*/ 10 h 31"/>
                    <a:gd name="T38" fmla="*/ 124 w 126"/>
                    <a:gd name="T39" fmla="*/ 5 h 31"/>
                    <a:gd name="T40" fmla="*/ 126 w 126"/>
                    <a:gd name="T41" fmla="*/ 1 h 31"/>
                    <a:gd name="T42" fmla="*/ 126 w 126"/>
                    <a:gd name="T4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6" h="31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6" y="7"/>
                      </a:lnTo>
                      <a:lnTo>
                        <a:pt x="22" y="16"/>
                      </a:lnTo>
                      <a:lnTo>
                        <a:pt x="32" y="20"/>
                      </a:lnTo>
                      <a:lnTo>
                        <a:pt x="44" y="24"/>
                      </a:lnTo>
                      <a:lnTo>
                        <a:pt x="57" y="28"/>
                      </a:lnTo>
                      <a:lnTo>
                        <a:pt x="69" y="30"/>
                      </a:lnTo>
                      <a:lnTo>
                        <a:pt x="69" y="30"/>
                      </a:lnTo>
                      <a:lnTo>
                        <a:pt x="81" y="31"/>
                      </a:lnTo>
                      <a:lnTo>
                        <a:pt x="91" y="30"/>
                      </a:lnTo>
                      <a:lnTo>
                        <a:pt x="98" y="29"/>
                      </a:lnTo>
                      <a:lnTo>
                        <a:pt x="103" y="28"/>
                      </a:lnTo>
                      <a:lnTo>
                        <a:pt x="107" y="25"/>
                      </a:lnTo>
                      <a:lnTo>
                        <a:pt x="110" y="23"/>
                      </a:lnTo>
                      <a:lnTo>
                        <a:pt x="117" y="17"/>
                      </a:lnTo>
                      <a:lnTo>
                        <a:pt x="117" y="17"/>
                      </a:lnTo>
                      <a:lnTo>
                        <a:pt x="120" y="14"/>
                      </a:lnTo>
                      <a:lnTo>
                        <a:pt x="122" y="10"/>
                      </a:lnTo>
                      <a:lnTo>
                        <a:pt x="124" y="5"/>
                      </a:lnTo>
                      <a:lnTo>
                        <a:pt x="126" y="1"/>
                      </a:lnTo>
                      <a:lnTo>
                        <a:pt x="126" y="0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103">
                  <a:extLst>
                    <a:ext uri="{FF2B5EF4-FFF2-40B4-BE49-F238E27FC236}">
                      <a16:creationId xmlns:a16="http://schemas.microsoft.com/office/drawing/2014/main" id="{64082CB2-1F60-4A22-BDC9-71850DDED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5" y="1976"/>
                  <a:ext cx="28" cy="16"/>
                </a:xfrm>
                <a:custGeom>
                  <a:avLst/>
                  <a:gdLst>
                    <a:gd name="T0" fmla="*/ 0 w 112"/>
                    <a:gd name="T1" fmla="*/ 0 h 60"/>
                    <a:gd name="T2" fmla="*/ 0 w 112"/>
                    <a:gd name="T3" fmla="*/ 0 h 60"/>
                    <a:gd name="T4" fmla="*/ 5 w 112"/>
                    <a:gd name="T5" fmla="*/ 2 h 60"/>
                    <a:gd name="T6" fmla="*/ 18 w 112"/>
                    <a:gd name="T7" fmla="*/ 8 h 60"/>
                    <a:gd name="T8" fmla="*/ 26 w 112"/>
                    <a:gd name="T9" fmla="*/ 14 h 60"/>
                    <a:gd name="T10" fmla="*/ 34 w 112"/>
                    <a:gd name="T11" fmla="*/ 19 h 60"/>
                    <a:gd name="T12" fmla="*/ 43 w 112"/>
                    <a:gd name="T13" fmla="*/ 27 h 60"/>
                    <a:gd name="T14" fmla="*/ 52 w 112"/>
                    <a:gd name="T15" fmla="*/ 34 h 60"/>
                    <a:gd name="T16" fmla="*/ 52 w 112"/>
                    <a:gd name="T17" fmla="*/ 34 h 60"/>
                    <a:gd name="T18" fmla="*/ 64 w 112"/>
                    <a:gd name="T19" fmla="*/ 48 h 60"/>
                    <a:gd name="T20" fmla="*/ 71 w 112"/>
                    <a:gd name="T21" fmla="*/ 55 h 60"/>
                    <a:gd name="T22" fmla="*/ 73 w 112"/>
                    <a:gd name="T23" fmla="*/ 57 h 60"/>
                    <a:gd name="T24" fmla="*/ 77 w 112"/>
                    <a:gd name="T25" fmla="*/ 59 h 60"/>
                    <a:gd name="T26" fmla="*/ 86 w 112"/>
                    <a:gd name="T27" fmla="*/ 60 h 60"/>
                    <a:gd name="T28" fmla="*/ 86 w 112"/>
                    <a:gd name="T29" fmla="*/ 60 h 60"/>
                    <a:gd name="T30" fmla="*/ 93 w 112"/>
                    <a:gd name="T31" fmla="*/ 60 h 60"/>
                    <a:gd name="T32" fmla="*/ 98 w 112"/>
                    <a:gd name="T33" fmla="*/ 59 h 60"/>
                    <a:gd name="T34" fmla="*/ 102 w 112"/>
                    <a:gd name="T35" fmla="*/ 57 h 60"/>
                    <a:gd name="T36" fmla="*/ 106 w 112"/>
                    <a:gd name="T37" fmla="*/ 54 h 60"/>
                    <a:gd name="T38" fmla="*/ 111 w 112"/>
                    <a:gd name="T39" fmla="*/ 49 h 60"/>
                    <a:gd name="T40" fmla="*/ 112 w 112"/>
                    <a:gd name="T41" fmla="*/ 4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2" h="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2"/>
                      </a:lnTo>
                      <a:lnTo>
                        <a:pt x="18" y="8"/>
                      </a:lnTo>
                      <a:lnTo>
                        <a:pt x="26" y="14"/>
                      </a:lnTo>
                      <a:lnTo>
                        <a:pt x="34" y="19"/>
                      </a:lnTo>
                      <a:lnTo>
                        <a:pt x="43" y="27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64" y="48"/>
                      </a:lnTo>
                      <a:lnTo>
                        <a:pt x="71" y="55"/>
                      </a:lnTo>
                      <a:lnTo>
                        <a:pt x="73" y="57"/>
                      </a:lnTo>
                      <a:lnTo>
                        <a:pt x="77" y="59"/>
                      </a:lnTo>
                      <a:lnTo>
                        <a:pt x="86" y="60"/>
                      </a:lnTo>
                      <a:lnTo>
                        <a:pt x="86" y="60"/>
                      </a:lnTo>
                      <a:lnTo>
                        <a:pt x="93" y="60"/>
                      </a:lnTo>
                      <a:lnTo>
                        <a:pt x="98" y="59"/>
                      </a:lnTo>
                      <a:lnTo>
                        <a:pt x="102" y="57"/>
                      </a:lnTo>
                      <a:lnTo>
                        <a:pt x="106" y="54"/>
                      </a:lnTo>
                      <a:lnTo>
                        <a:pt x="111" y="49"/>
                      </a:lnTo>
                      <a:lnTo>
                        <a:pt x="112" y="47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104">
                  <a:extLst>
                    <a:ext uri="{FF2B5EF4-FFF2-40B4-BE49-F238E27FC236}">
                      <a16:creationId xmlns:a16="http://schemas.microsoft.com/office/drawing/2014/main" id="{BB72C33F-4E3F-4906-B399-356993F9779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56" y="2044"/>
                  <a:ext cx="177" cy="305"/>
                </a:xfrm>
                <a:custGeom>
                  <a:avLst/>
                  <a:gdLst>
                    <a:gd name="T0" fmla="*/ 488 w 711"/>
                    <a:gd name="T1" fmla="*/ 242 h 1218"/>
                    <a:gd name="T2" fmla="*/ 363 w 711"/>
                    <a:gd name="T3" fmla="*/ 231 h 1218"/>
                    <a:gd name="T4" fmla="*/ 304 w 711"/>
                    <a:gd name="T5" fmla="*/ 397 h 1218"/>
                    <a:gd name="T6" fmla="*/ 285 w 711"/>
                    <a:gd name="T7" fmla="*/ 397 h 1218"/>
                    <a:gd name="T8" fmla="*/ 259 w 711"/>
                    <a:gd name="T9" fmla="*/ 324 h 1218"/>
                    <a:gd name="T10" fmla="*/ 276 w 711"/>
                    <a:gd name="T11" fmla="*/ 302 h 1218"/>
                    <a:gd name="T12" fmla="*/ 345 w 711"/>
                    <a:gd name="T13" fmla="*/ 181 h 1218"/>
                    <a:gd name="T14" fmla="*/ 281 w 711"/>
                    <a:gd name="T15" fmla="*/ 155 h 1218"/>
                    <a:gd name="T16" fmla="*/ 417 w 711"/>
                    <a:gd name="T17" fmla="*/ 69 h 1218"/>
                    <a:gd name="T18" fmla="*/ 402 w 711"/>
                    <a:gd name="T19" fmla="*/ 9 h 1218"/>
                    <a:gd name="T20" fmla="*/ 220 w 711"/>
                    <a:gd name="T21" fmla="*/ 99 h 1218"/>
                    <a:gd name="T22" fmla="*/ 226 w 711"/>
                    <a:gd name="T23" fmla="*/ 260 h 1218"/>
                    <a:gd name="T24" fmla="*/ 184 w 711"/>
                    <a:gd name="T25" fmla="*/ 189 h 1218"/>
                    <a:gd name="T26" fmla="*/ 140 w 711"/>
                    <a:gd name="T27" fmla="*/ 280 h 1218"/>
                    <a:gd name="T28" fmla="*/ 95 w 711"/>
                    <a:gd name="T29" fmla="*/ 354 h 1218"/>
                    <a:gd name="T30" fmla="*/ 14 w 711"/>
                    <a:gd name="T31" fmla="*/ 305 h 1218"/>
                    <a:gd name="T32" fmla="*/ 13 w 711"/>
                    <a:gd name="T33" fmla="*/ 471 h 1218"/>
                    <a:gd name="T34" fmla="*/ 129 w 711"/>
                    <a:gd name="T35" fmla="*/ 522 h 1218"/>
                    <a:gd name="T36" fmla="*/ 130 w 711"/>
                    <a:gd name="T37" fmla="*/ 603 h 1218"/>
                    <a:gd name="T38" fmla="*/ 200 w 711"/>
                    <a:gd name="T39" fmla="*/ 609 h 1218"/>
                    <a:gd name="T40" fmla="*/ 156 w 711"/>
                    <a:gd name="T41" fmla="*/ 635 h 1218"/>
                    <a:gd name="T42" fmla="*/ 17 w 711"/>
                    <a:gd name="T43" fmla="*/ 617 h 1218"/>
                    <a:gd name="T44" fmla="*/ 82 w 711"/>
                    <a:gd name="T45" fmla="*/ 743 h 1218"/>
                    <a:gd name="T46" fmla="*/ 154 w 711"/>
                    <a:gd name="T47" fmla="*/ 793 h 1218"/>
                    <a:gd name="T48" fmla="*/ 125 w 711"/>
                    <a:gd name="T49" fmla="*/ 851 h 1218"/>
                    <a:gd name="T50" fmla="*/ 215 w 711"/>
                    <a:gd name="T51" fmla="*/ 845 h 1218"/>
                    <a:gd name="T52" fmla="*/ 241 w 711"/>
                    <a:gd name="T53" fmla="*/ 934 h 1218"/>
                    <a:gd name="T54" fmla="*/ 162 w 711"/>
                    <a:gd name="T55" fmla="*/ 946 h 1218"/>
                    <a:gd name="T56" fmla="*/ 236 w 711"/>
                    <a:gd name="T57" fmla="*/ 995 h 1218"/>
                    <a:gd name="T58" fmla="*/ 296 w 711"/>
                    <a:gd name="T59" fmla="*/ 1115 h 1218"/>
                    <a:gd name="T60" fmla="*/ 390 w 711"/>
                    <a:gd name="T61" fmla="*/ 1145 h 1218"/>
                    <a:gd name="T62" fmla="*/ 431 w 711"/>
                    <a:gd name="T63" fmla="*/ 1208 h 1218"/>
                    <a:gd name="T64" fmla="*/ 540 w 711"/>
                    <a:gd name="T65" fmla="*/ 1196 h 1218"/>
                    <a:gd name="T66" fmla="*/ 687 w 711"/>
                    <a:gd name="T67" fmla="*/ 1182 h 1218"/>
                    <a:gd name="T68" fmla="*/ 660 w 711"/>
                    <a:gd name="T69" fmla="*/ 1097 h 1218"/>
                    <a:gd name="T70" fmla="*/ 479 w 711"/>
                    <a:gd name="T71" fmla="*/ 1036 h 1218"/>
                    <a:gd name="T72" fmla="*/ 421 w 711"/>
                    <a:gd name="T73" fmla="*/ 995 h 1218"/>
                    <a:gd name="T74" fmla="*/ 495 w 711"/>
                    <a:gd name="T75" fmla="*/ 937 h 1218"/>
                    <a:gd name="T76" fmla="*/ 453 w 711"/>
                    <a:gd name="T77" fmla="*/ 885 h 1218"/>
                    <a:gd name="T78" fmla="*/ 400 w 711"/>
                    <a:gd name="T79" fmla="*/ 859 h 1218"/>
                    <a:gd name="T80" fmla="*/ 397 w 711"/>
                    <a:gd name="T81" fmla="*/ 844 h 1218"/>
                    <a:gd name="T82" fmla="*/ 440 w 711"/>
                    <a:gd name="T83" fmla="*/ 760 h 1218"/>
                    <a:gd name="T84" fmla="*/ 298 w 711"/>
                    <a:gd name="T85" fmla="*/ 674 h 1218"/>
                    <a:gd name="T86" fmla="*/ 436 w 711"/>
                    <a:gd name="T87" fmla="*/ 675 h 1218"/>
                    <a:gd name="T88" fmla="*/ 354 w 711"/>
                    <a:gd name="T89" fmla="*/ 505 h 1218"/>
                    <a:gd name="T90" fmla="*/ 294 w 711"/>
                    <a:gd name="T91" fmla="*/ 596 h 1218"/>
                    <a:gd name="T92" fmla="*/ 271 w 711"/>
                    <a:gd name="T93" fmla="*/ 613 h 1218"/>
                    <a:gd name="T94" fmla="*/ 228 w 711"/>
                    <a:gd name="T95" fmla="*/ 622 h 1218"/>
                    <a:gd name="T96" fmla="*/ 281 w 711"/>
                    <a:gd name="T97" fmla="*/ 501 h 1218"/>
                    <a:gd name="T98" fmla="*/ 334 w 711"/>
                    <a:gd name="T99" fmla="*/ 476 h 1218"/>
                    <a:gd name="T100" fmla="*/ 445 w 711"/>
                    <a:gd name="T101" fmla="*/ 480 h 1218"/>
                    <a:gd name="T102" fmla="*/ 445 w 711"/>
                    <a:gd name="T103" fmla="*/ 384 h 1218"/>
                    <a:gd name="T104" fmla="*/ 320 w 711"/>
                    <a:gd name="T105" fmla="*/ 405 h 1218"/>
                    <a:gd name="T106" fmla="*/ 455 w 711"/>
                    <a:gd name="T107" fmla="*/ 330 h 1218"/>
                    <a:gd name="T108" fmla="*/ 358 w 711"/>
                    <a:gd name="T109" fmla="*/ 1058 h 1218"/>
                    <a:gd name="T110" fmla="*/ 320 w 711"/>
                    <a:gd name="T111" fmla="*/ 864 h 1218"/>
                    <a:gd name="T112" fmla="*/ 383 w 711"/>
                    <a:gd name="T113" fmla="*/ 1035 h 1218"/>
                    <a:gd name="T114" fmla="*/ 173 w 711"/>
                    <a:gd name="T115" fmla="*/ 406 h 1218"/>
                    <a:gd name="T116" fmla="*/ 187 w 711"/>
                    <a:gd name="T117" fmla="*/ 493 h 1218"/>
                    <a:gd name="T118" fmla="*/ 177 w 711"/>
                    <a:gd name="T119" fmla="*/ 307 h 1218"/>
                    <a:gd name="T120" fmla="*/ 207 w 711"/>
                    <a:gd name="T121" fmla="*/ 393 h 1218"/>
                    <a:gd name="T122" fmla="*/ 164 w 711"/>
                    <a:gd name="T123" fmla="*/ 294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711" h="1218">
                      <a:moveTo>
                        <a:pt x="281" y="0"/>
                      </a:moveTo>
                      <a:lnTo>
                        <a:pt x="281" y="0"/>
                      </a:lnTo>
                      <a:lnTo>
                        <a:pt x="281" y="1"/>
                      </a:lnTo>
                      <a:lnTo>
                        <a:pt x="281" y="1"/>
                      </a:lnTo>
                      <a:lnTo>
                        <a:pt x="281" y="0"/>
                      </a:lnTo>
                      <a:lnTo>
                        <a:pt x="281" y="0"/>
                      </a:lnTo>
                      <a:close/>
                      <a:moveTo>
                        <a:pt x="488" y="186"/>
                      </a:moveTo>
                      <a:lnTo>
                        <a:pt x="488" y="186"/>
                      </a:lnTo>
                      <a:lnTo>
                        <a:pt x="488" y="187"/>
                      </a:lnTo>
                      <a:lnTo>
                        <a:pt x="488" y="187"/>
                      </a:lnTo>
                      <a:lnTo>
                        <a:pt x="488" y="186"/>
                      </a:lnTo>
                      <a:lnTo>
                        <a:pt x="488" y="186"/>
                      </a:lnTo>
                      <a:close/>
                      <a:moveTo>
                        <a:pt x="488" y="242"/>
                      </a:moveTo>
                      <a:lnTo>
                        <a:pt x="488" y="242"/>
                      </a:lnTo>
                      <a:lnTo>
                        <a:pt x="488" y="217"/>
                      </a:lnTo>
                      <a:lnTo>
                        <a:pt x="488" y="187"/>
                      </a:lnTo>
                      <a:lnTo>
                        <a:pt x="488" y="187"/>
                      </a:lnTo>
                      <a:lnTo>
                        <a:pt x="483" y="190"/>
                      </a:lnTo>
                      <a:lnTo>
                        <a:pt x="475" y="194"/>
                      </a:lnTo>
                      <a:lnTo>
                        <a:pt x="451" y="207"/>
                      </a:lnTo>
                      <a:lnTo>
                        <a:pt x="419" y="224"/>
                      </a:lnTo>
                      <a:lnTo>
                        <a:pt x="414" y="168"/>
                      </a:lnTo>
                      <a:lnTo>
                        <a:pt x="414" y="168"/>
                      </a:lnTo>
                      <a:lnTo>
                        <a:pt x="400" y="183"/>
                      </a:lnTo>
                      <a:lnTo>
                        <a:pt x="384" y="201"/>
                      </a:lnTo>
                      <a:lnTo>
                        <a:pt x="367" y="224"/>
                      </a:lnTo>
                      <a:lnTo>
                        <a:pt x="367" y="224"/>
                      </a:lnTo>
                      <a:lnTo>
                        <a:pt x="363" y="231"/>
                      </a:lnTo>
                      <a:lnTo>
                        <a:pt x="359" y="237"/>
                      </a:lnTo>
                      <a:lnTo>
                        <a:pt x="354" y="250"/>
                      </a:lnTo>
                      <a:lnTo>
                        <a:pt x="352" y="262"/>
                      </a:lnTo>
                      <a:lnTo>
                        <a:pt x="351" y="274"/>
                      </a:lnTo>
                      <a:lnTo>
                        <a:pt x="351" y="297"/>
                      </a:lnTo>
                      <a:lnTo>
                        <a:pt x="351" y="307"/>
                      </a:lnTo>
                      <a:lnTo>
                        <a:pt x="350" y="315"/>
                      </a:lnTo>
                      <a:lnTo>
                        <a:pt x="350" y="315"/>
                      </a:lnTo>
                      <a:lnTo>
                        <a:pt x="345" y="332"/>
                      </a:lnTo>
                      <a:lnTo>
                        <a:pt x="339" y="350"/>
                      </a:lnTo>
                      <a:lnTo>
                        <a:pt x="332" y="363"/>
                      </a:lnTo>
                      <a:lnTo>
                        <a:pt x="328" y="371"/>
                      </a:lnTo>
                      <a:lnTo>
                        <a:pt x="328" y="371"/>
                      </a:lnTo>
                      <a:lnTo>
                        <a:pt x="304" y="397"/>
                      </a:lnTo>
                      <a:lnTo>
                        <a:pt x="281" y="423"/>
                      </a:lnTo>
                      <a:lnTo>
                        <a:pt x="281" y="423"/>
                      </a:lnTo>
                      <a:lnTo>
                        <a:pt x="270" y="431"/>
                      </a:lnTo>
                      <a:lnTo>
                        <a:pt x="249" y="441"/>
                      </a:lnTo>
                      <a:lnTo>
                        <a:pt x="220" y="458"/>
                      </a:lnTo>
                      <a:lnTo>
                        <a:pt x="216" y="414"/>
                      </a:lnTo>
                      <a:lnTo>
                        <a:pt x="216" y="414"/>
                      </a:lnTo>
                      <a:lnTo>
                        <a:pt x="226" y="413"/>
                      </a:lnTo>
                      <a:lnTo>
                        <a:pt x="247" y="410"/>
                      </a:lnTo>
                      <a:lnTo>
                        <a:pt x="259" y="408"/>
                      </a:lnTo>
                      <a:lnTo>
                        <a:pt x="271" y="406"/>
                      </a:lnTo>
                      <a:lnTo>
                        <a:pt x="280" y="402"/>
                      </a:lnTo>
                      <a:lnTo>
                        <a:pt x="283" y="399"/>
                      </a:lnTo>
                      <a:lnTo>
                        <a:pt x="285" y="397"/>
                      </a:lnTo>
                      <a:lnTo>
                        <a:pt x="285" y="397"/>
                      </a:lnTo>
                      <a:lnTo>
                        <a:pt x="289" y="389"/>
                      </a:lnTo>
                      <a:lnTo>
                        <a:pt x="295" y="375"/>
                      </a:lnTo>
                      <a:lnTo>
                        <a:pt x="308" y="338"/>
                      </a:lnTo>
                      <a:lnTo>
                        <a:pt x="324" y="289"/>
                      </a:lnTo>
                      <a:lnTo>
                        <a:pt x="324" y="289"/>
                      </a:lnTo>
                      <a:lnTo>
                        <a:pt x="321" y="292"/>
                      </a:lnTo>
                      <a:lnTo>
                        <a:pt x="310" y="299"/>
                      </a:lnTo>
                      <a:lnTo>
                        <a:pt x="295" y="308"/>
                      </a:lnTo>
                      <a:lnTo>
                        <a:pt x="286" y="312"/>
                      </a:lnTo>
                      <a:lnTo>
                        <a:pt x="276" y="315"/>
                      </a:lnTo>
                      <a:lnTo>
                        <a:pt x="276" y="315"/>
                      </a:lnTo>
                      <a:lnTo>
                        <a:pt x="267" y="319"/>
                      </a:lnTo>
                      <a:lnTo>
                        <a:pt x="259" y="324"/>
                      </a:lnTo>
                      <a:lnTo>
                        <a:pt x="252" y="330"/>
                      </a:lnTo>
                      <a:lnTo>
                        <a:pt x="245" y="336"/>
                      </a:lnTo>
                      <a:lnTo>
                        <a:pt x="236" y="345"/>
                      </a:lnTo>
                      <a:lnTo>
                        <a:pt x="233" y="350"/>
                      </a:lnTo>
                      <a:lnTo>
                        <a:pt x="238" y="315"/>
                      </a:lnTo>
                      <a:lnTo>
                        <a:pt x="238" y="315"/>
                      </a:lnTo>
                      <a:lnTo>
                        <a:pt x="238" y="314"/>
                      </a:lnTo>
                      <a:lnTo>
                        <a:pt x="240" y="312"/>
                      </a:lnTo>
                      <a:lnTo>
                        <a:pt x="242" y="310"/>
                      </a:lnTo>
                      <a:lnTo>
                        <a:pt x="246" y="309"/>
                      </a:lnTo>
                      <a:lnTo>
                        <a:pt x="254" y="307"/>
                      </a:lnTo>
                      <a:lnTo>
                        <a:pt x="263" y="304"/>
                      </a:lnTo>
                      <a:lnTo>
                        <a:pt x="276" y="302"/>
                      </a:lnTo>
                      <a:lnTo>
                        <a:pt x="276" y="302"/>
                      </a:lnTo>
                      <a:lnTo>
                        <a:pt x="284" y="301"/>
                      </a:lnTo>
                      <a:lnTo>
                        <a:pt x="290" y="298"/>
                      </a:lnTo>
                      <a:lnTo>
                        <a:pt x="297" y="295"/>
                      </a:lnTo>
                      <a:lnTo>
                        <a:pt x="303" y="290"/>
                      </a:lnTo>
                      <a:lnTo>
                        <a:pt x="309" y="285"/>
                      </a:lnTo>
                      <a:lnTo>
                        <a:pt x="314" y="280"/>
                      </a:lnTo>
                      <a:lnTo>
                        <a:pt x="324" y="268"/>
                      </a:lnTo>
                      <a:lnTo>
                        <a:pt x="331" y="257"/>
                      </a:lnTo>
                      <a:lnTo>
                        <a:pt x="337" y="247"/>
                      </a:lnTo>
                      <a:lnTo>
                        <a:pt x="341" y="237"/>
                      </a:lnTo>
                      <a:lnTo>
                        <a:pt x="341" y="237"/>
                      </a:lnTo>
                      <a:lnTo>
                        <a:pt x="343" y="213"/>
                      </a:lnTo>
                      <a:lnTo>
                        <a:pt x="345" y="194"/>
                      </a:lnTo>
                      <a:lnTo>
                        <a:pt x="345" y="181"/>
                      </a:lnTo>
                      <a:lnTo>
                        <a:pt x="345" y="181"/>
                      </a:lnTo>
                      <a:lnTo>
                        <a:pt x="343" y="169"/>
                      </a:lnTo>
                      <a:lnTo>
                        <a:pt x="341" y="164"/>
                      </a:lnTo>
                      <a:lnTo>
                        <a:pt x="341" y="164"/>
                      </a:lnTo>
                      <a:lnTo>
                        <a:pt x="315" y="181"/>
                      </a:lnTo>
                      <a:lnTo>
                        <a:pt x="315" y="181"/>
                      </a:lnTo>
                      <a:lnTo>
                        <a:pt x="303" y="186"/>
                      </a:lnTo>
                      <a:lnTo>
                        <a:pt x="286" y="191"/>
                      </a:lnTo>
                      <a:lnTo>
                        <a:pt x="270" y="194"/>
                      </a:lnTo>
                      <a:lnTo>
                        <a:pt x="264" y="194"/>
                      </a:lnTo>
                      <a:lnTo>
                        <a:pt x="263" y="194"/>
                      </a:lnTo>
                      <a:lnTo>
                        <a:pt x="263" y="194"/>
                      </a:lnTo>
                      <a:lnTo>
                        <a:pt x="281" y="155"/>
                      </a:lnTo>
                      <a:lnTo>
                        <a:pt x="281" y="155"/>
                      </a:lnTo>
                      <a:lnTo>
                        <a:pt x="283" y="153"/>
                      </a:lnTo>
                      <a:lnTo>
                        <a:pt x="286" y="151"/>
                      </a:lnTo>
                      <a:lnTo>
                        <a:pt x="298" y="146"/>
                      </a:lnTo>
                      <a:lnTo>
                        <a:pt x="334" y="135"/>
                      </a:lnTo>
                      <a:lnTo>
                        <a:pt x="353" y="128"/>
                      </a:lnTo>
                      <a:lnTo>
                        <a:pt x="363" y="124"/>
                      </a:lnTo>
                      <a:lnTo>
                        <a:pt x="372" y="120"/>
                      </a:lnTo>
                      <a:lnTo>
                        <a:pt x="381" y="114"/>
                      </a:lnTo>
                      <a:lnTo>
                        <a:pt x="390" y="109"/>
                      </a:lnTo>
                      <a:lnTo>
                        <a:pt x="396" y="102"/>
                      </a:lnTo>
                      <a:lnTo>
                        <a:pt x="402" y="95"/>
                      </a:lnTo>
                      <a:lnTo>
                        <a:pt x="402" y="95"/>
                      </a:lnTo>
                      <a:lnTo>
                        <a:pt x="410" y="81"/>
                      </a:lnTo>
                      <a:lnTo>
                        <a:pt x="417" y="69"/>
                      </a:lnTo>
                      <a:lnTo>
                        <a:pt x="422" y="58"/>
                      </a:lnTo>
                      <a:lnTo>
                        <a:pt x="425" y="50"/>
                      </a:lnTo>
                      <a:lnTo>
                        <a:pt x="427" y="43"/>
                      </a:lnTo>
                      <a:lnTo>
                        <a:pt x="428" y="39"/>
                      </a:lnTo>
                      <a:lnTo>
                        <a:pt x="428" y="35"/>
                      </a:lnTo>
                      <a:lnTo>
                        <a:pt x="427" y="34"/>
                      </a:lnTo>
                      <a:lnTo>
                        <a:pt x="427" y="34"/>
                      </a:lnTo>
                      <a:lnTo>
                        <a:pt x="411" y="35"/>
                      </a:lnTo>
                      <a:lnTo>
                        <a:pt x="402" y="35"/>
                      </a:lnTo>
                      <a:lnTo>
                        <a:pt x="398" y="35"/>
                      </a:lnTo>
                      <a:lnTo>
                        <a:pt x="397" y="34"/>
                      </a:lnTo>
                      <a:lnTo>
                        <a:pt x="397" y="34"/>
                      </a:lnTo>
                      <a:lnTo>
                        <a:pt x="399" y="20"/>
                      </a:lnTo>
                      <a:lnTo>
                        <a:pt x="402" y="9"/>
                      </a:lnTo>
                      <a:lnTo>
                        <a:pt x="289" y="60"/>
                      </a:lnTo>
                      <a:lnTo>
                        <a:pt x="289" y="60"/>
                      </a:lnTo>
                      <a:lnTo>
                        <a:pt x="285" y="34"/>
                      </a:lnTo>
                      <a:lnTo>
                        <a:pt x="282" y="14"/>
                      </a:lnTo>
                      <a:lnTo>
                        <a:pt x="281" y="1"/>
                      </a:lnTo>
                      <a:lnTo>
                        <a:pt x="281" y="1"/>
                      </a:lnTo>
                      <a:lnTo>
                        <a:pt x="269" y="18"/>
                      </a:lnTo>
                      <a:lnTo>
                        <a:pt x="248" y="46"/>
                      </a:lnTo>
                      <a:lnTo>
                        <a:pt x="239" y="61"/>
                      </a:lnTo>
                      <a:lnTo>
                        <a:pt x="229" y="77"/>
                      </a:lnTo>
                      <a:lnTo>
                        <a:pt x="223" y="89"/>
                      </a:lnTo>
                      <a:lnTo>
                        <a:pt x="221" y="95"/>
                      </a:lnTo>
                      <a:lnTo>
                        <a:pt x="220" y="99"/>
                      </a:lnTo>
                      <a:lnTo>
                        <a:pt x="220" y="99"/>
                      </a:lnTo>
                      <a:lnTo>
                        <a:pt x="220" y="104"/>
                      </a:lnTo>
                      <a:lnTo>
                        <a:pt x="221" y="108"/>
                      </a:lnTo>
                      <a:lnTo>
                        <a:pt x="225" y="118"/>
                      </a:lnTo>
                      <a:lnTo>
                        <a:pt x="229" y="127"/>
                      </a:lnTo>
                      <a:lnTo>
                        <a:pt x="235" y="136"/>
                      </a:lnTo>
                      <a:lnTo>
                        <a:pt x="245" y="150"/>
                      </a:lnTo>
                      <a:lnTo>
                        <a:pt x="250" y="155"/>
                      </a:lnTo>
                      <a:lnTo>
                        <a:pt x="250" y="155"/>
                      </a:lnTo>
                      <a:lnTo>
                        <a:pt x="245" y="183"/>
                      </a:lnTo>
                      <a:lnTo>
                        <a:pt x="241" y="205"/>
                      </a:lnTo>
                      <a:lnTo>
                        <a:pt x="238" y="216"/>
                      </a:lnTo>
                      <a:lnTo>
                        <a:pt x="238" y="216"/>
                      </a:lnTo>
                      <a:lnTo>
                        <a:pt x="233" y="231"/>
                      </a:lnTo>
                      <a:lnTo>
                        <a:pt x="226" y="260"/>
                      </a:lnTo>
                      <a:lnTo>
                        <a:pt x="216" y="302"/>
                      </a:lnTo>
                      <a:lnTo>
                        <a:pt x="216" y="302"/>
                      </a:lnTo>
                      <a:lnTo>
                        <a:pt x="220" y="263"/>
                      </a:lnTo>
                      <a:lnTo>
                        <a:pt x="220" y="263"/>
                      </a:lnTo>
                      <a:lnTo>
                        <a:pt x="221" y="254"/>
                      </a:lnTo>
                      <a:lnTo>
                        <a:pt x="220" y="247"/>
                      </a:lnTo>
                      <a:lnTo>
                        <a:pt x="219" y="243"/>
                      </a:lnTo>
                      <a:lnTo>
                        <a:pt x="217" y="238"/>
                      </a:lnTo>
                      <a:lnTo>
                        <a:pt x="209" y="229"/>
                      </a:lnTo>
                      <a:lnTo>
                        <a:pt x="205" y="221"/>
                      </a:lnTo>
                      <a:lnTo>
                        <a:pt x="199" y="211"/>
                      </a:lnTo>
                      <a:lnTo>
                        <a:pt x="199" y="211"/>
                      </a:lnTo>
                      <a:lnTo>
                        <a:pt x="192" y="200"/>
                      </a:lnTo>
                      <a:lnTo>
                        <a:pt x="184" y="189"/>
                      </a:lnTo>
                      <a:lnTo>
                        <a:pt x="168" y="169"/>
                      </a:lnTo>
                      <a:lnTo>
                        <a:pt x="157" y="156"/>
                      </a:lnTo>
                      <a:lnTo>
                        <a:pt x="151" y="151"/>
                      </a:lnTo>
                      <a:lnTo>
                        <a:pt x="151" y="151"/>
                      </a:lnTo>
                      <a:lnTo>
                        <a:pt x="145" y="181"/>
                      </a:lnTo>
                      <a:lnTo>
                        <a:pt x="140" y="208"/>
                      </a:lnTo>
                      <a:lnTo>
                        <a:pt x="138" y="233"/>
                      </a:lnTo>
                      <a:lnTo>
                        <a:pt x="138" y="233"/>
                      </a:lnTo>
                      <a:lnTo>
                        <a:pt x="138" y="253"/>
                      </a:lnTo>
                      <a:lnTo>
                        <a:pt x="140" y="265"/>
                      </a:lnTo>
                      <a:lnTo>
                        <a:pt x="141" y="274"/>
                      </a:lnTo>
                      <a:lnTo>
                        <a:pt x="143" y="276"/>
                      </a:lnTo>
                      <a:lnTo>
                        <a:pt x="143" y="276"/>
                      </a:lnTo>
                      <a:lnTo>
                        <a:pt x="140" y="280"/>
                      </a:lnTo>
                      <a:lnTo>
                        <a:pt x="136" y="289"/>
                      </a:lnTo>
                      <a:lnTo>
                        <a:pt x="133" y="295"/>
                      </a:lnTo>
                      <a:lnTo>
                        <a:pt x="131" y="301"/>
                      </a:lnTo>
                      <a:lnTo>
                        <a:pt x="130" y="308"/>
                      </a:lnTo>
                      <a:lnTo>
                        <a:pt x="130" y="315"/>
                      </a:lnTo>
                      <a:lnTo>
                        <a:pt x="130" y="315"/>
                      </a:lnTo>
                      <a:lnTo>
                        <a:pt x="134" y="363"/>
                      </a:lnTo>
                      <a:lnTo>
                        <a:pt x="134" y="363"/>
                      </a:lnTo>
                      <a:lnTo>
                        <a:pt x="121" y="349"/>
                      </a:lnTo>
                      <a:lnTo>
                        <a:pt x="111" y="339"/>
                      </a:lnTo>
                      <a:lnTo>
                        <a:pt x="109" y="335"/>
                      </a:lnTo>
                      <a:lnTo>
                        <a:pt x="108" y="332"/>
                      </a:lnTo>
                      <a:lnTo>
                        <a:pt x="108" y="332"/>
                      </a:lnTo>
                      <a:lnTo>
                        <a:pt x="95" y="354"/>
                      </a:lnTo>
                      <a:lnTo>
                        <a:pt x="78" y="337"/>
                      </a:lnTo>
                      <a:lnTo>
                        <a:pt x="78" y="337"/>
                      </a:lnTo>
                      <a:lnTo>
                        <a:pt x="65" y="323"/>
                      </a:lnTo>
                      <a:lnTo>
                        <a:pt x="47" y="301"/>
                      </a:lnTo>
                      <a:lnTo>
                        <a:pt x="30" y="281"/>
                      </a:lnTo>
                      <a:lnTo>
                        <a:pt x="25" y="273"/>
                      </a:lnTo>
                      <a:lnTo>
                        <a:pt x="22" y="268"/>
                      </a:lnTo>
                      <a:lnTo>
                        <a:pt x="22" y="268"/>
                      </a:lnTo>
                      <a:lnTo>
                        <a:pt x="21" y="267"/>
                      </a:lnTo>
                      <a:lnTo>
                        <a:pt x="20" y="267"/>
                      </a:lnTo>
                      <a:lnTo>
                        <a:pt x="18" y="271"/>
                      </a:lnTo>
                      <a:lnTo>
                        <a:pt x="16" y="280"/>
                      </a:lnTo>
                      <a:lnTo>
                        <a:pt x="15" y="291"/>
                      </a:lnTo>
                      <a:lnTo>
                        <a:pt x="14" y="305"/>
                      </a:lnTo>
                      <a:lnTo>
                        <a:pt x="14" y="321"/>
                      </a:lnTo>
                      <a:lnTo>
                        <a:pt x="15" y="338"/>
                      </a:lnTo>
                      <a:lnTo>
                        <a:pt x="17" y="354"/>
                      </a:lnTo>
                      <a:lnTo>
                        <a:pt x="17" y="354"/>
                      </a:lnTo>
                      <a:lnTo>
                        <a:pt x="22" y="369"/>
                      </a:lnTo>
                      <a:lnTo>
                        <a:pt x="27" y="383"/>
                      </a:lnTo>
                      <a:lnTo>
                        <a:pt x="34" y="396"/>
                      </a:lnTo>
                      <a:lnTo>
                        <a:pt x="40" y="407"/>
                      </a:lnTo>
                      <a:lnTo>
                        <a:pt x="47" y="416"/>
                      </a:lnTo>
                      <a:lnTo>
                        <a:pt x="52" y="422"/>
                      </a:lnTo>
                      <a:lnTo>
                        <a:pt x="56" y="427"/>
                      </a:lnTo>
                      <a:lnTo>
                        <a:pt x="0" y="410"/>
                      </a:lnTo>
                      <a:lnTo>
                        <a:pt x="0" y="410"/>
                      </a:lnTo>
                      <a:lnTo>
                        <a:pt x="13" y="471"/>
                      </a:lnTo>
                      <a:lnTo>
                        <a:pt x="13" y="471"/>
                      </a:lnTo>
                      <a:lnTo>
                        <a:pt x="14" y="474"/>
                      </a:lnTo>
                      <a:lnTo>
                        <a:pt x="16" y="478"/>
                      </a:lnTo>
                      <a:lnTo>
                        <a:pt x="23" y="485"/>
                      </a:lnTo>
                      <a:lnTo>
                        <a:pt x="31" y="492"/>
                      </a:lnTo>
                      <a:lnTo>
                        <a:pt x="42" y="499"/>
                      </a:lnTo>
                      <a:lnTo>
                        <a:pt x="53" y="505"/>
                      </a:lnTo>
                      <a:lnTo>
                        <a:pt x="65" y="511"/>
                      </a:lnTo>
                      <a:lnTo>
                        <a:pt x="76" y="515"/>
                      </a:lnTo>
                      <a:lnTo>
                        <a:pt x="86" y="518"/>
                      </a:lnTo>
                      <a:lnTo>
                        <a:pt x="86" y="518"/>
                      </a:lnTo>
                      <a:lnTo>
                        <a:pt x="96" y="520"/>
                      </a:lnTo>
                      <a:lnTo>
                        <a:pt x="108" y="521"/>
                      </a:lnTo>
                      <a:lnTo>
                        <a:pt x="129" y="522"/>
                      </a:lnTo>
                      <a:lnTo>
                        <a:pt x="151" y="522"/>
                      </a:lnTo>
                      <a:lnTo>
                        <a:pt x="164" y="553"/>
                      </a:lnTo>
                      <a:lnTo>
                        <a:pt x="108" y="531"/>
                      </a:lnTo>
                      <a:lnTo>
                        <a:pt x="39" y="535"/>
                      </a:lnTo>
                      <a:lnTo>
                        <a:pt x="39" y="535"/>
                      </a:lnTo>
                      <a:lnTo>
                        <a:pt x="45" y="542"/>
                      </a:lnTo>
                      <a:lnTo>
                        <a:pt x="63" y="557"/>
                      </a:lnTo>
                      <a:lnTo>
                        <a:pt x="86" y="578"/>
                      </a:lnTo>
                      <a:lnTo>
                        <a:pt x="99" y="587"/>
                      </a:lnTo>
                      <a:lnTo>
                        <a:pt x="112" y="596"/>
                      </a:lnTo>
                      <a:lnTo>
                        <a:pt x="112" y="596"/>
                      </a:lnTo>
                      <a:lnTo>
                        <a:pt x="119" y="599"/>
                      </a:lnTo>
                      <a:lnTo>
                        <a:pt x="124" y="602"/>
                      </a:lnTo>
                      <a:lnTo>
                        <a:pt x="130" y="603"/>
                      </a:lnTo>
                      <a:lnTo>
                        <a:pt x="135" y="605"/>
                      </a:lnTo>
                      <a:lnTo>
                        <a:pt x="144" y="605"/>
                      </a:lnTo>
                      <a:lnTo>
                        <a:pt x="152" y="602"/>
                      </a:lnTo>
                      <a:lnTo>
                        <a:pt x="159" y="599"/>
                      </a:lnTo>
                      <a:lnTo>
                        <a:pt x="164" y="596"/>
                      </a:lnTo>
                      <a:lnTo>
                        <a:pt x="168" y="593"/>
                      </a:lnTo>
                      <a:lnTo>
                        <a:pt x="173" y="592"/>
                      </a:lnTo>
                      <a:lnTo>
                        <a:pt x="173" y="592"/>
                      </a:lnTo>
                      <a:lnTo>
                        <a:pt x="177" y="592"/>
                      </a:lnTo>
                      <a:lnTo>
                        <a:pt x="180" y="593"/>
                      </a:lnTo>
                      <a:lnTo>
                        <a:pt x="188" y="597"/>
                      </a:lnTo>
                      <a:lnTo>
                        <a:pt x="199" y="605"/>
                      </a:lnTo>
                      <a:lnTo>
                        <a:pt x="199" y="605"/>
                      </a:lnTo>
                      <a:lnTo>
                        <a:pt x="200" y="609"/>
                      </a:lnTo>
                      <a:lnTo>
                        <a:pt x="203" y="619"/>
                      </a:lnTo>
                      <a:lnTo>
                        <a:pt x="208" y="649"/>
                      </a:lnTo>
                      <a:lnTo>
                        <a:pt x="208" y="649"/>
                      </a:lnTo>
                      <a:lnTo>
                        <a:pt x="216" y="691"/>
                      </a:lnTo>
                      <a:lnTo>
                        <a:pt x="216" y="691"/>
                      </a:lnTo>
                      <a:lnTo>
                        <a:pt x="207" y="683"/>
                      </a:lnTo>
                      <a:lnTo>
                        <a:pt x="202" y="678"/>
                      </a:lnTo>
                      <a:lnTo>
                        <a:pt x="200" y="676"/>
                      </a:lnTo>
                      <a:lnTo>
                        <a:pt x="199" y="674"/>
                      </a:lnTo>
                      <a:lnTo>
                        <a:pt x="199" y="674"/>
                      </a:lnTo>
                      <a:lnTo>
                        <a:pt x="197" y="670"/>
                      </a:lnTo>
                      <a:lnTo>
                        <a:pt x="192" y="666"/>
                      </a:lnTo>
                      <a:lnTo>
                        <a:pt x="177" y="652"/>
                      </a:lnTo>
                      <a:lnTo>
                        <a:pt x="156" y="635"/>
                      </a:lnTo>
                      <a:lnTo>
                        <a:pt x="156" y="665"/>
                      </a:lnTo>
                      <a:lnTo>
                        <a:pt x="156" y="665"/>
                      </a:lnTo>
                      <a:lnTo>
                        <a:pt x="137" y="648"/>
                      </a:lnTo>
                      <a:lnTo>
                        <a:pt x="112" y="626"/>
                      </a:lnTo>
                      <a:lnTo>
                        <a:pt x="112" y="626"/>
                      </a:lnTo>
                      <a:lnTo>
                        <a:pt x="106" y="622"/>
                      </a:lnTo>
                      <a:lnTo>
                        <a:pt x="92" y="615"/>
                      </a:lnTo>
                      <a:lnTo>
                        <a:pt x="53" y="598"/>
                      </a:lnTo>
                      <a:lnTo>
                        <a:pt x="0" y="574"/>
                      </a:lnTo>
                      <a:lnTo>
                        <a:pt x="0" y="574"/>
                      </a:lnTo>
                      <a:lnTo>
                        <a:pt x="4" y="586"/>
                      </a:lnTo>
                      <a:lnTo>
                        <a:pt x="9" y="600"/>
                      </a:lnTo>
                      <a:lnTo>
                        <a:pt x="17" y="617"/>
                      </a:lnTo>
                      <a:lnTo>
                        <a:pt x="17" y="617"/>
                      </a:lnTo>
                      <a:lnTo>
                        <a:pt x="24" y="627"/>
                      </a:lnTo>
                      <a:lnTo>
                        <a:pt x="31" y="638"/>
                      </a:lnTo>
                      <a:lnTo>
                        <a:pt x="41" y="648"/>
                      </a:lnTo>
                      <a:lnTo>
                        <a:pt x="51" y="657"/>
                      </a:lnTo>
                      <a:lnTo>
                        <a:pt x="67" y="673"/>
                      </a:lnTo>
                      <a:lnTo>
                        <a:pt x="74" y="678"/>
                      </a:lnTo>
                      <a:lnTo>
                        <a:pt x="4" y="687"/>
                      </a:lnTo>
                      <a:lnTo>
                        <a:pt x="13" y="700"/>
                      </a:lnTo>
                      <a:lnTo>
                        <a:pt x="13" y="700"/>
                      </a:lnTo>
                      <a:lnTo>
                        <a:pt x="47" y="721"/>
                      </a:lnTo>
                      <a:lnTo>
                        <a:pt x="69" y="736"/>
                      </a:lnTo>
                      <a:lnTo>
                        <a:pt x="78" y="741"/>
                      </a:lnTo>
                      <a:lnTo>
                        <a:pt x="82" y="743"/>
                      </a:lnTo>
                      <a:lnTo>
                        <a:pt x="82" y="743"/>
                      </a:lnTo>
                      <a:lnTo>
                        <a:pt x="147" y="747"/>
                      </a:lnTo>
                      <a:lnTo>
                        <a:pt x="147" y="747"/>
                      </a:lnTo>
                      <a:lnTo>
                        <a:pt x="163" y="758"/>
                      </a:lnTo>
                      <a:lnTo>
                        <a:pt x="176" y="768"/>
                      </a:lnTo>
                      <a:lnTo>
                        <a:pt x="186" y="773"/>
                      </a:lnTo>
                      <a:lnTo>
                        <a:pt x="186" y="773"/>
                      </a:lnTo>
                      <a:lnTo>
                        <a:pt x="194" y="778"/>
                      </a:lnTo>
                      <a:lnTo>
                        <a:pt x="204" y="785"/>
                      </a:lnTo>
                      <a:lnTo>
                        <a:pt x="216" y="795"/>
                      </a:lnTo>
                      <a:lnTo>
                        <a:pt x="233" y="842"/>
                      </a:lnTo>
                      <a:lnTo>
                        <a:pt x="225" y="838"/>
                      </a:lnTo>
                      <a:lnTo>
                        <a:pt x="225" y="838"/>
                      </a:lnTo>
                      <a:lnTo>
                        <a:pt x="186" y="813"/>
                      </a:lnTo>
                      <a:lnTo>
                        <a:pt x="154" y="793"/>
                      </a:lnTo>
                      <a:lnTo>
                        <a:pt x="134" y="782"/>
                      </a:lnTo>
                      <a:lnTo>
                        <a:pt x="134" y="782"/>
                      </a:lnTo>
                      <a:lnTo>
                        <a:pt x="131" y="781"/>
                      </a:lnTo>
                      <a:lnTo>
                        <a:pt x="125" y="779"/>
                      </a:lnTo>
                      <a:lnTo>
                        <a:pt x="113" y="777"/>
                      </a:lnTo>
                      <a:lnTo>
                        <a:pt x="98" y="776"/>
                      </a:lnTo>
                      <a:lnTo>
                        <a:pt x="82" y="776"/>
                      </a:lnTo>
                      <a:lnTo>
                        <a:pt x="55" y="776"/>
                      </a:lnTo>
                      <a:lnTo>
                        <a:pt x="43" y="777"/>
                      </a:lnTo>
                      <a:lnTo>
                        <a:pt x="43" y="777"/>
                      </a:lnTo>
                      <a:lnTo>
                        <a:pt x="74" y="805"/>
                      </a:lnTo>
                      <a:lnTo>
                        <a:pt x="99" y="830"/>
                      </a:lnTo>
                      <a:lnTo>
                        <a:pt x="113" y="841"/>
                      </a:lnTo>
                      <a:lnTo>
                        <a:pt x="125" y="851"/>
                      </a:lnTo>
                      <a:lnTo>
                        <a:pt x="125" y="851"/>
                      </a:lnTo>
                      <a:lnTo>
                        <a:pt x="131" y="854"/>
                      </a:lnTo>
                      <a:lnTo>
                        <a:pt x="136" y="856"/>
                      </a:lnTo>
                      <a:lnTo>
                        <a:pt x="141" y="858"/>
                      </a:lnTo>
                      <a:lnTo>
                        <a:pt x="146" y="858"/>
                      </a:lnTo>
                      <a:lnTo>
                        <a:pt x="151" y="858"/>
                      </a:lnTo>
                      <a:lnTo>
                        <a:pt x="156" y="858"/>
                      </a:lnTo>
                      <a:lnTo>
                        <a:pt x="165" y="855"/>
                      </a:lnTo>
                      <a:lnTo>
                        <a:pt x="181" y="847"/>
                      </a:lnTo>
                      <a:lnTo>
                        <a:pt x="190" y="844"/>
                      </a:lnTo>
                      <a:lnTo>
                        <a:pt x="199" y="842"/>
                      </a:lnTo>
                      <a:lnTo>
                        <a:pt x="199" y="842"/>
                      </a:lnTo>
                      <a:lnTo>
                        <a:pt x="207" y="843"/>
                      </a:lnTo>
                      <a:lnTo>
                        <a:pt x="215" y="845"/>
                      </a:lnTo>
                      <a:lnTo>
                        <a:pt x="221" y="850"/>
                      </a:lnTo>
                      <a:lnTo>
                        <a:pt x="228" y="855"/>
                      </a:lnTo>
                      <a:lnTo>
                        <a:pt x="239" y="866"/>
                      </a:lnTo>
                      <a:lnTo>
                        <a:pt x="243" y="870"/>
                      </a:lnTo>
                      <a:lnTo>
                        <a:pt x="246" y="872"/>
                      </a:lnTo>
                      <a:lnTo>
                        <a:pt x="246" y="872"/>
                      </a:lnTo>
                      <a:lnTo>
                        <a:pt x="248" y="873"/>
                      </a:lnTo>
                      <a:lnTo>
                        <a:pt x="250" y="877"/>
                      </a:lnTo>
                      <a:lnTo>
                        <a:pt x="255" y="885"/>
                      </a:lnTo>
                      <a:lnTo>
                        <a:pt x="264" y="908"/>
                      </a:lnTo>
                      <a:lnTo>
                        <a:pt x="276" y="941"/>
                      </a:lnTo>
                      <a:lnTo>
                        <a:pt x="276" y="941"/>
                      </a:lnTo>
                      <a:lnTo>
                        <a:pt x="258" y="938"/>
                      </a:lnTo>
                      <a:lnTo>
                        <a:pt x="241" y="934"/>
                      </a:lnTo>
                      <a:lnTo>
                        <a:pt x="225" y="928"/>
                      </a:lnTo>
                      <a:lnTo>
                        <a:pt x="225" y="928"/>
                      </a:lnTo>
                      <a:lnTo>
                        <a:pt x="216" y="926"/>
                      </a:lnTo>
                      <a:lnTo>
                        <a:pt x="207" y="925"/>
                      </a:lnTo>
                      <a:lnTo>
                        <a:pt x="198" y="926"/>
                      </a:lnTo>
                      <a:lnTo>
                        <a:pt x="189" y="928"/>
                      </a:lnTo>
                      <a:lnTo>
                        <a:pt x="173" y="933"/>
                      </a:lnTo>
                      <a:lnTo>
                        <a:pt x="164" y="937"/>
                      </a:lnTo>
                      <a:lnTo>
                        <a:pt x="164" y="937"/>
                      </a:lnTo>
                      <a:lnTo>
                        <a:pt x="161" y="940"/>
                      </a:lnTo>
                      <a:lnTo>
                        <a:pt x="160" y="941"/>
                      </a:lnTo>
                      <a:lnTo>
                        <a:pt x="160" y="942"/>
                      </a:lnTo>
                      <a:lnTo>
                        <a:pt x="160" y="945"/>
                      </a:lnTo>
                      <a:lnTo>
                        <a:pt x="162" y="946"/>
                      </a:lnTo>
                      <a:lnTo>
                        <a:pt x="164" y="946"/>
                      </a:lnTo>
                      <a:lnTo>
                        <a:pt x="168" y="946"/>
                      </a:lnTo>
                      <a:lnTo>
                        <a:pt x="168" y="946"/>
                      </a:lnTo>
                      <a:lnTo>
                        <a:pt x="173" y="946"/>
                      </a:lnTo>
                      <a:lnTo>
                        <a:pt x="177" y="947"/>
                      </a:lnTo>
                      <a:lnTo>
                        <a:pt x="181" y="949"/>
                      </a:lnTo>
                      <a:lnTo>
                        <a:pt x="187" y="951"/>
                      </a:lnTo>
                      <a:lnTo>
                        <a:pt x="195" y="959"/>
                      </a:lnTo>
                      <a:lnTo>
                        <a:pt x="207" y="967"/>
                      </a:lnTo>
                      <a:lnTo>
                        <a:pt x="207" y="967"/>
                      </a:lnTo>
                      <a:lnTo>
                        <a:pt x="214" y="973"/>
                      </a:lnTo>
                      <a:lnTo>
                        <a:pt x="219" y="977"/>
                      </a:lnTo>
                      <a:lnTo>
                        <a:pt x="228" y="988"/>
                      </a:lnTo>
                      <a:lnTo>
                        <a:pt x="236" y="995"/>
                      </a:lnTo>
                      <a:lnTo>
                        <a:pt x="241" y="1000"/>
                      </a:lnTo>
                      <a:lnTo>
                        <a:pt x="246" y="1002"/>
                      </a:lnTo>
                      <a:lnTo>
                        <a:pt x="246" y="1002"/>
                      </a:lnTo>
                      <a:lnTo>
                        <a:pt x="261" y="1006"/>
                      </a:lnTo>
                      <a:lnTo>
                        <a:pt x="282" y="1011"/>
                      </a:lnTo>
                      <a:lnTo>
                        <a:pt x="307" y="1015"/>
                      </a:lnTo>
                      <a:lnTo>
                        <a:pt x="324" y="1041"/>
                      </a:lnTo>
                      <a:lnTo>
                        <a:pt x="229" y="1036"/>
                      </a:lnTo>
                      <a:lnTo>
                        <a:pt x="229" y="1036"/>
                      </a:lnTo>
                      <a:lnTo>
                        <a:pt x="238" y="1048"/>
                      </a:lnTo>
                      <a:lnTo>
                        <a:pt x="258" y="1074"/>
                      </a:lnTo>
                      <a:lnTo>
                        <a:pt x="271" y="1089"/>
                      </a:lnTo>
                      <a:lnTo>
                        <a:pt x="284" y="1103"/>
                      </a:lnTo>
                      <a:lnTo>
                        <a:pt x="296" y="1115"/>
                      </a:lnTo>
                      <a:lnTo>
                        <a:pt x="307" y="1123"/>
                      </a:lnTo>
                      <a:lnTo>
                        <a:pt x="307" y="1123"/>
                      </a:lnTo>
                      <a:lnTo>
                        <a:pt x="311" y="1125"/>
                      </a:lnTo>
                      <a:lnTo>
                        <a:pt x="316" y="1127"/>
                      </a:lnTo>
                      <a:lnTo>
                        <a:pt x="326" y="1128"/>
                      </a:lnTo>
                      <a:lnTo>
                        <a:pt x="336" y="1129"/>
                      </a:lnTo>
                      <a:lnTo>
                        <a:pt x="345" y="1127"/>
                      </a:lnTo>
                      <a:lnTo>
                        <a:pt x="362" y="1124"/>
                      </a:lnTo>
                      <a:lnTo>
                        <a:pt x="367" y="1123"/>
                      </a:lnTo>
                      <a:lnTo>
                        <a:pt x="371" y="1123"/>
                      </a:lnTo>
                      <a:lnTo>
                        <a:pt x="371" y="1123"/>
                      </a:lnTo>
                      <a:lnTo>
                        <a:pt x="375" y="1125"/>
                      </a:lnTo>
                      <a:lnTo>
                        <a:pt x="379" y="1130"/>
                      </a:lnTo>
                      <a:lnTo>
                        <a:pt x="390" y="1145"/>
                      </a:lnTo>
                      <a:lnTo>
                        <a:pt x="399" y="1163"/>
                      </a:lnTo>
                      <a:lnTo>
                        <a:pt x="406" y="1175"/>
                      </a:lnTo>
                      <a:lnTo>
                        <a:pt x="406" y="1175"/>
                      </a:lnTo>
                      <a:lnTo>
                        <a:pt x="406" y="1176"/>
                      </a:lnTo>
                      <a:lnTo>
                        <a:pt x="406" y="1178"/>
                      </a:lnTo>
                      <a:lnTo>
                        <a:pt x="403" y="1181"/>
                      </a:lnTo>
                      <a:lnTo>
                        <a:pt x="398" y="1184"/>
                      </a:lnTo>
                      <a:lnTo>
                        <a:pt x="393" y="1187"/>
                      </a:lnTo>
                      <a:lnTo>
                        <a:pt x="381" y="1191"/>
                      </a:lnTo>
                      <a:lnTo>
                        <a:pt x="376" y="1192"/>
                      </a:lnTo>
                      <a:lnTo>
                        <a:pt x="376" y="1192"/>
                      </a:lnTo>
                      <a:lnTo>
                        <a:pt x="385" y="1195"/>
                      </a:lnTo>
                      <a:lnTo>
                        <a:pt x="412" y="1204"/>
                      </a:lnTo>
                      <a:lnTo>
                        <a:pt x="431" y="1208"/>
                      </a:lnTo>
                      <a:lnTo>
                        <a:pt x="451" y="1212"/>
                      </a:lnTo>
                      <a:lnTo>
                        <a:pt x="473" y="1216"/>
                      </a:lnTo>
                      <a:lnTo>
                        <a:pt x="496" y="1218"/>
                      </a:lnTo>
                      <a:lnTo>
                        <a:pt x="496" y="1218"/>
                      </a:lnTo>
                      <a:lnTo>
                        <a:pt x="517" y="1218"/>
                      </a:lnTo>
                      <a:lnTo>
                        <a:pt x="523" y="1217"/>
                      </a:lnTo>
                      <a:lnTo>
                        <a:pt x="530" y="1216"/>
                      </a:lnTo>
                      <a:lnTo>
                        <a:pt x="534" y="1215"/>
                      </a:lnTo>
                      <a:lnTo>
                        <a:pt x="537" y="1212"/>
                      </a:lnTo>
                      <a:lnTo>
                        <a:pt x="541" y="1210"/>
                      </a:lnTo>
                      <a:lnTo>
                        <a:pt x="542" y="1208"/>
                      </a:lnTo>
                      <a:lnTo>
                        <a:pt x="543" y="1204"/>
                      </a:lnTo>
                      <a:lnTo>
                        <a:pt x="542" y="1201"/>
                      </a:lnTo>
                      <a:lnTo>
                        <a:pt x="540" y="1196"/>
                      </a:lnTo>
                      <a:lnTo>
                        <a:pt x="553" y="1179"/>
                      </a:lnTo>
                      <a:lnTo>
                        <a:pt x="553" y="1179"/>
                      </a:lnTo>
                      <a:lnTo>
                        <a:pt x="558" y="1183"/>
                      </a:lnTo>
                      <a:lnTo>
                        <a:pt x="570" y="1192"/>
                      </a:lnTo>
                      <a:lnTo>
                        <a:pt x="584" y="1201"/>
                      </a:lnTo>
                      <a:lnTo>
                        <a:pt x="590" y="1204"/>
                      </a:lnTo>
                      <a:lnTo>
                        <a:pt x="596" y="1205"/>
                      </a:lnTo>
                      <a:lnTo>
                        <a:pt x="596" y="1205"/>
                      </a:lnTo>
                      <a:lnTo>
                        <a:pt x="614" y="1204"/>
                      </a:lnTo>
                      <a:lnTo>
                        <a:pt x="627" y="1202"/>
                      </a:lnTo>
                      <a:lnTo>
                        <a:pt x="643" y="1198"/>
                      </a:lnTo>
                      <a:lnTo>
                        <a:pt x="658" y="1194"/>
                      </a:lnTo>
                      <a:lnTo>
                        <a:pt x="674" y="1189"/>
                      </a:lnTo>
                      <a:lnTo>
                        <a:pt x="687" y="1182"/>
                      </a:lnTo>
                      <a:lnTo>
                        <a:pt x="694" y="1179"/>
                      </a:lnTo>
                      <a:lnTo>
                        <a:pt x="699" y="1175"/>
                      </a:lnTo>
                      <a:lnTo>
                        <a:pt x="699" y="1175"/>
                      </a:lnTo>
                      <a:lnTo>
                        <a:pt x="704" y="1169"/>
                      </a:lnTo>
                      <a:lnTo>
                        <a:pt x="707" y="1163"/>
                      </a:lnTo>
                      <a:lnTo>
                        <a:pt x="709" y="1155"/>
                      </a:lnTo>
                      <a:lnTo>
                        <a:pt x="710" y="1147"/>
                      </a:lnTo>
                      <a:lnTo>
                        <a:pt x="711" y="1138"/>
                      </a:lnTo>
                      <a:lnTo>
                        <a:pt x="711" y="1127"/>
                      </a:lnTo>
                      <a:lnTo>
                        <a:pt x="709" y="1108"/>
                      </a:lnTo>
                      <a:lnTo>
                        <a:pt x="706" y="1089"/>
                      </a:lnTo>
                      <a:lnTo>
                        <a:pt x="703" y="1073"/>
                      </a:lnTo>
                      <a:lnTo>
                        <a:pt x="699" y="1058"/>
                      </a:lnTo>
                      <a:lnTo>
                        <a:pt x="660" y="1097"/>
                      </a:lnTo>
                      <a:lnTo>
                        <a:pt x="652" y="1080"/>
                      </a:lnTo>
                      <a:lnTo>
                        <a:pt x="583" y="1032"/>
                      </a:lnTo>
                      <a:lnTo>
                        <a:pt x="587" y="1088"/>
                      </a:lnTo>
                      <a:lnTo>
                        <a:pt x="557" y="1088"/>
                      </a:lnTo>
                      <a:lnTo>
                        <a:pt x="557" y="1088"/>
                      </a:lnTo>
                      <a:lnTo>
                        <a:pt x="548" y="1084"/>
                      </a:lnTo>
                      <a:lnTo>
                        <a:pt x="543" y="1080"/>
                      </a:lnTo>
                      <a:lnTo>
                        <a:pt x="541" y="1077"/>
                      </a:lnTo>
                      <a:lnTo>
                        <a:pt x="540" y="1075"/>
                      </a:lnTo>
                      <a:lnTo>
                        <a:pt x="540" y="1075"/>
                      </a:lnTo>
                      <a:lnTo>
                        <a:pt x="536" y="1072"/>
                      </a:lnTo>
                      <a:lnTo>
                        <a:pt x="530" y="1068"/>
                      </a:lnTo>
                      <a:lnTo>
                        <a:pt x="512" y="1055"/>
                      </a:lnTo>
                      <a:lnTo>
                        <a:pt x="479" y="1036"/>
                      </a:lnTo>
                      <a:lnTo>
                        <a:pt x="479" y="1036"/>
                      </a:lnTo>
                      <a:lnTo>
                        <a:pt x="468" y="1034"/>
                      </a:lnTo>
                      <a:lnTo>
                        <a:pt x="449" y="1031"/>
                      </a:lnTo>
                      <a:lnTo>
                        <a:pt x="423" y="1028"/>
                      </a:lnTo>
                      <a:lnTo>
                        <a:pt x="445" y="1062"/>
                      </a:lnTo>
                      <a:lnTo>
                        <a:pt x="414" y="1045"/>
                      </a:lnTo>
                      <a:lnTo>
                        <a:pt x="414" y="1045"/>
                      </a:lnTo>
                      <a:lnTo>
                        <a:pt x="410" y="1006"/>
                      </a:lnTo>
                      <a:lnTo>
                        <a:pt x="410" y="1006"/>
                      </a:lnTo>
                      <a:lnTo>
                        <a:pt x="410" y="1003"/>
                      </a:lnTo>
                      <a:lnTo>
                        <a:pt x="410" y="1001"/>
                      </a:lnTo>
                      <a:lnTo>
                        <a:pt x="412" y="999"/>
                      </a:lnTo>
                      <a:lnTo>
                        <a:pt x="414" y="998"/>
                      </a:lnTo>
                      <a:lnTo>
                        <a:pt x="421" y="995"/>
                      </a:lnTo>
                      <a:lnTo>
                        <a:pt x="432" y="993"/>
                      </a:lnTo>
                      <a:lnTo>
                        <a:pt x="432" y="993"/>
                      </a:lnTo>
                      <a:lnTo>
                        <a:pt x="445" y="990"/>
                      </a:lnTo>
                      <a:lnTo>
                        <a:pt x="460" y="985"/>
                      </a:lnTo>
                      <a:lnTo>
                        <a:pt x="466" y="981"/>
                      </a:lnTo>
                      <a:lnTo>
                        <a:pt x="474" y="976"/>
                      </a:lnTo>
                      <a:lnTo>
                        <a:pt x="480" y="971"/>
                      </a:lnTo>
                      <a:lnTo>
                        <a:pt x="488" y="963"/>
                      </a:lnTo>
                      <a:lnTo>
                        <a:pt x="488" y="963"/>
                      </a:lnTo>
                      <a:lnTo>
                        <a:pt x="491" y="959"/>
                      </a:lnTo>
                      <a:lnTo>
                        <a:pt x="493" y="954"/>
                      </a:lnTo>
                      <a:lnTo>
                        <a:pt x="494" y="950"/>
                      </a:lnTo>
                      <a:lnTo>
                        <a:pt x="495" y="946"/>
                      </a:lnTo>
                      <a:lnTo>
                        <a:pt x="495" y="937"/>
                      </a:lnTo>
                      <a:lnTo>
                        <a:pt x="494" y="930"/>
                      </a:lnTo>
                      <a:lnTo>
                        <a:pt x="491" y="923"/>
                      </a:lnTo>
                      <a:lnTo>
                        <a:pt x="488" y="918"/>
                      </a:lnTo>
                      <a:lnTo>
                        <a:pt x="486" y="915"/>
                      </a:lnTo>
                      <a:lnTo>
                        <a:pt x="485" y="915"/>
                      </a:lnTo>
                      <a:lnTo>
                        <a:pt x="483" y="915"/>
                      </a:lnTo>
                      <a:lnTo>
                        <a:pt x="483" y="915"/>
                      </a:lnTo>
                      <a:lnTo>
                        <a:pt x="481" y="917"/>
                      </a:lnTo>
                      <a:lnTo>
                        <a:pt x="478" y="919"/>
                      </a:lnTo>
                      <a:lnTo>
                        <a:pt x="469" y="921"/>
                      </a:lnTo>
                      <a:lnTo>
                        <a:pt x="458" y="924"/>
                      </a:lnTo>
                      <a:lnTo>
                        <a:pt x="458" y="924"/>
                      </a:lnTo>
                      <a:lnTo>
                        <a:pt x="455" y="908"/>
                      </a:lnTo>
                      <a:lnTo>
                        <a:pt x="453" y="885"/>
                      </a:lnTo>
                      <a:lnTo>
                        <a:pt x="453" y="885"/>
                      </a:lnTo>
                      <a:lnTo>
                        <a:pt x="452" y="874"/>
                      </a:lnTo>
                      <a:lnTo>
                        <a:pt x="453" y="860"/>
                      </a:lnTo>
                      <a:lnTo>
                        <a:pt x="453" y="842"/>
                      </a:lnTo>
                      <a:lnTo>
                        <a:pt x="453" y="842"/>
                      </a:lnTo>
                      <a:lnTo>
                        <a:pt x="450" y="841"/>
                      </a:lnTo>
                      <a:lnTo>
                        <a:pt x="442" y="839"/>
                      </a:lnTo>
                      <a:lnTo>
                        <a:pt x="436" y="839"/>
                      </a:lnTo>
                      <a:lnTo>
                        <a:pt x="430" y="840"/>
                      </a:lnTo>
                      <a:lnTo>
                        <a:pt x="422" y="842"/>
                      </a:lnTo>
                      <a:lnTo>
                        <a:pt x="414" y="846"/>
                      </a:lnTo>
                      <a:lnTo>
                        <a:pt x="414" y="846"/>
                      </a:lnTo>
                      <a:lnTo>
                        <a:pt x="407" y="852"/>
                      </a:lnTo>
                      <a:lnTo>
                        <a:pt x="400" y="859"/>
                      </a:lnTo>
                      <a:lnTo>
                        <a:pt x="394" y="867"/>
                      </a:lnTo>
                      <a:lnTo>
                        <a:pt x="390" y="874"/>
                      </a:lnTo>
                      <a:lnTo>
                        <a:pt x="382" y="889"/>
                      </a:lnTo>
                      <a:lnTo>
                        <a:pt x="380" y="894"/>
                      </a:lnTo>
                      <a:lnTo>
                        <a:pt x="345" y="851"/>
                      </a:lnTo>
                      <a:lnTo>
                        <a:pt x="345" y="851"/>
                      </a:lnTo>
                      <a:lnTo>
                        <a:pt x="356" y="851"/>
                      </a:lnTo>
                      <a:lnTo>
                        <a:pt x="367" y="852"/>
                      </a:lnTo>
                      <a:lnTo>
                        <a:pt x="380" y="851"/>
                      </a:lnTo>
                      <a:lnTo>
                        <a:pt x="380" y="851"/>
                      </a:lnTo>
                      <a:lnTo>
                        <a:pt x="385" y="850"/>
                      </a:lnTo>
                      <a:lnTo>
                        <a:pt x="390" y="849"/>
                      </a:lnTo>
                      <a:lnTo>
                        <a:pt x="394" y="847"/>
                      </a:lnTo>
                      <a:lnTo>
                        <a:pt x="397" y="844"/>
                      </a:lnTo>
                      <a:lnTo>
                        <a:pt x="408" y="836"/>
                      </a:lnTo>
                      <a:lnTo>
                        <a:pt x="427" y="820"/>
                      </a:lnTo>
                      <a:lnTo>
                        <a:pt x="427" y="820"/>
                      </a:lnTo>
                      <a:lnTo>
                        <a:pt x="438" y="811"/>
                      </a:lnTo>
                      <a:lnTo>
                        <a:pt x="447" y="802"/>
                      </a:lnTo>
                      <a:lnTo>
                        <a:pt x="453" y="793"/>
                      </a:lnTo>
                      <a:lnTo>
                        <a:pt x="458" y="785"/>
                      </a:lnTo>
                      <a:lnTo>
                        <a:pt x="460" y="778"/>
                      </a:lnTo>
                      <a:lnTo>
                        <a:pt x="461" y="773"/>
                      </a:lnTo>
                      <a:lnTo>
                        <a:pt x="462" y="769"/>
                      </a:lnTo>
                      <a:lnTo>
                        <a:pt x="384" y="782"/>
                      </a:lnTo>
                      <a:lnTo>
                        <a:pt x="397" y="769"/>
                      </a:lnTo>
                      <a:lnTo>
                        <a:pt x="440" y="760"/>
                      </a:lnTo>
                      <a:lnTo>
                        <a:pt x="440" y="760"/>
                      </a:lnTo>
                      <a:lnTo>
                        <a:pt x="434" y="754"/>
                      </a:lnTo>
                      <a:lnTo>
                        <a:pt x="423" y="743"/>
                      </a:lnTo>
                      <a:lnTo>
                        <a:pt x="423" y="743"/>
                      </a:lnTo>
                      <a:lnTo>
                        <a:pt x="412" y="731"/>
                      </a:lnTo>
                      <a:lnTo>
                        <a:pt x="391" y="710"/>
                      </a:lnTo>
                      <a:lnTo>
                        <a:pt x="378" y="700"/>
                      </a:lnTo>
                      <a:lnTo>
                        <a:pt x="364" y="690"/>
                      </a:lnTo>
                      <a:lnTo>
                        <a:pt x="352" y="682"/>
                      </a:lnTo>
                      <a:lnTo>
                        <a:pt x="346" y="679"/>
                      </a:lnTo>
                      <a:lnTo>
                        <a:pt x="341" y="678"/>
                      </a:lnTo>
                      <a:lnTo>
                        <a:pt x="341" y="678"/>
                      </a:lnTo>
                      <a:lnTo>
                        <a:pt x="324" y="675"/>
                      </a:lnTo>
                      <a:lnTo>
                        <a:pt x="310" y="674"/>
                      </a:lnTo>
                      <a:lnTo>
                        <a:pt x="298" y="674"/>
                      </a:lnTo>
                      <a:lnTo>
                        <a:pt x="298" y="674"/>
                      </a:lnTo>
                      <a:lnTo>
                        <a:pt x="313" y="667"/>
                      </a:lnTo>
                      <a:lnTo>
                        <a:pt x="325" y="663"/>
                      </a:lnTo>
                      <a:lnTo>
                        <a:pt x="332" y="661"/>
                      </a:lnTo>
                      <a:lnTo>
                        <a:pt x="332" y="661"/>
                      </a:lnTo>
                      <a:lnTo>
                        <a:pt x="343" y="663"/>
                      </a:lnTo>
                      <a:lnTo>
                        <a:pt x="366" y="669"/>
                      </a:lnTo>
                      <a:lnTo>
                        <a:pt x="380" y="673"/>
                      </a:lnTo>
                      <a:lnTo>
                        <a:pt x="394" y="675"/>
                      </a:lnTo>
                      <a:lnTo>
                        <a:pt x="409" y="677"/>
                      </a:lnTo>
                      <a:lnTo>
                        <a:pt x="423" y="678"/>
                      </a:lnTo>
                      <a:lnTo>
                        <a:pt x="423" y="678"/>
                      </a:lnTo>
                      <a:lnTo>
                        <a:pt x="430" y="677"/>
                      </a:lnTo>
                      <a:lnTo>
                        <a:pt x="436" y="675"/>
                      </a:lnTo>
                      <a:lnTo>
                        <a:pt x="442" y="671"/>
                      </a:lnTo>
                      <a:lnTo>
                        <a:pt x="448" y="668"/>
                      </a:lnTo>
                      <a:lnTo>
                        <a:pt x="453" y="663"/>
                      </a:lnTo>
                      <a:lnTo>
                        <a:pt x="459" y="657"/>
                      </a:lnTo>
                      <a:lnTo>
                        <a:pt x="467" y="646"/>
                      </a:lnTo>
                      <a:lnTo>
                        <a:pt x="474" y="634"/>
                      </a:lnTo>
                      <a:lnTo>
                        <a:pt x="479" y="623"/>
                      </a:lnTo>
                      <a:lnTo>
                        <a:pt x="483" y="613"/>
                      </a:lnTo>
                      <a:lnTo>
                        <a:pt x="423" y="600"/>
                      </a:lnTo>
                      <a:lnTo>
                        <a:pt x="449" y="522"/>
                      </a:lnTo>
                      <a:lnTo>
                        <a:pt x="363" y="544"/>
                      </a:lnTo>
                      <a:lnTo>
                        <a:pt x="363" y="501"/>
                      </a:lnTo>
                      <a:lnTo>
                        <a:pt x="363" y="501"/>
                      </a:lnTo>
                      <a:lnTo>
                        <a:pt x="354" y="505"/>
                      </a:lnTo>
                      <a:lnTo>
                        <a:pt x="334" y="516"/>
                      </a:lnTo>
                      <a:lnTo>
                        <a:pt x="322" y="524"/>
                      </a:lnTo>
                      <a:lnTo>
                        <a:pt x="311" y="532"/>
                      </a:lnTo>
                      <a:lnTo>
                        <a:pt x="301" y="540"/>
                      </a:lnTo>
                      <a:lnTo>
                        <a:pt x="294" y="548"/>
                      </a:lnTo>
                      <a:lnTo>
                        <a:pt x="294" y="548"/>
                      </a:lnTo>
                      <a:lnTo>
                        <a:pt x="289" y="556"/>
                      </a:lnTo>
                      <a:lnTo>
                        <a:pt x="288" y="561"/>
                      </a:lnTo>
                      <a:lnTo>
                        <a:pt x="287" y="567"/>
                      </a:lnTo>
                      <a:lnTo>
                        <a:pt x="289" y="572"/>
                      </a:lnTo>
                      <a:lnTo>
                        <a:pt x="293" y="582"/>
                      </a:lnTo>
                      <a:lnTo>
                        <a:pt x="294" y="588"/>
                      </a:lnTo>
                      <a:lnTo>
                        <a:pt x="294" y="596"/>
                      </a:lnTo>
                      <a:lnTo>
                        <a:pt x="294" y="596"/>
                      </a:lnTo>
                      <a:lnTo>
                        <a:pt x="294" y="612"/>
                      </a:lnTo>
                      <a:lnTo>
                        <a:pt x="296" y="626"/>
                      </a:lnTo>
                      <a:lnTo>
                        <a:pt x="298" y="639"/>
                      </a:lnTo>
                      <a:lnTo>
                        <a:pt x="285" y="656"/>
                      </a:lnTo>
                      <a:lnTo>
                        <a:pt x="285" y="656"/>
                      </a:lnTo>
                      <a:lnTo>
                        <a:pt x="284" y="655"/>
                      </a:lnTo>
                      <a:lnTo>
                        <a:pt x="282" y="650"/>
                      </a:lnTo>
                      <a:lnTo>
                        <a:pt x="279" y="640"/>
                      </a:lnTo>
                      <a:lnTo>
                        <a:pt x="276" y="626"/>
                      </a:lnTo>
                      <a:lnTo>
                        <a:pt x="276" y="626"/>
                      </a:lnTo>
                      <a:lnTo>
                        <a:pt x="275" y="620"/>
                      </a:lnTo>
                      <a:lnTo>
                        <a:pt x="274" y="615"/>
                      </a:lnTo>
                      <a:lnTo>
                        <a:pt x="272" y="613"/>
                      </a:lnTo>
                      <a:lnTo>
                        <a:pt x="271" y="613"/>
                      </a:lnTo>
                      <a:lnTo>
                        <a:pt x="269" y="615"/>
                      </a:lnTo>
                      <a:lnTo>
                        <a:pt x="268" y="617"/>
                      </a:lnTo>
                      <a:lnTo>
                        <a:pt x="268" y="669"/>
                      </a:lnTo>
                      <a:lnTo>
                        <a:pt x="268" y="669"/>
                      </a:lnTo>
                      <a:lnTo>
                        <a:pt x="267" y="674"/>
                      </a:lnTo>
                      <a:lnTo>
                        <a:pt x="262" y="682"/>
                      </a:lnTo>
                      <a:lnTo>
                        <a:pt x="250" y="704"/>
                      </a:lnTo>
                      <a:lnTo>
                        <a:pt x="233" y="734"/>
                      </a:lnTo>
                      <a:lnTo>
                        <a:pt x="233" y="734"/>
                      </a:lnTo>
                      <a:lnTo>
                        <a:pt x="229" y="689"/>
                      </a:lnTo>
                      <a:lnTo>
                        <a:pt x="225" y="639"/>
                      </a:lnTo>
                      <a:lnTo>
                        <a:pt x="225" y="639"/>
                      </a:lnTo>
                      <a:lnTo>
                        <a:pt x="226" y="633"/>
                      </a:lnTo>
                      <a:lnTo>
                        <a:pt x="228" y="622"/>
                      </a:lnTo>
                      <a:lnTo>
                        <a:pt x="233" y="596"/>
                      </a:lnTo>
                      <a:lnTo>
                        <a:pt x="233" y="596"/>
                      </a:lnTo>
                      <a:lnTo>
                        <a:pt x="235" y="588"/>
                      </a:lnTo>
                      <a:lnTo>
                        <a:pt x="239" y="580"/>
                      </a:lnTo>
                      <a:lnTo>
                        <a:pt x="248" y="561"/>
                      </a:lnTo>
                      <a:lnTo>
                        <a:pt x="259" y="540"/>
                      </a:lnTo>
                      <a:lnTo>
                        <a:pt x="259" y="540"/>
                      </a:lnTo>
                      <a:lnTo>
                        <a:pt x="261" y="534"/>
                      </a:lnTo>
                      <a:lnTo>
                        <a:pt x="264" y="531"/>
                      </a:lnTo>
                      <a:lnTo>
                        <a:pt x="268" y="527"/>
                      </a:lnTo>
                      <a:lnTo>
                        <a:pt x="268" y="527"/>
                      </a:lnTo>
                      <a:lnTo>
                        <a:pt x="272" y="521"/>
                      </a:lnTo>
                      <a:lnTo>
                        <a:pt x="276" y="513"/>
                      </a:lnTo>
                      <a:lnTo>
                        <a:pt x="281" y="501"/>
                      </a:lnTo>
                      <a:lnTo>
                        <a:pt x="285" y="488"/>
                      </a:lnTo>
                      <a:lnTo>
                        <a:pt x="285" y="488"/>
                      </a:lnTo>
                      <a:lnTo>
                        <a:pt x="290" y="472"/>
                      </a:lnTo>
                      <a:lnTo>
                        <a:pt x="298" y="453"/>
                      </a:lnTo>
                      <a:lnTo>
                        <a:pt x="307" y="432"/>
                      </a:lnTo>
                      <a:lnTo>
                        <a:pt x="307" y="432"/>
                      </a:lnTo>
                      <a:lnTo>
                        <a:pt x="310" y="434"/>
                      </a:lnTo>
                      <a:lnTo>
                        <a:pt x="317" y="441"/>
                      </a:lnTo>
                      <a:lnTo>
                        <a:pt x="322" y="446"/>
                      </a:lnTo>
                      <a:lnTo>
                        <a:pt x="326" y="453"/>
                      </a:lnTo>
                      <a:lnTo>
                        <a:pt x="329" y="461"/>
                      </a:lnTo>
                      <a:lnTo>
                        <a:pt x="332" y="471"/>
                      </a:lnTo>
                      <a:lnTo>
                        <a:pt x="332" y="471"/>
                      </a:lnTo>
                      <a:lnTo>
                        <a:pt x="334" y="476"/>
                      </a:lnTo>
                      <a:lnTo>
                        <a:pt x="336" y="479"/>
                      </a:lnTo>
                      <a:lnTo>
                        <a:pt x="338" y="483"/>
                      </a:lnTo>
                      <a:lnTo>
                        <a:pt x="341" y="485"/>
                      </a:lnTo>
                      <a:lnTo>
                        <a:pt x="344" y="486"/>
                      </a:lnTo>
                      <a:lnTo>
                        <a:pt x="349" y="487"/>
                      </a:lnTo>
                      <a:lnTo>
                        <a:pt x="359" y="487"/>
                      </a:lnTo>
                      <a:lnTo>
                        <a:pt x="359" y="487"/>
                      </a:lnTo>
                      <a:lnTo>
                        <a:pt x="384" y="486"/>
                      </a:lnTo>
                      <a:lnTo>
                        <a:pt x="400" y="484"/>
                      </a:lnTo>
                      <a:lnTo>
                        <a:pt x="419" y="484"/>
                      </a:lnTo>
                      <a:lnTo>
                        <a:pt x="419" y="484"/>
                      </a:lnTo>
                      <a:lnTo>
                        <a:pt x="428" y="484"/>
                      </a:lnTo>
                      <a:lnTo>
                        <a:pt x="437" y="483"/>
                      </a:lnTo>
                      <a:lnTo>
                        <a:pt x="445" y="480"/>
                      </a:lnTo>
                      <a:lnTo>
                        <a:pt x="450" y="478"/>
                      </a:lnTo>
                      <a:lnTo>
                        <a:pt x="455" y="476"/>
                      </a:lnTo>
                      <a:lnTo>
                        <a:pt x="460" y="473"/>
                      </a:lnTo>
                      <a:lnTo>
                        <a:pt x="463" y="470"/>
                      </a:lnTo>
                      <a:lnTo>
                        <a:pt x="466" y="466"/>
                      </a:lnTo>
                      <a:lnTo>
                        <a:pt x="469" y="460"/>
                      </a:lnTo>
                      <a:lnTo>
                        <a:pt x="471" y="454"/>
                      </a:lnTo>
                      <a:lnTo>
                        <a:pt x="471" y="449"/>
                      </a:lnTo>
                      <a:lnTo>
                        <a:pt x="440" y="427"/>
                      </a:lnTo>
                      <a:lnTo>
                        <a:pt x="483" y="384"/>
                      </a:lnTo>
                      <a:lnTo>
                        <a:pt x="483" y="384"/>
                      </a:lnTo>
                      <a:lnTo>
                        <a:pt x="472" y="384"/>
                      </a:lnTo>
                      <a:lnTo>
                        <a:pt x="460" y="385"/>
                      </a:lnTo>
                      <a:lnTo>
                        <a:pt x="445" y="384"/>
                      </a:lnTo>
                      <a:lnTo>
                        <a:pt x="445" y="384"/>
                      </a:lnTo>
                      <a:lnTo>
                        <a:pt x="433" y="382"/>
                      </a:lnTo>
                      <a:lnTo>
                        <a:pt x="424" y="380"/>
                      </a:lnTo>
                      <a:lnTo>
                        <a:pt x="410" y="378"/>
                      </a:lnTo>
                      <a:lnTo>
                        <a:pt x="384" y="376"/>
                      </a:lnTo>
                      <a:lnTo>
                        <a:pt x="384" y="376"/>
                      </a:lnTo>
                      <a:lnTo>
                        <a:pt x="376" y="376"/>
                      </a:lnTo>
                      <a:lnTo>
                        <a:pt x="368" y="377"/>
                      </a:lnTo>
                      <a:lnTo>
                        <a:pt x="361" y="378"/>
                      </a:lnTo>
                      <a:lnTo>
                        <a:pt x="354" y="380"/>
                      </a:lnTo>
                      <a:lnTo>
                        <a:pt x="342" y="386"/>
                      </a:lnTo>
                      <a:lnTo>
                        <a:pt x="332" y="393"/>
                      </a:lnTo>
                      <a:lnTo>
                        <a:pt x="325" y="399"/>
                      </a:lnTo>
                      <a:lnTo>
                        <a:pt x="320" y="405"/>
                      </a:lnTo>
                      <a:lnTo>
                        <a:pt x="315" y="410"/>
                      </a:lnTo>
                      <a:lnTo>
                        <a:pt x="315" y="410"/>
                      </a:lnTo>
                      <a:lnTo>
                        <a:pt x="335" y="376"/>
                      </a:lnTo>
                      <a:lnTo>
                        <a:pt x="350" y="351"/>
                      </a:lnTo>
                      <a:lnTo>
                        <a:pt x="358" y="337"/>
                      </a:lnTo>
                      <a:lnTo>
                        <a:pt x="358" y="337"/>
                      </a:lnTo>
                      <a:lnTo>
                        <a:pt x="361" y="336"/>
                      </a:lnTo>
                      <a:lnTo>
                        <a:pt x="363" y="336"/>
                      </a:lnTo>
                      <a:lnTo>
                        <a:pt x="372" y="335"/>
                      </a:lnTo>
                      <a:lnTo>
                        <a:pt x="399" y="336"/>
                      </a:lnTo>
                      <a:lnTo>
                        <a:pt x="417" y="336"/>
                      </a:lnTo>
                      <a:lnTo>
                        <a:pt x="433" y="335"/>
                      </a:lnTo>
                      <a:lnTo>
                        <a:pt x="448" y="332"/>
                      </a:lnTo>
                      <a:lnTo>
                        <a:pt x="455" y="330"/>
                      </a:lnTo>
                      <a:lnTo>
                        <a:pt x="462" y="328"/>
                      </a:lnTo>
                      <a:lnTo>
                        <a:pt x="462" y="328"/>
                      </a:lnTo>
                      <a:lnTo>
                        <a:pt x="468" y="325"/>
                      </a:lnTo>
                      <a:lnTo>
                        <a:pt x="474" y="321"/>
                      </a:lnTo>
                      <a:lnTo>
                        <a:pt x="478" y="316"/>
                      </a:lnTo>
                      <a:lnTo>
                        <a:pt x="483" y="311"/>
                      </a:lnTo>
                      <a:lnTo>
                        <a:pt x="491" y="299"/>
                      </a:lnTo>
                      <a:lnTo>
                        <a:pt x="499" y="286"/>
                      </a:lnTo>
                      <a:lnTo>
                        <a:pt x="503" y="274"/>
                      </a:lnTo>
                      <a:lnTo>
                        <a:pt x="506" y="264"/>
                      </a:lnTo>
                      <a:lnTo>
                        <a:pt x="509" y="255"/>
                      </a:lnTo>
                      <a:lnTo>
                        <a:pt x="488" y="242"/>
                      </a:lnTo>
                      <a:close/>
                      <a:moveTo>
                        <a:pt x="358" y="1058"/>
                      </a:moveTo>
                      <a:lnTo>
                        <a:pt x="358" y="1058"/>
                      </a:lnTo>
                      <a:lnTo>
                        <a:pt x="346" y="1039"/>
                      </a:lnTo>
                      <a:lnTo>
                        <a:pt x="322" y="996"/>
                      </a:lnTo>
                      <a:lnTo>
                        <a:pt x="297" y="951"/>
                      </a:lnTo>
                      <a:lnTo>
                        <a:pt x="288" y="934"/>
                      </a:lnTo>
                      <a:lnTo>
                        <a:pt x="286" y="928"/>
                      </a:lnTo>
                      <a:lnTo>
                        <a:pt x="285" y="924"/>
                      </a:lnTo>
                      <a:lnTo>
                        <a:pt x="285" y="924"/>
                      </a:lnTo>
                      <a:lnTo>
                        <a:pt x="286" y="918"/>
                      </a:lnTo>
                      <a:lnTo>
                        <a:pt x="290" y="909"/>
                      </a:lnTo>
                      <a:lnTo>
                        <a:pt x="296" y="898"/>
                      </a:lnTo>
                      <a:lnTo>
                        <a:pt x="302" y="889"/>
                      </a:lnTo>
                      <a:lnTo>
                        <a:pt x="314" y="871"/>
                      </a:lnTo>
                      <a:lnTo>
                        <a:pt x="320" y="864"/>
                      </a:lnTo>
                      <a:lnTo>
                        <a:pt x="320" y="864"/>
                      </a:lnTo>
                      <a:lnTo>
                        <a:pt x="323" y="899"/>
                      </a:lnTo>
                      <a:lnTo>
                        <a:pt x="328" y="967"/>
                      </a:lnTo>
                      <a:lnTo>
                        <a:pt x="328" y="967"/>
                      </a:lnTo>
                      <a:lnTo>
                        <a:pt x="331" y="988"/>
                      </a:lnTo>
                      <a:lnTo>
                        <a:pt x="332" y="993"/>
                      </a:lnTo>
                      <a:lnTo>
                        <a:pt x="336" y="998"/>
                      </a:lnTo>
                      <a:lnTo>
                        <a:pt x="336" y="998"/>
                      </a:lnTo>
                      <a:lnTo>
                        <a:pt x="340" y="1002"/>
                      </a:lnTo>
                      <a:lnTo>
                        <a:pt x="346" y="1005"/>
                      </a:lnTo>
                      <a:lnTo>
                        <a:pt x="355" y="1011"/>
                      </a:lnTo>
                      <a:lnTo>
                        <a:pt x="367" y="1019"/>
                      </a:lnTo>
                      <a:lnTo>
                        <a:pt x="367" y="1019"/>
                      </a:lnTo>
                      <a:lnTo>
                        <a:pt x="377" y="1028"/>
                      </a:lnTo>
                      <a:lnTo>
                        <a:pt x="383" y="1035"/>
                      </a:lnTo>
                      <a:lnTo>
                        <a:pt x="386" y="1041"/>
                      </a:lnTo>
                      <a:lnTo>
                        <a:pt x="387" y="1044"/>
                      </a:lnTo>
                      <a:lnTo>
                        <a:pt x="386" y="1047"/>
                      </a:lnTo>
                      <a:lnTo>
                        <a:pt x="385" y="1050"/>
                      </a:lnTo>
                      <a:lnTo>
                        <a:pt x="384" y="1052"/>
                      </a:lnTo>
                      <a:lnTo>
                        <a:pt x="384" y="1054"/>
                      </a:lnTo>
                      <a:lnTo>
                        <a:pt x="384" y="1054"/>
                      </a:lnTo>
                      <a:lnTo>
                        <a:pt x="383" y="1055"/>
                      </a:lnTo>
                      <a:lnTo>
                        <a:pt x="381" y="1056"/>
                      </a:lnTo>
                      <a:lnTo>
                        <a:pt x="371" y="1057"/>
                      </a:lnTo>
                      <a:lnTo>
                        <a:pt x="358" y="1058"/>
                      </a:lnTo>
                      <a:lnTo>
                        <a:pt x="358" y="1058"/>
                      </a:lnTo>
                      <a:close/>
                      <a:moveTo>
                        <a:pt x="173" y="406"/>
                      </a:moveTo>
                      <a:lnTo>
                        <a:pt x="173" y="406"/>
                      </a:lnTo>
                      <a:lnTo>
                        <a:pt x="187" y="412"/>
                      </a:lnTo>
                      <a:lnTo>
                        <a:pt x="195" y="418"/>
                      </a:lnTo>
                      <a:lnTo>
                        <a:pt x="199" y="421"/>
                      </a:lnTo>
                      <a:lnTo>
                        <a:pt x="199" y="423"/>
                      </a:lnTo>
                      <a:lnTo>
                        <a:pt x="199" y="423"/>
                      </a:lnTo>
                      <a:lnTo>
                        <a:pt x="199" y="426"/>
                      </a:lnTo>
                      <a:lnTo>
                        <a:pt x="199" y="431"/>
                      </a:lnTo>
                      <a:lnTo>
                        <a:pt x="201" y="444"/>
                      </a:lnTo>
                      <a:lnTo>
                        <a:pt x="203" y="456"/>
                      </a:lnTo>
                      <a:lnTo>
                        <a:pt x="204" y="460"/>
                      </a:lnTo>
                      <a:lnTo>
                        <a:pt x="203" y="462"/>
                      </a:lnTo>
                      <a:lnTo>
                        <a:pt x="203" y="462"/>
                      </a:lnTo>
                      <a:lnTo>
                        <a:pt x="197" y="473"/>
                      </a:lnTo>
                      <a:lnTo>
                        <a:pt x="187" y="493"/>
                      </a:lnTo>
                      <a:lnTo>
                        <a:pt x="173" y="522"/>
                      </a:lnTo>
                      <a:lnTo>
                        <a:pt x="173" y="522"/>
                      </a:lnTo>
                      <a:lnTo>
                        <a:pt x="164" y="501"/>
                      </a:lnTo>
                      <a:lnTo>
                        <a:pt x="164" y="501"/>
                      </a:lnTo>
                      <a:lnTo>
                        <a:pt x="163" y="497"/>
                      </a:lnTo>
                      <a:lnTo>
                        <a:pt x="164" y="491"/>
                      </a:lnTo>
                      <a:lnTo>
                        <a:pt x="168" y="466"/>
                      </a:lnTo>
                      <a:lnTo>
                        <a:pt x="168" y="466"/>
                      </a:lnTo>
                      <a:lnTo>
                        <a:pt x="171" y="447"/>
                      </a:lnTo>
                      <a:lnTo>
                        <a:pt x="172" y="427"/>
                      </a:lnTo>
                      <a:lnTo>
                        <a:pt x="173" y="406"/>
                      </a:lnTo>
                      <a:lnTo>
                        <a:pt x="173" y="406"/>
                      </a:lnTo>
                      <a:close/>
                      <a:moveTo>
                        <a:pt x="164" y="294"/>
                      </a:moveTo>
                      <a:lnTo>
                        <a:pt x="177" y="307"/>
                      </a:lnTo>
                      <a:lnTo>
                        <a:pt x="177" y="307"/>
                      </a:lnTo>
                      <a:lnTo>
                        <a:pt x="182" y="309"/>
                      </a:lnTo>
                      <a:lnTo>
                        <a:pt x="192" y="311"/>
                      </a:lnTo>
                      <a:lnTo>
                        <a:pt x="201" y="313"/>
                      </a:lnTo>
                      <a:lnTo>
                        <a:pt x="207" y="315"/>
                      </a:lnTo>
                      <a:lnTo>
                        <a:pt x="207" y="315"/>
                      </a:lnTo>
                      <a:lnTo>
                        <a:pt x="209" y="317"/>
                      </a:lnTo>
                      <a:lnTo>
                        <a:pt x="212" y="319"/>
                      </a:lnTo>
                      <a:lnTo>
                        <a:pt x="216" y="328"/>
                      </a:lnTo>
                      <a:lnTo>
                        <a:pt x="216" y="328"/>
                      </a:lnTo>
                      <a:lnTo>
                        <a:pt x="217" y="334"/>
                      </a:lnTo>
                      <a:lnTo>
                        <a:pt x="216" y="342"/>
                      </a:lnTo>
                      <a:lnTo>
                        <a:pt x="214" y="364"/>
                      </a:lnTo>
                      <a:lnTo>
                        <a:pt x="207" y="393"/>
                      </a:lnTo>
                      <a:lnTo>
                        <a:pt x="207" y="393"/>
                      </a:lnTo>
                      <a:lnTo>
                        <a:pt x="204" y="381"/>
                      </a:lnTo>
                      <a:lnTo>
                        <a:pt x="199" y="363"/>
                      </a:lnTo>
                      <a:lnTo>
                        <a:pt x="199" y="363"/>
                      </a:lnTo>
                      <a:lnTo>
                        <a:pt x="194" y="353"/>
                      </a:lnTo>
                      <a:lnTo>
                        <a:pt x="188" y="341"/>
                      </a:lnTo>
                      <a:lnTo>
                        <a:pt x="179" y="328"/>
                      </a:lnTo>
                      <a:lnTo>
                        <a:pt x="173" y="319"/>
                      </a:lnTo>
                      <a:lnTo>
                        <a:pt x="173" y="319"/>
                      </a:lnTo>
                      <a:lnTo>
                        <a:pt x="171" y="316"/>
                      </a:lnTo>
                      <a:lnTo>
                        <a:pt x="168" y="312"/>
                      </a:lnTo>
                      <a:lnTo>
                        <a:pt x="165" y="303"/>
                      </a:lnTo>
                      <a:lnTo>
                        <a:pt x="164" y="294"/>
                      </a:lnTo>
                      <a:lnTo>
                        <a:pt x="164" y="294"/>
                      </a:lnTo>
                      <a:close/>
                    </a:path>
                  </a:pathLst>
                </a:custGeom>
                <a:solidFill>
                  <a:srgbClr val="00873F"/>
                </a:solidFill>
                <a:ln w="1588">
                  <a:solidFill>
                    <a:srgbClr val="00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105">
                  <a:extLst>
                    <a:ext uri="{FF2B5EF4-FFF2-40B4-BE49-F238E27FC236}">
                      <a16:creationId xmlns:a16="http://schemas.microsoft.com/office/drawing/2014/main" id="{30588C93-EA73-4F3D-BBF9-18010545C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3" y="2084"/>
                  <a:ext cx="12" cy="12"/>
                </a:xfrm>
                <a:custGeom>
                  <a:avLst/>
                  <a:gdLst>
                    <a:gd name="T0" fmla="*/ 0 w 48"/>
                    <a:gd name="T1" fmla="*/ 23 h 47"/>
                    <a:gd name="T2" fmla="*/ 0 w 48"/>
                    <a:gd name="T3" fmla="*/ 23 h 47"/>
                    <a:gd name="T4" fmla="*/ 0 w 48"/>
                    <a:gd name="T5" fmla="*/ 19 h 47"/>
                    <a:gd name="T6" fmla="*/ 2 w 48"/>
                    <a:gd name="T7" fmla="*/ 14 h 47"/>
                    <a:gd name="T8" fmla="*/ 4 w 48"/>
                    <a:gd name="T9" fmla="*/ 10 h 47"/>
                    <a:gd name="T10" fmla="*/ 7 w 48"/>
                    <a:gd name="T11" fmla="*/ 6 h 47"/>
                    <a:gd name="T12" fmla="*/ 11 w 48"/>
                    <a:gd name="T13" fmla="*/ 4 h 47"/>
                    <a:gd name="T14" fmla="*/ 14 w 48"/>
                    <a:gd name="T15" fmla="*/ 2 h 47"/>
                    <a:gd name="T16" fmla="*/ 19 w 48"/>
                    <a:gd name="T17" fmla="*/ 0 h 47"/>
                    <a:gd name="T18" fmla="*/ 24 w 48"/>
                    <a:gd name="T19" fmla="*/ 0 h 47"/>
                    <a:gd name="T20" fmla="*/ 24 w 48"/>
                    <a:gd name="T21" fmla="*/ 0 h 47"/>
                    <a:gd name="T22" fmla="*/ 28 w 48"/>
                    <a:gd name="T23" fmla="*/ 0 h 47"/>
                    <a:gd name="T24" fmla="*/ 33 w 48"/>
                    <a:gd name="T25" fmla="*/ 2 h 47"/>
                    <a:gd name="T26" fmla="*/ 37 w 48"/>
                    <a:gd name="T27" fmla="*/ 4 h 47"/>
                    <a:gd name="T28" fmla="*/ 41 w 48"/>
                    <a:gd name="T29" fmla="*/ 6 h 47"/>
                    <a:gd name="T30" fmla="*/ 43 w 48"/>
                    <a:gd name="T31" fmla="*/ 10 h 47"/>
                    <a:gd name="T32" fmla="*/ 45 w 48"/>
                    <a:gd name="T33" fmla="*/ 14 h 47"/>
                    <a:gd name="T34" fmla="*/ 48 w 48"/>
                    <a:gd name="T35" fmla="*/ 19 h 47"/>
                    <a:gd name="T36" fmla="*/ 48 w 48"/>
                    <a:gd name="T37" fmla="*/ 23 h 47"/>
                    <a:gd name="T38" fmla="*/ 48 w 48"/>
                    <a:gd name="T39" fmla="*/ 23 h 47"/>
                    <a:gd name="T40" fmla="*/ 48 w 48"/>
                    <a:gd name="T41" fmla="*/ 28 h 47"/>
                    <a:gd name="T42" fmla="*/ 45 w 48"/>
                    <a:gd name="T43" fmla="*/ 33 h 47"/>
                    <a:gd name="T44" fmla="*/ 43 w 48"/>
                    <a:gd name="T45" fmla="*/ 36 h 47"/>
                    <a:gd name="T46" fmla="*/ 41 w 48"/>
                    <a:gd name="T47" fmla="*/ 41 h 47"/>
                    <a:gd name="T48" fmla="*/ 37 w 48"/>
                    <a:gd name="T49" fmla="*/ 43 h 47"/>
                    <a:gd name="T50" fmla="*/ 33 w 48"/>
                    <a:gd name="T51" fmla="*/ 45 h 47"/>
                    <a:gd name="T52" fmla="*/ 28 w 48"/>
                    <a:gd name="T53" fmla="*/ 47 h 47"/>
                    <a:gd name="T54" fmla="*/ 24 w 48"/>
                    <a:gd name="T55" fmla="*/ 47 h 47"/>
                    <a:gd name="T56" fmla="*/ 24 w 48"/>
                    <a:gd name="T57" fmla="*/ 47 h 47"/>
                    <a:gd name="T58" fmla="*/ 19 w 48"/>
                    <a:gd name="T59" fmla="*/ 47 h 47"/>
                    <a:gd name="T60" fmla="*/ 14 w 48"/>
                    <a:gd name="T61" fmla="*/ 45 h 47"/>
                    <a:gd name="T62" fmla="*/ 11 w 48"/>
                    <a:gd name="T63" fmla="*/ 43 h 47"/>
                    <a:gd name="T64" fmla="*/ 7 w 48"/>
                    <a:gd name="T65" fmla="*/ 41 h 47"/>
                    <a:gd name="T66" fmla="*/ 4 w 48"/>
                    <a:gd name="T67" fmla="*/ 36 h 47"/>
                    <a:gd name="T68" fmla="*/ 2 w 48"/>
                    <a:gd name="T69" fmla="*/ 33 h 47"/>
                    <a:gd name="T70" fmla="*/ 0 w 48"/>
                    <a:gd name="T71" fmla="*/ 28 h 47"/>
                    <a:gd name="T72" fmla="*/ 0 w 48"/>
                    <a:gd name="T73" fmla="*/ 23 h 47"/>
                    <a:gd name="T74" fmla="*/ 0 w 48"/>
                    <a:gd name="T75" fmla="*/ 2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" h="47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4" y="10"/>
                      </a:lnTo>
                      <a:lnTo>
                        <a:pt x="7" y="6"/>
                      </a:lnTo>
                      <a:lnTo>
                        <a:pt x="11" y="4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7" y="4"/>
                      </a:lnTo>
                      <a:lnTo>
                        <a:pt x="41" y="6"/>
                      </a:lnTo>
                      <a:lnTo>
                        <a:pt x="43" y="10"/>
                      </a:lnTo>
                      <a:lnTo>
                        <a:pt x="45" y="14"/>
                      </a:lnTo>
                      <a:lnTo>
                        <a:pt x="48" y="19"/>
                      </a:lnTo>
                      <a:lnTo>
                        <a:pt x="48" y="23"/>
                      </a:lnTo>
                      <a:lnTo>
                        <a:pt x="48" y="23"/>
                      </a:lnTo>
                      <a:lnTo>
                        <a:pt x="48" y="28"/>
                      </a:lnTo>
                      <a:lnTo>
                        <a:pt x="45" y="33"/>
                      </a:lnTo>
                      <a:lnTo>
                        <a:pt x="43" y="36"/>
                      </a:lnTo>
                      <a:lnTo>
                        <a:pt x="41" y="41"/>
                      </a:lnTo>
                      <a:lnTo>
                        <a:pt x="37" y="43"/>
                      </a:lnTo>
                      <a:lnTo>
                        <a:pt x="33" y="45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24" y="47"/>
                      </a:lnTo>
                      <a:lnTo>
                        <a:pt x="19" y="47"/>
                      </a:lnTo>
                      <a:lnTo>
                        <a:pt x="14" y="45"/>
                      </a:lnTo>
                      <a:lnTo>
                        <a:pt x="11" y="43"/>
                      </a:lnTo>
                      <a:lnTo>
                        <a:pt x="7" y="41"/>
                      </a:lnTo>
                      <a:lnTo>
                        <a:pt x="4" y="36"/>
                      </a:lnTo>
                      <a:lnTo>
                        <a:pt x="2" y="33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106">
                  <a:extLst>
                    <a:ext uri="{FF2B5EF4-FFF2-40B4-BE49-F238E27FC236}">
                      <a16:creationId xmlns:a16="http://schemas.microsoft.com/office/drawing/2014/main" id="{4B08533E-D425-4540-B1F6-97FAFA3669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5" y="2185"/>
                  <a:ext cx="12" cy="12"/>
                </a:xfrm>
                <a:custGeom>
                  <a:avLst/>
                  <a:gdLst>
                    <a:gd name="T0" fmla="*/ 0 w 47"/>
                    <a:gd name="T1" fmla="*/ 24 h 48"/>
                    <a:gd name="T2" fmla="*/ 0 w 47"/>
                    <a:gd name="T3" fmla="*/ 24 h 48"/>
                    <a:gd name="T4" fmla="*/ 0 w 47"/>
                    <a:gd name="T5" fmla="*/ 20 h 48"/>
                    <a:gd name="T6" fmla="*/ 2 w 47"/>
                    <a:gd name="T7" fmla="*/ 14 h 48"/>
                    <a:gd name="T8" fmla="*/ 4 w 47"/>
                    <a:gd name="T9" fmla="*/ 11 h 48"/>
                    <a:gd name="T10" fmla="*/ 6 w 47"/>
                    <a:gd name="T11" fmla="*/ 7 h 48"/>
                    <a:gd name="T12" fmla="*/ 10 w 47"/>
                    <a:gd name="T13" fmla="*/ 5 h 48"/>
                    <a:gd name="T14" fmla="*/ 14 w 47"/>
                    <a:gd name="T15" fmla="*/ 2 h 48"/>
                    <a:gd name="T16" fmla="*/ 19 w 47"/>
                    <a:gd name="T17" fmla="*/ 0 h 48"/>
                    <a:gd name="T18" fmla="*/ 23 w 47"/>
                    <a:gd name="T19" fmla="*/ 0 h 48"/>
                    <a:gd name="T20" fmla="*/ 23 w 47"/>
                    <a:gd name="T21" fmla="*/ 0 h 48"/>
                    <a:gd name="T22" fmla="*/ 28 w 47"/>
                    <a:gd name="T23" fmla="*/ 0 h 48"/>
                    <a:gd name="T24" fmla="*/ 33 w 47"/>
                    <a:gd name="T25" fmla="*/ 2 h 48"/>
                    <a:gd name="T26" fmla="*/ 36 w 47"/>
                    <a:gd name="T27" fmla="*/ 5 h 48"/>
                    <a:gd name="T28" fmla="*/ 41 w 47"/>
                    <a:gd name="T29" fmla="*/ 7 h 48"/>
                    <a:gd name="T30" fmla="*/ 43 w 47"/>
                    <a:gd name="T31" fmla="*/ 11 h 48"/>
                    <a:gd name="T32" fmla="*/ 45 w 47"/>
                    <a:gd name="T33" fmla="*/ 14 h 48"/>
                    <a:gd name="T34" fmla="*/ 47 w 47"/>
                    <a:gd name="T35" fmla="*/ 20 h 48"/>
                    <a:gd name="T36" fmla="*/ 47 w 47"/>
                    <a:gd name="T37" fmla="*/ 24 h 48"/>
                    <a:gd name="T38" fmla="*/ 47 w 47"/>
                    <a:gd name="T39" fmla="*/ 24 h 48"/>
                    <a:gd name="T40" fmla="*/ 47 w 47"/>
                    <a:gd name="T41" fmla="*/ 28 h 48"/>
                    <a:gd name="T42" fmla="*/ 45 w 47"/>
                    <a:gd name="T43" fmla="*/ 34 h 48"/>
                    <a:gd name="T44" fmla="*/ 43 w 47"/>
                    <a:gd name="T45" fmla="*/ 37 h 48"/>
                    <a:gd name="T46" fmla="*/ 41 w 47"/>
                    <a:gd name="T47" fmla="*/ 41 h 48"/>
                    <a:gd name="T48" fmla="*/ 36 w 47"/>
                    <a:gd name="T49" fmla="*/ 44 h 48"/>
                    <a:gd name="T50" fmla="*/ 33 w 47"/>
                    <a:gd name="T51" fmla="*/ 46 h 48"/>
                    <a:gd name="T52" fmla="*/ 28 w 47"/>
                    <a:gd name="T53" fmla="*/ 48 h 48"/>
                    <a:gd name="T54" fmla="*/ 23 w 47"/>
                    <a:gd name="T55" fmla="*/ 48 h 48"/>
                    <a:gd name="T56" fmla="*/ 23 w 47"/>
                    <a:gd name="T57" fmla="*/ 48 h 48"/>
                    <a:gd name="T58" fmla="*/ 19 w 47"/>
                    <a:gd name="T59" fmla="*/ 48 h 48"/>
                    <a:gd name="T60" fmla="*/ 14 w 47"/>
                    <a:gd name="T61" fmla="*/ 46 h 48"/>
                    <a:gd name="T62" fmla="*/ 10 w 47"/>
                    <a:gd name="T63" fmla="*/ 44 h 48"/>
                    <a:gd name="T64" fmla="*/ 6 w 47"/>
                    <a:gd name="T65" fmla="*/ 41 h 48"/>
                    <a:gd name="T66" fmla="*/ 4 w 47"/>
                    <a:gd name="T67" fmla="*/ 37 h 48"/>
                    <a:gd name="T68" fmla="*/ 2 w 47"/>
                    <a:gd name="T69" fmla="*/ 34 h 48"/>
                    <a:gd name="T70" fmla="*/ 0 w 47"/>
                    <a:gd name="T71" fmla="*/ 28 h 48"/>
                    <a:gd name="T72" fmla="*/ 0 w 47"/>
                    <a:gd name="T73" fmla="*/ 24 h 48"/>
                    <a:gd name="T74" fmla="*/ 0 w 47"/>
                    <a:gd name="T75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2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6" y="5"/>
                      </a:lnTo>
                      <a:lnTo>
                        <a:pt x="41" y="7"/>
                      </a:lnTo>
                      <a:lnTo>
                        <a:pt x="43" y="11"/>
                      </a:lnTo>
                      <a:lnTo>
                        <a:pt x="45" y="14"/>
                      </a:lnTo>
                      <a:lnTo>
                        <a:pt x="47" y="20"/>
                      </a:lnTo>
                      <a:lnTo>
                        <a:pt x="47" y="24"/>
                      </a:lnTo>
                      <a:lnTo>
                        <a:pt x="47" y="24"/>
                      </a:lnTo>
                      <a:lnTo>
                        <a:pt x="47" y="28"/>
                      </a:lnTo>
                      <a:lnTo>
                        <a:pt x="45" y="34"/>
                      </a:lnTo>
                      <a:lnTo>
                        <a:pt x="43" y="37"/>
                      </a:lnTo>
                      <a:lnTo>
                        <a:pt x="41" y="41"/>
                      </a:lnTo>
                      <a:lnTo>
                        <a:pt x="36" y="44"/>
                      </a:lnTo>
                      <a:lnTo>
                        <a:pt x="33" y="46"/>
                      </a:lnTo>
                      <a:lnTo>
                        <a:pt x="28" y="48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19" y="48"/>
                      </a:lnTo>
                      <a:lnTo>
                        <a:pt x="14" y="46"/>
                      </a:lnTo>
                      <a:lnTo>
                        <a:pt x="10" y="44"/>
                      </a:lnTo>
                      <a:lnTo>
                        <a:pt x="6" y="41"/>
                      </a:lnTo>
                      <a:lnTo>
                        <a:pt x="4" y="37"/>
                      </a:lnTo>
                      <a:lnTo>
                        <a:pt x="2" y="34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107">
                  <a:extLst>
                    <a:ext uri="{FF2B5EF4-FFF2-40B4-BE49-F238E27FC236}">
                      <a16:creationId xmlns:a16="http://schemas.microsoft.com/office/drawing/2014/main" id="{74FC09B6-8448-485C-BCC1-7084D93226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2" y="2198"/>
                  <a:ext cx="12" cy="12"/>
                </a:xfrm>
                <a:custGeom>
                  <a:avLst/>
                  <a:gdLst>
                    <a:gd name="T0" fmla="*/ 0 w 47"/>
                    <a:gd name="T1" fmla="*/ 24 h 48"/>
                    <a:gd name="T2" fmla="*/ 0 w 47"/>
                    <a:gd name="T3" fmla="*/ 24 h 48"/>
                    <a:gd name="T4" fmla="*/ 0 w 47"/>
                    <a:gd name="T5" fmla="*/ 20 h 48"/>
                    <a:gd name="T6" fmla="*/ 2 w 47"/>
                    <a:gd name="T7" fmla="*/ 14 h 48"/>
                    <a:gd name="T8" fmla="*/ 4 w 47"/>
                    <a:gd name="T9" fmla="*/ 11 h 48"/>
                    <a:gd name="T10" fmla="*/ 6 w 47"/>
                    <a:gd name="T11" fmla="*/ 7 h 48"/>
                    <a:gd name="T12" fmla="*/ 10 w 47"/>
                    <a:gd name="T13" fmla="*/ 4 h 48"/>
                    <a:gd name="T14" fmla="*/ 14 w 47"/>
                    <a:gd name="T15" fmla="*/ 2 h 48"/>
                    <a:gd name="T16" fmla="*/ 19 w 47"/>
                    <a:gd name="T17" fmla="*/ 0 h 48"/>
                    <a:gd name="T18" fmla="*/ 23 w 47"/>
                    <a:gd name="T19" fmla="*/ 0 h 48"/>
                    <a:gd name="T20" fmla="*/ 23 w 47"/>
                    <a:gd name="T21" fmla="*/ 0 h 48"/>
                    <a:gd name="T22" fmla="*/ 28 w 47"/>
                    <a:gd name="T23" fmla="*/ 0 h 48"/>
                    <a:gd name="T24" fmla="*/ 33 w 47"/>
                    <a:gd name="T25" fmla="*/ 2 h 48"/>
                    <a:gd name="T26" fmla="*/ 36 w 47"/>
                    <a:gd name="T27" fmla="*/ 4 h 48"/>
                    <a:gd name="T28" fmla="*/ 41 w 47"/>
                    <a:gd name="T29" fmla="*/ 7 h 48"/>
                    <a:gd name="T30" fmla="*/ 43 w 47"/>
                    <a:gd name="T31" fmla="*/ 11 h 48"/>
                    <a:gd name="T32" fmla="*/ 45 w 47"/>
                    <a:gd name="T33" fmla="*/ 14 h 48"/>
                    <a:gd name="T34" fmla="*/ 47 w 47"/>
                    <a:gd name="T35" fmla="*/ 20 h 48"/>
                    <a:gd name="T36" fmla="*/ 47 w 47"/>
                    <a:gd name="T37" fmla="*/ 24 h 48"/>
                    <a:gd name="T38" fmla="*/ 47 w 47"/>
                    <a:gd name="T39" fmla="*/ 24 h 48"/>
                    <a:gd name="T40" fmla="*/ 47 w 47"/>
                    <a:gd name="T41" fmla="*/ 28 h 48"/>
                    <a:gd name="T42" fmla="*/ 45 w 47"/>
                    <a:gd name="T43" fmla="*/ 34 h 48"/>
                    <a:gd name="T44" fmla="*/ 43 w 47"/>
                    <a:gd name="T45" fmla="*/ 37 h 48"/>
                    <a:gd name="T46" fmla="*/ 41 w 47"/>
                    <a:gd name="T47" fmla="*/ 41 h 48"/>
                    <a:gd name="T48" fmla="*/ 36 w 47"/>
                    <a:gd name="T49" fmla="*/ 43 h 48"/>
                    <a:gd name="T50" fmla="*/ 33 w 47"/>
                    <a:gd name="T51" fmla="*/ 46 h 48"/>
                    <a:gd name="T52" fmla="*/ 28 w 47"/>
                    <a:gd name="T53" fmla="*/ 48 h 48"/>
                    <a:gd name="T54" fmla="*/ 23 w 47"/>
                    <a:gd name="T55" fmla="*/ 48 h 48"/>
                    <a:gd name="T56" fmla="*/ 23 w 47"/>
                    <a:gd name="T57" fmla="*/ 48 h 48"/>
                    <a:gd name="T58" fmla="*/ 19 w 47"/>
                    <a:gd name="T59" fmla="*/ 48 h 48"/>
                    <a:gd name="T60" fmla="*/ 14 w 47"/>
                    <a:gd name="T61" fmla="*/ 46 h 48"/>
                    <a:gd name="T62" fmla="*/ 10 w 47"/>
                    <a:gd name="T63" fmla="*/ 43 h 48"/>
                    <a:gd name="T64" fmla="*/ 6 w 47"/>
                    <a:gd name="T65" fmla="*/ 41 h 48"/>
                    <a:gd name="T66" fmla="*/ 4 w 47"/>
                    <a:gd name="T67" fmla="*/ 37 h 48"/>
                    <a:gd name="T68" fmla="*/ 2 w 47"/>
                    <a:gd name="T69" fmla="*/ 34 h 48"/>
                    <a:gd name="T70" fmla="*/ 0 w 47"/>
                    <a:gd name="T71" fmla="*/ 28 h 48"/>
                    <a:gd name="T72" fmla="*/ 0 w 47"/>
                    <a:gd name="T73" fmla="*/ 24 h 48"/>
                    <a:gd name="T74" fmla="*/ 0 w 47"/>
                    <a:gd name="T75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2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3" y="11"/>
                      </a:lnTo>
                      <a:lnTo>
                        <a:pt x="45" y="14"/>
                      </a:lnTo>
                      <a:lnTo>
                        <a:pt x="47" y="20"/>
                      </a:lnTo>
                      <a:lnTo>
                        <a:pt x="47" y="24"/>
                      </a:lnTo>
                      <a:lnTo>
                        <a:pt x="47" y="24"/>
                      </a:lnTo>
                      <a:lnTo>
                        <a:pt x="47" y="28"/>
                      </a:lnTo>
                      <a:lnTo>
                        <a:pt x="45" y="34"/>
                      </a:lnTo>
                      <a:lnTo>
                        <a:pt x="43" y="37"/>
                      </a:lnTo>
                      <a:lnTo>
                        <a:pt x="41" y="41"/>
                      </a:lnTo>
                      <a:lnTo>
                        <a:pt x="36" y="43"/>
                      </a:lnTo>
                      <a:lnTo>
                        <a:pt x="33" y="46"/>
                      </a:lnTo>
                      <a:lnTo>
                        <a:pt x="28" y="48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19" y="48"/>
                      </a:lnTo>
                      <a:lnTo>
                        <a:pt x="14" y="46"/>
                      </a:lnTo>
                      <a:lnTo>
                        <a:pt x="10" y="43"/>
                      </a:lnTo>
                      <a:lnTo>
                        <a:pt x="6" y="41"/>
                      </a:lnTo>
                      <a:lnTo>
                        <a:pt x="4" y="37"/>
                      </a:lnTo>
                      <a:lnTo>
                        <a:pt x="2" y="34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108">
                  <a:extLst>
                    <a:ext uri="{FF2B5EF4-FFF2-40B4-BE49-F238E27FC236}">
                      <a16:creationId xmlns:a16="http://schemas.microsoft.com/office/drawing/2014/main" id="{8EAE1DE0-0580-4852-9B50-3B0A340A1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3" y="2260"/>
                  <a:ext cx="12" cy="12"/>
                </a:xfrm>
                <a:custGeom>
                  <a:avLst/>
                  <a:gdLst>
                    <a:gd name="T0" fmla="*/ 0 w 48"/>
                    <a:gd name="T1" fmla="*/ 23 h 47"/>
                    <a:gd name="T2" fmla="*/ 0 w 48"/>
                    <a:gd name="T3" fmla="*/ 23 h 47"/>
                    <a:gd name="T4" fmla="*/ 0 w 48"/>
                    <a:gd name="T5" fmla="*/ 19 h 47"/>
                    <a:gd name="T6" fmla="*/ 2 w 48"/>
                    <a:gd name="T7" fmla="*/ 14 h 47"/>
                    <a:gd name="T8" fmla="*/ 5 w 48"/>
                    <a:gd name="T9" fmla="*/ 10 h 47"/>
                    <a:gd name="T10" fmla="*/ 7 w 48"/>
                    <a:gd name="T11" fmla="*/ 6 h 47"/>
                    <a:gd name="T12" fmla="*/ 11 w 48"/>
                    <a:gd name="T13" fmla="*/ 4 h 47"/>
                    <a:gd name="T14" fmla="*/ 14 w 48"/>
                    <a:gd name="T15" fmla="*/ 2 h 47"/>
                    <a:gd name="T16" fmla="*/ 20 w 48"/>
                    <a:gd name="T17" fmla="*/ 0 h 47"/>
                    <a:gd name="T18" fmla="*/ 24 w 48"/>
                    <a:gd name="T19" fmla="*/ 0 h 47"/>
                    <a:gd name="T20" fmla="*/ 24 w 48"/>
                    <a:gd name="T21" fmla="*/ 0 h 47"/>
                    <a:gd name="T22" fmla="*/ 28 w 48"/>
                    <a:gd name="T23" fmla="*/ 0 h 47"/>
                    <a:gd name="T24" fmla="*/ 34 w 48"/>
                    <a:gd name="T25" fmla="*/ 2 h 47"/>
                    <a:gd name="T26" fmla="*/ 37 w 48"/>
                    <a:gd name="T27" fmla="*/ 4 h 47"/>
                    <a:gd name="T28" fmla="*/ 41 w 48"/>
                    <a:gd name="T29" fmla="*/ 6 h 47"/>
                    <a:gd name="T30" fmla="*/ 43 w 48"/>
                    <a:gd name="T31" fmla="*/ 10 h 47"/>
                    <a:gd name="T32" fmla="*/ 46 w 48"/>
                    <a:gd name="T33" fmla="*/ 14 h 47"/>
                    <a:gd name="T34" fmla="*/ 48 w 48"/>
                    <a:gd name="T35" fmla="*/ 19 h 47"/>
                    <a:gd name="T36" fmla="*/ 48 w 48"/>
                    <a:gd name="T37" fmla="*/ 23 h 47"/>
                    <a:gd name="T38" fmla="*/ 48 w 48"/>
                    <a:gd name="T39" fmla="*/ 23 h 47"/>
                    <a:gd name="T40" fmla="*/ 48 w 48"/>
                    <a:gd name="T41" fmla="*/ 28 h 47"/>
                    <a:gd name="T42" fmla="*/ 46 w 48"/>
                    <a:gd name="T43" fmla="*/ 33 h 47"/>
                    <a:gd name="T44" fmla="*/ 43 w 48"/>
                    <a:gd name="T45" fmla="*/ 36 h 47"/>
                    <a:gd name="T46" fmla="*/ 41 w 48"/>
                    <a:gd name="T47" fmla="*/ 41 h 47"/>
                    <a:gd name="T48" fmla="*/ 37 w 48"/>
                    <a:gd name="T49" fmla="*/ 43 h 47"/>
                    <a:gd name="T50" fmla="*/ 34 w 48"/>
                    <a:gd name="T51" fmla="*/ 45 h 47"/>
                    <a:gd name="T52" fmla="*/ 28 w 48"/>
                    <a:gd name="T53" fmla="*/ 47 h 47"/>
                    <a:gd name="T54" fmla="*/ 24 w 48"/>
                    <a:gd name="T55" fmla="*/ 47 h 47"/>
                    <a:gd name="T56" fmla="*/ 24 w 48"/>
                    <a:gd name="T57" fmla="*/ 47 h 47"/>
                    <a:gd name="T58" fmla="*/ 20 w 48"/>
                    <a:gd name="T59" fmla="*/ 47 h 47"/>
                    <a:gd name="T60" fmla="*/ 14 w 48"/>
                    <a:gd name="T61" fmla="*/ 45 h 47"/>
                    <a:gd name="T62" fmla="*/ 11 w 48"/>
                    <a:gd name="T63" fmla="*/ 43 h 47"/>
                    <a:gd name="T64" fmla="*/ 7 w 48"/>
                    <a:gd name="T65" fmla="*/ 41 h 47"/>
                    <a:gd name="T66" fmla="*/ 5 w 48"/>
                    <a:gd name="T67" fmla="*/ 36 h 47"/>
                    <a:gd name="T68" fmla="*/ 2 w 48"/>
                    <a:gd name="T69" fmla="*/ 33 h 47"/>
                    <a:gd name="T70" fmla="*/ 0 w 48"/>
                    <a:gd name="T71" fmla="*/ 28 h 47"/>
                    <a:gd name="T72" fmla="*/ 0 w 48"/>
                    <a:gd name="T73" fmla="*/ 23 h 47"/>
                    <a:gd name="T74" fmla="*/ 0 w 48"/>
                    <a:gd name="T75" fmla="*/ 2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" h="47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7" y="6"/>
                      </a:lnTo>
                      <a:lnTo>
                        <a:pt x="11" y="4"/>
                      </a:lnTo>
                      <a:lnTo>
                        <a:pt x="14" y="2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4" y="2"/>
                      </a:lnTo>
                      <a:lnTo>
                        <a:pt x="37" y="4"/>
                      </a:lnTo>
                      <a:lnTo>
                        <a:pt x="41" y="6"/>
                      </a:lnTo>
                      <a:lnTo>
                        <a:pt x="43" y="10"/>
                      </a:lnTo>
                      <a:lnTo>
                        <a:pt x="46" y="14"/>
                      </a:lnTo>
                      <a:lnTo>
                        <a:pt x="48" y="19"/>
                      </a:lnTo>
                      <a:lnTo>
                        <a:pt x="48" y="23"/>
                      </a:lnTo>
                      <a:lnTo>
                        <a:pt x="48" y="23"/>
                      </a:lnTo>
                      <a:lnTo>
                        <a:pt x="48" y="28"/>
                      </a:lnTo>
                      <a:lnTo>
                        <a:pt x="46" y="33"/>
                      </a:lnTo>
                      <a:lnTo>
                        <a:pt x="43" y="36"/>
                      </a:lnTo>
                      <a:lnTo>
                        <a:pt x="41" y="41"/>
                      </a:lnTo>
                      <a:lnTo>
                        <a:pt x="37" y="43"/>
                      </a:lnTo>
                      <a:lnTo>
                        <a:pt x="34" y="45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24" y="47"/>
                      </a:lnTo>
                      <a:lnTo>
                        <a:pt x="20" y="47"/>
                      </a:lnTo>
                      <a:lnTo>
                        <a:pt x="14" y="45"/>
                      </a:lnTo>
                      <a:lnTo>
                        <a:pt x="11" y="43"/>
                      </a:lnTo>
                      <a:lnTo>
                        <a:pt x="7" y="41"/>
                      </a:lnTo>
                      <a:lnTo>
                        <a:pt x="5" y="36"/>
                      </a:lnTo>
                      <a:lnTo>
                        <a:pt x="2" y="33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109">
                  <a:extLst>
                    <a:ext uri="{FF2B5EF4-FFF2-40B4-BE49-F238E27FC236}">
                      <a16:creationId xmlns:a16="http://schemas.microsoft.com/office/drawing/2014/main" id="{1EAE420A-61D4-4DFD-ACB6-E83F59EBE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0" y="2268"/>
                  <a:ext cx="12" cy="12"/>
                </a:xfrm>
                <a:custGeom>
                  <a:avLst/>
                  <a:gdLst>
                    <a:gd name="T0" fmla="*/ 0 w 48"/>
                    <a:gd name="T1" fmla="*/ 24 h 47"/>
                    <a:gd name="T2" fmla="*/ 0 w 48"/>
                    <a:gd name="T3" fmla="*/ 24 h 47"/>
                    <a:gd name="T4" fmla="*/ 0 w 48"/>
                    <a:gd name="T5" fmla="*/ 19 h 47"/>
                    <a:gd name="T6" fmla="*/ 2 w 48"/>
                    <a:gd name="T7" fmla="*/ 14 h 47"/>
                    <a:gd name="T8" fmla="*/ 4 w 48"/>
                    <a:gd name="T9" fmla="*/ 11 h 47"/>
                    <a:gd name="T10" fmla="*/ 7 w 48"/>
                    <a:gd name="T11" fmla="*/ 6 h 47"/>
                    <a:gd name="T12" fmla="*/ 11 w 48"/>
                    <a:gd name="T13" fmla="*/ 4 h 47"/>
                    <a:gd name="T14" fmla="*/ 14 w 48"/>
                    <a:gd name="T15" fmla="*/ 2 h 47"/>
                    <a:gd name="T16" fmla="*/ 20 w 48"/>
                    <a:gd name="T17" fmla="*/ 0 h 47"/>
                    <a:gd name="T18" fmla="*/ 24 w 48"/>
                    <a:gd name="T19" fmla="*/ 0 h 47"/>
                    <a:gd name="T20" fmla="*/ 24 w 48"/>
                    <a:gd name="T21" fmla="*/ 0 h 47"/>
                    <a:gd name="T22" fmla="*/ 28 w 48"/>
                    <a:gd name="T23" fmla="*/ 0 h 47"/>
                    <a:gd name="T24" fmla="*/ 34 w 48"/>
                    <a:gd name="T25" fmla="*/ 2 h 47"/>
                    <a:gd name="T26" fmla="*/ 37 w 48"/>
                    <a:gd name="T27" fmla="*/ 4 h 47"/>
                    <a:gd name="T28" fmla="*/ 41 w 48"/>
                    <a:gd name="T29" fmla="*/ 6 h 47"/>
                    <a:gd name="T30" fmla="*/ 43 w 48"/>
                    <a:gd name="T31" fmla="*/ 11 h 47"/>
                    <a:gd name="T32" fmla="*/ 45 w 48"/>
                    <a:gd name="T33" fmla="*/ 14 h 47"/>
                    <a:gd name="T34" fmla="*/ 48 w 48"/>
                    <a:gd name="T35" fmla="*/ 19 h 47"/>
                    <a:gd name="T36" fmla="*/ 48 w 48"/>
                    <a:gd name="T37" fmla="*/ 24 h 47"/>
                    <a:gd name="T38" fmla="*/ 48 w 48"/>
                    <a:gd name="T39" fmla="*/ 24 h 47"/>
                    <a:gd name="T40" fmla="*/ 48 w 48"/>
                    <a:gd name="T41" fmla="*/ 28 h 47"/>
                    <a:gd name="T42" fmla="*/ 45 w 48"/>
                    <a:gd name="T43" fmla="*/ 33 h 47"/>
                    <a:gd name="T44" fmla="*/ 43 w 48"/>
                    <a:gd name="T45" fmla="*/ 37 h 47"/>
                    <a:gd name="T46" fmla="*/ 41 w 48"/>
                    <a:gd name="T47" fmla="*/ 41 h 47"/>
                    <a:gd name="T48" fmla="*/ 37 w 48"/>
                    <a:gd name="T49" fmla="*/ 43 h 47"/>
                    <a:gd name="T50" fmla="*/ 34 w 48"/>
                    <a:gd name="T51" fmla="*/ 45 h 47"/>
                    <a:gd name="T52" fmla="*/ 28 w 48"/>
                    <a:gd name="T53" fmla="*/ 47 h 47"/>
                    <a:gd name="T54" fmla="*/ 24 w 48"/>
                    <a:gd name="T55" fmla="*/ 47 h 47"/>
                    <a:gd name="T56" fmla="*/ 24 w 48"/>
                    <a:gd name="T57" fmla="*/ 47 h 47"/>
                    <a:gd name="T58" fmla="*/ 20 w 48"/>
                    <a:gd name="T59" fmla="*/ 47 h 47"/>
                    <a:gd name="T60" fmla="*/ 14 w 48"/>
                    <a:gd name="T61" fmla="*/ 45 h 47"/>
                    <a:gd name="T62" fmla="*/ 11 w 48"/>
                    <a:gd name="T63" fmla="*/ 43 h 47"/>
                    <a:gd name="T64" fmla="*/ 7 w 48"/>
                    <a:gd name="T65" fmla="*/ 41 h 47"/>
                    <a:gd name="T66" fmla="*/ 4 w 48"/>
                    <a:gd name="T67" fmla="*/ 37 h 47"/>
                    <a:gd name="T68" fmla="*/ 2 w 48"/>
                    <a:gd name="T69" fmla="*/ 33 h 47"/>
                    <a:gd name="T70" fmla="*/ 0 w 48"/>
                    <a:gd name="T71" fmla="*/ 28 h 47"/>
                    <a:gd name="T72" fmla="*/ 0 w 48"/>
                    <a:gd name="T73" fmla="*/ 24 h 47"/>
                    <a:gd name="T74" fmla="*/ 0 w 48"/>
                    <a:gd name="T75" fmla="*/ 2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" h="47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4" y="11"/>
                      </a:lnTo>
                      <a:lnTo>
                        <a:pt x="7" y="6"/>
                      </a:lnTo>
                      <a:lnTo>
                        <a:pt x="11" y="4"/>
                      </a:lnTo>
                      <a:lnTo>
                        <a:pt x="14" y="2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4" y="2"/>
                      </a:lnTo>
                      <a:lnTo>
                        <a:pt x="37" y="4"/>
                      </a:lnTo>
                      <a:lnTo>
                        <a:pt x="41" y="6"/>
                      </a:lnTo>
                      <a:lnTo>
                        <a:pt x="43" y="11"/>
                      </a:lnTo>
                      <a:lnTo>
                        <a:pt x="45" y="14"/>
                      </a:lnTo>
                      <a:lnTo>
                        <a:pt x="48" y="19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48" y="28"/>
                      </a:lnTo>
                      <a:lnTo>
                        <a:pt x="45" y="33"/>
                      </a:lnTo>
                      <a:lnTo>
                        <a:pt x="43" y="37"/>
                      </a:lnTo>
                      <a:lnTo>
                        <a:pt x="41" y="41"/>
                      </a:lnTo>
                      <a:lnTo>
                        <a:pt x="37" y="43"/>
                      </a:lnTo>
                      <a:lnTo>
                        <a:pt x="34" y="45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24" y="47"/>
                      </a:lnTo>
                      <a:lnTo>
                        <a:pt x="20" y="47"/>
                      </a:lnTo>
                      <a:lnTo>
                        <a:pt x="14" y="45"/>
                      </a:lnTo>
                      <a:lnTo>
                        <a:pt x="11" y="43"/>
                      </a:lnTo>
                      <a:lnTo>
                        <a:pt x="7" y="41"/>
                      </a:lnTo>
                      <a:lnTo>
                        <a:pt x="4" y="37"/>
                      </a:lnTo>
                      <a:lnTo>
                        <a:pt x="2" y="33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110">
                  <a:extLst>
                    <a:ext uri="{FF2B5EF4-FFF2-40B4-BE49-F238E27FC236}">
                      <a16:creationId xmlns:a16="http://schemas.microsoft.com/office/drawing/2014/main" id="{FF65F7A5-9692-41BA-BDD3-057A770D8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9" y="2242"/>
                  <a:ext cx="12" cy="12"/>
                </a:xfrm>
                <a:custGeom>
                  <a:avLst/>
                  <a:gdLst>
                    <a:gd name="T0" fmla="*/ 0 w 47"/>
                    <a:gd name="T1" fmla="*/ 24 h 48"/>
                    <a:gd name="T2" fmla="*/ 0 w 47"/>
                    <a:gd name="T3" fmla="*/ 24 h 48"/>
                    <a:gd name="T4" fmla="*/ 0 w 47"/>
                    <a:gd name="T5" fmla="*/ 20 h 48"/>
                    <a:gd name="T6" fmla="*/ 2 w 47"/>
                    <a:gd name="T7" fmla="*/ 14 h 48"/>
                    <a:gd name="T8" fmla="*/ 4 w 47"/>
                    <a:gd name="T9" fmla="*/ 11 h 48"/>
                    <a:gd name="T10" fmla="*/ 6 w 47"/>
                    <a:gd name="T11" fmla="*/ 7 h 48"/>
                    <a:gd name="T12" fmla="*/ 11 w 47"/>
                    <a:gd name="T13" fmla="*/ 5 h 48"/>
                    <a:gd name="T14" fmla="*/ 14 w 47"/>
                    <a:gd name="T15" fmla="*/ 2 h 48"/>
                    <a:gd name="T16" fmla="*/ 19 w 47"/>
                    <a:gd name="T17" fmla="*/ 0 h 48"/>
                    <a:gd name="T18" fmla="*/ 24 w 47"/>
                    <a:gd name="T19" fmla="*/ 0 h 48"/>
                    <a:gd name="T20" fmla="*/ 24 w 47"/>
                    <a:gd name="T21" fmla="*/ 0 h 48"/>
                    <a:gd name="T22" fmla="*/ 28 w 47"/>
                    <a:gd name="T23" fmla="*/ 0 h 48"/>
                    <a:gd name="T24" fmla="*/ 33 w 47"/>
                    <a:gd name="T25" fmla="*/ 2 h 48"/>
                    <a:gd name="T26" fmla="*/ 36 w 47"/>
                    <a:gd name="T27" fmla="*/ 5 h 48"/>
                    <a:gd name="T28" fmla="*/ 41 w 47"/>
                    <a:gd name="T29" fmla="*/ 7 h 48"/>
                    <a:gd name="T30" fmla="*/ 43 w 47"/>
                    <a:gd name="T31" fmla="*/ 11 h 48"/>
                    <a:gd name="T32" fmla="*/ 45 w 47"/>
                    <a:gd name="T33" fmla="*/ 14 h 48"/>
                    <a:gd name="T34" fmla="*/ 47 w 47"/>
                    <a:gd name="T35" fmla="*/ 20 h 48"/>
                    <a:gd name="T36" fmla="*/ 47 w 47"/>
                    <a:gd name="T37" fmla="*/ 24 h 48"/>
                    <a:gd name="T38" fmla="*/ 47 w 47"/>
                    <a:gd name="T39" fmla="*/ 24 h 48"/>
                    <a:gd name="T40" fmla="*/ 47 w 47"/>
                    <a:gd name="T41" fmla="*/ 28 h 48"/>
                    <a:gd name="T42" fmla="*/ 45 w 47"/>
                    <a:gd name="T43" fmla="*/ 34 h 48"/>
                    <a:gd name="T44" fmla="*/ 43 w 47"/>
                    <a:gd name="T45" fmla="*/ 37 h 48"/>
                    <a:gd name="T46" fmla="*/ 41 w 47"/>
                    <a:gd name="T47" fmla="*/ 41 h 48"/>
                    <a:gd name="T48" fmla="*/ 36 w 47"/>
                    <a:gd name="T49" fmla="*/ 43 h 48"/>
                    <a:gd name="T50" fmla="*/ 33 w 47"/>
                    <a:gd name="T51" fmla="*/ 46 h 48"/>
                    <a:gd name="T52" fmla="*/ 28 w 47"/>
                    <a:gd name="T53" fmla="*/ 48 h 48"/>
                    <a:gd name="T54" fmla="*/ 24 w 47"/>
                    <a:gd name="T55" fmla="*/ 48 h 48"/>
                    <a:gd name="T56" fmla="*/ 24 w 47"/>
                    <a:gd name="T57" fmla="*/ 48 h 48"/>
                    <a:gd name="T58" fmla="*/ 19 w 47"/>
                    <a:gd name="T59" fmla="*/ 48 h 48"/>
                    <a:gd name="T60" fmla="*/ 14 w 47"/>
                    <a:gd name="T61" fmla="*/ 46 h 48"/>
                    <a:gd name="T62" fmla="*/ 11 w 47"/>
                    <a:gd name="T63" fmla="*/ 43 h 48"/>
                    <a:gd name="T64" fmla="*/ 6 w 47"/>
                    <a:gd name="T65" fmla="*/ 41 h 48"/>
                    <a:gd name="T66" fmla="*/ 4 w 47"/>
                    <a:gd name="T67" fmla="*/ 37 h 48"/>
                    <a:gd name="T68" fmla="*/ 2 w 47"/>
                    <a:gd name="T69" fmla="*/ 34 h 48"/>
                    <a:gd name="T70" fmla="*/ 0 w 47"/>
                    <a:gd name="T71" fmla="*/ 28 h 48"/>
                    <a:gd name="T72" fmla="*/ 0 w 47"/>
                    <a:gd name="T73" fmla="*/ 24 h 48"/>
                    <a:gd name="T74" fmla="*/ 0 w 47"/>
                    <a:gd name="T75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2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1" y="5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6" y="5"/>
                      </a:lnTo>
                      <a:lnTo>
                        <a:pt x="41" y="7"/>
                      </a:lnTo>
                      <a:lnTo>
                        <a:pt x="43" y="11"/>
                      </a:lnTo>
                      <a:lnTo>
                        <a:pt x="45" y="14"/>
                      </a:lnTo>
                      <a:lnTo>
                        <a:pt x="47" y="20"/>
                      </a:lnTo>
                      <a:lnTo>
                        <a:pt x="47" y="24"/>
                      </a:lnTo>
                      <a:lnTo>
                        <a:pt x="47" y="24"/>
                      </a:lnTo>
                      <a:lnTo>
                        <a:pt x="47" y="28"/>
                      </a:lnTo>
                      <a:lnTo>
                        <a:pt x="45" y="34"/>
                      </a:lnTo>
                      <a:lnTo>
                        <a:pt x="43" y="37"/>
                      </a:lnTo>
                      <a:lnTo>
                        <a:pt x="41" y="41"/>
                      </a:lnTo>
                      <a:lnTo>
                        <a:pt x="36" y="43"/>
                      </a:lnTo>
                      <a:lnTo>
                        <a:pt x="33" y="46"/>
                      </a:lnTo>
                      <a:lnTo>
                        <a:pt x="28" y="4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19" y="48"/>
                      </a:lnTo>
                      <a:lnTo>
                        <a:pt x="14" y="46"/>
                      </a:lnTo>
                      <a:lnTo>
                        <a:pt x="11" y="43"/>
                      </a:lnTo>
                      <a:lnTo>
                        <a:pt x="6" y="41"/>
                      </a:lnTo>
                      <a:lnTo>
                        <a:pt x="4" y="37"/>
                      </a:lnTo>
                      <a:lnTo>
                        <a:pt x="2" y="34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111">
                  <a:extLst>
                    <a:ext uri="{FF2B5EF4-FFF2-40B4-BE49-F238E27FC236}">
                      <a16:creationId xmlns:a16="http://schemas.microsoft.com/office/drawing/2014/main" id="{7FCC0D15-0048-43CF-B0F1-213EEEF10F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8" y="2308"/>
                  <a:ext cx="12" cy="12"/>
                </a:xfrm>
                <a:custGeom>
                  <a:avLst/>
                  <a:gdLst>
                    <a:gd name="T0" fmla="*/ 0 w 47"/>
                    <a:gd name="T1" fmla="*/ 23 h 47"/>
                    <a:gd name="T2" fmla="*/ 0 w 47"/>
                    <a:gd name="T3" fmla="*/ 23 h 47"/>
                    <a:gd name="T4" fmla="*/ 0 w 47"/>
                    <a:gd name="T5" fmla="*/ 19 h 47"/>
                    <a:gd name="T6" fmla="*/ 2 w 47"/>
                    <a:gd name="T7" fmla="*/ 14 h 47"/>
                    <a:gd name="T8" fmla="*/ 4 w 47"/>
                    <a:gd name="T9" fmla="*/ 11 h 47"/>
                    <a:gd name="T10" fmla="*/ 6 w 47"/>
                    <a:gd name="T11" fmla="*/ 6 h 47"/>
                    <a:gd name="T12" fmla="*/ 11 w 47"/>
                    <a:gd name="T13" fmla="*/ 4 h 47"/>
                    <a:gd name="T14" fmla="*/ 14 w 47"/>
                    <a:gd name="T15" fmla="*/ 2 h 47"/>
                    <a:gd name="T16" fmla="*/ 19 w 47"/>
                    <a:gd name="T17" fmla="*/ 0 h 47"/>
                    <a:gd name="T18" fmla="*/ 24 w 47"/>
                    <a:gd name="T19" fmla="*/ 0 h 47"/>
                    <a:gd name="T20" fmla="*/ 24 w 47"/>
                    <a:gd name="T21" fmla="*/ 0 h 47"/>
                    <a:gd name="T22" fmla="*/ 28 w 47"/>
                    <a:gd name="T23" fmla="*/ 0 h 47"/>
                    <a:gd name="T24" fmla="*/ 33 w 47"/>
                    <a:gd name="T25" fmla="*/ 2 h 47"/>
                    <a:gd name="T26" fmla="*/ 37 w 47"/>
                    <a:gd name="T27" fmla="*/ 4 h 47"/>
                    <a:gd name="T28" fmla="*/ 41 w 47"/>
                    <a:gd name="T29" fmla="*/ 6 h 47"/>
                    <a:gd name="T30" fmla="*/ 43 w 47"/>
                    <a:gd name="T31" fmla="*/ 11 h 47"/>
                    <a:gd name="T32" fmla="*/ 45 w 47"/>
                    <a:gd name="T33" fmla="*/ 14 h 47"/>
                    <a:gd name="T34" fmla="*/ 47 w 47"/>
                    <a:gd name="T35" fmla="*/ 19 h 47"/>
                    <a:gd name="T36" fmla="*/ 47 w 47"/>
                    <a:gd name="T37" fmla="*/ 23 h 47"/>
                    <a:gd name="T38" fmla="*/ 47 w 47"/>
                    <a:gd name="T39" fmla="*/ 23 h 47"/>
                    <a:gd name="T40" fmla="*/ 47 w 47"/>
                    <a:gd name="T41" fmla="*/ 28 h 47"/>
                    <a:gd name="T42" fmla="*/ 45 w 47"/>
                    <a:gd name="T43" fmla="*/ 33 h 47"/>
                    <a:gd name="T44" fmla="*/ 43 w 47"/>
                    <a:gd name="T45" fmla="*/ 36 h 47"/>
                    <a:gd name="T46" fmla="*/ 41 w 47"/>
                    <a:gd name="T47" fmla="*/ 41 h 47"/>
                    <a:gd name="T48" fmla="*/ 37 w 47"/>
                    <a:gd name="T49" fmla="*/ 43 h 47"/>
                    <a:gd name="T50" fmla="*/ 33 w 47"/>
                    <a:gd name="T51" fmla="*/ 45 h 47"/>
                    <a:gd name="T52" fmla="*/ 28 w 47"/>
                    <a:gd name="T53" fmla="*/ 47 h 47"/>
                    <a:gd name="T54" fmla="*/ 24 w 47"/>
                    <a:gd name="T55" fmla="*/ 47 h 47"/>
                    <a:gd name="T56" fmla="*/ 24 w 47"/>
                    <a:gd name="T57" fmla="*/ 47 h 47"/>
                    <a:gd name="T58" fmla="*/ 19 w 47"/>
                    <a:gd name="T59" fmla="*/ 47 h 47"/>
                    <a:gd name="T60" fmla="*/ 14 w 47"/>
                    <a:gd name="T61" fmla="*/ 45 h 47"/>
                    <a:gd name="T62" fmla="*/ 11 w 47"/>
                    <a:gd name="T63" fmla="*/ 43 h 47"/>
                    <a:gd name="T64" fmla="*/ 6 w 47"/>
                    <a:gd name="T65" fmla="*/ 41 h 47"/>
                    <a:gd name="T66" fmla="*/ 4 w 47"/>
                    <a:gd name="T67" fmla="*/ 36 h 47"/>
                    <a:gd name="T68" fmla="*/ 2 w 47"/>
                    <a:gd name="T69" fmla="*/ 33 h 47"/>
                    <a:gd name="T70" fmla="*/ 0 w 47"/>
                    <a:gd name="T71" fmla="*/ 28 h 47"/>
                    <a:gd name="T72" fmla="*/ 0 w 47"/>
                    <a:gd name="T73" fmla="*/ 23 h 47"/>
                    <a:gd name="T74" fmla="*/ 0 w 47"/>
                    <a:gd name="T75" fmla="*/ 2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7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4" y="11"/>
                      </a:lnTo>
                      <a:lnTo>
                        <a:pt x="6" y="6"/>
                      </a:lnTo>
                      <a:lnTo>
                        <a:pt x="11" y="4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7" y="4"/>
                      </a:lnTo>
                      <a:lnTo>
                        <a:pt x="41" y="6"/>
                      </a:lnTo>
                      <a:lnTo>
                        <a:pt x="43" y="11"/>
                      </a:lnTo>
                      <a:lnTo>
                        <a:pt x="45" y="14"/>
                      </a:lnTo>
                      <a:lnTo>
                        <a:pt x="47" y="19"/>
                      </a:lnTo>
                      <a:lnTo>
                        <a:pt x="47" y="23"/>
                      </a:lnTo>
                      <a:lnTo>
                        <a:pt x="47" y="23"/>
                      </a:lnTo>
                      <a:lnTo>
                        <a:pt x="47" y="28"/>
                      </a:lnTo>
                      <a:lnTo>
                        <a:pt x="45" y="33"/>
                      </a:lnTo>
                      <a:lnTo>
                        <a:pt x="43" y="36"/>
                      </a:lnTo>
                      <a:lnTo>
                        <a:pt x="41" y="41"/>
                      </a:lnTo>
                      <a:lnTo>
                        <a:pt x="37" y="43"/>
                      </a:lnTo>
                      <a:lnTo>
                        <a:pt x="33" y="45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24" y="47"/>
                      </a:lnTo>
                      <a:lnTo>
                        <a:pt x="19" y="47"/>
                      </a:lnTo>
                      <a:lnTo>
                        <a:pt x="14" y="45"/>
                      </a:lnTo>
                      <a:lnTo>
                        <a:pt x="11" y="43"/>
                      </a:lnTo>
                      <a:lnTo>
                        <a:pt x="6" y="41"/>
                      </a:lnTo>
                      <a:lnTo>
                        <a:pt x="4" y="36"/>
                      </a:lnTo>
                      <a:lnTo>
                        <a:pt x="2" y="33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112">
                  <a:extLst>
                    <a:ext uri="{FF2B5EF4-FFF2-40B4-BE49-F238E27FC236}">
                      <a16:creationId xmlns:a16="http://schemas.microsoft.com/office/drawing/2014/main" id="{38E48433-FEC9-4877-8B26-8424C4E7C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4" y="2314"/>
                  <a:ext cx="12" cy="12"/>
                </a:xfrm>
                <a:custGeom>
                  <a:avLst/>
                  <a:gdLst>
                    <a:gd name="T0" fmla="*/ 0 w 47"/>
                    <a:gd name="T1" fmla="*/ 23 h 47"/>
                    <a:gd name="T2" fmla="*/ 0 w 47"/>
                    <a:gd name="T3" fmla="*/ 23 h 47"/>
                    <a:gd name="T4" fmla="*/ 0 w 47"/>
                    <a:gd name="T5" fmla="*/ 19 h 47"/>
                    <a:gd name="T6" fmla="*/ 2 w 47"/>
                    <a:gd name="T7" fmla="*/ 14 h 47"/>
                    <a:gd name="T8" fmla="*/ 4 w 47"/>
                    <a:gd name="T9" fmla="*/ 10 h 47"/>
                    <a:gd name="T10" fmla="*/ 6 w 47"/>
                    <a:gd name="T11" fmla="*/ 6 h 47"/>
                    <a:gd name="T12" fmla="*/ 10 w 47"/>
                    <a:gd name="T13" fmla="*/ 4 h 47"/>
                    <a:gd name="T14" fmla="*/ 14 w 47"/>
                    <a:gd name="T15" fmla="*/ 2 h 47"/>
                    <a:gd name="T16" fmla="*/ 19 w 47"/>
                    <a:gd name="T17" fmla="*/ 0 h 47"/>
                    <a:gd name="T18" fmla="*/ 23 w 47"/>
                    <a:gd name="T19" fmla="*/ 0 h 47"/>
                    <a:gd name="T20" fmla="*/ 23 w 47"/>
                    <a:gd name="T21" fmla="*/ 0 h 47"/>
                    <a:gd name="T22" fmla="*/ 28 w 47"/>
                    <a:gd name="T23" fmla="*/ 0 h 47"/>
                    <a:gd name="T24" fmla="*/ 33 w 47"/>
                    <a:gd name="T25" fmla="*/ 2 h 47"/>
                    <a:gd name="T26" fmla="*/ 36 w 47"/>
                    <a:gd name="T27" fmla="*/ 4 h 47"/>
                    <a:gd name="T28" fmla="*/ 41 w 47"/>
                    <a:gd name="T29" fmla="*/ 6 h 47"/>
                    <a:gd name="T30" fmla="*/ 43 w 47"/>
                    <a:gd name="T31" fmla="*/ 10 h 47"/>
                    <a:gd name="T32" fmla="*/ 45 w 47"/>
                    <a:gd name="T33" fmla="*/ 14 h 47"/>
                    <a:gd name="T34" fmla="*/ 47 w 47"/>
                    <a:gd name="T35" fmla="*/ 19 h 47"/>
                    <a:gd name="T36" fmla="*/ 47 w 47"/>
                    <a:gd name="T37" fmla="*/ 23 h 47"/>
                    <a:gd name="T38" fmla="*/ 47 w 47"/>
                    <a:gd name="T39" fmla="*/ 23 h 47"/>
                    <a:gd name="T40" fmla="*/ 47 w 47"/>
                    <a:gd name="T41" fmla="*/ 28 h 47"/>
                    <a:gd name="T42" fmla="*/ 45 w 47"/>
                    <a:gd name="T43" fmla="*/ 33 h 47"/>
                    <a:gd name="T44" fmla="*/ 43 w 47"/>
                    <a:gd name="T45" fmla="*/ 36 h 47"/>
                    <a:gd name="T46" fmla="*/ 41 w 47"/>
                    <a:gd name="T47" fmla="*/ 41 h 47"/>
                    <a:gd name="T48" fmla="*/ 36 w 47"/>
                    <a:gd name="T49" fmla="*/ 43 h 47"/>
                    <a:gd name="T50" fmla="*/ 33 w 47"/>
                    <a:gd name="T51" fmla="*/ 45 h 47"/>
                    <a:gd name="T52" fmla="*/ 28 w 47"/>
                    <a:gd name="T53" fmla="*/ 47 h 47"/>
                    <a:gd name="T54" fmla="*/ 23 w 47"/>
                    <a:gd name="T55" fmla="*/ 47 h 47"/>
                    <a:gd name="T56" fmla="*/ 23 w 47"/>
                    <a:gd name="T57" fmla="*/ 47 h 47"/>
                    <a:gd name="T58" fmla="*/ 19 w 47"/>
                    <a:gd name="T59" fmla="*/ 47 h 47"/>
                    <a:gd name="T60" fmla="*/ 14 w 47"/>
                    <a:gd name="T61" fmla="*/ 45 h 47"/>
                    <a:gd name="T62" fmla="*/ 10 w 47"/>
                    <a:gd name="T63" fmla="*/ 43 h 47"/>
                    <a:gd name="T64" fmla="*/ 6 w 47"/>
                    <a:gd name="T65" fmla="*/ 41 h 47"/>
                    <a:gd name="T66" fmla="*/ 4 w 47"/>
                    <a:gd name="T67" fmla="*/ 36 h 47"/>
                    <a:gd name="T68" fmla="*/ 2 w 47"/>
                    <a:gd name="T69" fmla="*/ 33 h 47"/>
                    <a:gd name="T70" fmla="*/ 0 w 47"/>
                    <a:gd name="T71" fmla="*/ 28 h 47"/>
                    <a:gd name="T72" fmla="*/ 0 w 47"/>
                    <a:gd name="T73" fmla="*/ 23 h 47"/>
                    <a:gd name="T74" fmla="*/ 0 w 47"/>
                    <a:gd name="T75" fmla="*/ 2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7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4" y="10"/>
                      </a:lnTo>
                      <a:lnTo>
                        <a:pt x="6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3" y="2"/>
                      </a:lnTo>
                      <a:lnTo>
                        <a:pt x="36" y="4"/>
                      </a:lnTo>
                      <a:lnTo>
                        <a:pt x="41" y="6"/>
                      </a:lnTo>
                      <a:lnTo>
                        <a:pt x="43" y="10"/>
                      </a:lnTo>
                      <a:lnTo>
                        <a:pt x="45" y="14"/>
                      </a:lnTo>
                      <a:lnTo>
                        <a:pt x="47" y="19"/>
                      </a:lnTo>
                      <a:lnTo>
                        <a:pt x="47" y="23"/>
                      </a:lnTo>
                      <a:lnTo>
                        <a:pt x="47" y="23"/>
                      </a:lnTo>
                      <a:lnTo>
                        <a:pt x="47" y="28"/>
                      </a:lnTo>
                      <a:lnTo>
                        <a:pt x="45" y="33"/>
                      </a:lnTo>
                      <a:lnTo>
                        <a:pt x="43" y="36"/>
                      </a:lnTo>
                      <a:lnTo>
                        <a:pt x="41" y="41"/>
                      </a:lnTo>
                      <a:lnTo>
                        <a:pt x="36" y="43"/>
                      </a:lnTo>
                      <a:lnTo>
                        <a:pt x="33" y="45"/>
                      </a:lnTo>
                      <a:lnTo>
                        <a:pt x="28" y="47"/>
                      </a:lnTo>
                      <a:lnTo>
                        <a:pt x="23" y="47"/>
                      </a:lnTo>
                      <a:lnTo>
                        <a:pt x="23" y="47"/>
                      </a:lnTo>
                      <a:lnTo>
                        <a:pt x="19" y="47"/>
                      </a:lnTo>
                      <a:lnTo>
                        <a:pt x="14" y="45"/>
                      </a:lnTo>
                      <a:lnTo>
                        <a:pt x="10" y="43"/>
                      </a:lnTo>
                      <a:lnTo>
                        <a:pt x="6" y="41"/>
                      </a:lnTo>
                      <a:lnTo>
                        <a:pt x="4" y="36"/>
                      </a:lnTo>
                      <a:lnTo>
                        <a:pt x="2" y="33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00873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113">
                  <a:extLst>
                    <a:ext uri="{FF2B5EF4-FFF2-40B4-BE49-F238E27FC236}">
                      <a16:creationId xmlns:a16="http://schemas.microsoft.com/office/drawing/2014/main" id="{440609CB-9A51-4DF3-B7E9-AB8E300F5F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0" y="2355"/>
                  <a:ext cx="128" cy="68"/>
                </a:xfrm>
                <a:custGeom>
                  <a:avLst/>
                  <a:gdLst>
                    <a:gd name="T0" fmla="*/ 78 w 513"/>
                    <a:gd name="T1" fmla="*/ 116 h 272"/>
                    <a:gd name="T2" fmla="*/ 160 w 513"/>
                    <a:gd name="T3" fmla="*/ 168 h 272"/>
                    <a:gd name="T4" fmla="*/ 106 w 513"/>
                    <a:gd name="T5" fmla="*/ 191 h 272"/>
                    <a:gd name="T6" fmla="*/ 61 w 513"/>
                    <a:gd name="T7" fmla="*/ 211 h 272"/>
                    <a:gd name="T8" fmla="*/ 37 w 513"/>
                    <a:gd name="T9" fmla="*/ 226 h 272"/>
                    <a:gd name="T10" fmla="*/ 19 w 513"/>
                    <a:gd name="T11" fmla="*/ 242 h 272"/>
                    <a:gd name="T12" fmla="*/ 16 w 513"/>
                    <a:gd name="T13" fmla="*/ 248 h 272"/>
                    <a:gd name="T14" fmla="*/ 17 w 513"/>
                    <a:gd name="T15" fmla="*/ 253 h 272"/>
                    <a:gd name="T16" fmla="*/ 22 w 513"/>
                    <a:gd name="T17" fmla="*/ 259 h 272"/>
                    <a:gd name="T18" fmla="*/ 26 w 513"/>
                    <a:gd name="T19" fmla="*/ 261 h 272"/>
                    <a:gd name="T20" fmla="*/ 36 w 513"/>
                    <a:gd name="T21" fmla="*/ 262 h 272"/>
                    <a:gd name="T22" fmla="*/ 57 w 513"/>
                    <a:gd name="T23" fmla="*/ 259 h 272"/>
                    <a:gd name="T24" fmla="*/ 91 w 513"/>
                    <a:gd name="T25" fmla="*/ 248 h 272"/>
                    <a:gd name="T26" fmla="*/ 149 w 513"/>
                    <a:gd name="T27" fmla="*/ 221 h 272"/>
                    <a:gd name="T28" fmla="*/ 217 w 513"/>
                    <a:gd name="T29" fmla="*/ 182 h 272"/>
                    <a:gd name="T30" fmla="*/ 246 w 513"/>
                    <a:gd name="T31" fmla="*/ 164 h 272"/>
                    <a:gd name="T32" fmla="*/ 347 w 513"/>
                    <a:gd name="T33" fmla="*/ 221 h 272"/>
                    <a:gd name="T34" fmla="*/ 422 w 513"/>
                    <a:gd name="T35" fmla="*/ 259 h 272"/>
                    <a:gd name="T36" fmla="*/ 450 w 513"/>
                    <a:gd name="T37" fmla="*/ 270 h 272"/>
                    <a:gd name="T38" fmla="*/ 464 w 513"/>
                    <a:gd name="T39" fmla="*/ 272 h 272"/>
                    <a:gd name="T40" fmla="*/ 466 w 513"/>
                    <a:gd name="T41" fmla="*/ 272 h 272"/>
                    <a:gd name="T42" fmla="*/ 488 w 513"/>
                    <a:gd name="T43" fmla="*/ 261 h 272"/>
                    <a:gd name="T44" fmla="*/ 495 w 513"/>
                    <a:gd name="T45" fmla="*/ 253 h 272"/>
                    <a:gd name="T46" fmla="*/ 495 w 513"/>
                    <a:gd name="T47" fmla="*/ 246 h 272"/>
                    <a:gd name="T48" fmla="*/ 492 w 513"/>
                    <a:gd name="T49" fmla="*/ 242 h 272"/>
                    <a:gd name="T50" fmla="*/ 465 w 513"/>
                    <a:gd name="T51" fmla="*/ 228 h 272"/>
                    <a:gd name="T52" fmla="*/ 354 w 513"/>
                    <a:gd name="T53" fmla="*/ 181 h 272"/>
                    <a:gd name="T54" fmla="*/ 513 w 513"/>
                    <a:gd name="T55" fmla="*/ 69 h 272"/>
                    <a:gd name="T56" fmla="*/ 491 w 513"/>
                    <a:gd name="T57" fmla="*/ 58 h 272"/>
                    <a:gd name="T58" fmla="*/ 433 w 513"/>
                    <a:gd name="T59" fmla="*/ 34 h 272"/>
                    <a:gd name="T60" fmla="*/ 378 w 513"/>
                    <a:gd name="T61" fmla="*/ 16 h 272"/>
                    <a:gd name="T62" fmla="*/ 338 w 513"/>
                    <a:gd name="T63" fmla="*/ 6 h 272"/>
                    <a:gd name="T64" fmla="*/ 299 w 513"/>
                    <a:gd name="T65" fmla="*/ 1 h 272"/>
                    <a:gd name="T66" fmla="*/ 280 w 513"/>
                    <a:gd name="T67" fmla="*/ 0 h 272"/>
                    <a:gd name="T68" fmla="*/ 241 w 513"/>
                    <a:gd name="T69" fmla="*/ 1 h 272"/>
                    <a:gd name="T70" fmla="*/ 149 w 513"/>
                    <a:gd name="T71" fmla="*/ 13 h 272"/>
                    <a:gd name="T72" fmla="*/ 64 w 513"/>
                    <a:gd name="T73" fmla="*/ 29 h 272"/>
                    <a:gd name="T74" fmla="*/ 0 w 513"/>
                    <a:gd name="T75" fmla="*/ 43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13" h="272">
                      <a:moveTo>
                        <a:pt x="0" y="43"/>
                      </a:moveTo>
                      <a:lnTo>
                        <a:pt x="78" y="116"/>
                      </a:lnTo>
                      <a:lnTo>
                        <a:pt x="160" y="168"/>
                      </a:lnTo>
                      <a:lnTo>
                        <a:pt x="160" y="168"/>
                      </a:lnTo>
                      <a:lnTo>
                        <a:pt x="133" y="179"/>
                      </a:lnTo>
                      <a:lnTo>
                        <a:pt x="106" y="191"/>
                      </a:lnTo>
                      <a:lnTo>
                        <a:pt x="77" y="204"/>
                      </a:lnTo>
                      <a:lnTo>
                        <a:pt x="61" y="211"/>
                      </a:lnTo>
                      <a:lnTo>
                        <a:pt x="49" y="219"/>
                      </a:lnTo>
                      <a:lnTo>
                        <a:pt x="37" y="226"/>
                      </a:lnTo>
                      <a:lnTo>
                        <a:pt x="27" y="234"/>
                      </a:lnTo>
                      <a:lnTo>
                        <a:pt x="19" y="242"/>
                      </a:lnTo>
                      <a:lnTo>
                        <a:pt x="17" y="245"/>
                      </a:lnTo>
                      <a:lnTo>
                        <a:pt x="16" y="248"/>
                      </a:lnTo>
                      <a:lnTo>
                        <a:pt x="16" y="251"/>
                      </a:lnTo>
                      <a:lnTo>
                        <a:pt x="17" y="253"/>
                      </a:lnTo>
                      <a:lnTo>
                        <a:pt x="18" y="257"/>
                      </a:lnTo>
                      <a:lnTo>
                        <a:pt x="22" y="259"/>
                      </a:lnTo>
                      <a:lnTo>
                        <a:pt x="22" y="259"/>
                      </a:lnTo>
                      <a:lnTo>
                        <a:pt x="26" y="261"/>
                      </a:lnTo>
                      <a:lnTo>
                        <a:pt x="30" y="262"/>
                      </a:lnTo>
                      <a:lnTo>
                        <a:pt x="36" y="262"/>
                      </a:lnTo>
                      <a:lnTo>
                        <a:pt x="42" y="262"/>
                      </a:lnTo>
                      <a:lnTo>
                        <a:pt x="57" y="259"/>
                      </a:lnTo>
                      <a:lnTo>
                        <a:pt x="73" y="255"/>
                      </a:lnTo>
                      <a:lnTo>
                        <a:pt x="91" y="248"/>
                      </a:lnTo>
                      <a:lnTo>
                        <a:pt x="110" y="239"/>
                      </a:lnTo>
                      <a:lnTo>
                        <a:pt x="149" y="221"/>
                      </a:lnTo>
                      <a:lnTo>
                        <a:pt x="186" y="201"/>
                      </a:lnTo>
                      <a:lnTo>
                        <a:pt x="217" y="182"/>
                      </a:lnTo>
                      <a:lnTo>
                        <a:pt x="246" y="164"/>
                      </a:lnTo>
                      <a:lnTo>
                        <a:pt x="246" y="164"/>
                      </a:lnTo>
                      <a:lnTo>
                        <a:pt x="277" y="182"/>
                      </a:lnTo>
                      <a:lnTo>
                        <a:pt x="347" y="221"/>
                      </a:lnTo>
                      <a:lnTo>
                        <a:pt x="386" y="242"/>
                      </a:lnTo>
                      <a:lnTo>
                        <a:pt x="422" y="259"/>
                      </a:lnTo>
                      <a:lnTo>
                        <a:pt x="437" y="265"/>
                      </a:lnTo>
                      <a:lnTo>
                        <a:pt x="450" y="270"/>
                      </a:lnTo>
                      <a:lnTo>
                        <a:pt x="460" y="272"/>
                      </a:lnTo>
                      <a:lnTo>
                        <a:pt x="464" y="272"/>
                      </a:lnTo>
                      <a:lnTo>
                        <a:pt x="466" y="272"/>
                      </a:lnTo>
                      <a:lnTo>
                        <a:pt x="466" y="272"/>
                      </a:lnTo>
                      <a:lnTo>
                        <a:pt x="481" y="265"/>
                      </a:lnTo>
                      <a:lnTo>
                        <a:pt x="488" y="261"/>
                      </a:lnTo>
                      <a:lnTo>
                        <a:pt x="492" y="257"/>
                      </a:lnTo>
                      <a:lnTo>
                        <a:pt x="495" y="253"/>
                      </a:lnTo>
                      <a:lnTo>
                        <a:pt x="496" y="249"/>
                      </a:lnTo>
                      <a:lnTo>
                        <a:pt x="495" y="246"/>
                      </a:lnTo>
                      <a:lnTo>
                        <a:pt x="492" y="242"/>
                      </a:lnTo>
                      <a:lnTo>
                        <a:pt x="492" y="242"/>
                      </a:lnTo>
                      <a:lnTo>
                        <a:pt x="482" y="236"/>
                      </a:lnTo>
                      <a:lnTo>
                        <a:pt x="465" y="228"/>
                      </a:lnTo>
                      <a:lnTo>
                        <a:pt x="419" y="208"/>
                      </a:lnTo>
                      <a:lnTo>
                        <a:pt x="354" y="181"/>
                      </a:lnTo>
                      <a:lnTo>
                        <a:pt x="354" y="134"/>
                      </a:lnTo>
                      <a:lnTo>
                        <a:pt x="513" y="69"/>
                      </a:lnTo>
                      <a:lnTo>
                        <a:pt x="513" y="69"/>
                      </a:lnTo>
                      <a:lnTo>
                        <a:pt x="491" y="58"/>
                      </a:lnTo>
                      <a:lnTo>
                        <a:pt x="465" y="47"/>
                      </a:lnTo>
                      <a:lnTo>
                        <a:pt x="433" y="34"/>
                      </a:lnTo>
                      <a:lnTo>
                        <a:pt x="397" y="22"/>
                      </a:lnTo>
                      <a:lnTo>
                        <a:pt x="378" y="16"/>
                      </a:lnTo>
                      <a:lnTo>
                        <a:pt x="357" y="12"/>
                      </a:lnTo>
                      <a:lnTo>
                        <a:pt x="338" y="6"/>
                      </a:lnTo>
                      <a:lnTo>
                        <a:pt x="318" y="3"/>
                      </a:lnTo>
                      <a:lnTo>
                        <a:pt x="299" y="1"/>
                      </a:lnTo>
                      <a:lnTo>
                        <a:pt x="280" y="0"/>
                      </a:lnTo>
                      <a:lnTo>
                        <a:pt x="280" y="0"/>
                      </a:lnTo>
                      <a:lnTo>
                        <a:pt x="261" y="0"/>
                      </a:lnTo>
                      <a:lnTo>
                        <a:pt x="241" y="1"/>
                      </a:lnTo>
                      <a:lnTo>
                        <a:pt x="196" y="6"/>
                      </a:lnTo>
                      <a:lnTo>
                        <a:pt x="149" y="13"/>
                      </a:lnTo>
                      <a:lnTo>
                        <a:pt x="105" y="21"/>
                      </a:lnTo>
                      <a:lnTo>
                        <a:pt x="64" y="29"/>
                      </a:lnTo>
                      <a:lnTo>
                        <a:pt x="30" y="36"/>
                      </a:lnTo>
                      <a:lnTo>
                        <a:pt x="0" y="4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0063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114">
                  <a:extLst>
                    <a:ext uri="{FF2B5EF4-FFF2-40B4-BE49-F238E27FC236}">
                      <a16:creationId xmlns:a16="http://schemas.microsoft.com/office/drawing/2014/main" id="{3D8DFCCD-2741-4E8A-B302-C84DBBEBE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" y="2293"/>
                  <a:ext cx="66" cy="87"/>
                </a:xfrm>
                <a:custGeom>
                  <a:avLst/>
                  <a:gdLst>
                    <a:gd name="T0" fmla="*/ 212 w 264"/>
                    <a:gd name="T1" fmla="*/ 169 h 348"/>
                    <a:gd name="T2" fmla="*/ 184 w 264"/>
                    <a:gd name="T3" fmla="*/ 121 h 348"/>
                    <a:gd name="T4" fmla="*/ 169 w 264"/>
                    <a:gd name="T5" fmla="*/ 95 h 348"/>
                    <a:gd name="T6" fmla="*/ 148 w 264"/>
                    <a:gd name="T7" fmla="*/ 66 h 348"/>
                    <a:gd name="T8" fmla="*/ 121 w 264"/>
                    <a:gd name="T9" fmla="*/ 35 h 348"/>
                    <a:gd name="T10" fmla="*/ 87 w 264"/>
                    <a:gd name="T11" fmla="*/ 0 h 348"/>
                    <a:gd name="T12" fmla="*/ 104 w 264"/>
                    <a:gd name="T13" fmla="*/ 108 h 348"/>
                    <a:gd name="T14" fmla="*/ 93 w 264"/>
                    <a:gd name="T15" fmla="*/ 95 h 348"/>
                    <a:gd name="T16" fmla="*/ 73 w 264"/>
                    <a:gd name="T17" fmla="*/ 79 h 348"/>
                    <a:gd name="T18" fmla="*/ 65 w 264"/>
                    <a:gd name="T19" fmla="*/ 74 h 348"/>
                    <a:gd name="T20" fmla="*/ 46 w 264"/>
                    <a:gd name="T21" fmla="*/ 66 h 348"/>
                    <a:gd name="T22" fmla="*/ 25 w 264"/>
                    <a:gd name="T23" fmla="*/ 62 h 348"/>
                    <a:gd name="T24" fmla="*/ 0 w 264"/>
                    <a:gd name="T25" fmla="*/ 61 h 348"/>
                    <a:gd name="T26" fmla="*/ 10 w 264"/>
                    <a:gd name="T27" fmla="*/ 68 h 348"/>
                    <a:gd name="T28" fmla="*/ 44 w 264"/>
                    <a:gd name="T29" fmla="*/ 100 h 348"/>
                    <a:gd name="T30" fmla="*/ 62 w 264"/>
                    <a:gd name="T31" fmla="*/ 123 h 348"/>
                    <a:gd name="T32" fmla="*/ 65 w 264"/>
                    <a:gd name="T33" fmla="*/ 134 h 348"/>
                    <a:gd name="T34" fmla="*/ 67 w 264"/>
                    <a:gd name="T35" fmla="*/ 146 h 348"/>
                    <a:gd name="T36" fmla="*/ 78 w 264"/>
                    <a:gd name="T37" fmla="*/ 179 h 348"/>
                    <a:gd name="T38" fmla="*/ 103 w 264"/>
                    <a:gd name="T39" fmla="*/ 236 h 348"/>
                    <a:gd name="T40" fmla="*/ 117 w 264"/>
                    <a:gd name="T41" fmla="*/ 264 h 348"/>
                    <a:gd name="T42" fmla="*/ 124 w 264"/>
                    <a:gd name="T43" fmla="*/ 274 h 348"/>
                    <a:gd name="T44" fmla="*/ 145 w 264"/>
                    <a:gd name="T45" fmla="*/ 298 h 348"/>
                    <a:gd name="T46" fmla="*/ 171 w 264"/>
                    <a:gd name="T47" fmla="*/ 323 h 348"/>
                    <a:gd name="T48" fmla="*/ 199 w 264"/>
                    <a:gd name="T49" fmla="*/ 340 h 348"/>
                    <a:gd name="T50" fmla="*/ 212 w 264"/>
                    <a:gd name="T51" fmla="*/ 346 h 348"/>
                    <a:gd name="T52" fmla="*/ 224 w 264"/>
                    <a:gd name="T53" fmla="*/ 348 h 348"/>
                    <a:gd name="T54" fmla="*/ 244 w 264"/>
                    <a:gd name="T55" fmla="*/ 346 h 348"/>
                    <a:gd name="T56" fmla="*/ 257 w 264"/>
                    <a:gd name="T57" fmla="*/ 338 h 348"/>
                    <a:gd name="T58" fmla="*/ 264 w 264"/>
                    <a:gd name="T59" fmla="*/ 328 h 348"/>
                    <a:gd name="T60" fmla="*/ 264 w 264"/>
                    <a:gd name="T61" fmla="*/ 324 h 348"/>
                    <a:gd name="T62" fmla="*/ 238 w 264"/>
                    <a:gd name="T63" fmla="*/ 243 h 348"/>
                    <a:gd name="T64" fmla="*/ 212 w 264"/>
                    <a:gd name="T65" fmla="*/ 169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64" h="348">
                      <a:moveTo>
                        <a:pt x="212" y="169"/>
                      </a:moveTo>
                      <a:lnTo>
                        <a:pt x="212" y="169"/>
                      </a:lnTo>
                      <a:lnTo>
                        <a:pt x="197" y="145"/>
                      </a:lnTo>
                      <a:lnTo>
                        <a:pt x="184" y="121"/>
                      </a:lnTo>
                      <a:lnTo>
                        <a:pt x="169" y="95"/>
                      </a:lnTo>
                      <a:lnTo>
                        <a:pt x="169" y="95"/>
                      </a:lnTo>
                      <a:lnTo>
                        <a:pt x="160" y="81"/>
                      </a:lnTo>
                      <a:lnTo>
                        <a:pt x="148" y="66"/>
                      </a:lnTo>
                      <a:lnTo>
                        <a:pt x="134" y="50"/>
                      </a:lnTo>
                      <a:lnTo>
                        <a:pt x="121" y="35"/>
                      </a:lnTo>
                      <a:lnTo>
                        <a:pt x="96" y="10"/>
                      </a:lnTo>
                      <a:lnTo>
                        <a:pt x="87" y="0"/>
                      </a:lnTo>
                      <a:lnTo>
                        <a:pt x="104" y="108"/>
                      </a:lnTo>
                      <a:lnTo>
                        <a:pt x="104" y="108"/>
                      </a:lnTo>
                      <a:lnTo>
                        <a:pt x="101" y="105"/>
                      </a:lnTo>
                      <a:lnTo>
                        <a:pt x="93" y="95"/>
                      </a:lnTo>
                      <a:lnTo>
                        <a:pt x="80" y="84"/>
                      </a:lnTo>
                      <a:lnTo>
                        <a:pt x="73" y="79"/>
                      </a:lnTo>
                      <a:lnTo>
                        <a:pt x="65" y="74"/>
                      </a:lnTo>
                      <a:lnTo>
                        <a:pt x="65" y="74"/>
                      </a:lnTo>
                      <a:lnTo>
                        <a:pt x="57" y="69"/>
                      </a:lnTo>
                      <a:lnTo>
                        <a:pt x="46" y="66"/>
                      </a:lnTo>
                      <a:lnTo>
                        <a:pt x="35" y="64"/>
                      </a:lnTo>
                      <a:lnTo>
                        <a:pt x="25" y="62"/>
                      </a:lnTo>
                      <a:lnTo>
                        <a:pt x="8" y="61"/>
                      </a:lnTo>
                      <a:lnTo>
                        <a:pt x="0" y="61"/>
                      </a:lnTo>
                      <a:lnTo>
                        <a:pt x="0" y="61"/>
                      </a:lnTo>
                      <a:lnTo>
                        <a:pt x="10" y="68"/>
                      </a:lnTo>
                      <a:lnTo>
                        <a:pt x="32" y="88"/>
                      </a:lnTo>
                      <a:lnTo>
                        <a:pt x="44" y="100"/>
                      </a:lnTo>
                      <a:lnTo>
                        <a:pt x="53" y="111"/>
                      </a:lnTo>
                      <a:lnTo>
                        <a:pt x="62" y="123"/>
                      </a:lnTo>
                      <a:lnTo>
                        <a:pt x="64" y="129"/>
                      </a:lnTo>
                      <a:lnTo>
                        <a:pt x="65" y="134"/>
                      </a:lnTo>
                      <a:lnTo>
                        <a:pt x="65" y="134"/>
                      </a:lnTo>
                      <a:lnTo>
                        <a:pt x="67" y="146"/>
                      </a:lnTo>
                      <a:lnTo>
                        <a:pt x="73" y="161"/>
                      </a:lnTo>
                      <a:lnTo>
                        <a:pt x="78" y="179"/>
                      </a:lnTo>
                      <a:lnTo>
                        <a:pt x="87" y="199"/>
                      </a:lnTo>
                      <a:lnTo>
                        <a:pt x="103" y="236"/>
                      </a:lnTo>
                      <a:lnTo>
                        <a:pt x="110" y="252"/>
                      </a:lnTo>
                      <a:lnTo>
                        <a:pt x="117" y="264"/>
                      </a:lnTo>
                      <a:lnTo>
                        <a:pt x="117" y="264"/>
                      </a:lnTo>
                      <a:lnTo>
                        <a:pt x="124" y="274"/>
                      </a:lnTo>
                      <a:lnTo>
                        <a:pt x="133" y="286"/>
                      </a:lnTo>
                      <a:lnTo>
                        <a:pt x="145" y="298"/>
                      </a:lnTo>
                      <a:lnTo>
                        <a:pt x="158" y="311"/>
                      </a:lnTo>
                      <a:lnTo>
                        <a:pt x="171" y="323"/>
                      </a:lnTo>
                      <a:lnTo>
                        <a:pt x="185" y="333"/>
                      </a:lnTo>
                      <a:lnTo>
                        <a:pt x="199" y="340"/>
                      </a:lnTo>
                      <a:lnTo>
                        <a:pt x="205" y="344"/>
                      </a:lnTo>
                      <a:lnTo>
                        <a:pt x="212" y="346"/>
                      </a:lnTo>
                      <a:lnTo>
                        <a:pt x="212" y="346"/>
                      </a:lnTo>
                      <a:lnTo>
                        <a:pt x="224" y="348"/>
                      </a:lnTo>
                      <a:lnTo>
                        <a:pt x="235" y="348"/>
                      </a:lnTo>
                      <a:lnTo>
                        <a:pt x="244" y="346"/>
                      </a:lnTo>
                      <a:lnTo>
                        <a:pt x="251" y="341"/>
                      </a:lnTo>
                      <a:lnTo>
                        <a:pt x="257" y="338"/>
                      </a:lnTo>
                      <a:lnTo>
                        <a:pt x="262" y="333"/>
                      </a:lnTo>
                      <a:lnTo>
                        <a:pt x="264" y="328"/>
                      </a:lnTo>
                      <a:lnTo>
                        <a:pt x="264" y="324"/>
                      </a:lnTo>
                      <a:lnTo>
                        <a:pt x="264" y="324"/>
                      </a:lnTo>
                      <a:lnTo>
                        <a:pt x="255" y="296"/>
                      </a:lnTo>
                      <a:lnTo>
                        <a:pt x="238" y="243"/>
                      </a:lnTo>
                      <a:lnTo>
                        <a:pt x="212" y="169"/>
                      </a:lnTo>
                      <a:lnTo>
                        <a:pt x="212" y="169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115">
                  <a:extLst>
                    <a:ext uri="{FF2B5EF4-FFF2-40B4-BE49-F238E27FC236}">
                      <a16:creationId xmlns:a16="http://schemas.microsoft.com/office/drawing/2014/main" id="{E8C193D9-2067-4149-980E-6FF49CE1F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4" y="2293"/>
                  <a:ext cx="66" cy="88"/>
                </a:xfrm>
                <a:custGeom>
                  <a:avLst/>
                  <a:gdLst>
                    <a:gd name="T0" fmla="*/ 61 w 264"/>
                    <a:gd name="T1" fmla="*/ 212 h 354"/>
                    <a:gd name="T2" fmla="*/ 61 w 264"/>
                    <a:gd name="T3" fmla="*/ 212 h 354"/>
                    <a:gd name="T4" fmla="*/ 61 w 264"/>
                    <a:gd name="T5" fmla="*/ 206 h 354"/>
                    <a:gd name="T6" fmla="*/ 62 w 264"/>
                    <a:gd name="T7" fmla="*/ 198 h 354"/>
                    <a:gd name="T8" fmla="*/ 64 w 264"/>
                    <a:gd name="T9" fmla="*/ 186 h 354"/>
                    <a:gd name="T10" fmla="*/ 68 w 264"/>
                    <a:gd name="T11" fmla="*/ 171 h 354"/>
                    <a:gd name="T12" fmla="*/ 74 w 264"/>
                    <a:gd name="T13" fmla="*/ 156 h 354"/>
                    <a:gd name="T14" fmla="*/ 80 w 264"/>
                    <a:gd name="T15" fmla="*/ 138 h 354"/>
                    <a:gd name="T16" fmla="*/ 89 w 264"/>
                    <a:gd name="T17" fmla="*/ 121 h 354"/>
                    <a:gd name="T18" fmla="*/ 100 w 264"/>
                    <a:gd name="T19" fmla="*/ 104 h 354"/>
                    <a:gd name="T20" fmla="*/ 100 w 264"/>
                    <a:gd name="T21" fmla="*/ 104 h 354"/>
                    <a:gd name="T22" fmla="*/ 112 w 264"/>
                    <a:gd name="T23" fmla="*/ 87 h 354"/>
                    <a:gd name="T24" fmla="*/ 126 w 264"/>
                    <a:gd name="T25" fmla="*/ 69 h 354"/>
                    <a:gd name="T26" fmla="*/ 153 w 264"/>
                    <a:gd name="T27" fmla="*/ 36 h 354"/>
                    <a:gd name="T28" fmla="*/ 182 w 264"/>
                    <a:gd name="T29" fmla="*/ 0 h 354"/>
                    <a:gd name="T30" fmla="*/ 160 w 264"/>
                    <a:gd name="T31" fmla="*/ 100 h 354"/>
                    <a:gd name="T32" fmla="*/ 264 w 264"/>
                    <a:gd name="T33" fmla="*/ 56 h 354"/>
                    <a:gd name="T34" fmla="*/ 264 w 264"/>
                    <a:gd name="T35" fmla="*/ 56 h 354"/>
                    <a:gd name="T36" fmla="*/ 256 w 264"/>
                    <a:gd name="T37" fmla="*/ 66 h 354"/>
                    <a:gd name="T38" fmla="*/ 237 w 264"/>
                    <a:gd name="T39" fmla="*/ 89 h 354"/>
                    <a:gd name="T40" fmla="*/ 227 w 264"/>
                    <a:gd name="T41" fmla="*/ 103 h 354"/>
                    <a:gd name="T42" fmla="*/ 217 w 264"/>
                    <a:gd name="T43" fmla="*/ 117 h 354"/>
                    <a:gd name="T44" fmla="*/ 209 w 264"/>
                    <a:gd name="T45" fmla="*/ 131 h 354"/>
                    <a:gd name="T46" fmla="*/ 203 w 264"/>
                    <a:gd name="T47" fmla="*/ 143 h 354"/>
                    <a:gd name="T48" fmla="*/ 203 w 264"/>
                    <a:gd name="T49" fmla="*/ 143 h 354"/>
                    <a:gd name="T50" fmla="*/ 192 w 264"/>
                    <a:gd name="T51" fmla="*/ 171 h 354"/>
                    <a:gd name="T52" fmla="*/ 177 w 264"/>
                    <a:gd name="T53" fmla="*/ 208 h 354"/>
                    <a:gd name="T54" fmla="*/ 159 w 264"/>
                    <a:gd name="T55" fmla="*/ 248 h 354"/>
                    <a:gd name="T56" fmla="*/ 148 w 264"/>
                    <a:gd name="T57" fmla="*/ 267 h 354"/>
                    <a:gd name="T58" fmla="*/ 139 w 264"/>
                    <a:gd name="T59" fmla="*/ 285 h 354"/>
                    <a:gd name="T60" fmla="*/ 139 w 264"/>
                    <a:gd name="T61" fmla="*/ 285 h 354"/>
                    <a:gd name="T62" fmla="*/ 120 w 264"/>
                    <a:gd name="T63" fmla="*/ 316 h 354"/>
                    <a:gd name="T64" fmla="*/ 113 w 264"/>
                    <a:gd name="T65" fmla="*/ 328 h 354"/>
                    <a:gd name="T66" fmla="*/ 105 w 264"/>
                    <a:gd name="T67" fmla="*/ 338 h 354"/>
                    <a:gd name="T68" fmla="*/ 96 w 264"/>
                    <a:gd name="T69" fmla="*/ 346 h 354"/>
                    <a:gd name="T70" fmla="*/ 91 w 264"/>
                    <a:gd name="T71" fmla="*/ 349 h 354"/>
                    <a:gd name="T72" fmla="*/ 86 w 264"/>
                    <a:gd name="T73" fmla="*/ 351 h 354"/>
                    <a:gd name="T74" fmla="*/ 80 w 264"/>
                    <a:gd name="T75" fmla="*/ 353 h 354"/>
                    <a:gd name="T76" fmla="*/ 75 w 264"/>
                    <a:gd name="T77" fmla="*/ 354 h 354"/>
                    <a:gd name="T78" fmla="*/ 68 w 264"/>
                    <a:gd name="T79" fmla="*/ 354 h 354"/>
                    <a:gd name="T80" fmla="*/ 61 w 264"/>
                    <a:gd name="T81" fmla="*/ 354 h 354"/>
                    <a:gd name="T82" fmla="*/ 61 w 264"/>
                    <a:gd name="T83" fmla="*/ 354 h 354"/>
                    <a:gd name="T84" fmla="*/ 47 w 264"/>
                    <a:gd name="T85" fmla="*/ 352 h 354"/>
                    <a:gd name="T86" fmla="*/ 35 w 264"/>
                    <a:gd name="T87" fmla="*/ 349 h 354"/>
                    <a:gd name="T88" fmla="*/ 24 w 264"/>
                    <a:gd name="T89" fmla="*/ 345 h 354"/>
                    <a:gd name="T90" fmla="*/ 16 w 264"/>
                    <a:gd name="T91" fmla="*/ 339 h 354"/>
                    <a:gd name="T92" fmla="*/ 9 w 264"/>
                    <a:gd name="T93" fmla="*/ 334 h 354"/>
                    <a:gd name="T94" fmla="*/ 5 w 264"/>
                    <a:gd name="T95" fmla="*/ 327 h 354"/>
                    <a:gd name="T96" fmla="*/ 1 w 264"/>
                    <a:gd name="T97" fmla="*/ 321 h 354"/>
                    <a:gd name="T98" fmla="*/ 0 w 264"/>
                    <a:gd name="T99" fmla="*/ 316 h 354"/>
                    <a:gd name="T100" fmla="*/ 0 w 264"/>
                    <a:gd name="T101" fmla="*/ 316 h 354"/>
                    <a:gd name="T102" fmla="*/ 1 w 264"/>
                    <a:gd name="T103" fmla="*/ 312 h 354"/>
                    <a:gd name="T104" fmla="*/ 3 w 264"/>
                    <a:gd name="T105" fmla="*/ 307 h 354"/>
                    <a:gd name="T106" fmla="*/ 10 w 264"/>
                    <a:gd name="T107" fmla="*/ 295 h 354"/>
                    <a:gd name="T108" fmla="*/ 31 w 264"/>
                    <a:gd name="T109" fmla="*/ 262 h 354"/>
                    <a:gd name="T110" fmla="*/ 52 w 264"/>
                    <a:gd name="T111" fmla="*/ 230 h 354"/>
                    <a:gd name="T112" fmla="*/ 59 w 264"/>
                    <a:gd name="T113" fmla="*/ 218 h 354"/>
                    <a:gd name="T114" fmla="*/ 61 w 264"/>
                    <a:gd name="T115" fmla="*/ 214 h 354"/>
                    <a:gd name="T116" fmla="*/ 61 w 264"/>
                    <a:gd name="T117" fmla="*/ 212 h 354"/>
                    <a:gd name="T118" fmla="*/ 61 w 264"/>
                    <a:gd name="T119" fmla="*/ 21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64" h="354">
                      <a:moveTo>
                        <a:pt x="61" y="212"/>
                      </a:moveTo>
                      <a:lnTo>
                        <a:pt x="61" y="212"/>
                      </a:lnTo>
                      <a:lnTo>
                        <a:pt x="61" y="206"/>
                      </a:lnTo>
                      <a:lnTo>
                        <a:pt x="62" y="198"/>
                      </a:lnTo>
                      <a:lnTo>
                        <a:pt x="64" y="186"/>
                      </a:lnTo>
                      <a:lnTo>
                        <a:pt x="68" y="171"/>
                      </a:lnTo>
                      <a:lnTo>
                        <a:pt x="74" y="156"/>
                      </a:lnTo>
                      <a:lnTo>
                        <a:pt x="80" y="138"/>
                      </a:lnTo>
                      <a:lnTo>
                        <a:pt x="89" y="121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12" y="87"/>
                      </a:lnTo>
                      <a:lnTo>
                        <a:pt x="126" y="69"/>
                      </a:lnTo>
                      <a:lnTo>
                        <a:pt x="153" y="36"/>
                      </a:lnTo>
                      <a:lnTo>
                        <a:pt x="182" y="0"/>
                      </a:lnTo>
                      <a:lnTo>
                        <a:pt x="160" y="100"/>
                      </a:lnTo>
                      <a:lnTo>
                        <a:pt x="264" y="56"/>
                      </a:lnTo>
                      <a:lnTo>
                        <a:pt x="264" y="56"/>
                      </a:lnTo>
                      <a:lnTo>
                        <a:pt x="256" y="66"/>
                      </a:lnTo>
                      <a:lnTo>
                        <a:pt x="237" y="89"/>
                      </a:lnTo>
                      <a:lnTo>
                        <a:pt x="227" y="103"/>
                      </a:lnTo>
                      <a:lnTo>
                        <a:pt x="217" y="117"/>
                      </a:lnTo>
                      <a:lnTo>
                        <a:pt x="209" y="131"/>
                      </a:lnTo>
                      <a:lnTo>
                        <a:pt x="203" y="143"/>
                      </a:lnTo>
                      <a:lnTo>
                        <a:pt x="203" y="143"/>
                      </a:lnTo>
                      <a:lnTo>
                        <a:pt x="192" y="171"/>
                      </a:lnTo>
                      <a:lnTo>
                        <a:pt x="177" y="208"/>
                      </a:lnTo>
                      <a:lnTo>
                        <a:pt x="159" y="248"/>
                      </a:lnTo>
                      <a:lnTo>
                        <a:pt x="148" y="267"/>
                      </a:lnTo>
                      <a:lnTo>
                        <a:pt x="139" y="285"/>
                      </a:lnTo>
                      <a:lnTo>
                        <a:pt x="139" y="285"/>
                      </a:lnTo>
                      <a:lnTo>
                        <a:pt x="120" y="316"/>
                      </a:lnTo>
                      <a:lnTo>
                        <a:pt x="113" y="328"/>
                      </a:lnTo>
                      <a:lnTo>
                        <a:pt x="105" y="338"/>
                      </a:lnTo>
                      <a:lnTo>
                        <a:pt x="96" y="346"/>
                      </a:lnTo>
                      <a:lnTo>
                        <a:pt x="91" y="349"/>
                      </a:lnTo>
                      <a:lnTo>
                        <a:pt x="86" y="351"/>
                      </a:lnTo>
                      <a:lnTo>
                        <a:pt x="80" y="353"/>
                      </a:lnTo>
                      <a:lnTo>
                        <a:pt x="75" y="354"/>
                      </a:lnTo>
                      <a:lnTo>
                        <a:pt x="68" y="354"/>
                      </a:lnTo>
                      <a:lnTo>
                        <a:pt x="61" y="354"/>
                      </a:lnTo>
                      <a:lnTo>
                        <a:pt x="61" y="354"/>
                      </a:lnTo>
                      <a:lnTo>
                        <a:pt x="47" y="352"/>
                      </a:lnTo>
                      <a:lnTo>
                        <a:pt x="35" y="349"/>
                      </a:lnTo>
                      <a:lnTo>
                        <a:pt x="24" y="345"/>
                      </a:lnTo>
                      <a:lnTo>
                        <a:pt x="16" y="339"/>
                      </a:lnTo>
                      <a:lnTo>
                        <a:pt x="9" y="334"/>
                      </a:lnTo>
                      <a:lnTo>
                        <a:pt x="5" y="327"/>
                      </a:lnTo>
                      <a:lnTo>
                        <a:pt x="1" y="321"/>
                      </a:lnTo>
                      <a:lnTo>
                        <a:pt x="0" y="316"/>
                      </a:lnTo>
                      <a:lnTo>
                        <a:pt x="0" y="316"/>
                      </a:lnTo>
                      <a:lnTo>
                        <a:pt x="1" y="312"/>
                      </a:lnTo>
                      <a:lnTo>
                        <a:pt x="3" y="307"/>
                      </a:lnTo>
                      <a:lnTo>
                        <a:pt x="10" y="295"/>
                      </a:lnTo>
                      <a:lnTo>
                        <a:pt x="31" y="262"/>
                      </a:lnTo>
                      <a:lnTo>
                        <a:pt x="52" y="230"/>
                      </a:lnTo>
                      <a:lnTo>
                        <a:pt x="59" y="218"/>
                      </a:lnTo>
                      <a:lnTo>
                        <a:pt x="61" y="214"/>
                      </a:lnTo>
                      <a:lnTo>
                        <a:pt x="61" y="212"/>
                      </a:lnTo>
                      <a:lnTo>
                        <a:pt x="61" y="212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116">
                  <a:extLst>
                    <a:ext uri="{FF2B5EF4-FFF2-40B4-BE49-F238E27FC236}">
                      <a16:creationId xmlns:a16="http://schemas.microsoft.com/office/drawing/2014/main" id="{83E7F499-C245-42EB-AD8B-B48A9B8A11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8" y="2329"/>
                  <a:ext cx="115" cy="92"/>
                </a:xfrm>
                <a:custGeom>
                  <a:avLst/>
                  <a:gdLst>
                    <a:gd name="T0" fmla="*/ 251 w 459"/>
                    <a:gd name="T1" fmla="*/ 183 h 368"/>
                    <a:gd name="T2" fmla="*/ 224 w 459"/>
                    <a:gd name="T3" fmla="*/ 147 h 368"/>
                    <a:gd name="T4" fmla="*/ 185 w 459"/>
                    <a:gd name="T5" fmla="*/ 92 h 368"/>
                    <a:gd name="T6" fmla="*/ 173 w 459"/>
                    <a:gd name="T7" fmla="*/ 71 h 368"/>
                    <a:gd name="T8" fmla="*/ 153 w 459"/>
                    <a:gd name="T9" fmla="*/ 37 h 368"/>
                    <a:gd name="T10" fmla="*/ 133 w 459"/>
                    <a:gd name="T11" fmla="*/ 13 h 368"/>
                    <a:gd name="T12" fmla="*/ 124 w 459"/>
                    <a:gd name="T13" fmla="*/ 5 h 368"/>
                    <a:gd name="T14" fmla="*/ 113 w 459"/>
                    <a:gd name="T15" fmla="*/ 1 h 368"/>
                    <a:gd name="T16" fmla="*/ 101 w 459"/>
                    <a:gd name="T17" fmla="*/ 0 h 368"/>
                    <a:gd name="T18" fmla="*/ 87 w 459"/>
                    <a:gd name="T19" fmla="*/ 2 h 368"/>
                    <a:gd name="T20" fmla="*/ 80 w 459"/>
                    <a:gd name="T21" fmla="*/ 4 h 368"/>
                    <a:gd name="T22" fmla="*/ 59 w 459"/>
                    <a:gd name="T23" fmla="*/ 15 h 368"/>
                    <a:gd name="T24" fmla="*/ 35 w 459"/>
                    <a:gd name="T25" fmla="*/ 36 h 368"/>
                    <a:gd name="T26" fmla="*/ 17 w 459"/>
                    <a:gd name="T27" fmla="*/ 58 h 368"/>
                    <a:gd name="T28" fmla="*/ 9 w 459"/>
                    <a:gd name="T29" fmla="*/ 76 h 368"/>
                    <a:gd name="T30" fmla="*/ 7 w 459"/>
                    <a:gd name="T31" fmla="*/ 81 h 368"/>
                    <a:gd name="T32" fmla="*/ 3 w 459"/>
                    <a:gd name="T33" fmla="*/ 91 h 368"/>
                    <a:gd name="T34" fmla="*/ 0 w 459"/>
                    <a:gd name="T35" fmla="*/ 101 h 368"/>
                    <a:gd name="T36" fmla="*/ 3 w 459"/>
                    <a:gd name="T37" fmla="*/ 117 h 368"/>
                    <a:gd name="T38" fmla="*/ 9 w 459"/>
                    <a:gd name="T39" fmla="*/ 127 h 368"/>
                    <a:gd name="T40" fmla="*/ 20 w 459"/>
                    <a:gd name="T41" fmla="*/ 140 h 368"/>
                    <a:gd name="T42" fmla="*/ 53 w 459"/>
                    <a:gd name="T43" fmla="*/ 167 h 368"/>
                    <a:gd name="T44" fmla="*/ 103 w 459"/>
                    <a:gd name="T45" fmla="*/ 201 h 368"/>
                    <a:gd name="T46" fmla="*/ 117 w 459"/>
                    <a:gd name="T47" fmla="*/ 209 h 368"/>
                    <a:gd name="T48" fmla="*/ 142 w 459"/>
                    <a:gd name="T49" fmla="*/ 248 h 368"/>
                    <a:gd name="T50" fmla="*/ 179 w 459"/>
                    <a:gd name="T51" fmla="*/ 296 h 368"/>
                    <a:gd name="T52" fmla="*/ 200 w 459"/>
                    <a:gd name="T53" fmla="*/ 320 h 368"/>
                    <a:gd name="T54" fmla="*/ 223 w 459"/>
                    <a:gd name="T55" fmla="*/ 339 h 368"/>
                    <a:gd name="T56" fmla="*/ 247 w 459"/>
                    <a:gd name="T57" fmla="*/ 352 h 368"/>
                    <a:gd name="T58" fmla="*/ 259 w 459"/>
                    <a:gd name="T59" fmla="*/ 356 h 368"/>
                    <a:gd name="T60" fmla="*/ 282 w 459"/>
                    <a:gd name="T61" fmla="*/ 363 h 368"/>
                    <a:gd name="T62" fmla="*/ 307 w 459"/>
                    <a:gd name="T63" fmla="*/ 367 h 368"/>
                    <a:gd name="T64" fmla="*/ 331 w 459"/>
                    <a:gd name="T65" fmla="*/ 368 h 368"/>
                    <a:gd name="T66" fmla="*/ 355 w 459"/>
                    <a:gd name="T67" fmla="*/ 367 h 368"/>
                    <a:gd name="T68" fmla="*/ 376 w 459"/>
                    <a:gd name="T69" fmla="*/ 363 h 368"/>
                    <a:gd name="T70" fmla="*/ 397 w 459"/>
                    <a:gd name="T71" fmla="*/ 355 h 368"/>
                    <a:gd name="T72" fmla="*/ 415 w 459"/>
                    <a:gd name="T73" fmla="*/ 345 h 368"/>
                    <a:gd name="T74" fmla="*/ 424 w 459"/>
                    <a:gd name="T75" fmla="*/ 339 h 368"/>
                    <a:gd name="T76" fmla="*/ 454 w 459"/>
                    <a:gd name="T77" fmla="*/ 312 h 368"/>
                    <a:gd name="T78" fmla="*/ 459 w 459"/>
                    <a:gd name="T79" fmla="*/ 300 h 368"/>
                    <a:gd name="T80" fmla="*/ 454 w 459"/>
                    <a:gd name="T81" fmla="*/ 270 h 368"/>
                    <a:gd name="T82" fmla="*/ 450 w 459"/>
                    <a:gd name="T83" fmla="*/ 255 h 368"/>
                    <a:gd name="T84" fmla="*/ 436 w 459"/>
                    <a:gd name="T85" fmla="*/ 225 h 368"/>
                    <a:gd name="T86" fmla="*/ 413 w 459"/>
                    <a:gd name="T87" fmla="*/ 191 h 368"/>
                    <a:gd name="T88" fmla="*/ 251 w 459"/>
                    <a:gd name="T89" fmla="*/ 183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59" h="368">
                      <a:moveTo>
                        <a:pt x="251" y="183"/>
                      </a:moveTo>
                      <a:lnTo>
                        <a:pt x="251" y="183"/>
                      </a:lnTo>
                      <a:lnTo>
                        <a:pt x="244" y="174"/>
                      </a:lnTo>
                      <a:lnTo>
                        <a:pt x="224" y="147"/>
                      </a:lnTo>
                      <a:lnTo>
                        <a:pt x="198" y="111"/>
                      </a:lnTo>
                      <a:lnTo>
                        <a:pt x="185" y="92"/>
                      </a:lnTo>
                      <a:lnTo>
                        <a:pt x="173" y="71"/>
                      </a:lnTo>
                      <a:lnTo>
                        <a:pt x="173" y="71"/>
                      </a:lnTo>
                      <a:lnTo>
                        <a:pt x="163" y="53"/>
                      </a:lnTo>
                      <a:lnTo>
                        <a:pt x="153" y="37"/>
                      </a:lnTo>
                      <a:lnTo>
                        <a:pt x="143" y="24"/>
                      </a:lnTo>
                      <a:lnTo>
                        <a:pt x="133" y="13"/>
                      </a:lnTo>
                      <a:lnTo>
                        <a:pt x="128" y="9"/>
                      </a:lnTo>
                      <a:lnTo>
                        <a:pt x="124" y="5"/>
                      </a:lnTo>
                      <a:lnTo>
                        <a:pt x="118" y="3"/>
                      </a:lnTo>
                      <a:lnTo>
                        <a:pt x="113" y="1"/>
                      </a:lnTo>
                      <a:lnTo>
                        <a:pt x="107" y="0"/>
                      </a:lnTo>
                      <a:lnTo>
                        <a:pt x="101" y="0"/>
                      </a:lnTo>
                      <a:lnTo>
                        <a:pt x="95" y="1"/>
                      </a:lnTo>
                      <a:lnTo>
                        <a:pt x="87" y="2"/>
                      </a:lnTo>
                      <a:lnTo>
                        <a:pt x="87" y="2"/>
                      </a:lnTo>
                      <a:lnTo>
                        <a:pt x="80" y="4"/>
                      </a:lnTo>
                      <a:lnTo>
                        <a:pt x="73" y="7"/>
                      </a:lnTo>
                      <a:lnTo>
                        <a:pt x="59" y="15"/>
                      </a:lnTo>
                      <a:lnTo>
                        <a:pt x="46" y="25"/>
                      </a:lnTo>
                      <a:lnTo>
                        <a:pt x="35" y="36"/>
                      </a:lnTo>
                      <a:lnTo>
                        <a:pt x="25" y="47"/>
                      </a:lnTo>
                      <a:lnTo>
                        <a:pt x="17" y="58"/>
                      </a:lnTo>
                      <a:lnTo>
                        <a:pt x="12" y="68"/>
                      </a:lnTo>
                      <a:lnTo>
                        <a:pt x="9" y="76"/>
                      </a:lnTo>
                      <a:lnTo>
                        <a:pt x="9" y="76"/>
                      </a:lnTo>
                      <a:lnTo>
                        <a:pt x="7" y="81"/>
                      </a:lnTo>
                      <a:lnTo>
                        <a:pt x="5" y="86"/>
                      </a:lnTo>
                      <a:lnTo>
                        <a:pt x="3" y="91"/>
                      </a:lnTo>
                      <a:lnTo>
                        <a:pt x="0" y="96"/>
                      </a:lnTo>
                      <a:lnTo>
                        <a:pt x="0" y="101"/>
                      </a:lnTo>
                      <a:lnTo>
                        <a:pt x="0" y="108"/>
                      </a:lnTo>
                      <a:lnTo>
                        <a:pt x="3" y="117"/>
                      </a:lnTo>
                      <a:lnTo>
                        <a:pt x="9" y="127"/>
                      </a:lnTo>
                      <a:lnTo>
                        <a:pt x="9" y="127"/>
                      </a:lnTo>
                      <a:lnTo>
                        <a:pt x="14" y="134"/>
                      </a:lnTo>
                      <a:lnTo>
                        <a:pt x="20" y="140"/>
                      </a:lnTo>
                      <a:lnTo>
                        <a:pt x="35" y="153"/>
                      </a:lnTo>
                      <a:lnTo>
                        <a:pt x="53" y="167"/>
                      </a:lnTo>
                      <a:lnTo>
                        <a:pt x="72" y="180"/>
                      </a:lnTo>
                      <a:lnTo>
                        <a:pt x="103" y="201"/>
                      </a:lnTo>
                      <a:lnTo>
                        <a:pt x="117" y="209"/>
                      </a:lnTo>
                      <a:lnTo>
                        <a:pt x="117" y="209"/>
                      </a:lnTo>
                      <a:lnTo>
                        <a:pt x="129" y="228"/>
                      </a:lnTo>
                      <a:lnTo>
                        <a:pt x="142" y="248"/>
                      </a:lnTo>
                      <a:lnTo>
                        <a:pt x="159" y="271"/>
                      </a:lnTo>
                      <a:lnTo>
                        <a:pt x="179" y="296"/>
                      </a:lnTo>
                      <a:lnTo>
                        <a:pt x="190" y="308"/>
                      </a:lnTo>
                      <a:lnTo>
                        <a:pt x="200" y="320"/>
                      </a:lnTo>
                      <a:lnTo>
                        <a:pt x="212" y="329"/>
                      </a:lnTo>
                      <a:lnTo>
                        <a:pt x="223" y="339"/>
                      </a:lnTo>
                      <a:lnTo>
                        <a:pt x="235" y="347"/>
                      </a:lnTo>
                      <a:lnTo>
                        <a:pt x="247" y="352"/>
                      </a:lnTo>
                      <a:lnTo>
                        <a:pt x="247" y="352"/>
                      </a:lnTo>
                      <a:lnTo>
                        <a:pt x="259" y="356"/>
                      </a:lnTo>
                      <a:lnTo>
                        <a:pt x="270" y="359"/>
                      </a:lnTo>
                      <a:lnTo>
                        <a:pt x="282" y="363"/>
                      </a:lnTo>
                      <a:lnTo>
                        <a:pt x="294" y="365"/>
                      </a:lnTo>
                      <a:lnTo>
                        <a:pt x="307" y="367"/>
                      </a:lnTo>
                      <a:lnTo>
                        <a:pt x="319" y="368"/>
                      </a:lnTo>
                      <a:lnTo>
                        <a:pt x="331" y="368"/>
                      </a:lnTo>
                      <a:lnTo>
                        <a:pt x="343" y="368"/>
                      </a:lnTo>
                      <a:lnTo>
                        <a:pt x="355" y="367"/>
                      </a:lnTo>
                      <a:lnTo>
                        <a:pt x="365" y="365"/>
                      </a:lnTo>
                      <a:lnTo>
                        <a:pt x="376" y="363"/>
                      </a:lnTo>
                      <a:lnTo>
                        <a:pt x="387" y="359"/>
                      </a:lnTo>
                      <a:lnTo>
                        <a:pt x="397" y="355"/>
                      </a:lnTo>
                      <a:lnTo>
                        <a:pt x="406" y="351"/>
                      </a:lnTo>
                      <a:lnTo>
                        <a:pt x="415" y="345"/>
                      </a:lnTo>
                      <a:lnTo>
                        <a:pt x="424" y="339"/>
                      </a:lnTo>
                      <a:lnTo>
                        <a:pt x="424" y="339"/>
                      </a:lnTo>
                      <a:lnTo>
                        <a:pt x="447" y="318"/>
                      </a:lnTo>
                      <a:lnTo>
                        <a:pt x="454" y="312"/>
                      </a:lnTo>
                      <a:lnTo>
                        <a:pt x="458" y="305"/>
                      </a:lnTo>
                      <a:lnTo>
                        <a:pt x="459" y="300"/>
                      </a:lnTo>
                      <a:lnTo>
                        <a:pt x="458" y="293"/>
                      </a:lnTo>
                      <a:lnTo>
                        <a:pt x="454" y="270"/>
                      </a:lnTo>
                      <a:lnTo>
                        <a:pt x="454" y="270"/>
                      </a:lnTo>
                      <a:lnTo>
                        <a:pt x="450" y="255"/>
                      </a:lnTo>
                      <a:lnTo>
                        <a:pt x="443" y="240"/>
                      </a:lnTo>
                      <a:lnTo>
                        <a:pt x="436" y="225"/>
                      </a:lnTo>
                      <a:lnTo>
                        <a:pt x="427" y="212"/>
                      </a:lnTo>
                      <a:lnTo>
                        <a:pt x="413" y="191"/>
                      </a:lnTo>
                      <a:lnTo>
                        <a:pt x="406" y="183"/>
                      </a:lnTo>
                      <a:lnTo>
                        <a:pt x="251" y="183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117">
                  <a:extLst>
                    <a:ext uri="{FF2B5EF4-FFF2-40B4-BE49-F238E27FC236}">
                      <a16:creationId xmlns:a16="http://schemas.microsoft.com/office/drawing/2014/main" id="{B27FBC8E-785C-422C-9B25-02A6F19407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7" y="2327"/>
                  <a:ext cx="116" cy="95"/>
                </a:xfrm>
                <a:custGeom>
                  <a:avLst/>
                  <a:gdLst>
                    <a:gd name="T0" fmla="*/ 22 w 467"/>
                    <a:gd name="T1" fmla="*/ 230 h 380"/>
                    <a:gd name="T2" fmla="*/ 8 w 467"/>
                    <a:gd name="T3" fmla="*/ 269 h 380"/>
                    <a:gd name="T4" fmla="*/ 1 w 467"/>
                    <a:gd name="T5" fmla="*/ 301 h 380"/>
                    <a:gd name="T6" fmla="*/ 0 w 467"/>
                    <a:gd name="T7" fmla="*/ 320 h 380"/>
                    <a:gd name="T8" fmla="*/ 1 w 467"/>
                    <a:gd name="T9" fmla="*/ 325 h 380"/>
                    <a:gd name="T10" fmla="*/ 13 w 467"/>
                    <a:gd name="T11" fmla="*/ 343 h 380"/>
                    <a:gd name="T12" fmla="*/ 34 w 467"/>
                    <a:gd name="T13" fmla="*/ 357 h 380"/>
                    <a:gd name="T14" fmla="*/ 69 w 467"/>
                    <a:gd name="T15" fmla="*/ 370 h 380"/>
                    <a:gd name="T16" fmla="*/ 117 w 467"/>
                    <a:gd name="T17" fmla="*/ 377 h 380"/>
                    <a:gd name="T18" fmla="*/ 144 w 467"/>
                    <a:gd name="T19" fmla="*/ 379 h 380"/>
                    <a:gd name="T20" fmla="*/ 190 w 467"/>
                    <a:gd name="T21" fmla="*/ 379 h 380"/>
                    <a:gd name="T22" fmla="*/ 209 w 467"/>
                    <a:gd name="T23" fmla="*/ 376 h 380"/>
                    <a:gd name="T24" fmla="*/ 227 w 467"/>
                    <a:gd name="T25" fmla="*/ 371 h 380"/>
                    <a:gd name="T26" fmla="*/ 243 w 467"/>
                    <a:gd name="T27" fmla="*/ 362 h 380"/>
                    <a:gd name="T28" fmla="*/ 257 w 467"/>
                    <a:gd name="T29" fmla="*/ 350 h 380"/>
                    <a:gd name="T30" fmla="*/ 268 w 467"/>
                    <a:gd name="T31" fmla="*/ 334 h 380"/>
                    <a:gd name="T32" fmla="*/ 280 w 467"/>
                    <a:gd name="T33" fmla="*/ 315 h 380"/>
                    <a:gd name="T34" fmla="*/ 315 w 467"/>
                    <a:gd name="T35" fmla="*/ 249 h 380"/>
                    <a:gd name="T36" fmla="*/ 341 w 467"/>
                    <a:gd name="T37" fmla="*/ 209 h 380"/>
                    <a:gd name="T38" fmla="*/ 354 w 467"/>
                    <a:gd name="T39" fmla="*/ 194 h 380"/>
                    <a:gd name="T40" fmla="*/ 368 w 467"/>
                    <a:gd name="T41" fmla="*/ 183 h 380"/>
                    <a:gd name="T42" fmla="*/ 375 w 467"/>
                    <a:gd name="T43" fmla="*/ 180 h 380"/>
                    <a:gd name="T44" fmla="*/ 399 w 467"/>
                    <a:gd name="T45" fmla="*/ 172 h 380"/>
                    <a:gd name="T46" fmla="*/ 431 w 467"/>
                    <a:gd name="T47" fmla="*/ 162 h 380"/>
                    <a:gd name="T48" fmla="*/ 444 w 467"/>
                    <a:gd name="T49" fmla="*/ 156 h 380"/>
                    <a:gd name="T50" fmla="*/ 456 w 467"/>
                    <a:gd name="T51" fmla="*/ 146 h 380"/>
                    <a:gd name="T52" fmla="*/ 464 w 467"/>
                    <a:gd name="T53" fmla="*/ 132 h 380"/>
                    <a:gd name="T54" fmla="*/ 467 w 467"/>
                    <a:gd name="T55" fmla="*/ 114 h 380"/>
                    <a:gd name="T56" fmla="*/ 467 w 467"/>
                    <a:gd name="T57" fmla="*/ 103 h 380"/>
                    <a:gd name="T58" fmla="*/ 463 w 467"/>
                    <a:gd name="T59" fmla="*/ 81 h 380"/>
                    <a:gd name="T60" fmla="*/ 454 w 467"/>
                    <a:gd name="T61" fmla="*/ 61 h 380"/>
                    <a:gd name="T62" fmla="*/ 442 w 467"/>
                    <a:gd name="T63" fmla="*/ 41 h 380"/>
                    <a:gd name="T64" fmla="*/ 429 w 467"/>
                    <a:gd name="T65" fmla="*/ 25 h 380"/>
                    <a:gd name="T66" fmla="*/ 415 w 467"/>
                    <a:gd name="T67" fmla="*/ 12 h 380"/>
                    <a:gd name="T68" fmla="*/ 400 w 467"/>
                    <a:gd name="T69" fmla="*/ 5 h 380"/>
                    <a:gd name="T70" fmla="*/ 387 w 467"/>
                    <a:gd name="T71" fmla="*/ 0 h 380"/>
                    <a:gd name="T72" fmla="*/ 381 w 467"/>
                    <a:gd name="T73" fmla="*/ 1 h 380"/>
                    <a:gd name="T74" fmla="*/ 357 w 467"/>
                    <a:gd name="T75" fmla="*/ 11 h 380"/>
                    <a:gd name="T76" fmla="*/ 333 w 467"/>
                    <a:gd name="T77" fmla="*/ 30 h 380"/>
                    <a:gd name="T78" fmla="*/ 308 w 467"/>
                    <a:gd name="T79" fmla="*/ 55 h 380"/>
                    <a:gd name="T80" fmla="*/ 281 w 467"/>
                    <a:gd name="T81" fmla="*/ 88 h 380"/>
                    <a:gd name="T82" fmla="*/ 257 w 467"/>
                    <a:gd name="T83" fmla="*/ 123 h 380"/>
                    <a:gd name="T84" fmla="*/ 237 w 467"/>
                    <a:gd name="T85" fmla="*/ 155 h 380"/>
                    <a:gd name="T86" fmla="*/ 221 w 467"/>
                    <a:gd name="T87" fmla="*/ 187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67" h="380">
                      <a:moveTo>
                        <a:pt x="22" y="230"/>
                      </a:moveTo>
                      <a:lnTo>
                        <a:pt x="22" y="230"/>
                      </a:lnTo>
                      <a:lnTo>
                        <a:pt x="18" y="242"/>
                      </a:lnTo>
                      <a:lnTo>
                        <a:pt x="8" y="269"/>
                      </a:lnTo>
                      <a:lnTo>
                        <a:pt x="4" y="285"/>
                      </a:lnTo>
                      <a:lnTo>
                        <a:pt x="1" y="301"/>
                      </a:lnTo>
                      <a:lnTo>
                        <a:pt x="0" y="315"/>
                      </a:lnTo>
                      <a:lnTo>
                        <a:pt x="0" y="320"/>
                      </a:lnTo>
                      <a:lnTo>
                        <a:pt x="1" y="325"/>
                      </a:lnTo>
                      <a:lnTo>
                        <a:pt x="1" y="325"/>
                      </a:lnTo>
                      <a:lnTo>
                        <a:pt x="5" y="334"/>
                      </a:lnTo>
                      <a:lnTo>
                        <a:pt x="13" y="343"/>
                      </a:lnTo>
                      <a:lnTo>
                        <a:pt x="21" y="350"/>
                      </a:lnTo>
                      <a:lnTo>
                        <a:pt x="34" y="357"/>
                      </a:lnTo>
                      <a:lnTo>
                        <a:pt x="49" y="363"/>
                      </a:lnTo>
                      <a:lnTo>
                        <a:pt x="69" y="370"/>
                      </a:lnTo>
                      <a:lnTo>
                        <a:pt x="91" y="374"/>
                      </a:lnTo>
                      <a:lnTo>
                        <a:pt x="117" y="377"/>
                      </a:lnTo>
                      <a:lnTo>
                        <a:pt x="117" y="377"/>
                      </a:lnTo>
                      <a:lnTo>
                        <a:pt x="144" y="379"/>
                      </a:lnTo>
                      <a:lnTo>
                        <a:pt x="168" y="380"/>
                      </a:lnTo>
                      <a:lnTo>
                        <a:pt x="190" y="379"/>
                      </a:lnTo>
                      <a:lnTo>
                        <a:pt x="200" y="378"/>
                      </a:lnTo>
                      <a:lnTo>
                        <a:pt x="209" y="376"/>
                      </a:lnTo>
                      <a:lnTo>
                        <a:pt x="219" y="374"/>
                      </a:lnTo>
                      <a:lnTo>
                        <a:pt x="227" y="371"/>
                      </a:lnTo>
                      <a:lnTo>
                        <a:pt x="235" y="366"/>
                      </a:lnTo>
                      <a:lnTo>
                        <a:pt x="243" y="362"/>
                      </a:lnTo>
                      <a:lnTo>
                        <a:pt x="250" y="357"/>
                      </a:lnTo>
                      <a:lnTo>
                        <a:pt x="257" y="350"/>
                      </a:lnTo>
                      <a:lnTo>
                        <a:pt x="263" y="343"/>
                      </a:lnTo>
                      <a:lnTo>
                        <a:pt x="268" y="334"/>
                      </a:lnTo>
                      <a:lnTo>
                        <a:pt x="268" y="334"/>
                      </a:lnTo>
                      <a:lnTo>
                        <a:pt x="280" y="315"/>
                      </a:lnTo>
                      <a:lnTo>
                        <a:pt x="291" y="293"/>
                      </a:lnTo>
                      <a:lnTo>
                        <a:pt x="315" y="249"/>
                      </a:lnTo>
                      <a:lnTo>
                        <a:pt x="328" y="227"/>
                      </a:lnTo>
                      <a:lnTo>
                        <a:pt x="341" y="209"/>
                      </a:lnTo>
                      <a:lnTo>
                        <a:pt x="347" y="200"/>
                      </a:lnTo>
                      <a:lnTo>
                        <a:pt x="354" y="194"/>
                      </a:lnTo>
                      <a:lnTo>
                        <a:pt x="361" y="187"/>
                      </a:lnTo>
                      <a:lnTo>
                        <a:pt x="368" y="183"/>
                      </a:lnTo>
                      <a:lnTo>
                        <a:pt x="368" y="183"/>
                      </a:lnTo>
                      <a:lnTo>
                        <a:pt x="375" y="180"/>
                      </a:lnTo>
                      <a:lnTo>
                        <a:pt x="383" y="176"/>
                      </a:lnTo>
                      <a:lnTo>
                        <a:pt x="399" y="172"/>
                      </a:lnTo>
                      <a:lnTo>
                        <a:pt x="415" y="168"/>
                      </a:lnTo>
                      <a:lnTo>
                        <a:pt x="431" y="162"/>
                      </a:lnTo>
                      <a:lnTo>
                        <a:pt x="438" y="159"/>
                      </a:lnTo>
                      <a:lnTo>
                        <a:pt x="444" y="156"/>
                      </a:lnTo>
                      <a:lnTo>
                        <a:pt x="451" y="152"/>
                      </a:lnTo>
                      <a:lnTo>
                        <a:pt x="456" y="146"/>
                      </a:lnTo>
                      <a:lnTo>
                        <a:pt x="460" y="140"/>
                      </a:lnTo>
                      <a:lnTo>
                        <a:pt x="464" y="132"/>
                      </a:lnTo>
                      <a:lnTo>
                        <a:pt x="466" y="123"/>
                      </a:lnTo>
                      <a:lnTo>
                        <a:pt x="467" y="114"/>
                      </a:lnTo>
                      <a:lnTo>
                        <a:pt x="467" y="114"/>
                      </a:lnTo>
                      <a:lnTo>
                        <a:pt x="467" y="103"/>
                      </a:lnTo>
                      <a:lnTo>
                        <a:pt x="465" y="92"/>
                      </a:lnTo>
                      <a:lnTo>
                        <a:pt x="463" y="81"/>
                      </a:lnTo>
                      <a:lnTo>
                        <a:pt x="458" y="71"/>
                      </a:lnTo>
                      <a:lnTo>
                        <a:pt x="454" y="61"/>
                      </a:lnTo>
                      <a:lnTo>
                        <a:pt x="449" y="51"/>
                      </a:lnTo>
                      <a:lnTo>
                        <a:pt x="442" y="41"/>
                      </a:lnTo>
                      <a:lnTo>
                        <a:pt x="436" y="33"/>
                      </a:lnTo>
                      <a:lnTo>
                        <a:pt x="429" y="25"/>
                      </a:lnTo>
                      <a:lnTo>
                        <a:pt x="423" y="19"/>
                      </a:lnTo>
                      <a:lnTo>
                        <a:pt x="415" y="12"/>
                      </a:lnTo>
                      <a:lnTo>
                        <a:pt x="408" y="8"/>
                      </a:lnTo>
                      <a:lnTo>
                        <a:pt x="400" y="5"/>
                      </a:lnTo>
                      <a:lnTo>
                        <a:pt x="394" y="1"/>
                      </a:lnTo>
                      <a:lnTo>
                        <a:pt x="387" y="0"/>
                      </a:lnTo>
                      <a:lnTo>
                        <a:pt x="381" y="1"/>
                      </a:lnTo>
                      <a:lnTo>
                        <a:pt x="381" y="1"/>
                      </a:lnTo>
                      <a:lnTo>
                        <a:pt x="369" y="6"/>
                      </a:lnTo>
                      <a:lnTo>
                        <a:pt x="357" y="11"/>
                      </a:lnTo>
                      <a:lnTo>
                        <a:pt x="345" y="20"/>
                      </a:lnTo>
                      <a:lnTo>
                        <a:pt x="333" y="30"/>
                      </a:lnTo>
                      <a:lnTo>
                        <a:pt x="321" y="41"/>
                      </a:lnTo>
                      <a:lnTo>
                        <a:pt x="308" y="55"/>
                      </a:lnTo>
                      <a:lnTo>
                        <a:pt x="281" y="88"/>
                      </a:lnTo>
                      <a:lnTo>
                        <a:pt x="281" y="88"/>
                      </a:lnTo>
                      <a:lnTo>
                        <a:pt x="268" y="106"/>
                      </a:lnTo>
                      <a:lnTo>
                        <a:pt x="257" y="123"/>
                      </a:lnTo>
                      <a:lnTo>
                        <a:pt x="246" y="140"/>
                      </a:lnTo>
                      <a:lnTo>
                        <a:pt x="237" y="155"/>
                      </a:lnTo>
                      <a:lnTo>
                        <a:pt x="225" y="179"/>
                      </a:lnTo>
                      <a:lnTo>
                        <a:pt x="221" y="187"/>
                      </a:lnTo>
                      <a:lnTo>
                        <a:pt x="22" y="23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118">
                  <a:extLst>
                    <a:ext uri="{FF2B5EF4-FFF2-40B4-BE49-F238E27FC236}">
                      <a16:creationId xmlns:a16="http://schemas.microsoft.com/office/drawing/2014/main" id="{3D3989A7-3A8C-4845-A49E-1017D12BC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8" y="2335"/>
                  <a:ext cx="336" cy="76"/>
                </a:xfrm>
                <a:custGeom>
                  <a:avLst/>
                  <a:gdLst>
                    <a:gd name="T0" fmla="*/ 0 w 1341"/>
                    <a:gd name="T1" fmla="*/ 159 h 302"/>
                    <a:gd name="T2" fmla="*/ 2 w 1341"/>
                    <a:gd name="T3" fmla="*/ 169 h 302"/>
                    <a:gd name="T4" fmla="*/ 19 w 1341"/>
                    <a:gd name="T5" fmla="*/ 201 h 302"/>
                    <a:gd name="T6" fmla="*/ 53 w 1341"/>
                    <a:gd name="T7" fmla="*/ 259 h 302"/>
                    <a:gd name="T8" fmla="*/ 69 w 1341"/>
                    <a:gd name="T9" fmla="*/ 285 h 302"/>
                    <a:gd name="T10" fmla="*/ 74 w 1341"/>
                    <a:gd name="T11" fmla="*/ 287 h 302"/>
                    <a:gd name="T12" fmla="*/ 83 w 1341"/>
                    <a:gd name="T13" fmla="*/ 284 h 302"/>
                    <a:gd name="T14" fmla="*/ 114 w 1341"/>
                    <a:gd name="T15" fmla="*/ 269 h 302"/>
                    <a:gd name="T16" fmla="*/ 193 w 1341"/>
                    <a:gd name="T17" fmla="*/ 228 h 302"/>
                    <a:gd name="T18" fmla="*/ 269 w 1341"/>
                    <a:gd name="T19" fmla="*/ 197 h 302"/>
                    <a:gd name="T20" fmla="*/ 338 w 1341"/>
                    <a:gd name="T21" fmla="*/ 176 h 302"/>
                    <a:gd name="T22" fmla="*/ 389 w 1341"/>
                    <a:gd name="T23" fmla="*/ 163 h 302"/>
                    <a:gd name="T24" fmla="*/ 445 w 1341"/>
                    <a:gd name="T25" fmla="*/ 152 h 302"/>
                    <a:gd name="T26" fmla="*/ 505 w 1341"/>
                    <a:gd name="T27" fmla="*/ 144 h 302"/>
                    <a:gd name="T28" fmla="*/ 571 w 1341"/>
                    <a:gd name="T29" fmla="*/ 141 h 302"/>
                    <a:gd name="T30" fmla="*/ 641 w 1341"/>
                    <a:gd name="T31" fmla="*/ 140 h 302"/>
                    <a:gd name="T32" fmla="*/ 678 w 1341"/>
                    <a:gd name="T33" fmla="*/ 142 h 302"/>
                    <a:gd name="T34" fmla="*/ 815 w 1341"/>
                    <a:gd name="T35" fmla="*/ 154 h 302"/>
                    <a:gd name="T36" fmla="*/ 929 w 1341"/>
                    <a:gd name="T37" fmla="*/ 171 h 302"/>
                    <a:gd name="T38" fmla="*/ 1022 w 1341"/>
                    <a:gd name="T39" fmla="*/ 191 h 302"/>
                    <a:gd name="T40" fmla="*/ 1095 w 1341"/>
                    <a:gd name="T41" fmla="*/ 212 h 302"/>
                    <a:gd name="T42" fmla="*/ 1150 w 1341"/>
                    <a:gd name="T43" fmla="*/ 233 h 302"/>
                    <a:gd name="T44" fmla="*/ 1190 w 1341"/>
                    <a:gd name="T45" fmla="*/ 251 h 302"/>
                    <a:gd name="T46" fmla="*/ 1216 w 1341"/>
                    <a:gd name="T47" fmla="*/ 266 h 302"/>
                    <a:gd name="T48" fmla="*/ 1230 w 1341"/>
                    <a:gd name="T49" fmla="*/ 276 h 302"/>
                    <a:gd name="T50" fmla="*/ 1250 w 1341"/>
                    <a:gd name="T51" fmla="*/ 296 h 302"/>
                    <a:gd name="T52" fmla="*/ 1256 w 1341"/>
                    <a:gd name="T53" fmla="*/ 302 h 302"/>
                    <a:gd name="T54" fmla="*/ 1257 w 1341"/>
                    <a:gd name="T55" fmla="*/ 301 h 302"/>
                    <a:gd name="T56" fmla="*/ 1270 w 1341"/>
                    <a:gd name="T57" fmla="*/ 289 h 302"/>
                    <a:gd name="T58" fmla="*/ 1296 w 1341"/>
                    <a:gd name="T59" fmla="*/ 256 h 302"/>
                    <a:gd name="T60" fmla="*/ 1322 w 1341"/>
                    <a:gd name="T61" fmla="*/ 217 h 302"/>
                    <a:gd name="T62" fmla="*/ 1331 w 1341"/>
                    <a:gd name="T63" fmla="*/ 199 h 302"/>
                    <a:gd name="T64" fmla="*/ 1334 w 1341"/>
                    <a:gd name="T65" fmla="*/ 185 h 302"/>
                    <a:gd name="T66" fmla="*/ 1335 w 1341"/>
                    <a:gd name="T67" fmla="*/ 176 h 302"/>
                    <a:gd name="T68" fmla="*/ 1340 w 1341"/>
                    <a:gd name="T69" fmla="*/ 163 h 302"/>
                    <a:gd name="T70" fmla="*/ 1341 w 1341"/>
                    <a:gd name="T71" fmla="*/ 156 h 302"/>
                    <a:gd name="T72" fmla="*/ 1336 w 1341"/>
                    <a:gd name="T73" fmla="*/ 151 h 302"/>
                    <a:gd name="T74" fmla="*/ 1312 w 1341"/>
                    <a:gd name="T75" fmla="*/ 138 h 302"/>
                    <a:gd name="T76" fmla="*/ 1286 w 1341"/>
                    <a:gd name="T77" fmla="*/ 125 h 302"/>
                    <a:gd name="T78" fmla="*/ 1219 w 1341"/>
                    <a:gd name="T79" fmla="*/ 96 h 302"/>
                    <a:gd name="T80" fmla="*/ 1154 w 1341"/>
                    <a:gd name="T81" fmla="*/ 72 h 302"/>
                    <a:gd name="T82" fmla="*/ 1073 w 1341"/>
                    <a:gd name="T83" fmla="*/ 48 h 302"/>
                    <a:gd name="T84" fmla="*/ 973 w 1341"/>
                    <a:gd name="T85" fmla="*/ 27 h 302"/>
                    <a:gd name="T86" fmla="*/ 857 w 1341"/>
                    <a:gd name="T87" fmla="*/ 10 h 302"/>
                    <a:gd name="T88" fmla="*/ 722 w 1341"/>
                    <a:gd name="T89" fmla="*/ 1 h 302"/>
                    <a:gd name="T90" fmla="*/ 648 w 1341"/>
                    <a:gd name="T91" fmla="*/ 0 h 302"/>
                    <a:gd name="T92" fmla="*/ 574 w 1341"/>
                    <a:gd name="T93" fmla="*/ 1 h 302"/>
                    <a:gd name="T94" fmla="*/ 449 w 1341"/>
                    <a:gd name="T95" fmla="*/ 7 h 302"/>
                    <a:gd name="T96" fmla="*/ 349 w 1341"/>
                    <a:gd name="T97" fmla="*/ 18 h 302"/>
                    <a:gd name="T98" fmla="*/ 269 w 1341"/>
                    <a:gd name="T99" fmla="*/ 33 h 302"/>
                    <a:gd name="T100" fmla="*/ 209 w 1341"/>
                    <a:gd name="T101" fmla="*/ 49 h 302"/>
                    <a:gd name="T102" fmla="*/ 164 w 1341"/>
                    <a:gd name="T103" fmla="*/ 67 h 302"/>
                    <a:gd name="T104" fmla="*/ 119 w 1341"/>
                    <a:gd name="T105" fmla="*/ 88 h 302"/>
                    <a:gd name="T106" fmla="*/ 100 w 1341"/>
                    <a:gd name="T107" fmla="*/ 99 h 302"/>
                    <a:gd name="T108" fmla="*/ 34 w 1341"/>
                    <a:gd name="T109" fmla="*/ 130 h 302"/>
                    <a:gd name="T110" fmla="*/ 10 w 1341"/>
                    <a:gd name="T111" fmla="*/ 145 h 302"/>
                    <a:gd name="T112" fmla="*/ 2 w 1341"/>
                    <a:gd name="T113" fmla="*/ 153 h 302"/>
                    <a:gd name="T114" fmla="*/ 0 w 1341"/>
                    <a:gd name="T115" fmla="*/ 159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341" h="302">
                      <a:moveTo>
                        <a:pt x="0" y="159"/>
                      </a:moveTo>
                      <a:lnTo>
                        <a:pt x="0" y="159"/>
                      </a:lnTo>
                      <a:lnTo>
                        <a:pt x="1" y="164"/>
                      </a:lnTo>
                      <a:lnTo>
                        <a:pt x="2" y="169"/>
                      </a:lnTo>
                      <a:lnTo>
                        <a:pt x="9" y="183"/>
                      </a:lnTo>
                      <a:lnTo>
                        <a:pt x="19" y="201"/>
                      </a:lnTo>
                      <a:lnTo>
                        <a:pt x="31" y="220"/>
                      </a:lnTo>
                      <a:lnTo>
                        <a:pt x="53" y="259"/>
                      </a:lnTo>
                      <a:lnTo>
                        <a:pt x="69" y="285"/>
                      </a:lnTo>
                      <a:lnTo>
                        <a:pt x="69" y="285"/>
                      </a:lnTo>
                      <a:lnTo>
                        <a:pt x="71" y="286"/>
                      </a:lnTo>
                      <a:lnTo>
                        <a:pt x="74" y="287"/>
                      </a:lnTo>
                      <a:lnTo>
                        <a:pt x="78" y="286"/>
                      </a:lnTo>
                      <a:lnTo>
                        <a:pt x="83" y="284"/>
                      </a:lnTo>
                      <a:lnTo>
                        <a:pt x="96" y="277"/>
                      </a:lnTo>
                      <a:lnTo>
                        <a:pt x="114" y="269"/>
                      </a:lnTo>
                      <a:lnTo>
                        <a:pt x="162" y="243"/>
                      </a:lnTo>
                      <a:lnTo>
                        <a:pt x="193" y="228"/>
                      </a:lnTo>
                      <a:lnTo>
                        <a:pt x="229" y="212"/>
                      </a:lnTo>
                      <a:lnTo>
                        <a:pt x="269" y="197"/>
                      </a:lnTo>
                      <a:lnTo>
                        <a:pt x="313" y="182"/>
                      </a:lnTo>
                      <a:lnTo>
                        <a:pt x="338" y="176"/>
                      </a:lnTo>
                      <a:lnTo>
                        <a:pt x="363" y="169"/>
                      </a:lnTo>
                      <a:lnTo>
                        <a:pt x="389" y="163"/>
                      </a:lnTo>
                      <a:lnTo>
                        <a:pt x="417" y="157"/>
                      </a:lnTo>
                      <a:lnTo>
                        <a:pt x="445" y="152"/>
                      </a:lnTo>
                      <a:lnTo>
                        <a:pt x="475" y="148"/>
                      </a:lnTo>
                      <a:lnTo>
                        <a:pt x="505" y="144"/>
                      </a:lnTo>
                      <a:lnTo>
                        <a:pt x="538" y="142"/>
                      </a:lnTo>
                      <a:lnTo>
                        <a:pt x="571" y="141"/>
                      </a:lnTo>
                      <a:lnTo>
                        <a:pt x="606" y="140"/>
                      </a:lnTo>
                      <a:lnTo>
                        <a:pt x="641" y="140"/>
                      </a:lnTo>
                      <a:lnTo>
                        <a:pt x="678" y="142"/>
                      </a:lnTo>
                      <a:lnTo>
                        <a:pt x="678" y="142"/>
                      </a:lnTo>
                      <a:lnTo>
                        <a:pt x="749" y="148"/>
                      </a:lnTo>
                      <a:lnTo>
                        <a:pt x="815" y="154"/>
                      </a:lnTo>
                      <a:lnTo>
                        <a:pt x="875" y="162"/>
                      </a:lnTo>
                      <a:lnTo>
                        <a:pt x="929" y="171"/>
                      </a:lnTo>
                      <a:lnTo>
                        <a:pt x="978" y="181"/>
                      </a:lnTo>
                      <a:lnTo>
                        <a:pt x="1022" y="191"/>
                      </a:lnTo>
                      <a:lnTo>
                        <a:pt x="1061" y="202"/>
                      </a:lnTo>
                      <a:lnTo>
                        <a:pt x="1095" y="212"/>
                      </a:lnTo>
                      <a:lnTo>
                        <a:pt x="1124" y="222"/>
                      </a:lnTo>
                      <a:lnTo>
                        <a:pt x="1150" y="233"/>
                      </a:lnTo>
                      <a:lnTo>
                        <a:pt x="1172" y="243"/>
                      </a:lnTo>
                      <a:lnTo>
                        <a:pt x="1190" y="251"/>
                      </a:lnTo>
                      <a:lnTo>
                        <a:pt x="1204" y="260"/>
                      </a:lnTo>
                      <a:lnTo>
                        <a:pt x="1216" y="266"/>
                      </a:lnTo>
                      <a:lnTo>
                        <a:pt x="1230" y="276"/>
                      </a:lnTo>
                      <a:lnTo>
                        <a:pt x="1230" y="276"/>
                      </a:lnTo>
                      <a:lnTo>
                        <a:pt x="1243" y="287"/>
                      </a:lnTo>
                      <a:lnTo>
                        <a:pt x="1250" y="296"/>
                      </a:lnTo>
                      <a:lnTo>
                        <a:pt x="1254" y="300"/>
                      </a:lnTo>
                      <a:lnTo>
                        <a:pt x="1256" y="302"/>
                      </a:lnTo>
                      <a:lnTo>
                        <a:pt x="1256" y="302"/>
                      </a:lnTo>
                      <a:lnTo>
                        <a:pt x="1257" y="301"/>
                      </a:lnTo>
                      <a:lnTo>
                        <a:pt x="1260" y="299"/>
                      </a:lnTo>
                      <a:lnTo>
                        <a:pt x="1270" y="289"/>
                      </a:lnTo>
                      <a:lnTo>
                        <a:pt x="1282" y="274"/>
                      </a:lnTo>
                      <a:lnTo>
                        <a:pt x="1296" y="256"/>
                      </a:lnTo>
                      <a:lnTo>
                        <a:pt x="1310" y="236"/>
                      </a:lnTo>
                      <a:lnTo>
                        <a:pt x="1322" y="217"/>
                      </a:lnTo>
                      <a:lnTo>
                        <a:pt x="1326" y="208"/>
                      </a:lnTo>
                      <a:lnTo>
                        <a:pt x="1331" y="199"/>
                      </a:lnTo>
                      <a:lnTo>
                        <a:pt x="1333" y="192"/>
                      </a:lnTo>
                      <a:lnTo>
                        <a:pt x="1334" y="185"/>
                      </a:lnTo>
                      <a:lnTo>
                        <a:pt x="1334" y="185"/>
                      </a:lnTo>
                      <a:lnTo>
                        <a:pt x="1335" y="176"/>
                      </a:lnTo>
                      <a:lnTo>
                        <a:pt x="1338" y="168"/>
                      </a:lnTo>
                      <a:lnTo>
                        <a:pt x="1340" y="163"/>
                      </a:lnTo>
                      <a:lnTo>
                        <a:pt x="1341" y="158"/>
                      </a:lnTo>
                      <a:lnTo>
                        <a:pt x="1341" y="156"/>
                      </a:lnTo>
                      <a:lnTo>
                        <a:pt x="1340" y="155"/>
                      </a:lnTo>
                      <a:lnTo>
                        <a:pt x="1336" y="151"/>
                      </a:lnTo>
                      <a:lnTo>
                        <a:pt x="1327" y="145"/>
                      </a:lnTo>
                      <a:lnTo>
                        <a:pt x="1312" y="138"/>
                      </a:lnTo>
                      <a:lnTo>
                        <a:pt x="1312" y="138"/>
                      </a:lnTo>
                      <a:lnTo>
                        <a:pt x="1286" y="125"/>
                      </a:lnTo>
                      <a:lnTo>
                        <a:pt x="1245" y="107"/>
                      </a:lnTo>
                      <a:lnTo>
                        <a:pt x="1219" y="96"/>
                      </a:lnTo>
                      <a:lnTo>
                        <a:pt x="1189" y="84"/>
                      </a:lnTo>
                      <a:lnTo>
                        <a:pt x="1154" y="72"/>
                      </a:lnTo>
                      <a:lnTo>
                        <a:pt x="1116" y="60"/>
                      </a:lnTo>
                      <a:lnTo>
                        <a:pt x="1073" y="48"/>
                      </a:lnTo>
                      <a:lnTo>
                        <a:pt x="1025" y="37"/>
                      </a:lnTo>
                      <a:lnTo>
                        <a:pt x="973" y="27"/>
                      </a:lnTo>
                      <a:lnTo>
                        <a:pt x="917" y="18"/>
                      </a:lnTo>
                      <a:lnTo>
                        <a:pt x="857" y="10"/>
                      </a:lnTo>
                      <a:lnTo>
                        <a:pt x="791" y="5"/>
                      </a:lnTo>
                      <a:lnTo>
                        <a:pt x="722" y="1"/>
                      </a:lnTo>
                      <a:lnTo>
                        <a:pt x="685" y="0"/>
                      </a:lnTo>
                      <a:lnTo>
                        <a:pt x="648" y="0"/>
                      </a:lnTo>
                      <a:lnTo>
                        <a:pt x="648" y="0"/>
                      </a:lnTo>
                      <a:lnTo>
                        <a:pt x="574" y="1"/>
                      </a:lnTo>
                      <a:lnTo>
                        <a:pt x="508" y="3"/>
                      </a:lnTo>
                      <a:lnTo>
                        <a:pt x="449" y="7"/>
                      </a:lnTo>
                      <a:lnTo>
                        <a:pt x="396" y="13"/>
                      </a:lnTo>
                      <a:lnTo>
                        <a:pt x="349" y="18"/>
                      </a:lnTo>
                      <a:lnTo>
                        <a:pt x="307" y="26"/>
                      </a:lnTo>
                      <a:lnTo>
                        <a:pt x="269" y="33"/>
                      </a:lnTo>
                      <a:lnTo>
                        <a:pt x="237" y="41"/>
                      </a:lnTo>
                      <a:lnTo>
                        <a:pt x="209" y="49"/>
                      </a:lnTo>
                      <a:lnTo>
                        <a:pt x="185" y="58"/>
                      </a:lnTo>
                      <a:lnTo>
                        <a:pt x="164" y="67"/>
                      </a:lnTo>
                      <a:lnTo>
                        <a:pt x="147" y="74"/>
                      </a:lnTo>
                      <a:lnTo>
                        <a:pt x="119" y="88"/>
                      </a:lnTo>
                      <a:lnTo>
                        <a:pt x="100" y="99"/>
                      </a:lnTo>
                      <a:lnTo>
                        <a:pt x="100" y="99"/>
                      </a:lnTo>
                      <a:lnTo>
                        <a:pt x="65" y="115"/>
                      </a:lnTo>
                      <a:lnTo>
                        <a:pt x="34" y="130"/>
                      </a:lnTo>
                      <a:lnTo>
                        <a:pt x="20" y="139"/>
                      </a:lnTo>
                      <a:lnTo>
                        <a:pt x="10" y="145"/>
                      </a:lnTo>
                      <a:lnTo>
                        <a:pt x="6" y="150"/>
                      </a:lnTo>
                      <a:lnTo>
                        <a:pt x="2" y="153"/>
                      </a:lnTo>
                      <a:lnTo>
                        <a:pt x="1" y="156"/>
                      </a:lnTo>
                      <a:lnTo>
                        <a:pt x="0" y="159"/>
                      </a:lnTo>
                      <a:lnTo>
                        <a:pt x="0" y="159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119">
                  <a:extLst>
                    <a:ext uri="{FF2B5EF4-FFF2-40B4-BE49-F238E27FC236}">
                      <a16:creationId xmlns:a16="http://schemas.microsoft.com/office/drawing/2014/main" id="{EA9122E1-1A0B-47F5-A3DB-9D4F1561C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" y="2351"/>
                  <a:ext cx="28" cy="25"/>
                </a:xfrm>
                <a:custGeom>
                  <a:avLst/>
                  <a:gdLst>
                    <a:gd name="T0" fmla="*/ 102 w 111"/>
                    <a:gd name="T1" fmla="*/ 102 h 102"/>
                    <a:gd name="T2" fmla="*/ 102 w 111"/>
                    <a:gd name="T3" fmla="*/ 102 h 102"/>
                    <a:gd name="T4" fmla="*/ 98 w 111"/>
                    <a:gd name="T5" fmla="*/ 97 h 102"/>
                    <a:gd name="T6" fmla="*/ 87 w 111"/>
                    <a:gd name="T7" fmla="*/ 91 h 102"/>
                    <a:gd name="T8" fmla="*/ 68 w 111"/>
                    <a:gd name="T9" fmla="*/ 80 h 102"/>
                    <a:gd name="T10" fmla="*/ 68 w 111"/>
                    <a:gd name="T11" fmla="*/ 80 h 102"/>
                    <a:gd name="T12" fmla="*/ 55 w 111"/>
                    <a:gd name="T13" fmla="*/ 72 h 102"/>
                    <a:gd name="T14" fmla="*/ 41 w 111"/>
                    <a:gd name="T15" fmla="*/ 62 h 102"/>
                    <a:gd name="T16" fmla="*/ 27 w 111"/>
                    <a:gd name="T17" fmla="*/ 50 h 102"/>
                    <a:gd name="T18" fmla="*/ 14 w 111"/>
                    <a:gd name="T19" fmla="*/ 38 h 102"/>
                    <a:gd name="T20" fmla="*/ 5 w 111"/>
                    <a:gd name="T21" fmla="*/ 26 h 102"/>
                    <a:gd name="T22" fmla="*/ 2 w 111"/>
                    <a:gd name="T23" fmla="*/ 21 h 102"/>
                    <a:gd name="T24" fmla="*/ 0 w 111"/>
                    <a:gd name="T25" fmla="*/ 17 h 102"/>
                    <a:gd name="T26" fmla="*/ 0 w 111"/>
                    <a:gd name="T27" fmla="*/ 12 h 102"/>
                    <a:gd name="T28" fmla="*/ 0 w 111"/>
                    <a:gd name="T29" fmla="*/ 8 h 102"/>
                    <a:gd name="T30" fmla="*/ 3 w 111"/>
                    <a:gd name="T31" fmla="*/ 5 h 102"/>
                    <a:gd name="T32" fmla="*/ 7 w 111"/>
                    <a:gd name="T33" fmla="*/ 2 h 102"/>
                    <a:gd name="T34" fmla="*/ 7 w 111"/>
                    <a:gd name="T35" fmla="*/ 2 h 102"/>
                    <a:gd name="T36" fmla="*/ 13 w 111"/>
                    <a:gd name="T37" fmla="*/ 1 h 102"/>
                    <a:gd name="T38" fmla="*/ 18 w 111"/>
                    <a:gd name="T39" fmla="*/ 0 h 102"/>
                    <a:gd name="T40" fmla="*/ 25 w 111"/>
                    <a:gd name="T41" fmla="*/ 1 h 102"/>
                    <a:gd name="T42" fmla="*/ 31 w 111"/>
                    <a:gd name="T43" fmla="*/ 2 h 102"/>
                    <a:gd name="T44" fmla="*/ 43 w 111"/>
                    <a:gd name="T45" fmla="*/ 7 h 102"/>
                    <a:gd name="T46" fmla="*/ 55 w 111"/>
                    <a:gd name="T47" fmla="*/ 14 h 102"/>
                    <a:gd name="T48" fmla="*/ 66 w 111"/>
                    <a:gd name="T49" fmla="*/ 22 h 102"/>
                    <a:gd name="T50" fmla="*/ 75 w 111"/>
                    <a:gd name="T51" fmla="*/ 32 h 102"/>
                    <a:gd name="T52" fmla="*/ 84 w 111"/>
                    <a:gd name="T53" fmla="*/ 41 h 102"/>
                    <a:gd name="T54" fmla="*/ 89 w 111"/>
                    <a:gd name="T55" fmla="*/ 50 h 102"/>
                    <a:gd name="T56" fmla="*/ 111 w 111"/>
                    <a:gd name="T57" fmla="*/ 93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1" h="102">
                      <a:moveTo>
                        <a:pt x="102" y="102"/>
                      </a:moveTo>
                      <a:lnTo>
                        <a:pt x="102" y="102"/>
                      </a:lnTo>
                      <a:lnTo>
                        <a:pt x="98" y="97"/>
                      </a:lnTo>
                      <a:lnTo>
                        <a:pt x="87" y="91"/>
                      </a:lnTo>
                      <a:lnTo>
                        <a:pt x="68" y="80"/>
                      </a:lnTo>
                      <a:lnTo>
                        <a:pt x="68" y="80"/>
                      </a:lnTo>
                      <a:lnTo>
                        <a:pt x="55" y="72"/>
                      </a:lnTo>
                      <a:lnTo>
                        <a:pt x="41" y="62"/>
                      </a:lnTo>
                      <a:lnTo>
                        <a:pt x="27" y="50"/>
                      </a:lnTo>
                      <a:lnTo>
                        <a:pt x="14" y="38"/>
                      </a:lnTo>
                      <a:lnTo>
                        <a:pt x="5" y="26"/>
                      </a:lnTo>
                      <a:lnTo>
                        <a:pt x="2" y="21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3" y="5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13" y="1"/>
                      </a:lnTo>
                      <a:lnTo>
                        <a:pt x="18" y="0"/>
                      </a:lnTo>
                      <a:lnTo>
                        <a:pt x="25" y="1"/>
                      </a:lnTo>
                      <a:lnTo>
                        <a:pt x="31" y="2"/>
                      </a:lnTo>
                      <a:lnTo>
                        <a:pt x="43" y="7"/>
                      </a:lnTo>
                      <a:lnTo>
                        <a:pt x="55" y="14"/>
                      </a:lnTo>
                      <a:lnTo>
                        <a:pt x="66" y="22"/>
                      </a:lnTo>
                      <a:lnTo>
                        <a:pt x="75" y="32"/>
                      </a:lnTo>
                      <a:lnTo>
                        <a:pt x="84" y="41"/>
                      </a:lnTo>
                      <a:lnTo>
                        <a:pt x="89" y="50"/>
                      </a:lnTo>
                      <a:lnTo>
                        <a:pt x="111" y="93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120">
                  <a:extLst>
                    <a:ext uri="{FF2B5EF4-FFF2-40B4-BE49-F238E27FC236}">
                      <a16:creationId xmlns:a16="http://schemas.microsoft.com/office/drawing/2014/main" id="{04D6A1B8-33FB-4490-87BA-14C9621C3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0" y="2399"/>
                  <a:ext cx="41" cy="20"/>
                </a:xfrm>
                <a:custGeom>
                  <a:avLst/>
                  <a:gdLst>
                    <a:gd name="T0" fmla="*/ 164 w 164"/>
                    <a:gd name="T1" fmla="*/ 0 h 79"/>
                    <a:gd name="T2" fmla="*/ 164 w 164"/>
                    <a:gd name="T3" fmla="*/ 0 h 79"/>
                    <a:gd name="T4" fmla="*/ 155 w 164"/>
                    <a:gd name="T5" fmla="*/ 4 h 79"/>
                    <a:gd name="T6" fmla="*/ 129 w 164"/>
                    <a:gd name="T7" fmla="*/ 21 h 79"/>
                    <a:gd name="T8" fmla="*/ 129 w 164"/>
                    <a:gd name="T9" fmla="*/ 21 h 79"/>
                    <a:gd name="T10" fmla="*/ 105 w 164"/>
                    <a:gd name="T11" fmla="*/ 38 h 79"/>
                    <a:gd name="T12" fmla="*/ 89 w 164"/>
                    <a:gd name="T13" fmla="*/ 49 h 79"/>
                    <a:gd name="T14" fmla="*/ 73 w 164"/>
                    <a:gd name="T15" fmla="*/ 60 h 79"/>
                    <a:gd name="T16" fmla="*/ 56 w 164"/>
                    <a:gd name="T17" fmla="*/ 70 h 79"/>
                    <a:gd name="T18" fmla="*/ 41 w 164"/>
                    <a:gd name="T19" fmla="*/ 76 h 79"/>
                    <a:gd name="T20" fmla="*/ 33 w 164"/>
                    <a:gd name="T21" fmla="*/ 78 h 79"/>
                    <a:gd name="T22" fmla="*/ 27 w 164"/>
                    <a:gd name="T23" fmla="*/ 79 h 79"/>
                    <a:gd name="T24" fmla="*/ 21 w 164"/>
                    <a:gd name="T25" fmla="*/ 79 h 79"/>
                    <a:gd name="T26" fmla="*/ 17 w 164"/>
                    <a:gd name="T27" fmla="*/ 77 h 79"/>
                    <a:gd name="T28" fmla="*/ 17 w 164"/>
                    <a:gd name="T29" fmla="*/ 77 h 79"/>
                    <a:gd name="T30" fmla="*/ 10 w 164"/>
                    <a:gd name="T31" fmla="*/ 72 h 79"/>
                    <a:gd name="T32" fmla="*/ 5 w 164"/>
                    <a:gd name="T33" fmla="*/ 65 h 79"/>
                    <a:gd name="T34" fmla="*/ 2 w 164"/>
                    <a:gd name="T35" fmla="*/ 58 h 79"/>
                    <a:gd name="T36" fmla="*/ 1 w 164"/>
                    <a:gd name="T37" fmla="*/ 50 h 79"/>
                    <a:gd name="T38" fmla="*/ 0 w 164"/>
                    <a:gd name="T39" fmla="*/ 44 h 79"/>
                    <a:gd name="T40" fmla="*/ 0 w 164"/>
                    <a:gd name="T41" fmla="*/ 39 h 79"/>
                    <a:gd name="T42" fmla="*/ 0 w 164"/>
                    <a:gd name="T43" fmla="*/ 3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4" h="79">
                      <a:moveTo>
                        <a:pt x="164" y="0"/>
                      </a:moveTo>
                      <a:lnTo>
                        <a:pt x="164" y="0"/>
                      </a:lnTo>
                      <a:lnTo>
                        <a:pt x="155" y="4"/>
                      </a:lnTo>
                      <a:lnTo>
                        <a:pt x="129" y="21"/>
                      </a:lnTo>
                      <a:lnTo>
                        <a:pt x="129" y="21"/>
                      </a:lnTo>
                      <a:lnTo>
                        <a:pt x="105" y="38"/>
                      </a:lnTo>
                      <a:lnTo>
                        <a:pt x="89" y="49"/>
                      </a:lnTo>
                      <a:lnTo>
                        <a:pt x="73" y="60"/>
                      </a:lnTo>
                      <a:lnTo>
                        <a:pt x="56" y="70"/>
                      </a:lnTo>
                      <a:lnTo>
                        <a:pt x="41" y="76"/>
                      </a:lnTo>
                      <a:lnTo>
                        <a:pt x="33" y="78"/>
                      </a:lnTo>
                      <a:lnTo>
                        <a:pt x="27" y="79"/>
                      </a:lnTo>
                      <a:lnTo>
                        <a:pt x="21" y="79"/>
                      </a:lnTo>
                      <a:lnTo>
                        <a:pt x="17" y="77"/>
                      </a:lnTo>
                      <a:lnTo>
                        <a:pt x="17" y="77"/>
                      </a:lnTo>
                      <a:lnTo>
                        <a:pt x="10" y="72"/>
                      </a:lnTo>
                      <a:lnTo>
                        <a:pt x="5" y="65"/>
                      </a:lnTo>
                      <a:lnTo>
                        <a:pt x="2" y="58"/>
                      </a:lnTo>
                      <a:lnTo>
                        <a:pt x="1" y="50"/>
                      </a:lnTo>
                      <a:lnTo>
                        <a:pt x="0" y="44"/>
                      </a:lnTo>
                      <a:lnTo>
                        <a:pt x="0" y="39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121">
                  <a:extLst>
                    <a:ext uri="{FF2B5EF4-FFF2-40B4-BE49-F238E27FC236}">
                      <a16:creationId xmlns:a16="http://schemas.microsoft.com/office/drawing/2014/main" id="{61A74EB1-39C9-41B2-97D2-703DA2C9F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2400"/>
                  <a:ext cx="41" cy="17"/>
                </a:xfrm>
                <a:custGeom>
                  <a:avLst/>
                  <a:gdLst>
                    <a:gd name="T0" fmla="*/ 0 w 164"/>
                    <a:gd name="T1" fmla="*/ 0 h 69"/>
                    <a:gd name="T2" fmla="*/ 0 w 164"/>
                    <a:gd name="T3" fmla="*/ 0 h 69"/>
                    <a:gd name="T4" fmla="*/ 3 w 164"/>
                    <a:gd name="T5" fmla="*/ 1 h 69"/>
                    <a:gd name="T6" fmla="*/ 13 w 164"/>
                    <a:gd name="T7" fmla="*/ 3 h 69"/>
                    <a:gd name="T8" fmla="*/ 18 w 164"/>
                    <a:gd name="T9" fmla="*/ 5 h 69"/>
                    <a:gd name="T10" fmla="*/ 24 w 164"/>
                    <a:gd name="T11" fmla="*/ 8 h 69"/>
                    <a:gd name="T12" fmla="*/ 30 w 164"/>
                    <a:gd name="T13" fmla="*/ 12 h 69"/>
                    <a:gd name="T14" fmla="*/ 34 w 164"/>
                    <a:gd name="T15" fmla="*/ 17 h 69"/>
                    <a:gd name="T16" fmla="*/ 34 w 164"/>
                    <a:gd name="T17" fmla="*/ 17 h 69"/>
                    <a:gd name="T18" fmla="*/ 40 w 164"/>
                    <a:gd name="T19" fmla="*/ 24 h 69"/>
                    <a:gd name="T20" fmla="*/ 46 w 164"/>
                    <a:gd name="T21" fmla="*/ 30 h 69"/>
                    <a:gd name="T22" fmla="*/ 55 w 164"/>
                    <a:gd name="T23" fmla="*/ 38 h 69"/>
                    <a:gd name="T24" fmla="*/ 66 w 164"/>
                    <a:gd name="T25" fmla="*/ 44 h 69"/>
                    <a:gd name="T26" fmla="*/ 76 w 164"/>
                    <a:gd name="T27" fmla="*/ 52 h 69"/>
                    <a:gd name="T28" fmla="*/ 88 w 164"/>
                    <a:gd name="T29" fmla="*/ 57 h 69"/>
                    <a:gd name="T30" fmla="*/ 102 w 164"/>
                    <a:gd name="T31" fmla="*/ 62 h 69"/>
                    <a:gd name="T32" fmla="*/ 116 w 164"/>
                    <a:gd name="T33" fmla="*/ 65 h 69"/>
                    <a:gd name="T34" fmla="*/ 116 w 164"/>
                    <a:gd name="T35" fmla="*/ 65 h 69"/>
                    <a:gd name="T36" fmla="*/ 139 w 164"/>
                    <a:gd name="T37" fmla="*/ 68 h 69"/>
                    <a:gd name="T38" fmla="*/ 151 w 164"/>
                    <a:gd name="T39" fmla="*/ 69 h 69"/>
                    <a:gd name="T40" fmla="*/ 153 w 164"/>
                    <a:gd name="T41" fmla="*/ 68 h 69"/>
                    <a:gd name="T42" fmla="*/ 156 w 164"/>
                    <a:gd name="T43" fmla="*/ 67 h 69"/>
                    <a:gd name="T44" fmla="*/ 157 w 164"/>
                    <a:gd name="T45" fmla="*/ 64 h 69"/>
                    <a:gd name="T46" fmla="*/ 159 w 164"/>
                    <a:gd name="T47" fmla="*/ 60 h 69"/>
                    <a:gd name="T48" fmla="*/ 159 w 164"/>
                    <a:gd name="T49" fmla="*/ 60 h 69"/>
                    <a:gd name="T50" fmla="*/ 163 w 164"/>
                    <a:gd name="T51" fmla="*/ 54 h 69"/>
                    <a:gd name="T52" fmla="*/ 164 w 164"/>
                    <a:gd name="T53" fmla="*/ 49 h 69"/>
                    <a:gd name="T54" fmla="*/ 164 w 164"/>
                    <a:gd name="T55" fmla="*/ 4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64" h="6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"/>
                      </a:lnTo>
                      <a:lnTo>
                        <a:pt x="13" y="3"/>
                      </a:lnTo>
                      <a:lnTo>
                        <a:pt x="18" y="5"/>
                      </a:lnTo>
                      <a:lnTo>
                        <a:pt x="24" y="8"/>
                      </a:lnTo>
                      <a:lnTo>
                        <a:pt x="30" y="12"/>
                      </a:lnTo>
                      <a:lnTo>
                        <a:pt x="34" y="17"/>
                      </a:lnTo>
                      <a:lnTo>
                        <a:pt x="34" y="17"/>
                      </a:lnTo>
                      <a:lnTo>
                        <a:pt x="40" y="24"/>
                      </a:lnTo>
                      <a:lnTo>
                        <a:pt x="46" y="30"/>
                      </a:lnTo>
                      <a:lnTo>
                        <a:pt x="55" y="38"/>
                      </a:lnTo>
                      <a:lnTo>
                        <a:pt x="66" y="44"/>
                      </a:lnTo>
                      <a:lnTo>
                        <a:pt x="76" y="52"/>
                      </a:lnTo>
                      <a:lnTo>
                        <a:pt x="88" y="57"/>
                      </a:lnTo>
                      <a:lnTo>
                        <a:pt x="102" y="62"/>
                      </a:lnTo>
                      <a:lnTo>
                        <a:pt x="116" y="65"/>
                      </a:lnTo>
                      <a:lnTo>
                        <a:pt x="116" y="65"/>
                      </a:lnTo>
                      <a:lnTo>
                        <a:pt x="139" y="68"/>
                      </a:lnTo>
                      <a:lnTo>
                        <a:pt x="151" y="69"/>
                      </a:lnTo>
                      <a:lnTo>
                        <a:pt x="153" y="68"/>
                      </a:lnTo>
                      <a:lnTo>
                        <a:pt x="156" y="67"/>
                      </a:lnTo>
                      <a:lnTo>
                        <a:pt x="157" y="64"/>
                      </a:lnTo>
                      <a:lnTo>
                        <a:pt x="159" y="60"/>
                      </a:lnTo>
                      <a:lnTo>
                        <a:pt x="159" y="60"/>
                      </a:lnTo>
                      <a:lnTo>
                        <a:pt x="163" y="54"/>
                      </a:lnTo>
                      <a:lnTo>
                        <a:pt x="164" y="49"/>
                      </a:lnTo>
                      <a:lnTo>
                        <a:pt x="164" y="47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122">
                  <a:extLst>
                    <a:ext uri="{FF2B5EF4-FFF2-40B4-BE49-F238E27FC236}">
                      <a16:creationId xmlns:a16="http://schemas.microsoft.com/office/drawing/2014/main" id="{83DBF21D-48DA-4028-8911-E2F3E7CB0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5" y="2349"/>
                  <a:ext cx="31" cy="28"/>
                </a:xfrm>
                <a:custGeom>
                  <a:avLst/>
                  <a:gdLst>
                    <a:gd name="T0" fmla="*/ 0 w 122"/>
                    <a:gd name="T1" fmla="*/ 103 h 112"/>
                    <a:gd name="T2" fmla="*/ 0 w 122"/>
                    <a:gd name="T3" fmla="*/ 103 h 112"/>
                    <a:gd name="T4" fmla="*/ 13 w 122"/>
                    <a:gd name="T5" fmla="*/ 83 h 112"/>
                    <a:gd name="T6" fmla="*/ 28 w 122"/>
                    <a:gd name="T7" fmla="*/ 62 h 112"/>
                    <a:gd name="T8" fmla="*/ 45 w 122"/>
                    <a:gd name="T9" fmla="*/ 40 h 112"/>
                    <a:gd name="T10" fmla="*/ 55 w 122"/>
                    <a:gd name="T11" fmla="*/ 29 h 112"/>
                    <a:gd name="T12" fmla="*/ 63 w 122"/>
                    <a:gd name="T13" fmla="*/ 19 h 112"/>
                    <a:gd name="T14" fmla="*/ 73 w 122"/>
                    <a:gd name="T15" fmla="*/ 12 h 112"/>
                    <a:gd name="T16" fmla="*/ 82 w 122"/>
                    <a:gd name="T17" fmla="*/ 5 h 112"/>
                    <a:gd name="T18" fmla="*/ 90 w 122"/>
                    <a:gd name="T19" fmla="*/ 1 h 112"/>
                    <a:gd name="T20" fmla="*/ 95 w 122"/>
                    <a:gd name="T21" fmla="*/ 0 h 112"/>
                    <a:gd name="T22" fmla="*/ 99 w 122"/>
                    <a:gd name="T23" fmla="*/ 0 h 112"/>
                    <a:gd name="T24" fmla="*/ 102 w 122"/>
                    <a:gd name="T25" fmla="*/ 1 h 112"/>
                    <a:gd name="T26" fmla="*/ 105 w 122"/>
                    <a:gd name="T27" fmla="*/ 2 h 112"/>
                    <a:gd name="T28" fmla="*/ 109 w 122"/>
                    <a:gd name="T29" fmla="*/ 5 h 112"/>
                    <a:gd name="T30" fmla="*/ 112 w 122"/>
                    <a:gd name="T31" fmla="*/ 8 h 112"/>
                    <a:gd name="T32" fmla="*/ 112 w 122"/>
                    <a:gd name="T33" fmla="*/ 8 h 112"/>
                    <a:gd name="T34" fmla="*/ 116 w 122"/>
                    <a:gd name="T35" fmla="*/ 16 h 112"/>
                    <a:gd name="T36" fmla="*/ 119 w 122"/>
                    <a:gd name="T37" fmla="*/ 24 h 112"/>
                    <a:gd name="T38" fmla="*/ 122 w 122"/>
                    <a:gd name="T39" fmla="*/ 30 h 112"/>
                    <a:gd name="T40" fmla="*/ 122 w 122"/>
                    <a:gd name="T41" fmla="*/ 37 h 112"/>
                    <a:gd name="T42" fmla="*/ 121 w 122"/>
                    <a:gd name="T43" fmla="*/ 42 h 112"/>
                    <a:gd name="T44" fmla="*/ 119 w 122"/>
                    <a:gd name="T45" fmla="*/ 47 h 112"/>
                    <a:gd name="T46" fmla="*/ 116 w 122"/>
                    <a:gd name="T47" fmla="*/ 52 h 112"/>
                    <a:gd name="T48" fmla="*/ 113 w 122"/>
                    <a:gd name="T49" fmla="*/ 55 h 112"/>
                    <a:gd name="T50" fmla="*/ 109 w 122"/>
                    <a:gd name="T51" fmla="*/ 59 h 112"/>
                    <a:gd name="T52" fmla="*/ 104 w 122"/>
                    <a:gd name="T53" fmla="*/ 62 h 112"/>
                    <a:gd name="T54" fmla="*/ 95 w 122"/>
                    <a:gd name="T55" fmla="*/ 68 h 112"/>
                    <a:gd name="T56" fmla="*/ 84 w 122"/>
                    <a:gd name="T57" fmla="*/ 71 h 112"/>
                    <a:gd name="T58" fmla="*/ 73 w 122"/>
                    <a:gd name="T59" fmla="*/ 73 h 112"/>
                    <a:gd name="T60" fmla="*/ 73 w 122"/>
                    <a:gd name="T61" fmla="*/ 73 h 112"/>
                    <a:gd name="T62" fmla="*/ 63 w 122"/>
                    <a:gd name="T63" fmla="*/ 76 h 112"/>
                    <a:gd name="T64" fmla="*/ 54 w 122"/>
                    <a:gd name="T65" fmla="*/ 81 h 112"/>
                    <a:gd name="T66" fmla="*/ 44 w 122"/>
                    <a:gd name="T67" fmla="*/ 87 h 112"/>
                    <a:gd name="T68" fmla="*/ 35 w 122"/>
                    <a:gd name="T69" fmla="*/ 94 h 112"/>
                    <a:gd name="T70" fmla="*/ 22 w 122"/>
                    <a:gd name="T71" fmla="*/ 107 h 112"/>
                    <a:gd name="T72" fmla="*/ 17 w 122"/>
                    <a:gd name="T73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2" h="112">
                      <a:moveTo>
                        <a:pt x="0" y="103"/>
                      </a:moveTo>
                      <a:lnTo>
                        <a:pt x="0" y="103"/>
                      </a:lnTo>
                      <a:lnTo>
                        <a:pt x="13" y="83"/>
                      </a:lnTo>
                      <a:lnTo>
                        <a:pt x="28" y="62"/>
                      </a:lnTo>
                      <a:lnTo>
                        <a:pt x="45" y="40"/>
                      </a:lnTo>
                      <a:lnTo>
                        <a:pt x="55" y="29"/>
                      </a:lnTo>
                      <a:lnTo>
                        <a:pt x="63" y="19"/>
                      </a:lnTo>
                      <a:lnTo>
                        <a:pt x="73" y="12"/>
                      </a:lnTo>
                      <a:lnTo>
                        <a:pt x="82" y="5"/>
                      </a:lnTo>
                      <a:lnTo>
                        <a:pt x="90" y="1"/>
                      </a:lnTo>
                      <a:lnTo>
                        <a:pt x="95" y="0"/>
                      </a:lnTo>
                      <a:lnTo>
                        <a:pt x="99" y="0"/>
                      </a:lnTo>
                      <a:lnTo>
                        <a:pt x="102" y="1"/>
                      </a:lnTo>
                      <a:lnTo>
                        <a:pt x="105" y="2"/>
                      </a:lnTo>
                      <a:lnTo>
                        <a:pt x="109" y="5"/>
                      </a:lnTo>
                      <a:lnTo>
                        <a:pt x="112" y="8"/>
                      </a:lnTo>
                      <a:lnTo>
                        <a:pt x="112" y="8"/>
                      </a:lnTo>
                      <a:lnTo>
                        <a:pt x="116" y="16"/>
                      </a:lnTo>
                      <a:lnTo>
                        <a:pt x="119" y="24"/>
                      </a:lnTo>
                      <a:lnTo>
                        <a:pt x="122" y="30"/>
                      </a:lnTo>
                      <a:lnTo>
                        <a:pt x="122" y="37"/>
                      </a:lnTo>
                      <a:lnTo>
                        <a:pt x="121" y="42"/>
                      </a:lnTo>
                      <a:lnTo>
                        <a:pt x="119" y="47"/>
                      </a:lnTo>
                      <a:lnTo>
                        <a:pt x="116" y="52"/>
                      </a:lnTo>
                      <a:lnTo>
                        <a:pt x="113" y="55"/>
                      </a:lnTo>
                      <a:lnTo>
                        <a:pt x="109" y="59"/>
                      </a:lnTo>
                      <a:lnTo>
                        <a:pt x="104" y="62"/>
                      </a:lnTo>
                      <a:lnTo>
                        <a:pt x="95" y="68"/>
                      </a:lnTo>
                      <a:lnTo>
                        <a:pt x="84" y="71"/>
                      </a:lnTo>
                      <a:lnTo>
                        <a:pt x="73" y="73"/>
                      </a:lnTo>
                      <a:lnTo>
                        <a:pt x="73" y="73"/>
                      </a:lnTo>
                      <a:lnTo>
                        <a:pt x="63" y="76"/>
                      </a:lnTo>
                      <a:lnTo>
                        <a:pt x="54" y="81"/>
                      </a:lnTo>
                      <a:lnTo>
                        <a:pt x="44" y="87"/>
                      </a:lnTo>
                      <a:lnTo>
                        <a:pt x="35" y="94"/>
                      </a:lnTo>
                      <a:lnTo>
                        <a:pt x="22" y="107"/>
                      </a:lnTo>
                      <a:lnTo>
                        <a:pt x="17" y="112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123">
                  <a:extLst>
                    <a:ext uri="{FF2B5EF4-FFF2-40B4-BE49-F238E27FC236}">
                      <a16:creationId xmlns:a16="http://schemas.microsoft.com/office/drawing/2014/main" id="{47EE41DB-858A-4296-8B65-2A233DAE4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7" y="2382"/>
                  <a:ext cx="29" cy="24"/>
                </a:xfrm>
                <a:custGeom>
                  <a:avLst/>
                  <a:gdLst>
                    <a:gd name="T0" fmla="*/ 108 w 117"/>
                    <a:gd name="T1" fmla="*/ 0 h 95"/>
                    <a:gd name="T2" fmla="*/ 0 w 117"/>
                    <a:gd name="T3" fmla="*/ 30 h 95"/>
                    <a:gd name="T4" fmla="*/ 35 w 117"/>
                    <a:gd name="T5" fmla="*/ 52 h 95"/>
                    <a:gd name="T6" fmla="*/ 35 w 117"/>
                    <a:gd name="T7" fmla="*/ 52 h 95"/>
                    <a:gd name="T8" fmla="*/ 23 w 117"/>
                    <a:gd name="T9" fmla="*/ 74 h 95"/>
                    <a:gd name="T10" fmla="*/ 15 w 117"/>
                    <a:gd name="T11" fmla="*/ 89 h 95"/>
                    <a:gd name="T12" fmla="*/ 13 w 117"/>
                    <a:gd name="T13" fmla="*/ 94 h 95"/>
                    <a:gd name="T14" fmla="*/ 13 w 117"/>
                    <a:gd name="T15" fmla="*/ 95 h 95"/>
                    <a:gd name="T16" fmla="*/ 13 w 117"/>
                    <a:gd name="T17" fmla="*/ 95 h 95"/>
                    <a:gd name="T18" fmla="*/ 30 w 117"/>
                    <a:gd name="T19" fmla="*/ 89 h 95"/>
                    <a:gd name="T20" fmla="*/ 66 w 117"/>
                    <a:gd name="T21" fmla="*/ 80 h 95"/>
                    <a:gd name="T22" fmla="*/ 100 w 117"/>
                    <a:gd name="T23" fmla="*/ 70 h 95"/>
                    <a:gd name="T24" fmla="*/ 112 w 117"/>
                    <a:gd name="T25" fmla="*/ 67 h 95"/>
                    <a:gd name="T26" fmla="*/ 117 w 117"/>
                    <a:gd name="T27" fmla="*/ 65 h 95"/>
                    <a:gd name="T28" fmla="*/ 117 w 117"/>
                    <a:gd name="T29" fmla="*/ 65 h 95"/>
                    <a:gd name="T30" fmla="*/ 115 w 117"/>
                    <a:gd name="T31" fmla="*/ 53 h 95"/>
                    <a:gd name="T32" fmla="*/ 112 w 117"/>
                    <a:gd name="T33" fmla="*/ 31 h 95"/>
                    <a:gd name="T34" fmla="*/ 108 w 117"/>
                    <a:gd name="T35" fmla="*/ 0 h 95"/>
                    <a:gd name="T36" fmla="*/ 108 w 117"/>
                    <a:gd name="T37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7" h="95">
                      <a:moveTo>
                        <a:pt x="108" y="0"/>
                      </a:moveTo>
                      <a:lnTo>
                        <a:pt x="0" y="30"/>
                      </a:lnTo>
                      <a:lnTo>
                        <a:pt x="35" y="52"/>
                      </a:lnTo>
                      <a:lnTo>
                        <a:pt x="35" y="52"/>
                      </a:lnTo>
                      <a:lnTo>
                        <a:pt x="23" y="74"/>
                      </a:lnTo>
                      <a:lnTo>
                        <a:pt x="15" y="89"/>
                      </a:lnTo>
                      <a:lnTo>
                        <a:pt x="13" y="94"/>
                      </a:lnTo>
                      <a:lnTo>
                        <a:pt x="13" y="95"/>
                      </a:lnTo>
                      <a:lnTo>
                        <a:pt x="13" y="95"/>
                      </a:lnTo>
                      <a:lnTo>
                        <a:pt x="30" y="89"/>
                      </a:lnTo>
                      <a:lnTo>
                        <a:pt x="66" y="80"/>
                      </a:lnTo>
                      <a:lnTo>
                        <a:pt x="100" y="70"/>
                      </a:lnTo>
                      <a:lnTo>
                        <a:pt x="112" y="67"/>
                      </a:lnTo>
                      <a:lnTo>
                        <a:pt x="117" y="65"/>
                      </a:lnTo>
                      <a:lnTo>
                        <a:pt x="117" y="65"/>
                      </a:lnTo>
                      <a:lnTo>
                        <a:pt x="115" y="53"/>
                      </a:lnTo>
                      <a:lnTo>
                        <a:pt x="112" y="31"/>
                      </a:lnTo>
                      <a:lnTo>
                        <a:pt x="108" y="0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124">
                  <a:extLst>
                    <a:ext uri="{FF2B5EF4-FFF2-40B4-BE49-F238E27FC236}">
                      <a16:creationId xmlns:a16="http://schemas.microsoft.com/office/drawing/2014/main" id="{CD2E4A44-8803-47C1-8EF0-BBBAA4A33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9" y="2379"/>
                  <a:ext cx="29" cy="26"/>
                </a:xfrm>
                <a:custGeom>
                  <a:avLst/>
                  <a:gdLst>
                    <a:gd name="T0" fmla="*/ 4 w 116"/>
                    <a:gd name="T1" fmla="*/ 0 h 103"/>
                    <a:gd name="T2" fmla="*/ 116 w 116"/>
                    <a:gd name="T3" fmla="*/ 39 h 103"/>
                    <a:gd name="T4" fmla="*/ 86 w 116"/>
                    <a:gd name="T5" fmla="*/ 52 h 103"/>
                    <a:gd name="T6" fmla="*/ 104 w 116"/>
                    <a:gd name="T7" fmla="*/ 103 h 103"/>
                    <a:gd name="T8" fmla="*/ 104 w 116"/>
                    <a:gd name="T9" fmla="*/ 103 h 103"/>
                    <a:gd name="T10" fmla="*/ 52 w 116"/>
                    <a:gd name="T11" fmla="*/ 86 h 103"/>
                    <a:gd name="T12" fmla="*/ 16 w 116"/>
                    <a:gd name="T13" fmla="*/ 75 h 103"/>
                    <a:gd name="T14" fmla="*/ 0 w 116"/>
                    <a:gd name="T15" fmla="*/ 69 h 103"/>
                    <a:gd name="T16" fmla="*/ 0 w 116"/>
                    <a:gd name="T17" fmla="*/ 69 h 103"/>
                    <a:gd name="T18" fmla="*/ 2 w 116"/>
                    <a:gd name="T19" fmla="*/ 34 h 103"/>
                    <a:gd name="T20" fmla="*/ 4 w 116"/>
                    <a:gd name="T21" fmla="*/ 0 h 103"/>
                    <a:gd name="T22" fmla="*/ 4 w 116"/>
                    <a:gd name="T23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6" h="103">
                      <a:moveTo>
                        <a:pt x="4" y="0"/>
                      </a:moveTo>
                      <a:lnTo>
                        <a:pt x="116" y="39"/>
                      </a:lnTo>
                      <a:lnTo>
                        <a:pt x="86" y="52"/>
                      </a:lnTo>
                      <a:lnTo>
                        <a:pt x="104" y="103"/>
                      </a:lnTo>
                      <a:lnTo>
                        <a:pt x="104" y="103"/>
                      </a:lnTo>
                      <a:lnTo>
                        <a:pt x="52" y="86"/>
                      </a:lnTo>
                      <a:lnTo>
                        <a:pt x="16" y="75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2" y="34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125">
                  <a:extLst>
                    <a:ext uri="{FF2B5EF4-FFF2-40B4-BE49-F238E27FC236}">
                      <a16:creationId xmlns:a16="http://schemas.microsoft.com/office/drawing/2014/main" id="{05F6777E-F183-45FF-8218-398436C5A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0" y="2373"/>
                  <a:ext cx="83" cy="33"/>
                </a:xfrm>
                <a:custGeom>
                  <a:avLst/>
                  <a:gdLst>
                    <a:gd name="T0" fmla="*/ 130 w 332"/>
                    <a:gd name="T1" fmla="*/ 29 h 132"/>
                    <a:gd name="T2" fmla="*/ 87 w 332"/>
                    <a:gd name="T3" fmla="*/ 16 h 132"/>
                    <a:gd name="T4" fmla="*/ 71 w 332"/>
                    <a:gd name="T5" fmla="*/ 11 h 132"/>
                    <a:gd name="T6" fmla="*/ 41 w 332"/>
                    <a:gd name="T7" fmla="*/ 1 h 132"/>
                    <a:gd name="T8" fmla="*/ 24 w 332"/>
                    <a:gd name="T9" fmla="*/ 1 h 132"/>
                    <a:gd name="T10" fmla="*/ 18 w 332"/>
                    <a:gd name="T11" fmla="*/ 3 h 132"/>
                    <a:gd name="T12" fmla="*/ 14 w 332"/>
                    <a:gd name="T13" fmla="*/ 9 h 132"/>
                    <a:gd name="T14" fmla="*/ 6 w 332"/>
                    <a:gd name="T15" fmla="*/ 25 h 132"/>
                    <a:gd name="T16" fmla="*/ 1 w 332"/>
                    <a:gd name="T17" fmla="*/ 45 h 132"/>
                    <a:gd name="T18" fmla="*/ 0 w 332"/>
                    <a:gd name="T19" fmla="*/ 65 h 132"/>
                    <a:gd name="T20" fmla="*/ 1 w 332"/>
                    <a:gd name="T21" fmla="*/ 72 h 132"/>
                    <a:gd name="T22" fmla="*/ 7 w 332"/>
                    <a:gd name="T23" fmla="*/ 98 h 132"/>
                    <a:gd name="T24" fmla="*/ 16 w 332"/>
                    <a:gd name="T25" fmla="*/ 115 h 132"/>
                    <a:gd name="T26" fmla="*/ 24 w 332"/>
                    <a:gd name="T27" fmla="*/ 123 h 132"/>
                    <a:gd name="T28" fmla="*/ 32 w 332"/>
                    <a:gd name="T29" fmla="*/ 127 h 132"/>
                    <a:gd name="T30" fmla="*/ 44 w 332"/>
                    <a:gd name="T31" fmla="*/ 128 h 132"/>
                    <a:gd name="T32" fmla="*/ 57 w 332"/>
                    <a:gd name="T33" fmla="*/ 127 h 132"/>
                    <a:gd name="T34" fmla="*/ 84 w 332"/>
                    <a:gd name="T35" fmla="*/ 118 h 132"/>
                    <a:gd name="T36" fmla="*/ 122 w 332"/>
                    <a:gd name="T37" fmla="*/ 100 h 132"/>
                    <a:gd name="T38" fmla="*/ 143 w 332"/>
                    <a:gd name="T39" fmla="*/ 94 h 132"/>
                    <a:gd name="T40" fmla="*/ 149 w 332"/>
                    <a:gd name="T41" fmla="*/ 94 h 132"/>
                    <a:gd name="T42" fmla="*/ 170 w 332"/>
                    <a:gd name="T43" fmla="*/ 97 h 132"/>
                    <a:gd name="T44" fmla="*/ 206 w 332"/>
                    <a:gd name="T45" fmla="*/ 108 h 132"/>
                    <a:gd name="T46" fmla="*/ 259 w 332"/>
                    <a:gd name="T47" fmla="*/ 125 h 132"/>
                    <a:gd name="T48" fmla="*/ 273 w 332"/>
                    <a:gd name="T49" fmla="*/ 128 h 132"/>
                    <a:gd name="T50" fmla="*/ 298 w 332"/>
                    <a:gd name="T51" fmla="*/ 132 h 132"/>
                    <a:gd name="T52" fmla="*/ 306 w 332"/>
                    <a:gd name="T53" fmla="*/ 128 h 132"/>
                    <a:gd name="T54" fmla="*/ 316 w 332"/>
                    <a:gd name="T55" fmla="*/ 111 h 132"/>
                    <a:gd name="T56" fmla="*/ 320 w 332"/>
                    <a:gd name="T57" fmla="*/ 100 h 132"/>
                    <a:gd name="T58" fmla="*/ 328 w 332"/>
                    <a:gd name="T59" fmla="*/ 76 h 132"/>
                    <a:gd name="T60" fmla="*/ 331 w 332"/>
                    <a:gd name="T61" fmla="*/ 49 h 132"/>
                    <a:gd name="T62" fmla="*/ 331 w 332"/>
                    <a:gd name="T63" fmla="*/ 25 h 132"/>
                    <a:gd name="T64" fmla="*/ 329 w 332"/>
                    <a:gd name="T65" fmla="*/ 16 h 132"/>
                    <a:gd name="T66" fmla="*/ 325 w 332"/>
                    <a:gd name="T67" fmla="*/ 10 h 132"/>
                    <a:gd name="T68" fmla="*/ 313 w 332"/>
                    <a:gd name="T69" fmla="*/ 3 h 132"/>
                    <a:gd name="T70" fmla="*/ 295 w 332"/>
                    <a:gd name="T71" fmla="*/ 3 h 132"/>
                    <a:gd name="T72" fmla="*/ 264 w 332"/>
                    <a:gd name="T73" fmla="*/ 12 h 132"/>
                    <a:gd name="T74" fmla="*/ 229 w 332"/>
                    <a:gd name="T75" fmla="*/ 26 h 132"/>
                    <a:gd name="T76" fmla="*/ 199 w 332"/>
                    <a:gd name="T77" fmla="*/ 33 h 132"/>
                    <a:gd name="T78" fmla="*/ 190 w 332"/>
                    <a:gd name="T79" fmla="*/ 34 h 132"/>
                    <a:gd name="T80" fmla="*/ 156 w 332"/>
                    <a:gd name="T81" fmla="*/ 32 h 132"/>
                    <a:gd name="T82" fmla="*/ 130 w 332"/>
                    <a:gd name="T83" fmla="*/ 2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32" h="132">
                      <a:moveTo>
                        <a:pt x="130" y="29"/>
                      </a:moveTo>
                      <a:lnTo>
                        <a:pt x="130" y="29"/>
                      </a:lnTo>
                      <a:lnTo>
                        <a:pt x="115" y="25"/>
                      </a:lnTo>
                      <a:lnTo>
                        <a:pt x="87" y="16"/>
                      </a:lnTo>
                      <a:lnTo>
                        <a:pt x="87" y="16"/>
                      </a:lnTo>
                      <a:lnTo>
                        <a:pt x="71" y="11"/>
                      </a:lnTo>
                      <a:lnTo>
                        <a:pt x="51" y="4"/>
                      </a:lnTo>
                      <a:lnTo>
                        <a:pt x="41" y="1"/>
                      </a:lnTo>
                      <a:lnTo>
                        <a:pt x="32" y="0"/>
                      </a:lnTo>
                      <a:lnTo>
                        <a:pt x="24" y="1"/>
                      </a:lnTo>
                      <a:lnTo>
                        <a:pt x="20" y="2"/>
                      </a:lnTo>
                      <a:lnTo>
                        <a:pt x="18" y="3"/>
                      </a:lnTo>
                      <a:lnTo>
                        <a:pt x="18" y="3"/>
                      </a:lnTo>
                      <a:lnTo>
                        <a:pt x="14" y="9"/>
                      </a:lnTo>
                      <a:lnTo>
                        <a:pt x="10" y="15"/>
                      </a:lnTo>
                      <a:lnTo>
                        <a:pt x="6" y="25"/>
                      </a:lnTo>
                      <a:lnTo>
                        <a:pt x="3" y="34"/>
                      </a:lnTo>
                      <a:lnTo>
                        <a:pt x="1" y="45"/>
                      </a:lnTo>
                      <a:lnTo>
                        <a:pt x="0" y="55"/>
                      </a:lnTo>
                      <a:lnTo>
                        <a:pt x="0" y="65"/>
                      </a:lnTo>
                      <a:lnTo>
                        <a:pt x="1" y="72"/>
                      </a:lnTo>
                      <a:lnTo>
                        <a:pt x="1" y="72"/>
                      </a:lnTo>
                      <a:lnTo>
                        <a:pt x="5" y="90"/>
                      </a:lnTo>
                      <a:lnTo>
                        <a:pt x="7" y="98"/>
                      </a:lnTo>
                      <a:lnTo>
                        <a:pt x="12" y="108"/>
                      </a:lnTo>
                      <a:lnTo>
                        <a:pt x="16" y="115"/>
                      </a:lnTo>
                      <a:lnTo>
                        <a:pt x="19" y="120"/>
                      </a:lnTo>
                      <a:lnTo>
                        <a:pt x="24" y="123"/>
                      </a:lnTo>
                      <a:lnTo>
                        <a:pt x="28" y="125"/>
                      </a:lnTo>
                      <a:lnTo>
                        <a:pt x="32" y="127"/>
                      </a:lnTo>
                      <a:lnTo>
                        <a:pt x="38" y="128"/>
                      </a:lnTo>
                      <a:lnTo>
                        <a:pt x="44" y="128"/>
                      </a:lnTo>
                      <a:lnTo>
                        <a:pt x="44" y="128"/>
                      </a:lnTo>
                      <a:lnTo>
                        <a:pt x="57" y="127"/>
                      </a:lnTo>
                      <a:lnTo>
                        <a:pt x="71" y="123"/>
                      </a:lnTo>
                      <a:lnTo>
                        <a:pt x="84" y="118"/>
                      </a:lnTo>
                      <a:lnTo>
                        <a:pt x="97" y="112"/>
                      </a:lnTo>
                      <a:lnTo>
                        <a:pt x="122" y="100"/>
                      </a:lnTo>
                      <a:lnTo>
                        <a:pt x="133" y="96"/>
                      </a:lnTo>
                      <a:lnTo>
                        <a:pt x="143" y="94"/>
                      </a:lnTo>
                      <a:lnTo>
                        <a:pt x="143" y="94"/>
                      </a:lnTo>
                      <a:lnTo>
                        <a:pt x="149" y="94"/>
                      </a:lnTo>
                      <a:lnTo>
                        <a:pt x="155" y="94"/>
                      </a:lnTo>
                      <a:lnTo>
                        <a:pt x="170" y="97"/>
                      </a:lnTo>
                      <a:lnTo>
                        <a:pt x="188" y="103"/>
                      </a:lnTo>
                      <a:lnTo>
                        <a:pt x="206" y="108"/>
                      </a:lnTo>
                      <a:lnTo>
                        <a:pt x="243" y="121"/>
                      </a:lnTo>
                      <a:lnTo>
                        <a:pt x="259" y="125"/>
                      </a:lnTo>
                      <a:lnTo>
                        <a:pt x="273" y="128"/>
                      </a:lnTo>
                      <a:lnTo>
                        <a:pt x="273" y="128"/>
                      </a:lnTo>
                      <a:lnTo>
                        <a:pt x="292" y="132"/>
                      </a:lnTo>
                      <a:lnTo>
                        <a:pt x="298" y="132"/>
                      </a:lnTo>
                      <a:lnTo>
                        <a:pt x="303" y="131"/>
                      </a:lnTo>
                      <a:lnTo>
                        <a:pt x="306" y="128"/>
                      </a:lnTo>
                      <a:lnTo>
                        <a:pt x="308" y="125"/>
                      </a:lnTo>
                      <a:lnTo>
                        <a:pt x="316" y="111"/>
                      </a:lnTo>
                      <a:lnTo>
                        <a:pt x="316" y="111"/>
                      </a:lnTo>
                      <a:lnTo>
                        <a:pt x="320" y="100"/>
                      </a:lnTo>
                      <a:lnTo>
                        <a:pt x="325" y="88"/>
                      </a:lnTo>
                      <a:lnTo>
                        <a:pt x="328" y="76"/>
                      </a:lnTo>
                      <a:lnTo>
                        <a:pt x="330" y="61"/>
                      </a:lnTo>
                      <a:lnTo>
                        <a:pt x="331" y="49"/>
                      </a:lnTo>
                      <a:lnTo>
                        <a:pt x="332" y="36"/>
                      </a:lnTo>
                      <a:lnTo>
                        <a:pt x="331" y="25"/>
                      </a:lnTo>
                      <a:lnTo>
                        <a:pt x="329" y="16"/>
                      </a:lnTo>
                      <a:lnTo>
                        <a:pt x="329" y="16"/>
                      </a:lnTo>
                      <a:lnTo>
                        <a:pt x="327" y="13"/>
                      </a:lnTo>
                      <a:lnTo>
                        <a:pt x="325" y="10"/>
                      </a:lnTo>
                      <a:lnTo>
                        <a:pt x="319" y="5"/>
                      </a:lnTo>
                      <a:lnTo>
                        <a:pt x="313" y="3"/>
                      </a:lnTo>
                      <a:lnTo>
                        <a:pt x="305" y="2"/>
                      </a:lnTo>
                      <a:lnTo>
                        <a:pt x="295" y="3"/>
                      </a:lnTo>
                      <a:lnTo>
                        <a:pt x="286" y="5"/>
                      </a:lnTo>
                      <a:lnTo>
                        <a:pt x="264" y="12"/>
                      </a:lnTo>
                      <a:lnTo>
                        <a:pt x="264" y="12"/>
                      </a:lnTo>
                      <a:lnTo>
                        <a:pt x="229" y="26"/>
                      </a:lnTo>
                      <a:lnTo>
                        <a:pt x="215" y="30"/>
                      </a:lnTo>
                      <a:lnTo>
                        <a:pt x="199" y="33"/>
                      </a:lnTo>
                      <a:lnTo>
                        <a:pt x="199" y="33"/>
                      </a:lnTo>
                      <a:lnTo>
                        <a:pt x="190" y="34"/>
                      </a:lnTo>
                      <a:lnTo>
                        <a:pt x="179" y="34"/>
                      </a:lnTo>
                      <a:lnTo>
                        <a:pt x="156" y="32"/>
                      </a:lnTo>
                      <a:lnTo>
                        <a:pt x="130" y="29"/>
                      </a:lnTo>
                      <a:lnTo>
                        <a:pt x="130" y="29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126">
                  <a:extLst>
                    <a:ext uri="{FF2B5EF4-FFF2-40B4-BE49-F238E27FC236}">
                      <a16:creationId xmlns:a16="http://schemas.microsoft.com/office/drawing/2014/main" id="{D59CC48A-B3DD-408D-998F-DD7EDF56EA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6" y="2377"/>
                  <a:ext cx="72" cy="22"/>
                </a:xfrm>
                <a:custGeom>
                  <a:avLst/>
                  <a:gdLst>
                    <a:gd name="T0" fmla="*/ 0 w 291"/>
                    <a:gd name="T1" fmla="*/ 13 h 87"/>
                    <a:gd name="T2" fmla="*/ 0 w 291"/>
                    <a:gd name="T3" fmla="*/ 13 h 87"/>
                    <a:gd name="T4" fmla="*/ 4 w 291"/>
                    <a:gd name="T5" fmla="*/ 15 h 87"/>
                    <a:gd name="T6" fmla="*/ 15 w 291"/>
                    <a:gd name="T7" fmla="*/ 18 h 87"/>
                    <a:gd name="T8" fmla="*/ 33 w 291"/>
                    <a:gd name="T9" fmla="*/ 23 h 87"/>
                    <a:gd name="T10" fmla="*/ 44 w 291"/>
                    <a:gd name="T11" fmla="*/ 25 h 87"/>
                    <a:gd name="T12" fmla="*/ 56 w 291"/>
                    <a:gd name="T13" fmla="*/ 26 h 87"/>
                    <a:gd name="T14" fmla="*/ 56 w 291"/>
                    <a:gd name="T15" fmla="*/ 26 h 87"/>
                    <a:gd name="T16" fmla="*/ 74 w 291"/>
                    <a:gd name="T17" fmla="*/ 26 h 87"/>
                    <a:gd name="T18" fmla="*/ 101 w 291"/>
                    <a:gd name="T19" fmla="*/ 25 h 87"/>
                    <a:gd name="T20" fmla="*/ 170 w 291"/>
                    <a:gd name="T21" fmla="*/ 22 h 87"/>
                    <a:gd name="T22" fmla="*/ 234 w 291"/>
                    <a:gd name="T23" fmla="*/ 16 h 87"/>
                    <a:gd name="T24" fmla="*/ 267 w 291"/>
                    <a:gd name="T25" fmla="*/ 13 h 87"/>
                    <a:gd name="T26" fmla="*/ 267 w 291"/>
                    <a:gd name="T27" fmla="*/ 13 h 87"/>
                    <a:gd name="T28" fmla="*/ 271 w 291"/>
                    <a:gd name="T29" fmla="*/ 11 h 87"/>
                    <a:gd name="T30" fmla="*/ 275 w 291"/>
                    <a:gd name="T31" fmla="*/ 9 h 87"/>
                    <a:gd name="T32" fmla="*/ 282 w 291"/>
                    <a:gd name="T33" fmla="*/ 3 h 87"/>
                    <a:gd name="T34" fmla="*/ 284 w 291"/>
                    <a:gd name="T35" fmla="*/ 1 h 87"/>
                    <a:gd name="T36" fmla="*/ 287 w 291"/>
                    <a:gd name="T37" fmla="*/ 0 h 87"/>
                    <a:gd name="T38" fmla="*/ 288 w 291"/>
                    <a:gd name="T39" fmla="*/ 1 h 87"/>
                    <a:gd name="T40" fmla="*/ 289 w 291"/>
                    <a:gd name="T41" fmla="*/ 4 h 87"/>
                    <a:gd name="T42" fmla="*/ 289 w 291"/>
                    <a:gd name="T43" fmla="*/ 4 h 87"/>
                    <a:gd name="T44" fmla="*/ 290 w 291"/>
                    <a:gd name="T45" fmla="*/ 21 h 87"/>
                    <a:gd name="T46" fmla="*/ 291 w 291"/>
                    <a:gd name="T47" fmla="*/ 47 h 87"/>
                    <a:gd name="T48" fmla="*/ 290 w 291"/>
                    <a:gd name="T49" fmla="*/ 70 h 87"/>
                    <a:gd name="T50" fmla="*/ 290 w 291"/>
                    <a:gd name="T51" fmla="*/ 79 h 87"/>
                    <a:gd name="T52" fmla="*/ 289 w 291"/>
                    <a:gd name="T53" fmla="*/ 82 h 87"/>
                    <a:gd name="T54" fmla="*/ 289 w 291"/>
                    <a:gd name="T55" fmla="*/ 82 h 87"/>
                    <a:gd name="T56" fmla="*/ 287 w 291"/>
                    <a:gd name="T57" fmla="*/ 82 h 87"/>
                    <a:gd name="T58" fmla="*/ 281 w 291"/>
                    <a:gd name="T59" fmla="*/ 81 h 87"/>
                    <a:gd name="T60" fmla="*/ 266 w 291"/>
                    <a:gd name="T61" fmla="*/ 75 h 87"/>
                    <a:gd name="T62" fmla="*/ 233 w 291"/>
                    <a:gd name="T63" fmla="*/ 61 h 87"/>
                    <a:gd name="T64" fmla="*/ 233 w 291"/>
                    <a:gd name="T65" fmla="*/ 61 h 87"/>
                    <a:gd name="T66" fmla="*/ 223 w 291"/>
                    <a:gd name="T67" fmla="*/ 57 h 87"/>
                    <a:gd name="T68" fmla="*/ 209 w 291"/>
                    <a:gd name="T69" fmla="*/ 55 h 87"/>
                    <a:gd name="T70" fmla="*/ 190 w 291"/>
                    <a:gd name="T71" fmla="*/ 52 h 87"/>
                    <a:gd name="T72" fmla="*/ 172 w 291"/>
                    <a:gd name="T73" fmla="*/ 50 h 87"/>
                    <a:gd name="T74" fmla="*/ 153 w 291"/>
                    <a:gd name="T75" fmla="*/ 49 h 87"/>
                    <a:gd name="T76" fmla="*/ 134 w 291"/>
                    <a:gd name="T77" fmla="*/ 49 h 87"/>
                    <a:gd name="T78" fmla="*/ 118 w 291"/>
                    <a:gd name="T79" fmla="*/ 50 h 87"/>
                    <a:gd name="T80" fmla="*/ 113 w 291"/>
                    <a:gd name="T81" fmla="*/ 51 h 87"/>
                    <a:gd name="T82" fmla="*/ 107 w 291"/>
                    <a:gd name="T83" fmla="*/ 52 h 87"/>
                    <a:gd name="T84" fmla="*/ 107 w 291"/>
                    <a:gd name="T85" fmla="*/ 52 h 87"/>
                    <a:gd name="T86" fmla="*/ 21 w 291"/>
                    <a:gd name="T87" fmla="*/ 87 h 87"/>
                    <a:gd name="T88" fmla="*/ 0 w 291"/>
                    <a:gd name="T89" fmla="*/ 1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91" h="87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4" y="15"/>
                      </a:lnTo>
                      <a:lnTo>
                        <a:pt x="15" y="18"/>
                      </a:lnTo>
                      <a:lnTo>
                        <a:pt x="33" y="23"/>
                      </a:lnTo>
                      <a:lnTo>
                        <a:pt x="44" y="25"/>
                      </a:lnTo>
                      <a:lnTo>
                        <a:pt x="56" y="26"/>
                      </a:lnTo>
                      <a:lnTo>
                        <a:pt x="56" y="26"/>
                      </a:lnTo>
                      <a:lnTo>
                        <a:pt x="74" y="26"/>
                      </a:lnTo>
                      <a:lnTo>
                        <a:pt x="101" y="25"/>
                      </a:lnTo>
                      <a:lnTo>
                        <a:pt x="170" y="22"/>
                      </a:lnTo>
                      <a:lnTo>
                        <a:pt x="234" y="16"/>
                      </a:lnTo>
                      <a:lnTo>
                        <a:pt x="267" y="13"/>
                      </a:lnTo>
                      <a:lnTo>
                        <a:pt x="267" y="13"/>
                      </a:lnTo>
                      <a:lnTo>
                        <a:pt x="271" y="11"/>
                      </a:lnTo>
                      <a:lnTo>
                        <a:pt x="275" y="9"/>
                      </a:lnTo>
                      <a:lnTo>
                        <a:pt x="282" y="3"/>
                      </a:lnTo>
                      <a:lnTo>
                        <a:pt x="284" y="1"/>
                      </a:lnTo>
                      <a:lnTo>
                        <a:pt x="287" y="0"/>
                      </a:lnTo>
                      <a:lnTo>
                        <a:pt x="288" y="1"/>
                      </a:lnTo>
                      <a:lnTo>
                        <a:pt x="289" y="4"/>
                      </a:lnTo>
                      <a:lnTo>
                        <a:pt x="289" y="4"/>
                      </a:lnTo>
                      <a:lnTo>
                        <a:pt x="290" y="21"/>
                      </a:lnTo>
                      <a:lnTo>
                        <a:pt x="291" y="47"/>
                      </a:lnTo>
                      <a:lnTo>
                        <a:pt x="290" y="70"/>
                      </a:lnTo>
                      <a:lnTo>
                        <a:pt x="290" y="79"/>
                      </a:lnTo>
                      <a:lnTo>
                        <a:pt x="289" y="82"/>
                      </a:lnTo>
                      <a:lnTo>
                        <a:pt x="289" y="82"/>
                      </a:lnTo>
                      <a:lnTo>
                        <a:pt x="287" y="82"/>
                      </a:lnTo>
                      <a:lnTo>
                        <a:pt x="281" y="81"/>
                      </a:lnTo>
                      <a:lnTo>
                        <a:pt x="266" y="75"/>
                      </a:lnTo>
                      <a:lnTo>
                        <a:pt x="233" y="61"/>
                      </a:lnTo>
                      <a:lnTo>
                        <a:pt x="233" y="61"/>
                      </a:lnTo>
                      <a:lnTo>
                        <a:pt x="223" y="57"/>
                      </a:lnTo>
                      <a:lnTo>
                        <a:pt x="209" y="55"/>
                      </a:lnTo>
                      <a:lnTo>
                        <a:pt x="190" y="52"/>
                      </a:lnTo>
                      <a:lnTo>
                        <a:pt x="172" y="50"/>
                      </a:lnTo>
                      <a:lnTo>
                        <a:pt x="153" y="49"/>
                      </a:lnTo>
                      <a:lnTo>
                        <a:pt x="134" y="49"/>
                      </a:lnTo>
                      <a:lnTo>
                        <a:pt x="118" y="50"/>
                      </a:lnTo>
                      <a:lnTo>
                        <a:pt x="113" y="51"/>
                      </a:lnTo>
                      <a:lnTo>
                        <a:pt x="107" y="52"/>
                      </a:lnTo>
                      <a:lnTo>
                        <a:pt x="107" y="52"/>
                      </a:lnTo>
                      <a:lnTo>
                        <a:pt x="21" y="87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127">
                  <a:extLst>
                    <a:ext uri="{FF2B5EF4-FFF2-40B4-BE49-F238E27FC236}">
                      <a16:creationId xmlns:a16="http://schemas.microsoft.com/office/drawing/2014/main" id="{040C6648-0C03-4708-B5CD-A07A425C5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6" y="2377"/>
                  <a:ext cx="72" cy="22"/>
                </a:xfrm>
                <a:custGeom>
                  <a:avLst/>
                  <a:gdLst>
                    <a:gd name="T0" fmla="*/ 0 w 291"/>
                    <a:gd name="T1" fmla="*/ 13 h 87"/>
                    <a:gd name="T2" fmla="*/ 0 w 291"/>
                    <a:gd name="T3" fmla="*/ 13 h 87"/>
                    <a:gd name="T4" fmla="*/ 4 w 291"/>
                    <a:gd name="T5" fmla="*/ 15 h 87"/>
                    <a:gd name="T6" fmla="*/ 15 w 291"/>
                    <a:gd name="T7" fmla="*/ 18 h 87"/>
                    <a:gd name="T8" fmla="*/ 33 w 291"/>
                    <a:gd name="T9" fmla="*/ 23 h 87"/>
                    <a:gd name="T10" fmla="*/ 44 w 291"/>
                    <a:gd name="T11" fmla="*/ 25 h 87"/>
                    <a:gd name="T12" fmla="*/ 56 w 291"/>
                    <a:gd name="T13" fmla="*/ 26 h 87"/>
                    <a:gd name="T14" fmla="*/ 56 w 291"/>
                    <a:gd name="T15" fmla="*/ 26 h 87"/>
                    <a:gd name="T16" fmla="*/ 74 w 291"/>
                    <a:gd name="T17" fmla="*/ 26 h 87"/>
                    <a:gd name="T18" fmla="*/ 101 w 291"/>
                    <a:gd name="T19" fmla="*/ 25 h 87"/>
                    <a:gd name="T20" fmla="*/ 170 w 291"/>
                    <a:gd name="T21" fmla="*/ 22 h 87"/>
                    <a:gd name="T22" fmla="*/ 234 w 291"/>
                    <a:gd name="T23" fmla="*/ 16 h 87"/>
                    <a:gd name="T24" fmla="*/ 267 w 291"/>
                    <a:gd name="T25" fmla="*/ 13 h 87"/>
                    <a:gd name="T26" fmla="*/ 267 w 291"/>
                    <a:gd name="T27" fmla="*/ 13 h 87"/>
                    <a:gd name="T28" fmla="*/ 271 w 291"/>
                    <a:gd name="T29" fmla="*/ 11 h 87"/>
                    <a:gd name="T30" fmla="*/ 275 w 291"/>
                    <a:gd name="T31" fmla="*/ 9 h 87"/>
                    <a:gd name="T32" fmla="*/ 282 w 291"/>
                    <a:gd name="T33" fmla="*/ 3 h 87"/>
                    <a:gd name="T34" fmla="*/ 284 w 291"/>
                    <a:gd name="T35" fmla="*/ 1 h 87"/>
                    <a:gd name="T36" fmla="*/ 287 w 291"/>
                    <a:gd name="T37" fmla="*/ 0 h 87"/>
                    <a:gd name="T38" fmla="*/ 288 w 291"/>
                    <a:gd name="T39" fmla="*/ 1 h 87"/>
                    <a:gd name="T40" fmla="*/ 289 w 291"/>
                    <a:gd name="T41" fmla="*/ 4 h 87"/>
                    <a:gd name="T42" fmla="*/ 289 w 291"/>
                    <a:gd name="T43" fmla="*/ 4 h 87"/>
                    <a:gd name="T44" fmla="*/ 290 w 291"/>
                    <a:gd name="T45" fmla="*/ 21 h 87"/>
                    <a:gd name="T46" fmla="*/ 291 w 291"/>
                    <a:gd name="T47" fmla="*/ 47 h 87"/>
                    <a:gd name="T48" fmla="*/ 290 w 291"/>
                    <a:gd name="T49" fmla="*/ 70 h 87"/>
                    <a:gd name="T50" fmla="*/ 290 w 291"/>
                    <a:gd name="T51" fmla="*/ 79 h 87"/>
                    <a:gd name="T52" fmla="*/ 289 w 291"/>
                    <a:gd name="T53" fmla="*/ 82 h 87"/>
                    <a:gd name="T54" fmla="*/ 289 w 291"/>
                    <a:gd name="T55" fmla="*/ 82 h 87"/>
                    <a:gd name="T56" fmla="*/ 287 w 291"/>
                    <a:gd name="T57" fmla="*/ 82 h 87"/>
                    <a:gd name="T58" fmla="*/ 281 w 291"/>
                    <a:gd name="T59" fmla="*/ 81 h 87"/>
                    <a:gd name="T60" fmla="*/ 266 w 291"/>
                    <a:gd name="T61" fmla="*/ 75 h 87"/>
                    <a:gd name="T62" fmla="*/ 233 w 291"/>
                    <a:gd name="T63" fmla="*/ 61 h 87"/>
                    <a:gd name="T64" fmla="*/ 233 w 291"/>
                    <a:gd name="T65" fmla="*/ 61 h 87"/>
                    <a:gd name="T66" fmla="*/ 223 w 291"/>
                    <a:gd name="T67" fmla="*/ 57 h 87"/>
                    <a:gd name="T68" fmla="*/ 209 w 291"/>
                    <a:gd name="T69" fmla="*/ 55 h 87"/>
                    <a:gd name="T70" fmla="*/ 190 w 291"/>
                    <a:gd name="T71" fmla="*/ 52 h 87"/>
                    <a:gd name="T72" fmla="*/ 172 w 291"/>
                    <a:gd name="T73" fmla="*/ 50 h 87"/>
                    <a:gd name="T74" fmla="*/ 153 w 291"/>
                    <a:gd name="T75" fmla="*/ 49 h 87"/>
                    <a:gd name="T76" fmla="*/ 134 w 291"/>
                    <a:gd name="T77" fmla="*/ 49 h 87"/>
                    <a:gd name="T78" fmla="*/ 118 w 291"/>
                    <a:gd name="T79" fmla="*/ 50 h 87"/>
                    <a:gd name="T80" fmla="*/ 113 w 291"/>
                    <a:gd name="T81" fmla="*/ 51 h 87"/>
                    <a:gd name="T82" fmla="*/ 107 w 291"/>
                    <a:gd name="T83" fmla="*/ 52 h 87"/>
                    <a:gd name="T84" fmla="*/ 107 w 291"/>
                    <a:gd name="T85" fmla="*/ 52 h 87"/>
                    <a:gd name="T86" fmla="*/ 21 w 291"/>
                    <a:gd name="T8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1" h="87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4" y="15"/>
                      </a:lnTo>
                      <a:lnTo>
                        <a:pt x="15" y="18"/>
                      </a:lnTo>
                      <a:lnTo>
                        <a:pt x="33" y="23"/>
                      </a:lnTo>
                      <a:lnTo>
                        <a:pt x="44" y="25"/>
                      </a:lnTo>
                      <a:lnTo>
                        <a:pt x="56" y="26"/>
                      </a:lnTo>
                      <a:lnTo>
                        <a:pt x="56" y="26"/>
                      </a:lnTo>
                      <a:lnTo>
                        <a:pt x="74" y="26"/>
                      </a:lnTo>
                      <a:lnTo>
                        <a:pt x="101" y="25"/>
                      </a:lnTo>
                      <a:lnTo>
                        <a:pt x="170" y="22"/>
                      </a:lnTo>
                      <a:lnTo>
                        <a:pt x="234" y="16"/>
                      </a:lnTo>
                      <a:lnTo>
                        <a:pt x="267" y="13"/>
                      </a:lnTo>
                      <a:lnTo>
                        <a:pt x="267" y="13"/>
                      </a:lnTo>
                      <a:lnTo>
                        <a:pt x="271" y="11"/>
                      </a:lnTo>
                      <a:lnTo>
                        <a:pt x="275" y="9"/>
                      </a:lnTo>
                      <a:lnTo>
                        <a:pt x="282" y="3"/>
                      </a:lnTo>
                      <a:lnTo>
                        <a:pt x="284" y="1"/>
                      </a:lnTo>
                      <a:lnTo>
                        <a:pt x="287" y="0"/>
                      </a:lnTo>
                      <a:lnTo>
                        <a:pt x="288" y="1"/>
                      </a:lnTo>
                      <a:lnTo>
                        <a:pt x="289" y="4"/>
                      </a:lnTo>
                      <a:lnTo>
                        <a:pt x="289" y="4"/>
                      </a:lnTo>
                      <a:lnTo>
                        <a:pt x="290" y="21"/>
                      </a:lnTo>
                      <a:lnTo>
                        <a:pt x="291" y="47"/>
                      </a:lnTo>
                      <a:lnTo>
                        <a:pt x="290" y="70"/>
                      </a:lnTo>
                      <a:lnTo>
                        <a:pt x="290" y="79"/>
                      </a:lnTo>
                      <a:lnTo>
                        <a:pt x="289" y="82"/>
                      </a:lnTo>
                      <a:lnTo>
                        <a:pt x="289" y="82"/>
                      </a:lnTo>
                      <a:lnTo>
                        <a:pt x="287" y="82"/>
                      </a:lnTo>
                      <a:lnTo>
                        <a:pt x="281" y="81"/>
                      </a:lnTo>
                      <a:lnTo>
                        <a:pt x="266" y="75"/>
                      </a:lnTo>
                      <a:lnTo>
                        <a:pt x="233" y="61"/>
                      </a:lnTo>
                      <a:lnTo>
                        <a:pt x="233" y="61"/>
                      </a:lnTo>
                      <a:lnTo>
                        <a:pt x="223" y="57"/>
                      </a:lnTo>
                      <a:lnTo>
                        <a:pt x="209" y="55"/>
                      </a:lnTo>
                      <a:lnTo>
                        <a:pt x="190" y="52"/>
                      </a:lnTo>
                      <a:lnTo>
                        <a:pt x="172" y="50"/>
                      </a:lnTo>
                      <a:lnTo>
                        <a:pt x="153" y="49"/>
                      </a:lnTo>
                      <a:lnTo>
                        <a:pt x="134" y="49"/>
                      </a:lnTo>
                      <a:lnTo>
                        <a:pt x="118" y="50"/>
                      </a:lnTo>
                      <a:lnTo>
                        <a:pt x="113" y="51"/>
                      </a:lnTo>
                      <a:lnTo>
                        <a:pt x="107" y="52"/>
                      </a:lnTo>
                      <a:lnTo>
                        <a:pt x="107" y="52"/>
                      </a:lnTo>
                      <a:lnTo>
                        <a:pt x="21" y="87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128">
                  <a:extLst>
                    <a:ext uri="{FF2B5EF4-FFF2-40B4-BE49-F238E27FC236}">
                      <a16:creationId xmlns:a16="http://schemas.microsoft.com/office/drawing/2014/main" id="{0A9CFBAF-4966-43FC-BF6C-15FCAD0DE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0" y="2393"/>
                  <a:ext cx="64" cy="11"/>
                </a:xfrm>
                <a:custGeom>
                  <a:avLst/>
                  <a:gdLst>
                    <a:gd name="T0" fmla="*/ 114 w 252"/>
                    <a:gd name="T1" fmla="*/ 2 h 45"/>
                    <a:gd name="T2" fmla="*/ 114 w 252"/>
                    <a:gd name="T3" fmla="*/ 2 h 45"/>
                    <a:gd name="T4" fmla="*/ 85 w 252"/>
                    <a:gd name="T5" fmla="*/ 6 h 45"/>
                    <a:gd name="T6" fmla="*/ 60 w 252"/>
                    <a:gd name="T7" fmla="*/ 12 h 45"/>
                    <a:gd name="T8" fmla="*/ 47 w 252"/>
                    <a:gd name="T9" fmla="*/ 15 h 45"/>
                    <a:gd name="T10" fmla="*/ 37 w 252"/>
                    <a:gd name="T11" fmla="*/ 19 h 45"/>
                    <a:gd name="T12" fmla="*/ 37 w 252"/>
                    <a:gd name="T13" fmla="*/ 19 h 45"/>
                    <a:gd name="T14" fmla="*/ 18 w 252"/>
                    <a:gd name="T15" fmla="*/ 28 h 45"/>
                    <a:gd name="T16" fmla="*/ 5 w 252"/>
                    <a:gd name="T17" fmla="*/ 34 h 45"/>
                    <a:gd name="T18" fmla="*/ 1 w 252"/>
                    <a:gd name="T19" fmla="*/ 36 h 45"/>
                    <a:gd name="T20" fmla="*/ 0 w 252"/>
                    <a:gd name="T21" fmla="*/ 39 h 45"/>
                    <a:gd name="T22" fmla="*/ 2 w 252"/>
                    <a:gd name="T23" fmla="*/ 40 h 45"/>
                    <a:gd name="T24" fmla="*/ 6 w 252"/>
                    <a:gd name="T25" fmla="*/ 41 h 45"/>
                    <a:gd name="T26" fmla="*/ 6 w 252"/>
                    <a:gd name="T27" fmla="*/ 41 h 45"/>
                    <a:gd name="T28" fmla="*/ 15 w 252"/>
                    <a:gd name="T29" fmla="*/ 40 h 45"/>
                    <a:gd name="T30" fmla="*/ 27 w 252"/>
                    <a:gd name="T31" fmla="*/ 36 h 45"/>
                    <a:gd name="T32" fmla="*/ 58 w 252"/>
                    <a:gd name="T33" fmla="*/ 25 h 45"/>
                    <a:gd name="T34" fmla="*/ 74 w 252"/>
                    <a:gd name="T35" fmla="*/ 19 h 45"/>
                    <a:gd name="T36" fmla="*/ 91 w 252"/>
                    <a:gd name="T37" fmla="*/ 14 h 45"/>
                    <a:gd name="T38" fmla="*/ 106 w 252"/>
                    <a:gd name="T39" fmla="*/ 11 h 45"/>
                    <a:gd name="T40" fmla="*/ 112 w 252"/>
                    <a:gd name="T41" fmla="*/ 11 h 45"/>
                    <a:gd name="T42" fmla="*/ 119 w 252"/>
                    <a:gd name="T43" fmla="*/ 11 h 45"/>
                    <a:gd name="T44" fmla="*/ 119 w 252"/>
                    <a:gd name="T45" fmla="*/ 11 h 45"/>
                    <a:gd name="T46" fmla="*/ 132 w 252"/>
                    <a:gd name="T47" fmla="*/ 13 h 45"/>
                    <a:gd name="T48" fmla="*/ 148 w 252"/>
                    <a:gd name="T49" fmla="*/ 16 h 45"/>
                    <a:gd name="T50" fmla="*/ 182 w 252"/>
                    <a:gd name="T51" fmla="*/ 27 h 45"/>
                    <a:gd name="T52" fmla="*/ 216 w 252"/>
                    <a:gd name="T53" fmla="*/ 35 h 45"/>
                    <a:gd name="T54" fmla="*/ 228 w 252"/>
                    <a:gd name="T55" fmla="*/ 40 h 45"/>
                    <a:gd name="T56" fmla="*/ 235 w 252"/>
                    <a:gd name="T57" fmla="*/ 41 h 45"/>
                    <a:gd name="T58" fmla="*/ 235 w 252"/>
                    <a:gd name="T59" fmla="*/ 41 h 45"/>
                    <a:gd name="T60" fmla="*/ 244 w 252"/>
                    <a:gd name="T61" fmla="*/ 43 h 45"/>
                    <a:gd name="T62" fmla="*/ 249 w 252"/>
                    <a:gd name="T63" fmla="*/ 44 h 45"/>
                    <a:gd name="T64" fmla="*/ 250 w 252"/>
                    <a:gd name="T65" fmla="*/ 45 h 45"/>
                    <a:gd name="T66" fmla="*/ 251 w 252"/>
                    <a:gd name="T67" fmla="*/ 44 h 45"/>
                    <a:gd name="T68" fmla="*/ 252 w 252"/>
                    <a:gd name="T69" fmla="*/ 43 h 45"/>
                    <a:gd name="T70" fmla="*/ 252 w 252"/>
                    <a:gd name="T71" fmla="*/ 41 h 45"/>
                    <a:gd name="T72" fmla="*/ 252 w 252"/>
                    <a:gd name="T73" fmla="*/ 41 h 45"/>
                    <a:gd name="T74" fmla="*/ 252 w 252"/>
                    <a:gd name="T75" fmla="*/ 39 h 45"/>
                    <a:gd name="T76" fmla="*/ 250 w 252"/>
                    <a:gd name="T77" fmla="*/ 38 h 45"/>
                    <a:gd name="T78" fmla="*/ 246 w 252"/>
                    <a:gd name="T79" fmla="*/ 32 h 45"/>
                    <a:gd name="T80" fmla="*/ 238 w 252"/>
                    <a:gd name="T81" fmla="*/ 26 h 45"/>
                    <a:gd name="T82" fmla="*/ 229 w 252"/>
                    <a:gd name="T83" fmla="*/ 20 h 45"/>
                    <a:gd name="T84" fmla="*/ 209 w 252"/>
                    <a:gd name="T85" fmla="*/ 8 h 45"/>
                    <a:gd name="T86" fmla="*/ 200 w 252"/>
                    <a:gd name="T87" fmla="*/ 4 h 45"/>
                    <a:gd name="T88" fmla="*/ 192 w 252"/>
                    <a:gd name="T89" fmla="*/ 2 h 45"/>
                    <a:gd name="T90" fmla="*/ 192 w 252"/>
                    <a:gd name="T91" fmla="*/ 2 h 45"/>
                    <a:gd name="T92" fmla="*/ 183 w 252"/>
                    <a:gd name="T93" fmla="*/ 1 h 45"/>
                    <a:gd name="T94" fmla="*/ 174 w 252"/>
                    <a:gd name="T95" fmla="*/ 0 h 45"/>
                    <a:gd name="T96" fmla="*/ 151 w 252"/>
                    <a:gd name="T97" fmla="*/ 0 h 45"/>
                    <a:gd name="T98" fmla="*/ 123 w 252"/>
                    <a:gd name="T99" fmla="*/ 2 h 45"/>
                    <a:gd name="T100" fmla="*/ 114 w 252"/>
                    <a:gd name="T101" fmla="*/ 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52" h="45">
                      <a:moveTo>
                        <a:pt x="114" y="2"/>
                      </a:moveTo>
                      <a:lnTo>
                        <a:pt x="114" y="2"/>
                      </a:lnTo>
                      <a:lnTo>
                        <a:pt x="85" y="6"/>
                      </a:lnTo>
                      <a:lnTo>
                        <a:pt x="60" y="12"/>
                      </a:lnTo>
                      <a:lnTo>
                        <a:pt x="47" y="15"/>
                      </a:lnTo>
                      <a:lnTo>
                        <a:pt x="37" y="19"/>
                      </a:lnTo>
                      <a:lnTo>
                        <a:pt x="37" y="19"/>
                      </a:lnTo>
                      <a:lnTo>
                        <a:pt x="18" y="28"/>
                      </a:lnTo>
                      <a:lnTo>
                        <a:pt x="5" y="34"/>
                      </a:lnTo>
                      <a:lnTo>
                        <a:pt x="1" y="36"/>
                      </a:lnTo>
                      <a:lnTo>
                        <a:pt x="0" y="39"/>
                      </a:lnTo>
                      <a:lnTo>
                        <a:pt x="2" y="40"/>
                      </a:lnTo>
                      <a:lnTo>
                        <a:pt x="6" y="41"/>
                      </a:lnTo>
                      <a:lnTo>
                        <a:pt x="6" y="41"/>
                      </a:lnTo>
                      <a:lnTo>
                        <a:pt x="15" y="40"/>
                      </a:lnTo>
                      <a:lnTo>
                        <a:pt x="27" y="36"/>
                      </a:lnTo>
                      <a:lnTo>
                        <a:pt x="58" y="25"/>
                      </a:lnTo>
                      <a:lnTo>
                        <a:pt x="74" y="19"/>
                      </a:lnTo>
                      <a:lnTo>
                        <a:pt x="91" y="14"/>
                      </a:lnTo>
                      <a:lnTo>
                        <a:pt x="106" y="11"/>
                      </a:lnTo>
                      <a:lnTo>
                        <a:pt x="112" y="11"/>
                      </a:lnTo>
                      <a:lnTo>
                        <a:pt x="119" y="11"/>
                      </a:lnTo>
                      <a:lnTo>
                        <a:pt x="119" y="11"/>
                      </a:lnTo>
                      <a:lnTo>
                        <a:pt x="132" y="13"/>
                      </a:lnTo>
                      <a:lnTo>
                        <a:pt x="148" y="16"/>
                      </a:lnTo>
                      <a:lnTo>
                        <a:pt x="182" y="27"/>
                      </a:lnTo>
                      <a:lnTo>
                        <a:pt x="216" y="35"/>
                      </a:lnTo>
                      <a:lnTo>
                        <a:pt x="228" y="40"/>
                      </a:lnTo>
                      <a:lnTo>
                        <a:pt x="235" y="41"/>
                      </a:lnTo>
                      <a:lnTo>
                        <a:pt x="235" y="41"/>
                      </a:lnTo>
                      <a:lnTo>
                        <a:pt x="244" y="43"/>
                      </a:lnTo>
                      <a:lnTo>
                        <a:pt x="249" y="44"/>
                      </a:lnTo>
                      <a:lnTo>
                        <a:pt x="250" y="45"/>
                      </a:lnTo>
                      <a:lnTo>
                        <a:pt x="251" y="44"/>
                      </a:lnTo>
                      <a:lnTo>
                        <a:pt x="252" y="43"/>
                      </a:lnTo>
                      <a:lnTo>
                        <a:pt x="252" y="41"/>
                      </a:lnTo>
                      <a:lnTo>
                        <a:pt x="252" y="41"/>
                      </a:lnTo>
                      <a:lnTo>
                        <a:pt x="252" y="39"/>
                      </a:lnTo>
                      <a:lnTo>
                        <a:pt x="250" y="38"/>
                      </a:lnTo>
                      <a:lnTo>
                        <a:pt x="246" y="32"/>
                      </a:lnTo>
                      <a:lnTo>
                        <a:pt x="238" y="26"/>
                      </a:lnTo>
                      <a:lnTo>
                        <a:pt x="229" y="20"/>
                      </a:lnTo>
                      <a:lnTo>
                        <a:pt x="209" y="8"/>
                      </a:lnTo>
                      <a:lnTo>
                        <a:pt x="200" y="4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83" y="1"/>
                      </a:lnTo>
                      <a:lnTo>
                        <a:pt x="174" y="0"/>
                      </a:lnTo>
                      <a:lnTo>
                        <a:pt x="151" y="0"/>
                      </a:lnTo>
                      <a:lnTo>
                        <a:pt x="123" y="2"/>
                      </a:lnTo>
                      <a:lnTo>
                        <a:pt x="114" y="2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129">
                  <a:extLst>
                    <a:ext uri="{FF2B5EF4-FFF2-40B4-BE49-F238E27FC236}">
                      <a16:creationId xmlns:a16="http://schemas.microsoft.com/office/drawing/2014/main" id="{53624069-6F4C-411E-8169-BC621F1FE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0" y="2393"/>
                  <a:ext cx="64" cy="11"/>
                </a:xfrm>
                <a:custGeom>
                  <a:avLst/>
                  <a:gdLst>
                    <a:gd name="T0" fmla="*/ 114 w 252"/>
                    <a:gd name="T1" fmla="*/ 2 h 45"/>
                    <a:gd name="T2" fmla="*/ 114 w 252"/>
                    <a:gd name="T3" fmla="*/ 2 h 45"/>
                    <a:gd name="T4" fmla="*/ 85 w 252"/>
                    <a:gd name="T5" fmla="*/ 6 h 45"/>
                    <a:gd name="T6" fmla="*/ 60 w 252"/>
                    <a:gd name="T7" fmla="*/ 12 h 45"/>
                    <a:gd name="T8" fmla="*/ 47 w 252"/>
                    <a:gd name="T9" fmla="*/ 15 h 45"/>
                    <a:gd name="T10" fmla="*/ 37 w 252"/>
                    <a:gd name="T11" fmla="*/ 19 h 45"/>
                    <a:gd name="T12" fmla="*/ 37 w 252"/>
                    <a:gd name="T13" fmla="*/ 19 h 45"/>
                    <a:gd name="T14" fmla="*/ 18 w 252"/>
                    <a:gd name="T15" fmla="*/ 28 h 45"/>
                    <a:gd name="T16" fmla="*/ 5 w 252"/>
                    <a:gd name="T17" fmla="*/ 34 h 45"/>
                    <a:gd name="T18" fmla="*/ 1 w 252"/>
                    <a:gd name="T19" fmla="*/ 36 h 45"/>
                    <a:gd name="T20" fmla="*/ 0 w 252"/>
                    <a:gd name="T21" fmla="*/ 39 h 45"/>
                    <a:gd name="T22" fmla="*/ 2 w 252"/>
                    <a:gd name="T23" fmla="*/ 40 h 45"/>
                    <a:gd name="T24" fmla="*/ 6 w 252"/>
                    <a:gd name="T25" fmla="*/ 41 h 45"/>
                    <a:gd name="T26" fmla="*/ 6 w 252"/>
                    <a:gd name="T27" fmla="*/ 41 h 45"/>
                    <a:gd name="T28" fmla="*/ 15 w 252"/>
                    <a:gd name="T29" fmla="*/ 40 h 45"/>
                    <a:gd name="T30" fmla="*/ 27 w 252"/>
                    <a:gd name="T31" fmla="*/ 36 h 45"/>
                    <a:gd name="T32" fmla="*/ 58 w 252"/>
                    <a:gd name="T33" fmla="*/ 25 h 45"/>
                    <a:gd name="T34" fmla="*/ 74 w 252"/>
                    <a:gd name="T35" fmla="*/ 19 h 45"/>
                    <a:gd name="T36" fmla="*/ 91 w 252"/>
                    <a:gd name="T37" fmla="*/ 14 h 45"/>
                    <a:gd name="T38" fmla="*/ 106 w 252"/>
                    <a:gd name="T39" fmla="*/ 11 h 45"/>
                    <a:gd name="T40" fmla="*/ 112 w 252"/>
                    <a:gd name="T41" fmla="*/ 11 h 45"/>
                    <a:gd name="T42" fmla="*/ 119 w 252"/>
                    <a:gd name="T43" fmla="*/ 11 h 45"/>
                    <a:gd name="T44" fmla="*/ 119 w 252"/>
                    <a:gd name="T45" fmla="*/ 11 h 45"/>
                    <a:gd name="T46" fmla="*/ 132 w 252"/>
                    <a:gd name="T47" fmla="*/ 13 h 45"/>
                    <a:gd name="T48" fmla="*/ 148 w 252"/>
                    <a:gd name="T49" fmla="*/ 16 h 45"/>
                    <a:gd name="T50" fmla="*/ 182 w 252"/>
                    <a:gd name="T51" fmla="*/ 27 h 45"/>
                    <a:gd name="T52" fmla="*/ 216 w 252"/>
                    <a:gd name="T53" fmla="*/ 35 h 45"/>
                    <a:gd name="T54" fmla="*/ 228 w 252"/>
                    <a:gd name="T55" fmla="*/ 40 h 45"/>
                    <a:gd name="T56" fmla="*/ 235 w 252"/>
                    <a:gd name="T57" fmla="*/ 41 h 45"/>
                    <a:gd name="T58" fmla="*/ 235 w 252"/>
                    <a:gd name="T59" fmla="*/ 41 h 45"/>
                    <a:gd name="T60" fmla="*/ 244 w 252"/>
                    <a:gd name="T61" fmla="*/ 43 h 45"/>
                    <a:gd name="T62" fmla="*/ 249 w 252"/>
                    <a:gd name="T63" fmla="*/ 44 h 45"/>
                    <a:gd name="T64" fmla="*/ 250 w 252"/>
                    <a:gd name="T65" fmla="*/ 45 h 45"/>
                    <a:gd name="T66" fmla="*/ 251 w 252"/>
                    <a:gd name="T67" fmla="*/ 44 h 45"/>
                    <a:gd name="T68" fmla="*/ 252 w 252"/>
                    <a:gd name="T69" fmla="*/ 43 h 45"/>
                    <a:gd name="T70" fmla="*/ 252 w 252"/>
                    <a:gd name="T71" fmla="*/ 41 h 45"/>
                    <a:gd name="T72" fmla="*/ 252 w 252"/>
                    <a:gd name="T73" fmla="*/ 41 h 45"/>
                    <a:gd name="T74" fmla="*/ 252 w 252"/>
                    <a:gd name="T75" fmla="*/ 39 h 45"/>
                    <a:gd name="T76" fmla="*/ 250 w 252"/>
                    <a:gd name="T77" fmla="*/ 38 h 45"/>
                    <a:gd name="T78" fmla="*/ 246 w 252"/>
                    <a:gd name="T79" fmla="*/ 32 h 45"/>
                    <a:gd name="T80" fmla="*/ 238 w 252"/>
                    <a:gd name="T81" fmla="*/ 26 h 45"/>
                    <a:gd name="T82" fmla="*/ 229 w 252"/>
                    <a:gd name="T83" fmla="*/ 20 h 45"/>
                    <a:gd name="T84" fmla="*/ 209 w 252"/>
                    <a:gd name="T85" fmla="*/ 8 h 45"/>
                    <a:gd name="T86" fmla="*/ 200 w 252"/>
                    <a:gd name="T87" fmla="*/ 4 h 45"/>
                    <a:gd name="T88" fmla="*/ 192 w 252"/>
                    <a:gd name="T89" fmla="*/ 2 h 45"/>
                    <a:gd name="T90" fmla="*/ 192 w 252"/>
                    <a:gd name="T91" fmla="*/ 2 h 45"/>
                    <a:gd name="T92" fmla="*/ 183 w 252"/>
                    <a:gd name="T93" fmla="*/ 1 h 45"/>
                    <a:gd name="T94" fmla="*/ 174 w 252"/>
                    <a:gd name="T95" fmla="*/ 0 h 45"/>
                    <a:gd name="T96" fmla="*/ 151 w 252"/>
                    <a:gd name="T97" fmla="*/ 0 h 45"/>
                    <a:gd name="T98" fmla="*/ 123 w 252"/>
                    <a:gd name="T99" fmla="*/ 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2" h="45">
                      <a:moveTo>
                        <a:pt x="114" y="2"/>
                      </a:moveTo>
                      <a:lnTo>
                        <a:pt x="114" y="2"/>
                      </a:lnTo>
                      <a:lnTo>
                        <a:pt x="85" y="6"/>
                      </a:lnTo>
                      <a:lnTo>
                        <a:pt x="60" y="12"/>
                      </a:lnTo>
                      <a:lnTo>
                        <a:pt x="47" y="15"/>
                      </a:lnTo>
                      <a:lnTo>
                        <a:pt x="37" y="19"/>
                      </a:lnTo>
                      <a:lnTo>
                        <a:pt x="37" y="19"/>
                      </a:lnTo>
                      <a:lnTo>
                        <a:pt x="18" y="28"/>
                      </a:lnTo>
                      <a:lnTo>
                        <a:pt x="5" y="34"/>
                      </a:lnTo>
                      <a:lnTo>
                        <a:pt x="1" y="36"/>
                      </a:lnTo>
                      <a:lnTo>
                        <a:pt x="0" y="39"/>
                      </a:lnTo>
                      <a:lnTo>
                        <a:pt x="2" y="40"/>
                      </a:lnTo>
                      <a:lnTo>
                        <a:pt x="6" y="41"/>
                      </a:lnTo>
                      <a:lnTo>
                        <a:pt x="6" y="41"/>
                      </a:lnTo>
                      <a:lnTo>
                        <a:pt x="15" y="40"/>
                      </a:lnTo>
                      <a:lnTo>
                        <a:pt x="27" y="36"/>
                      </a:lnTo>
                      <a:lnTo>
                        <a:pt x="58" y="25"/>
                      </a:lnTo>
                      <a:lnTo>
                        <a:pt x="74" y="19"/>
                      </a:lnTo>
                      <a:lnTo>
                        <a:pt x="91" y="14"/>
                      </a:lnTo>
                      <a:lnTo>
                        <a:pt x="106" y="11"/>
                      </a:lnTo>
                      <a:lnTo>
                        <a:pt x="112" y="11"/>
                      </a:lnTo>
                      <a:lnTo>
                        <a:pt x="119" y="11"/>
                      </a:lnTo>
                      <a:lnTo>
                        <a:pt x="119" y="11"/>
                      </a:lnTo>
                      <a:lnTo>
                        <a:pt x="132" y="13"/>
                      </a:lnTo>
                      <a:lnTo>
                        <a:pt x="148" y="16"/>
                      </a:lnTo>
                      <a:lnTo>
                        <a:pt x="182" y="27"/>
                      </a:lnTo>
                      <a:lnTo>
                        <a:pt x="216" y="35"/>
                      </a:lnTo>
                      <a:lnTo>
                        <a:pt x="228" y="40"/>
                      </a:lnTo>
                      <a:lnTo>
                        <a:pt x="235" y="41"/>
                      </a:lnTo>
                      <a:lnTo>
                        <a:pt x="235" y="41"/>
                      </a:lnTo>
                      <a:lnTo>
                        <a:pt x="244" y="43"/>
                      </a:lnTo>
                      <a:lnTo>
                        <a:pt x="249" y="44"/>
                      </a:lnTo>
                      <a:lnTo>
                        <a:pt x="250" y="45"/>
                      </a:lnTo>
                      <a:lnTo>
                        <a:pt x="251" y="44"/>
                      </a:lnTo>
                      <a:lnTo>
                        <a:pt x="252" y="43"/>
                      </a:lnTo>
                      <a:lnTo>
                        <a:pt x="252" y="41"/>
                      </a:lnTo>
                      <a:lnTo>
                        <a:pt x="252" y="41"/>
                      </a:lnTo>
                      <a:lnTo>
                        <a:pt x="252" y="39"/>
                      </a:lnTo>
                      <a:lnTo>
                        <a:pt x="250" y="38"/>
                      </a:lnTo>
                      <a:lnTo>
                        <a:pt x="246" y="32"/>
                      </a:lnTo>
                      <a:lnTo>
                        <a:pt x="238" y="26"/>
                      </a:lnTo>
                      <a:lnTo>
                        <a:pt x="229" y="20"/>
                      </a:lnTo>
                      <a:lnTo>
                        <a:pt x="209" y="8"/>
                      </a:lnTo>
                      <a:lnTo>
                        <a:pt x="200" y="4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83" y="1"/>
                      </a:lnTo>
                      <a:lnTo>
                        <a:pt x="174" y="0"/>
                      </a:lnTo>
                      <a:lnTo>
                        <a:pt x="151" y="0"/>
                      </a:lnTo>
                      <a:lnTo>
                        <a:pt x="123" y="2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130">
                  <a:extLst>
                    <a:ext uri="{FF2B5EF4-FFF2-40B4-BE49-F238E27FC236}">
                      <a16:creationId xmlns:a16="http://schemas.microsoft.com/office/drawing/2014/main" id="{E992D139-5811-4F44-A17B-9B49F19367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0" y="2375"/>
                  <a:ext cx="22" cy="26"/>
                </a:xfrm>
                <a:custGeom>
                  <a:avLst/>
                  <a:gdLst>
                    <a:gd name="T0" fmla="*/ 9 w 88"/>
                    <a:gd name="T1" fmla="*/ 9 h 104"/>
                    <a:gd name="T2" fmla="*/ 9 w 88"/>
                    <a:gd name="T3" fmla="*/ 9 h 104"/>
                    <a:gd name="T4" fmla="*/ 3 w 88"/>
                    <a:gd name="T5" fmla="*/ 17 h 104"/>
                    <a:gd name="T6" fmla="*/ 1 w 88"/>
                    <a:gd name="T7" fmla="*/ 20 h 104"/>
                    <a:gd name="T8" fmla="*/ 1 w 88"/>
                    <a:gd name="T9" fmla="*/ 23 h 104"/>
                    <a:gd name="T10" fmla="*/ 0 w 88"/>
                    <a:gd name="T11" fmla="*/ 26 h 104"/>
                    <a:gd name="T12" fmla="*/ 1 w 88"/>
                    <a:gd name="T13" fmla="*/ 31 h 104"/>
                    <a:gd name="T14" fmla="*/ 5 w 88"/>
                    <a:gd name="T15" fmla="*/ 44 h 104"/>
                    <a:gd name="T16" fmla="*/ 5 w 88"/>
                    <a:gd name="T17" fmla="*/ 44 h 104"/>
                    <a:gd name="T18" fmla="*/ 9 w 88"/>
                    <a:gd name="T19" fmla="*/ 60 h 104"/>
                    <a:gd name="T20" fmla="*/ 14 w 88"/>
                    <a:gd name="T21" fmla="*/ 75 h 104"/>
                    <a:gd name="T22" fmla="*/ 16 w 88"/>
                    <a:gd name="T23" fmla="*/ 87 h 104"/>
                    <a:gd name="T24" fmla="*/ 18 w 88"/>
                    <a:gd name="T25" fmla="*/ 96 h 104"/>
                    <a:gd name="T26" fmla="*/ 18 w 88"/>
                    <a:gd name="T27" fmla="*/ 96 h 104"/>
                    <a:gd name="T28" fmla="*/ 19 w 88"/>
                    <a:gd name="T29" fmla="*/ 98 h 104"/>
                    <a:gd name="T30" fmla="*/ 19 w 88"/>
                    <a:gd name="T31" fmla="*/ 100 h 104"/>
                    <a:gd name="T32" fmla="*/ 18 w 88"/>
                    <a:gd name="T33" fmla="*/ 102 h 104"/>
                    <a:gd name="T34" fmla="*/ 19 w 88"/>
                    <a:gd name="T35" fmla="*/ 103 h 104"/>
                    <a:gd name="T36" fmla="*/ 21 w 88"/>
                    <a:gd name="T37" fmla="*/ 103 h 104"/>
                    <a:gd name="T38" fmla="*/ 31 w 88"/>
                    <a:gd name="T39" fmla="*/ 104 h 104"/>
                    <a:gd name="T40" fmla="*/ 31 w 88"/>
                    <a:gd name="T41" fmla="*/ 104 h 104"/>
                    <a:gd name="T42" fmla="*/ 46 w 88"/>
                    <a:gd name="T43" fmla="*/ 104 h 104"/>
                    <a:gd name="T44" fmla="*/ 61 w 88"/>
                    <a:gd name="T45" fmla="*/ 103 h 104"/>
                    <a:gd name="T46" fmla="*/ 74 w 88"/>
                    <a:gd name="T47" fmla="*/ 102 h 104"/>
                    <a:gd name="T48" fmla="*/ 83 w 88"/>
                    <a:gd name="T49" fmla="*/ 100 h 104"/>
                    <a:gd name="T50" fmla="*/ 83 w 88"/>
                    <a:gd name="T51" fmla="*/ 100 h 104"/>
                    <a:gd name="T52" fmla="*/ 87 w 88"/>
                    <a:gd name="T53" fmla="*/ 98 h 104"/>
                    <a:gd name="T54" fmla="*/ 88 w 88"/>
                    <a:gd name="T55" fmla="*/ 97 h 104"/>
                    <a:gd name="T56" fmla="*/ 88 w 88"/>
                    <a:gd name="T57" fmla="*/ 93 h 104"/>
                    <a:gd name="T58" fmla="*/ 87 w 88"/>
                    <a:gd name="T59" fmla="*/ 74 h 104"/>
                    <a:gd name="T60" fmla="*/ 87 w 88"/>
                    <a:gd name="T61" fmla="*/ 74 h 104"/>
                    <a:gd name="T62" fmla="*/ 86 w 88"/>
                    <a:gd name="T63" fmla="*/ 60 h 104"/>
                    <a:gd name="T64" fmla="*/ 83 w 88"/>
                    <a:gd name="T65" fmla="*/ 47 h 104"/>
                    <a:gd name="T66" fmla="*/ 80 w 88"/>
                    <a:gd name="T67" fmla="*/ 37 h 104"/>
                    <a:gd name="T68" fmla="*/ 78 w 88"/>
                    <a:gd name="T69" fmla="*/ 26 h 104"/>
                    <a:gd name="T70" fmla="*/ 78 w 88"/>
                    <a:gd name="T71" fmla="*/ 26 h 104"/>
                    <a:gd name="T72" fmla="*/ 78 w 88"/>
                    <a:gd name="T73" fmla="*/ 22 h 104"/>
                    <a:gd name="T74" fmla="*/ 80 w 88"/>
                    <a:gd name="T75" fmla="*/ 18 h 104"/>
                    <a:gd name="T76" fmla="*/ 83 w 88"/>
                    <a:gd name="T77" fmla="*/ 12 h 104"/>
                    <a:gd name="T78" fmla="*/ 83 w 88"/>
                    <a:gd name="T79" fmla="*/ 10 h 104"/>
                    <a:gd name="T80" fmla="*/ 83 w 88"/>
                    <a:gd name="T81" fmla="*/ 9 h 104"/>
                    <a:gd name="T82" fmla="*/ 80 w 88"/>
                    <a:gd name="T83" fmla="*/ 7 h 104"/>
                    <a:gd name="T84" fmla="*/ 74 w 88"/>
                    <a:gd name="T85" fmla="*/ 5 h 104"/>
                    <a:gd name="T86" fmla="*/ 74 w 88"/>
                    <a:gd name="T87" fmla="*/ 5 h 104"/>
                    <a:gd name="T88" fmla="*/ 67 w 88"/>
                    <a:gd name="T89" fmla="*/ 3 h 104"/>
                    <a:gd name="T90" fmla="*/ 58 w 88"/>
                    <a:gd name="T91" fmla="*/ 2 h 104"/>
                    <a:gd name="T92" fmla="*/ 48 w 88"/>
                    <a:gd name="T93" fmla="*/ 0 h 104"/>
                    <a:gd name="T94" fmla="*/ 39 w 88"/>
                    <a:gd name="T95" fmla="*/ 0 h 104"/>
                    <a:gd name="T96" fmla="*/ 30 w 88"/>
                    <a:gd name="T97" fmla="*/ 0 h 104"/>
                    <a:gd name="T98" fmla="*/ 21 w 88"/>
                    <a:gd name="T99" fmla="*/ 3 h 104"/>
                    <a:gd name="T100" fmla="*/ 15 w 88"/>
                    <a:gd name="T101" fmla="*/ 6 h 104"/>
                    <a:gd name="T102" fmla="*/ 9 w 88"/>
                    <a:gd name="T103" fmla="*/ 9 h 104"/>
                    <a:gd name="T104" fmla="*/ 9 w 88"/>
                    <a:gd name="T105" fmla="*/ 9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88" h="104">
                      <a:moveTo>
                        <a:pt x="9" y="9"/>
                      </a:moveTo>
                      <a:lnTo>
                        <a:pt x="9" y="9"/>
                      </a:lnTo>
                      <a:lnTo>
                        <a:pt x="3" y="17"/>
                      </a:lnTo>
                      <a:lnTo>
                        <a:pt x="1" y="20"/>
                      </a:lnTo>
                      <a:lnTo>
                        <a:pt x="1" y="23"/>
                      </a:lnTo>
                      <a:lnTo>
                        <a:pt x="0" y="26"/>
                      </a:lnTo>
                      <a:lnTo>
                        <a:pt x="1" y="31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9" y="60"/>
                      </a:lnTo>
                      <a:lnTo>
                        <a:pt x="14" y="75"/>
                      </a:lnTo>
                      <a:lnTo>
                        <a:pt x="16" y="87"/>
                      </a:lnTo>
                      <a:lnTo>
                        <a:pt x="18" y="96"/>
                      </a:lnTo>
                      <a:lnTo>
                        <a:pt x="18" y="96"/>
                      </a:lnTo>
                      <a:lnTo>
                        <a:pt x="19" y="98"/>
                      </a:lnTo>
                      <a:lnTo>
                        <a:pt x="19" y="100"/>
                      </a:lnTo>
                      <a:lnTo>
                        <a:pt x="18" y="102"/>
                      </a:lnTo>
                      <a:lnTo>
                        <a:pt x="19" y="103"/>
                      </a:lnTo>
                      <a:lnTo>
                        <a:pt x="21" y="103"/>
                      </a:lnTo>
                      <a:lnTo>
                        <a:pt x="31" y="104"/>
                      </a:lnTo>
                      <a:lnTo>
                        <a:pt x="31" y="104"/>
                      </a:lnTo>
                      <a:lnTo>
                        <a:pt x="46" y="104"/>
                      </a:lnTo>
                      <a:lnTo>
                        <a:pt x="61" y="103"/>
                      </a:lnTo>
                      <a:lnTo>
                        <a:pt x="74" y="102"/>
                      </a:lnTo>
                      <a:lnTo>
                        <a:pt x="83" y="100"/>
                      </a:lnTo>
                      <a:lnTo>
                        <a:pt x="83" y="100"/>
                      </a:lnTo>
                      <a:lnTo>
                        <a:pt x="87" y="98"/>
                      </a:lnTo>
                      <a:lnTo>
                        <a:pt x="88" y="97"/>
                      </a:lnTo>
                      <a:lnTo>
                        <a:pt x="88" y="93"/>
                      </a:lnTo>
                      <a:lnTo>
                        <a:pt x="87" y="74"/>
                      </a:lnTo>
                      <a:lnTo>
                        <a:pt x="87" y="74"/>
                      </a:lnTo>
                      <a:lnTo>
                        <a:pt x="86" y="60"/>
                      </a:lnTo>
                      <a:lnTo>
                        <a:pt x="83" y="47"/>
                      </a:lnTo>
                      <a:lnTo>
                        <a:pt x="80" y="37"/>
                      </a:lnTo>
                      <a:lnTo>
                        <a:pt x="78" y="26"/>
                      </a:lnTo>
                      <a:lnTo>
                        <a:pt x="78" y="26"/>
                      </a:lnTo>
                      <a:lnTo>
                        <a:pt x="78" y="22"/>
                      </a:lnTo>
                      <a:lnTo>
                        <a:pt x="80" y="18"/>
                      </a:lnTo>
                      <a:lnTo>
                        <a:pt x="83" y="12"/>
                      </a:lnTo>
                      <a:lnTo>
                        <a:pt x="83" y="10"/>
                      </a:lnTo>
                      <a:lnTo>
                        <a:pt x="83" y="9"/>
                      </a:lnTo>
                      <a:lnTo>
                        <a:pt x="80" y="7"/>
                      </a:lnTo>
                      <a:lnTo>
                        <a:pt x="74" y="5"/>
                      </a:lnTo>
                      <a:lnTo>
                        <a:pt x="74" y="5"/>
                      </a:lnTo>
                      <a:lnTo>
                        <a:pt x="67" y="3"/>
                      </a:lnTo>
                      <a:lnTo>
                        <a:pt x="58" y="2"/>
                      </a:lnTo>
                      <a:lnTo>
                        <a:pt x="48" y="0"/>
                      </a:lnTo>
                      <a:lnTo>
                        <a:pt x="39" y="0"/>
                      </a:lnTo>
                      <a:lnTo>
                        <a:pt x="30" y="0"/>
                      </a:lnTo>
                      <a:lnTo>
                        <a:pt x="21" y="3"/>
                      </a:lnTo>
                      <a:lnTo>
                        <a:pt x="15" y="6"/>
                      </a:lnTo>
                      <a:lnTo>
                        <a:pt x="9" y="9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131">
                  <a:extLst>
                    <a:ext uri="{FF2B5EF4-FFF2-40B4-BE49-F238E27FC236}">
                      <a16:creationId xmlns:a16="http://schemas.microsoft.com/office/drawing/2014/main" id="{E992B5D0-FBDF-4BD6-818B-58F5D2818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3" y="2013"/>
                  <a:ext cx="284" cy="294"/>
                </a:xfrm>
                <a:custGeom>
                  <a:avLst/>
                  <a:gdLst>
                    <a:gd name="T0" fmla="*/ 1135 w 1135"/>
                    <a:gd name="T1" fmla="*/ 0 h 1174"/>
                    <a:gd name="T2" fmla="*/ 1022 w 1135"/>
                    <a:gd name="T3" fmla="*/ 954 h 1174"/>
                    <a:gd name="T4" fmla="*/ 1021 w 1135"/>
                    <a:gd name="T5" fmla="*/ 965 h 1174"/>
                    <a:gd name="T6" fmla="*/ 1015 w 1135"/>
                    <a:gd name="T7" fmla="*/ 991 h 1174"/>
                    <a:gd name="T8" fmla="*/ 1001 w 1135"/>
                    <a:gd name="T9" fmla="*/ 1024 h 1174"/>
                    <a:gd name="T10" fmla="*/ 989 w 1135"/>
                    <a:gd name="T11" fmla="*/ 1042 h 1174"/>
                    <a:gd name="T12" fmla="*/ 975 w 1135"/>
                    <a:gd name="T13" fmla="*/ 1058 h 1174"/>
                    <a:gd name="T14" fmla="*/ 966 w 1135"/>
                    <a:gd name="T15" fmla="*/ 1065 h 1174"/>
                    <a:gd name="T16" fmla="*/ 949 w 1135"/>
                    <a:gd name="T17" fmla="*/ 1078 h 1174"/>
                    <a:gd name="T18" fmla="*/ 921 w 1135"/>
                    <a:gd name="T19" fmla="*/ 1092 h 1174"/>
                    <a:gd name="T20" fmla="*/ 886 w 1135"/>
                    <a:gd name="T21" fmla="*/ 1104 h 1174"/>
                    <a:gd name="T22" fmla="*/ 863 w 1135"/>
                    <a:gd name="T23" fmla="*/ 1110 h 1174"/>
                    <a:gd name="T24" fmla="*/ 660 w 1135"/>
                    <a:gd name="T25" fmla="*/ 1110 h 1174"/>
                    <a:gd name="T26" fmla="*/ 632 w 1135"/>
                    <a:gd name="T27" fmla="*/ 1115 h 1174"/>
                    <a:gd name="T28" fmla="*/ 609 w 1135"/>
                    <a:gd name="T29" fmla="*/ 1121 h 1174"/>
                    <a:gd name="T30" fmla="*/ 591 w 1135"/>
                    <a:gd name="T31" fmla="*/ 1131 h 1174"/>
                    <a:gd name="T32" fmla="*/ 584 w 1135"/>
                    <a:gd name="T33" fmla="*/ 1138 h 1174"/>
                    <a:gd name="T34" fmla="*/ 569 w 1135"/>
                    <a:gd name="T35" fmla="*/ 1158 h 1174"/>
                    <a:gd name="T36" fmla="*/ 561 w 1135"/>
                    <a:gd name="T37" fmla="*/ 1174 h 1174"/>
                    <a:gd name="T38" fmla="*/ 557 w 1135"/>
                    <a:gd name="T39" fmla="*/ 1167 h 1174"/>
                    <a:gd name="T40" fmla="*/ 549 w 1135"/>
                    <a:gd name="T41" fmla="*/ 1151 h 1174"/>
                    <a:gd name="T42" fmla="*/ 535 w 1135"/>
                    <a:gd name="T43" fmla="*/ 1133 h 1174"/>
                    <a:gd name="T44" fmla="*/ 522 w 1135"/>
                    <a:gd name="T45" fmla="*/ 1125 h 1174"/>
                    <a:gd name="T46" fmla="*/ 517 w 1135"/>
                    <a:gd name="T47" fmla="*/ 1123 h 1174"/>
                    <a:gd name="T48" fmla="*/ 477 w 1135"/>
                    <a:gd name="T49" fmla="*/ 1116 h 1174"/>
                    <a:gd name="T50" fmla="*/ 254 w 1135"/>
                    <a:gd name="T51" fmla="*/ 1114 h 1174"/>
                    <a:gd name="T52" fmla="*/ 246 w 1135"/>
                    <a:gd name="T53" fmla="*/ 1112 h 1174"/>
                    <a:gd name="T54" fmla="*/ 222 w 1135"/>
                    <a:gd name="T55" fmla="*/ 1103 h 1174"/>
                    <a:gd name="T56" fmla="*/ 188 w 1135"/>
                    <a:gd name="T57" fmla="*/ 1085 h 1174"/>
                    <a:gd name="T58" fmla="*/ 160 w 1135"/>
                    <a:gd name="T59" fmla="*/ 1063 h 1174"/>
                    <a:gd name="T60" fmla="*/ 151 w 1135"/>
                    <a:gd name="T61" fmla="*/ 1053 h 1174"/>
                    <a:gd name="T62" fmla="*/ 134 w 1135"/>
                    <a:gd name="T63" fmla="*/ 1033 h 1174"/>
                    <a:gd name="T64" fmla="*/ 123 w 1135"/>
                    <a:gd name="T65" fmla="*/ 1011 h 1174"/>
                    <a:gd name="T66" fmla="*/ 116 w 1135"/>
                    <a:gd name="T67" fmla="*/ 990 h 1174"/>
                    <a:gd name="T68" fmla="*/ 112 w 1135"/>
                    <a:gd name="T69" fmla="*/ 969 h 1174"/>
                    <a:gd name="T70" fmla="*/ 111 w 1135"/>
                    <a:gd name="T71" fmla="*/ 937 h 1174"/>
                    <a:gd name="T72" fmla="*/ 112 w 1135"/>
                    <a:gd name="T73" fmla="*/ 116 h 1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135" h="1174">
                      <a:moveTo>
                        <a:pt x="0" y="0"/>
                      </a:moveTo>
                      <a:lnTo>
                        <a:pt x="1135" y="0"/>
                      </a:lnTo>
                      <a:lnTo>
                        <a:pt x="1022" y="112"/>
                      </a:lnTo>
                      <a:lnTo>
                        <a:pt x="1022" y="954"/>
                      </a:lnTo>
                      <a:lnTo>
                        <a:pt x="1022" y="954"/>
                      </a:lnTo>
                      <a:lnTo>
                        <a:pt x="1021" y="965"/>
                      </a:lnTo>
                      <a:lnTo>
                        <a:pt x="1019" y="976"/>
                      </a:lnTo>
                      <a:lnTo>
                        <a:pt x="1015" y="991"/>
                      </a:lnTo>
                      <a:lnTo>
                        <a:pt x="1009" y="1007"/>
                      </a:lnTo>
                      <a:lnTo>
                        <a:pt x="1001" y="1024"/>
                      </a:lnTo>
                      <a:lnTo>
                        <a:pt x="995" y="1033"/>
                      </a:lnTo>
                      <a:lnTo>
                        <a:pt x="989" y="1042"/>
                      </a:lnTo>
                      <a:lnTo>
                        <a:pt x="982" y="1050"/>
                      </a:lnTo>
                      <a:lnTo>
                        <a:pt x="975" y="1058"/>
                      </a:lnTo>
                      <a:lnTo>
                        <a:pt x="975" y="1058"/>
                      </a:lnTo>
                      <a:lnTo>
                        <a:pt x="966" y="1065"/>
                      </a:lnTo>
                      <a:lnTo>
                        <a:pt x="958" y="1072"/>
                      </a:lnTo>
                      <a:lnTo>
                        <a:pt x="949" y="1078"/>
                      </a:lnTo>
                      <a:lnTo>
                        <a:pt x="939" y="1084"/>
                      </a:lnTo>
                      <a:lnTo>
                        <a:pt x="921" y="1092"/>
                      </a:lnTo>
                      <a:lnTo>
                        <a:pt x="903" y="1099"/>
                      </a:lnTo>
                      <a:lnTo>
                        <a:pt x="886" y="1104"/>
                      </a:lnTo>
                      <a:lnTo>
                        <a:pt x="875" y="1107"/>
                      </a:lnTo>
                      <a:lnTo>
                        <a:pt x="863" y="1110"/>
                      </a:lnTo>
                      <a:lnTo>
                        <a:pt x="660" y="1110"/>
                      </a:lnTo>
                      <a:lnTo>
                        <a:pt x="660" y="1110"/>
                      </a:lnTo>
                      <a:lnTo>
                        <a:pt x="651" y="1111"/>
                      </a:lnTo>
                      <a:lnTo>
                        <a:pt x="632" y="1115"/>
                      </a:lnTo>
                      <a:lnTo>
                        <a:pt x="620" y="1118"/>
                      </a:lnTo>
                      <a:lnTo>
                        <a:pt x="609" y="1121"/>
                      </a:lnTo>
                      <a:lnTo>
                        <a:pt x="598" y="1126"/>
                      </a:lnTo>
                      <a:lnTo>
                        <a:pt x="591" y="1131"/>
                      </a:lnTo>
                      <a:lnTo>
                        <a:pt x="591" y="1131"/>
                      </a:lnTo>
                      <a:lnTo>
                        <a:pt x="584" y="1138"/>
                      </a:lnTo>
                      <a:lnTo>
                        <a:pt x="579" y="1144"/>
                      </a:lnTo>
                      <a:lnTo>
                        <a:pt x="569" y="1158"/>
                      </a:lnTo>
                      <a:lnTo>
                        <a:pt x="563" y="1170"/>
                      </a:lnTo>
                      <a:lnTo>
                        <a:pt x="561" y="1174"/>
                      </a:lnTo>
                      <a:lnTo>
                        <a:pt x="561" y="1174"/>
                      </a:lnTo>
                      <a:lnTo>
                        <a:pt x="557" y="1167"/>
                      </a:lnTo>
                      <a:lnTo>
                        <a:pt x="554" y="1159"/>
                      </a:lnTo>
                      <a:lnTo>
                        <a:pt x="549" y="1151"/>
                      </a:lnTo>
                      <a:lnTo>
                        <a:pt x="542" y="1142"/>
                      </a:lnTo>
                      <a:lnTo>
                        <a:pt x="535" y="1133"/>
                      </a:lnTo>
                      <a:lnTo>
                        <a:pt x="527" y="1127"/>
                      </a:lnTo>
                      <a:lnTo>
                        <a:pt x="522" y="1125"/>
                      </a:lnTo>
                      <a:lnTo>
                        <a:pt x="517" y="1123"/>
                      </a:lnTo>
                      <a:lnTo>
                        <a:pt x="517" y="1123"/>
                      </a:lnTo>
                      <a:lnTo>
                        <a:pt x="497" y="1118"/>
                      </a:lnTo>
                      <a:lnTo>
                        <a:pt x="477" y="1116"/>
                      </a:lnTo>
                      <a:lnTo>
                        <a:pt x="457" y="1114"/>
                      </a:lnTo>
                      <a:lnTo>
                        <a:pt x="254" y="1114"/>
                      </a:lnTo>
                      <a:lnTo>
                        <a:pt x="254" y="1114"/>
                      </a:lnTo>
                      <a:lnTo>
                        <a:pt x="246" y="1112"/>
                      </a:lnTo>
                      <a:lnTo>
                        <a:pt x="235" y="1109"/>
                      </a:lnTo>
                      <a:lnTo>
                        <a:pt x="222" y="1103"/>
                      </a:lnTo>
                      <a:lnTo>
                        <a:pt x="206" y="1096"/>
                      </a:lnTo>
                      <a:lnTo>
                        <a:pt x="188" y="1085"/>
                      </a:lnTo>
                      <a:lnTo>
                        <a:pt x="170" y="1071"/>
                      </a:lnTo>
                      <a:lnTo>
                        <a:pt x="160" y="1063"/>
                      </a:lnTo>
                      <a:lnTo>
                        <a:pt x="151" y="1053"/>
                      </a:lnTo>
                      <a:lnTo>
                        <a:pt x="151" y="1053"/>
                      </a:lnTo>
                      <a:lnTo>
                        <a:pt x="142" y="1044"/>
                      </a:lnTo>
                      <a:lnTo>
                        <a:pt x="134" y="1033"/>
                      </a:lnTo>
                      <a:lnTo>
                        <a:pt x="128" y="1022"/>
                      </a:lnTo>
                      <a:lnTo>
                        <a:pt x="123" y="1011"/>
                      </a:lnTo>
                      <a:lnTo>
                        <a:pt x="118" y="1001"/>
                      </a:lnTo>
                      <a:lnTo>
                        <a:pt x="116" y="990"/>
                      </a:lnTo>
                      <a:lnTo>
                        <a:pt x="113" y="979"/>
                      </a:lnTo>
                      <a:lnTo>
                        <a:pt x="112" y="969"/>
                      </a:lnTo>
                      <a:lnTo>
                        <a:pt x="111" y="951"/>
                      </a:lnTo>
                      <a:lnTo>
                        <a:pt x="111" y="937"/>
                      </a:lnTo>
                      <a:lnTo>
                        <a:pt x="112" y="924"/>
                      </a:lnTo>
                      <a:lnTo>
                        <a:pt x="112" y="1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132">
                  <a:extLst>
                    <a:ext uri="{FF2B5EF4-FFF2-40B4-BE49-F238E27FC236}">
                      <a16:creationId xmlns:a16="http://schemas.microsoft.com/office/drawing/2014/main" id="{A4AB12C9-7B83-4891-B29E-541700316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1" y="2013"/>
                  <a:ext cx="228" cy="294"/>
                </a:xfrm>
                <a:custGeom>
                  <a:avLst/>
                  <a:gdLst>
                    <a:gd name="T0" fmla="*/ 345 w 910"/>
                    <a:gd name="T1" fmla="*/ 0 h 1174"/>
                    <a:gd name="T2" fmla="*/ 345 w 910"/>
                    <a:gd name="T3" fmla="*/ 457 h 1174"/>
                    <a:gd name="T4" fmla="*/ 0 w 910"/>
                    <a:gd name="T5" fmla="*/ 457 h 1174"/>
                    <a:gd name="T6" fmla="*/ 0 w 910"/>
                    <a:gd name="T7" fmla="*/ 656 h 1174"/>
                    <a:gd name="T8" fmla="*/ 345 w 910"/>
                    <a:gd name="T9" fmla="*/ 656 h 1174"/>
                    <a:gd name="T10" fmla="*/ 345 w 910"/>
                    <a:gd name="T11" fmla="*/ 1114 h 1174"/>
                    <a:gd name="T12" fmla="*/ 345 w 910"/>
                    <a:gd name="T13" fmla="*/ 1114 h 1174"/>
                    <a:gd name="T14" fmla="*/ 365 w 910"/>
                    <a:gd name="T15" fmla="*/ 1116 h 1174"/>
                    <a:gd name="T16" fmla="*/ 385 w 910"/>
                    <a:gd name="T17" fmla="*/ 1118 h 1174"/>
                    <a:gd name="T18" fmla="*/ 405 w 910"/>
                    <a:gd name="T19" fmla="*/ 1123 h 1174"/>
                    <a:gd name="T20" fmla="*/ 405 w 910"/>
                    <a:gd name="T21" fmla="*/ 1123 h 1174"/>
                    <a:gd name="T22" fmla="*/ 410 w 910"/>
                    <a:gd name="T23" fmla="*/ 1125 h 1174"/>
                    <a:gd name="T24" fmla="*/ 415 w 910"/>
                    <a:gd name="T25" fmla="*/ 1127 h 1174"/>
                    <a:gd name="T26" fmla="*/ 423 w 910"/>
                    <a:gd name="T27" fmla="*/ 1133 h 1174"/>
                    <a:gd name="T28" fmla="*/ 430 w 910"/>
                    <a:gd name="T29" fmla="*/ 1142 h 1174"/>
                    <a:gd name="T30" fmla="*/ 437 w 910"/>
                    <a:gd name="T31" fmla="*/ 1151 h 1174"/>
                    <a:gd name="T32" fmla="*/ 442 w 910"/>
                    <a:gd name="T33" fmla="*/ 1159 h 1174"/>
                    <a:gd name="T34" fmla="*/ 445 w 910"/>
                    <a:gd name="T35" fmla="*/ 1167 h 1174"/>
                    <a:gd name="T36" fmla="*/ 449 w 910"/>
                    <a:gd name="T37" fmla="*/ 1174 h 1174"/>
                    <a:gd name="T38" fmla="*/ 449 w 910"/>
                    <a:gd name="T39" fmla="*/ 1174 h 1174"/>
                    <a:gd name="T40" fmla="*/ 451 w 910"/>
                    <a:gd name="T41" fmla="*/ 1170 h 1174"/>
                    <a:gd name="T42" fmla="*/ 457 w 910"/>
                    <a:gd name="T43" fmla="*/ 1158 h 1174"/>
                    <a:gd name="T44" fmla="*/ 467 w 910"/>
                    <a:gd name="T45" fmla="*/ 1144 h 1174"/>
                    <a:gd name="T46" fmla="*/ 472 w 910"/>
                    <a:gd name="T47" fmla="*/ 1138 h 1174"/>
                    <a:gd name="T48" fmla="*/ 479 w 910"/>
                    <a:gd name="T49" fmla="*/ 1131 h 1174"/>
                    <a:gd name="T50" fmla="*/ 479 w 910"/>
                    <a:gd name="T51" fmla="*/ 1131 h 1174"/>
                    <a:gd name="T52" fmla="*/ 486 w 910"/>
                    <a:gd name="T53" fmla="*/ 1126 h 1174"/>
                    <a:gd name="T54" fmla="*/ 497 w 910"/>
                    <a:gd name="T55" fmla="*/ 1121 h 1174"/>
                    <a:gd name="T56" fmla="*/ 508 w 910"/>
                    <a:gd name="T57" fmla="*/ 1118 h 1174"/>
                    <a:gd name="T58" fmla="*/ 520 w 910"/>
                    <a:gd name="T59" fmla="*/ 1115 h 1174"/>
                    <a:gd name="T60" fmla="*/ 539 w 910"/>
                    <a:gd name="T61" fmla="*/ 1111 h 1174"/>
                    <a:gd name="T62" fmla="*/ 548 w 910"/>
                    <a:gd name="T63" fmla="*/ 1110 h 1174"/>
                    <a:gd name="T64" fmla="*/ 548 w 910"/>
                    <a:gd name="T65" fmla="*/ 656 h 1174"/>
                    <a:gd name="T66" fmla="*/ 910 w 910"/>
                    <a:gd name="T67" fmla="*/ 656 h 1174"/>
                    <a:gd name="T68" fmla="*/ 910 w 910"/>
                    <a:gd name="T69" fmla="*/ 457 h 1174"/>
                    <a:gd name="T70" fmla="*/ 548 w 910"/>
                    <a:gd name="T71" fmla="*/ 457 h 1174"/>
                    <a:gd name="T72" fmla="*/ 548 w 910"/>
                    <a:gd name="T73" fmla="*/ 0 h 1174"/>
                    <a:gd name="T74" fmla="*/ 345 w 910"/>
                    <a:gd name="T75" fmla="*/ 0 h 1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10" h="1174">
                      <a:moveTo>
                        <a:pt x="345" y="0"/>
                      </a:moveTo>
                      <a:lnTo>
                        <a:pt x="345" y="457"/>
                      </a:lnTo>
                      <a:lnTo>
                        <a:pt x="0" y="457"/>
                      </a:lnTo>
                      <a:lnTo>
                        <a:pt x="0" y="656"/>
                      </a:lnTo>
                      <a:lnTo>
                        <a:pt x="345" y="656"/>
                      </a:lnTo>
                      <a:lnTo>
                        <a:pt x="345" y="1114"/>
                      </a:lnTo>
                      <a:lnTo>
                        <a:pt x="345" y="1114"/>
                      </a:lnTo>
                      <a:lnTo>
                        <a:pt x="365" y="1116"/>
                      </a:lnTo>
                      <a:lnTo>
                        <a:pt x="385" y="1118"/>
                      </a:lnTo>
                      <a:lnTo>
                        <a:pt x="405" y="1123"/>
                      </a:lnTo>
                      <a:lnTo>
                        <a:pt x="405" y="1123"/>
                      </a:lnTo>
                      <a:lnTo>
                        <a:pt x="410" y="1125"/>
                      </a:lnTo>
                      <a:lnTo>
                        <a:pt x="415" y="1127"/>
                      </a:lnTo>
                      <a:lnTo>
                        <a:pt x="423" y="1133"/>
                      </a:lnTo>
                      <a:lnTo>
                        <a:pt x="430" y="1142"/>
                      </a:lnTo>
                      <a:lnTo>
                        <a:pt x="437" y="1151"/>
                      </a:lnTo>
                      <a:lnTo>
                        <a:pt x="442" y="1159"/>
                      </a:lnTo>
                      <a:lnTo>
                        <a:pt x="445" y="1167"/>
                      </a:lnTo>
                      <a:lnTo>
                        <a:pt x="449" y="1174"/>
                      </a:lnTo>
                      <a:lnTo>
                        <a:pt x="449" y="1174"/>
                      </a:lnTo>
                      <a:lnTo>
                        <a:pt x="451" y="1170"/>
                      </a:lnTo>
                      <a:lnTo>
                        <a:pt x="457" y="1158"/>
                      </a:lnTo>
                      <a:lnTo>
                        <a:pt x="467" y="1144"/>
                      </a:lnTo>
                      <a:lnTo>
                        <a:pt x="472" y="1138"/>
                      </a:lnTo>
                      <a:lnTo>
                        <a:pt x="479" y="1131"/>
                      </a:lnTo>
                      <a:lnTo>
                        <a:pt x="479" y="1131"/>
                      </a:lnTo>
                      <a:lnTo>
                        <a:pt x="486" y="1126"/>
                      </a:lnTo>
                      <a:lnTo>
                        <a:pt x="497" y="1121"/>
                      </a:lnTo>
                      <a:lnTo>
                        <a:pt x="508" y="1118"/>
                      </a:lnTo>
                      <a:lnTo>
                        <a:pt x="520" y="1115"/>
                      </a:lnTo>
                      <a:lnTo>
                        <a:pt x="539" y="1111"/>
                      </a:lnTo>
                      <a:lnTo>
                        <a:pt x="548" y="1110"/>
                      </a:lnTo>
                      <a:lnTo>
                        <a:pt x="548" y="656"/>
                      </a:lnTo>
                      <a:lnTo>
                        <a:pt x="910" y="656"/>
                      </a:lnTo>
                      <a:lnTo>
                        <a:pt x="910" y="457"/>
                      </a:lnTo>
                      <a:lnTo>
                        <a:pt x="548" y="457"/>
                      </a:lnTo>
                      <a:lnTo>
                        <a:pt x="548" y="0"/>
                      </a:lnTo>
                      <a:lnTo>
                        <a:pt x="34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133">
                  <a:extLst>
                    <a:ext uri="{FF2B5EF4-FFF2-40B4-BE49-F238E27FC236}">
                      <a16:creationId xmlns:a16="http://schemas.microsoft.com/office/drawing/2014/main" id="{DC7E3015-EFB8-4EBD-943D-61D31DD0E9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01" y="2013"/>
                  <a:ext cx="256" cy="279"/>
                </a:xfrm>
                <a:custGeom>
                  <a:avLst/>
                  <a:gdLst>
                    <a:gd name="T0" fmla="*/ 1 w 1024"/>
                    <a:gd name="T1" fmla="*/ 656 h 1114"/>
                    <a:gd name="T2" fmla="*/ 1 w 1024"/>
                    <a:gd name="T3" fmla="*/ 924 h 1114"/>
                    <a:gd name="T4" fmla="*/ 1 w 1024"/>
                    <a:gd name="T5" fmla="*/ 924 h 1114"/>
                    <a:gd name="T6" fmla="*/ 0 w 1024"/>
                    <a:gd name="T7" fmla="*/ 937 h 1114"/>
                    <a:gd name="T8" fmla="*/ 0 w 1024"/>
                    <a:gd name="T9" fmla="*/ 951 h 1114"/>
                    <a:gd name="T10" fmla="*/ 1 w 1024"/>
                    <a:gd name="T11" fmla="*/ 969 h 1114"/>
                    <a:gd name="T12" fmla="*/ 2 w 1024"/>
                    <a:gd name="T13" fmla="*/ 979 h 1114"/>
                    <a:gd name="T14" fmla="*/ 5 w 1024"/>
                    <a:gd name="T15" fmla="*/ 990 h 1114"/>
                    <a:gd name="T16" fmla="*/ 7 w 1024"/>
                    <a:gd name="T17" fmla="*/ 1001 h 1114"/>
                    <a:gd name="T18" fmla="*/ 12 w 1024"/>
                    <a:gd name="T19" fmla="*/ 1011 h 1114"/>
                    <a:gd name="T20" fmla="*/ 17 w 1024"/>
                    <a:gd name="T21" fmla="*/ 1022 h 1114"/>
                    <a:gd name="T22" fmla="*/ 23 w 1024"/>
                    <a:gd name="T23" fmla="*/ 1033 h 1114"/>
                    <a:gd name="T24" fmla="*/ 31 w 1024"/>
                    <a:gd name="T25" fmla="*/ 1044 h 1114"/>
                    <a:gd name="T26" fmla="*/ 40 w 1024"/>
                    <a:gd name="T27" fmla="*/ 1053 h 1114"/>
                    <a:gd name="T28" fmla="*/ 40 w 1024"/>
                    <a:gd name="T29" fmla="*/ 1053 h 1114"/>
                    <a:gd name="T30" fmla="*/ 49 w 1024"/>
                    <a:gd name="T31" fmla="*/ 1063 h 1114"/>
                    <a:gd name="T32" fmla="*/ 59 w 1024"/>
                    <a:gd name="T33" fmla="*/ 1071 h 1114"/>
                    <a:gd name="T34" fmla="*/ 77 w 1024"/>
                    <a:gd name="T35" fmla="*/ 1085 h 1114"/>
                    <a:gd name="T36" fmla="*/ 95 w 1024"/>
                    <a:gd name="T37" fmla="*/ 1096 h 1114"/>
                    <a:gd name="T38" fmla="*/ 111 w 1024"/>
                    <a:gd name="T39" fmla="*/ 1103 h 1114"/>
                    <a:gd name="T40" fmla="*/ 124 w 1024"/>
                    <a:gd name="T41" fmla="*/ 1109 h 1114"/>
                    <a:gd name="T42" fmla="*/ 135 w 1024"/>
                    <a:gd name="T43" fmla="*/ 1112 h 1114"/>
                    <a:gd name="T44" fmla="*/ 143 w 1024"/>
                    <a:gd name="T45" fmla="*/ 1114 h 1114"/>
                    <a:gd name="T46" fmla="*/ 346 w 1024"/>
                    <a:gd name="T47" fmla="*/ 1114 h 1114"/>
                    <a:gd name="T48" fmla="*/ 346 w 1024"/>
                    <a:gd name="T49" fmla="*/ 656 h 1114"/>
                    <a:gd name="T50" fmla="*/ 1 w 1024"/>
                    <a:gd name="T51" fmla="*/ 656 h 1114"/>
                    <a:gd name="T52" fmla="*/ 911 w 1024"/>
                    <a:gd name="T53" fmla="*/ 457 h 1114"/>
                    <a:gd name="T54" fmla="*/ 911 w 1024"/>
                    <a:gd name="T55" fmla="*/ 112 h 1114"/>
                    <a:gd name="T56" fmla="*/ 1024 w 1024"/>
                    <a:gd name="T57" fmla="*/ 0 h 1114"/>
                    <a:gd name="T58" fmla="*/ 549 w 1024"/>
                    <a:gd name="T59" fmla="*/ 0 h 1114"/>
                    <a:gd name="T60" fmla="*/ 549 w 1024"/>
                    <a:gd name="T61" fmla="*/ 457 h 1114"/>
                    <a:gd name="T62" fmla="*/ 911 w 1024"/>
                    <a:gd name="T63" fmla="*/ 457 h 1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24" h="1114">
                      <a:moveTo>
                        <a:pt x="1" y="656"/>
                      </a:moveTo>
                      <a:lnTo>
                        <a:pt x="1" y="924"/>
                      </a:lnTo>
                      <a:lnTo>
                        <a:pt x="1" y="924"/>
                      </a:lnTo>
                      <a:lnTo>
                        <a:pt x="0" y="937"/>
                      </a:lnTo>
                      <a:lnTo>
                        <a:pt x="0" y="951"/>
                      </a:lnTo>
                      <a:lnTo>
                        <a:pt x="1" y="969"/>
                      </a:lnTo>
                      <a:lnTo>
                        <a:pt x="2" y="979"/>
                      </a:lnTo>
                      <a:lnTo>
                        <a:pt x="5" y="990"/>
                      </a:lnTo>
                      <a:lnTo>
                        <a:pt x="7" y="1001"/>
                      </a:lnTo>
                      <a:lnTo>
                        <a:pt x="12" y="1011"/>
                      </a:lnTo>
                      <a:lnTo>
                        <a:pt x="17" y="1022"/>
                      </a:lnTo>
                      <a:lnTo>
                        <a:pt x="23" y="1033"/>
                      </a:lnTo>
                      <a:lnTo>
                        <a:pt x="31" y="1044"/>
                      </a:lnTo>
                      <a:lnTo>
                        <a:pt x="40" y="1053"/>
                      </a:lnTo>
                      <a:lnTo>
                        <a:pt x="40" y="1053"/>
                      </a:lnTo>
                      <a:lnTo>
                        <a:pt x="49" y="1063"/>
                      </a:lnTo>
                      <a:lnTo>
                        <a:pt x="59" y="1071"/>
                      </a:lnTo>
                      <a:lnTo>
                        <a:pt x="77" y="1085"/>
                      </a:lnTo>
                      <a:lnTo>
                        <a:pt x="95" y="1096"/>
                      </a:lnTo>
                      <a:lnTo>
                        <a:pt x="111" y="1103"/>
                      </a:lnTo>
                      <a:lnTo>
                        <a:pt x="124" y="1109"/>
                      </a:lnTo>
                      <a:lnTo>
                        <a:pt x="135" y="1112"/>
                      </a:lnTo>
                      <a:lnTo>
                        <a:pt x="143" y="1114"/>
                      </a:lnTo>
                      <a:lnTo>
                        <a:pt x="346" y="1114"/>
                      </a:lnTo>
                      <a:lnTo>
                        <a:pt x="346" y="656"/>
                      </a:lnTo>
                      <a:lnTo>
                        <a:pt x="1" y="656"/>
                      </a:lnTo>
                      <a:close/>
                      <a:moveTo>
                        <a:pt x="911" y="457"/>
                      </a:moveTo>
                      <a:lnTo>
                        <a:pt x="911" y="112"/>
                      </a:lnTo>
                      <a:lnTo>
                        <a:pt x="1024" y="0"/>
                      </a:lnTo>
                      <a:lnTo>
                        <a:pt x="549" y="0"/>
                      </a:lnTo>
                      <a:lnTo>
                        <a:pt x="549" y="457"/>
                      </a:lnTo>
                      <a:lnTo>
                        <a:pt x="911" y="457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134">
                  <a:extLst>
                    <a:ext uri="{FF2B5EF4-FFF2-40B4-BE49-F238E27FC236}">
                      <a16:creationId xmlns:a16="http://schemas.microsoft.com/office/drawing/2014/main" id="{EC8E8A47-4F3F-4EE9-8C44-FD2EE7761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0" y="2019"/>
                  <a:ext cx="60" cy="104"/>
                </a:xfrm>
                <a:custGeom>
                  <a:avLst/>
                  <a:gdLst>
                    <a:gd name="T0" fmla="*/ 229 w 242"/>
                    <a:gd name="T1" fmla="*/ 419 h 419"/>
                    <a:gd name="T2" fmla="*/ 43 w 242"/>
                    <a:gd name="T3" fmla="*/ 95 h 419"/>
                    <a:gd name="T4" fmla="*/ 43 w 242"/>
                    <a:gd name="T5" fmla="*/ 95 h 419"/>
                    <a:gd name="T6" fmla="*/ 38 w 242"/>
                    <a:gd name="T7" fmla="*/ 94 h 419"/>
                    <a:gd name="T8" fmla="*/ 34 w 242"/>
                    <a:gd name="T9" fmla="*/ 93 h 419"/>
                    <a:gd name="T10" fmla="*/ 31 w 242"/>
                    <a:gd name="T11" fmla="*/ 92 h 419"/>
                    <a:gd name="T12" fmla="*/ 30 w 242"/>
                    <a:gd name="T13" fmla="*/ 91 h 419"/>
                    <a:gd name="T14" fmla="*/ 30 w 242"/>
                    <a:gd name="T15" fmla="*/ 91 h 419"/>
                    <a:gd name="T16" fmla="*/ 30 w 242"/>
                    <a:gd name="T17" fmla="*/ 89 h 419"/>
                    <a:gd name="T18" fmla="*/ 30 w 242"/>
                    <a:gd name="T19" fmla="*/ 87 h 419"/>
                    <a:gd name="T20" fmla="*/ 31 w 242"/>
                    <a:gd name="T21" fmla="*/ 82 h 419"/>
                    <a:gd name="T22" fmla="*/ 35 w 242"/>
                    <a:gd name="T23" fmla="*/ 78 h 419"/>
                    <a:gd name="T24" fmla="*/ 13 w 242"/>
                    <a:gd name="T25" fmla="*/ 74 h 419"/>
                    <a:gd name="T26" fmla="*/ 0 w 242"/>
                    <a:gd name="T27" fmla="*/ 0 h 419"/>
                    <a:gd name="T28" fmla="*/ 56 w 242"/>
                    <a:gd name="T29" fmla="*/ 56 h 419"/>
                    <a:gd name="T30" fmla="*/ 43 w 242"/>
                    <a:gd name="T31" fmla="*/ 74 h 419"/>
                    <a:gd name="T32" fmla="*/ 61 w 242"/>
                    <a:gd name="T33" fmla="*/ 78 h 419"/>
                    <a:gd name="T34" fmla="*/ 56 w 242"/>
                    <a:gd name="T35" fmla="*/ 87 h 419"/>
                    <a:gd name="T36" fmla="*/ 242 w 242"/>
                    <a:gd name="T37" fmla="*/ 411 h 419"/>
                    <a:gd name="T38" fmla="*/ 229 w 242"/>
                    <a:gd name="T39" fmla="*/ 419 h 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42" h="419">
                      <a:moveTo>
                        <a:pt x="229" y="419"/>
                      </a:moveTo>
                      <a:lnTo>
                        <a:pt x="43" y="95"/>
                      </a:lnTo>
                      <a:lnTo>
                        <a:pt x="43" y="95"/>
                      </a:lnTo>
                      <a:lnTo>
                        <a:pt x="38" y="94"/>
                      </a:lnTo>
                      <a:lnTo>
                        <a:pt x="34" y="93"/>
                      </a:lnTo>
                      <a:lnTo>
                        <a:pt x="31" y="92"/>
                      </a:lnTo>
                      <a:lnTo>
                        <a:pt x="30" y="91"/>
                      </a:lnTo>
                      <a:lnTo>
                        <a:pt x="30" y="91"/>
                      </a:lnTo>
                      <a:lnTo>
                        <a:pt x="30" y="89"/>
                      </a:lnTo>
                      <a:lnTo>
                        <a:pt x="30" y="87"/>
                      </a:lnTo>
                      <a:lnTo>
                        <a:pt x="31" y="82"/>
                      </a:lnTo>
                      <a:lnTo>
                        <a:pt x="35" y="78"/>
                      </a:lnTo>
                      <a:lnTo>
                        <a:pt x="13" y="74"/>
                      </a:lnTo>
                      <a:lnTo>
                        <a:pt x="0" y="0"/>
                      </a:lnTo>
                      <a:lnTo>
                        <a:pt x="56" y="56"/>
                      </a:lnTo>
                      <a:lnTo>
                        <a:pt x="43" y="74"/>
                      </a:lnTo>
                      <a:lnTo>
                        <a:pt x="61" y="78"/>
                      </a:lnTo>
                      <a:lnTo>
                        <a:pt x="56" y="87"/>
                      </a:lnTo>
                      <a:lnTo>
                        <a:pt x="242" y="411"/>
                      </a:lnTo>
                      <a:lnTo>
                        <a:pt x="229" y="419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135">
                  <a:extLst>
                    <a:ext uri="{FF2B5EF4-FFF2-40B4-BE49-F238E27FC236}">
                      <a16:creationId xmlns:a16="http://schemas.microsoft.com/office/drawing/2014/main" id="{693F659E-4325-4395-B43E-25BFAA01F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9" y="2046"/>
                  <a:ext cx="64" cy="195"/>
                </a:xfrm>
                <a:custGeom>
                  <a:avLst/>
                  <a:gdLst>
                    <a:gd name="T0" fmla="*/ 0 w 257"/>
                    <a:gd name="T1" fmla="*/ 0 h 783"/>
                    <a:gd name="T2" fmla="*/ 0 w 257"/>
                    <a:gd name="T3" fmla="*/ 613 h 783"/>
                    <a:gd name="T4" fmla="*/ 0 w 257"/>
                    <a:gd name="T5" fmla="*/ 613 h 783"/>
                    <a:gd name="T6" fmla="*/ 1 w 257"/>
                    <a:gd name="T7" fmla="*/ 620 h 783"/>
                    <a:gd name="T8" fmla="*/ 5 w 257"/>
                    <a:gd name="T9" fmla="*/ 637 h 783"/>
                    <a:gd name="T10" fmla="*/ 13 w 257"/>
                    <a:gd name="T11" fmla="*/ 661 h 783"/>
                    <a:gd name="T12" fmla="*/ 18 w 257"/>
                    <a:gd name="T13" fmla="*/ 675 h 783"/>
                    <a:gd name="T14" fmla="*/ 25 w 257"/>
                    <a:gd name="T15" fmla="*/ 690 h 783"/>
                    <a:gd name="T16" fmla="*/ 32 w 257"/>
                    <a:gd name="T17" fmla="*/ 704 h 783"/>
                    <a:gd name="T18" fmla="*/ 42 w 257"/>
                    <a:gd name="T19" fmla="*/ 719 h 783"/>
                    <a:gd name="T20" fmla="*/ 52 w 257"/>
                    <a:gd name="T21" fmla="*/ 733 h 783"/>
                    <a:gd name="T22" fmla="*/ 63 w 257"/>
                    <a:gd name="T23" fmla="*/ 746 h 783"/>
                    <a:gd name="T24" fmla="*/ 76 w 257"/>
                    <a:gd name="T25" fmla="*/ 757 h 783"/>
                    <a:gd name="T26" fmla="*/ 84 w 257"/>
                    <a:gd name="T27" fmla="*/ 762 h 783"/>
                    <a:gd name="T28" fmla="*/ 90 w 257"/>
                    <a:gd name="T29" fmla="*/ 767 h 783"/>
                    <a:gd name="T30" fmla="*/ 99 w 257"/>
                    <a:gd name="T31" fmla="*/ 771 h 783"/>
                    <a:gd name="T32" fmla="*/ 107 w 257"/>
                    <a:gd name="T33" fmla="*/ 774 h 783"/>
                    <a:gd name="T34" fmla="*/ 116 w 257"/>
                    <a:gd name="T35" fmla="*/ 778 h 783"/>
                    <a:gd name="T36" fmla="*/ 125 w 257"/>
                    <a:gd name="T37" fmla="*/ 780 h 783"/>
                    <a:gd name="T38" fmla="*/ 125 w 257"/>
                    <a:gd name="T39" fmla="*/ 780 h 783"/>
                    <a:gd name="T40" fmla="*/ 143 w 257"/>
                    <a:gd name="T41" fmla="*/ 782 h 783"/>
                    <a:gd name="T42" fmla="*/ 159 w 257"/>
                    <a:gd name="T43" fmla="*/ 783 h 783"/>
                    <a:gd name="T44" fmla="*/ 173 w 257"/>
                    <a:gd name="T45" fmla="*/ 782 h 783"/>
                    <a:gd name="T46" fmla="*/ 188 w 257"/>
                    <a:gd name="T47" fmla="*/ 780 h 783"/>
                    <a:gd name="T48" fmla="*/ 199 w 257"/>
                    <a:gd name="T49" fmla="*/ 777 h 783"/>
                    <a:gd name="T50" fmla="*/ 210 w 257"/>
                    <a:gd name="T51" fmla="*/ 773 h 783"/>
                    <a:gd name="T52" fmla="*/ 220 w 257"/>
                    <a:gd name="T53" fmla="*/ 769 h 783"/>
                    <a:gd name="T54" fmla="*/ 229 w 257"/>
                    <a:gd name="T55" fmla="*/ 764 h 783"/>
                    <a:gd name="T56" fmla="*/ 235 w 257"/>
                    <a:gd name="T57" fmla="*/ 758 h 783"/>
                    <a:gd name="T58" fmla="*/ 241 w 257"/>
                    <a:gd name="T59" fmla="*/ 754 h 783"/>
                    <a:gd name="T60" fmla="*/ 250 w 257"/>
                    <a:gd name="T61" fmla="*/ 744 h 783"/>
                    <a:gd name="T62" fmla="*/ 255 w 257"/>
                    <a:gd name="T63" fmla="*/ 737 h 783"/>
                    <a:gd name="T64" fmla="*/ 257 w 257"/>
                    <a:gd name="T65" fmla="*/ 734 h 783"/>
                    <a:gd name="T66" fmla="*/ 257 w 257"/>
                    <a:gd name="T67" fmla="*/ 337 h 783"/>
                    <a:gd name="T68" fmla="*/ 0 w 257"/>
                    <a:gd name="T69" fmla="*/ 0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57" h="783">
                      <a:moveTo>
                        <a:pt x="0" y="0"/>
                      </a:moveTo>
                      <a:lnTo>
                        <a:pt x="0" y="613"/>
                      </a:lnTo>
                      <a:lnTo>
                        <a:pt x="0" y="613"/>
                      </a:lnTo>
                      <a:lnTo>
                        <a:pt x="1" y="620"/>
                      </a:lnTo>
                      <a:lnTo>
                        <a:pt x="5" y="637"/>
                      </a:lnTo>
                      <a:lnTo>
                        <a:pt x="13" y="661"/>
                      </a:lnTo>
                      <a:lnTo>
                        <a:pt x="18" y="675"/>
                      </a:lnTo>
                      <a:lnTo>
                        <a:pt x="25" y="690"/>
                      </a:lnTo>
                      <a:lnTo>
                        <a:pt x="32" y="704"/>
                      </a:lnTo>
                      <a:lnTo>
                        <a:pt x="42" y="719"/>
                      </a:lnTo>
                      <a:lnTo>
                        <a:pt x="52" y="733"/>
                      </a:lnTo>
                      <a:lnTo>
                        <a:pt x="63" y="746"/>
                      </a:lnTo>
                      <a:lnTo>
                        <a:pt x="76" y="757"/>
                      </a:lnTo>
                      <a:lnTo>
                        <a:pt x="84" y="762"/>
                      </a:lnTo>
                      <a:lnTo>
                        <a:pt x="90" y="767"/>
                      </a:lnTo>
                      <a:lnTo>
                        <a:pt x="99" y="771"/>
                      </a:lnTo>
                      <a:lnTo>
                        <a:pt x="107" y="774"/>
                      </a:lnTo>
                      <a:lnTo>
                        <a:pt x="116" y="778"/>
                      </a:lnTo>
                      <a:lnTo>
                        <a:pt x="125" y="780"/>
                      </a:lnTo>
                      <a:lnTo>
                        <a:pt x="125" y="780"/>
                      </a:lnTo>
                      <a:lnTo>
                        <a:pt x="143" y="782"/>
                      </a:lnTo>
                      <a:lnTo>
                        <a:pt x="159" y="783"/>
                      </a:lnTo>
                      <a:lnTo>
                        <a:pt x="173" y="782"/>
                      </a:lnTo>
                      <a:lnTo>
                        <a:pt x="188" y="780"/>
                      </a:lnTo>
                      <a:lnTo>
                        <a:pt x="199" y="777"/>
                      </a:lnTo>
                      <a:lnTo>
                        <a:pt x="210" y="773"/>
                      </a:lnTo>
                      <a:lnTo>
                        <a:pt x="220" y="769"/>
                      </a:lnTo>
                      <a:lnTo>
                        <a:pt x="229" y="764"/>
                      </a:lnTo>
                      <a:lnTo>
                        <a:pt x="235" y="758"/>
                      </a:lnTo>
                      <a:lnTo>
                        <a:pt x="241" y="754"/>
                      </a:lnTo>
                      <a:lnTo>
                        <a:pt x="250" y="744"/>
                      </a:lnTo>
                      <a:lnTo>
                        <a:pt x="255" y="737"/>
                      </a:lnTo>
                      <a:lnTo>
                        <a:pt x="257" y="734"/>
                      </a:lnTo>
                      <a:lnTo>
                        <a:pt x="257" y="3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136">
                  <a:extLst>
                    <a:ext uri="{FF2B5EF4-FFF2-40B4-BE49-F238E27FC236}">
                      <a16:creationId xmlns:a16="http://schemas.microsoft.com/office/drawing/2014/main" id="{6D0F509D-7CCD-4D8E-8B2A-55393170D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9" y="2046"/>
                  <a:ext cx="36" cy="127"/>
                </a:xfrm>
                <a:custGeom>
                  <a:avLst/>
                  <a:gdLst>
                    <a:gd name="T0" fmla="*/ 144 w 144"/>
                    <a:gd name="T1" fmla="*/ 511 h 511"/>
                    <a:gd name="T2" fmla="*/ 0 w 144"/>
                    <a:gd name="T3" fmla="*/ 350 h 511"/>
                    <a:gd name="T4" fmla="*/ 0 w 144"/>
                    <a:gd name="T5" fmla="*/ 0 h 511"/>
                    <a:gd name="T6" fmla="*/ 144 w 144"/>
                    <a:gd name="T7" fmla="*/ 191 h 511"/>
                    <a:gd name="T8" fmla="*/ 144 w 144"/>
                    <a:gd name="T9" fmla="*/ 511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511">
                      <a:moveTo>
                        <a:pt x="144" y="511"/>
                      </a:moveTo>
                      <a:lnTo>
                        <a:pt x="0" y="350"/>
                      </a:lnTo>
                      <a:lnTo>
                        <a:pt x="0" y="0"/>
                      </a:lnTo>
                      <a:lnTo>
                        <a:pt x="144" y="191"/>
                      </a:lnTo>
                      <a:lnTo>
                        <a:pt x="144" y="511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137">
                  <a:extLst>
                    <a:ext uri="{FF2B5EF4-FFF2-40B4-BE49-F238E27FC236}">
                      <a16:creationId xmlns:a16="http://schemas.microsoft.com/office/drawing/2014/main" id="{4DE043DF-37E6-41D3-B1A4-2CA0A7DF36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2" y="2116"/>
                  <a:ext cx="11" cy="74"/>
                </a:xfrm>
                <a:custGeom>
                  <a:avLst/>
                  <a:gdLst>
                    <a:gd name="T0" fmla="*/ 0 w 46"/>
                    <a:gd name="T1" fmla="*/ 0 h 298"/>
                    <a:gd name="T2" fmla="*/ 0 w 46"/>
                    <a:gd name="T3" fmla="*/ 289 h 298"/>
                    <a:gd name="T4" fmla="*/ 0 w 46"/>
                    <a:gd name="T5" fmla="*/ 289 h 298"/>
                    <a:gd name="T6" fmla="*/ 6 w 46"/>
                    <a:gd name="T7" fmla="*/ 294 h 298"/>
                    <a:gd name="T8" fmla="*/ 12 w 46"/>
                    <a:gd name="T9" fmla="*/ 296 h 298"/>
                    <a:gd name="T10" fmla="*/ 21 w 46"/>
                    <a:gd name="T11" fmla="*/ 298 h 298"/>
                    <a:gd name="T12" fmla="*/ 21 w 46"/>
                    <a:gd name="T13" fmla="*/ 298 h 298"/>
                    <a:gd name="T14" fmla="*/ 29 w 46"/>
                    <a:gd name="T15" fmla="*/ 297 h 298"/>
                    <a:gd name="T16" fmla="*/ 38 w 46"/>
                    <a:gd name="T17" fmla="*/ 296 h 298"/>
                    <a:gd name="T18" fmla="*/ 46 w 46"/>
                    <a:gd name="T19" fmla="*/ 294 h 298"/>
                    <a:gd name="T20" fmla="*/ 46 w 46"/>
                    <a:gd name="T21" fmla="*/ 52 h 298"/>
                    <a:gd name="T22" fmla="*/ 0 w 46"/>
                    <a:gd name="T23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298">
                      <a:moveTo>
                        <a:pt x="0" y="0"/>
                      </a:moveTo>
                      <a:lnTo>
                        <a:pt x="0" y="289"/>
                      </a:lnTo>
                      <a:lnTo>
                        <a:pt x="0" y="289"/>
                      </a:lnTo>
                      <a:lnTo>
                        <a:pt x="6" y="294"/>
                      </a:lnTo>
                      <a:lnTo>
                        <a:pt x="12" y="296"/>
                      </a:lnTo>
                      <a:lnTo>
                        <a:pt x="21" y="298"/>
                      </a:lnTo>
                      <a:lnTo>
                        <a:pt x="21" y="298"/>
                      </a:lnTo>
                      <a:lnTo>
                        <a:pt x="29" y="297"/>
                      </a:lnTo>
                      <a:lnTo>
                        <a:pt x="38" y="296"/>
                      </a:lnTo>
                      <a:lnTo>
                        <a:pt x="46" y="294"/>
                      </a:lnTo>
                      <a:lnTo>
                        <a:pt x="46" y="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138">
                  <a:extLst>
                    <a:ext uri="{FF2B5EF4-FFF2-40B4-BE49-F238E27FC236}">
                      <a16:creationId xmlns:a16="http://schemas.microsoft.com/office/drawing/2014/main" id="{EC518A02-19F7-42D5-A7C5-D8F5AA9B89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9" y="2201"/>
                  <a:ext cx="14" cy="14"/>
                </a:xfrm>
                <a:custGeom>
                  <a:avLst/>
                  <a:gdLst>
                    <a:gd name="T0" fmla="*/ 54 w 54"/>
                    <a:gd name="T1" fmla="*/ 0 h 55"/>
                    <a:gd name="T2" fmla="*/ 54 w 54"/>
                    <a:gd name="T3" fmla="*/ 0 h 55"/>
                    <a:gd name="T4" fmla="*/ 51 w 54"/>
                    <a:gd name="T5" fmla="*/ 2 h 55"/>
                    <a:gd name="T6" fmla="*/ 46 w 54"/>
                    <a:gd name="T7" fmla="*/ 7 h 55"/>
                    <a:gd name="T8" fmla="*/ 38 w 54"/>
                    <a:gd name="T9" fmla="*/ 11 h 55"/>
                    <a:gd name="T10" fmla="*/ 34 w 54"/>
                    <a:gd name="T11" fmla="*/ 12 h 55"/>
                    <a:gd name="T12" fmla="*/ 29 w 54"/>
                    <a:gd name="T13" fmla="*/ 13 h 55"/>
                    <a:gd name="T14" fmla="*/ 29 w 54"/>
                    <a:gd name="T15" fmla="*/ 13 h 55"/>
                    <a:gd name="T16" fmla="*/ 18 w 54"/>
                    <a:gd name="T17" fmla="*/ 13 h 55"/>
                    <a:gd name="T18" fmla="*/ 9 w 54"/>
                    <a:gd name="T19" fmla="*/ 13 h 55"/>
                    <a:gd name="T20" fmla="*/ 0 w 54"/>
                    <a:gd name="T21" fmla="*/ 12 h 55"/>
                    <a:gd name="T22" fmla="*/ 0 w 54"/>
                    <a:gd name="T23" fmla="*/ 12 h 55"/>
                    <a:gd name="T24" fmla="*/ 1 w 54"/>
                    <a:gd name="T25" fmla="*/ 15 h 55"/>
                    <a:gd name="T26" fmla="*/ 4 w 54"/>
                    <a:gd name="T27" fmla="*/ 25 h 55"/>
                    <a:gd name="T28" fmla="*/ 6 w 54"/>
                    <a:gd name="T29" fmla="*/ 30 h 55"/>
                    <a:gd name="T30" fmla="*/ 10 w 54"/>
                    <a:gd name="T31" fmla="*/ 36 h 55"/>
                    <a:gd name="T32" fmla="*/ 15 w 54"/>
                    <a:gd name="T33" fmla="*/ 41 h 55"/>
                    <a:gd name="T34" fmla="*/ 20 w 54"/>
                    <a:gd name="T35" fmla="*/ 45 h 55"/>
                    <a:gd name="T36" fmla="*/ 20 w 54"/>
                    <a:gd name="T37" fmla="*/ 45 h 55"/>
                    <a:gd name="T38" fmla="*/ 32 w 54"/>
                    <a:gd name="T39" fmla="*/ 52 h 55"/>
                    <a:gd name="T40" fmla="*/ 41 w 54"/>
                    <a:gd name="T41" fmla="*/ 54 h 55"/>
                    <a:gd name="T42" fmla="*/ 47 w 54"/>
                    <a:gd name="T43" fmla="*/ 55 h 55"/>
                    <a:gd name="T44" fmla="*/ 49 w 54"/>
                    <a:gd name="T45" fmla="*/ 55 h 55"/>
                    <a:gd name="T46" fmla="*/ 54 w 54"/>
                    <a:gd name="T4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4" h="55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51" y="2"/>
                      </a:lnTo>
                      <a:lnTo>
                        <a:pt x="46" y="7"/>
                      </a:lnTo>
                      <a:lnTo>
                        <a:pt x="38" y="11"/>
                      </a:lnTo>
                      <a:lnTo>
                        <a:pt x="34" y="12"/>
                      </a:lnTo>
                      <a:lnTo>
                        <a:pt x="29" y="13"/>
                      </a:lnTo>
                      <a:lnTo>
                        <a:pt x="29" y="13"/>
                      </a:lnTo>
                      <a:lnTo>
                        <a:pt x="18" y="13"/>
                      </a:lnTo>
                      <a:lnTo>
                        <a:pt x="9" y="13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1" y="15"/>
                      </a:lnTo>
                      <a:lnTo>
                        <a:pt x="4" y="25"/>
                      </a:lnTo>
                      <a:lnTo>
                        <a:pt x="6" y="30"/>
                      </a:lnTo>
                      <a:lnTo>
                        <a:pt x="10" y="36"/>
                      </a:lnTo>
                      <a:lnTo>
                        <a:pt x="15" y="41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32" y="52"/>
                      </a:lnTo>
                      <a:lnTo>
                        <a:pt x="41" y="54"/>
                      </a:lnTo>
                      <a:lnTo>
                        <a:pt x="47" y="55"/>
                      </a:lnTo>
                      <a:lnTo>
                        <a:pt x="49" y="55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139">
                  <a:extLst>
                    <a:ext uri="{FF2B5EF4-FFF2-40B4-BE49-F238E27FC236}">
                      <a16:creationId xmlns:a16="http://schemas.microsoft.com/office/drawing/2014/main" id="{7FA30478-6AA4-45E0-BFC1-63EEACAC8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8" y="2155"/>
                  <a:ext cx="64" cy="87"/>
                </a:xfrm>
                <a:custGeom>
                  <a:avLst/>
                  <a:gdLst>
                    <a:gd name="T0" fmla="*/ 254 w 254"/>
                    <a:gd name="T1" fmla="*/ 267 h 351"/>
                    <a:gd name="T2" fmla="*/ 254 w 254"/>
                    <a:gd name="T3" fmla="*/ 302 h 351"/>
                    <a:gd name="T4" fmla="*/ 254 w 254"/>
                    <a:gd name="T5" fmla="*/ 302 h 351"/>
                    <a:gd name="T6" fmla="*/ 253 w 254"/>
                    <a:gd name="T7" fmla="*/ 305 h 351"/>
                    <a:gd name="T8" fmla="*/ 248 w 254"/>
                    <a:gd name="T9" fmla="*/ 311 h 351"/>
                    <a:gd name="T10" fmla="*/ 238 w 254"/>
                    <a:gd name="T11" fmla="*/ 321 h 351"/>
                    <a:gd name="T12" fmla="*/ 233 w 254"/>
                    <a:gd name="T13" fmla="*/ 326 h 351"/>
                    <a:gd name="T14" fmla="*/ 226 w 254"/>
                    <a:gd name="T15" fmla="*/ 331 h 351"/>
                    <a:gd name="T16" fmla="*/ 218 w 254"/>
                    <a:gd name="T17" fmla="*/ 336 h 351"/>
                    <a:gd name="T18" fmla="*/ 209 w 254"/>
                    <a:gd name="T19" fmla="*/ 341 h 351"/>
                    <a:gd name="T20" fmla="*/ 199 w 254"/>
                    <a:gd name="T21" fmla="*/ 345 h 351"/>
                    <a:gd name="T22" fmla="*/ 188 w 254"/>
                    <a:gd name="T23" fmla="*/ 348 h 351"/>
                    <a:gd name="T24" fmla="*/ 177 w 254"/>
                    <a:gd name="T25" fmla="*/ 350 h 351"/>
                    <a:gd name="T26" fmla="*/ 164 w 254"/>
                    <a:gd name="T27" fmla="*/ 351 h 351"/>
                    <a:gd name="T28" fmla="*/ 150 w 254"/>
                    <a:gd name="T29" fmla="*/ 351 h 351"/>
                    <a:gd name="T30" fmla="*/ 135 w 254"/>
                    <a:gd name="T31" fmla="*/ 349 h 351"/>
                    <a:gd name="T32" fmla="*/ 135 w 254"/>
                    <a:gd name="T33" fmla="*/ 349 h 351"/>
                    <a:gd name="T34" fmla="*/ 118 w 254"/>
                    <a:gd name="T35" fmla="*/ 345 h 351"/>
                    <a:gd name="T36" fmla="*/ 104 w 254"/>
                    <a:gd name="T37" fmla="*/ 338 h 351"/>
                    <a:gd name="T38" fmla="*/ 91 w 254"/>
                    <a:gd name="T39" fmla="*/ 331 h 351"/>
                    <a:gd name="T40" fmla="*/ 78 w 254"/>
                    <a:gd name="T41" fmla="*/ 321 h 351"/>
                    <a:gd name="T42" fmla="*/ 67 w 254"/>
                    <a:gd name="T43" fmla="*/ 310 h 351"/>
                    <a:gd name="T44" fmla="*/ 56 w 254"/>
                    <a:gd name="T45" fmla="*/ 298 h 351"/>
                    <a:gd name="T46" fmla="*/ 46 w 254"/>
                    <a:gd name="T47" fmla="*/ 287 h 351"/>
                    <a:gd name="T48" fmla="*/ 37 w 254"/>
                    <a:gd name="T49" fmla="*/ 274 h 351"/>
                    <a:gd name="T50" fmla="*/ 30 w 254"/>
                    <a:gd name="T51" fmla="*/ 261 h 351"/>
                    <a:gd name="T52" fmla="*/ 23 w 254"/>
                    <a:gd name="T53" fmla="*/ 248 h 351"/>
                    <a:gd name="T54" fmla="*/ 13 w 254"/>
                    <a:gd name="T55" fmla="*/ 224 h 351"/>
                    <a:gd name="T56" fmla="*/ 5 w 254"/>
                    <a:gd name="T57" fmla="*/ 204 h 351"/>
                    <a:gd name="T58" fmla="*/ 2 w 254"/>
                    <a:gd name="T59" fmla="*/ 190 h 351"/>
                    <a:gd name="T60" fmla="*/ 2 w 254"/>
                    <a:gd name="T61" fmla="*/ 190 h 351"/>
                    <a:gd name="T62" fmla="*/ 1 w 254"/>
                    <a:gd name="T63" fmla="*/ 175 h 351"/>
                    <a:gd name="T64" fmla="*/ 0 w 254"/>
                    <a:gd name="T65" fmla="*/ 150 h 351"/>
                    <a:gd name="T66" fmla="*/ 0 w 254"/>
                    <a:gd name="T67" fmla="*/ 87 h 351"/>
                    <a:gd name="T68" fmla="*/ 2 w 254"/>
                    <a:gd name="T69" fmla="*/ 0 h 351"/>
                    <a:gd name="T70" fmla="*/ 146 w 254"/>
                    <a:gd name="T71" fmla="*/ 166 h 351"/>
                    <a:gd name="T72" fmla="*/ 146 w 254"/>
                    <a:gd name="T73" fmla="*/ 166 h 351"/>
                    <a:gd name="T74" fmla="*/ 146 w 254"/>
                    <a:gd name="T75" fmla="*/ 174 h 351"/>
                    <a:gd name="T76" fmla="*/ 147 w 254"/>
                    <a:gd name="T77" fmla="*/ 183 h 351"/>
                    <a:gd name="T78" fmla="*/ 149 w 254"/>
                    <a:gd name="T79" fmla="*/ 195 h 351"/>
                    <a:gd name="T80" fmla="*/ 152 w 254"/>
                    <a:gd name="T81" fmla="*/ 208 h 351"/>
                    <a:gd name="T82" fmla="*/ 156 w 254"/>
                    <a:gd name="T83" fmla="*/ 221 h 351"/>
                    <a:gd name="T84" fmla="*/ 163 w 254"/>
                    <a:gd name="T85" fmla="*/ 235 h 351"/>
                    <a:gd name="T86" fmla="*/ 167 w 254"/>
                    <a:gd name="T87" fmla="*/ 241 h 351"/>
                    <a:gd name="T88" fmla="*/ 171 w 254"/>
                    <a:gd name="T89" fmla="*/ 248 h 351"/>
                    <a:gd name="T90" fmla="*/ 171 w 254"/>
                    <a:gd name="T91" fmla="*/ 248 h 351"/>
                    <a:gd name="T92" fmla="*/ 177 w 254"/>
                    <a:gd name="T93" fmla="*/ 254 h 351"/>
                    <a:gd name="T94" fmla="*/ 182 w 254"/>
                    <a:gd name="T95" fmla="*/ 258 h 351"/>
                    <a:gd name="T96" fmla="*/ 188 w 254"/>
                    <a:gd name="T97" fmla="*/ 263 h 351"/>
                    <a:gd name="T98" fmla="*/ 194 w 254"/>
                    <a:gd name="T99" fmla="*/ 266 h 351"/>
                    <a:gd name="T100" fmla="*/ 206 w 254"/>
                    <a:gd name="T101" fmla="*/ 271 h 351"/>
                    <a:gd name="T102" fmla="*/ 218 w 254"/>
                    <a:gd name="T103" fmla="*/ 275 h 351"/>
                    <a:gd name="T104" fmla="*/ 227 w 254"/>
                    <a:gd name="T105" fmla="*/ 276 h 351"/>
                    <a:gd name="T106" fmla="*/ 237 w 254"/>
                    <a:gd name="T107" fmla="*/ 276 h 351"/>
                    <a:gd name="T108" fmla="*/ 242 w 254"/>
                    <a:gd name="T109" fmla="*/ 276 h 351"/>
                    <a:gd name="T110" fmla="*/ 246 w 254"/>
                    <a:gd name="T111" fmla="*/ 275 h 351"/>
                    <a:gd name="T112" fmla="*/ 246 w 254"/>
                    <a:gd name="T113" fmla="*/ 275 h 351"/>
                    <a:gd name="T114" fmla="*/ 252 w 254"/>
                    <a:gd name="T115" fmla="*/ 270 h 351"/>
                    <a:gd name="T116" fmla="*/ 254 w 254"/>
                    <a:gd name="T117" fmla="*/ 267 h 351"/>
                    <a:gd name="T118" fmla="*/ 254 w 254"/>
                    <a:gd name="T119" fmla="*/ 267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54" h="351">
                      <a:moveTo>
                        <a:pt x="254" y="267"/>
                      </a:moveTo>
                      <a:lnTo>
                        <a:pt x="254" y="302"/>
                      </a:lnTo>
                      <a:lnTo>
                        <a:pt x="254" y="302"/>
                      </a:lnTo>
                      <a:lnTo>
                        <a:pt x="253" y="305"/>
                      </a:lnTo>
                      <a:lnTo>
                        <a:pt x="248" y="311"/>
                      </a:lnTo>
                      <a:lnTo>
                        <a:pt x="238" y="321"/>
                      </a:lnTo>
                      <a:lnTo>
                        <a:pt x="233" y="326"/>
                      </a:lnTo>
                      <a:lnTo>
                        <a:pt x="226" y="331"/>
                      </a:lnTo>
                      <a:lnTo>
                        <a:pt x="218" y="336"/>
                      </a:lnTo>
                      <a:lnTo>
                        <a:pt x="209" y="341"/>
                      </a:lnTo>
                      <a:lnTo>
                        <a:pt x="199" y="345"/>
                      </a:lnTo>
                      <a:lnTo>
                        <a:pt x="188" y="348"/>
                      </a:lnTo>
                      <a:lnTo>
                        <a:pt x="177" y="350"/>
                      </a:lnTo>
                      <a:lnTo>
                        <a:pt x="164" y="351"/>
                      </a:lnTo>
                      <a:lnTo>
                        <a:pt x="150" y="351"/>
                      </a:lnTo>
                      <a:lnTo>
                        <a:pt x="135" y="349"/>
                      </a:lnTo>
                      <a:lnTo>
                        <a:pt x="135" y="349"/>
                      </a:lnTo>
                      <a:lnTo>
                        <a:pt x="118" y="345"/>
                      </a:lnTo>
                      <a:lnTo>
                        <a:pt x="104" y="338"/>
                      </a:lnTo>
                      <a:lnTo>
                        <a:pt x="91" y="331"/>
                      </a:lnTo>
                      <a:lnTo>
                        <a:pt x="78" y="321"/>
                      </a:lnTo>
                      <a:lnTo>
                        <a:pt x="67" y="310"/>
                      </a:lnTo>
                      <a:lnTo>
                        <a:pt x="56" y="298"/>
                      </a:lnTo>
                      <a:lnTo>
                        <a:pt x="46" y="287"/>
                      </a:lnTo>
                      <a:lnTo>
                        <a:pt x="37" y="274"/>
                      </a:lnTo>
                      <a:lnTo>
                        <a:pt x="30" y="261"/>
                      </a:lnTo>
                      <a:lnTo>
                        <a:pt x="23" y="248"/>
                      </a:lnTo>
                      <a:lnTo>
                        <a:pt x="13" y="224"/>
                      </a:lnTo>
                      <a:lnTo>
                        <a:pt x="5" y="204"/>
                      </a:lnTo>
                      <a:lnTo>
                        <a:pt x="2" y="190"/>
                      </a:lnTo>
                      <a:lnTo>
                        <a:pt x="2" y="190"/>
                      </a:lnTo>
                      <a:lnTo>
                        <a:pt x="1" y="175"/>
                      </a:lnTo>
                      <a:lnTo>
                        <a:pt x="0" y="150"/>
                      </a:lnTo>
                      <a:lnTo>
                        <a:pt x="0" y="87"/>
                      </a:lnTo>
                      <a:lnTo>
                        <a:pt x="2" y="0"/>
                      </a:lnTo>
                      <a:lnTo>
                        <a:pt x="146" y="166"/>
                      </a:lnTo>
                      <a:lnTo>
                        <a:pt x="146" y="166"/>
                      </a:lnTo>
                      <a:lnTo>
                        <a:pt x="146" y="174"/>
                      </a:lnTo>
                      <a:lnTo>
                        <a:pt x="147" y="183"/>
                      </a:lnTo>
                      <a:lnTo>
                        <a:pt x="149" y="195"/>
                      </a:lnTo>
                      <a:lnTo>
                        <a:pt x="152" y="208"/>
                      </a:lnTo>
                      <a:lnTo>
                        <a:pt x="156" y="221"/>
                      </a:lnTo>
                      <a:lnTo>
                        <a:pt x="163" y="235"/>
                      </a:lnTo>
                      <a:lnTo>
                        <a:pt x="167" y="241"/>
                      </a:lnTo>
                      <a:lnTo>
                        <a:pt x="171" y="248"/>
                      </a:lnTo>
                      <a:lnTo>
                        <a:pt x="171" y="248"/>
                      </a:lnTo>
                      <a:lnTo>
                        <a:pt x="177" y="254"/>
                      </a:lnTo>
                      <a:lnTo>
                        <a:pt x="182" y="258"/>
                      </a:lnTo>
                      <a:lnTo>
                        <a:pt x="188" y="263"/>
                      </a:lnTo>
                      <a:lnTo>
                        <a:pt x="194" y="266"/>
                      </a:lnTo>
                      <a:lnTo>
                        <a:pt x="206" y="271"/>
                      </a:lnTo>
                      <a:lnTo>
                        <a:pt x="218" y="275"/>
                      </a:lnTo>
                      <a:lnTo>
                        <a:pt x="227" y="276"/>
                      </a:lnTo>
                      <a:lnTo>
                        <a:pt x="237" y="276"/>
                      </a:lnTo>
                      <a:lnTo>
                        <a:pt x="242" y="276"/>
                      </a:lnTo>
                      <a:lnTo>
                        <a:pt x="246" y="275"/>
                      </a:lnTo>
                      <a:lnTo>
                        <a:pt x="246" y="275"/>
                      </a:lnTo>
                      <a:lnTo>
                        <a:pt x="252" y="270"/>
                      </a:lnTo>
                      <a:lnTo>
                        <a:pt x="254" y="267"/>
                      </a:lnTo>
                      <a:lnTo>
                        <a:pt x="254" y="267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140">
                  <a:extLst>
                    <a:ext uri="{FF2B5EF4-FFF2-40B4-BE49-F238E27FC236}">
                      <a16:creationId xmlns:a16="http://schemas.microsoft.com/office/drawing/2014/main" id="{8CCE1BD3-50A9-4A48-A1AE-F947AD98B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6" y="2046"/>
                  <a:ext cx="80" cy="86"/>
                </a:xfrm>
                <a:custGeom>
                  <a:avLst/>
                  <a:gdLst>
                    <a:gd name="T0" fmla="*/ 324 w 324"/>
                    <a:gd name="T1" fmla="*/ 337 h 346"/>
                    <a:gd name="T2" fmla="*/ 78 w 324"/>
                    <a:gd name="T3" fmla="*/ 78 h 346"/>
                    <a:gd name="T4" fmla="*/ 78 w 324"/>
                    <a:gd name="T5" fmla="*/ 78 h 346"/>
                    <a:gd name="T6" fmla="*/ 80 w 324"/>
                    <a:gd name="T7" fmla="*/ 74 h 346"/>
                    <a:gd name="T8" fmla="*/ 80 w 324"/>
                    <a:gd name="T9" fmla="*/ 71 h 346"/>
                    <a:gd name="T10" fmla="*/ 79 w 324"/>
                    <a:gd name="T11" fmla="*/ 70 h 346"/>
                    <a:gd name="T12" fmla="*/ 78 w 324"/>
                    <a:gd name="T13" fmla="*/ 69 h 346"/>
                    <a:gd name="T14" fmla="*/ 78 w 324"/>
                    <a:gd name="T15" fmla="*/ 69 h 346"/>
                    <a:gd name="T16" fmla="*/ 70 w 324"/>
                    <a:gd name="T17" fmla="*/ 69 h 346"/>
                    <a:gd name="T18" fmla="*/ 65 w 324"/>
                    <a:gd name="T19" fmla="*/ 69 h 346"/>
                    <a:gd name="T20" fmla="*/ 65 w 324"/>
                    <a:gd name="T21" fmla="*/ 43 h 346"/>
                    <a:gd name="T22" fmla="*/ 0 w 324"/>
                    <a:gd name="T23" fmla="*/ 0 h 346"/>
                    <a:gd name="T24" fmla="*/ 30 w 324"/>
                    <a:gd name="T25" fmla="*/ 69 h 346"/>
                    <a:gd name="T26" fmla="*/ 52 w 324"/>
                    <a:gd name="T27" fmla="*/ 69 h 346"/>
                    <a:gd name="T28" fmla="*/ 52 w 324"/>
                    <a:gd name="T29" fmla="*/ 69 h 346"/>
                    <a:gd name="T30" fmla="*/ 51 w 324"/>
                    <a:gd name="T31" fmla="*/ 73 h 346"/>
                    <a:gd name="T32" fmla="*/ 50 w 324"/>
                    <a:gd name="T33" fmla="*/ 75 h 346"/>
                    <a:gd name="T34" fmla="*/ 51 w 324"/>
                    <a:gd name="T35" fmla="*/ 77 h 346"/>
                    <a:gd name="T36" fmla="*/ 52 w 324"/>
                    <a:gd name="T37" fmla="*/ 78 h 346"/>
                    <a:gd name="T38" fmla="*/ 52 w 324"/>
                    <a:gd name="T39" fmla="*/ 78 h 346"/>
                    <a:gd name="T40" fmla="*/ 56 w 324"/>
                    <a:gd name="T41" fmla="*/ 80 h 346"/>
                    <a:gd name="T42" fmla="*/ 60 w 324"/>
                    <a:gd name="T43" fmla="*/ 81 h 346"/>
                    <a:gd name="T44" fmla="*/ 65 w 324"/>
                    <a:gd name="T45" fmla="*/ 82 h 346"/>
                    <a:gd name="T46" fmla="*/ 315 w 324"/>
                    <a:gd name="T47" fmla="*/ 346 h 346"/>
                    <a:gd name="T48" fmla="*/ 324 w 324"/>
                    <a:gd name="T49" fmla="*/ 337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4" h="346">
                      <a:moveTo>
                        <a:pt x="324" y="337"/>
                      </a:moveTo>
                      <a:lnTo>
                        <a:pt x="78" y="78"/>
                      </a:lnTo>
                      <a:lnTo>
                        <a:pt x="78" y="78"/>
                      </a:lnTo>
                      <a:lnTo>
                        <a:pt x="80" y="74"/>
                      </a:lnTo>
                      <a:lnTo>
                        <a:pt x="80" y="71"/>
                      </a:lnTo>
                      <a:lnTo>
                        <a:pt x="79" y="70"/>
                      </a:lnTo>
                      <a:lnTo>
                        <a:pt x="78" y="69"/>
                      </a:lnTo>
                      <a:lnTo>
                        <a:pt x="78" y="69"/>
                      </a:lnTo>
                      <a:lnTo>
                        <a:pt x="70" y="69"/>
                      </a:lnTo>
                      <a:lnTo>
                        <a:pt x="65" y="69"/>
                      </a:lnTo>
                      <a:lnTo>
                        <a:pt x="65" y="43"/>
                      </a:lnTo>
                      <a:lnTo>
                        <a:pt x="0" y="0"/>
                      </a:lnTo>
                      <a:lnTo>
                        <a:pt x="30" y="69"/>
                      </a:lnTo>
                      <a:lnTo>
                        <a:pt x="52" y="69"/>
                      </a:lnTo>
                      <a:lnTo>
                        <a:pt x="52" y="69"/>
                      </a:lnTo>
                      <a:lnTo>
                        <a:pt x="51" y="73"/>
                      </a:lnTo>
                      <a:lnTo>
                        <a:pt x="50" y="75"/>
                      </a:lnTo>
                      <a:lnTo>
                        <a:pt x="51" y="77"/>
                      </a:lnTo>
                      <a:lnTo>
                        <a:pt x="52" y="78"/>
                      </a:lnTo>
                      <a:lnTo>
                        <a:pt x="52" y="78"/>
                      </a:lnTo>
                      <a:lnTo>
                        <a:pt x="56" y="80"/>
                      </a:lnTo>
                      <a:lnTo>
                        <a:pt x="60" y="81"/>
                      </a:lnTo>
                      <a:lnTo>
                        <a:pt x="65" y="82"/>
                      </a:lnTo>
                      <a:lnTo>
                        <a:pt x="315" y="346"/>
                      </a:lnTo>
                      <a:lnTo>
                        <a:pt x="324" y="337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141">
                  <a:extLst>
                    <a:ext uri="{FF2B5EF4-FFF2-40B4-BE49-F238E27FC236}">
                      <a16:creationId xmlns:a16="http://schemas.microsoft.com/office/drawing/2014/main" id="{3A842F46-C77B-4810-9C33-9D639E9A31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6" y="2070"/>
                  <a:ext cx="67" cy="189"/>
                </a:xfrm>
                <a:custGeom>
                  <a:avLst/>
                  <a:gdLst>
                    <a:gd name="T0" fmla="*/ 0 w 268"/>
                    <a:gd name="T1" fmla="*/ 0 h 755"/>
                    <a:gd name="T2" fmla="*/ 0 w 268"/>
                    <a:gd name="T3" fmla="*/ 613 h 755"/>
                    <a:gd name="T4" fmla="*/ 0 w 268"/>
                    <a:gd name="T5" fmla="*/ 613 h 755"/>
                    <a:gd name="T6" fmla="*/ 1 w 268"/>
                    <a:gd name="T7" fmla="*/ 619 h 755"/>
                    <a:gd name="T8" fmla="*/ 5 w 268"/>
                    <a:gd name="T9" fmla="*/ 635 h 755"/>
                    <a:gd name="T10" fmla="*/ 14 w 268"/>
                    <a:gd name="T11" fmla="*/ 658 h 755"/>
                    <a:gd name="T12" fmla="*/ 19 w 268"/>
                    <a:gd name="T13" fmla="*/ 671 h 755"/>
                    <a:gd name="T14" fmla="*/ 27 w 268"/>
                    <a:gd name="T15" fmla="*/ 684 h 755"/>
                    <a:gd name="T16" fmla="*/ 35 w 268"/>
                    <a:gd name="T17" fmla="*/ 697 h 755"/>
                    <a:gd name="T18" fmla="*/ 44 w 268"/>
                    <a:gd name="T19" fmla="*/ 710 h 755"/>
                    <a:gd name="T20" fmla="*/ 54 w 268"/>
                    <a:gd name="T21" fmla="*/ 722 h 755"/>
                    <a:gd name="T22" fmla="*/ 67 w 268"/>
                    <a:gd name="T23" fmla="*/ 733 h 755"/>
                    <a:gd name="T24" fmla="*/ 80 w 268"/>
                    <a:gd name="T25" fmla="*/ 742 h 755"/>
                    <a:gd name="T26" fmla="*/ 87 w 268"/>
                    <a:gd name="T27" fmla="*/ 746 h 755"/>
                    <a:gd name="T28" fmla="*/ 95 w 268"/>
                    <a:gd name="T29" fmla="*/ 749 h 755"/>
                    <a:gd name="T30" fmla="*/ 104 w 268"/>
                    <a:gd name="T31" fmla="*/ 752 h 755"/>
                    <a:gd name="T32" fmla="*/ 112 w 268"/>
                    <a:gd name="T33" fmla="*/ 754 h 755"/>
                    <a:gd name="T34" fmla="*/ 121 w 268"/>
                    <a:gd name="T35" fmla="*/ 755 h 755"/>
                    <a:gd name="T36" fmla="*/ 131 w 268"/>
                    <a:gd name="T37" fmla="*/ 755 h 755"/>
                    <a:gd name="T38" fmla="*/ 131 w 268"/>
                    <a:gd name="T39" fmla="*/ 755 h 755"/>
                    <a:gd name="T40" fmla="*/ 149 w 268"/>
                    <a:gd name="T41" fmla="*/ 754 h 755"/>
                    <a:gd name="T42" fmla="*/ 166 w 268"/>
                    <a:gd name="T43" fmla="*/ 752 h 755"/>
                    <a:gd name="T44" fmla="*/ 181 w 268"/>
                    <a:gd name="T45" fmla="*/ 749 h 755"/>
                    <a:gd name="T46" fmla="*/ 195 w 268"/>
                    <a:gd name="T47" fmla="*/ 745 h 755"/>
                    <a:gd name="T48" fmla="*/ 208 w 268"/>
                    <a:gd name="T49" fmla="*/ 739 h 755"/>
                    <a:gd name="T50" fmla="*/ 219 w 268"/>
                    <a:gd name="T51" fmla="*/ 734 h 755"/>
                    <a:gd name="T52" fmla="*/ 230 w 268"/>
                    <a:gd name="T53" fmla="*/ 727 h 755"/>
                    <a:gd name="T54" fmla="*/ 238 w 268"/>
                    <a:gd name="T55" fmla="*/ 721 h 755"/>
                    <a:gd name="T56" fmla="*/ 245 w 268"/>
                    <a:gd name="T57" fmla="*/ 714 h 755"/>
                    <a:gd name="T58" fmla="*/ 251 w 268"/>
                    <a:gd name="T59" fmla="*/ 708 h 755"/>
                    <a:gd name="T60" fmla="*/ 261 w 268"/>
                    <a:gd name="T61" fmla="*/ 697 h 755"/>
                    <a:gd name="T62" fmla="*/ 265 w 268"/>
                    <a:gd name="T63" fmla="*/ 689 h 755"/>
                    <a:gd name="T64" fmla="*/ 268 w 268"/>
                    <a:gd name="T65" fmla="*/ 686 h 755"/>
                    <a:gd name="T66" fmla="*/ 268 w 268"/>
                    <a:gd name="T67" fmla="*/ 289 h 755"/>
                    <a:gd name="T68" fmla="*/ 0 w 268"/>
                    <a:gd name="T69" fmla="*/ 0 h 7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68" h="755">
                      <a:moveTo>
                        <a:pt x="0" y="0"/>
                      </a:moveTo>
                      <a:lnTo>
                        <a:pt x="0" y="613"/>
                      </a:lnTo>
                      <a:lnTo>
                        <a:pt x="0" y="613"/>
                      </a:lnTo>
                      <a:lnTo>
                        <a:pt x="1" y="619"/>
                      </a:lnTo>
                      <a:lnTo>
                        <a:pt x="5" y="635"/>
                      </a:lnTo>
                      <a:lnTo>
                        <a:pt x="14" y="658"/>
                      </a:lnTo>
                      <a:lnTo>
                        <a:pt x="19" y="671"/>
                      </a:lnTo>
                      <a:lnTo>
                        <a:pt x="27" y="684"/>
                      </a:lnTo>
                      <a:lnTo>
                        <a:pt x="35" y="697"/>
                      </a:lnTo>
                      <a:lnTo>
                        <a:pt x="44" y="710"/>
                      </a:lnTo>
                      <a:lnTo>
                        <a:pt x="54" y="722"/>
                      </a:lnTo>
                      <a:lnTo>
                        <a:pt x="67" y="733"/>
                      </a:lnTo>
                      <a:lnTo>
                        <a:pt x="80" y="742"/>
                      </a:lnTo>
                      <a:lnTo>
                        <a:pt x="87" y="746"/>
                      </a:lnTo>
                      <a:lnTo>
                        <a:pt x="95" y="749"/>
                      </a:lnTo>
                      <a:lnTo>
                        <a:pt x="104" y="752"/>
                      </a:lnTo>
                      <a:lnTo>
                        <a:pt x="112" y="754"/>
                      </a:lnTo>
                      <a:lnTo>
                        <a:pt x="121" y="755"/>
                      </a:lnTo>
                      <a:lnTo>
                        <a:pt x="131" y="755"/>
                      </a:lnTo>
                      <a:lnTo>
                        <a:pt x="131" y="755"/>
                      </a:lnTo>
                      <a:lnTo>
                        <a:pt x="149" y="754"/>
                      </a:lnTo>
                      <a:lnTo>
                        <a:pt x="166" y="752"/>
                      </a:lnTo>
                      <a:lnTo>
                        <a:pt x="181" y="749"/>
                      </a:lnTo>
                      <a:lnTo>
                        <a:pt x="195" y="745"/>
                      </a:lnTo>
                      <a:lnTo>
                        <a:pt x="208" y="739"/>
                      </a:lnTo>
                      <a:lnTo>
                        <a:pt x="219" y="734"/>
                      </a:lnTo>
                      <a:lnTo>
                        <a:pt x="230" y="727"/>
                      </a:lnTo>
                      <a:lnTo>
                        <a:pt x="238" y="721"/>
                      </a:lnTo>
                      <a:lnTo>
                        <a:pt x="245" y="714"/>
                      </a:lnTo>
                      <a:lnTo>
                        <a:pt x="251" y="708"/>
                      </a:lnTo>
                      <a:lnTo>
                        <a:pt x="261" y="697"/>
                      </a:lnTo>
                      <a:lnTo>
                        <a:pt x="265" y="689"/>
                      </a:lnTo>
                      <a:lnTo>
                        <a:pt x="268" y="686"/>
                      </a:lnTo>
                      <a:lnTo>
                        <a:pt x="268" y="2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142">
                  <a:extLst>
                    <a:ext uri="{FF2B5EF4-FFF2-40B4-BE49-F238E27FC236}">
                      <a16:creationId xmlns:a16="http://schemas.microsoft.com/office/drawing/2014/main" id="{6644780F-C0D3-439E-A697-BA037479F4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6" y="2070"/>
                  <a:ext cx="38" cy="121"/>
                </a:xfrm>
                <a:custGeom>
                  <a:avLst/>
                  <a:gdLst>
                    <a:gd name="T0" fmla="*/ 151 w 151"/>
                    <a:gd name="T1" fmla="*/ 483 h 483"/>
                    <a:gd name="T2" fmla="*/ 0 w 151"/>
                    <a:gd name="T3" fmla="*/ 349 h 483"/>
                    <a:gd name="T4" fmla="*/ 0 w 151"/>
                    <a:gd name="T5" fmla="*/ 0 h 483"/>
                    <a:gd name="T6" fmla="*/ 151 w 151"/>
                    <a:gd name="T7" fmla="*/ 164 h 483"/>
                    <a:gd name="T8" fmla="*/ 151 w 151"/>
                    <a:gd name="T9" fmla="*/ 483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1" h="483">
                      <a:moveTo>
                        <a:pt x="151" y="483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151" y="164"/>
                      </a:lnTo>
                      <a:lnTo>
                        <a:pt x="151" y="483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Freeform 143">
                  <a:extLst>
                    <a:ext uri="{FF2B5EF4-FFF2-40B4-BE49-F238E27FC236}">
                      <a16:creationId xmlns:a16="http://schemas.microsoft.com/office/drawing/2014/main" id="{BB6C8AAB-9720-4C71-96A9-DD63B5F33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1" y="2131"/>
                  <a:ext cx="12" cy="73"/>
                </a:xfrm>
                <a:custGeom>
                  <a:avLst/>
                  <a:gdLst>
                    <a:gd name="T0" fmla="*/ 0 w 48"/>
                    <a:gd name="T1" fmla="*/ 0 h 294"/>
                    <a:gd name="T2" fmla="*/ 0 w 48"/>
                    <a:gd name="T3" fmla="*/ 290 h 294"/>
                    <a:gd name="T4" fmla="*/ 0 w 48"/>
                    <a:gd name="T5" fmla="*/ 290 h 294"/>
                    <a:gd name="T6" fmla="*/ 7 w 48"/>
                    <a:gd name="T7" fmla="*/ 292 h 294"/>
                    <a:gd name="T8" fmla="*/ 13 w 48"/>
                    <a:gd name="T9" fmla="*/ 294 h 294"/>
                    <a:gd name="T10" fmla="*/ 22 w 48"/>
                    <a:gd name="T11" fmla="*/ 294 h 294"/>
                    <a:gd name="T12" fmla="*/ 22 w 48"/>
                    <a:gd name="T13" fmla="*/ 294 h 294"/>
                    <a:gd name="T14" fmla="*/ 31 w 48"/>
                    <a:gd name="T15" fmla="*/ 292 h 294"/>
                    <a:gd name="T16" fmla="*/ 39 w 48"/>
                    <a:gd name="T17" fmla="*/ 290 h 294"/>
                    <a:gd name="T18" fmla="*/ 48 w 48"/>
                    <a:gd name="T19" fmla="*/ 285 h 294"/>
                    <a:gd name="T20" fmla="*/ 48 w 48"/>
                    <a:gd name="T21" fmla="*/ 44 h 294"/>
                    <a:gd name="T22" fmla="*/ 0 w 48"/>
                    <a:gd name="T23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8" h="294">
                      <a:moveTo>
                        <a:pt x="0" y="0"/>
                      </a:moveTo>
                      <a:lnTo>
                        <a:pt x="0" y="290"/>
                      </a:lnTo>
                      <a:lnTo>
                        <a:pt x="0" y="290"/>
                      </a:lnTo>
                      <a:lnTo>
                        <a:pt x="7" y="292"/>
                      </a:lnTo>
                      <a:lnTo>
                        <a:pt x="13" y="294"/>
                      </a:lnTo>
                      <a:lnTo>
                        <a:pt x="22" y="294"/>
                      </a:lnTo>
                      <a:lnTo>
                        <a:pt x="22" y="294"/>
                      </a:lnTo>
                      <a:lnTo>
                        <a:pt x="31" y="292"/>
                      </a:lnTo>
                      <a:lnTo>
                        <a:pt x="39" y="290"/>
                      </a:lnTo>
                      <a:lnTo>
                        <a:pt x="48" y="285"/>
                      </a:lnTo>
                      <a:lnTo>
                        <a:pt x="48" y="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144">
                  <a:extLst>
                    <a:ext uri="{FF2B5EF4-FFF2-40B4-BE49-F238E27FC236}">
                      <a16:creationId xmlns:a16="http://schemas.microsoft.com/office/drawing/2014/main" id="{03FD2DFE-E76E-432C-8875-039AB6BEC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9" y="2214"/>
                  <a:ext cx="14" cy="14"/>
                </a:xfrm>
                <a:custGeom>
                  <a:avLst/>
                  <a:gdLst>
                    <a:gd name="T0" fmla="*/ 57 w 57"/>
                    <a:gd name="T1" fmla="*/ 0 h 57"/>
                    <a:gd name="T2" fmla="*/ 57 w 57"/>
                    <a:gd name="T3" fmla="*/ 0 h 57"/>
                    <a:gd name="T4" fmla="*/ 54 w 57"/>
                    <a:gd name="T5" fmla="*/ 2 h 57"/>
                    <a:gd name="T6" fmla="*/ 49 w 57"/>
                    <a:gd name="T7" fmla="*/ 8 h 57"/>
                    <a:gd name="T8" fmla="*/ 40 w 57"/>
                    <a:gd name="T9" fmla="*/ 13 h 57"/>
                    <a:gd name="T10" fmla="*/ 36 w 57"/>
                    <a:gd name="T11" fmla="*/ 15 h 57"/>
                    <a:gd name="T12" fmla="*/ 31 w 57"/>
                    <a:gd name="T13" fmla="*/ 17 h 57"/>
                    <a:gd name="T14" fmla="*/ 31 w 57"/>
                    <a:gd name="T15" fmla="*/ 17 h 57"/>
                    <a:gd name="T16" fmla="*/ 20 w 57"/>
                    <a:gd name="T17" fmla="*/ 19 h 57"/>
                    <a:gd name="T18" fmla="*/ 10 w 57"/>
                    <a:gd name="T19" fmla="*/ 20 h 57"/>
                    <a:gd name="T20" fmla="*/ 0 w 57"/>
                    <a:gd name="T21" fmla="*/ 22 h 57"/>
                    <a:gd name="T22" fmla="*/ 0 w 57"/>
                    <a:gd name="T23" fmla="*/ 22 h 57"/>
                    <a:gd name="T24" fmla="*/ 2 w 57"/>
                    <a:gd name="T25" fmla="*/ 25 h 57"/>
                    <a:gd name="T26" fmla="*/ 5 w 57"/>
                    <a:gd name="T27" fmla="*/ 33 h 57"/>
                    <a:gd name="T28" fmla="*/ 8 w 57"/>
                    <a:gd name="T29" fmla="*/ 39 h 57"/>
                    <a:gd name="T30" fmla="*/ 11 w 57"/>
                    <a:gd name="T31" fmla="*/ 44 h 57"/>
                    <a:gd name="T32" fmla="*/ 17 w 57"/>
                    <a:gd name="T33" fmla="*/ 49 h 57"/>
                    <a:gd name="T34" fmla="*/ 22 w 57"/>
                    <a:gd name="T35" fmla="*/ 52 h 57"/>
                    <a:gd name="T36" fmla="*/ 22 w 57"/>
                    <a:gd name="T37" fmla="*/ 52 h 57"/>
                    <a:gd name="T38" fmla="*/ 29 w 57"/>
                    <a:gd name="T39" fmla="*/ 54 h 57"/>
                    <a:gd name="T40" fmla="*/ 34 w 57"/>
                    <a:gd name="T41" fmla="*/ 55 h 57"/>
                    <a:gd name="T42" fmla="*/ 44 w 57"/>
                    <a:gd name="T43" fmla="*/ 57 h 57"/>
                    <a:gd name="T44" fmla="*/ 50 w 57"/>
                    <a:gd name="T45" fmla="*/ 56 h 57"/>
                    <a:gd name="T46" fmla="*/ 52 w 57"/>
                    <a:gd name="T47" fmla="*/ 56 h 57"/>
                    <a:gd name="T48" fmla="*/ 57 w 57"/>
                    <a:gd name="T4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" h="57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4" y="2"/>
                      </a:lnTo>
                      <a:lnTo>
                        <a:pt x="49" y="8"/>
                      </a:lnTo>
                      <a:lnTo>
                        <a:pt x="40" y="13"/>
                      </a:lnTo>
                      <a:lnTo>
                        <a:pt x="36" y="15"/>
                      </a:lnTo>
                      <a:lnTo>
                        <a:pt x="31" y="17"/>
                      </a:lnTo>
                      <a:lnTo>
                        <a:pt x="31" y="17"/>
                      </a:lnTo>
                      <a:lnTo>
                        <a:pt x="20" y="19"/>
                      </a:lnTo>
                      <a:lnTo>
                        <a:pt x="10" y="2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2" y="25"/>
                      </a:lnTo>
                      <a:lnTo>
                        <a:pt x="5" y="33"/>
                      </a:lnTo>
                      <a:lnTo>
                        <a:pt x="8" y="39"/>
                      </a:lnTo>
                      <a:lnTo>
                        <a:pt x="11" y="44"/>
                      </a:lnTo>
                      <a:lnTo>
                        <a:pt x="17" y="49"/>
                      </a:lnTo>
                      <a:lnTo>
                        <a:pt x="22" y="52"/>
                      </a:lnTo>
                      <a:lnTo>
                        <a:pt x="22" y="52"/>
                      </a:lnTo>
                      <a:lnTo>
                        <a:pt x="29" y="54"/>
                      </a:lnTo>
                      <a:lnTo>
                        <a:pt x="34" y="55"/>
                      </a:lnTo>
                      <a:lnTo>
                        <a:pt x="44" y="57"/>
                      </a:lnTo>
                      <a:lnTo>
                        <a:pt x="50" y="56"/>
                      </a:lnTo>
                      <a:lnTo>
                        <a:pt x="52" y="56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145">
                  <a:extLst>
                    <a:ext uri="{FF2B5EF4-FFF2-40B4-BE49-F238E27FC236}">
                      <a16:creationId xmlns:a16="http://schemas.microsoft.com/office/drawing/2014/main" id="{BB3D85BD-6CB9-4B51-ADC6-12091E506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5" y="2179"/>
                  <a:ext cx="67" cy="81"/>
                </a:xfrm>
                <a:custGeom>
                  <a:avLst/>
                  <a:gdLst>
                    <a:gd name="T0" fmla="*/ 265 w 265"/>
                    <a:gd name="T1" fmla="*/ 220 h 324"/>
                    <a:gd name="T2" fmla="*/ 265 w 265"/>
                    <a:gd name="T3" fmla="*/ 255 h 324"/>
                    <a:gd name="T4" fmla="*/ 265 w 265"/>
                    <a:gd name="T5" fmla="*/ 255 h 324"/>
                    <a:gd name="T6" fmla="*/ 263 w 265"/>
                    <a:gd name="T7" fmla="*/ 258 h 324"/>
                    <a:gd name="T8" fmla="*/ 258 w 265"/>
                    <a:gd name="T9" fmla="*/ 265 h 324"/>
                    <a:gd name="T10" fmla="*/ 249 w 265"/>
                    <a:gd name="T11" fmla="*/ 276 h 324"/>
                    <a:gd name="T12" fmla="*/ 235 w 265"/>
                    <a:gd name="T13" fmla="*/ 289 h 324"/>
                    <a:gd name="T14" fmla="*/ 227 w 265"/>
                    <a:gd name="T15" fmla="*/ 296 h 324"/>
                    <a:gd name="T16" fmla="*/ 218 w 265"/>
                    <a:gd name="T17" fmla="*/ 302 h 324"/>
                    <a:gd name="T18" fmla="*/ 208 w 265"/>
                    <a:gd name="T19" fmla="*/ 307 h 324"/>
                    <a:gd name="T20" fmla="*/ 196 w 265"/>
                    <a:gd name="T21" fmla="*/ 313 h 324"/>
                    <a:gd name="T22" fmla="*/ 184 w 265"/>
                    <a:gd name="T23" fmla="*/ 317 h 324"/>
                    <a:gd name="T24" fmla="*/ 170 w 265"/>
                    <a:gd name="T25" fmla="*/ 320 h 324"/>
                    <a:gd name="T26" fmla="*/ 156 w 265"/>
                    <a:gd name="T27" fmla="*/ 323 h 324"/>
                    <a:gd name="T28" fmla="*/ 140 w 265"/>
                    <a:gd name="T29" fmla="*/ 324 h 324"/>
                    <a:gd name="T30" fmla="*/ 140 w 265"/>
                    <a:gd name="T31" fmla="*/ 324 h 324"/>
                    <a:gd name="T32" fmla="*/ 124 w 265"/>
                    <a:gd name="T33" fmla="*/ 323 h 324"/>
                    <a:gd name="T34" fmla="*/ 109 w 265"/>
                    <a:gd name="T35" fmla="*/ 319 h 324"/>
                    <a:gd name="T36" fmla="*/ 95 w 265"/>
                    <a:gd name="T37" fmla="*/ 314 h 324"/>
                    <a:gd name="T38" fmla="*/ 82 w 265"/>
                    <a:gd name="T39" fmla="*/ 306 h 324"/>
                    <a:gd name="T40" fmla="*/ 70 w 265"/>
                    <a:gd name="T41" fmla="*/ 298 h 324"/>
                    <a:gd name="T42" fmla="*/ 59 w 265"/>
                    <a:gd name="T43" fmla="*/ 288 h 324"/>
                    <a:gd name="T44" fmla="*/ 48 w 265"/>
                    <a:gd name="T45" fmla="*/ 277 h 324"/>
                    <a:gd name="T46" fmla="*/ 40 w 265"/>
                    <a:gd name="T47" fmla="*/ 266 h 324"/>
                    <a:gd name="T48" fmla="*/ 31 w 265"/>
                    <a:gd name="T49" fmla="*/ 255 h 324"/>
                    <a:gd name="T50" fmla="*/ 25 w 265"/>
                    <a:gd name="T51" fmla="*/ 243 h 324"/>
                    <a:gd name="T52" fmla="*/ 18 w 265"/>
                    <a:gd name="T53" fmla="*/ 232 h 324"/>
                    <a:gd name="T54" fmla="*/ 13 w 265"/>
                    <a:gd name="T55" fmla="*/ 221 h 324"/>
                    <a:gd name="T56" fmla="*/ 5 w 265"/>
                    <a:gd name="T57" fmla="*/ 203 h 324"/>
                    <a:gd name="T58" fmla="*/ 2 w 265"/>
                    <a:gd name="T59" fmla="*/ 190 h 324"/>
                    <a:gd name="T60" fmla="*/ 2 w 265"/>
                    <a:gd name="T61" fmla="*/ 190 h 324"/>
                    <a:gd name="T62" fmla="*/ 1 w 265"/>
                    <a:gd name="T63" fmla="*/ 175 h 324"/>
                    <a:gd name="T64" fmla="*/ 0 w 265"/>
                    <a:gd name="T65" fmla="*/ 150 h 324"/>
                    <a:gd name="T66" fmla="*/ 1 w 265"/>
                    <a:gd name="T67" fmla="*/ 85 h 324"/>
                    <a:gd name="T68" fmla="*/ 2 w 265"/>
                    <a:gd name="T69" fmla="*/ 0 h 324"/>
                    <a:gd name="T70" fmla="*/ 153 w 265"/>
                    <a:gd name="T71" fmla="*/ 138 h 324"/>
                    <a:gd name="T72" fmla="*/ 153 w 265"/>
                    <a:gd name="T73" fmla="*/ 138 h 324"/>
                    <a:gd name="T74" fmla="*/ 153 w 265"/>
                    <a:gd name="T75" fmla="*/ 147 h 324"/>
                    <a:gd name="T76" fmla="*/ 154 w 265"/>
                    <a:gd name="T77" fmla="*/ 155 h 324"/>
                    <a:gd name="T78" fmla="*/ 155 w 265"/>
                    <a:gd name="T79" fmla="*/ 166 h 324"/>
                    <a:gd name="T80" fmla="*/ 158 w 265"/>
                    <a:gd name="T81" fmla="*/ 179 h 324"/>
                    <a:gd name="T82" fmla="*/ 163 w 265"/>
                    <a:gd name="T83" fmla="*/ 192 h 324"/>
                    <a:gd name="T84" fmla="*/ 170 w 265"/>
                    <a:gd name="T85" fmla="*/ 204 h 324"/>
                    <a:gd name="T86" fmla="*/ 174 w 265"/>
                    <a:gd name="T87" fmla="*/ 210 h 324"/>
                    <a:gd name="T88" fmla="*/ 179 w 265"/>
                    <a:gd name="T89" fmla="*/ 216 h 324"/>
                    <a:gd name="T90" fmla="*/ 179 w 265"/>
                    <a:gd name="T91" fmla="*/ 216 h 324"/>
                    <a:gd name="T92" fmla="*/ 184 w 265"/>
                    <a:gd name="T93" fmla="*/ 220 h 324"/>
                    <a:gd name="T94" fmla="*/ 190 w 265"/>
                    <a:gd name="T95" fmla="*/ 224 h 324"/>
                    <a:gd name="T96" fmla="*/ 196 w 265"/>
                    <a:gd name="T97" fmla="*/ 228 h 324"/>
                    <a:gd name="T98" fmla="*/ 203 w 265"/>
                    <a:gd name="T99" fmla="*/ 230 h 324"/>
                    <a:gd name="T100" fmla="*/ 215 w 265"/>
                    <a:gd name="T101" fmla="*/ 233 h 324"/>
                    <a:gd name="T102" fmla="*/ 226 w 265"/>
                    <a:gd name="T103" fmla="*/ 234 h 324"/>
                    <a:gd name="T104" fmla="*/ 237 w 265"/>
                    <a:gd name="T105" fmla="*/ 233 h 324"/>
                    <a:gd name="T106" fmla="*/ 247 w 265"/>
                    <a:gd name="T107" fmla="*/ 232 h 324"/>
                    <a:gd name="T108" fmla="*/ 253 w 265"/>
                    <a:gd name="T109" fmla="*/ 230 h 324"/>
                    <a:gd name="T110" fmla="*/ 257 w 265"/>
                    <a:gd name="T111" fmla="*/ 229 h 324"/>
                    <a:gd name="T112" fmla="*/ 257 w 265"/>
                    <a:gd name="T113" fmla="*/ 229 h 324"/>
                    <a:gd name="T114" fmla="*/ 263 w 265"/>
                    <a:gd name="T115" fmla="*/ 223 h 324"/>
                    <a:gd name="T116" fmla="*/ 265 w 265"/>
                    <a:gd name="T117" fmla="*/ 220 h 324"/>
                    <a:gd name="T118" fmla="*/ 265 w 265"/>
                    <a:gd name="T119" fmla="*/ 22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65" h="324">
                      <a:moveTo>
                        <a:pt x="265" y="220"/>
                      </a:moveTo>
                      <a:lnTo>
                        <a:pt x="265" y="255"/>
                      </a:lnTo>
                      <a:lnTo>
                        <a:pt x="265" y="255"/>
                      </a:lnTo>
                      <a:lnTo>
                        <a:pt x="263" y="258"/>
                      </a:lnTo>
                      <a:lnTo>
                        <a:pt x="258" y="265"/>
                      </a:lnTo>
                      <a:lnTo>
                        <a:pt x="249" y="276"/>
                      </a:lnTo>
                      <a:lnTo>
                        <a:pt x="235" y="289"/>
                      </a:lnTo>
                      <a:lnTo>
                        <a:pt x="227" y="296"/>
                      </a:lnTo>
                      <a:lnTo>
                        <a:pt x="218" y="302"/>
                      </a:lnTo>
                      <a:lnTo>
                        <a:pt x="208" y="307"/>
                      </a:lnTo>
                      <a:lnTo>
                        <a:pt x="196" y="313"/>
                      </a:lnTo>
                      <a:lnTo>
                        <a:pt x="184" y="317"/>
                      </a:lnTo>
                      <a:lnTo>
                        <a:pt x="170" y="320"/>
                      </a:lnTo>
                      <a:lnTo>
                        <a:pt x="156" y="323"/>
                      </a:lnTo>
                      <a:lnTo>
                        <a:pt x="140" y="324"/>
                      </a:lnTo>
                      <a:lnTo>
                        <a:pt x="140" y="324"/>
                      </a:lnTo>
                      <a:lnTo>
                        <a:pt x="124" y="323"/>
                      </a:lnTo>
                      <a:lnTo>
                        <a:pt x="109" y="319"/>
                      </a:lnTo>
                      <a:lnTo>
                        <a:pt x="95" y="314"/>
                      </a:lnTo>
                      <a:lnTo>
                        <a:pt x="82" y="306"/>
                      </a:lnTo>
                      <a:lnTo>
                        <a:pt x="70" y="298"/>
                      </a:lnTo>
                      <a:lnTo>
                        <a:pt x="59" y="288"/>
                      </a:lnTo>
                      <a:lnTo>
                        <a:pt x="48" y="277"/>
                      </a:lnTo>
                      <a:lnTo>
                        <a:pt x="40" y="266"/>
                      </a:lnTo>
                      <a:lnTo>
                        <a:pt x="31" y="255"/>
                      </a:lnTo>
                      <a:lnTo>
                        <a:pt x="25" y="243"/>
                      </a:lnTo>
                      <a:lnTo>
                        <a:pt x="18" y="232"/>
                      </a:lnTo>
                      <a:lnTo>
                        <a:pt x="13" y="221"/>
                      </a:lnTo>
                      <a:lnTo>
                        <a:pt x="5" y="203"/>
                      </a:lnTo>
                      <a:lnTo>
                        <a:pt x="2" y="190"/>
                      </a:lnTo>
                      <a:lnTo>
                        <a:pt x="2" y="190"/>
                      </a:lnTo>
                      <a:lnTo>
                        <a:pt x="1" y="175"/>
                      </a:lnTo>
                      <a:lnTo>
                        <a:pt x="0" y="150"/>
                      </a:lnTo>
                      <a:lnTo>
                        <a:pt x="1" y="85"/>
                      </a:lnTo>
                      <a:lnTo>
                        <a:pt x="2" y="0"/>
                      </a:lnTo>
                      <a:lnTo>
                        <a:pt x="153" y="138"/>
                      </a:lnTo>
                      <a:lnTo>
                        <a:pt x="153" y="138"/>
                      </a:lnTo>
                      <a:lnTo>
                        <a:pt x="153" y="147"/>
                      </a:lnTo>
                      <a:lnTo>
                        <a:pt x="154" y="155"/>
                      </a:lnTo>
                      <a:lnTo>
                        <a:pt x="155" y="166"/>
                      </a:lnTo>
                      <a:lnTo>
                        <a:pt x="158" y="179"/>
                      </a:lnTo>
                      <a:lnTo>
                        <a:pt x="163" y="192"/>
                      </a:lnTo>
                      <a:lnTo>
                        <a:pt x="170" y="204"/>
                      </a:lnTo>
                      <a:lnTo>
                        <a:pt x="174" y="210"/>
                      </a:lnTo>
                      <a:lnTo>
                        <a:pt x="179" y="216"/>
                      </a:lnTo>
                      <a:lnTo>
                        <a:pt x="179" y="216"/>
                      </a:lnTo>
                      <a:lnTo>
                        <a:pt x="184" y="220"/>
                      </a:lnTo>
                      <a:lnTo>
                        <a:pt x="190" y="224"/>
                      </a:lnTo>
                      <a:lnTo>
                        <a:pt x="196" y="228"/>
                      </a:lnTo>
                      <a:lnTo>
                        <a:pt x="203" y="230"/>
                      </a:lnTo>
                      <a:lnTo>
                        <a:pt x="215" y="233"/>
                      </a:lnTo>
                      <a:lnTo>
                        <a:pt x="226" y="234"/>
                      </a:lnTo>
                      <a:lnTo>
                        <a:pt x="237" y="233"/>
                      </a:lnTo>
                      <a:lnTo>
                        <a:pt x="247" y="232"/>
                      </a:lnTo>
                      <a:lnTo>
                        <a:pt x="253" y="230"/>
                      </a:lnTo>
                      <a:lnTo>
                        <a:pt x="257" y="229"/>
                      </a:lnTo>
                      <a:lnTo>
                        <a:pt x="257" y="229"/>
                      </a:lnTo>
                      <a:lnTo>
                        <a:pt x="263" y="223"/>
                      </a:lnTo>
                      <a:lnTo>
                        <a:pt x="265" y="220"/>
                      </a:lnTo>
                      <a:lnTo>
                        <a:pt x="265" y="22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146">
                  <a:extLst>
                    <a:ext uri="{FF2B5EF4-FFF2-40B4-BE49-F238E27FC236}">
                      <a16:creationId xmlns:a16="http://schemas.microsoft.com/office/drawing/2014/main" id="{98AAF5C1-E3B4-449E-A7CC-576DF726F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3" y="2024"/>
                  <a:ext cx="79" cy="105"/>
                </a:xfrm>
                <a:custGeom>
                  <a:avLst/>
                  <a:gdLst>
                    <a:gd name="T0" fmla="*/ 302 w 315"/>
                    <a:gd name="T1" fmla="*/ 419 h 420"/>
                    <a:gd name="T2" fmla="*/ 302 w 315"/>
                    <a:gd name="T3" fmla="*/ 419 h 420"/>
                    <a:gd name="T4" fmla="*/ 263 w 315"/>
                    <a:gd name="T5" fmla="*/ 366 h 420"/>
                    <a:gd name="T6" fmla="*/ 179 w 315"/>
                    <a:gd name="T7" fmla="*/ 255 h 420"/>
                    <a:gd name="T8" fmla="*/ 56 w 315"/>
                    <a:gd name="T9" fmla="*/ 95 h 420"/>
                    <a:gd name="T10" fmla="*/ 56 w 315"/>
                    <a:gd name="T11" fmla="*/ 95 h 420"/>
                    <a:gd name="T12" fmla="*/ 50 w 315"/>
                    <a:gd name="T13" fmla="*/ 94 h 420"/>
                    <a:gd name="T14" fmla="*/ 46 w 315"/>
                    <a:gd name="T15" fmla="*/ 92 h 420"/>
                    <a:gd name="T16" fmla="*/ 43 w 315"/>
                    <a:gd name="T17" fmla="*/ 91 h 420"/>
                    <a:gd name="T18" fmla="*/ 43 w 315"/>
                    <a:gd name="T19" fmla="*/ 82 h 420"/>
                    <a:gd name="T20" fmla="*/ 17 w 315"/>
                    <a:gd name="T21" fmla="*/ 78 h 420"/>
                    <a:gd name="T22" fmla="*/ 0 w 315"/>
                    <a:gd name="T23" fmla="*/ 0 h 420"/>
                    <a:gd name="T24" fmla="*/ 56 w 315"/>
                    <a:gd name="T25" fmla="*/ 52 h 420"/>
                    <a:gd name="T26" fmla="*/ 52 w 315"/>
                    <a:gd name="T27" fmla="*/ 73 h 420"/>
                    <a:gd name="T28" fmla="*/ 52 w 315"/>
                    <a:gd name="T29" fmla="*/ 73 h 420"/>
                    <a:gd name="T30" fmla="*/ 58 w 315"/>
                    <a:gd name="T31" fmla="*/ 74 h 420"/>
                    <a:gd name="T32" fmla="*/ 63 w 315"/>
                    <a:gd name="T33" fmla="*/ 76 h 420"/>
                    <a:gd name="T34" fmla="*/ 65 w 315"/>
                    <a:gd name="T35" fmla="*/ 78 h 420"/>
                    <a:gd name="T36" fmla="*/ 65 w 315"/>
                    <a:gd name="T37" fmla="*/ 78 h 420"/>
                    <a:gd name="T38" fmla="*/ 65 w 315"/>
                    <a:gd name="T39" fmla="*/ 80 h 420"/>
                    <a:gd name="T40" fmla="*/ 65 w 315"/>
                    <a:gd name="T41" fmla="*/ 83 h 420"/>
                    <a:gd name="T42" fmla="*/ 65 w 315"/>
                    <a:gd name="T43" fmla="*/ 86 h 420"/>
                    <a:gd name="T44" fmla="*/ 315 w 315"/>
                    <a:gd name="T45" fmla="*/ 410 h 420"/>
                    <a:gd name="T46" fmla="*/ 315 w 315"/>
                    <a:gd name="T47" fmla="*/ 410 h 420"/>
                    <a:gd name="T48" fmla="*/ 309 w 315"/>
                    <a:gd name="T49" fmla="*/ 416 h 420"/>
                    <a:gd name="T50" fmla="*/ 304 w 315"/>
                    <a:gd name="T51" fmla="*/ 419 h 420"/>
                    <a:gd name="T52" fmla="*/ 303 w 315"/>
                    <a:gd name="T53" fmla="*/ 420 h 420"/>
                    <a:gd name="T54" fmla="*/ 302 w 315"/>
                    <a:gd name="T55" fmla="*/ 419 h 420"/>
                    <a:gd name="T56" fmla="*/ 302 w 315"/>
                    <a:gd name="T57" fmla="*/ 419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15" h="420">
                      <a:moveTo>
                        <a:pt x="302" y="419"/>
                      </a:moveTo>
                      <a:lnTo>
                        <a:pt x="302" y="419"/>
                      </a:lnTo>
                      <a:lnTo>
                        <a:pt x="263" y="366"/>
                      </a:lnTo>
                      <a:lnTo>
                        <a:pt x="179" y="255"/>
                      </a:lnTo>
                      <a:lnTo>
                        <a:pt x="56" y="95"/>
                      </a:lnTo>
                      <a:lnTo>
                        <a:pt x="56" y="95"/>
                      </a:lnTo>
                      <a:lnTo>
                        <a:pt x="50" y="94"/>
                      </a:lnTo>
                      <a:lnTo>
                        <a:pt x="46" y="92"/>
                      </a:lnTo>
                      <a:lnTo>
                        <a:pt x="43" y="91"/>
                      </a:lnTo>
                      <a:lnTo>
                        <a:pt x="43" y="82"/>
                      </a:lnTo>
                      <a:lnTo>
                        <a:pt x="17" y="78"/>
                      </a:lnTo>
                      <a:lnTo>
                        <a:pt x="0" y="0"/>
                      </a:lnTo>
                      <a:lnTo>
                        <a:pt x="56" y="52"/>
                      </a:lnTo>
                      <a:lnTo>
                        <a:pt x="52" y="73"/>
                      </a:lnTo>
                      <a:lnTo>
                        <a:pt x="52" y="73"/>
                      </a:lnTo>
                      <a:lnTo>
                        <a:pt x="58" y="74"/>
                      </a:lnTo>
                      <a:lnTo>
                        <a:pt x="63" y="76"/>
                      </a:lnTo>
                      <a:lnTo>
                        <a:pt x="65" y="78"/>
                      </a:lnTo>
                      <a:lnTo>
                        <a:pt x="65" y="78"/>
                      </a:lnTo>
                      <a:lnTo>
                        <a:pt x="65" y="80"/>
                      </a:lnTo>
                      <a:lnTo>
                        <a:pt x="65" y="83"/>
                      </a:lnTo>
                      <a:lnTo>
                        <a:pt x="65" y="86"/>
                      </a:lnTo>
                      <a:lnTo>
                        <a:pt x="315" y="410"/>
                      </a:lnTo>
                      <a:lnTo>
                        <a:pt x="315" y="410"/>
                      </a:lnTo>
                      <a:lnTo>
                        <a:pt x="309" y="416"/>
                      </a:lnTo>
                      <a:lnTo>
                        <a:pt x="304" y="419"/>
                      </a:lnTo>
                      <a:lnTo>
                        <a:pt x="303" y="420"/>
                      </a:lnTo>
                      <a:lnTo>
                        <a:pt x="302" y="419"/>
                      </a:lnTo>
                      <a:lnTo>
                        <a:pt x="302" y="419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147">
                  <a:extLst>
                    <a:ext uri="{FF2B5EF4-FFF2-40B4-BE49-F238E27FC236}">
                      <a16:creationId xmlns:a16="http://schemas.microsoft.com/office/drawing/2014/main" id="{9F62821C-90B3-401A-836B-68F92C7698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6" y="2019"/>
                  <a:ext cx="61" cy="104"/>
                </a:xfrm>
                <a:custGeom>
                  <a:avLst/>
                  <a:gdLst>
                    <a:gd name="T0" fmla="*/ 13 w 242"/>
                    <a:gd name="T1" fmla="*/ 419 h 419"/>
                    <a:gd name="T2" fmla="*/ 199 w 242"/>
                    <a:gd name="T3" fmla="*/ 95 h 419"/>
                    <a:gd name="T4" fmla="*/ 199 w 242"/>
                    <a:gd name="T5" fmla="*/ 95 h 419"/>
                    <a:gd name="T6" fmla="*/ 204 w 242"/>
                    <a:gd name="T7" fmla="*/ 94 h 419"/>
                    <a:gd name="T8" fmla="*/ 209 w 242"/>
                    <a:gd name="T9" fmla="*/ 93 h 419"/>
                    <a:gd name="T10" fmla="*/ 211 w 242"/>
                    <a:gd name="T11" fmla="*/ 92 h 419"/>
                    <a:gd name="T12" fmla="*/ 212 w 242"/>
                    <a:gd name="T13" fmla="*/ 91 h 419"/>
                    <a:gd name="T14" fmla="*/ 212 w 242"/>
                    <a:gd name="T15" fmla="*/ 91 h 419"/>
                    <a:gd name="T16" fmla="*/ 212 w 242"/>
                    <a:gd name="T17" fmla="*/ 89 h 419"/>
                    <a:gd name="T18" fmla="*/ 212 w 242"/>
                    <a:gd name="T19" fmla="*/ 87 h 419"/>
                    <a:gd name="T20" fmla="*/ 211 w 242"/>
                    <a:gd name="T21" fmla="*/ 82 h 419"/>
                    <a:gd name="T22" fmla="*/ 207 w 242"/>
                    <a:gd name="T23" fmla="*/ 78 h 419"/>
                    <a:gd name="T24" fmla="*/ 229 w 242"/>
                    <a:gd name="T25" fmla="*/ 74 h 419"/>
                    <a:gd name="T26" fmla="*/ 242 w 242"/>
                    <a:gd name="T27" fmla="*/ 0 h 419"/>
                    <a:gd name="T28" fmla="*/ 186 w 242"/>
                    <a:gd name="T29" fmla="*/ 56 h 419"/>
                    <a:gd name="T30" fmla="*/ 199 w 242"/>
                    <a:gd name="T31" fmla="*/ 74 h 419"/>
                    <a:gd name="T32" fmla="*/ 182 w 242"/>
                    <a:gd name="T33" fmla="*/ 78 h 419"/>
                    <a:gd name="T34" fmla="*/ 186 w 242"/>
                    <a:gd name="T35" fmla="*/ 87 h 419"/>
                    <a:gd name="T36" fmla="*/ 0 w 242"/>
                    <a:gd name="T37" fmla="*/ 411 h 419"/>
                    <a:gd name="T38" fmla="*/ 13 w 242"/>
                    <a:gd name="T39" fmla="*/ 419 h 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42" h="419">
                      <a:moveTo>
                        <a:pt x="13" y="419"/>
                      </a:moveTo>
                      <a:lnTo>
                        <a:pt x="199" y="95"/>
                      </a:lnTo>
                      <a:lnTo>
                        <a:pt x="199" y="95"/>
                      </a:lnTo>
                      <a:lnTo>
                        <a:pt x="204" y="94"/>
                      </a:lnTo>
                      <a:lnTo>
                        <a:pt x="209" y="93"/>
                      </a:lnTo>
                      <a:lnTo>
                        <a:pt x="211" y="92"/>
                      </a:lnTo>
                      <a:lnTo>
                        <a:pt x="212" y="91"/>
                      </a:lnTo>
                      <a:lnTo>
                        <a:pt x="212" y="91"/>
                      </a:lnTo>
                      <a:lnTo>
                        <a:pt x="212" y="89"/>
                      </a:lnTo>
                      <a:lnTo>
                        <a:pt x="212" y="87"/>
                      </a:lnTo>
                      <a:lnTo>
                        <a:pt x="211" y="82"/>
                      </a:lnTo>
                      <a:lnTo>
                        <a:pt x="207" y="78"/>
                      </a:lnTo>
                      <a:lnTo>
                        <a:pt x="229" y="74"/>
                      </a:lnTo>
                      <a:lnTo>
                        <a:pt x="242" y="0"/>
                      </a:lnTo>
                      <a:lnTo>
                        <a:pt x="186" y="56"/>
                      </a:lnTo>
                      <a:lnTo>
                        <a:pt x="199" y="74"/>
                      </a:lnTo>
                      <a:lnTo>
                        <a:pt x="182" y="78"/>
                      </a:lnTo>
                      <a:lnTo>
                        <a:pt x="186" y="87"/>
                      </a:lnTo>
                      <a:lnTo>
                        <a:pt x="0" y="411"/>
                      </a:lnTo>
                      <a:lnTo>
                        <a:pt x="13" y="419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148">
                  <a:extLst>
                    <a:ext uri="{FF2B5EF4-FFF2-40B4-BE49-F238E27FC236}">
                      <a16:creationId xmlns:a16="http://schemas.microsoft.com/office/drawing/2014/main" id="{189EE392-105B-482F-8756-8551BDD8E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046"/>
                  <a:ext cx="64" cy="195"/>
                </a:xfrm>
                <a:custGeom>
                  <a:avLst/>
                  <a:gdLst>
                    <a:gd name="T0" fmla="*/ 256 w 256"/>
                    <a:gd name="T1" fmla="*/ 0 h 783"/>
                    <a:gd name="T2" fmla="*/ 256 w 256"/>
                    <a:gd name="T3" fmla="*/ 613 h 783"/>
                    <a:gd name="T4" fmla="*/ 256 w 256"/>
                    <a:gd name="T5" fmla="*/ 613 h 783"/>
                    <a:gd name="T6" fmla="*/ 255 w 256"/>
                    <a:gd name="T7" fmla="*/ 620 h 783"/>
                    <a:gd name="T8" fmla="*/ 251 w 256"/>
                    <a:gd name="T9" fmla="*/ 637 h 783"/>
                    <a:gd name="T10" fmla="*/ 243 w 256"/>
                    <a:gd name="T11" fmla="*/ 661 h 783"/>
                    <a:gd name="T12" fmla="*/ 238 w 256"/>
                    <a:gd name="T13" fmla="*/ 675 h 783"/>
                    <a:gd name="T14" fmla="*/ 232 w 256"/>
                    <a:gd name="T15" fmla="*/ 690 h 783"/>
                    <a:gd name="T16" fmla="*/ 224 w 256"/>
                    <a:gd name="T17" fmla="*/ 704 h 783"/>
                    <a:gd name="T18" fmla="*/ 214 w 256"/>
                    <a:gd name="T19" fmla="*/ 719 h 783"/>
                    <a:gd name="T20" fmla="*/ 205 w 256"/>
                    <a:gd name="T21" fmla="*/ 733 h 783"/>
                    <a:gd name="T22" fmla="*/ 193 w 256"/>
                    <a:gd name="T23" fmla="*/ 746 h 783"/>
                    <a:gd name="T24" fmla="*/ 180 w 256"/>
                    <a:gd name="T25" fmla="*/ 757 h 783"/>
                    <a:gd name="T26" fmla="*/ 172 w 256"/>
                    <a:gd name="T27" fmla="*/ 762 h 783"/>
                    <a:gd name="T28" fmla="*/ 166 w 256"/>
                    <a:gd name="T29" fmla="*/ 767 h 783"/>
                    <a:gd name="T30" fmla="*/ 157 w 256"/>
                    <a:gd name="T31" fmla="*/ 771 h 783"/>
                    <a:gd name="T32" fmla="*/ 150 w 256"/>
                    <a:gd name="T33" fmla="*/ 774 h 783"/>
                    <a:gd name="T34" fmla="*/ 140 w 256"/>
                    <a:gd name="T35" fmla="*/ 778 h 783"/>
                    <a:gd name="T36" fmla="*/ 131 w 256"/>
                    <a:gd name="T37" fmla="*/ 780 h 783"/>
                    <a:gd name="T38" fmla="*/ 131 w 256"/>
                    <a:gd name="T39" fmla="*/ 780 h 783"/>
                    <a:gd name="T40" fmla="*/ 113 w 256"/>
                    <a:gd name="T41" fmla="*/ 782 h 783"/>
                    <a:gd name="T42" fmla="*/ 97 w 256"/>
                    <a:gd name="T43" fmla="*/ 783 h 783"/>
                    <a:gd name="T44" fmla="*/ 83 w 256"/>
                    <a:gd name="T45" fmla="*/ 782 h 783"/>
                    <a:gd name="T46" fmla="*/ 69 w 256"/>
                    <a:gd name="T47" fmla="*/ 780 h 783"/>
                    <a:gd name="T48" fmla="*/ 57 w 256"/>
                    <a:gd name="T49" fmla="*/ 777 h 783"/>
                    <a:gd name="T50" fmla="*/ 46 w 256"/>
                    <a:gd name="T51" fmla="*/ 773 h 783"/>
                    <a:gd name="T52" fmla="*/ 36 w 256"/>
                    <a:gd name="T53" fmla="*/ 769 h 783"/>
                    <a:gd name="T54" fmla="*/ 28 w 256"/>
                    <a:gd name="T55" fmla="*/ 764 h 783"/>
                    <a:gd name="T56" fmla="*/ 21 w 256"/>
                    <a:gd name="T57" fmla="*/ 758 h 783"/>
                    <a:gd name="T58" fmla="*/ 15 w 256"/>
                    <a:gd name="T59" fmla="*/ 754 h 783"/>
                    <a:gd name="T60" fmla="*/ 6 w 256"/>
                    <a:gd name="T61" fmla="*/ 744 h 783"/>
                    <a:gd name="T62" fmla="*/ 1 w 256"/>
                    <a:gd name="T63" fmla="*/ 737 h 783"/>
                    <a:gd name="T64" fmla="*/ 0 w 256"/>
                    <a:gd name="T65" fmla="*/ 734 h 783"/>
                    <a:gd name="T66" fmla="*/ 0 w 256"/>
                    <a:gd name="T67" fmla="*/ 337 h 783"/>
                    <a:gd name="T68" fmla="*/ 256 w 256"/>
                    <a:gd name="T69" fmla="*/ 0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56" h="783">
                      <a:moveTo>
                        <a:pt x="256" y="0"/>
                      </a:moveTo>
                      <a:lnTo>
                        <a:pt x="256" y="613"/>
                      </a:lnTo>
                      <a:lnTo>
                        <a:pt x="256" y="613"/>
                      </a:lnTo>
                      <a:lnTo>
                        <a:pt x="255" y="620"/>
                      </a:lnTo>
                      <a:lnTo>
                        <a:pt x="251" y="637"/>
                      </a:lnTo>
                      <a:lnTo>
                        <a:pt x="243" y="661"/>
                      </a:lnTo>
                      <a:lnTo>
                        <a:pt x="238" y="675"/>
                      </a:lnTo>
                      <a:lnTo>
                        <a:pt x="232" y="690"/>
                      </a:lnTo>
                      <a:lnTo>
                        <a:pt x="224" y="704"/>
                      </a:lnTo>
                      <a:lnTo>
                        <a:pt x="214" y="719"/>
                      </a:lnTo>
                      <a:lnTo>
                        <a:pt x="205" y="733"/>
                      </a:lnTo>
                      <a:lnTo>
                        <a:pt x="193" y="746"/>
                      </a:lnTo>
                      <a:lnTo>
                        <a:pt x="180" y="757"/>
                      </a:lnTo>
                      <a:lnTo>
                        <a:pt x="172" y="762"/>
                      </a:lnTo>
                      <a:lnTo>
                        <a:pt x="166" y="767"/>
                      </a:lnTo>
                      <a:lnTo>
                        <a:pt x="157" y="771"/>
                      </a:lnTo>
                      <a:lnTo>
                        <a:pt x="150" y="774"/>
                      </a:lnTo>
                      <a:lnTo>
                        <a:pt x="140" y="778"/>
                      </a:lnTo>
                      <a:lnTo>
                        <a:pt x="131" y="780"/>
                      </a:lnTo>
                      <a:lnTo>
                        <a:pt x="131" y="780"/>
                      </a:lnTo>
                      <a:lnTo>
                        <a:pt x="113" y="782"/>
                      </a:lnTo>
                      <a:lnTo>
                        <a:pt x="97" y="783"/>
                      </a:lnTo>
                      <a:lnTo>
                        <a:pt x="83" y="782"/>
                      </a:lnTo>
                      <a:lnTo>
                        <a:pt x="69" y="780"/>
                      </a:lnTo>
                      <a:lnTo>
                        <a:pt x="57" y="777"/>
                      </a:lnTo>
                      <a:lnTo>
                        <a:pt x="46" y="773"/>
                      </a:lnTo>
                      <a:lnTo>
                        <a:pt x="36" y="769"/>
                      </a:lnTo>
                      <a:lnTo>
                        <a:pt x="28" y="764"/>
                      </a:lnTo>
                      <a:lnTo>
                        <a:pt x="21" y="758"/>
                      </a:lnTo>
                      <a:lnTo>
                        <a:pt x="15" y="754"/>
                      </a:lnTo>
                      <a:lnTo>
                        <a:pt x="6" y="744"/>
                      </a:lnTo>
                      <a:lnTo>
                        <a:pt x="1" y="737"/>
                      </a:lnTo>
                      <a:lnTo>
                        <a:pt x="0" y="734"/>
                      </a:lnTo>
                      <a:lnTo>
                        <a:pt x="0" y="337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49">
                  <a:extLst>
                    <a:ext uri="{FF2B5EF4-FFF2-40B4-BE49-F238E27FC236}">
                      <a16:creationId xmlns:a16="http://schemas.microsoft.com/office/drawing/2014/main" id="{AE25FDFD-4912-4632-A775-21C20C0FE4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2" y="2046"/>
                  <a:ext cx="36" cy="127"/>
                </a:xfrm>
                <a:custGeom>
                  <a:avLst/>
                  <a:gdLst>
                    <a:gd name="T0" fmla="*/ 0 w 144"/>
                    <a:gd name="T1" fmla="*/ 511 h 511"/>
                    <a:gd name="T2" fmla="*/ 144 w 144"/>
                    <a:gd name="T3" fmla="*/ 350 h 511"/>
                    <a:gd name="T4" fmla="*/ 144 w 144"/>
                    <a:gd name="T5" fmla="*/ 0 h 511"/>
                    <a:gd name="T6" fmla="*/ 0 w 144"/>
                    <a:gd name="T7" fmla="*/ 191 h 511"/>
                    <a:gd name="T8" fmla="*/ 0 w 144"/>
                    <a:gd name="T9" fmla="*/ 511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4" h="511">
                      <a:moveTo>
                        <a:pt x="0" y="511"/>
                      </a:moveTo>
                      <a:lnTo>
                        <a:pt x="144" y="350"/>
                      </a:lnTo>
                      <a:lnTo>
                        <a:pt x="144" y="0"/>
                      </a:lnTo>
                      <a:lnTo>
                        <a:pt x="0" y="191"/>
                      </a:lnTo>
                      <a:lnTo>
                        <a:pt x="0" y="511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150">
                  <a:extLst>
                    <a:ext uri="{FF2B5EF4-FFF2-40B4-BE49-F238E27FC236}">
                      <a16:creationId xmlns:a16="http://schemas.microsoft.com/office/drawing/2014/main" id="{71018D80-7851-41CF-909F-022E4123C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116"/>
                  <a:ext cx="11" cy="74"/>
                </a:xfrm>
                <a:custGeom>
                  <a:avLst/>
                  <a:gdLst>
                    <a:gd name="T0" fmla="*/ 45 w 45"/>
                    <a:gd name="T1" fmla="*/ 0 h 298"/>
                    <a:gd name="T2" fmla="*/ 45 w 45"/>
                    <a:gd name="T3" fmla="*/ 289 h 298"/>
                    <a:gd name="T4" fmla="*/ 45 w 45"/>
                    <a:gd name="T5" fmla="*/ 289 h 298"/>
                    <a:gd name="T6" fmla="*/ 39 w 45"/>
                    <a:gd name="T7" fmla="*/ 294 h 298"/>
                    <a:gd name="T8" fmla="*/ 33 w 45"/>
                    <a:gd name="T9" fmla="*/ 296 h 298"/>
                    <a:gd name="T10" fmla="*/ 24 w 45"/>
                    <a:gd name="T11" fmla="*/ 298 h 298"/>
                    <a:gd name="T12" fmla="*/ 24 w 45"/>
                    <a:gd name="T13" fmla="*/ 298 h 298"/>
                    <a:gd name="T14" fmla="*/ 16 w 45"/>
                    <a:gd name="T15" fmla="*/ 297 h 298"/>
                    <a:gd name="T16" fmla="*/ 7 w 45"/>
                    <a:gd name="T17" fmla="*/ 296 h 298"/>
                    <a:gd name="T18" fmla="*/ 0 w 45"/>
                    <a:gd name="T19" fmla="*/ 294 h 298"/>
                    <a:gd name="T20" fmla="*/ 0 w 45"/>
                    <a:gd name="T21" fmla="*/ 52 h 298"/>
                    <a:gd name="T22" fmla="*/ 45 w 45"/>
                    <a:gd name="T23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298">
                      <a:moveTo>
                        <a:pt x="45" y="0"/>
                      </a:moveTo>
                      <a:lnTo>
                        <a:pt x="45" y="289"/>
                      </a:lnTo>
                      <a:lnTo>
                        <a:pt x="45" y="289"/>
                      </a:lnTo>
                      <a:lnTo>
                        <a:pt x="39" y="294"/>
                      </a:lnTo>
                      <a:lnTo>
                        <a:pt x="33" y="296"/>
                      </a:lnTo>
                      <a:lnTo>
                        <a:pt x="24" y="298"/>
                      </a:lnTo>
                      <a:lnTo>
                        <a:pt x="24" y="298"/>
                      </a:lnTo>
                      <a:lnTo>
                        <a:pt x="16" y="297"/>
                      </a:lnTo>
                      <a:lnTo>
                        <a:pt x="7" y="296"/>
                      </a:lnTo>
                      <a:lnTo>
                        <a:pt x="0" y="294"/>
                      </a:lnTo>
                      <a:lnTo>
                        <a:pt x="0" y="52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151">
                  <a:extLst>
                    <a:ext uri="{FF2B5EF4-FFF2-40B4-BE49-F238E27FC236}">
                      <a16:creationId xmlns:a16="http://schemas.microsoft.com/office/drawing/2014/main" id="{568F6A2F-6EE3-4ABA-92A2-E9669614F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201"/>
                  <a:ext cx="13" cy="14"/>
                </a:xfrm>
                <a:custGeom>
                  <a:avLst/>
                  <a:gdLst>
                    <a:gd name="T0" fmla="*/ 0 w 54"/>
                    <a:gd name="T1" fmla="*/ 0 h 55"/>
                    <a:gd name="T2" fmla="*/ 0 w 54"/>
                    <a:gd name="T3" fmla="*/ 0 h 55"/>
                    <a:gd name="T4" fmla="*/ 2 w 54"/>
                    <a:gd name="T5" fmla="*/ 2 h 55"/>
                    <a:gd name="T6" fmla="*/ 7 w 54"/>
                    <a:gd name="T7" fmla="*/ 7 h 55"/>
                    <a:gd name="T8" fmla="*/ 15 w 54"/>
                    <a:gd name="T9" fmla="*/ 11 h 55"/>
                    <a:gd name="T10" fmla="*/ 19 w 54"/>
                    <a:gd name="T11" fmla="*/ 12 h 55"/>
                    <a:gd name="T12" fmla="*/ 24 w 54"/>
                    <a:gd name="T13" fmla="*/ 13 h 55"/>
                    <a:gd name="T14" fmla="*/ 24 w 54"/>
                    <a:gd name="T15" fmla="*/ 13 h 55"/>
                    <a:gd name="T16" fmla="*/ 35 w 54"/>
                    <a:gd name="T17" fmla="*/ 13 h 55"/>
                    <a:gd name="T18" fmla="*/ 44 w 54"/>
                    <a:gd name="T19" fmla="*/ 13 h 55"/>
                    <a:gd name="T20" fmla="*/ 54 w 54"/>
                    <a:gd name="T21" fmla="*/ 12 h 55"/>
                    <a:gd name="T22" fmla="*/ 54 w 54"/>
                    <a:gd name="T23" fmla="*/ 12 h 55"/>
                    <a:gd name="T24" fmla="*/ 52 w 54"/>
                    <a:gd name="T25" fmla="*/ 15 h 55"/>
                    <a:gd name="T26" fmla="*/ 49 w 54"/>
                    <a:gd name="T27" fmla="*/ 25 h 55"/>
                    <a:gd name="T28" fmla="*/ 47 w 54"/>
                    <a:gd name="T29" fmla="*/ 30 h 55"/>
                    <a:gd name="T30" fmla="*/ 43 w 54"/>
                    <a:gd name="T31" fmla="*/ 36 h 55"/>
                    <a:gd name="T32" fmla="*/ 38 w 54"/>
                    <a:gd name="T33" fmla="*/ 41 h 55"/>
                    <a:gd name="T34" fmla="*/ 33 w 54"/>
                    <a:gd name="T35" fmla="*/ 45 h 55"/>
                    <a:gd name="T36" fmla="*/ 33 w 54"/>
                    <a:gd name="T37" fmla="*/ 45 h 55"/>
                    <a:gd name="T38" fmla="*/ 21 w 54"/>
                    <a:gd name="T39" fmla="*/ 52 h 55"/>
                    <a:gd name="T40" fmla="*/ 13 w 54"/>
                    <a:gd name="T41" fmla="*/ 54 h 55"/>
                    <a:gd name="T42" fmla="*/ 6 w 54"/>
                    <a:gd name="T43" fmla="*/ 55 h 55"/>
                    <a:gd name="T44" fmla="*/ 4 w 54"/>
                    <a:gd name="T45" fmla="*/ 55 h 55"/>
                    <a:gd name="T46" fmla="*/ 0 w 54"/>
                    <a:gd name="T4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4" h="5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7" y="7"/>
                      </a:lnTo>
                      <a:lnTo>
                        <a:pt x="15" y="11"/>
                      </a:lnTo>
                      <a:lnTo>
                        <a:pt x="19" y="12"/>
                      </a:lnTo>
                      <a:lnTo>
                        <a:pt x="24" y="13"/>
                      </a:lnTo>
                      <a:lnTo>
                        <a:pt x="24" y="13"/>
                      </a:lnTo>
                      <a:lnTo>
                        <a:pt x="35" y="13"/>
                      </a:lnTo>
                      <a:lnTo>
                        <a:pt x="44" y="13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2" y="15"/>
                      </a:lnTo>
                      <a:lnTo>
                        <a:pt x="49" y="25"/>
                      </a:lnTo>
                      <a:lnTo>
                        <a:pt x="47" y="30"/>
                      </a:lnTo>
                      <a:lnTo>
                        <a:pt x="43" y="36"/>
                      </a:lnTo>
                      <a:lnTo>
                        <a:pt x="38" y="41"/>
                      </a:lnTo>
                      <a:lnTo>
                        <a:pt x="33" y="45"/>
                      </a:lnTo>
                      <a:lnTo>
                        <a:pt x="33" y="45"/>
                      </a:lnTo>
                      <a:lnTo>
                        <a:pt x="21" y="52"/>
                      </a:lnTo>
                      <a:lnTo>
                        <a:pt x="13" y="54"/>
                      </a:lnTo>
                      <a:lnTo>
                        <a:pt x="6" y="55"/>
                      </a:lnTo>
                      <a:lnTo>
                        <a:pt x="4" y="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152">
                  <a:extLst>
                    <a:ext uri="{FF2B5EF4-FFF2-40B4-BE49-F238E27FC236}">
                      <a16:creationId xmlns:a16="http://schemas.microsoft.com/office/drawing/2014/main" id="{7034E6D2-2ABB-4812-9840-A53D71149A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5" y="2155"/>
                  <a:ext cx="64" cy="87"/>
                </a:xfrm>
                <a:custGeom>
                  <a:avLst/>
                  <a:gdLst>
                    <a:gd name="T0" fmla="*/ 0 w 254"/>
                    <a:gd name="T1" fmla="*/ 267 h 351"/>
                    <a:gd name="T2" fmla="*/ 0 w 254"/>
                    <a:gd name="T3" fmla="*/ 302 h 351"/>
                    <a:gd name="T4" fmla="*/ 0 w 254"/>
                    <a:gd name="T5" fmla="*/ 302 h 351"/>
                    <a:gd name="T6" fmla="*/ 1 w 254"/>
                    <a:gd name="T7" fmla="*/ 305 h 351"/>
                    <a:gd name="T8" fmla="*/ 6 w 254"/>
                    <a:gd name="T9" fmla="*/ 311 h 351"/>
                    <a:gd name="T10" fmla="*/ 16 w 254"/>
                    <a:gd name="T11" fmla="*/ 321 h 351"/>
                    <a:gd name="T12" fmla="*/ 21 w 254"/>
                    <a:gd name="T13" fmla="*/ 326 h 351"/>
                    <a:gd name="T14" fmla="*/ 28 w 254"/>
                    <a:gd name="T15" fmla="*/ 331 h 351"/>
                    <a:gd name="T16" fmla="*/ 37 w 254"/>
                    <a:gd name="T17" fmla="*/ 336 h 351"/>
                    <a:gd name="T18" fmla="*/ 45 w 254"/>
                    <a:gd name="T19" fmla="*/ 341 h 351"/>
                    <a:gd name="T20" fmla="*/ 55 w 254"/>
                    <a:gd name="T21" fmla="*/ 345 h 351"/>
                    <a:gd name="T22" fmla="*/ 66 w 254"/>
                    <a:gd name="T23" fmla="*/ 348 h 351"/>
                    <a:gd name="T24" fmla="*/ 78 w 254"/>
                    <a:gd name="T25" fmla="*/ 350 h 351"/>
                    <a:gd name="T26" fmla="*/ 91 w 254"/>
                    <a:gd name="T27" fmla="*/ 351 h 351"/>
                    <a:gd name="T28" fmla="*/ 105 w 254"/>
                    <a:gd name="T29" fmla="*/ 351 h 351"/>
                    <a:gd name="T30" fmla="*/ 120 w 254"/>
                    <a:gd name="T31" fmla="*/ 349 h 351"/>
                    <a:gd name="T32" fmla="*/ 120 w 254"/>
                    <a:gd name="T33" fmla="*/ 349 h 351"/>
                    <a:gd name="T34" fmla="*/ 136 w 254"/>
                    <a:gd name="T35" fmla="*/ 345 h 351"/>
                    <a:gd name="T36" fmla="*/ 150 w 254"/>
                    <a:gd name="T37" fmla="*/ 338 h 351"/>
                    <a:gd name="T38" fmla="*/ 163 w 254"/>
                    <a:gd name="T39" fmla="*/ 331 h 351"/>
                    <a:gd name="T40" fmla="*/ 176 w 254"/>
                    <a:gd name="T41" fmla="*/ 321 h 351"/>
                    <a:gd name="T42" fmla="*/ 188 w 254"/>
                    <a:gd name="T43" fmla="*/ 310 h 351"/>
                    <a:gd name="T44" fmla="*/ 198 w 254"/>
                    <a:gd name="T45" fmla="*/ 298 h 351"/>
                    <a:gd name="T46" fmla="*/ 208 w 254"/>
                    <a:gd name="T47" fmla="*/ 287 h 351"/>
                    <a:gd name="T48" fmla="*/ 217 w 254"/>
                    <a:gd name="T49" fmla="*/ 274 h 351"/>
                    <a:gd name="T50" fmla="*/ 224 w 254"/>
                    <a:gd name="T51" fmla="*/ 261 h 351"/>
                    <a:gd name="T52" fmla="*/ 231 w 254"/>
                    <a:gd name="T53" fmla="*/ 248 h 351"/>
                    <a:gd name="T54" fmla="*/ 242 w 254"/>
                    <a:gd name="T55" fmla="*/ 224 h 351"/>
                    <a:gd name="T56" fmla="*/ 249 w 254"/>
                    <a:gd name="T57" fmla="*/ 204 h 351"/>
                    <a:gd name="T58" fmla="*/ 252 w 254"/>
                    <a:gd name="T59" fmla="*/ 190 h 351"/>
                    <a:gd name="T60" fmla="*/ 252 w 254"/>
                    <a:gd name="T61" fmla="*/ 190 h 351"/>
                    <a:gd name="T62" fmla="*/ 253 w 254"/>
                    <a:gd name="T63" fmla="*/ 175 h 351"/>
                    <a:gd name="T64" fmla="*/ 254 w 254"/>
                    <a:gd name="T65" fmla="*/ 150 h 351"/>
                    <a:gd name="T66" fmla="*/ 254 w 254"/>
                    <a:gd name="T67" fmla="*/ 87 h 351"/>
                    <a:gd name="T68" fmla="*/ 252 w 254"/>
                    <a:gd name="T69" fmla="*/ 0 h 351"/>
                    <a:gd name="T70" fmla="*/ 108 w 254"/>
                    <a:gd name="T71" fmla="*/ 166 h 351"/>
                    <a:gd name="T72" fmla="*/ 108 w 254"/>
                    <a:gd name="T73" fmla="*/ 166 h 351"/>
                    <a:gd name="T74" fmla="*/ 108 w 254"/>
                    <a:gd name="T75" fmla="*/ 174 h 351"/>
                    <a:gd name="T76" fmla="*/ 107 w 254"/>
                    <a:gd name="T77" fmla="*/ 183 h 351"/>
                    <a:gd name="T78" fmla="*/ 106 w 254"/>
                    <a:gd name="T79" fmla="*/ 195 h 351"/>
                    <a:gd name="T80" fmla="*/ 102 w 254"/>
                    <a:gd name="T81" fmla="*/ 208 h 351"/>
                    <a:gd name="T82" fmla="*/ 98 w 254"/>
                    <a:gd name="T83" fmla="*/ 221 h 351"/>
                    <a:gd name="T84" fmla="*/ 92 w 254"/>
                    <a:gd name="T85" fmla="*/ 235 h 351"/>
                    <a:gd name="T86" fmla="*/ 87 w 254"/>
                    <a:gd name="T87" fmla="*/ 241 h 351"/>
                    <a:gd name="T88" fmla="*/ 83 w 254"/>
                    <a:gd name="T89" fmla="*/ 248 h 351"/>
                    <a:gd name="T90" fmla="*/ 83 w 254"/>
                    <a:gd name="T91" fmla="*/ 248 h 351"/>
                    <a:gd name="T92" fmla="*/ 78 w 254"/>
                    <a:gd name="T93" fmla="*/ 254 h 351"/>
                    <a:gd name="T94" fmla="*/ 72 w 254"/>
                    <a:gd name="T95" fmla="*/ 258 h 351"/>
                    <a:gd name="T96" fmla="*/ 66 w 254"/>
                    <a:gd name="T97" fmla="*/ 263 h 351"/>
                    <a:gd name="T98" fmla="*/ 60 w 254"/>
                    <a:gd name="T99" fmla="*/ 266 h 351"/>
                    <a:gd name="T100" fmla="*/ 48 w 254"/>
                    <a:gd name="T101" fmla="*/ 271 h 351"/>
                    <a:gd name="T102" fmla="*/ 37 w 254"/>
                    <a:gd name="T103" fmla="*/ 275 h 351"/>
                    <a:gd name="T104" fmla="*/ 27 w 254"/>
                    <a:gd name="T105" fmla="*/ 276 h 351"/>
                    <a:gd name="T106" fmla="*/ 17 w 254"/>
                    <a:gd name="T107" fmla="*/ 276 h 351"/>
                    <a:gd name="T108" fmla="*/ 12 w 254"/>
                    <a:gd name="T109" fmla="*/ 276 h 351"/>
                    <a:gd name="T110" fmla="*/ 9 w 254"/>
                    <a:gd name="T111" fmla="*/ 275 h 351"/>
                    <a:gd name="T112" fmla="*/ 9 w 254"/>
                    <a:gd name="T113" fmla="*/ 275 h 351"/>
                    <a:gd name="T114" fmla="*/ 2 w 254"/>
                    <a:gd name="T115" fmla="*/ 270 h 351"/>
                    <a:gd name="T116" fmla="*/ 0 w 254"/>
                    <a:gd name="T117" fmla="*/ 267 h 351"/>
                    <a:gd name="T118" fmla="*/ 0 w 254"/>
                    <a:gd name="T119" fmla="*/ 267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54" h="351">
                      <a:moveTo>
                        <a:pt x="0" y="267"/>
                      </a:moveTo>
                      <a:lnTo>
                        <a:pt x="0" y="302"/>
                      </a:lnTo>
                      <a:lnTo>
                        <a:pt x="0" y="302"/>
                      </a:lnTo>
                      <a:lnTo>
                        <a:pt x="1" y="305"/>
                      </a:lnTo>
                      <a:lnTo>
                        <a:pt x="6" y="311"/>
                      </a:lnTo>
                      <a:lnTo>
                        <a:pt x="16" y="321"/>
                      </a:lnTo>
                      <a:lnTo>
                        <a:pt x="21" y="326"/>
                      </a:lnTo>
                      <a:lnTo>
                        <a:pt x="28" y="331"/>
                      </a:lnTo>
                      <a:lnTo>
                        <a:pt x="37" y="336"/>
                      </a:lnTo>
                      <a:lnTo>
                        <a:pt x="45" y="341"/>
                      </a:lnTo>
                      <a:lnTo>
                        <a:pt x="55" y="345"/>
                      </a:lnTo>
                      <a:lnTo>
                        <a:pt x="66" y="348"/>
                      </a:lnTo>
                      <a:lnTo>
                        <a:pt x="78" y="350"/>
                      </a:lnTo>
                      <a:lnTo>
                        <a:pt x="91" y="351"/>
                      </a:lnTo>
                      <a:lnTo>
                        <a:pt x="105" y="351"/>
                      </a:lnTo>
                      <a:lnTo>
                        <a:pt x="120" y="349"/>
                      </a:lnTo>
                      <a:lnTo>
                        <a:pt x="120" y="349"/>
                      </a:lnTo>
                      <a:lnTo>
                        <a:pt x="136" y="345"/>
                      </a:lnTo>
                      <a:lnTo>
                        <a:pt x="150" y="338"/>
                      </a:lnTo>
                      <a:lnTo>
                        <a:pt x="163" y="331"/>
                      </a:lnTo>
                      <a:lnTo>
                        <a:pt x="176" y="321"/>
                      </a:lnTo>
                      <a:lnTo>
                        <a:pt x="188" y="310"/>
                      </a:lnTo>
                      <a:lnTo>
                        <a:pt x="198" y="298"/>
                      </a:lnTo>
                      <a:lnTo>
                        <a:pt x="208" y="287"/>
                      </a:lnTo>
                      <a:lnTo>
                        <a:pt x="217" y="274"/>
                      </a:lnTo>
                      <a:lnTo>
                        <a:pt x="224" y="261"/>
                      </a:lnTo>
                      <a:lnTo>
                        <a:pt x="231" y="248"/>
                      </a:lnTo>
                      <a:lnTo>
                        <a:pt x="242" y="224"/>
                      </a:lnTo>
                      <a:lnTo>
                        <a:pt x="249" y="204"/>
                      </a:lnTo>
                      <a:lnTo>
                        <a:pt x="252" y="190"/>
                      </a:lnTo>
                      <a:lnTo>
                        <a:pt x="252" y="190"/>
                      </a:lnTo>
                      <a:lnTo>
                        <a:pt x="253" y="175"/>
                      </a:lnTo>
                      <a:lnTo>
                        <a:pt x="254" y="150"/>
                      </a:lnTo>
                      <a:lnTo>
                        <a:pt x="254" y="87"/>
                      </a:lnTo>
                      <a:lnTo>
                        <a:pt x="252" y="0"/>
                      </a:lnTo>
                      <a:lnTo>
                        <a:pt x="108" y="166"/>
                      </a:lnTo>
                      <a:lnTo>
                        <a:pt x="108" y="166"/>
                      </a:lnTo>
                      <a:lnTo>
                        <a:pt x="108" y="174"/>
                      </a:lnTo>
                      <a:lnTo>
                        <a:pt x="107" y="183"/>
                      </a:lnTo>
                      <a:lnTo>
                        <a:pt x="106" y="195"/>
                      </a:lnTo>
                      <a:lnTo>
                        <a:pt x="102" y="208"/>
                      </a:lnTo>
                      <a:lnTo>
                        <a:pt x="98" y="221"/>
                      </a:lnTo>
                      <a:lnTo>
                        <a:pt x="92" y="235"/>
                      </a:lnTo>
                      <a:lnTo>
                        <a:pt x="87" y="241"/>
                      </a:lnTo>
                      <a:lnTo>
                        <a:pt x="83" y="248"/>
                      </a:lnTo>
                      <a:lnTo>
                        <a:pt x="83" y="248"/>
                      </a:lnTo>
                      <a:lnTo>
                        <a:pt x="78" y="254"/>
                      </a:lnTo>
                      <a:lnTo>
                        <a:pt x="72" y="258"/>
                      </a:lnTo>
                      <a:lnTo>
                        <a:pt x="66" y="263"/>
                      </a:lnTo>
                      <a:lnTo>
                        <a:pt x="60" y="266"/>
                      </a:lnTo>
                      <a:lnTo>
                        <a:pt x="48" y="271"/>
                      </a:lnTo>
                      <a:lnTo>
                        <a:pt x="37" y="275"/>
                      </a:lnTo>
                      <a:lnTo>
                        <a:pt x="27" y="276"/>
                      </a:lnTo>
                      <a:lnTo>
                        <a:pt x="17" y="276"/>
                      </a:lnTo>
                      <a:lnTo>
                        <a:pt x="12" y="276"/>
                      </a:lnTo>
                      <a:lnTo>
                        <a:pt x="9" y="275"/>
                      </a:lnTo>
                      <a:lnTo>
                        <a:pt x="9" y="275"/>
                      </a:lnTo>
                      <a:lnTo>
                        <a:pt x="2" y="270"/>
                      </a:lnTo>
                      <a:lnTo>
                        <a:pt x="0" y="267"/>
                      </a:lnTo>
                      <a:lnTo>
                        <a:pt x="0" y="267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153">
                  <a:extLst>
                    <a:ext uri="{FF2B5EF4-FFF2-40B4-BE49-F238E27FC236}">
                      <a16:creationId xmlns:a16="http://schemas.microsoft.com/office/drawing/2014/main" id="{AB1B4C92-F479-498A-8852-3FD06C508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" y="2046"/>
                  <a:ext cx="81" cy="86"/>
                </a:xfrm>
                <a:custGeom>
                  <a:avLst/>
                  <a:gdLst>
                    <a:gd name="T0" fmla="*/ 0 w 324"/>
                    <a:gd name="T1" fmla="*/ 337 h 346"/>
                    <a:gd name="T2" fmla="*/ 246 w 324"/>
                    <a:gd name="T3" fmla="*/ 78 h 346"/>
                    <a:gd name="T4" fmla="*/ 246 w 324"/>
                    <a:gd name="T5" fmla="*/ 78 h 346"/>
                    <a:gd name="T6" fmla="*/ 245 w 324"/>
                    <a:gd name="T7" fmla="*/ 74 h 346"/>
                    <a:gd name="T8" fmla="*/ 244 w 324"/>
                    <a:gd name="T9" fmla="*/ 71 h 346"/>
                    <a:gd name="T10" fmla="*/ 245 w 324"/>
                    <a:gd name="T11" fmla="*/ 70 h 346"/>
                    <a:gd name="T12" fmla="*/ 246 w 324"/>
                    <a:gd name="T13" fmla="*/ 69 h 346"/>
                    <a:gd name="T14" fmla="*/ 246 w 324"/>
                    <a:gd name="T15" fmla="*/ 69 h 346"/>
                    <a:gd name="T16" fmla="*/ 255 w 324"/>
                    <a:gd name="T17" fmla="*/ 69 h 346"/>
                    <a:gd name="T18" fmla="*/ 259 w 324"/>
                    <a:gd name="T19" fmla="*/ 69 h 346"/>
                    <a:gd name="T20" fmla="*/ 259 w 324"/>
                    <a:gd name="T21" fmla="*/ 43 h 346"/>
                    <a:gd name="T22" fmla="*/ 324 w 324"/>
                    <a:gd name="T23" fmla="*/ 0 h 346"/>
                    <a:gd name="T24" fmla="*/ 294 w 324"/>
                    <a:gd name="T25" fmla="*/ 69 h 346"/>
                    <a:gd name="T26" fmla="*/ 272 w 324"/>
                    <a:gd name="T27" fmla="*/ 69 h 346"/>
                    <a:gd name="T28" fmla="*/ 272 w 324"/>
                    <a:gd name="T29" fmla="*/ 69 h 346"/>
                    <a:gd name="T30" fmla="*/ 274 w 324"/>
                    <a:gd name="T31" fmla="*/ 73 h 346"/>
                    <a:gd name="T32" fmla="*/ 274 w 324"/>
                    <a:gd name="T33" fmla="*/ 75 h 346"/>
                    <a:gd name="T34" fmla="*/ 273 w 324"/>
                    <a:gd name="T35" fmla="*/ 77 h 346"/>
                    <a:gd name="T36" fmla="*/ 272 w 324"/>
                    <a:gd name="T37" fmla="*/ 78 h 346"/>
                    <a:gd name="T38" fmla="*/ 272 w 324"/>
                    <a:gd name="T39" fmla="*/ 78 h 346"/>
                    <a:gd name="T40" fmla="*/ 268 w 324"/>
                    <a:gd name="T41" fmla="*/ 80 h 346"/>
                    <a:gd name="T42" fmla="*/ 265 w 324"/>
                    <a:gd name="T43" fmla="*/ 81 h 346"/>
                    <a:gd name="T44" fmla="*/ 259 w 324"/>
                    <a:gd name="T45" fmla="*/ 82 h 346"/>
                    <a:gd name="T46" fmla="*/ 9 w 324"/>
                    <a:gd name="T47" fmla="*/ 346 h 346"/>
                    <a:gd name="T48" fmla="*/ 0 w 324"/>
                    <a:gd name="T49" fmla="*/ 337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4" h="346">
                      <a:moveTo>
                        <a:pt x="0" y="337"/>
                      </a:moveTo>
                      <a:lnTo>
                        <a:pt x="246" y="78"/>
                      </a:lnTo>
                      <a:lnTo>
                        <a:pt x="246" y="78"/>
                      </a:lnTo>
                      <a:lnTo>
                        <a:pt x="245" y="74"/>
                      </a:lnTo>
                      <a:lnTo>
                        <a:pt x="244" y="71"/>
                      </a:lnTo>
                      <a:lnTo>
                        <a:pt x="245" y="70"/>
                      </a:lnTo>
                      <a:lnTo>
                        <a:pt x="246" y="69"/>
                      </a:lnTo>
                      <a:lnTo>
                        <a:pt x="246" y="69"/>
                      </a:lnTo>
                      <a:lnTo>
                        <a:pt x="255" y="69"/>
                      </a:lnTo>
                      <a:lnTo>
                        <a:pt x="259" y="69"/>
                      </a:lnTo>
                      <a:lnTo>
                        <a:pt x="259" y="43"/>
                      </a:lnTo>
                      <a:lnTo>
                        <a:pt x="324" y="0"/>
                      </a:lnTo>
                      <a:lnTo>
                        <a:pt x="294" y="69"/>
                      </a:lnTo>
                      <a:lnTo>
                        <a:pt x="272" y="69"/>
                      </a:lnTo>
                      <a:lnTo>
                        <a:pt x="272" y="69"/>
                      </a:lnTo>
                      <a:lnTo>
                        <a:pt x="274" y="73"/>
                      </a:lnTo>
                      <a:lnTo>
                        <a:pt x="274" y="75"/>
                      </a:lnTo>
                      <a:lnTo>
                        <a:pt x="273" y="77"/>
                      </a:lnTo>
                      <a:lnTo>
                        <a:pt x="272" y="78"/>
                      </a:lnTo>
                      <a:lnTo>
                        <a:pt x="272" y="78"/>
                      </a:lnTo>
                      <a:lnTo>
                        <a:pt x="268" y="80"/>
                      </a:lnTo>
                      <a:lnTo>
                        <a:pt x="265" y="81"/>
                      </a:lnTo>
                      <a:lnTo>
                        <a:pt x="259" y="82"/>
                      </a:lnTo>
                      <a:lnTo>
                        <a:pt x="9" y="346"/>
                      </a:lnTo>
                      <a:lnTo>
                        <a:pt x="0" y="337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154">
                  <a:extLst>
                    <a:ext uri="{FF2B5EF4-FFF2-40B4-BE49-F238E27FC236}">
                      <a16:creationId xmlns:a16="http://schemas.microsoft.com/office/drawing/2014/main" id="{AD368662-7274-4F21-B73F-050968FD15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070"/>
                  <a:ext cx="67" cy="189"/>
                </a:xfrm>
                <a:custGeom>
                  <a:avLst/>
                  <a:gdLst>
                    <a:gd name="T0" fmla="*/ 267 w 267"/>
                    <a:gd name="T1" fmla="*/ 0 h 755"/>
                    <a:gd name="T2" fmla="*/ 267 w 267"/>
                    <a:gd name="T3" fmla="*/ 613 h 755"/>
                    <a:gd name="T4" fmla="*/ 267 w 267"/>
                    <a:gd name="T5" fmla="*/ 613 h 755"/>
                    <a:gd name="T6" fmla="*/ 266 w 267"/>
                    <a:gd name="T7" fmla="*/ 619 h 755"/>
                    <a:gd name="T8" fmla="*/ 262 w 267"/>
                    <a:gd name="T9" fmla="*/ 635 h 755"/>
                    <a:gd name="T10" fmla="*/ 253 w 267"/>
                    <a:gd name="T11" fmla="*/ 658 h 755"/>
                    <a:gd name="T12" fmla="*/ 248 w 267"/>
                    <a:gd name="T13" fmla="*/ 671 h 755"/>
                    <a:gd name="T14" fmla="*/ 241 w 267"/>
                    <a:gd name="T15" fmla="*/ 684 h 755"/>
                    <a:gd name="T16" fmla="*/ 233 w 267"/>
                    <a:gd name="T17" fmla="*/ 697 h 755"/>
                    <a:gd name="T18" fmla="*/ 223 w 267"/>
                    <a:gd name="T19" fmla="*/ 710 h 755"/>
                    <a:gd name="T20" fmla="*/ 213 w 267"/>
                    <a:gd name="T21" fmla="*/ 722 h 755"/>
                    <a:gd name="T22" fmla="*/ 200 w 267"/>
                    <a:gd name="T23" fmla="*/ 733 h 755"/>
                    <a:gd name="T24" fmla="*/ 187 w 267"/>
                    <a:gd name="T25" fmla="*/ 742 h 755"/>
                    <a:gd name="T26" fmla="*/ 180 w 267"/>
                    <a:gd name="T27" fmla="*/ 746 h 755"/>
                    <a:gd name="T28" fmla="*/ 172 w 267"/>
                    <a:gd name="T29" fmla="*/ 749 h 755"/>
                    <a:gd name="T30" fmla="*/ 164 w 267"/>
                    <a:gd name="T31" fmla="*/ 752 h 755"/>
                    <a:gd name="T32" fmla="*/ 155 w 267"/>
                    <a:gd name="T33" fmla="*/ 754 h 755"/>
                    <a:gd name="T34" fmla="*/ 146 w 267"/>
                    <a:gd name="T35" fmla="*/ 755 h 755"/>
                    <a:gd name="T36" fmla="*/ 137 w 267"/>
                    <a:gd name="T37" fmla="*/ 755 h 755"/>
                    <a:gd name="T38" fmla="*/ 137 w 267"/>
                    <a:gd name="T39" fmla="*/ 755 h 755"/>
                    <a:gd name="T40" fmla="*/ 118 w 267"/>
                    <a:gd name="T41" fmla="*/ 754 h 755"/>
                    <a:gd name="T42" fmla="*/ 101 w 267"/>
                    <a:gd name="T43" fmla="*/ 752 h 755"/>
                    <a:gd name="T44" fmla="*/ 86 w 267"/>
                    <a:gd name="T45" fmla="*/ 749 h 755"/>
                    <a:gd name="T46" fmla="*/ 72 w 267"/>
                    <a:gd name="T47" fmla="*/ 745 h 755"/>
                    <a:gd name="T48" fmla="*/ 59 w 267"/>
                    <a:gd name="T49" fmla="*/ 739 h 755"/>
                    <a:gd name="T50" fmla="*/ 48 w 267"/>
                    <a:gd name="T51" fmla="*/ 734 h 755"/>
                    <a:gd name="T52" fmla="*/ 37 w 267"/>
                    <a:gd name="T53" fmla="*/ 727 h 755"/>
                    <a:gd name="T54" fmla="*/ 30 w 267"/>
                    <a:gd name="T55" fmla="*/ 721 h 755"/>
                    <a:gd name="T56" fmla="*/ 22 w 267"/>
                    <a:gd name="T57" fmla="*/ 714 h 755"/>
                    <a:gd name="T58" fmla="*/ 16 w 267"/>
                    <a:gd name="T59" fmla="*/ 708 h 755"/>
                    <a:gd name="T60" fmla="*/ 6 w 267"/>
                    <a:gd name="T61" fmla="*/ 697 h 755"/>
                    <a:gd name="T62" fmla="*/ 2 w 267"/>
                    <a:gd name="T63" fmla="*/ 689 h 755"/>
                    <a:gd name="T64" fmla="*/ 0 w 267"/>
                    <a:gd name="T65" fmla="*/ 686 h 755"/>
                    <a:gd name="T66" fmla="*/ 0 w 267"/>
                    <a:gd name="T67" fmla="*/ 289 h 755"/>
                    <a:gd name="T68" fmla="*/ 267 w 267"/>
                    <a:gd name="T69" fmla="*/ 0 h 7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67" h="755">
                      <a:moveTo>
                        <a:pt x="267" y="0"/>
                      </a:moveTo>
                      <a:lnTo>
                        <a:pt x="267" y="613"/>
                      </a:lnTo>
                      <a:lnTo>
                        <a:pt x="267" y="613"/>
                      </a:lnTo>
                      <a:lnTo>
                        <a:pt x="266" y="619"/>
                      </a:lnTo>
                      <a:lnTo>
                        <a:pt x="262" y="635"/>
                      </a:lnTo>
                      <a:lnTo>
                        <a:pt x="253" y="658"/>
                      </a:lnTo>
                      <a:lnTo>
                        <a:pt x="248" y="671"/>
                      </a:lnTo>
                      <a:lnTo>
                        <a:pt x="241" y="684"/>
                      </a:lnTo>
                      <a:lnTo>
                        <a:pt x="233" y="697"/>
                      </a:lnTo>
                      <a:lnTo>
                        <a:pt x="223" y="710"/>
                      </a:lnTo>
                      <a:lnTo>
                        <a:pt x="213" y="722"/>
                      </a:lnTo>
                      <a:lnTo>
                        <a:pt x="200" y="733"/>
                      </a:lnTo>
                      <a:lnTo>
                        <a:pt x="187" y="742"/>
                      </a:lnTo>
                      <a:lnTo>
                        <a:pt x="180" y="746"/>
                      </a:lnTo>
                      <a:lnTo>
                        <a:pt x="172" y="749"/>
                      </a:lnTo>
                      <a:lnTo>
                        <a:pt x="164" y="752"/>
                      </a:lnTo>
                      <a:lnTo>
                        <a:pt x="155" y="754"/>
                      </a:lnTo>
                      <a:lnTo>
                        <a:pt x="146" y="755"/>
                      </a:lnTo>
                      <a:lnTo>
                        <a:pt x="137" y="755"/>
                      </a:lnTo>
                      <a:lnTo>
                        <a:pt x="137" y="755"/>
                      </a:lnTo>
                      <a:lnTo>
                        <a:pt x="118" y="754"/>
                      </a:lnTo>
                      <a:lnTo>
                        <a:pt x="101" y="752"/>
                      </a:lnTo>
                      <a:lnTo>
                        <a:pt x="86" y="749"/>
                      </a:lnTo>
                      <a:lnTo>
                        <a:pt x="72" y="745"/>
                      </a:lnTo>
                      <a:lnTo>
                        <a:pt x="59" y="739"/>
                      </a:lnTo>
                      <a:lnTo>
                        <a:pt x="48" y="734"/>
                      </a:lnTo>
                      <a:lnTo>
                        <a:pt x="37" y="727"/>
                      </a:lnTo>
                      <a:lnTo>
                        <a:pt x="30" y="721"/>
                      </a:lnTo>
                      <a:lnTo>
                        <a:pt x="22" y="714"/>
                      </a:lnTo>
                      <a:lnTo>
                        <a:pt x="16" y="708"/>
                      </a:lnTo>
                      <a:lnTo>
                        <a:pt x="6" y="697"/>
                      </a:lnTo>
                      <a:lnTo>
                        <a:pt x="2" y="689"/>
                      </a:lnTo>
                      <a:lnTo>
                        <a:pt x="0" y="686"/>
                      </a:lnTo>
                      <a:lnTo>
                        <a:pt x="0" y="289"/>
                      </a:lnTo>
                      <a:lnTo>
                        <a:pt x="2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Freeform 155">
                  <a:extLst>
                    <a:ext uri="{FF2B5EF4-FFF2-40B4-BE49-F238E27FC236}">
                      <a16:creationId xmlns:a16="http://schemas.microsoft.com/office/drawing/2014/main" id="{C1063C5C-BD9A-4079-A314-6ABD30AA8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3" y="2070"/>
                  <a:ext cx="38" cy="121"/>
                </a:xfrm>
                <a:custGeom>
                  <a:avLst/>
                  <a:gdLst>
                    <a:gd name="T0" fmla="*/ 0 w 151"/>
                    <a:gd name="T1" fmla="*/ 483 h 483"/>
                    <a:gd name="T2" fmla="*/ 151 w 151"/>
                    <a:gd name="T3" fmla="*/ 349 h 483"/>
                    <a:gd name="T4" fmla="*/ 151 w 151"/>
                    <a:gd name="T5" fmla="*/ 0 h 483"/>
                    <a:gd name="T6" fmla="*/ 0 w 151"/>
                    <a:gd name="T7" fmla="*/ 164 h 483"/>
                    <a:gd name="T8" fmla="*/ 0 w 151"/>
                    <a:gd name="T9" fmla="*/ 483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1" h="483">
                      <a:moveTo>
                        <a:pt x="0" y="483"/>
                      </a:moveTo>
                      <a:lnTo>
                        <a:pt x="151" y="349"/>
                      </a:lnTo>
                      <a:lnTo>
                        <a:pt x="151" y="0"/>
                      </a:lnTo>
                      <a:lnTo>
                        <a:pt x="0" y="164"/>
                      </a:lnTo>
                      <a:lnTo>
                        <a:pt x="0" y="483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6" name="Freeform 156">
                  <a:extLst>
                    <a:ext uri="{FF2B5EF4-FFF2-40B4-BE49-F238E27FC236}">
                      <a16:creationId xmlns:a16="http://schemas.microsoft.com/office/drawing/2014/main" id="{CA19630B-8CFC-42CC-8E46-6282EB4B1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131"/>
                  <a:ext cx="12" cy="73"/>
                </a:xfrm>
                <a:custGeom>
                  <a:avLst/>
                  <a:gdLst>
                    <a:gd name="T0" fmla="*/ 47 w 47"/>
                    <a:gd name="T1" fmla="*/ 0 h 294"/>
                    <a:gd name="T2" fmla="*/ 47 w 47"/>
                    <a:gd name="T3" fmla="*/ 290 h 294"/>
                    <a:gd name="T4" fmla="*/ 47 w 47"/>
                    <a:gd name="T5" fmla="*/ 290 h 294"/>
                    <a:gd name="T6" fmla="*/ 41 w 47"/>
                    <a:gd name="T7" fmla="*/ 292 h 294"/>
                    <a:gd name="T8" fmla="*/ 34 w 47"/>
                    <a:gd name="T9" fmla="*/ 294 h 294"/>
                    <a:gd name="T10" fmla="*/ 25 w 47"/>
                    <a:gd name="T11" fmla="*/ 294 h 294"/>
                    <a:gd name="T12" fmla="*/ 25 w 47"/>
                    <a:gd name="T13" fmla="*/ 294 h 294"/>
                    <a:gd name="T14" fmla="*/ 16 w 47"/>
                    <a:gd name="T15" fmla="*/ 292 h 294"/>
                    <a:gd name="T16" fmla="*/ 8 w 47"/>
                    <a:gd name="T17" fmla="*/ 290 h 294"/>
                    <a:gd name="T18" fmla="*/ 0 w 47"/>
                    <a:gd name="T19" fmla="*/ 285 h 294"/>
                    <a:gd name="T20" fmla="*/ 0 w 47"/>
                    <a:gd name="T21" fmla="*/ 44 h 294"/>
                    <a:gd name="T22" fmla="*/ 47 w 47"/>
                    <a:gd name="T23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" h="294">
                      <a:moveTo>
                        <a:pt x="47" y="0"/>
                      </a:moveTo>
                      <a:lnTo>
                        <a:pt x="47" y="290"/>
                      </a:lnTo>
                      <a:lnTo>
                        <a:pt x="47" y="290"/>
                      </a:lnTo>
                      <a:lnTo>
                        <a:pt x="41" y="292"/>
                      </a:lnTo>
                      <a:lnTo>
                        <a:pt x="34" y="294"/>
                      </a:lnTo>
                      <a:lnTo>
                        <a:pt x="25" y="294"/>
                      </a:lnTo>
                      <a:lnTo>
                        <a:pt x="25" y="294"/>
                      </a:lnTo>
                      <a:lnTo>
                        <a:pt x="16" y="292"/>
                      </a:lnTo>
                      <a:lnTo>
                        <a:pt x="8" y="290"/>
                      </a:lnTo>
                      <a:lnTo>
                        <a:pt x="0" y="285"/>
                      </a:lnTo>
                      <a:lnTo>
                        <a:pt x="0" y="44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Freeform 157">
                  <a:extLst>
                    <a:ext uri="{FF2B5EF4-FFF2-40B4-BE49-F238E27FC236}">
                      <a16:creationId xmlns:a16="http://schemas.microsoft.com/office/drawing/2014/main" id="{35484195-8A65-491E-B8ED-100E0202EC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2214"/>
                  <a:ext cx="14" cy="14"/>
                </a:xfrm>
                <a:custGeom>
                  <a:avLst/>
                  <a:gdLst>
                    <a:gd name="T0" fmla="*/ 0 w 56"/>
                    <a:gd name="T1" fmla="*/ 0 h 57"/>
                    <a:gd name="T2" fmla="*/ 0 w 56"/>
                    <a:gd name="T3" fmla="*/ 0 h 57"/>
                    <a:gd name="T4" fmla="*/ 2 w 56"/>
                    <a:gd name="T5" fmla="*/ 2 h 57"/>
                    <a:gd name="T6" fmla="*/ 7 w 56"/>
                    <a:gd name="T7" fmla="*/ 8 h 57"/>
                    <a:gd name="T8" fmla="*/ 16 w 56"/>
                    <a:gd name="T9" fmla="*/ 13 h 57"/>
                    <a:gd name="T10" fmla="*/ 20 w 56"/>
                    <a:gd name="T11" fmla="*/ 15 h 57"/>
                    <a:gd name="T12" fmla="*/ 25 w 56"/>
                    <a:gd name="T13" fmla="*/ 17 h 57"/>
                    <a:gd name="T14" fmla="*/ 25 w 56"/>
                    <a:gd name="T15" fmla="*/ 17 h 57"/>
                    <a:gd name="T16" fmla="*/ 36 w 56"/>
                    <a:gd name="T17" fmla="*/ 19 h 57"/>
                    <a:gd name="T18" fmla="*/ 46 w 56"/>
                    <a:gd name="T19" fmla="*/ 20 h 57"/>
                    <a:gd name="T20" fmla="*/ 56 w 56"/>
                    <a:gd name="T21" fmla="*/ 22 h 57"/>
                    <a:gd name="T22" fmla="*/ 56 w 56"/>
                    <a:gd name="T23" fmla="*/ 22 h 57"/>
                    <a:gd name="T24" fmla="*/ 55 w 56"/>
                    <a:gd name="T25" fmla="*/ 25 h 57"/>
                    <a:gd name="T26" fmla="*/ 51 w 56"/>
                    <a:gd name="T27" fmla="*/ 33 h 57"/>
                    <a:gd name="T28" fmla="*/ 48 w 56"/>
                    <a:gd name="T29" fmla="*/ 39 h 57"/>
                    <a:gd name="T30" fmla="*/ 45 w 56"/>
                    <a:gd name="T31" fmla="*/ 44 h 57"/>
                    <a:gd name="T32" fmla="*/ 39 w 56"/>
                    <a:gd name="T33" fmla="*/ 49 h 57"/>
                    <a:gd name="T34" fmla="*/ 34 w 56"/>
                    <a:gd name="T35" fmla="*/ 52 h 57"/>
                    <a:gd name="T36" fmla="*/ 34 w 56"/>
                    <a:gd name="T37" fmla="*/ 52 h 57"/>
                    <a:gd name="T38" fmla="*/ 28 w 56"/>
                    <a:gd name="T39" fmla="*/ 54 h 57"/>
                    <a:gd name="T40" fmla="*/ 22 w 56"/>
                    <a:gd name="T41" fmla="*/ 55 h 57"/>
                    <a:gd name="T42" fmla="*/ 13 w 56"/>
                    <a:gd name="T43" fmla="*/ 57 h 57"/>
                    <a:gd name="T44" fmla="*/ 6 w 56"/>
                    <a:gd name="T45" fmla="*/ 56 h 57"/>
                    <a:gd name="T46" fmla="*/ 4 w 56"/>
                    <a:gd name="T47" fmla="*/ 56 h 57"/>
                    <a:gd name="T48" fmla="*/ 0 w 56"/>
                    <a:gd name="T4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6" h="5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7" y="8"/>
                      </a:lnTo>
                      <a:lnTo>
                        <a:pt x="16" y="13"/>
                      </a:lnTo>
                      <a:lnTo>
                        <a:pt x="20" y="15"/>
                      </a:lnTo>
                      <a:lnTo>
                        <a:pt x="25" y="17"/>
                      </a:lnTo>
                      <a:lnTo>
                        <a:pt x="25" y="17"/>
                      </a:lnTo>
                      <a:lnTo>
                        <a:pt x="36" y="19"/>
                      </a:lnTo>
                      <a:lnTo>
                        <a:pt x="46" y="20"/>
                      </a:lnTo>
                      <a:lnTo>
                        <a:pt x="56" y="22"/>
                      </a:lnTo>
                      <a:lnTo>
                        <a:pt x="56" y="22"/>
                      </a:lnTo>
                      <a:lnTo>
                        <a:pt x="55" y="25"/>
                      </a:lnTo>
                      <a:lnTo>
                        <a:pt x="51" y="33"/>
                      </a:lnTo>
                      <a:lnTo>
                        <a:pt x="48" y="39"/>
                      </a:lnTo>
                      <a:lnTo>
                        <a:pt x="45" y="44"/>
                      </a:lnTo>
                      <a:lnTo>
                        <a:pt x="39" y="49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28" y="54"/>
                      </a:lnTo>
                      <a:lnTo>
                        <a:pt x="22" y="55"/>
                      </a:lnTo>
                      <a:lnTo>
                        <a:pt x="13" y="57"/>
                      </a:lnTo>
                      <a:lnTo>
                        <a:pt x="6" y="56"/>
                      </a:lnTo>
                      <a:lnTo>
                        <a:pt x="4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Freeform 158">
                  <a:extLst>
                    <a:ext uri="{FF2B5EF4-FFF2-40B4-BE49-F238E27FC236}">
                      <a16:creationId xmlns:a16="http://schemas.microsoft.com/office/drawing/2014/main" id="{DF2ABCF2-4A39-4098-B7AE-32069C4E2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5" y="2179"/>
                  <a:ext cx="66" cy="81"/>
                </a:xfrm>
                <a:custGeom>
                  <a:avLst/>
                  <a:gdLst>
                    <a:gd name="T0" fmla="*/ 0 w 265"/>
                    <a:gd name="T1" fmla="*/ 220 h 324"/>
                    <a:gd name="T2" fmla="*/ 0 w 265"/>
                    <a:gd name="T3" fmla="*/ 255 h 324"/>
                    <a:gd name="T4" fmla="*/ 0 w 265"/>
                    <a:gd name="T5" fmla="*/ 255 h 324"/>
                    <a:gd name="T6" fmla="*/ 2 w 265"/>
                    <a:gd name="T7" fmla="*/ 258 h 324"/>
                    <a:gd name="T8" fmla="*/ 7 w 265"/>
                    <a:gd name="T9" fmla="*/ 265 h 324"/>
                    <a:gd name="T10" fmla="*/ 16 w 265"/>
                    <a:gd name="T11" fmla="*/ 276 h 324"/>
                    <a:gd name="T12" fmla="*/ 30 w 265"/>
                    <a:gd name="T13" fmla="*/ 289 h 324"/>
                    <a:gd name="T14" fmla="*/ 38 w 265"/>
                    <a:gd name="T15" fmla="*/ 296 h 324"/>
                    <a:gd name="T16" fmla="*/ 47 w 265"/>
                    <a:gd name="T17" fmla="*/ 302 h 324"/>
                    <a:gd name="T18" fmla="*/ 57 w 265"/>
                    <a:gd name="T19" fmla="*/ 307 h 324"/>
                    <a:gd name="T20" fmla="*/ 69 w 265"/>
                    <a:gd name="T21" fmla="*/ 313 h 324"/>
                    <a:gd name="T22" fmla="*/ 81 w 265"/>
                    <a:gd name="T23" fmla="*/ 317 h 324"/>
                    <a:gd name="T24" fmla="*/ 95 w 265"/>
                    <a:gd name="T25" fmla="*/ 320 h 324"/>
                    <a:gd name="T26" fmla="*/ 109 w 265"/>
                    <a:gd name="T27" fmla="*/ 323 h 324"/>
                    <a:gd name="T28" fmla="*/ 125 w 265"/>
                    <a:gd name="T29" fmla="*/ 324 h 324"/>
                    <a:gd name="T30" fmla="*/ 125 w 265"/>
                    <a:gd name="T31" fmla="*/ 324 h 324"/>
                    <a:gd name="T32" fmla="*/ 141 w 265"/>
                    <a:gd name="T33" fmla="*/ 323 h 324"/>
                    <a:gd name="T34" fmla="*/ 156 w 265"/>
                    <a:gd name="T35" fmla="*/ 319 h 324"/>
                    <a:gd name="T36" fmla="*/ 170 w 265"/>
                    <a:gd name="T37" fmla="*/ 314 h 324"/>
                    <a:gd name="T38" fmla="*/ 183 w 265"/>
                    <a:gd name="T39" fmla="*/ 306 h 324"/>
                    <a:gd name="T40" fmla="*/ 195 w 265"/>
                    <a:gd name="T41" fmla="*/ 298 h 324"/>
                    <a:gd name="T42" fmla="*/ 206 w 265"/>
                    <a:gd name="T43" fmla="*/ 288 h 324"/>
                    <a:gd name="T44" fmla="*/ 217 w 265"/>
                    <a:gd name="T45" fmla="*/ 277 h 324"/>
                    <a:gd name="T46" fmla="*/ 225 w 265"/>
                    <a:gd name="T47" fmla="*/ 266 h 324"/>
                    <a:gd name="T48" fmla="*/ 234 w 265"/>
                    <a:gd name="T49" fmla="*/ 255 h 324"/>
                    <a:gd name="T50" fmla="*/ 240 w 265"/>
                    <a:gd name="T51" fmla="*/ 243 h 324"/>
                    <a:gd name="T52" fmla="*/ 247 w 265"/>
                    <a:gd name="T53" fmla="*/ 232 h 324"/>
                    <a:gd name="T54" fmla="*/ 252 w 265"/>
                    <a:gd name="T55" fmla="*/ 221 h 324"/>
                    <a:gd name="T56" fmla="*/ 260 w 265"/>
                    <a:gd name="T57" fmla="*/ 203 h 324"/>
                    <a:gd name="T58" fmla="*/ 263 w 265"/>
                    <a:gd name="T59" fmla="*/ 190 h 324"/>
                    <a:gd name="T60" fmla="*/ 263 w 265"/>
                    <a:gd name="T61" fmla="*/ 190 h 324"/>
                    <a:gd name="T62" fmla="*/ 264 w 265"/>
                    <a:gd name="T63" fmla="*/ 175 h 324"/>
                    <a:gd name="T64" fmla="*/ 265 w 265"/>
                    <a:gd name="T65" fmla="*/ 150 h 324"/>
                    <a:gd name="T66" fmla="*/ 265 w 265"/>
                    <a:gd name="T67" fmla="*/ 85 h 324"/>
                    <a:gd name="T68" fmla="*/ 263 w 265"/>
                    <a:gd name="T69" fmla="*/ 0 h 324"/>
                    <a:gd name="T70" fmla="*/ 112 w 265"/>
                    <a:gd name="T71" fmla="*/ 138 h 324"/>
                    <a:gd name="T72" fmla="*/ 112 w 265"/>
                    <a:gd name="T73" fmla="*/ 138 h 324"/>
                    <a:gd name="T74" fmla="*/ 112 w 265"/>
                    <a:gd name="T75" fmla="*/ 147 h 324"/>
                    <a:gd name="T76" fmla="*/ 111 w 265"/>
                    <a:gd name="T77" fmla="*/ 155 h 324"/>
                    <a:gd name="T78" fmla="*/ 110 w 265"/>
                    <a:gd name="T79" fmla="*/ 166 h 324"/>
                    <a:gd name="T80" fmla="*/ 107 w 265"/>
                    <a:gd name="T81" fmla="*/ 179 h 324"/>
                    <a:gd name="T82" fmla="*/ 102 w 265"/>
                    <a:gd name="T83" fmla="*/ 192 h 324"/>
                    <a:gd name="T84" fmla="*/ 95 w 265"/>
                    <a:gd name="T85" fmla="*/ 204 h 324"/>
                    <a:gd name="T86" fmla="*/ 92 w 265"/>
                    <a:gd name="T87" fmla="*/ 210 h 324"/>
                    <a:gd name="T88" fmla="*/ 86 w 265"/>
                    <a:gd name="T89" fmla="*/ 216 h 324"/>
                    <a:gd name="T90" fmla="*/ 86 w 265"/>
                    <a:gd name="T91" fmla="*/ 216 h 324"/>
                    <a:gd name="T92" fmla="*/ 81 w 265"/>
                    <a:gd name="T93" fmla="*/ 220 h 324"/>
                    <a:gd name="T94" fmla="*/ 75 w 265"/>
                    <a:gd name="T95" fmla="*/ 224 h 324"/>
                    <a:gd name="T96" fmla="*/ 69 w 265"/>
                    <a:gd name="T97" fmla="*/ 228 h 324"/>
                    <a:gd name="T98" fmla="*/ 62 w 265"/>
                    <a:gd name="T99" fmla="*/ 230 h 324"/>
                    <a:gd name="T100" fmla="*/ 51 w 265"/>
                    <a:gd name="T101" fmla="*/ 233 h 324"/>
                    <a:gd name="T102" fmla="*/ 39 w 265"/>
                    <a:gd name="T103" fmla="*/ 234 h 324"/>
                    <a:gd name="T104" fmla="*/ 28 w 265"/>
                    <a:gd name="T105" fmla="*/ 233 h 324"/>
                    <a:gd name="T106" fmla="*/ 18 w 265"/>
                    <a:gd name="T107" fmla="*/ 232 h 324"/>
                    <a:gd name="T108" fmla="*/ 12 w 265"/>
                    <a:gd name="T109" fmla="*/ 230 h 324"/>
                    <a:gd name="T110" fmla="*/ 9 w 265"/>
                    <a:gd name="T111" fmla="*/ 229 h 324"/>
                    <a:gd name="T112" fmla="*/ 9 w 265"/>
                    <a:gd name="T113" fmla="*/ 229 h 324"/>
                    <a:gd name="T114" fmla="*/ 3 w 265"/>
                    <a:gd name="T115" fmla="*/ 223 h 324"/>
                    <a:gd name="T116" fmla="*/ 0 w 265"/>
                    <a:gd name="T117" fmla="*/ 220 h 324"/>
                    <a:gd name="T118" fmla="*/ 0 w 265"/>
                    <a:gd name="T119" fmla="*/ 22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65" h="324">
                      <a:moveTo>
                        <a:pt x="0" y="220"/>
                      </a:moveTo>
                      <a:lnTo>
                        <a:pt x="0" y="255"/>
                      </a:lnTo>
                      <a:lnTo>
                        <a:pt x="0" y="255"/>
                      </a:lnTo>
                      <a:lnTo>
                        <a:pt x="2" y="258"/>
                      </a:lnTo>
                      <a:lnTo>
                        <a:pt x="7" y="265"/>
                      </a:lnTo>
                      <a:lnTo>
                        <a:pt x="16" y="276"/>
                      </a:lnTo>
                      <a:lnTo>
                        <a:pt x="30" y="289"/>
                      </a:lnTo>
                      <a:lnTo>
                        <a:pt x="38" y="296"/>
                      </a:lnTo>
                      <a:lnTo>
                        <a:pt x="47" y="302"/>
                      </a:lnTo>
                      <a:lnTo>
                        <a:pt x="57" y="307"/>
                      </a:lnTo>
                      <a:lnTo>
                        <a:pt x="69" y="313"/>
                      </a:lnTo>
                      <a:lnTo>
                        <a:pt x="81" y="317"/>
                      </a:lnTo>
                      <a:lnTo>
                        <a:pt x="95" y="320"/>
                      </a:lnTo>
                      <a:lnTo>
                        <a:pt x="109" y="323"/>
                      </a:lnTo>
                      <a:lnTo>
                        <a:pt x="125" y="324"/>
                      </a:lnTo>
                      <a:lnTo>
                        <a:pt x="125" y="324"/>
                      </a:lnTo>
                      <a:lnTo>
                        <a:pt x="141" y="323"/>
                      </a:lnTo>
                      <a:lnTo>
                        <a:pt x="156" y="319"/>
                      </a:lnTo>
                      <a:lnTo>
                        <a:pt x="170" y="314"/>
                      </a:lnTo>
                      <a:lnTo>
                        <a:pt x="183" y="306"/>
                      </a:lnTo>
                      <a:lnTo>
                        <a:pt x="195" y="298"/>
                      </a:lnTo>
                      <a:lnTo>
                        <a:pt x="206" y="288"/>
                      </a:lnTo>
                      <a:lnTo>
                        <a:pt x="217" y="277"/>
                      </a:lnTo>
                      <a:lnTo>
                        <a:pt x="225" y="266"/>
                      </a:lnTo>
                      <a:lnTo>
                        <a:pt x="234" y="255"/>
                      </a:lnTo>
                      <a:lnTo>
                        <a:pt x="240" y="243"/>
                      </a:lnTo>
                      <a:lnTo>
                        <a:pt x="247" y="232"/>
                      </a:lnTo>
                      <a:lnTo>
                        <a:pt x="252" y="221"/>
                      </a:lnTo>
                      <a:lnTo>
                        <a:pt x="260" y="203"/>
                      </a:lnTo>
                      <a:lnTo>
                        <a:pt x="263" y="190"/>
                      </a:lnTo>
                      <a:lnTo>
                        <a:pt x="263" y="190"/>
                      </a:lnTo>
                      <a:lnTo>
                        <a:pt x="264" y="175"/>
                      </a:lnTo>
                      <a:lnTo>
                        <a:pt x="265" y="150"/>
                      </a:lnTo>
                      <a:lnTo>
                        <a:pt x="265" y="85"/>
                      </a:lnTo>
                      <a:lnTo>
                        <a:pt x="263" y="0"/>
                      </a:lnTo>
                      <a:lnTo>
                        <a:pt x="112" y="138"/>
                      </a:lnTo>
                      <a:lnTo>
                        <a:pt x="112" y="138"/>
                      </a:lnTo>
                      <a:lnTo>
                        <a:pt x="112" y="147"/>
                      </a:lnTo>
                      <a:lnTo>
                        <a:pt x="111" y="155"/>
                      </a:lnTo>
                      <a:lnTo>
                        <a:pt x="110" y="166"/>
                      </a:lnTo>
                      <a:lnTo>
                        <a:pt x="107" y="179"/>
                      </a:lnTo>
                      <a:lnTo>
                        <a:pt x="102" y="192"/>
                      </a:lnTo>
                      <a:lnTo>
                        <a:pt x="95" y="204"/>
                      </a:lnTo>
                      <a:lnTo>
                        <a:pt x="92" y="210"/>
                      </a:lnTo>
                      <a:lnTo>
                        <a:pt x="86" y="216"/>
                      </a:lnTo>
                      <a:lnTo>
                        <a:pt x="86" y="216"/>
                      </a:lnTo>
                      <a:lnTo>
                        <a:pt x="81" y="220"/>
                      </a:lnTo>
                      <a:lnTo>
                        <a:pt x="75" y="224"/>
                      </a:lnTo>
                      <a:lnTo>
                        <a:pt x="69" y="228"/>
                      </a:lnTo>
                      <a:lnTo>
                        <a:pt x="62" y="230"/>
                      </a:lnTo>
                      <a:lnTo>
                        <a:pt x="51" y="233"/>
                      </a:lnTo>
                      <a:lnTo>
                        <a:pt x="39" y="234"/>
                      </a:lnTo>
                      <a:lnTo>
                        <a:pt x="28" y="233"/>
                      </a:lnTo>
                      <a:lnTo>
                        <a:pt x="18" y="232"/>
                      </a:lnTo>
                      <a:lnTo>
                        <a:pt x="12" y="230"/>
                      </a:lnTo>
                      <a:lnTo>
                        <a:pt x="9" y="229"/>
                      </a:lnTo>
                      <a:lnTo>
                        <a:pt x="9" y="229"/>
                      </a:lnTo>
                      <a:lnTo>
                        <a:pt x="3" y="223"/>
                      </a:lnTo>
                      <a:lnTo>
                        <a:pt x="0" y="220"/>
                      </a:lnTo>
                      <a:lnTo>
                        <a:pt x="0" y="22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Freeform 159">
                  <a:extLst>
                    <a:ext uri="{FF2B5EF4-FFF2-40B4-BE49-F238E27FC236}">
                      <a16:creationId xmlns:a16="http://schemas.microsoft.com/office/drawing/2014/main" id="{767116E3-7E7B-4C07-8314-9B8FF6925C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5" y="2024"/>
                  <a:ext cx="79" cy="105"/>
                </a:xfrm>
                <a:custGeom>
                  <a:avLst/>
                  <a:gdLst>
                    <a:gd name="T0" fmla="*/ 13 w 315"/>
                    <a:gd name="T1" fmla="*/ 419 h 420"/>
                    <a:gd name="T2" fmla="*/ 13 w 315"/>
                    <a:gd name="T3" fmla="*/ 419 h 420"/>
                    <a:gd name="T4" fmla="*/ 52 w 315"/>
                    <a:gd name="T5" fmla="*/ 366 h 420"/>
                    <a:gd name="T6" fmla="*/ 136 w 315"/>
                    <a:gd name="T7" fmla="*/ 255 h 420"/>
                    <a:gd name="T8" fmla="*/ 259 w 315"/>
                    <a:gd name="T9" fmla="*/ 95 h 420"/>
                    <a:gd name="T10" fmla="*/ 259 w 315"/>
                    <a:gd name="T11" fmla="*/ 95 h 420"/>
                    <a:gd name="T12" fmla="*/ 265 w 315"/>
                    <a:gd name="T13" fmla="*/ 94 h 420"/>
                    <a:gd name="T14" fmla="*/ 270 w 315"/>
                    <a:gd name="T15" fmla="*/ 92 h 420"/>
                    <a:gd name="T16" fmla="*/ 272 w 315"/>
                    <a:gd name="T17" fmla="*/ 91 h 420"/>
                    <a:gd name="T18" fmla="*/ 272 w 315"/>
                    <a:gd name="T19" fmla="*/ 82 h 420"/>
                    <a:gd name="T20" fmla="*/ 298 w 315"/>
                    <a:gd name="T21" fmla="*/ 78 h 420"/>
                    <a:gd name="T22" fmla="*/ 315 w 315"/>
                    <a:gd name="T23" fmla="*/ 0 h 420"/>
                    <a:gd name="T24" fmla="*/ 259 w 315"/>
                    <a:gd name="T25" fmla="*/ 52 h 420"/>
                    <a:gd name="T26" fmla="*/ 263 w 315"/>
                    <a:gd name="T27" fmla="*/ 73 h 420"/>
                    <a:gd name="T28" fmla="*/ 263 w 315"/>
                    <a:gd name="T29" fmla="*/ 73 h 420"/>
                    <a:gd name="T30" fmla="*/ 257 w 315"/>
                    <a:gd name="T31" fmla="*/ 74 h 420"/>
                    <a:gd name="T32" fmla="*/ 252 w 315"/>
                    <a:gd name="T33" fmla="*/ 76 h 420"/>
                    <a:gd name="T34" fmla="*/ 250 w 315"/>
                    <a:gd name="T35" fmla="*/ 78 h 420"/>
                    <a:gd name="T36" fmla="*/ 250 w 315"/>
                    <a:gd name="T37" fmla="*/ 78 h 420"/>
                    <a:gd name="T38" fmla="*/ 250 w 315"/>
                    <a:gd name="T39" fmla="*/ 80 h 420"/>
                    <a:gd name="T40" fmla="*/ 250 w 315"/>
                    <a:gd name="T41" fmla="*/ 83 h 420"/>
                    <a:gd name="T42" fmla="*/ 250 w 315"/>
                    <a:gd name="T43" fmla="*/ 86 h 420"/>
                    <a:gd name="T44" fmla="*/ 0 w 315"/>
                    <a:gd name="T45" fmla="*/ 410 h 420"/>
                    <a:gd name="T46" fmla="*/ 0 w 315"/>
                    <a:gd name="T47" fmla="*/ 410 h 420"/>
                    <a:gd name="T48" fmla="*/ 6 w 315"/>
                    <a:gd name="T49" fmla="*/ 416 h 420"/>
                    <a:gd name="T50" fmla="*/ 11 w 315"/>
                    <a:gd name="T51" fmla="*/ 419 h 420"/>
                    <a:gd name="T52" fmla="*/ 12 w 315"/>
                    <a:gd name="T53" fmla="*/ 420 h 420"/>
                    <a:gd name="T54" fmla="*/ 13 w 315"/>
                    <a:gd name="T55" fmla="*/ 419 h 420"/>
                    <a:gd name="T56" fmla="*/ 13 w 315"/>
                    <a:gd name="T57" fmla="*/ 419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15" h="420">
                      <a:moveTo>
                        <a:pt x="13" y="419"/>
                      </a:moveTo>
                      <a:lnTo>
                        <a:pt x="13" y="419"/>
                      </a:lnTo>
                      <a:lnTo>
                        <a:pt x="52" y="366"/>
                      </a:lnTo>
                      <a:lnTo>
                        <a:pt x="136" y="255"/>
                      </a:lnTo>
                      <a:lnTo>
                        <a:pt x="259" y="95"/>
                      </a:lnTo>
                      <a:lnTo>
                        <a:pt x="259" y="95"/>
                      </a:lnTo>
                      <a:lnTo>
                        <a:pt x="265" y="94"/>
                      </a:lnTo>
                      <a:lnTo>
                        <a:pt x="270" y="92"/>
                      </a:lnTo>
                      <a:lnTo>
                        <a:pt x="272" y="91"/>
                      </a:lnTo>
                      <a:lnTo>
                        <a:pt x="272" y="82"/>
                      </a:lnTo>
                      <a:lnTo>
                        <a:pt x="298" y="78"/>
                      </a:lnTo>
                      <a:lnTo>
                        <a:pt x="315" y="0"/>
                      </a:lnTo>
                      <a:lnTo>
                        <a:pt x="259" y="52"/>
                      </a:lnTo>
                      <a:lnTo>
                        <a:pt x="263" y="73"/>
                      </a:lnTo>
                      <a:lnTo>
                        <a:pt x="263" y="73"/>
                      </a:lnTo>
                      <a:lnTo>
                        <a:pt x="257" y="74"/>
                      </a:lnTo>
                      <a:lnTo>
                        <a:pt x="252" y="76"/>
                      </a:lnTo>
                      <a:lnTo>
                        <a:pt x="250" y="78"/>
                      </a:lnTo>
                      <a:lnTo>
                        <a:pt x="250" y="78"/>
                      </a:lnTo>
                      <a:lnTo>
                        <a:pt x="250" y="80"/>
                      </a:lnTo>
                      <a:lnTo>
                        <a:pt x="250" y="83"/>
                      </a:lnTo>
                      <a:lnTo>
                        <a:pt x="250" y="86"/>
                      </a:lnTo>
                      <a:lnTo>
                        <a:pt x="0" y="410"/>
                      </a:lnTo>
                      <a:lnTo>
                        <a:pt x="0" y="410"/>
                      </a:lnTo>
                      <a:lnTo>
                        <a:pt x="6" y="416"/>
                      </a:lnTo>
                      <a:lnTo>
                        <a:pt x="11" y="419"/>
                      </a:lnTo>
                      <a:lnTo>
                        <a:pt x="12" y="420"/>
                      </a:lnTo>
                      <a:lnTo>
                        <a:pt x="13" y="419"/>
                      </a:lnTo>
                      <a:lnTo>
                        <a:pt x="13" y="419"/>
                      </a:lnTo>
                      <a:close/>
                    </a:path>
                  </a:pathLst>
                </a:custGeom>
                <a:solidFill>
                  <a:srgbClr val="EAC102"/>
                </a:solidFill>
                <a:ln w="1588">
                  <a:solidFill>
                    <a:srgbClr val="9966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160">
                  <a:extLst>
                    <a:ext uri="{FF2B5EF4-FFF2-40B4-BE49-F238E27FC236}">
                      <a16:creationId xmlns:a16="http://schemas.microsoft.com/office/drawing/2014/main" id="{917343BB-EFDD-46A2-B8D6-9BF7BAC26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2" y="2184"/>
                  <a:ext cx="12" cy="65"/>
                </a:xfrm>
                <a:custGeom>
                  <a:avLst/>
                  <a:gdLst>
                    <a:gd name="T0" fmla="*/ 27 w 49"/>
                    <a:gd name="T1" fmla="*/ 0 h 259"/>
                    <a:gd name="T2" fmla="*/ 27 w 49"/>
                    <a:gd name="T3" fmla="*/ 0 h 259"/>
                    <a:gd name="T4" fmla="*/ 22 w 49"/>
                    <a:gd name="T5" fmla="*/ 37 h 259"/>
                    <a:gd name="T6" fmla="*/ 11 w 49"/>
                    <a:gd name="T7" fmla="*/ 119 h 259"/>
                    <a:gd name="T8" fmla="*/ 6 w 49"/>
                    <a:gd name="T9" fmla="*/ 163 h 259"/>
                    <a:gd name="T10" fmla="*/ 1 w 49"/>
                    <a:gd name="T11" fmla="*/ 203 h 259"/>
                    <a:gd name="T12" fmla="*/ 0 w 49"/>
                    <a:gd name="T13" fmla="*/ 232 h 259"/>
                    <a:gd name="T14" fmla="*/ 0 w 49"/>
                    <a:gd name="T15" fmla="*/ 242 h 259"/>
                    <a:gd name="T16" fmla="*/ 1 w 49"/>
                    <a:gd name="T17" fmla="*/ 246 h 259"/>
                    <a:gd name="T18" fmla="*/ 1 w 49"/>
                    <a:gd name="T19" fmla="*/ 246 h 259"/>
                    <a:gd name="T20" fmla="*/ 6 w 49"/>
                    <a:gd name="T21" fmla="*/ 249 h 259"/>
                    <a:gd name="T22" fmla="*/ 11 w 49"/>
                    <a:gd name="T23" fmla="*/ 253 h 259"/>
                    <a:gd name="T24" fmla="*/ 17 w 49"/>
                    <a:gd name="T25" fmla="*/ 255 h 259"/>
                    <a:gd name="T26" fmla="*/ 24 w 49"/>
                    <a:gd name="T27" fmla="*/ 257 h 259"/>
                    <a:gd name="T28" fmla="*/ 36 w 49"/>
                    <a:gd name="T29" fmla="*/ 259 h 259"/>
                    <a:gd name="T30" fmla="*/ 44 w 49"/>
                    <a:gd name="T31" fmla="*/ 259 h 259"/>
                    <a:gd name="T32" fmla="*/ 44 w 49"/>
                    <a:gd name="T33" fmla="*/ 259 h 259"/>
                    <a:gd name="T34" fmla="*/ 45 w 49"/>
                    <a:gd name="T35" fmla="*/ 256 h 259"/>
                    <a:gd name="T36" fmla="*/ 47 w 49"/>
                    <a:gd name="T37" fmla="*/ 248 h 259"/>
                    <a:gd name="T38" fmla="*/ 48 w 49"/>
                    <a:gd name="T39" fmla="*/ 219 h 259"/>
                    <a:gd name="T40" fmla="*/ 49 w 49"/>
                    <a:gd name="T41" fmla="*/ 132 h 259"/>
                    <a:gd name="T42" fmla="*/ 49 w 49"/>
                    <a:gd name="T43" fmla="*/ 4 h 259"/>
                    <a:gd name="T44" fmla="*/ 27 w 49"/>
                    <a:gd name="T45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9" h="259">
                      <a:moveTo>
                        <a:pt x="27" y="0"/>
                      </a:moveTo>
                      <a:lnTo>
                        <a:pt x="27" y="0"/>
                      </a:lnTo>
                      <a:lnTo>
                        <a:pt x="22" y="37"/>
                      </a:lnTo>
                      <a:lnTo>
                        <a:pt x="11" y="119"/>
                      </a:lnTo>
                      <a:lnTo>
                        <a:pt x="6" y="163"/>
                      </a:lnTo>
                      <a:lnTo>
                        <a:pt x="1" y="203"/>
                      </a:lnTo>
                      <a:lnTo>
                        <a:pt x="0" y="232"/>
                      </a:lnTo>
                      <a:lnTo>
                        <a:pt x="0" y="242"/>
                      </a:lnTo>
                      <a:lnTo>
                        <a:pt x="1" y="246"/>
                      </a:lnTo>
                      <a:lnTo>
                        <a:pt x="1" y="246"/>
                      </a:lnTo>
                      <a:lnTo>
                        <a:pt x="6" y="249"/>
                      </a:lnTo>
                      <a:lnTo>
                        <a:pt x="11" y="253"/>
                      </a:lnTo>
                      <a:lnTo>
                        <a:pt x="17" y="255"/>
                      </a:lnTo>
                      <a:lnTo>
                        <a:pt x="24" y="257"/>
                      </a:lnTo>
                      <a:lnTo>
                        <a:pt x="36" y="259"/>
                      </a:lnTo>
                      <a:lnTo>
                        <a:pt x="44" y="259"/>
                      </a:lnTo>
                      <a:lnTo>
                        <a:pt x="44" y="259"/>
                      </a:lnTo>
                      <a:lnTo>
                        <a:pt x="45" y="256"/>
                      </a:lnTo>
                      <a:lnTo>
                        <a:pt x="47" y="248"/>
                      </a:lnTo>
                      <a:lnTo>
                        <a:pt x="48" y="219"/>
                      </a:lnTo>
                      <a:lnTo>
                        <a:pt x="49" y="132"/>
                      </a:lnTo>
                      <a:lnTo>
                        <a:pt x="49" y="4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Freeform 161">
                  <a:extLst>
                    <a:ext uri="{FF2B5EF4-FFF2-40B4-BE49-F238E27FC236}">
                      <a16:creationId xmlns:a16="http://schemas.microsoft.com/office/drawing/2014/main" id="{5235DF8E-501F-466D-B442-F13A59282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5" y="2174"/>
                  <a:ext cx="14" cy="50"/>
                </a:xfrm>
                <a:custGeom>
                  <a:avLst/>
                  <a:gdLst>
                    <a:gd name="T0" fmla="*/ 0 w 56"/>
                    <a:gd name="T1" fmla="*/ 0 h 199"/>
                    <a:gd name="T2" fmla="*/ 0 w 56"/>
                    <a:gd name="T3" fmla="*/ 0 h 199"/>
                    <a:gd name="T4" fmla="*/ 3 w 56"/>
                    <a:gd name="T5" fmla="*/ 31 h 199"/>
                    <a:gd name="T6" fmla="*/ 10 w 56"/>
                    <a:gd name="T7" fmla="*/ 99 h 199"/>
                    <a:gd name="T8" fmla="*/ 14 w 56"/>
                    <a:gd name="T9" fmla="*/ 135 h 199"/>
                    <a:gd name="T10" fmla="*/ 18 w 56"/>
                    <a:gd name="T11" fmla="*/ 168 h 199"/>
                    <a:gd name="T12" fmla="*/ 23 w 56"/>
                    <a:gd name="T13" fmla="*/ 190 h 199"/>
                    <a:gd name="T14" fmla="*/ 24 w 56"/>
                    <a:gd name="T15" fmla="*/ 197 h 199"/>
                    <a:gd name="T16" fmla="*/ 26 w 56"/>
                    <a:gd name="T17" fmla="*/ 199 h 199"/>
                    <a:gd name="T18" fmla="*/ 26 w 56"/>
                    <a:gd name="T19" fmla="*/ 199 h 199"/>
                    <a:gd name="T20" fmla="*/ 30 w 56"/>
                    <a:gd name="T21" fmla="*/ 199 h 199"/>
                    <a:gd name="T22" fmla="*/ 35 w 56"/>
                    <a:gd name="T23" fmla="*/ 197 h 199"/>
                    <a:gd name="T24" fmla="*/ 40 w 56"/>
                    <a:gd name="T25" fmla="*/ 195 h 199"/>
                    <a:gd name="T26" fmla="*/ 44 w 56"/>
                    <a:gd name="T27" fmla="*/ 190 h 199"/>
                    <a:gd name="T28" fmla="*/ 50 w 56"/>
                    <a:gd name="T29" fmla="*/ 187 h 199"/>
                    <a:gd name="T30" fmla="*/ 53 w 56"/>
                    <a:gd name="T31" fmla="*/ 183 h 199"/>
                    <a:gd name="T32" fmla="*/ 55 w 56"/>
                    <a:gd name="T33" fmla="*/ 177 h 199"/>
                    <a:gd name="T34" fmla="*/ 56 w 56"/>
                    <a:gd name="T35" fmla="*/ 173 h 199"/>
                    <a:gd name="T36" fmla="*/ 56 w 56"/>
                    <a:gd name="T37" fmla="*/ 173 h 199"/>
                    <a:gd name="T38" fmla="*/ 50 w 56"/>
                    <a:gd name="T39" fmla="*/ 141 h 199"/>
                    <a:gd name="T40" fmla="*/ 37 w 56"/>
                    <a:gd name="T41" fmla="*/ 82 h 199"/>
                    <a:gd name="T42" fmla="*/ 17 w 56"/>
                    <a:gd name="T43" fmla="*/ 0 h 199"/>
                    <a:gd name="T44" fmla="*/ 0 w 56"/>
                    <a:gd name="T45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" h="19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31"/>
                      </a:lnTo>
                      <a:lnTo>
                        <a:pt x="10" y="99"/>
                      </a:lnTo>
                      <a:lnTo>
                        <a:pt x="14" y="135"/>
                      </a:lnTo>
                      <a:lnTo>
                        <a:pt x="18" y="168"/>
                      </a:lnTo>
                      <a:lnTo>
                        <a:pt x="23" y="190"/>
                      </a:lnTo>
                      <a:lnTo>
                        <a:pt x="24" y="197"/>
                      </a:lnTo>
                      <a:lnTo>
                        <a:pt x="26" y="199"/>
                      </a:lnTo>
                      <a:lnTo>
                        <a:pt x="26" y="199"/>
                      </a:lnTo>
                      <a:lnTo>
                        <a:pt x="30" y="199"/>
                      </a:lnTo>
                      <a:lnTo>
                        <a:pt x="35" y="197"/>
                      </a:lnTo>
                      <a:lnTo>
                        <a:pt x="40" y="195"/>
                      </a:lnTo>
                      <a:lnTo>
                        <a:pt x="44" y="190"/>
                      </a:lnTo>
                      <a:lnTo>
                        <a:pt x="50" y="187"/>
                      </a:lnTo>
                      <a:lnTo>
                        <a:pt x="53" y="183"/>
                      </a:lnTo>
                      <a:lnTo>
                        <a:pt x="55" y="177"/>
                      </a:lnTo>
                      <a:lnTo>
                        <a:pt x="56" y="173"/>
                      </a:lnTo>
                      <a:lnTo>
                        <a:pt x="56" y="173"/>
                      </a:lnTo>
                      <a:lnTo>
                        <a:pt x="50" y="141"/>
                      </a:lnTo>
                      <a:lnTo>
                        <a:pt x="37" y="82"/>
                      </a:lnTo>
                      <a:lnTo>
                        <a:pt x="1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162">
                  <a:extLst>
                    <a:ext uri="{FF2B5EF4-FFF2-40B4-BE49-F238E27FC236}">
                      <a16:creationId xmlns:a16="http://schemas.microsoft.com/office/drawing/2014/main" id="{381D33D4-0EAE-4409-AFC4-07A012F97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8" y="2173"/>
                  <a:ext cx="17" cy="84"/>
                </a:xfrm>
                <a:custGeom>
                  <a:avLst/>
                  <a:gdLst>
                    <a:gd name="T0" fmla="*/ 0 w 69"/>
                    <a:gd name="T1" fmla="*/ 17 h 337"/>
                    <a:gd name="T2" fmla="*/ 0 w 69"/>
                    <a:gd name="T3" fmla="*/ 17 h 337"/>
                    <a:gd name="T4" fmla="*/ 11 w 69"/>
                    <a:gd name="T5" fmla="*/ 178 h 337"/>
                    <a:gd name="T6" fmla="*/ 21 w 69"/>
                    <a:gd name="T7" fmla="*/ 332 h 337"/>
                    <a:gd name="T8" fmla="*/ 21 w 69"/>
                    <a:gd name="T9" fmla="*/ 332 h 337"/>
                    <a:gd name="T10" fmla="*/ 25 w 69"/>
                    <a:gd name="T11" fmla="*/ 333 h 337"/>
                    <a:gd name="T12" fmla="*/ 32 w 69"/>
                    <a:gd name="T13" fmla="*/ 336 h 337"/>
                    <a:gd name="T14" fmla="*/ 37 w 69"/>
                    <a:gd name="T15" fmla="*/ 337 h 337"/>
                    <a:gd name="T16" fmla="*/ 42 w 69"/>
                    <a:gd name="T17" fmla="*/ 336 h 337"/>
                    <a:gd name="T18" fmla="*/ 47 w 69"/>
                    <a:gd name="T19" fmla="*/ 335 h 337"/>
                    <a:gd name="T20" fmla="*/ 52 w 69"/>
                    <a:gd name="T21" fmla="*/ 332 h 337"/>
                    <a:gd name="T22" fmla="*/ 52 w 69"/>
                    <a:gd name="T23" fmla="*/ 332 h 337"/>
                    <a:gd name="T24" fmla="*/ 56 w 69"/>
                    <a:gd name="T25" fmla="*/ 330 h 337"/>
                    <a:gd name="T26" fmla="*/ 59 w 69"/>
                    <a:gd name="T27" fmla="*/ 328 h 337"/>
                    <a:gd name="T28" fmla="*/ 62 w 69"/>
                    <a:gd name="T29" fmla="*/ 327 h 337"/>
                    <a:gd name="T30" fmla="*/ 66 w 69"/>
                    <a:gd name="T31" fmla="*/ 325 h 337"/>
                    <a:gd name="T32" fmla="*/ 67 w 69"/>
                    <a:gd name="T33" fmla="*/ 323 h 337"/>
                    <a:gd name="T34" fmla="*/ 68 w 69"/>
                    <a:gd name="T35" fmla="*/ 318 h 337"/>
                    <a:gd name="T36" fmla="*/ 69 w 69"/>
                    <a:gd name="T37" fmla="*/ 312 h 337"/>
                    <a:gd name="T38" fmla="*/ 69 w 69"/>
                    <a:gd name="T39" fmla="*/ 302 h 337"/>
                    <a:gd name="T40" fmla="*/ 69 w 69"/>
                    <a:gd name="T41" fmla="*/ 302 h 337"/>
                    <a:gd name="T42" fmla="*/ 67 w 69"/>
                    <a:gd name="T43" fmla="*/ 281 h 337"/>
                    <a:gd name="T44" fmla="*/ 63 w 69"/>
                    <a:gd name="T45" fmla="*/ 242 h 337"/>
                    <a:gd name="T46" fmla="*/ 52 w 69"/>
                    <a:gd name="T47" fmla="*/ 139 h 337"/>
                    <a:gd name="T48" fmla="*/ 34 w 69"/>
                    <a:gd name="T49" fmla="*/ 0 h 337"/>
                    <a:gd name="T50" fmla="*/ 34 w 69"/>
                    <a:gd name="T51" fmla="*/ 0 h 337"/>
                    <a:gd name="T52" fmla="*/ 29 w 69"/>
                    <a:gd name="T53" fmla="*/ 1 h 337"/>
                    <a:gd name="T54" fmla="*/ 17 w 69"/>
                    <a:gd name="T55" fmla="*/ 5 h 337"/>
                    <a:gd name="T56" fmla="*/ 11 w 69"/>
                    <a:gd name="T57" fmla="*/ 7 h 337"/>
                    <a:gd name="T58" fmla="*/ 5 w 69"/>
                    <a:gd name="T59" fmla="*/ 11 h 337"/>
                    <a:gd name="T60" fmla="*/ 1 w 69"/>
                    <a:gd name="T61" fmla="*/ 14 h 337"/>
                    <a:gd name="T62" fmla="*/ 0 w 69"/>
                    <a:gd name="T63" fmla="*/ 16 h 337"/>
                    <a:gd name="T64" fmla="*/ 0 w 69"/>
                    <a:gd name="T65" fmla="*/ 17 h 337"/>
                    <a:gd name="T66" fmla="*/ 0 w 69"/>
                    <a:gd name="T67" fmla="*/ 17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9" h="337">
                      <a:moveTo>
                        <a:pt x="0" y="17"/>
                      </a:moveTo>
                      <a:lnTo>
                        <a:pt x="0" y="17"/>
                      </a:lnTo>
                      <a:lnTo>
                        <a:pt x="11" y="178"/>
                      </a:lnTo>
                      <a:lnTo>
                        <a:pt x="21" y="332"/>
                      </a:lnTo>
                      <a:lnTo>
                        <a:pt x="21" y="332"/>
                      </a:lnTo>
                      <a:lnTo>
                        <a:pt x="25" y="333"/>
                      </a:lnTo>
                      <a:lnTo>
                        <a:pt x="32" y="336"/>
                      </a:lnTo>
                      <a:lnTo>
                        <a:pt x="37" y="337"/>
                      </a:lnTo>
                      <a:lnTo>
                        <a:pt x="42" y="336"/>
                      </a:lnTo>
                      <a:lnTo>
                        <a:pt x="47" y="335"/>
                      </a:lnTo>
                      <a:lnTo>
                        <a:pt x="52" y="332"/>
                      </a:lnTo>
                      <a:lnTo>
                        <a:pt x="52" y="332"/>
                      </a:lnTo>
                      <a:lnTo>
                        <a:pt x="56" y="330"/>
                      </a:lnTo>
                      <a:lnTo>
                        <a:pt x="59" y="328"/>
                      </a:lnTo>
                      <a:lnTo>
                        <a:pt x="62" y="327"/>
                      </a:lnTo>
                      <a:lnTo>
                        <a:pt x="66" y="325"/>
                      </a:lnTo>
                      <a:lnTo>
                        <a:pt x="67" y="323"/>
                      </a:lnTo>
                      <a:lnTo>
                        <a:pt x="68" y="318"/>
                      </a:lnTo>
                      <a:lnTo>
                        <a:pt x="69" y="312"/>
                      </a:lnTo>
                      <a:lnTo>
                        <a:pt x="69" y="302"/>
                      </a:lnTo>
                      <a:lnTo>
                        <a:pt x="69" y="302"/>
                      </a:lnTo>
                      <a:lnTo>
                        <a:pt x="67" y="281"/>
                      </a:lnTo>
                      <a:lnTo>
                        <a:pt x="63" y="242"/>
                      </a:lnTo>
                      <a:lnTo>
                        <a:pt x="52" y="139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29" y="1"/>
                      </a:lnTo>
                      <a:lnTo>
                        <a:pt x="17" y="5"/>
                      </a:lnTo>
                      <a:lnTo>
                        <a:pt x="11" y="7"/>
                      </a:lnTo>
                      <a:lnTo>
                        <a:pt x="5" y="11"/>
                      </a:lnTo>
                      <a:lnTo>
                        <a:pt x="1" y="14"/>
                      </a:lnTo>
                      <a:lnTo>
                        <a:pt x="0" y="16"/>
                      </a:lnTo>
                      <a:lnTo>
                        <a:pt x="0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163">
                  <a:extLst>
                    <a:ext uri="{FF2B5EF4-FFF2-40B4-BE49-F238E27FC236}">
                      <a16:creationId xmlns:a16="http://schemas.microsoft.com/office/drawing/2014/main" id="{0B4544D1-713C-48E4-AFBD-A06123DE52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9" y="2187"/>
                  <a:ext cx="25" cy="83"/>
                </a:xfrm>
                <a:custGeom>
                  <a:avLst/>
                  <a:gdLst>
                    <a:gd name="T0" fmla="*/ 44 w 100"/>
                    <a:gd name="T1" fmla="*/ 4 h 333"/>
                    <a:gd name="T2" fmla="*/ 44 w 100"/>
                    <a:gd name="T3" fmla="*/ 4 h 333"/>
                    <a:gd name="T4" fmla="*/ 41 w 100"/>
                    <a:gd name="T5" fmla="*/ 5 h 333"/>
                    <a:gd name="T6" fmla="*/ 38 w 100"/>
                    <a:gd name="T7" fmla="*/ 9 h 333"/>
                    <a:gd name="T8" fmla="*/ 30 w 100"/>
                    <a:gd name="T9" fmla="*/ 17 h 333"/>
                    <a:gd name="T10" fmla="*/ 18 w 100"/>
                    <a:gd name="T11" fmla="*/ 30 h 333"/>
                    <a:gd name="T12" fmla="*/ 18 w 100"/>
                    <a:gd name="T13" fmla="*/ 30 h 333"/>
                    <a:gd name="T14" fmla="*/ 8 w 100"/>
                    <a:gd name="T15" fmla="*/ 166 h 333"/>
                    <a:gd name="T16" fmla="*/ 2 w 100"/>
                    <a:gd name="T17" fmla="*/ 262 h 333"/>
                    <a:gd name="T18" fmla="*/ 0 w 100"/>
                    <a:gd name="T19" fmla="*/ 296 h 333"/>
                    <a:gd name="T20" fmla="*/ 0 w 100"/>
                    <a:gd name="T21" fmla="*/ 311 h 333"/>
                    <a:gd name="T22" fmla="*/ 0 w 100"/>
                    <a:gd name="T23" fmla="*/ 311 h 333"/>
                    <a:gd name="T24" fmla="*/ 2 w 100"/>
                    <a:gd name="T25" fmla="*/ 315 h 333"/>
                    <a:gd name="T26" fmla="*/ 5 w 100"/>
                    <a:gd name="T27" fmla="*/ 319 h 333"/>
                    <a:gd name="T28" fmla="*/ 7 w 100"/>
                    <a:gd name="T29" fmla="*/ 322 h 333"/>
                    <a:gd name="T30" fmla="*/ 11 w 100"/>
                    <a:gd name="T31" fmla="*/ 325 h 333"/>
                    <a:gd name="T32" fmla="*/ 17 w 100"/>
                    <a:gd name="T33" fmla="*/ 327 h 333"/>
                    <a:gd name="T34" fmla="*/ 23 w 100"/>
                    <a:gd name="T35" fmla="*/ 329 h 333"/>
                    <a:gd name="T36" fmla="*/ 31 w 100"/>
                    <a:gd name="T37" fmla="*/ 331 h 333"/>
                    <a:gd name="T38" fmla="*/ 39 w 100"/>
                    <a:gd name="T39" fmla="*/ 333 h 333"/>
                    <a:gd name="T40" fmla="*/ 39 w 100"/>
                    <a:gd name="T41" fmla="*/ 333 h 333"/>
                    <a:gd name="T42" fmla="*/ 48 w 100"/>
                    <a:gd name="T43" fmla="*/ 333 h 333"/>
                    <a:gd name="T44" fmla="*/ 55 w 100"/>
                    <a:gd name="T45" fmla="*/ 330 h 333"/>
                    <a:gd name="T46" fmla="*/ 61 w 100"/>
                    <a:gd name="T47" fmla="*/ 327 h 333"/>
                    <a:gd name="T48" fmla="*/ 65 w 100"/>
                    <a:gd name="T49" fmla="*/ 323 h 333"/>
                    <a:gd name="T50" fmla="*/ 68 w 100"/>
                    <a:gd name="T51" fmla="*/ 317 h 333"/>
                    <a:gd name="T52" fmla="*/ 71 w 100"/>
                    <a:gd name="T53" fmla="*/ 312 h 333"/>
                    <a:gd name="T54" fmla="*/ 74 w 100"/>
                    <a:gd name="T55" fmla="*/ 302 h 333"/>
                    <a:gd name="T56" fmla="*/ 74 w 100"/>
                    <a:gd name="T57" fmla="*/ 302 h 333"/>
                    <a:gd name="T58" fmla="*/ 77 w 100"/>
                    <a:gd name="T59" fmla="*/ 287 h 333"/>
                    <a:gd name="T60" fmla="*/ 78 w 100"/>
                    <a:gd name="T61" fmla="*/ 281 h 333"/>
                    <a:gd name="T62" fmla="*/ 100 w 100"/>
                    <a:gd name="T63" fmla="*/ 281 h 333"/>
                    <a:gd name="T64" fmla="*/ 78 w 100"/>
                    <a:gd name="T65" fmla="*/ 0 h 333"/>
                    <a:gd name="T66" fmla="*/ 78 w 100"/>
                    <a:gd name="T67" fmla="*/ 0 h 333"/>
                    <a:gd name="T68" fmla="*/ 63 w 100"/>
                    <a:gd name="T69" fmla="*/ 2 h 333"/>
                    <a:gd name="T70" fmla="*/ 44 w 100"/>
                    <a:gd name="T71" fmla="*/ 4 h 333"/>
                    <a:gd name="T72" fmla="*/ 44 w 100"/>
                    <a:gd name="T73" fmla="*/ 4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0" h="333">
                      <a:moveTo>
                        <a:pt x="44" y="4"/>
                      </a:moveTo>
                      <a:lnTo>
                        <a:pt x="44" y="4"/>
                      </a:lnTo>
                      <a:lnTo>
                        <a:pt x="41" y="5"/>
                      </a:lnTo>
                      <a:lnTo>
                        <a:pt x="38" y="9"/>
                      </a:lnTo>
                      <a:lnTo>
                        <a:pt x="30" y="17"/>
                      </a:lnTo>
                      <a:lnTo>
                        <a:pt x="18" y="30"/>
                      </a:lnTo>
                      <a:lnTo>
                        <a:pt x="18" y="30"/>
                      </a:lnTo>
                      <a:lnTo>
                        <a:pt x="8" y="166"/>
                      </a:lnTo>
                      <a:lnTo>
                        <a:pt x="2" y="262"/>
                      </a:lnTo>
                      <a:lnTo>
                        <a:pt x="0" y="296"/>
                      </a:lnTo>
                      <a:lnTo>
                        <a:pt x="0" y="311"/>
                      </a:lnTo>
                      <a:lnTo>
                        <a:pt x="0" y="311"/>
                      </a:lnTo>
                      <a:lnTo>
                        <a:pt x="2" y="315"/>
                      </a:lnTo>
                      <a:lnTo>
                        <a:pt x="5" y="319"/>
                      </a:lnTo>
                      <a:lnTo>
                        <a:pt x="7" y="322"/>
                      </a:lnTo>
                      <a:lnTo>
                        <a:pt x="11" y="325"/>
                      </a:lnTo>
                      <a:lnTo>
                        <a:pt x="17" y="327"/>
                      </a:lnTo>
                      <a:lnTo>
                        <a:pt x="23" y="329"/>
                      </a:lnTo>
                      <a:lnTo>
                        <a:pt x="31" y="331"/>
                      </a:lnTo>
                      <a:lnTo>
                        <a:pt x="39" y="333"/>
                      </a:lnTo>
                      <a:lnTo>
                        <a:pt x="39" y="333"/>
                      </a:lnTo>
                      <a:lnTo>
                        <a:pt x="48" y="333"/>
                      </a:lnTo>
                      <a:lnTo>
                        <a:pt x="55" y="330"/>
                      </a:lnTo>
                      <a:lnTo>
                        <a:pt x="61" y="327"/>
                      </a:lnTo>
                      <a:lnTo>
                        <a:pt x="65" y="323"/>
                      </a:lnTo>
                      <a:lnTo>
                        <a:pt x="68" y="317"/>
                      </a:lnTo>
                      <a:lnTo>
                        <a:pt x="71" y="312"/>
                      </a:lnTo>
                      <a:lnTo>
                        <a:pt x="74" y="302"/>
                      </a:lnTo>
                      <a:lnTo>
                        <a:pt x="74" y="302"/>
                      </a:lnTo>
                      <a:lnTo>
                        <a:pt x="77" y="287"/>
                      </a:lnTo>
                      <a:lnTo>
                        <a:pt x="78" y="281"/>
                      </a:lnTo>
                      <a:lnTo>
                        <a:pt x="100" y="281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63" y="2"/>
                      </a:lnTo>
                      <a:lnTo>
                        <a:pt x="44" y="4"/>
                      </a:lnTo>
                      <a:lnTo>
                        <a:pt x="44" y="4"/>
                      </a:lnTo>
                      <a:close/>
                    </a:path>
                  </a:pathLst>
                </a:custGeom>
                <a:solidFill>
                  <a:srgbClr val="002D6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164">
                  <a:extLst>
                    <a:ext uri="{FF2B5EF4-FFF2-40B4-BE49-F238E27FC236}">
                      <a16:creationId xmlns:a16="http://schemas.microsoft.com/office/drawing/2014/main" id="{3C165818-B13F-44E3-9280-1613B9BC7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7" y="2179"/>
                  <a:ext cx="14" cy="61"/>
                </a:xfrm>
                <a:custGeom>
                  <a:avLst/>
                  <a:gdLst>
                    <a:gd name="T0" fmla="*/ 2 w 54"/>
                    <a:gd name="T1" fmla="*/ 4 h 243"/>
                    <a:gd name="T2" fmla="*/ 2 w 54"/>
                    <a:gd name="T3" fmla="*/ 4 h 243"/>
                    <a:gd name="T4" fmla="*/ 1 w 54"/>
                    <a:gd name="T5" fmla="*/ 38 h 243"/>
                    <a:gd name="T6" fmla="*/ 0 w 54"/>
                    <a:gd name="T7" fmla="*/ 111 h 243"/>
                    <a:gd name="T8" fmla="*/ 0 w 54"/>
                    <a:gd name="T9" fmla="*/ 152 h 243"/>
                    <a:gd name="T10" fmla="*/ 1 w 54"/>
                    <a:gd name="T11" fmla="*/ 188 h 243"/>
                    <a:gd name="T12" fmla="*/ 3 w 54"/>
                    <a:gd name="T13" fmla="*/ 216 h 243"/>
                    <a:gd name="T14" fmla="*/ 4 w 54"/>
                    <a:gd name="T15" fmla="*/ 224 h 243"/>
                    <a:gd name="T16" fmla="*/ 6 w 54"/>
                    <a:gd name="T17" fmla="*/ 229 h 243"/>
                    <a:gd name="T18" fmla="*/ 6 w 54"/>
                    <a:gd name="T19" fmla="*/ 229 h 243"/>
                    <a:gd name="T20" fmla="*/ 13 w 54"/>
                    <a:gd name="T21" fmla="*/ 236 h 243"/>
                    <a:gd name="T22" fmla="*/ 19 w 54"/>
                    <a:gd name="T23" fmla="*/ 242 h 243"/>
                    <a:gd name="T24" fmla="*/ 21 w 54"/>
                    <a:gd name="T25" fmla="*/ 243 h 243"/>
                    <a:gd name="T26" fmla="*/ 25 w 54"/>
                    <a:gd name="T27" fmla="*/ 243 h 243"/>
                    <a:gd name="T28" fmla="*/ 32 w 54"/>
                    <a:gd name="T29" fmla="*/ 242 h 243"/>
                    <a:gd name="T30" fmla="*/ 32 w 54"/>
                    <a:gd name="T31" fmla="*/ 242 h 243"/>
                    <a:gd name="T32" fmla="*/ 41 w 54"/>
                    <a:gd name="T33" fmla="*/ 238 h 243"/>
                    <a:gd name="T34" fmla="*/ 47 w 54"/>
                    <a:gd name="T35" fmla="*/ 236 h 243"/>
                    <a:gd name="T36" fmla="*/ 54 w 54"/>
                    <a:gd name="T37" fmla="*/ 233 h 243"/>
                    <a:gd name="T38" fmla="*/ 45 w 54"/>
                    <a:gd name="T39" fmla="*/ 0 h 243"/>
                    <a:gd name="T40" fmla="*/ 2 w 54"/>
                    <a:gd name="T41" fmla="*/ 4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4" h="243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1" y="38"/>
                      </a:lnTo>
                      <a:lnTo>
                        <a:pt x="0" y="111"/>
                      </a:lnTo>
                      <a:lnTo>
                        <a:pt x="0" y="152"/>
                      </a:lnTo>
                      <a:lnTo>
                        <a:pt x="1" y="188"/>
                      </a:lnTo>
                      <a:lnTo>
                        <a:pt x="3" y="216"/>
                      </a:lnTo>
                      <a:lnTo>
                        <a:pt x="4" y="224"/>
                      </a:lnTo>
                      <a:lnTo>
                        <a:pt x="6" y="229"/>
                      </a:lnTo>
                      <a:lnTo>
                        <a:pt x="6" y="229"/>
                      </a:lnTo>
                      <a:lnTo>
                        <a:pt x="13" y="236"/>
                      </a:lnTo>
                      <a:lnTo>
                        <a:pt x="19" y="242"/>
                      </a:lnTo>
                      <a:lnTo>
                        <a:pt x="21" y="243"/>
                      </a:lnTo>
                      <a:lnTo>
                        <a:pt x="25" y="243"/>
                      </a:lnTo>
                      <a:lnTo>
                        <a:pt x="32" y="242"/>
                      </a:lnTo>
                      <a:lnTo>
                        <a:pt x="32" y="242"/>
                      </a:lnTo>
                      <a:lnTo>
                        <a:pt x="41" y="238"/>
                      </a:lnTo>
                      <a:lnTo>
                        <a:pt x="47" y="236"/>
                      </a:lnTo>
                      <a:lnTo>
                        <a:pt x="54" y="233"/>
                      </a:lnTo>
                      <a:lnTo>
                        <a:pt x="45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CE1126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165">
                  <a:extLst>
                    <a:ext uri="{FF2B5EF4-FFF2-40B4-BE49-F238E27FC236}">
                      <a16:creationId xmlns:a16="http://schemas.microsoft.com/office/drawing/2014/main" id="{46AED7E2-9B29-4962-86C1-F2AB043B8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3" y="2256"/>
                  <a:ext cx="14" cy="11"/>
                </a:xfrm>
                <a:custGeom>
                  <a:avLst/>
                  <a:gdLst>
                    <a:gd name="T0" fmla="*/ 56 w 56"/>
                    <a:gd name="T1" fmla="*/ 2 h 46"/>
                    <a:gd name="T2" fmla="*/ 56 w 56"/>
                    <a:gd name="T3" fmla="*/ 2 h 46"/>
                    <a:gd name="T4" fmla="*/ 49 w 56"/>
                    <a:gd name="T5" fmla="*/ 1 h 46"/>
                    <a:gd name="T6" fmla="*/ 35 w 56"/>
                    <a:gd name="T7" fmla="*/ 0 h 46"/>
                    <a:gd name="T8" fmla="*/ 26 w 56"/>
                    <a:gd name="T9" fmla="*/ 0 h 46"/>
                    <a:gd name="T10" fmla="*/ 19 w 56"/>
                    <a:gd name="T11" fmla="*/ 1 h 46"/>
                    <a:gd name="T12" fmla="*/ 12 w 56"/>
                    <a:gd name="T13" fmla="*/ 3 h 46"/>
                    <a:gd name="T14" fmla="*/ 10 w 56"/>
                    <a:gd name="T15" fmla="*/ 5 h 46"/>
                    <a:gd name="T16" fmla="*/ 8 w 56"/>
                    <a:gd name="T17" fmla="*/ 7 h 46"/>
                    <a:gd name="T18" fmla="*/ 8 w 56"/>
                    <a:gd name="T19" fmla="*/ 7 h 46"/>
                    <a:gd name="T20" fmla="*/ 3 w 56"/>
                    <a:gd name="T21" fmla="*/ 15 h 46"/>
                    <a:gd name="T22" fmla="*/ 0 w 56"/>
                    <a:gd name="T23" fmla="*/ 23 h 46"/>
                    <a:gd name="T24" fmla="*/ 0 w 56"/>
                    <a:gd name="T25" fmla="*/ 26 h 46"/>
                    <a:gd name="T26" fmla="*/ 0 w 56"/>
                    <a:gd name="T27" fmla="*/ 29 h 46"/>
                    <a:gd name="T28" fmla="*/ 2 w 56"/>
                    <a:gd name="T29" fmla="*/ 34 h 46"/>
                    <a:gd name="T30" fmla="*/ 4 w 56"/>
                    <a:gd name="T31" fmla="*/ 37 h 46"/>
                    <a:gd name="T32" fmla="*/ 4 w 56"/>
                    <a:gd name="T33" fmla="*/ 37 h 46"/>
                    <a:gd name="T34" fmla="*/ 7 w 56"/>
                    <a:gd name="T35" fmla="*/ 40 h 46"/>
                    <a:gd name="T36" fmla="*/ 10 w 56"/>
                    <a:gd name="T37" fmla="*/ 42 h 46"/>
                    <a:gd name="T38" fmla="*/ 17 w 56"/>
                    <a:gd name="T39" fmla="*/ 45 h 46"/>
                    <a:gd name="T40" fmla="*/ 23 w 56"/>
                    <a:gd name="T41" fmla="*/ 46 h 46"/>
                    <a:gd name="T42" fmla="*/ 25 w 56"/>
                    <a:gd name="T43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46">
                      <a:moveTo>
                        <a:pt x="56" y="2"/>
                      </a:moveTo>
                      <a:lnTo>
                        <a:pt x="56" y="2"/>
                      </a:lnTo>
                      <a:lnTo>
                        <a:pt x="49" y="1"/>
                      </a:lnTo>
                      <a:lnTo>
                        <a:pt x="35" y="0"/>
                      </a:lnTo>
                      <a:lnTo>
                        <a:pt x="26" y="0"/>
                      </a:lnTo>
                      <a:lnTo>
                        <a:pt x="19" y="1"/>
                      </a:lnTo>
                      <a:lnTo>
                        <a:pt x="12" y="3"/>
                      </a:lnTo>
                      <a:lnTo>
                        <a:pt x="10" y="5"/>
                      </a:lnTo>
                      <a:lnTo>
                        <a:pt x="8" y="7"/>
                      </a:lnTo>
                      <a:lnTo>
                        <a:pt x="8" y="7"/>
                      </a:lnTo>
                      <a:lnTo>
                        <a:pt x="3" y="15"/>
                      </a:lnTo>
                      <a:lnTo>
                        <a:pt x="0" y="23"/>
                      </a:lnTo>
                      <a:lnTo>
                        <a:pt x="0" y="26"/>
                      </a:lnTo>
                      <a:lnTo>
                        <a:pt x="0" y="29"/>
                      </a:lnTo>
                      <a:lnTo>
                        <a:pt x="2" y="34"/>
                      </a:lnTo>
                      <a:lnTo>
                        <a:pt x="4" y="37"/>
                      </a:lnTo>
                      <a:lnTo>
                        <a:pt x="4" y="37"/>
                      </a:lnTo>
                      <a:lnTo>
                        <a:pt x="7" y="40"/>
                      </a:lnTo>
                      <a:lnTo>
                        <a:pt x="10" y="42"/>
                      </a:lnTo>
                      <a:lnTo>
                        <a:pt x="17" y="45"/>
                      </a:lnTo>
                      <a:lnTo>
                        <a:pt x="23" y="46"/>
                      </a:lnTo>
                      <a:lnTo>
                        <a:pt x="25" y="46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166">
                  <a:extLst>
                    <a:ext uri="{FF2B5EF4-FFF2-40B4-BE49-F238E27FC236}">
                      <a16:creationId xmlns:a16="http://schemas.microsoft.com/office/drawing/2014/main" id="{8AC48978-E773-4B75-863D-01B776AF2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6" y="2041"/>
                  <a:ext cx="38" cy="74"/>
                </a:xfrm>
                <a:custGeom>
                  <a:avLst/>
                  <a:gdLst>
                    <a:gd name="T0" fmla="*/ 51 w 151"/>
                    <a:gd name="T1" fmla="*/ 294 h 294"/>
                    <a:gd name="T2" fmla="*/ 51 w 151"/>
                    <a:gd name="T3" fmla="*/ 91 h 294"/>
                    <a:gd name="T4" fmla="*/ 0 w 151"/>
                    <a:gd name="T5" fmla="*/ 91 h 294"/>
                    <a:gd name="T6" fmla="*/ 0 w 151"/>
                    <a:gd name="T7" fmla="*/ 47 h 294"/>
                    <a:gd name="T8" fmla="*/ 51 w 151"/>
                    <a:gd name="T9" fmla="*/ 47 h 294"/>
                    <a:gd name="T10" fmla="*/ 51 w 151"/>
                    <a:gd name="T11" fmla="*/ 0 h 294"/>
                    <a:gd name="T12" fmla="*/ 94 w 151"/>
                    <a:gd name="T13" fmla="*/ 0 h 294"/>
                    <a:gd name="T14" fmla="*/ 94 w 151"/>
                    <a:gd name="T15" fmla="*/ 47 h 294"/>
                    <a:gd name="T16" fmla="*/ 151 w 151"/>
                    <a:gd name="T17" fmla="*/ 47 h 294"/>
                    <a:gd name="T18" fmla="*/ 151 w 151"/>
                    <a:gd name="T19" fmla="*/ 91 h 294"/>
                    <a:gd name="T20" fmla="*/ 94 w 151"/>
                    <a:gd name="T21" fmla="*/ 91 h 294"/>
                    <a:gd name="T22" fmla="*/ 94 w 151"/>
                    <a:gd name="T23" fmla="*/ 268 h 294"/>
                    <a:gd name="T24" fmla="*/ 51 w 151"/>
                    <a:gd name="T25" fmla="*/ 294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1" h="294">
                      <a:moveTo>
                        <a:pt x="51" y="294"/>
                      </a:moveTo>
                      <a:lnTo>
                        <a:pt x="51" y="91"/>
                      </a:lnTo>
                      <a:lnTo>
                        <a:pt x="0" y="91"/>
                      </a:lnTo>
                      <a:lnTo>
                        <a:pt x="0" y="47"/>
                      </a:lnTo>
                      <a:lnTo>
                        <a:pt x="51" y="47"/>
                      </a:lnTo>
                      <a:lnTo>
                        <a:pt x="51" y="0"/>
                      </a:lnTo>
                      <a:lnTo>
                        <a:pt x="94" y="0"/>
                      </a:lnTo>
                      <a:lnTo>
                        <a:pt x="94" y="47"/>
                      </a:lnTo>
                      <a:lnTo>
                        <a:pt x="151" y="47"/>
                      </a:lnTo>
                      <a:lnTo>
                        <a:pt x="151" y="91"/>
                      </a:lnTo>
                      <a:lnTo>
                        <a:pt x="94" y="91"/>
                      </a:lnTo>
                      <a:lnTo>
                        <a:pt x="94" y="268"/>
                      </a:lnTo>
                      <a:lnTo>
                        <a:pt x="51" y="294"/>
                      </a:lnTo>
                      <a:close/>
                    </a:path>
                  </a:pathLst>
                </a:custGeom>
                <a:solidFill>
                  <a:srgbClr val="F6CC02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167">
                  <a:extLst>
                    <a:ext uri="{FF2B5EF4-FFF2-40B4-BE49-F238E27FC236}">
                      <a16:creationId xmlns:a16="http://schemas.microsoft.com/office/drawing/2014/main" id="{55B9A8A8-657E-4B4C-A51B-B2F9498E1B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5" y="2097"/>
                  <a:ext cx="100" cy="103"/>
                </a:xfrm>
                <a:custGeom>
                  <a:avLst/>
                  <a:gdLst>
                    <a:gd name="T0" fmla="*/ 143 w 402"/>
                    <a:gd name="T1" fmla="*/ 96 h 411"/>
                    <a:gd name="T2" fmla="*/ 126 w 402"/>
                    <a:gd name="T3" fmla="*/ 96 h 411"/>
                    <a:gd name="T4" fmla="*/ 109 w 402"/>
                    <a:gd name="T5" fmla="*/ 98 h 411"/>
                    <a:gd name="T6" fmla="*/ 95 w 402"/>
                    <a:gd name="T7" fmla="*/ 104 h 411"/>
                    <a:gd name="T8" fmla="*/ 89 w 402"/>
                    <a:gd name="T9" fmla="*/ 110 h 411"/>
                    <a:gd name="T10" fmla="*/ 72 w 402"/>
                    <a:gd name="T11" fmla="*/ 128 h 411"/>
                    <a:gd name="T12" fmla="*/ 53 w 402"/>
                    <a:gd name="T13" fmla="*/ 144 h 411"/>
                    <a:gd name="T14" fmla="*/ 48 w 402"/>
                    <a:gd name="T15" fmla="*/ 147 h 411"/>
                    <a:gd name="T16" fmla="*/ 22 w 402"/>
                    <a:gd name="T17" fmla="*/ 152 h 411"/>
                    <a:gd name="T18" fmla="*/ 9 w 402"/>
                    <a:gd name="T19" fmla="*/ 152 h 411"/>
                    <a:gd name="T20" fmla="*/ 10 w 402"/>
                    <a:gd name="T21" fmla="*/ 166 h 411"/>
                    <a:gd name="T22" fmla="*/ 9 w 402"/>
                    <a:gd name="T23" fmla="*/ 169 h 411"/>
                    <a:gd name="T24" fmla="*/ 0 w 402"/>
                    <a:gd name="T25" fmla="*/ 182 h 411"/>
                    <a:gd name="T26" fmla="*/ 61 w 402"/>
                    <a:gd name="T27" fmla="*/ 296 h 411"/>
                    <a:gd name="T28" fmla="*/ 119 w 402"/>
                    <a:gd name="T29" fmla="*/ 401 h 411"/>
                    <a:gd name="T30" fmla="*/ 126 w 402"/>
                    <a:gd name="T31" fmla="*/ 411 h 411"/>
                    <a:gd name="T32" fmla="*/ 138 w 402"/>
                    <a:gd name="T33" fmla="*/ 403 h 411"/>
                    <a:gd name="T34" fmla="*/ 267 w 402"/>
                    <a:gd name="T35" fmla="*/ 326 h 411"/>
                    <a:gd name="T36" fmla="*/ 361 w 402"/>
                    <a:gd name="T37" fmla="*/ 265 h 411"/>
                    <a:gd name="T38" fmla="*/ 400 w 402"/>
                    <a:gd name="T39" fmla="*/ 237 h 411"/>
                    <a:gd name="T40" fmla="*/ 402 w 402"/>
                    <a:gd name="T41" fmla="*/ 234 h 411"/>
                    <a:gd name="T42" fmla="*/ 394 w 402"/>
                    <a:gd name="T43" fmla="*/ 221 h 411"/>
                    <a:gd name="T44" fmla="*/ 321 w 402"/>
                    <a:gd name="T45" fmla="*/ 114 h 411"/>
                    <a:gd name="T46" fmla="*/ 242 w 402"/>
                    <a:gd name="T47" fmla="*/ 0 h 411"/>
                    <a:gd name="T48" fmla="*/ 240 w 402"/>
                    <a:gd name="T49" fmla="*/ 9 h 411"/>
                    <a:gd name="T50" fmla="*/ 233 w 402"/>
                    <a:gd name="T51" fmla="*/ 22 h 411"/>
                    <a:gd name="T52" fmla="*/ 229 w 402"/>
                    <a:gd name="T53" fmla="*/ 26 h 411"/>
                    <a:gd name="T54" fmla="*/ 219 w 402"/>
                    <a:gd name="T55" fmla="*/ 33 h 411"/>
                    <a:gd name="T56" fmla="*/ 195 w 402"/>
                    <a:gd name="T57" fmla="*/ 44 h 411"/>
                    <a:gd name="T58" fmla="*/ 177 w 402"/>
                    <a:gd name="T59" fmla="*/ 52 h 411"/>
                    <a:gd name="T60" fmla="*/ 161 w 402"/>
                    <a:gd name="T61" fmla="*/ 65 h 411"/>
                    <a:gd name="T62" fmla="*/ 150 w 402"/>
                    <a:gd name="T63" fmla="*/ 79 h 411"/>
                    <a:gd name="T64" fmla="*/ 143 w 402"/>
                    <a:gd name="T65" fmla="*/ 9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02" h="411">
                      <a:moveTo>
                        <a:pt x="143" y="96"/>
                      </a:moveTo>
                      <a:lnTo>
                        <a:pt x="143" y="96"/>
                      </a:lnTo>
                      <a:lnTo>
                        <a:pt x="137" y="96"/>
                      </a:lnTo>
                      <a:lnTo>
                        <a:pt x="126" y="96"/>
                      </a:lnTo>
                      <a:lnTo>
                        <a:pt x="118" y="96"/>
                      </a:lnTo>
                      <a:lnTo>
                        <a:pt x="109" y="98"/>
                      </a:lnTo>
                      <a:lnTo>
                        <a:pt x="102" y="100"/>
                      </a:lnTo>
                      <a:lnTo>
                        <a:pt x="95" y="104"/>
                      </a:lnTo>
                      <a:lnTo>
                        <a:pt x="95" y="104"/>
                      </a:lnTo>
                      <a:lnTo>
                        <a:pt x="89" y="110"/>
                      </a:lnTo>
                      <a:lnTo>
                        <a:pt x="83" y="115"/>
                      </a:lnTo>
                      <a:lnTo>
                        <a:pt x="72" y="128"/>
                      </a:lnTo>
                      <a:lnTo>
                        <a:pt x="60" y="140"/>
                      </a:lnTo>
                      <a:lnTo>
                        <a:pt x="53" y="144"/>
                      </a:lnTo>
                      <a:lnTo>
                        <a:pt x="48" y="147"/>
                      </a:lnTo>
                      <a:lnTo>
                        <a:pt x="48" y="147"/>
                      </a:lnTo>
                      <a:lnTo>
                        <a:pt x="35" y="151"/>
                      </a:lnTo>
                      <a:lnTo>
                        <a:pt x="22" y="152"/>
                      </a:lnTo>
                      <a:lnTo>
                        <a:pt x="9" y="152"/>
                      </a:lnTo>
                      <a:lnTo>
                        <a:pt x="9" y="152"/>
                      </a:lnTo>
                      <a:lnTo>
                        <a:pt x="9" y="160"/>
                      </a:lnTo>
                      <a:lnTo>
                        <a:pt x="10" y="166"/>
                      </a:lnTo>
                      <a:lnTo>
                        <a:pt x="9" y="169"/>
                      </a:lnTo>
                      <a:lnTo>
                        <a:pt x="9" y="169"/>
                      </a:lnTo>
                      <a:lnTo>
                        <a:pt x="5" y="175"/>
                      </a:lnTo>
                      <a:lnTo>
                        <a:pt x="0" y="182"/>
                      </a:lnTo>
                      <a:lnTo>
                        <a:pt x="0" y="182"/>
                      </a:lnTo>
                      <a:lnTo>
                        <a:pt x="61" y="296"/>
                      </a:lnTo>
                      <a:lnTo>
                        <a:pt x="104" y="375"/>
                      </a:lnTo>
                      <a:lnTo>
                        <a:pt x="119" y="401"/>
                      </a:lnTo>
                      <a:lnTo>
                        <a:pt x="123" y="409"/>
                      </a:lnTo>
                      <a:lnTo>
                        <a:pt x="126" y="411"/>
                      </a:lnTo>
                      <a:lnTo>
                        <a:pt x="126" y="411"/>
                      </a:lnTo>
                      <a:lnTo>
                        <a:pt x="138" y="403"/>
                      </a:lnTo>
                      <a:lnTo>
                        <a:pt x="171" y="385"/>
                      </a:lnTo>
                      <a:lnTo>
                        <a:pt x="267" y="326"/>
                      </a:lnTo>
                      <a:lnTo>
                        <a:pt x="318" y="294"/>
                      </a:lnTo>
                      <a:lnTo>
                        <a:pt x="361" y="265"/>
                      </a:lnTo>
                      <a:lnTo>
                        <a:pt x="391" y="245"/>
                      </a:lnTo>
                      <a:lnTo>
                        <a:pt x="400" y="237"/>
                      </a:lnTo>
                      <a:lnTo>
                        <a:pt x="402" y="235"/>
                      </a:lnTo>
                      <a:lnTo>
                        <a:pt x="402" y="234"/>
                      </a:lnTo>
                      <a:lnTo>
                        <a:pt x="402" y="234"/>
                      </a:lnTo>
                      <a:lnTo>
                        <a:pt x="394" y="221"/>
                      </a:lnTo>
                      <a:lnTo>
                        <a:pt x="375" y="194"/>
                      </a:lnTo>
                      <a:lnTo>
                        <a:pt x="321" y="114"/>
                      </a:lnTo>
                      <a:lnTo>
                        <a:pt x="242" y="0"/>
                      </a:lnTo>
                      <a:lnTo>
                        <a:pt x="242" y="0"/>
                      </a:lnTo>
                      <a:lnTo>
                        <a:pt x="242" y="3"/>
                      </a:lnTo>
                      <a:lnTo>
                        <a:pt x="240" y="9"/>
                      </a:lnTo>
                      <a:lnTo>
                        <a:pt x="237" y="18"/>
                      </a:lnTo>
                      <a:lnTo>
                        <a:pt x="233" y="22"/>
                      </a:lnTo>
                      <a:lnTo>
                        <a:pt x="229" y="26"/>
                      </a:lnTo>
                      <a:lnTo>
                        <a:pt x="229" y="26"/>
                      </a:lnTo>
                      <a:lnTo>
                        <a:pt x="225" y="30"/>
                      </a:lnTo>
                      <a:lnTo>
                        <a:pt x="219" y="33"/>
                      </a:lnTo>
                      <a:lnTo>
                        <a:pt x="209" y="38"/>
                      </a:lnTo>
                      <a:lnTo>
                        <a:pt x="195" y="44"/>
                      </a:lnTo>
                      <a:lnTo>
                        <a:pt x="177" y="52"/>
                      </a:lnTo>
                      <a:lnTo>
                        <a:pt x="177" y="52"/>
                      </a:lnTo>
                      <a:lnTo>
                        <a:pt x="169" y="59"/>
                      </a:lnTo>
                      <a:lnTo>
                        <a:pt x="161" y="65"/>
                      </a:lnTo>
                      <a:lnTo>
                        <a:pt x="155" y="73"/>
                      </a:lnTo>
                      <a:lnTo>
                        <a:pt x="150" y="79"/>
                      </a:lnTo>
                      <a:lnTo>
                        <a:pt x="145" y="91"/>
                      </a:lnTo>
                      <a:lnTo>
                        <a:pt x="143" y="96"/>
                      </a:lnTo>
                      <a:lnTo>
                        <a:pt x="143" y="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168">
                  <a:extLst>
                    <a:ext uri="{FF2B5EF4-FFF2-40B4-BE49-F238E27FC236}">
                      <a16:creationId xmlns:a16="http://schemas.microsoft.com/office/drawing/2014/main" id="{FB1D69E0-B1E6-4F81-B206-60BFDE93BD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123"/>
                  <a:ext cx="95" cy="73"/>
                </a:xfrm>
                <a:custGeom>
                  <a:avLst/>
                  <a:gdLst>
                    <a:gd name="T0" fmla="*/ 0 w 380"/>
                    <a:gd name="T1" fmla="*/ 65 h 290"/>
                    <a:gd name="T2" fmla="*/ 117 w 380"/>
                    <a:gd name="T3" fmla="*/ 259 h 290"/>
                    <a:gd name="T4" fmla="*/ 121 w 380"/>
                    <a:gd name="T5" fmla="*/ 290 h 290"/>
                    <a:gd name="T6" fmla="*/ 380 w 380"/>
                    <a:gd name="T7" fmla="*/ 125 h 290"/>
                    <a:gd name="T8" fmla="*/ 380 w 380"/>
                    <a:gd name="T9" fmla="*/ 125 h 290"/>
                    <a:gd name="T10" fmla="*/ 358 w 380"/>
                    <a:gd name="T11" fmla="*/ 99 h 290"/>
                    <a:gd name="T12" fmla="*/ 358 w 380"/>
                    <a:gd name="T13" fmla="*/ 99 h 290"/>
                    <a:gd name="T14" fmla="*/ 357 w 380"/>
                    <a:gd name="T15" fmla="*/ 102 h 290"/>
                    <a:gd name="T16" fmla="*/ 353 w 380"/>
                    <a:gd name="T17" fmla="*/ 107 h 290"/>
                    <a:gd name="T18" fmla="*/ 346 w 380"/>
                    <a:gd name="T19" fmla="*/ 117 h 290"/>
                    <a:gd name="T20" fmla="*/ 342 w 380"/>
                    <a:gd name="T21" fmla="*/ 121 h 290"/>
                    <a:gd name="T22" fmla="*/ 337 w 380"/>
                    <a:gd name="T23" fmla="*/ 125 h 290"/>
                    <a:gd name="T24" fmla="*/ 337 w 380"/>
                    <a:gd name="T25" fmla="*/ 125 h 290"/>
                    <a:gd name="T26" fmla="*/ 329 w 380"/>
                    <a:gd name="T27" fmla="*/ 130 h 290"/>
                    <a:gd name="T28" fmla="*/ 320 w 380"/>
                    <a:gd name="T29" fmla="*/ 133 h 290"/>
                    <a:gd name="T30" fmla="*/ 302 w 380"/>
                    <a:gd name="T31" fmla="*/ 139 h 290"/>
                    <a:gd name="T32" fmla="*/ 292 w 380"/>
                    <a:gd name="T33" fmla="*/ 143 h 290"/>
                    <a:gd name="T34" fmla="*/ 284 w 380"/>
                    <a:gd name="T35" fmla="*/ 146 h 290"/>
                    <a:gd name="T36" fmla="*/ 277 w 380"/>
                    <a:gd name="T37" fmla="*/ 150 h 290"/>
                    <a:gd name="T38" fmla="*/ 272 w 380"/>
                    <a:gd name="T39" fmla="*/ 156 h 290"/>
                    <a:gd name="T40" fmla="*/ 272 w 380"/>
                    <a:gd name="T41" fmla="*/ 156 h 290"/>
                    <a:gd name="T42" fmla="*/ 265 w 380"/>
                    <a:gd name="T43" fmla="*/ 166 h 290"/>
                    <a:gd name="T44" fmla="*/ 260 w 380"/>
                    <a:gd name="T45" fmla="*/ 176 h 290"/>
                    <a:gd name="T46" fmla="*/ 255 w 380"/>
                    <a:gd name="T47" fmla="*/ 186 h 290"/>
                    <a:gd name="T48" fmla="*/ 142 w 380"/>
                    <a:gd name="T49" fmla="*/ 0 h 290"/>
                    <a:gd name="T50" fmla="*/ 250 w 380"/>
                    <a:gd name="T51" fmla="*/ 190 h 290"/>
                    <a:gd name="T52" fmla="*/ 250 w 380"/>
                    <a:gd name="T53" fmla="*/ 190 h 290"/>
                    <a:gd name="T54" fmla="*/ 246 w 380"/>
                    <a:gd name="T55" fmla="*/ 190 h 290"/>
                    <a:gd name="T56" fmla="*/ 234 w 380"/>
                    <a:gd name="T57" fmla="*/ 192 h 290"/>
                    <a:gd name="T58" fmla="*/ 218 w 380"/>
                    <a:gd name="T59" fmla="*/ 197 h 290"/>
                    <a:gd name="T60" fmla="*/ 210 w 380"/>
                    <a:gd name="T61" fmla="*/ 200 h 290"/>
                    <a:gd name="T62" fmla="*/ 203 w 380"/>
                    <a:gd name="T63" fmla="*/ 203 h 290"/>
                    <a:gd name="T64" fmla="*/ 203 w 380"/>
                    <a:gd name="T65" fmla="*/ 203 h 290"/>
                    <a:gd name="T66" fmla="*/ 196 w 380"/>
                    <a:gd name="T67" fmla="*/ 207 h 290"/>
                    <a:gd name="T68" fmla="*/ 190 w 380"/>
                    <a:gd name="T69" fmla="*/ 214 h 290"/>
                    <a:gd name="T70" fmla="*/ 178 w 380"/>
                    <a:gd name="T71" fmla="*/ 228 h 290"/>
                    <a:gd name="T72" fmla="*/ 167 w 380"/>
                    <a:gd name="T73" fmla="*/ 241 h 290"/>
                    <a:gd name="T74" fmla="*/ 162 w 380"/>
                    <a:gd name="T75" fmla="*/ 246 h 290"/>
                    <a:gd name="T76" fmla="*/ 155 w 380"/>
                    <a:gd name="T77" fmla="*/ 251 h 290"/>
                    <a:gd name="T78" fmla="*/ 155 w 380"/>
                    <a:gd name="T79" fmla="*/ 251 h 290"/>
                    <a:gd name="T80" fmla="*/ 145 w 380"/>
                    <a:gd name="T81" fmla="*/ 255 h 290"/>
                    <a:gd name="T82" fmla="*/ 136 w 380"/>
                    <a:gd name="T83" fmla="*/ 256 h 290"/>
                    <a:gd name="T84" fmla="*/ 132 w 380"/>
                    <a:gd name="T85" fmla="*/ 255 h 290"/>
                    <a:gd name="T86" fmla="*/ 129 w 380"/>
                    <a:gd name="T87" fmla="*/ 255 h 290"/>
                    <a:gd name="T88" fmla="*/ 117 w 380"/>
                    <a:gd name="T89" fmla="*/ 251 h 290"/>
                    <a:gd name="T90" fmla="*/ 0 w 380"/>
                    <a:gd name="T91" fmla="*/ 65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80" h="290">
                      <a:moveTo>
                        <a:pt x="0" y="65"/>
                      </a:moveTo>
                      <a:lnTo>
                        <a:pt x="117" y="259"/>
                      </a:lnTo>
                      <a:lnTo>
                        <a:pt x="121" y="290"/>
                      </a:lnTo>
                      <a:lnTo>
                        <a:pt x="380" y="125"/>
                      </a:lnTo>
                      <a:lnTo>
                        <a:pt x="380" y="125"/>
                      </a:lnTo>
                      <a:lnTo>
                        <a:pt x="358" y="99"/>
                      </a:lnTo>
                      <a:lnTo>
                        <a:pt x="358" y="99"/>
                      </a:lnTo>
                      <a:lnTo>
                        <a:pt x="357" y="102"/>
                      </a:lnTo>
                      <a:lnTo>
                        <a:pt x="353" y="107"/>
                      </a:lnTo>
                      <a:lnTo>
                        <a:pt x="346" y="117"/>
                      </a:lnTo>
                      <a:lnTo>
                        <a:pt x="342" y="121"/>
                      </a:lnTo>
                      <a:lnTo>
                        <a:pt x="337" y="125"/>
                      </a:lnTo>
                      <a:lnTo>
                        <a:pt x="337" y="125"/>
                      </a:lnTo>
                      <a:lnTo>
                        <a:pt x="329" y="130"/>
                      </a:lnTo>
                      <a:lnTo>
                        <a:pt x="320" y="133"/>
                      </a:lnTo>
                      <a:lnTo>
                        <a:pt x="302" y="139"/>
                      </a:lnTo>
                      <a:lnTo>
                        <a:pt x="292" y="143"/>
                      </a:lnTo>
                      <a:lnTo>
                        <a:pt x="284" y="146"/>
                      </a:lnTo>
                      <a:lnTo>
                        <a:pt x="277" y="150"/>
                      </a:lnTo>
                      <a:lnTo>
                        <a:pt x="272" y="156"/>
                      </a:lnTo>
                      <a:lnTo>
                        <a:pt x="272" y="156"/>
                      </a:lnTo>
                      <a:lnTo>
                        <a:pt x="265" y="166"/>
                      </a:lnTo>
                      <a:lnTo>
                        <a:pt x="260" y="176"/>
                      </a:lnTo>
                      <a:lnTo>
                        <a:pt x="255" y="186"/>
                      </a:lnTo>
                      <a:lnTo>
                        <a:pt x="142" y="0"/>
                      </a:lnTo>
                      <a:lnTo>
                        <a:pt x="250" y="190"/>
                      </a:lnTo>
                      <a:lnTo>
                        <a:pt x="250" y="190"/>
                      </a:lnTo>
                      <a:lnTo>
                        <a:pt x="246" y="190"/>
                      </a:lnTo>
                      <a:lnTo>
                        <a:pt x="234" y="192"/>
                      </a:lnTo>
                      <a:lnTo>
                        <a:pt x="218" y="197"/>
                      </a:lnTo>
                      <a:lnTo>
                        <a:pt x="210" y="200"/>
                      </a:lnTo>
                      <a:lnTo>
                        <a:pt x="203" y="203"/>
                      </a:lnTo>
                      <a:lnTo>
                        <a:pt x="203" y="203"/>
                      </a:lnTo>
                      <a:lnTo>
                        <a:pt x="196" y="207"/>
                      </a:lnTo>
                      <a:lnTo>
                        <a:pt x="190" y="214"/>
                      </a:lnTo>
                      <a:lnTo>
                        <a:pt x="178" y="228"/>
                      </a:lnTo>
                      <a:lnTo>
                        <a:pt x="167" y="241"/>
                      </a:lnTo>
                      <a:lnTo>
                        <a:pt x="162" y="246"/>
                      </a:lnTo>
                      <a:lnTo>
                        <a:pt x="155" y="251"/>
                      </a:lnTo>
                      <a:lnTo>
                        <a:pt x="155" y="251"/>
                      </a:lnTo>
                      <a:lnTo>
                        <a:pt x="145" y="255"/>
                      </a:lnTo>
                      <a:lnTo>
                        <a:pt x="136" y="256"/>
                      </a:lnTo>
                      <a:lnTo>
                        <a:pt x="132" y="255"/>
                      </a:lnTo>
                      <a:lnTo>
                        <a:pt x="129" y="255"/>
                      </a:lnTo>
                      <a:lnTo>
                        <a:pt x="117" y="251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F733C22-5F77-4F07-85E4-3AAEAD2AA729}"/>
              </a:ext>
            </a:extLst>
          </p:cNvPr>
          <p:cNvGrpSpPr/>
          <p:nvPr/>
        </p:nvGrpSpPr>
        <p:grpSpPr>
          <a:xfrm>
            <a:off x="557261" y="4438304"/>
            <a:ext cx="1983560" cy="1320964"/>
            <a:chOff x="557261" y="4438304"/>
            <a:chExt cx="1983560" cy="1320964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4517807-072C-4DF9-A1D4-720328EC7345}"/>
                </a:ext>
              </a:extLst>
            </p:cNvPr>
            <p:cNvGrpSpPr/>
            <p:nvPr/>
          </p:nvGrpSpPr>
          <p:grpSpPr>
            <a:xfrm>
              <a:off x="557261" y="4442658"/>
              <a:ext cx="1975904" cy="1316610"/>
              <a:chOff x="6122986" y="3570258"/>
              <a:chExt cx="1975904" cy="1316610"/>
            </a:xfrm>
          </p:grpSpPr>
          <p:grpSp>
            <p:nvGrpSpPr>
              <p:cNvPr id="89" name="Group 206">
                <a:extLst>
                  <a:ext uri="{FF2B5EF4-FFF2-40B4-BE49-F238E27FC236}">
                    <a16:creationId xmlns:a16="http://schemas.microsoft.com/office/drawing/2014/main" id="{9AD52F6B-313F-4BC9-8A5A-D0C8239D7B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22986" y="3570258"/>
                <a:ext cx="1975904" cy="1316610"/>
                <a:chOff x="353" y="2341"/>
                <a:chExt cx="182" cy="545"/>
              </a:xfrm>
            </p:grpSpPr>
            <p:sp>
              <p:nvSpPr>
                <p:cNvPr id="144" name="Rectangle 207">
                  <a:extLst>
                    <a:ext uri="{FF2B5EF4-FFF2-40B4-BE49-F238E27FC236}">
                      <a16:creationId xmlns:a16="http://schemas.microsoft.com/office/drawing/2014/main" id="{C2697816-2F35-40E0-A1EF-A9463186F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Rectangle 208">
                  <a:extLst>
                    <a:ext uri="{FF2B5EF4-FFF2-40B4-BE49-F238E27FC236}">
                      <a16:creationId xmlns:a16="http://schemas.microsoft.com/office/drawing/2014/main" id="{501DB4FB-D57A-4109-81D1-A31F70EE2E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Rectangle 209">
                  <a:extLst>
                    <a:ext uri="{FF2B5EF4-FFF2-40B4-BE49-F238E27FC236}">
                      <a16:creationId xmlns:a16="http://schemas.microsoft.com/office/drawing/2014/main" id="{20104931-6536-48B6-AFFD-C0E3A7003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43C98D90-9C5F-44DD-881A-4CB36A3CFE46}"/>
                  </a:ext>
                </a:extLst>
              </p:cNvPr>
              <p:cNvGrpSpPr/>
              <p:nvPr/>
            </p:nvGrpSpPr>
            <p:grpSpPr>
              <a:xfrm>
                <a:off x="6925726" y="4040066"/>
                <a:ext cx="370424" cy="376994"/>
                <a:chOff x="1003300" y="1651001"/>
                <a:chExt cx="3490912" cy="3552825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A2E7BA25-C2CC-4BEF-A79F-442647B0F913}"/>
                    </a:ext>
                  </a:extLst>
                </p:cNvPr>
                <p:cNvGrpSpPr/>
                <p:nvPr/>
              </p:nvGrpSpPr>
              <p:grpSpPr>
                <a:xfrm>
                  <a:off x="1003300" y="1651001"/>
                  <a:ext cx="3490912" cy="3552825"/>
                  <a:chOff x="3205163" y="1651001"/>
                  <a:chExt cx="3490912" cy="3552825"/>
                </a:xfrm>
              </p:grpSpPr>
              <p:sp>
                <p:nvSpPr>
                  <p:cNvPr id="108" name="Freeform 5">
                    <a:extLst>
                      <a:ext uri="{FF2B5EF4-FFF2-40B4-BE49-F238E27FC236}">
                        <a16:creationId xmlns:a16="http://schemas.microsoft.com/office/drawing/2014/main" id="{81184D3F-2F66-4C8F-800E-7771531D858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205163" y="3252788"/>
                    <a:ext cx="250825" cy="214313"/>
                  </a:xfrm>
                  <a:custGeom>
                    <a:avLst/>
                    <a:gdLst>
                      <a:gd name="T0" fmla="*/ 17 w 158"/>
                      <a:gd name="T1" fmla="*/ 114 h 135"/>
                      <a:gd name="T2" fmla="*/ 78 w 158"/>
                      <a:gd name="T3" fmla="*/ 113 h 135"/>
                      <a:gd name="T4" fmla="*/ 77 w 158"/>
                      <a:gd name="T5" fmla="*/ 92 h 135"/>
                      <a:gd name="T6" fmla="*/ 77 w 158"/>
                      <a:gd name="T7" fmla="*/ 82 h 135"/>
                      <a:gd name="T8" fmla="*/ 75 w 158"/>
                      <a:gd name="T9" fmla="*/ 74 h 135"/>
                      <a:gd name="T10" fmla="*/ 72 w 158"/>
                      <a:gd name="T11" fmla="*/ 66 h 135"/>
                      <a:gd name="T12" fmla="*/ 69 w 158"/>
                      <a:gd name="T13" fmla="*/ 61 h 135"/>
                      <a:gd name="T14" fmla="*/ 62 w 158"/>
                      <a:gd name="T15" fmla="*/ 57 h 135"/>
                      <a:gd name="T16" fmla="*/ 57 w 158"/>
                      <a:gd name="T17" fmla="*/ 55 h 135"/>
                      <a:gd name="T18" fmla="*/ 51 w 158"/>
                      <a:gd name="T19" fmla="*/ 53 h 135"/>
                      <a:gd name="T20" fmla="*/ 43 w 158"/>
                      <a:gd name="T21" fmla="*/ 53 h 135"/>
                      <a:gd name="T22" fmla="*/ 37 w 158"/>
                      <a:gd name="T23" fmla="*/ 53 h 135"/>
                      <a:gd name="T24" fmla="*/ 30 w 158"/>
                      <a:gd name="T25" fmla="*/ 55 h 135"/>
                      <a:gd name="T26" fmla="*/ 25 w 158"/>
                      <a:gd name="T27" fmla="*/ 58 h 135"/>
                      <a:gd name="T28" fmla="*/ 24 w 158"/>
                      <a:gd name="T29" fmla="*/ 61 h 135"/>
                      <a:gd name="T30" fmla="*/ 22 w 158"/>
                      <a:gd name="T31" fmla="*/ 63 h 135"/>
                      <a:gd name="T32" fmla="*/ 19 w 158"/>
                      <a:gd name="T33" fmla="*/ 69 h 135"/>
                      <a:gd name="T34" fmla="*/ 17 w 158"/>
                      <a:gd name="T35" fmla="*/ 74 h 135"/>
                      <a:gd name="T36" fmla="*/ 17 w 158"/>
                      <a:gd name="T37" fmla="*/ 81 h 135"/>
                      <a:gd name="T38" fmla="*/ 17 w 158"/>
                      <a:gd name="T39" fmla="*/ 89 h 135"/>
                      <a:gd name="T40" fmla="*/ 17 w 158"/>
                      <a:gd name="T41" fmla="*/ 114 h 135"/>
                      <a:gd name="T42" fmla="*/ 0 w 158"/>
                      <a:gd name="T43" fmla="*/ 135 h 135"/>
                      <a:gd name="T44" fmla="*/ 0 w 158"/>
                      <a:gd name="T45" fmla="*/ 92 h 135"/>
                      <a:gd name="T46" fmla="*/ 0 w 158"/>
                      <a:gd name="T47" fmla="*/ 84 h 135"/>
                      <a:gd name="T48" fmla="*/ 0 w 158"/>
                      <a:gd name="T49" fmla="*/ 77 h 135"/>
                      <a:gd name="T50" fmla="*/ 0 w 158"/>
                      <a:gd name="T51" fmla="*/ 73 h 135"/>
                      <a:gd name="T52" fmla="*/ 0 w 158"/>
                      <a:gd name="T53" fmla="*/ 68 h 135"/>
                      <a:gd name="T54" fmla="*/ 3 w 158"/>
                      <a:gd name="T55" fmla="*/ 58 h 135"/>
                      <a:gd name="T56" fmla="*/ 6 w 158"/>
                      <a:gd name="T57" fmla="*/ 50 h 135"/>
                      <a:gd name="T58" fmla="*/ 9 w 158"/>
                      <a:gd name="T59" fmla="*/ 45 h 135"/>
                      <a:gd name="T60" fmla="*/ 13 w 158"/>
                      <a:gd name="T61" fmla="*/ 42 h 135"/>
                      <a:gd name="T62" fmla="*/ 16 w 158"/>
                      <a:gd name="T63" fmla="*/ 39 h 135"/>
                      <a:gd name="T64" fmla="*/ 21 w 158"/>
                      <a:gd name="T65" fmla="*/ 36 h 135"/>
                      <a:gd name="T66" fmla="*/ 24 w 158"/>
                      <a:gd name="T67" fmla="*/ 34 h 135"/>
                      <a:gd name="T68" fmla="*/ 29 w 158"/>
                      <a:gd name="T69" fmla="*/ 33 h 135"/>
                      <a:gd name="T70" fmla="*/ 35 w 158"/>
                      <a:gd name="T71" fmla="*/ 31 h 135"/>
                      <a:gd name="T72" fmla="*/ 40 w 158"/>
                      <a:gd name="T73" fmla="*/ 31 h 135"/>
                      <a:gd name="T74" fmla="*/ 49 w 158"/>
                      <a:gd name="T75" fmla="*/ 31 h 135"/>
                      <a:gd name="T76" fmla="*/ 56 w 158"/>
                      <a:gd name="T77" fmla="*/ 33 h 135"/>
                      <a:gd name="T78" fmla="*/ 64 w 158"/>
                      <a:gd name="T79" fmla="*/ 36 h 135"/>
                      <a:gd name="T80" fmla="*/ 69 w 158"/>
                      <a:gd name="T81" fmla="*/ 39 h 135"/>
                      <a:gd name="T82" fmla="*/ 75 w 158"/>
                      <a:gd name="T83" fmla="*/ 44 h 135"/>
                      <a:gd name="T84" fmla="*/ 80 w 158"/>
                      <a:gd name="T85" fmla="*/ 49 h 135"/>
                      <a:gd name="T86" fmla="*/ 85 w 158"/>
                      <a:gd name="T87" fmla="*/ 55 h 135"/>
                      <a:gd name="T88" fmla="*/ 88 w 158"/>
                      <a:gd name="T89" fmla="*/ 61 h 135"/>
                      <a:gd name="T90" fmla="*/ 155 w 158"/>
                      <a:gd name="T91" fmla="*/ 0 h 135"/>
                      <a:gd name="T92" fmla="*/ 155 w 158"/>
                      <a:gd name="T93" fmla="*/ 28 h 135"/>
                      <a:gd name="T94" fmla="*/ 94 w 158"/>
                      <a:gd name="T95" fmla="*/ 82 h 135"/>
                      <a:gd name="T96" fmla="*/ 94 w 158"/>
                      <a:gd name="T97" fmla="*/ 111 h 135"/>
                      <a:gd name="T98" fmla="*/ 158 w 158"/>
                      <a:gd name="T99" fmla="*/ 109 h 135"/>
                      <a:gd name="T100" fmla="*/ 158 w 158"/>
                      <a:gd name="T101" fmla="*/ 130 h 135"/>
                      <a:gd name="T102" fmla="*/ 0 w 158"/>
                      <a:gd name="T103" fmla="*/ 135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58" h="135">
                        <a:moveTo>
                          <a:pt x="17" y="114"/>
                        </a:moveTo>
                        <a:lnTo>
                          <a:pt x="78" y="113"/>
                        </a:lnTo>
                        <a:lnTo>
                          <a:pt x="77" y="92"/>
                        </a:lnTo>
                        <a:lnTo>
                          <a:pt x="77" y="82"/>
                        </a:lnTo>
                        <a:lnTo>
                          <a:pt x="75" y="74"/>
                        </a:lnTo>
                        <a:lnTo>
                          <a:pt x="72" y="66"/>
                        </a:lnTo>
                        <a:lnTo>
                          <a:pt x="69" y="61"/>
                        </a:lnTo>
                        <a:lnTo>
                          <a:pt x="62" y="57"/>
                        </a:lnTo>
                        <a:lnTo>
                          <a:pt x="57" y="55"/>
                        </a:lnTo>
                        <a:lnTo>
                          <a:pt x="51" y="53"/>
                        </a:lnTo>
                        <a:lnTo>
                          <a:pt x="43" y="53"/>
                        </a:lnTo>
                        <a:lnTo>
                          <a:pt x="37" y="53"/>
                        </a:lnTo>
                        <a:lnTo>
                          <a:pt x="30" y="55"/>
                        </a:lnTo>
                        <a:lnTo>
                          <a:pt x="25" y="58"/>
                        </a:lnTo>
                        <a:lnTo>
                          <a:pt x="24" y="61"/>
                        </a:lnTo>
                        <a:lnTo>
                          <a:pt x="22" y="63"/>
                        </a:lnTo>
                        <a:lnTo>
                          <a:pt x="19" y="69"/>
                        </a:lnTo>
                        <a:lnTo>
                          <a:pt x="17" y="74"/>
                        </a:lnTo>
                        <a:lnTo>
                          <a:pt x="17" y="81"/>
                        </a:lnTo>
                        <a:lnTo>
                          <a:pt x="17" y="89"/>
                        </a:lnTo>
                        <a:lnTo>
                          <a:pt x="17" y="114"/>
                        </a:lnTo>
                        <a:close/>
                        <a:moveTo>
                          <a:pt x="0" y="135"/>
                        </a:moveTo>
                        <a:lnTo>
                          <a:pt x="0" y="92"/>
                        </a:lnTo>
                        <a:lnTo>
                          <a:pt x="0" y="84"/>
                        </a:lnTo>
                        <a:lnTo>
                          <a:pt x="0" y="77"/>
                        </a:lnTo>
                        <a:lnTo>
                          <a:pt x="0" y="73"/>
                        </a:lnTo>
                        <a:lnTo>
                          <a:pt x="0" y="68"/>
                        </a:lnTo>
                        <a:lnTo>
                          <a:pt x="3" y="58"/>
                        </a:lnTo>
                        <a:lnTo>
                          <a:pt x="6" y="50"/>
                        </a:lnTo>
                        <a:lnTo>
                          <a:pt x="9" y="45"/>
                        </a:lnTo>
                        <a:lnTo>
                          <a:pt x="13" y="42"/>
                        </a:lnTo>
                        <a:lnTo>
                          <a:pt x="16" y="39"/>
                        </a:lnTo>
                        <a:lnTo>
                          <a:pt x="21" y="36"/>
                        </a:lnTo>
                        <a:lnTo>
                          <a:pt x="24" y="34"/>
                        </a:lnTo>
                        <a:lnTo>
                          <a:pt x="29" y="33"/>
                        </a:lnTo>
                        <a:lnTo>
                          <a:pt x="35" y="31"/>
                        </a:lnTo>
                        <a:lnTo>
                          <a:pt x="40" y="31"/>
                        </a:lnTo>
                        <a:lnTo>
                          <a:pt x="49" y="31"/>
                        </a:lnTo>
                        <a:lnTo>
                          <a:pt x="56" y="33"/>
                        </a:lnTo>
                        <a:lnTo>
                          <a:pt x="64" y="36"/>
                        </a:lnTo>
                        <a:lnTo>
                          <a:pt x="69" y="39"/>
                        </a:lnTo>
                        <a:lnTo>
                          <a:pt x="75" y="44"/>
                        </a:lnTo>
                        <a:lnTo>
                          <a:pt x="80" y="49"/>
                        </a:lnTo>
                        <a:lnTo>
                          <a:pt x="85" y="55"/>
                        </a:lnTo>
                        <a:lnTo>
                          <a:pt x="88" y="61"/>
                        </a:lnTo>
                        <a:lnTo>
                          <a:pt x="155" y="0"/>
                        </a:lnTo>
                        <a:lnTo>
                          <a:pt x="155" y="28"/>
                        </a:lnTo>
                        <a:lnTo>
                          <a:pt x="94" y="82"/>
                        </a:lnTo>
                        <a:lnTo>
                          <a:pt x="94" y="111"/>
                        </a:lnTo>
                        <a:lnTo>
                          <a:pt x="158" y="109"/>
                        </a:lnTo>
                        <a:lnTo>
                          <a:pt x="158" y="130"/>
                        </a:lnTo>
                        <a:lnTo>
                          <a:pt x="0" y="135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Freeform 6">
                    <a:extLst>
                      <a:ext uri="{FF2B5EF4-FFF2-40B4-BE49-F238E27FC236}">
                        <a16:creationId xmlns:a16="http://schemas.microsoft.com/office/drawing/2014/main" id="{8C2A5570-CD6A-49BE-A69B-5ED03A4366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06750" y="3041651"/>
                    <a:ext cx="269875" cy="196850"/>
                  </a:xfrm>
                  <a:custGeom>
                    <a:avLst/>
                    <a:gdLst>
                      <a:gd name="T0" fmla="*/ 0 w 170"/>
                      <a:gd name="T1" fmla="*/ 103 h 124"/>
                      <a:gd name="T2" fmla="*/ 13 w 170"/>
                      <a:gd name="T3" fmla="*/ 0 h 124"/>
                      <a:gd name="T4" fmla="*/ 31 w 170"/>
                      <a:gd name="T5" fmla="*/ 2 h 124"/>
                      <a:gd name="T6" fmla="*/ 21 w 170"/>
                      <a:gd name="T7" fmla="*/ 85 h 124"/>
                      <a:gd name="T8" fmla="*/ 64 w 170"/>
                      <a:gd name="T9" fmla="*/ 90 h 124"/>
                      <a:gd name="T10" fmla="*/ 74 w 170"/>
                      <a:gd name="T11" fmla="*/ 9 h 124"/>
                      <a:gd name="T12" fmla="*/ 93 w 170"/>
                      <a:gd name="T13" fmla="*/ 10 h 124"/>
                      <a:gd name="T14" fmla="*/ 82 w 170"/>
                      <a:gd name="T15" fmla="*/ 93 h 124"/>
                      <a:gd name="T16" fmla="*/ 141 w 170"/>
                      <a:gd name="T17" fmla="*/ 100 h 124"/>
                      <a:gd name="T18" fmla="*/ 151 w 170"/>
                      <a:gd name="T19" fmla="*/ 18 h 124"/>
                      <a:gd name="T20" fmla="*/ 170 w 170"/>
                      <a:gd name="T21" fmla="*/ 20 h 124"/>
                      <a:gd name="T22" fmla="*/ 156 w 170"/>
                      <a:gd name="T23" fmla="*/ 124 h 124"/>
                      <a:gd name="T24" fmla="*/ 0 w 170"/>
                      <a:gd name="T25" fmla="*/ 103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0" h="124">
                        <a:moveTo>
                          <a:pt x="0" y="103"/>
                        </a:moveTo>
                        <a:lnTo>
                          <a:pt x="13" y="0"/>
                        </a:lnTo>
                        <a:lnTo>
                          <a:pt x="31" y="2"/>
                        </a:lnTo>
                        <a:lnTo>
                          <a:pt x="21" y="85"/>
                        </a:lnTo>
                        <a:lnTo>
                          <a:pt x="64" y="90"/>
                        </a:lnTo>
                        <a:lnTo>
                          <a:pt x="74" y="9"/>
                        </a:lnTo>
                        <a:lnTo>
                          <a:pt x="93" y="10"/>
                        </a:lnTo>
                        <a:lnTo>
                          <a:pt x="82" y="93"/>
                        </a:lnTo>
                        <a:lnTo>
                          <a:pt x="141" y="100"/>
                        </a:lnTo>
                        <a:lnTo>
                          <a:pt x="151" y="18"/>
                        </a:lnTo>
                        <a:lnTo>
                          <a:pt x="170" y="20"/>
                        </a:lnTo>
                        <a:lnTo>
                          <a:pt x="156" y="124"/>
                        </a:lnTo>
                        <a:lnTo>
                          <a:pt x="0" y="10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Freeform 7">
                    <a:extLst>
                      <a:ext uri="{FF2B5EF4-FFF2-40B4-BE49-F238E27FC236}">
                        <a16:creationId xmlns:a16="http://schemas.microsoft.com/office/drawing/2014/main" id="{B73E0140-4B1A-4177-851D-57476A8E208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243263" y="2828926"/>
                    <a:ext cx="250825" cy="207963"/>
                  </a:xfrm>
                  <a:custGeom>
                    <a:avLst/>
                    <a:gdLst>
                      <a:gd name="T0" fmla="*/ 83 w 158"/>
                      <a:gd name="T1" fmla="*/ 91 h 131"/>
                      <a:gd name="T2" fmla="*/ 89 w 158"/>
                      <a:gd name="T3" fmla="*/ 67 h 131"/>
                      <a:gd name="T4" fmla="*/ 91 w 158"/>
                      <a:gd name="T5" fmla="*/ 58 h 131"/>
                      <a:gd name="T6" fmla="*/ 91 w 158"/>
                      <a:gd name="T7" fmla="*/ 50 h 131"/>
                      <a:gd name="T8" fmla="*/ 89 w 158"/>
                      <a:gd name="T9" fmla="*/ 42 h 131"/>
                      <a:gd name="T10" fmla="*/ 85 w 158"/>
                      <a:gd name="T11" fmla="*/ 34 h 131"/>
                      <a:gd name="T12" fmla="*/ 75 w 158"/>
                      <a:gd name="T13" fmla="*/ 26 h 131"/>
                      <a:gd name="T14" fmla="*/ 64 w 158"/>
                      <a:gd name="T15" fmla="*/ 22 h 131"/>
                      <a:gd name="T16" fmla="*/ 57 w 158"/>
                      <a:gd name="T17" fmla="*/ 22 h 131"/>
                      <a:gd name="T18" fmla="*/ 51 w 158"/>
                      <a:gd name="T19" fmla="*/ 22 h 131"/>
                      <a:gd name="T20" fmla="*/ 45 w 158"/>
                      <a:gd name="T21" fmla="*/ 26 h 131"/>
                      <a:gd name="T22" fmla="*/ 38 w 158"/>
                      <a:gd name="T23" fmla="*/ 32 h 131"/>
                      <a:gd name="T24" fmla="*/ 33 w 158"/>
                      <a:gd name="T25" fmla="*/ 42 h 131"/>
                      <a:gd name="T26" fmla="*/ 30 w 158"/>
                      <a:gd name="T27" fmla="*/ 50 h 131"/>
                      <a:gd name="T28" fmla="*/ 24 w 158"/>
                      <a:gd name="T29" fmla="*/ 74 h 131"/>
                      <a:gd name="T30" fmla="*/ 11 w 158"/>
                      <a:gd name="T31" fmla="*/ 48 h 131"/>
                      <a:gd name="T32" fmla="*/ 16 w 158"/>
                      <a:gd name="T33" fmla="*/ 35 h 131"/>
                      <a:gd name="T34" fmla="*/ 21 w 158"/>
                      <a:gd name="T35" fmla="*/ 26 h 131"/>
                      <a:gd name="T36" fmla="*/ 32 w 158"/>
                      <a:gd name="T37" fmla="*/ 10 h 131"/>
                      <a:gd name="T38" fmla="*/ 41 w 158"/>
                      <a:gd name="T39" fmla="*/ 5 h 131"/>
                      <a:gd name="T40" fmla="*/ 51 w 158"/>
                      <a:gd name="T41" fmla="*/ 2 h 131"/>
                      <a:gd name="T42" fmla="*/ 61 w 158"/>
                      <a:gd name="T43" fmla="*/ 0 h 131"/>
                      <a:gd name="T44" fmla="*/ 73 w 158"/>
                      <a:gd name="T45" fmla="*/ 2 h 131"/>
                      <a:gd name="T46" fmla="*/ 83 w 158"/>
                      <a:gd name="T47" fmla="*/ 6 h 131"/>
                      <a:gd name="T48" fmla="*/ 91 w 158"/>
                      <a:gd name="T49" fmla="*/ 11 h 131"/>
                      <a:gd name="T50" fmla="*/ 99 w 158"/>
                      <a:gd name="T51" fmla="*/ 18 h 131"/>
                      <a:gd name="T52" fmla="*/ 105 w 158"/>
                      <a:gd name="T53" fmla="*/ 30 h 131"/>
                      <a:gd name="T54" fmla="*/ 110 w 158"/>
                      <a:gd name="T55" fmla="*/ 42 h 131"/>
                      <a:gd name="T56" fmla="*/ 110 w 158"/>
                      <a:gd name="T57" fmla="*/ 53 h 131"/>
                      <a:gd name="T58" fmla="*/ 109 w 158"/>
                      <a:gd name="T59" fmla="*/ 67 h 131"/>
                      <a:gd name="T60" fmla="*/ 101 w 158"/>
                      <a:gd name="T61" fmla="*/ 96 h 131"/>
                      <a:gd name="T62" fmla="*/ 152 w 158"/>
                      <a:gd name="T63" fmla="*/ 131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8" h="131">
                        <a:moveTo>
                          <a:pt x="24" y="74"/>
                        </a:moveTo>
                        <a:lnTo>
                          <a:pt x="83" y="91"/>
                        </a:lnTo>
                        <a:lnTo>
                          <a:pt x="88" y="74"/>
                        </a:lnTo>
                        <a:lnTo>
                          <a:pt x="89" y="67"/>
                        </a:lnTo>
                        <a:lnTo>
                          <a:pt x="91" y="62"/>
                        </a:lnTo>
                        <a:lnTo>
                          <a:pt x="91" y="58"/>
                        </a:lnTo>
                        <a:lnTo>
                          <a:pt x="93" y="53"/>
                        </a:lnTo>
                        <a:lnTo>
                          <a:pt x="91" y="50"/>
                        </a:lnTo>
                        <a:lnTo>
                          <a:pt x="91" y="45"/>
                        </a:lnTo>
                        <a:lnTo>
                          <a:pt x="89" y="42"/>
                        </a:lnTo>
                        <a:lnTo>
                          <a:pt x="88" y="38"/>
                        </a:lnTo>
                        <a:lnTo>
                          <a:pt x="85" y="34"/>
                        </a:lnTo>
                        <a:lnTo>
                          <a:pt x="80" y="29"/>
                        </a:lnTo>
                        <a:lnTo>
                          <a:pt x="75" y="26"/>
                        </a:lnTo>
                        <a:lnTo>
                          <a:pt x="69" y="24"/>
                        </a:lnTo>
                        <a:lnTo>
                          <a:pt x="64" y="22"/>
                        </a:lnTo>
                        <a:lnTo>
                          <a:pt x="61" y="22"/>
                        </a:lnTo>
                        <a:lnTo>
                          <a:pt x="57" y="22"/>
                        </a:lnTo>
                        <a:lnTo>
                          <a:pt x="54" y="22"/>
                        </a:lnTo>
                        <a:lnTo>
                          <a:pt x="51" y="22"/>
                        </a:lnTo>
                        <a:lnTo>
                          <a:pt x="48" y="24"/>
                        </a:lnTo>
                        <a:lnTo>
                          <a:pt x="45" y="26"/>
                        </a:lnTo>
                        <a:lnTo>
                          <a:pt x="41" y="29"/>
                        </a:lnTo>
                        <a:lnTo>
                          <a:pt x="38" y="32"/>
                        </a:lnTo>
                        <a:lnTo>
                          <a:pt x="35" y="38"/>
                        </a:lnTo>
                        <a:lnTo>
                          <a:pt x="33" y="42"/>
                        </a:lnTo>
                        <a:lnTo>
                          <a:pt x="32" y="45"/>
                        </a:lnTo>
                        <a:lnTo>
                          <a:pt x="30" y="50"/>
                        </a:lnTo>
                        <a:lnTo>
                          <a:pt x="29" y="53"/>
                        </a:lnTo>
                        <a:lnTo>
                          <a:pt x="24" y="74"/>
                        </a:lnTo>
                        <a:close/>
                        <a:moveTo>
                          <a:pt x="0" y="90"/>
                        </a:moveTo>
                        <a:lnTo>
                          <a:pt x="11" y="48"/>
                        </a:lnTo>
                        <a:lnTo>
                          <a:pt x="14" y="42"/>
                        </a:lnTo>
                        <a:lnTo>
                          <a:pt x="16" y="35"/>
                        </a:lnTo>
                        <a:lnTo>
                          <a:pt x="17" y="30"/>
                        </a:lnTo>
                        <a:lnTo>
                          <a:pt x="21" y="26"/>
                        </a:lnTo>
                        <a:lnTo>
                          <a:pt x="25" y="18"/>
                        </a:lnTo>
                        <a:lnTo>
                          <a:pt x="32" y="10"/>
                        </a:lnTo>
                        <a:lnTo>
                          <a:pt x="37" y="6"/>
                        </a:lnTo>
                        <a:lnTo>
                          <a:pt x="41" y="5"/>
                        </a:lnTo>
                        <a:lnTo>
                          <a:pt x="46" y="2"/>
                        </a:lnTo>
                        <a:lnTo>
                          <a:pt x="51" y="2"/>
                        </a:lnTo>
                        <a:lnTo>
                          <a:pt x="56" y="0"/>
                        </a:lnTo>
                        <a:lnTo>
                          <a:pt x="61" y="0"/>
                        </a:lnTo>
                        <a:lnTo>
                          <a:pt x="67" y="2"/>
                        </a:lnTo>
                        <a:lnTo>
                          <a:pt x="73" y="2"/>
                        </a:lnTo>
                        <a:lnTo>
                          <a:pt x="78" y="3"/>
                        </a:lnTo>
                        <a:lnTo>
                          <a:pt x="83" y="6"/>
                        </a:lnTo>
                        <a:lnTo>
                          <a:pt x="88" y="8"/>
                        </a:lnTo>
                        <a:lnTo>
                          <a:pt x="91" y="11"/>
                        </a:lnTo>
                        <a:lnTo>
                          <a:pt x="96" y="14"/>
                        </a:lnTo>
                        <a:lnTo>
                          <a:pt x="99" y="18"/>
                        </a:lnTo>
                        <a:lnTo>
                          <a:pt x="104" y="26"/>
                        </a:lnTo>
                        <a:lnTo>
                          <a:pt x="105" y="30"/>
                        </a:lnTo>
                        <a:lnTo>
                          <a:pt x="109" y="35"/>
                        </a:lnTo>
                        <a:lnTo>
                          <a:pt x="110" y="42"/>
                        </a:lnTo>
                        <a:lnTo>
                          <a:pt x="110" y="46"/>
                        </a:lnTo>
                        <a:lnTo>
                          <a:pt x="110" y="53"/>
                        </a:lnTo>
                        <a:lnTo>
                          <a:pt x="110" y="59"/>
                        </a:lnTo>
                        <a:lnTo>
                          <a:pt x="109" y="67"/>
                        </a:lnTo>
                        <a:lnTo>
                          <a:pt x="107" y="75"/>
                        </a:lnTo>
                        <a:lnTo>
                          <a:pt x="101" y="96"/>
                        </a:lnTo>
                        <a:lnTo>
                          <a:pt x="158" y="110"/>
                        </a:lnTo>
                        <a:lnTo>
                          <a:pt x="152" y="131"/>
                        </a:lnTo>
                        <a:lnTo>
                          <a:pt x="0" y="9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Freeform 8">
                    <a:extLst>
                      <a:ext uri="{FF2B5EF4-FFF2-40B4-BE49-F238E27FC236}">
                        <a16:creationId xmlns:a16="http://schemas.microsoft.com/office/drawing/2014/main" id="{1266CD1D-8363-4C26-AE4B-07F126BA43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8350" y="2576513"/>
                    <a:ext cx="285750" cy="252413"/>
                  </a:xfrm>
                  <a:custGeom>
                    <a:avLst/>
                    <a:gdLst>
                      <a:gd name="T0" fmla="*/ 8 w 180"/>
                      <a:gd name="T1" fmla="*/ 92 h 159"/>
                      <a:gd name="T2" fmla="*/ 101 w 180"/>
                      <a:gd name="T3" fmla="*/ 133 h 159"/>
                      <a:gd name="T4" fmla="*/ 111 w 180"/>
                      <a:gd name="T5" fmla="*/ 137 h 159"/>
                      <a:gd name="T6" fmla="*/ 122 w 180"/>
                      <a:gd name="T7" fmla="*/ 138 h 159"/>
                      <a:gd name="T8" fmla="*/ 133 w 180"/>
                      <a:gd name="T9" fmla="*/ 137 h 159"/>
                      <a:gd name="T10" fmla="*/ 141 w 180"/>
                      <a:gd name="T11" fmla="*/ 133 h 159"/>
                      <a:gd name="T12" fmla="*/ 148 w 180"/>
                      <a:gd name="T13" fmla="*/ 127 h 159"/>
                      <a:gd name="T14" fmla="*/ 152 w 180"/>
                      <a:gd name="T15" fmla="*/ 119 h 159"/>
                      <a:gd name="T16" fmla="*/ 157 w 180"/>
                      <a:gd name="T17" fmla="*/ 109 h 159"/>
                      <a:gd name="T18" fmla="*/ 160 w 180"/>
                      <a:gd name="T19" fmla="*/ 100 h 159"/>
                      <a:gd name="T20" fmla="*/ 160 w 180"/>
                      <a:gd name="T21" fmla="*/ 92 h 159"/>
                      <a:gd name="T22" fmla="*/ 157 w 180"/>
                      <a:gd name="T23" fmla="*/ 84 h 159"/>
                      <a:gd name="T24" fmla="*/ 151 w 180"/>
                      <a:gd name="T25" fmla="*/ 74 h 159"/>
                      <a:gd name="T26" fmla="*/ 143 w 180"/>
                      <a:gd name="T27" fmla="*/ 66 h 159"/>
                      <a:gd name="T28" fmla="*/ 133 w 180"/>
                      <a:gd name="T29" fmla="*/ 61 h 159"/>
                      <a:gd name="T30" fmla="*/ 42 w 180"/>
                      <a:gd name="T31" fmla="*/ 20 h 159"/>
                      <a:gd name="T32" fmla="*/ 136 w 180"/>
                      <a:gd name="T33" fmla="*/ 39 h 159"/>
                      <a:gd name="T34" fmla="*/ 151 w 180"/>
                      <a:gd name="T35" fmla="*/ 47 h 159"/>
                      <a:gd name="T36" fmla="*/ 162 w 180"/>
                      <a:gd name="T37" fmla="*/ 55 h 159"/>
                      <a:gd name="T38" fmla="*/ 170 w 180"/>
                      <a:gd name="T39" fmla="*/ 64 h 159"/>
                      <a:gd name="T40" fmla="*/ 176 w 180"/>
                      <a:gd name="T41" fmla="*/ 76 h 159"/>
                      <a:gd name="T42" fmla="*/ 180 w 180"/>
                      <a:gd name="T43" fmla="*/ 87 h 159"/>
                      <a:gd name="T44" fmla="*/ 180 w 180"/>
                      <a:gd name="T45" fmla="*/ 98 h 159"/>
                      <a:gd name="T46" fmla="*/ 176 w 180"/>
                      <a:gd name="T47" fmla="*/ 109 h 159"/>
                      <a:gd name="T48" fmla="*/ 172 w 180"/>
                      <a:gd name="T49" fmla="*/ 122 h 159"/>
                      <a:gd name="T50" fmla="*/ 165 w 180"/>
                      <a:gd name="T51" fmla="*/ 135 h 159"/>
                      <a:gd name="T52" fmla="*/ 157 w 180"/>
                      <a:gd name="T53" fmla="*/ 145 h 159"/>
                      <a:gd name="T54" fmla="*/ 149 w 180"/>
                      <a:gd name="T55" fmla="*/ 151 h 159"/>
                      <a:gd name="T56" fmla="*/ 140 w 180"/>
                      <a:gd name="T57" fmla="*/ 156 h 159"/>
                      <a:gd name="T58" fmla="*/ 128 w 180"/>
                      <a:gd name="T59" fmla="*/ 159 h 159"/>
                      <a:gd name="T60" fmla="*/ 116 w 180"/>
                      <a:gd name="T61" fmla="*/ 159 h 159"/>
                      <a:gd name="T62" fmla="*/ 101 w 180"/>
                      <a:gd name="T63" fmla="*/ 156 h 159"/>
                      <a:gd name="T64" fmla="*/ 87 w 180"/>
                      <a:gd name="T65" fmla="*/ 149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80" h="159">
                        <a:moveTo>
                          <a:pt x="0" y="111"/>
                        </a:moveTo>
                        <a:lnTo>
                          <a:pt x="8" y="92"/>
                        </a:lnTo>
                        <a:lnTo>
                          <a:pt x="96" y="132"/>
                        </a:lnTo>
                        <a:lnTo>
                          <a:pt x="101" y="133"/>
                        </a:lnTo>
                        <a:lnTo>
                          <a:pt x="106" y="135"/>
                        </a:lnTo>
                        <a:lnTo>
                          <a:pt x="111" y="137"/>
                        </a:lnTo>
                        <a:lnTo>
                          <a:pt x="116" y="138"/>
                        </a:lnTo>
                        <a:lnTo>
                          <a:pt x="122" y="138"/>
                        </a:lnTo>
                        <a:lnTo>
                          <a:pt x="130" y="138"/>
                        </a:lnTo>
                        <a:lnTo>
                          <a:pt x="133" y="137"/>
                        </a:lnTo>
                        <a:lnTo>
                          <a:pt x="138" y="135"/>
                        </a:lnTo>
                        <a:lnTo>
                          <a:pt x="141" y="133"/>
                        </a:lnTo>
                        <a:lnTo>
                          <a:pt x="144" y="130"/>
                        </a:lnTo>
                        <a:lnTo>
                          <a:pt x="148" y="127"/>
                        </a:lnTo>
                        <a:lnTo>
                          <a:pt x="151" y="124"/>
                        </a:lnTo>
                        <a:lnTo>
                          <a:pt x="152" y="119"/>
                        </a:lnTo>
                        <a:lnTo>
                          <a:pt x="156" y="114"/>
                        </a:lnTo>
                        <a:lnTo>
                          <a:pt x="157" y="109"/>
                        </a:lnTo>
                        <a:lnTo>
                          <a:pt x="159" y="104"/>
                        </a:lnTo>
                        <a:lnTo>
                          <a:pt x="160" y="100"/>
                        </a:lnTo>
                        <a:lnTo>
                          <a:pt x="160" y="96"/>
                        </a:lnTo>
                        <a:lnTo>
                          <a:pt x="160" y="92"/>
                        </a:lnTo>
                        <a:lnTo>
                          <a:pt x="159" y="87"/>
                        </a:lnTo>
                        <a:lnTo>
                          <a:pt x="157" y="84"/>
                        </a:lnTo>
                        <a:lnTo>
                          <a:pt x="156" y="80"/>
                        </a:lnTo>
                        <a:lnTo>
                          <a:pt x="151" y="74"/>
                        </a:lnTo>
                        <a:lnTo>
                          <a:pt x="146" y="69"/>
                        </a:lnTo>
                        <a:lnTo>
                          <a:pt x="143" y="66"/>
                        </a:lnTo>
                        <a:lnTo>
                          <a:pt x="138" y="64"/>
                        </a:lnTo>
                        <a:lnTo>
                          <a:pt x="133" y="61"/>
                        </a:lnTo>
                        <a:lnTo>
                          <a:pt x="128" y="60"/>
                        </a:lnTo>
                        <a:lnTo>
                          <a:pt x="42" y="20"/>
                        </a:lnTo>
                        <a:lnTo>
                          <a:pt x="50" y="0"/>
                        </a:lnTo>
                        <a:lnTo>
                          <a:pt x="136" y="39"/>
                        </a:lnTo>
                        <a:lnTo>
                          <a:pt x="144" y="44"/>
                        </a:lnTo>
                        <a:lnTo>
                          <a:pt x="151" y="47"/>
                        </a:lnTo>
                        <a:lnTo>
                          <a:pt x="157" y="52"/>
                        </a:lnTo>
                        <a:lnTo>
                          <a:pt x="162" y="55"/>
                        </a:lnTo>
                        <a:lnTo>
                          <a:pt x="167" y="60"/>
                        </a:lnTo>
                        <a:lnTo>
                          <a:pt x="170" y="64"/>
                        </a:lnTo>
                        <a:lnTo>
                          <a:pt x="173" y="69"/>
                        </a:lnTo>
                        <a:lnTo>
                          <a:pt x="176" y="76"/>
                        </a:lnTo>
                        <a:lnTo>
                          <a:pt x="178" y="80"/>
                        </a:lnTo>
                        <a:lnTo>
                          <a:pt x="180" y="87"/>
                        </a:lnTo>
                        <a:lnTo>
                          <a:pt x="180" y="92"/>
                        </a:lnTo>
                        <a:lnTo>
                          <a:pt x="180" y="98"/>
                        </a:lnTo>
                        <a:lnTo>
                          <a:pt x="178" y="103"/>
                        </a:lnTo>
                        <a:lnTo>
                          <a:pt x="176" y="109"/>
                        </a:lnTo>
                        <a:lnTo>
                          <a:pt x="175" y="116"/>
                        </a:lnTo>
                        <a:lnTo>
                          <a:pt x="172" y="122"/>
                        </a:lnTo>
                        <a:lnTo>
                          <a:pt x="168" y="128"/>
                        </a:lnTo>
                        <a:lnTo>
                          <a:pt x="165" y="135"/>
                        </a:lnTo>
                        <a:lnTo>
                          <a:pt x="162" y="140"/>
                        </a:lnTo>
                        <a:lnTo>
                          <a:pt x="157" y="145"/>
                        </a:lnTo>
                        <a:lnTo>
                          <a:pt x="154" y="148"/>
                        </a:lnTo>
                        <a:lnTo>
                          <a:pt x="149" y="151"/>
                        </a:lnTo>
                        <a:lnTo>
                          <a:pt x="144" y="154"/>
                        </a:lnTo>
                        <a:lnTo>
                          <a:pt x="140" y="156"/>
                        </a:lnTo>
                        <a:lnTo>
                          <a:pt x="133" y="157"/>
                        </a:lnTo>
                        <a:lnTo>
                          <a:pt x="128" y="159"/>
                        </a:lnTo>
                        <a:lnTo>
                          <a:pt x="122" y="159"/>
                        </a:lnTo>
                        <a:lnTo>
                          <a:pt x="116" y="159"/>
                        </a:lnTo>
                        <a:lnTo>
                          <a:pt x="109" y="157"/>
                        </a:lnTo>
                        <a:lnTo>
                          <a:pt x="101" y="156"/>
                        </a:lnTo>
                        <a:lnTo>
                          <a:pt x="95" y="153"/>
                        </a:lnTo>
                        <a:lnTo>
                          <a:pt x="87" y="149"/>
                        </a:lnTo>
                        <a:lnTo>
                          <a:pt x="0" y="11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Freeform 9">
                    <a:extLst>
                      <a:ext uri="{FF2B5EF4-FFF2-40B4-BE49-F238E27FC236}">
                        <a16:creationId xmlns:a16="http://schemas.microsoft.com/office/drawing/2014/main" id="{1F7C9566-A170-4AFA-8DBC-88181EC7EDD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30588" y="2384426"/>
                    <a:ext cx="282575" cy="255588"/>
                  </a:xfrm>
                  <a:custGeom>
                    <a:avLst/>
                    <a:gdLst>
                      <a:gd name="T0" fmla="*/ 128 w 178"/>
                      <a:gd name="T1" fmla="*/ 134 h 161"/>
                      <a:gd name="T2" fmla="*/ 147 w 178"/>
                      <a:gd name="T3" fmla="*/ 105 h 161"/>
                      <a:gd name="T4" fmla="*/ 152 w 178"/>
                      <a:gd name="T5" fmla="*/ 96 h 161"/>
                      <a:gd name="T6" fmla="*/ 157 w 178"/>
                      <a:gd name="T7" fmla="*/ 88 h 161"/>
                      <a:gd name="T8" fmla="*/ 158 w 178"/>
                      <a:gd name="T9" fmla="*/ 80 h 161"/>
                      <a:gd name="T10" fmla="*/ 157 w 178"/>
                      <a:gd name="T11" fmla="*/ 70 h 161"/>
                      <a:gd name="T12" fmla="*/ 154 w 178"/>
                      <a:gd name="T13" fmla="*/ 60 h 161"/>
                      <a:gd name="T14" fmla="*/ 149 w 178"/>
                      <a:gd name="T15" fmla="*/ 56 h 161"/>
                      <a:gd name="T16" fmla="*/ 141 w 178"/>
                      <a:gd name="T17" fmla="*/ 51 h 161"/>
                      <a:gd name="T18" fmla="*/ 134 w 178"/>
                      <a:gd name="T19" fmla="*/ 49 h 161"/>
                      <a:gd name="T20" fmla="*/ 128 w 178"/>
                      <a:gd name="T21" fmla="*/ 48 h 161"/>
                      <a:gd name="T22" fmla="*/ 122 w 178"/>
                      <a:gd name="T23" fmla="*/ 49 h 161"/>
                      <a:gd name="T24" fmla="*/ 112 w 178"/>
                      <a:gd name="T25" fmla="*/ 54 h 161"/>
                      <a:gd name="T26" fmla="*/ 103 w 178"/>
                      <a:gd name="T27" fmla="*/ 65 h 161"/>
                      <a:gd name="T28" fmla="*/ 98 w 178"/>
                      <a:gd name="T29" fmla="*/ 73 h 161"/>
                      <a:gd name="T30" fmla="*/ 26 w 178"/>
                      <a:gd name="T31" fmla="*/ 67 h 161"/>
                      <a:gd name="T32" fmla="*/ 79 w 178"/>
                      <a:gd name="T33" fmla="*/ 68 h 161"/>
                      <a:gd name="T34" fmla="*/ 87 w 178"/>
                      <a:gd name="T35" fmla="*/ 56 h 161"/>
                      <a:gd name="T36" fmla="*/ 90 w 178"/>
                      <a:gd name="T37" fmla="*/ 44 h 161"/>
                      <a:gd name="T38" fmla="*/ 90 w 178"/>
                      <a:gd name="T39" fmla="*/ 38 h 161"/>
                      <a:gd name="T40" fmla="*/ 83 w 178"/>
                      <a:gd name="T41" fmla="*/ 30 h 161"/>
                      <a:gd name="T42" fmla="*/ 74 w 178"/>
                      <a:gd name="T43" fmla="*/ 22 h 161"/>
                      <a:gd name="T44" fmla="*/ 64 w 178"/>
                      <a:gd name="T45" fmla="*/ 22 h 161"/>
                      <a:gd name="T46" fmla="*/ 55 w 178"/>
                      <a:gd name="T47" fmla="*/ 27 h 161"/>
                      <a:gd name="T48" fmla="*/ 45 w 178"/>
                      <a:gd name="T49" fmla="*/ 38 h 161"/>
                      <a:gd name="T50" fmla="*/ 26 w 178"/>
                      <a:gd name="T51" fmla="*/ 67 h 161"/>
                      <a:gd name="T52" fmla="*/ 26 w 178"/>
                      <a:gd name="T53" fmla="*/ 35 h 161"/>
                      <a:gd name="T54" fmla="*/ 34 w 178"/>
                      <a:gd name="T55" fmla="*/ 22 h 161"/>
                      <a:gd name="T56" fmla="*/ 42 w 178"/>
                      <a:gd name="T57" fmla="*/ 14 h 161"/>
                      <a:gd name="T58" fmla="*/ 55 w 178"/>
                      <a:gd name="T59" fmla="*/ 3 h 161"/>
                      <a:gd name="T60" fmla="*/ 63 w 178"/>
                      <a:gd name="T61" fmla="*/ 0 h 161"/>
                      <a:gd name="T62" fmla="*/ 71 w 178"/>
                      <a:gd name="T63" fmla="*/ 0 h 161"/>
                      <a:gd name="T64" fmla="*/ 80 w 178"/>
                      <a:gd name="T65" fmla="*/ 1 h 161"/>
                      <a:gd name="T66" fmla="*/ 88 w 178"/>
                      <a:gd name="T67" fmla="*/ 6 h 161"/>
                      <a:gd name="T68" fmla="*/ 96 w 178"/>
                      <a:gd name="T69" fmla="*/ 12 h 161"/>
                      <a:gd name="T70" fmla="*/ 101 w 178"/>
                      <a:gd name="T71" fmla="*/ 20 h 161"/>
                      <a:gd name="T72" fmla="*/ 103 w 178"/>
                      <a:gd name="T73" fmla="*/ 30 h 161"/>
                      <a:gd name="T74" fmla="*/ 103 w 178"/>
                      <a:gd name="T75" fmla="*/ 41 h 161"/>
                      <a:gd name="T76" fmla="*/ 109 w 178"/>
                      <a:gd name="T77" fmla="*/ 36 h 161"/>
                      <a:gd name="T78" fmla="*/ 122 w 178"/>
                      <a:gd name="T79" fmla="*/ 30 h 161"/>
                      <a:gd name="T80" fmla="*/ 136 w 178"/>
                      <a:gd name="T81" fmla="*/ 28 h 161"/>
                      <a:gd name="T82" fmla="*/ 150 w 178"/>
                      <a:gd name="T83" fmla="*/ 32 h 161"/>
                      <a:gd name="T84" fmla="*/ 162 w 178"/>
                      <a:gd name="T85" fmla="*/ 38 h 161"/>
                      <a:gd name="T86" fmla="*/ 168 w 178"/>
                      <a:gd name="T87" fmla="*/ 46 h 161"/>
                      <a:gd name="T88" fmla="*/ 174 w 178"/>
                      <a:gd name="T89" fmla="*/ 54 h 161"/>
                      <a:gd name="T90" fmla="*/ 176 w 178"/>
                      <a:gd name="T91" fmla="*/ 64 h 161"/>
                      <a:gd name="T92" fmla="*/ 178 w 178"/>
                      <a:gd name="T93" fmla="*/ 75 h 161"/>
                      <a:gd name="T94" fmla="*/ 176 w 178"/>
                      <a:gd name="T95" fmla="*/ 84 h 161"/>
                      <a:gd name="T96" fmla="*/ 173 w 178"/>
                      <a:gd name="T97" fmla="*/ 96 h 161"/>
                      <a:gd name="T98" fmla="*/ 166 w 178"/>
                      <a:gd name="T99" fmla="*/ 109 h 161"/>
                      <a:gd name="T100" fmla="*/ 131 w 178"/>
                      <a:gd name="T101" fmla="*/ 161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78" h="161">
                        <a:moveTo>
                          <a:pt x="79" y="102"/>
                        </a:moveTo>
                        <a:lnTo>
                          <a:pt x="128" y="134"/>
                        </a:lnTo>
                        <a:lnTo>
                          <a:pt x="144" y="110"/>
                        </a:lnTo>
                        <a:lnTo>
                          <a:pt x="147" y="105"/>
                        </a:lnTo>
                        <a:lnTo>
                          <a:pt x="150" y="101"/>
                        </a:lnTo>
                        <a:lnTo>
                          <a:pt x="152" y="96"/>
                        </a:lnTo>
                        <a:lnTo>
                          <a:pt x="155" y="91"/>
                        </a:lnTo>
                        <a:lnTo>
                          <a:pt x="157" y="88"/>
                        </a:lnTo>
                        <a:lnTo>
                          <a:pt x="157" y="83"/>
                        </a:lnTo>
                        <a:lnTo>
                          <a:pt x="158" y="80"/>
                        </a:lnTo>
                        <a:lnTo>
                          <a:pt x="158" y="76"/>
                        </a:lnTo>
                        <a:lnTo>
                          <a:pt x="157" y="70"/>
                        </a:lnTo>
                        <a:lnTo>
                          <a:pt x="155" y="64"/>
                        </a:lnTo>
                        <a:lnTo>
                          <a:pt x="154" y="60"/>
                        </a:lnTo>
                        <a:lnTo>
                          <a:pt x="150" y="59"/>
                        </a:lnTo>
                        <a:lnTo>
                          <a:pt x="149" y="56"/>
                        </a:lnTo>
                        <a:lnTo>
                          <a:pt x="146" y="54"/>
                        </a:lnTo>
                        <a:lnTo>
                          <a:pt x="141" y="51"/>
                        </a:lnTo>
                        <a:lnTo>
                          <a:pt x="138" y="49"/>
                        </a:lnTo>
                        <a:lnTo>
                          <a:pt x="134" y="49"/>
                        </a:lnTo>
                        <a:lnTo>
                          <a:pt x="131" y="48"/>
                        </a:lnTo>
                        <a:lnTo>
                          <a:pt x="128" y="48"/>
                        </a:lnTo>
                        <a:lnTo>
                          <a:pt x="125" y="48"/>
                        </a:lnTo>
                        <a:lnTo>
                          <a:pt x="122" y="49"/>
                        </a:lnTo>
                        <a:lnTo>
                          <a:pt x="117" y="51"/>
                        </a:lnTo>
                        <a:lnTo>
                          <a:pt x="112" y="54"/>
                        </a:lnTo>
                        <a:lnTo>
                          <a:pt x="107" y="59"/>
                        </a:lnTo>
                        <a:lnTo>
                          <a:pt x="103" y="65"/>
                        </a:lnTo>
                        <a:lnTo>
                          <a:pt x="99" y="70"/>
                        </a:lnTo>
                        <a:lnTo>
                          <a:pt x="98" y="73"/>
                        </a:lnTo>
                        <a:lnTo>
                          <a:pt x="79" y="102"/>
                        </a:lnTo>
                        <a:close/>
                        <a:moveTo>
                          <a:pt x="26" y="67"/>
                        </a:moveTo>
                        <a:lnTo>
                          <a:pt x="64" y="91"/>
                        </a:lnTo>
                        <a:lnTo>
                          <a:pt x="79" y="68"/>
                        </a:lnTo>
                        <a:lnTo>
                          <a:pt x="83" y="62"/>
                        </a:lnTo>
                        <a:lnTo>
                          <a:pt x="87" y="56"/>
                        </a:lnTo>
                        <a:lnTo>
                          <a:pt x="90" y="49"/>
                        </a:lnTo>
                        <a:lnTo>
                          <a:pt x="90" y="44"/>
                        </a:lnTo>
                        <a:lnTo>
                          <a:pt x="90" y="41"/>
                        </a:lnTo>
                        <a:lnTo>
                          <a:pt x="90" y="38"/>
                        </a:lnTo>
                        <a:lnTo>
                          <a:pt x="87" y="33"/>
                        </a:lnTo>
                        <a:lnTo>
                          <a:pt x="83" y="30"/>
                        </a:lnTo>
                        <a:lnTo>
                          <a:pt x="79" y="25"/>
                        </a:lnTo>
                        <a:lnTo>
                          <a:pt x="74" y="22"/>
                        </a:lnTo>
                        <a:lnTo>
                          <a:pt x="69" y="22"/>
                        </a:lnTo>
                        <a:lnTo>
                          <a:pt x="64" y="22"/>
                        </a:lnTo>
                        <a:lnTo>
                          <a:pt x="59" y="24"/>
                        </a:lnTo>
                        <a:lnTo>
                          <a:pt x="55" y="27"/>
                        </a:lnTo>
                        <a:lnTo>
                          <a:pt x="50" y="32"/>
                        </a:lnTo>
                        <a:lnTo>
                          <a:pt x="45" y="38"/>
                        </a:lnTo>
                        <a:lnTo>
                          <a:pt x="40" y="46"/>
                        </a:lnTo>
                        <a:lnTo>
                          <a:pt x="26" y="67"/>
                        </a:lnTo>
                        <a:close/>
                        <a:moveTo>
                          <a:pt x="0" y="75"/>
                        </a:moveTo>
                        <a:lnTo>
                          <a:pt x="26" y="35"/>
                        </a:lnTo>
                        <a:lnTo>
                          <a:pt x="31" y="28"/>
                        </a:lnTo>
                        <a:lnTo>
                          <a:pt x="34" y="22"/>
                        </a:lnTo>
                        <a:lnTo>
                          <a:pt x="39" y="17"/>
                        </a:lnTo>
                        <a:lnTo>
                          <a:pt x="42" y="14"/>
                        </a:lnTo>
                        <a:lnTo>
                          <a:pt x="47" y="8"/>
                        </a:lnTo>
                        <a:lnTo>
                          <a:pt x="55" y="3"/>
                        </a:lnTo>
                        <a:lnTo>
                          <a:pt x="59" y="1"/>
                        </a:lnTo>
                        <a:lnTo>
                          <a:pt x="63" y="0"/>
                        </a:lnTo>
                        <a:lnTo>
                          <a:pt x="67" y="0"/>
                        </a:lnTo>
                        <a:lnTo>
                          <a:pt x="71" y="0"/>
                        </a:lnTo>
                        <a:lnTo>
                          <a:pt x="75" y="0"/>
                        </a:lnTo>
                        <a:lnTo>
                          <a:pt x="80" y="1"/>
                        </a:lnTo>
                        <a:lnTo>
                          <a:pt x="83" y="3"/>
                        </a:lnTo>
                        <a:lnTo>
                          <a:pt x="88" y="6"/>
                        </a:lnTo>
                        <a:lnTo>
                          <a:pt x="91" y="9"/>
                        </a:lnTo>
                        <a:lnTo>
                          <a:pt x="96" y="12"/>
                        </a:lnTo>
                        <a:lnTo>
                          <a:pt x="98" y="17"/>
                        </a:lnTo>
                        <a:lnTo>
                          <a:pt x="101" y="20"/>
                        </a:lnTo>
                        <a:lnTo>
                          <a:pt x="103" y="25"/>
                        </a:lnTo>
                        <a:lnTo>
                          <a:pt x="103" y="30"/>
                        </a:lnTo>
                        <a:lnTo>
                          <a:pt x="103" y="35"/>
                        </a:lnTo>
                        <a:lnTo>
                          <a:pt x="103" y="41"/>
                        </a:lnTo>
                        <a:lnTo>
                          <a:pt x="103" y="41"/>
                        </a:lnTo>
                        <a:lnTo>
                          <a:pt x="109" y="36"/>
                        </a:lnTo>
                        <a:lnTo>
                          <a:pt x="115" y="32"/>
                        </a:lnTo>
                        <a:lnTo>
                          <a:pt x="122" y="30"/>
                        </a:lnTo>
                        <a:lnTo>
                          <a:pt x="128" y="28"/>
                        </a:lnTo>
                        <a:lnTo>
                          <a:pt x="136" y="28"/>
                        </a:lnTo>
                        <a:lnTo>
                          <a:pt x="142" y="28"/>
                        </a:lnTo>
                        <a:lnTo>
                          <a:pt x="150" y="32"/>
                        </a:lnTo>
                        <a:lnTo>
                          <a:pt x="157" y="35"/>
                        </a:lnTo>
                        <a:lnTo>
                          <a:pt x="162" y="38"/>
                        </a:lnTo>
                        <a:lnTo>
                          <a:pt x="165" y="43"/>
                        </a:lnTo>
                        <a:lnTo>
                          <a:pt x="168" y="46"/>
                        </a:lnTo>
                        <a:lnTo>
                          <a:pt x="171" y="51"/>
                        </a:lnTo>
                        <a:lnTo>
                          <a:pt x="174" y="54"/>
                        </a:lnTo>
                        <a:lnTo>
                          <a:pt x="176" y="59"/>
                        </a:lnTo>
                        <a:lnTo>
                          <a:pt x="176" y="64"/>
                        </a:lnTo>
                        <a:lnTo>
                          <a:pt x="178" y="68"/>
                        </a:lnTo>
                        <a:lnTo>
                          <a:pt x="178" y="75"/>
                        </a:lnTo>
                        <a:lnTo>
                          <a:pt x="178" y="80"/>
                        </a:lnTo>
                        <a:lnTo>
                          <a:pt x="176" y="84"/>
                        </a:lnTo>
                        <a:lnTo>
                          <a:pt x="174" y="91"/>
                        </a:lnTo>
                        <a:lnTo>
                          <a:pt x="173" y="96"/>
                        </a:lnTo>
                        <a:lnTo>
                          <a:pt x="170" y="102"/>
                        </a:lnTo>
                        <a:lnTo>
                          <a:pt x="166" y="109"/>
                        </a:lnTo>
                        <a:lnTo>
                          <a:pt x="162" y="115"/>
                        </a:lnTo>
                        <a:lnTo>
                          <a:pt x="131" y="161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Freeform 10">
                    <a:extLst>
                      <a:ext uri="{FF2B5EF4-FFF2-40B4-BE49-F238E27FC236}">
                        <a16:creationId xmlns:a16="http://schemas.microsoft.com/office/drawing/2014/main" id="{2E607458-D8FF-4F4D-80EA-B3382D2CAD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78225" y="2266951"/>
                    <a:ext cx="292100" cy="190500"/>
                  </a:xfrm>
                  <a:custGeom>
                    <a:avLst/>
                    <a:gdLst>
                      <a:gd name="T0" fmla="*/ 0 w 184"/>
                      <a:gd name="T1" fmla="*/ 16 h 120"/>
                      <a:gd name="T2" fmla="*/ 14 w 184"/>
                      <a:gd name="T3" fmla="*/ 0 h 120"/>
                      <a:gd name="T4" fmla="*/ 118 w 184"/>
                      <a:gd name="T5" fmla="*/ 93 h 120"/>
                      <a:gd name="T6" fmla="*/ 169 w 184"/>
                      <a:gd name="T7" fmla="*/ 34 h 120"/>
                      <a:gd name="T8" fmla="*/ 184 w 184"/>
                      <a:gd name="T9" fmla="*/ 46 h 120"/>
                      <a:gd name="T10" fmla="*/ 118 w 184"/>
                      <a:gd name="T11" fmla="*/ 120 h 120"/>
                      <a:gd name="T12" fmla="*/ 0 w 184"/>
                      <a:gd name="T13" fmla="*/ 16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4" h="120">
                        <a:moveTo>
                          <a:pt x="0" y="16"/>
                        </a:moveTo>
                        <a:lnTo>
                          <a:pt x="14" y="0"/>
                        </a:lnTo>
                        <a:lnTo>
                          <a:pt x="118" y="93"/>
                        </a:lnTo>
                        <a:lnTo>
                          <a:pt x="169" y="34"/>
                        </a:lnTo>
                        <a:lnTo>
                          <a:pt x="184" y="46"/>
                        </a:lnTo>
                        <a:lnTo>
                          <a:pt x="118" y="12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Freeform 11">
                    <a:extLst>
                      <a:ext uri="{FF2B5EF4-FFF2-40B4-BE49-F238E27FC236}">
                        <a16:creationId xmlns:a16="http://schemas.microsoft.com/office/drawing/2014/main" id="{1F29F297-D676-48DC-8196-59C8733FAC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09988" y="2081213"/>
                    <a:ext cx="241300" cy="252413"/>
                  </a:xfrm>
                  <a:custGeom>
                    <a:avLst/>
                    <a:gdLst>
                      <a:gd name="T0" fmla="*/ 0 w 152"/>
                      <a:gd name="T1" fmla="*/ 43 h 159"/>
                      <a:gd name="T2" fmla="*/ 46 w 152"/>
                      <a:gd name="T3" fmla="*/ 0 h 159"/>
                      <a:gd name="T4" fmla="*/ 58 w 152"/>
                      <a:gd name="T5" fmla="*/ 13 h 159"/>
                      <a:gd name="T6" fmla="*/ 42 w 152"/>
                      <a:gd name="T7" fmla="*/ 26 h 159"/>
                      <a:gd name="T8" fmla="*/ 126 w 152"/>
                      <a:gd name="T9" fmla="*/ 118 h 159"/>
                      <a:gd name="T10" fmla="*/ 142 w 152"/>
                      <a:gd name="T11" fmla="*/ 106 h 159"/>
                      <a:gd name="T12" fmla="*/ 152 w 152"/>
                      <a:gd name="T13" fmla="*/ 117 h 159"/>
                      <a:gd name="T14" fmla="*/ 107 w 152"/>
                      <a:gd name="T15" fmla="*/ 159 h 159"/>
                      <a:gd name="T16" fmla="*/ 96 w 152"/>
                      <a:gd name="T17" fmla="*/ 147 h 159"/>
                      <a:gd name="T18" fmla="*/ 110 w 152"/>
                      <a:gd name="T19" fmla="*/ 133 h 159"/>
                      <a:gd name="T20" fmla="*/ 27 w 152"/>
                      <a:gd name="T21" fmla="*/ 40 h 159"/>
                      <a:gd name="T22" fmla="*/ 11 w 152"/>
                      <a:gd name="T23" fmla="*/ 54 h 159"/>
                      <a:gd name="T24" fmla="*/ 0 w 152"/>
                      <a:gd name="T25" fmla="*/ 43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2" h="159">
                        <a:moveTo>
                          <a:pt x="0" y="43"/>
                        </a:moveTo>
                        <a:lnTo>
                          <a:pt x="46" y="0"/>
                        </a:lnTo>
                        <a:lnTo>
                          <a:pt x="58" y="13"/>
                        </a:lnTo>
                        <a:lnTo>
                          <a:pt x="42" y="26"/>
                        </a:lnTo>
                        <a:lnTo>
                          <a:pt x="126" y="118"/>
                        </a:lnTo>
                        <a:lnTo>
                          <a:pt x="142" y="106"/>
                        </a:lnTo>
                        <a:lnTo>
                          <a:pt x="152" y="117"/>
                        </a:lnTo>
                        <a:lnTo>
                          <a:pt x="107" y="159"/>
                        </a:lnTo>
                        <a:lnTo>
                          <a:pt x="96" y="147"/>
                        </a:lnTo>
                        <a:lnTo>
                          <a:pt x="110" y="133"/>
                        </a:lnTo>
                        <a:lnTo>
                          <a:pt x="27" y="40"/>
                        </a:lnTo>
                        <a:lnTo>
                          <a:pt x="11" y="5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12">
                    <a:extLst>
                      <a:ext uri="{FF2B5EF4-FFF2-40B4-BE49-F238E27FC236}">
                        <a16:creationId xmlns:a16="http://schemas.microsoft.com/office/drawing/2014/main" id="{CB1F6B85-02F7-423B-A3C0-1342FA9FBB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70325" y="1936751"/>
                    <a:ext cx="261938" cy="268288"/>
                  </a:xfrm>
                  <a:custGeom>
                    <a:avLst/>
                    <a:gdLst>
                      <a:gd name="T0" fmla="*/ 45 w 165"/>
                      <a:gd name="T1" fmla="*/ 12 h 169"/>
                      <a:gd name="T2" fmla="*/ 62 w 165"/>
                      <a:gd name="T3" fmla="*/ 4 h 169"/>
                      <a:gd name="T4" fmla="*/ 77 w 165"/>
                      <a:gd name="T5" fmla="*/ 1 h 169"/>
                      <a:gd name="T6" fmla="*/ 101 w 165"/>
                      <a:gd name="T7" fmla="*/ 20 h 169"/>
                      <a:gd name="T8" fmla="*/ 91 w 165"/>
                      <a:gd name="T9" fmla="*/ 20 h 169"/>
                      <a:gd name="T10" fmla="*/ 75 w 165"/>
                      <a:gd name="T11" fmla="*/ 22 h 169"/>
                      <a:gd name="T12" fmla="*/ 62 w 165"/>
                      <a:gd name="T13" fmla="*/ 25 h 169"/>
                      <a:gd name="T14" fmla="*/ 49 w 165"/>
                      <a:gd name="T15" fmla="*/ 32 h 169"/>
                      <a:gd name="T16" fmla="*/ 38 w 165"/>
                      <a:gd name="T17" fmla="*/ 38 h 169"/>
                      <a:gd name="T18" fmla="*/ 30 w 165"/>
                      <a:gd name="T19" fmla="*/ 46 h 169"/>
                      <a:gd name="T20" fmla="*/ 25 w 165"/>
                      <a:gd name="T21" fmla="*/ 56 h 169"/>
                      <a:gd name="T22" fmla="*/ 22 w 165"/>
                      <a:gd name="T23" fmla="*/ 65 h 169"/>
                      <a:gd name="T24" fmla="*/ 21 w 165"/>
                      <a:gd name="T25" fmla="*/ 77 h 169"/>
                      <a:gd name="T26" fmla="*/ 22 w 165"/>
                      <a:gd name="T27" fmla="*/ 88 h 169"/>
                      <a:gd name="T28" fmla="*/ 25 w 165"/>
                      <a:gd name="T29" fmla="*/ 99 h 169"/>
                      <a:gd name="T30" fmla="*/ 32 w 165"/>
                      <a:gd name="T31" fmla="*/ 112 h 169"/>
                      <a:gd name="T32" fmla="*/ 41 w 165"/>
                      <a:gd name="T33" fmla="*/ 125 h 169"/>
                      <a:gd name="T34" fmla="*/ 51 w 165"/>
                      <a:gd name="T35" fmla="*/ 136 h 169"/>
                      <a:gd name="T36" fmla="*/ 62 w 165"/>
                      <a:gd name="T37" fmla="*/ 142 h 169"/>
                      <a:gd name="T38" fmla="*/ 72 w 165"/>
                      <a:gd name="T39" fmla="*/ 147 h 169"/>
                      <a:gd name="T40" fmla="*/ 83 w 165"/>
                      <a:gd name="T41" fmla="*/ 149 h 169"/>
                      <a:gd name="T42" fmla="*/ 93 w 165"/>
                      <a:gd name="T43" fmla="*/ 149 h 169"/>
                      <a:gd name="T44" fmla="*/ 102 w 165"/>
                      <a:gd name="T45" fmla="*/ 147 h 169"/>
                      <a:gd name="T46" fmla="*/ 112 w 165"/>
                      <a:gd name="T47" fmla="*/ 142 h 169"/>
                      <a:gd name="T48" fmla="*/ 123 w 165"/>
                      <a:gd name="T49" fmla="*/ 134 h 169"/>
                      <a:gd name="T50" fmla="*/ 133 w 165"/>
                      <a:gd name="T51" fmla="*/ 125 h 169"/>
                      <a:gd name="T52" fmla="*/ 141 w 165"/>
                      <a:gd name="T53" fmla="*/ 112 h 169"/>
                      <a:gd name="T54" fmla="*/ 147 w 165"/>
                      <a:gd name="T55" fmla="*/ 99 h 169"/>
                      <a:gd name="T56" fmla="*/ 150 w 165"/>
                      <a:gd name="T57" fmla="*/ 91 h 169"/>
                      <a:gd name="T58" fmla="*/ 161 w 165"/>
                      <a:gd name="T59" fmla="*/ 115 h 169"/>
                      <a:gd name="T60" fmla="*/ 155 w 165"/>
                      <a:gd name="T61" fmla="*/ 125 h 169"/>
                      <a:gd name="T62" fmla="*/ 147 w 165"/>
                      <a:gd name="T63" fmla="*/ 137 h 169"/>
                      <a:gd name="T64" fmla="*/ 136 w 165"/>
                      <a:gd name="T65" fmla="*/ 147 h 169"/>
                      <a:gd name="T66" fmla="*/ 121 w 165"/>
                      <a:gd name="T67" fmla="*/ 158 h 169"/>
                      <a:gd name="T68" fmla="*/ 107 w 165"/>
                      <a:gd name="T69" fmla="*/ 165 h 169"/>
                      <a:gd name="T70" fmla="*/ 93 w 165"/>
                      <a:gd name="T71" fmla="*/ 169 h 169"/>
                      <a:gd name="T72" fmla="*/ 78 w 165"/>
                      <a:gd name="T73" fmla="*/ 169 h 169"/>
                      <a:gd name="T74" fmla="*/ 64 w 165"/>
                      <a:gd name="T75" fmla="*/ 168 h 169"/>
                      <a:gd name="T76" fmla="*/ 51 w 165"/>
                      <a:gd name="T77" fmla="*/ 161 h 169"/>
                      <a:gd name="T78" fmla="*/ 37 w 165"/>
                      <a:gd name="T79" fmla="*/ 152 h 169"/>
                      <a:gd name="T80" fmla="*/ 24 w 165"/>
                      <a:gd name="T81" fmla="*/ 139 h 169"/>
                      <a:gd name="T82" fmla="*/ 13 w 165"/>
                      <a:gd name="T83" fmla="*/ 123 h 169"/>
                      <a:gd name="T84" fmla="*/ 5 w 165"/>
                      <a:gd name="T85" fmla="*/ 107 h 169"/>
                      <a:gd name="T86" fmla="*/ 1 w 165"/>
                      <a:gd name="T87" fmla="*/ 93 h 169"/>
                      <a:gd name="T88" fmla="*/ 0 w 165"/>
                      <a:gd name="T89" fmla="*/ 77 h 169"/>
                      <a:gd name="T90" fmla="*/ 1 w 165"/>
                      <a:gd name="T91" fmla="*/ 62 h 169"/>
                      <a:gd name="T92" fmla="*/ 8 w 165"/>
                      <a:gd name="T93" fmla="*/ 49 h 169"/>
                      <a:gd name="T94" fmla="*/ 16 w 165"/>
                      <a:gd name="T95" fmla="*/ 36 h 169"/>
                      <a:gd name="T96" fmla="*/ 27 w 165"/>
                      <a:gd name="T97" fmla="*/ 25 h 169"/>
                      <a:gd name="T98" fmla="*/ 33 w 165"/>
                      <a:gd name="T99" fmla="*/ 19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65" h="169">
                        <a:moveTo>
                          <a:pt x="33" y="19"/>
                        </a:moveTo>
                        <a:lnTo>
                          <a:pt x="45" y="12"/>
                        </a:lnTo>
                        <a:lnTo>
                          <a:pt x="56" y="8"/>
                        </a:lnTo>
                        <a:lnTo>
                          <a:pt x="62" y="4"/>
                        </a:lnTo>
                        <a:lnTo>
                          <a:pt x="70" y="3"/>
                        </a:lnTo>
                        <a:lnTo>
                          <a:pt x="77" y="1"/>
                        </a:lnTo>
                        <a:lnTo>
                          <a:pt x="86" y="0"/>
                        </a:lnTo>
                        <a:lnTo>
                          <a:pt x="101" y="20"/>
                        </a:lnTo>
                        <a:lnTo>
                          <a:pt x="99" y="20"/>
                        </a:lnTo>
                        <a:lnTo>
                          <a:pt x="91" y="20"/>
                        </a:lnTo>
                        <a:lnTo>
                          <a:pt x="83" y="20"/>
                        </a:lnTo>
                        <a:lnTo>
                          <a:pt x="75" y="22"/>
                        </a:lnTo>
                        <a:lnTo>
                          <a:pt x="69" y="24"/>
                        </a:lnTo>
                        <a:lnTo>
                          <a:pt x="62" y="25"/>
                        </a:lnTo>
                        <a:lnTo>
                          <a:pt x="56" y="28"/>
                        </a:lnTo>
                        <a:lnTo>
                          <a:pt x="49" y="32"/>
                        </a:lnTo>
                        <a:lnTo>
                          <a:pt x="43" y="35"/>
                        </a:lnTo>
                        <a:lnTo>
                          <a:pt x="38" y="38"/>
                        </a:lnTo>
                        <a:lnTo>
                          <a:pt x="35" y="43"/>
                        </a:lnTo>
                        <a:lnTo>
                          <a:pt x="30" y="46"/>
                        </a:lnTo>
                        <a:lnTo>
                          <a:pt x="27" y="51"/>
                        </a:lnTo>
                        <a:lnTo>
                          <a:pt x="25" y="56"/>
                        </a:lnTo>
                        <a:lnTo>
                          <a:pt x="24" y="61"/>
                        </a:lnTo>
                        <a:lnTo>
                          <a:pt x="22" y="65"/>
                        </a:lnTo>
                        <a:lnTo>
                          <a:pt x="21" y="70"/>
                        </a:lnTo>
                        <a:lnTo>
                          <a:pt x="21" y="77"/>
                        </a:lnTo>
                        <a:lnTo>
                          <a:pt x="21" y="81"/>
                        </a:lnTo>
                        <a:lnTo>
                          <a:pt x="22" y="88"/>
                        </a:lnTo>
                        <a:lnTo>
                          <a:pt x="24" y="94"/>
                        </a:lnTo>
                        <a:lnTo>
                          <a:pt x="25" y="99"/>
                        </a:lnTo>
                        <a:lnTo>
                          <a:pt x="29" y="105"/>
                        </a:lnTo>
                        <a:lnTo>
                          <a:pt x="32" y="112"/>
                        </a:lnTo>
                        <a:lnTo>
                          <a:pt x="37" y="118"/>
                        </a:lnTo>
                        <a:lnTo>
                          <a:pt x="41" y="125"/>
                        </a:lnTo>
                        <a:lnTo>
                          <a:pt x="46" y="131"/>
                        </a:lnTo>
                        <a:lnTo>
                          <a:pt x="51" y="136"/>
                        </a:lnTo>
                        <a:lnTo>
                          <a:pt x="56" y="139"/>
                        </a:lnTo>
                        <a:lnTo>
                          <a:pt x="62" y="142"/>
                        </a:lnTo>
                        <a:lnTo>
                          <a:pt x="67" y="145"/>
                        </a:lnTo>
                        <a:lnTo>
                          <a:pt x="72" y="147"/>
                        </a:lnTo>
                        <a:lnTo>
                          <a:pt x="77" y="149"/>
                        </a:lnTo>
                        <a:lnTo>
                          <a:pt x="83" y="149"/>
                        </a:lnTo>
                        <a:lnTo>
                          <a:pt x="88" y="150"/>
                        </a:lnTo>
                        <a:lnTo>
                          <a:pt x="93" y="149"/>
                        </a:lnTo>
                        <a:lnTo>
                          <a:pt x="97" y="149"/>
                        </a:lnTo>
                        <a:lnTo>
                          <a:pt x="102" y="147"/>
                        </a:lnTo>
                        <a:lnTo>
                          <a:pt x="107" y="144"/>
                        </a:lnTo>
                        <a:lnTo>
                          <a:pt x="112" y="142"/>
                        </a:lnTo>
                        <a:lnTo>
                          <a:pt x="117" y="139"/>
                        </a:lnTo>
                        <a:lnTo>
                          <a:pt x="123" y="134"/>
                        </a:lnTo>
                        <a:lnTo>
                          <a:pt x="128" y="129"/>
                        </a:lnTo>
                        <a:lnTo>
                          <a:pt x="133" y="125"/>
                        </a:lnTo>
                        <a:lnTo>
                          <a:pt x="137" y="118"/>
                        </a:lnTo>
                        <a:lnTo>
                          <a:pt x="141" y="112"/>
                        </a:lnTo>
                        <a:lnTo>
                          <a:pt x="144" y="105"/>
                        </a:lnTo>
                        <a:lnTo>
                          <a:pt x="147" y="99"/>
                        </a:lnTo>
                        <a:lnTo>
                          <a:pt x="149" y="91"/>
                        </a:lnTo>
                        <a:lnTo>
                          <a:pt x="150" y="91"/>
                        </a:lnTo>
                        <a:lnTo>
                          <a:pt x="165" y="110"/>
                        </a:lnTo>
                        <a:lnTo>
                          <a:pt x="161" y="115"/>
                        </a:lnTo>
                        <a:lnTo>
                          <a:pt x="158" y="120"/>
                        </a:lnTo>
                        <a:lnTo>
                          <a:pt x="155" y="125"/>
                        </a:lnTo>
                        <a:lnTo>
                          <a:pt x="150" y="131"/>
                        </a:lnTo>
                        <a:lnTo>
                          <a:pt x="147" y="137"/>
                        </a:lnTo>
                        <a:lnTo>
                          <a:pt x="141" y="142"/>
                        </a:lnTo>
                        <a:lnTo>
                          <a:pt x="136" y="147"/>
                        </a:lnTo>
                        <a:lnTo>
                          <a:pt x="128" y="153"/>
                        </a:lnTo>
                        <a:lnTo>
                          <a:pt x="121" y="158"/>
                        </a:lnTo>
                        <a:lnTo>
                          <a:pt x="115" y="161"/>
                        </a:lnTo>
                        <a:lnTo>
                          <a:pt x="107" y="165"/>
                        </a:lnTo>
                        <a:lnTo>
                          <a:pt x="101" y="168"/>
                        </a:lnTo>
                        <a:lnTo>
                          <a:pt x="93" y="169"/>
                        </a:lnTo>
                        <a:lnTo>
                          <a:pt x="86" y="169"/>
                        </a:lnTo>
                        <a:lnTo>
                          <a:pt x="78" y="169"/>
                        </a:lnTo>
                        <a:lnTo>
                          <a:pt x="72" y="169"/>
                        </a:lnTo>
                        <a:lnTo>
                          <a:pt x="64" y="168"/>
                        </a:lnTo>
                        <a:lnTo>
                          <a:pt x="57" y="165"/>
                        </a:lnTo>
                        <a:lnTo>
                          <a:pt x="51" y="161"/>
                        </a:lnTo>
                        <a:lnTo>
                          <a:pt x="43" y="158"/>
                        </a:lnTo>
                        <a:lnTo>
                          <a:pt x="37" y="152"/>
                        </a:lnTo>
                        <a:lnTo>
                          <a:pt x="30" y="147"/>
                        </a:lnTo>
                        <a:lnTo>
                          <a:pt x="24" y="139"/>
                        </a:lnTo>
                        <a:lnTo>
                          <a:pt x="19" y="131"/>
                        </a:lnTo>
                        <a:lnTo>
                          <a:pt x="13" y="123"/>
                        </a:lnTo>
                        <a:lnTo>
                          <a:pt x="9" y="115"/>
                        </a:lnTo>
                        <a:lnTo>
                          <a:pt x="5" y="107"/>
                        </a:lnTo>
                        <a:lnTo>
                          <a:pt x="3" y="99"/>
                        </a:lnTo>
                        <a:lnTo>
                          <a:pt x="1" y="93"/>
                        </a:lnTo>
                        <a:lnTo>
                          <a:pt x="0" y="85"/>
                        </a:lnTo>
                        <a:lnTo>
                          <a:pt x="0" y="77"/>
                        </a:lnTo>
                        <a:lnTo>
                          <a:pt x="0" y="69"/>
                        </a:lnTo>
                        <a:lnTo>
                          <a:pt x="1" y="62"/>
                        </a:lnTo>
                        <a:lnTo>
                          <a:pt x="5" y="56"/>
                        </a:lnTo>
                        <a:lnTo>
                          <a:pt x="8" y="49"/>
                        </a:lnTo>
                        <a:lnTo>
                          <a:pt x="11" y="43"/>
                        </a:lnTo>
                        <a:lnTo>
                          <a:pt x="16" y="36"/>
                        </a:lnTo>
                        <a:lnTo>
                          <a:pt x="21" y="30"/>
                        </a:lnTo>
                        <a:lnTo>
                          <a:pt x="27" y="25"/>
                        </a:lnTo>
                        <a:lnTo>
                          <a:pt x="33" y="19"/>
                        </a:lnTo>
                        <a:lnTo>
                          <a:pt x="33" y="19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Freeform 13">
                    <a:extLst>
                      <a:ext uri="{FF2B5EF4-FFF2-40B4-BE49-F238E27FC236}">
                        <a16:creationId xmlns:a16="http://schemas.microsoft.com/office/drawing/2014/main" id="{DE3C7D31-B884-4D0D-94DC-63E049C0BBB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111625" y="1839913"/>
                    <a:ext cx="233363" cy="284163"/>
                  </a:xfrm>
                  <a:custGeom>
                    <a:avLst/>
                    <a:gdLst>
                      <a:gd name="T0" fmla="*/ 21 w 147"/>
                      <a:gd name="T1" fmla="*/ 22 h 179"/>
                      <a:gd name="T2" fmla="*/ 30 w 147"/>
                      <a:gd name="T3" fmla="*/ 104 h 179"/>
                      <a:gd name="T4" fmla="*/ 80 w 147"/>
                      <a:gd name="T5" fmla="*/ 80 h 179"/>
                      <a:gd name="T6" fmla="*/ 21 w 147"/>
                      <a:gd name="T7" fmla="*/ 22 h 179"/>
                      <a:gd name="T8" fmla="*/ 0 w 147"/>
                      <a:gd name="T9" fmla="*/ 13 h 179"/>
                      <a:gd name="T10" fmla="*/ 24 w 147"/>
                      <a:gd name="T11" fmla="*/ 0 h 179"/>
                      <a:gd name="T12" fmla="*/ 147 w 147"/>
                      <a:gd name="T13" fmla="*/ 115 h 179"/>
                      <a:gd name="T14" fmla="*/ 128 w 147"/>
                      <a:gd name="T15" fmla="*/ 125 h 179"/>
                      <a:gd name="T16" fmla="*/ 94 w 147"/>
                      <a:gd name="T17" fmla="*/ 93 h 179"/>
                      <a:gd name="T18" fmla="*/ 33 w 147"/>
                      <a:gd name="T19" fmla="*/ 123 h 179"/>
                      <a:gd name="T20" fmla="*/ 38 w 147"/>
                      <a:gd name="T21" fmla="*/ 170 h 179"/>
                      <a:gd name="T22" fmla="*/ 19 w 147"/>
                      <a:gd name="T23" fmla="*/ 179 h 179"/>
                      <a:gd name="T24" fmla="*/ 0 w 147"/>
                      <a:gd name="T25" fmla="*/ 13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7" h="179">
                        <a:moveTo>
                          <a:pt x="21" y="22"/>
                        </a:moveTo>
                        <a:lnTo>
                          <a:pt x="30" y="104"/>
                        </a:lnTo>
                        <a:lnTo>
                          <a:pt x="80" y="80"/>
                        </a:lnTo>
                        <a:lnTo>
                          <a:pt x="21" y="22"/>
                        </a:lnTo>
                        <a:close/>
                        <a:moveTo>
                          <a:pt x="0" y="13"/>
                        </a:moveTo>
                        <a:lnTo>
                          <a:pt x="24" y="0"/>
                        </a:lnTo>
                        <a:lnTo>
                          <a:pt x="147" y="115"/>
                        </a:lnTo>
                        <a:lnTo>
                          <a:pt x="128" y="125"/>
                        </a:lnTo>
                        <a:lnTo>
                          <a:pt x="94" y="93"/>
                        </a:lnTo>
                        <a:lnTo>
                          <a:pt x="33" y="123"/>
                        </a:lnTo>
                        <a:lnTo>
                          <a:pt x="38" y="170"/>
                        </a:lnTo>
                        <a:lnTo>
                          <a:pt x="19" y="179"/>
                        </a:lnTo>
                        <a:lnTo>
                          <a:pt x="0" y="1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14">
                    <a:extLst>
                      <a:ext uri="{FF2B5EF4-FFF2-40B4-BE49-F238E27FC236}">
                        <a16:creationId xmlns:a16="http://schemas.microsoft.com/office/drawing/2014/main" id="{F5C7757D-D23F-400C-8C62-7C965A45822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657725" y="1663701"/>
                    <a:ext cx="225425" cy="260350"/>
                  </a:xfrm>
                  <a:custGeom>
                    <a:avLst/>
                    <a:gdLst>
                      <a:gd name="T0" fmla="*/ 35 w 142"/>
                      <a:gd name="T1" fmla="*/ 143 h 164"/>
                      <a:gd name="T2" fmla="*/ 62 w 142"/>
                      <a:gd name="T3" fmla="*/ 140 h 164"/>
                      <a:gd name="T4" fmla="*/ 75 w 142"/>
                      <a:gd name="T5" fmla="*/ 138 h 164"/>
                      <a:gd name="T6" fmla="*/ 86 w 142"/>
                      <a:gd name="T7" fmla="*/ 135 h 164"/>
                      <a:gd name="T8" fmla="*/ 96 w 142"/>
                      <a:gd name="T9" fmla="*/ 128 h 164"/>
                      <a:gd name="T10" fmla="*/ 105 w 142"/>
                      <a:gd name="T11" fmla="*/ 120 h 164"/>
                      <a:gd name="T12" fmla="*/ 113 w 142"/>
                      <a:gd name="T13" fmla="*/ 111 h 164"/>
                      <a:gd name="T14" fmla="*/ 118 w 142"/>
                      <a:gd name="T15" fmla="*/ 98 h 164"/>
                      <a:gd name="T16" fmla="*/ 120 w 142"/>
                      <a:gd name="T17" fmla="*/ 82 h 164"/>
                      <a:gd name="T18" fmla="*/ 118 w 142"/>
                      <a:gd name="T19" fmla="*/ 64 h 164"/>
                      <a:gd name="T20" fmla="*/ 113 w 142"/>
                      <a:gd name="T21" fmla="*/ 48 h 164"/>
                      <a:gd name="T22" fmla="*/ 105 w 142"/>
                      <a:gd name="T23" fmla="*/ 37 h 164"/>
                      <a:gd name="T24" fmla="*/ 94 w 142"/>
                      <a:gd name="T25" fmla="*/ 27 h 164"/>
                      <a:gd name="T26" fmla="*/ 83 w 142"/>
                      <a:gd name="T27" fmla="*/ 23 h 164"/>
                      <a:gd name="T28" fmla="*/ 73 w 142"/>
                      <a:gd name="T29" fmla="*/ 19 h 164"/>
                      <a:gd name="T30" fmla="*/ 62 w 142"/>
                      <a:gd name="T31" fmla="*/ 19 h 164"/>
                      <a:gd name="T32" fmla="*/ 49 w 142"/>
                      <a:gd name="T33" fmla="*/ 19 h 164"/>
                      <a:gd name="T34" fmla="*/ 22 w 142"/>
                      <a:gd name="T35" fmla="*/ 23 h 164"/>
                      <a:gd name="T36" fmla="*/ 40 w 142"/>
                      <a:gd name="T37" fmla="*/ 2 h 164"/>
                      <a:gd name="T38" fmla="*/ 59 w 142"/>
                      <a:gd name="T39" fmla="*/ 0 h 164"/>
                      <a:gd name="T40" fmla="*/ 76 w 142"/>
                      <a:gd name="T41" fmla="*/ 2 h 164"/>
                      <a:gd name="T42" fmla="*/ 89 w 142"/>
                      <a:gd name="T43" fmla="*/ 3 h 164"/>
                      <a:gd name="T44" fmla="*/ 99 w 142"/>
                      <a:gd name="T45" fmla="*/ 8 h 164"/>
                      <a:gd name="T46" fmla="*/ 115 w 142"/>
                      <a:gd name="T47" fmla="*/ 18 h 164"/>
                      <a:gd name="T48" fmla="*/ 128 w 142"/>
                      <a:gd name="T49" fmla="*/ 32 h 164"/>
                      <a:gd name="T50" fmla="*/ 136 w 142"/>
                      <a:gd name="T51" fmla="*/ 50 h 164"/>
                      <a:gd name="T52" fmla="*/ 140 w 142"/>
                      <a:gd name="T53" fmla="*/ 71 h 164"/>
                      <a:gd name="T54" fmla="*/ 140 w 142"/>
                      <a:gd name="T55" fmla="*/ 92 h 164"/>
                      <a:gd name="T56" fmla="*/ 136 w 142"/>
                      <a:gd name="T57" fmla="*/ 111 h 164"/>
                      <a:gd name="T58" fmla="*/ 126 w 142"/>
                      <a:gd name="T59" fmla="*/ 127 h 164"/>
                      <a:gd name="T60" fmla="*/ 113 w 142"/>
                      <a:gd name="T61" fmla="*/ 140 h 164"/>
                      <a:gd name="T62" fmla="*/ 104 w 142"/>
                      <a:gd name="T63" fmla="*/ 148 h 164"/>
                      <a:gd name="T64" fmla="*/ 91 w 142"/>
                      <a:gd name="T65" fmla="*/ 152 h 164"/>
                      <a:gd name="T66" fmla="*/ 76 w 142"/>
                      <a:gd name="T67" fmla="*/ 156 h 164"/>
                      <a:gd name="T68" fmla="*/ 56 w 142"/>
                      <a:gd name="T69" fmla="*/ 159 h 164"/>
                      <a:gd name="T70" fmla="*/ 0 w 142"/>
                      <a:gd name="T71" fmla="*/ 7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42" h="164">
                        <a:moveTo>
                          <a:pt x="22" y="23"/>
                        </a:moveTo>
                        <a:lnTo>
                          <a:pt x="35" y="143"/>
                        </a:lnTo>
                        <a:lnTo>
                          <a:pt x="56" y="141"/>
                        </a:lnTo>
                        <a:lnTo>
                          <a:pt x="62" y="140"/>
                        </a:lnTo>
                        <a:lnTo>
                          <a:pt x="68" y="140"/>
                        </a:lnTo>
                        <a:lnTo>
                          <a:pt x="75" y="138"/>
                        </a:lnTo>
                        <a:lnTo>
                          <a:pt x="81" y="136"/>
                        </a:lnTo>
                        <a:lnTo>
                          <a:pt x="86" y="135"/>
                        </a:lnTo>
                        <a:lnTo>
                          <a:pt x="91" y="132"/>
                        </a:lnTo>
                        <a:lnTo>
                          <a:pt x="96" y="128"/>
                        </a:lnTo>
                        <a:lnTo>
                          <a:pt x="100" y="125"/>
                        </a:lnTo>
                        <a:lnTo>
                          <a:pt x="105" y="120"/>
                        </a:lnTo>
                        <a:lnTo>
                          <a:pt x="110" y="116"/>
                        </a:lnTo>
                        <a:lnTo>
                          <a:pt x="113" y="111"/>
                        </a:lnTo>
                        <a:lnTo>
                          <a:pt x="116" y="104"/>
                        </a:lnTo>
                        <a:lnTo>
                          <a:pt x="118" y="98"/>
                        </a:lnTo>
                        <a:lnTo>
                          <a:pt x="120" y="90"/>
                        </a:lnTo>
                        <a:lnTo>
                          <a:pt x="120" y="82"/>
                        </a:lnTo>
                        <a:lnTo>
                          <a:pt x="120" y="72"/>
                        </a:lnTo>
                        <a:lnTo>
                          <a:pt x="118" y="64"/>
                        </a:lnTo>
                        <a:lnTo>
                          <a:pt x="115" y="56"/>
                        </a:lnTo>
                        <a:lnTo>
                          <a:pt x="113" y="48"/>
                        </a:lnTo>
                        <a:lnTo>
                          <a:pt x="108" y="42"/>
                        </a:lnTo>
                        <a:lnTo>
                          <a:pt x="105" y="37"/>
                        </a:lnTo>
                        <a:lnTo>
                          <a:pt x="100" y="32"/>
                        </a:lnTo>
                        <a:lnTo>
                          <a:pt x="94" y="27"/>
                        </a:lnTo>
                        <a:lnTo>
                          <a:pt x="88" y="24"/>
                        </a:lnTo>
                        <a:lnTo>
                          <a:pt x="83" y="23"/>
                        </a:lnTo>
                        <a:lnTo>
                          <a:pt x="78" y="21"/>
                        </a:lnTo>
                        <a:lnTo>
                          <a:pt x="73" y="19"/>
                        </a:lnTo>
                        <a:lnTo>
                          <a:pt x="67" y="19"/>
                        </a:lnTo>
                        <a:lnTo>
                          <a:pt x="62" y="19"/>
                        </a:lnTo>
                        <a:lnTo>
                          <a:pt x="56" y="19"/>
                        </a:lnTo>
                        <a:lnTo>
                          <a:pt x="49" y="19"/>
                        </a:lnTo>
                        <a:lnTo>
                          <a:pt x="43" y="19"/>
                        </a:lnTo>
                        <a:lnTo>
                          <a:pt x="22" y="23"/>
                        </a:lnTo>
                        <a:close/>
                        <a:moveTo>
                          <a:pt x="0" y="7"/>
                        </a:moveTo>
                        <a:lnTo>
                          <a:pt x="40" y="2"/>
                        </a:lnTo>
                        <a:lnTo>
                          <a:pt x="49" y="2"/>
                        </a:lnTo>
                        <a:lnTo>
                          <a:pt x="59" y="0"/>
                        </a:lnTo>
                        <a:lnTo>
                          <a:pt x="68" y="0"/>
                        </a:lnTo>
                        <a:lnTo>
                          <a:pt x="76" y="2"/>
                        </a:lnTo>
                        <a:lnTo>
                          <a:pt x="83" y="3"/>
                        </a:lnTo>
                        <a:lnTo>
                          <a:pt x="89" y="3"/>
                        </a:lnTo>
                        <a:lnTo>
                          <a:pt x="94" y="7"/>
                        </a:lnTo>
                        <a:lnTo>
                          <a:pt x="99" y="8"/>
                        </a:lnTo>
                        <a:lnTo>
                          <a:pt x="108" y="13"/>
                        </a:lnTo>
                        <a:lnTo>
                          <a:pt x="115" y="18"/>
                        </a:lnTo>
                        <a:lnTo>
                          <a:pt x="121" y="24"/>
                        </a:lnTo>
                        <a:lnTo>
                          <a:pt x="128" y="32"/>
                        </a:lnTo>
                        <a:lnTo>
                          <a:pt x="132" y="40"/>
                        </a:lnTo>
                        <a:lnTo>
                          <a:pt x="136" y="50"/>
                        </a:lnTo>
                        <a:lnTo>
                          <a:pt x="139" y="59"/>
                        </a:lnTo>
                        <a:lnTo>
                          <a:pt x="140" y="71"/>
                        </a:lnTo>
                        <a:lnTo>
                          <a:pt x="142" y="82"/>
                        </a:lnTo>
                        <a:lnTo>
                          <a:pt x="140" y="92"/>
                        </a:lnTo>
                        <a:lnTo>
                          <a:pt x="139" y="101"/>
                        </a:lnTo>
                        <a:lnTo>
                          <a:pt x="136" y="111"/>
                        </a:lnTo>
                        <a:lnTo>
                          <a:pt x="131" y="119"/>
                        </a:lnTo>
                        <a:lnTo>
                          <a:pt x="126" y="127"/>
                        </a:lnTo>
                        <a:lnTo>
                          <a:pt x="121" y="135"/>
                        </a:lnTo>
                        <a:lnTo>
                          <a:pt x="113" y="140"/>
                        </a:lnTo>
                        <a:lnTo>
                          <a:pt x="108" y="144"/>
                        </a:lnTo>
                        <a:lnTo>
                          <a:pt x="104" y="148"/>
                        </a:lnTo>
                        <a:lnTo>
                          <a:pt x="97" y="151"/>
                        </a:lnTo>
                        <a:lnTo>
                          <a:pt x="91" y="152"/>
                        </a:lnTo>
                        <a:lnTo>
                          <a:pt x="84" y="154"/>
                        </a:lnTo>
                        <a:lnTo>
                          <a:pt x="76" y="156"/>
                        </a:lnTo>
                        <a:lnTo>
                          <a:pt x="67" y="157"/>
                        </a:lnTo>
                        <a:lnTo>
                          <a:pt x="56" y="159"/>
                        </a:lnTo>
                        <a:lnTo>
                          <a:pt x="17" y="164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Freeform 15">
                    <a:extLst>
                      <a:ext uri="{FF2B5EF4-FFF2-40B4-BE49-F238E27FC236}">
                        <a16:creationId xmlns:a16="http://schemas.microsoft.com/office/drawing/2014/main" id="{C08FACB1-A938-41E1-B752-DDD27B2998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30775" y="1651001"/>
                    <a:ext cx="176213" cy="257175"/>
                  </a:xfrm>
                  <a:custGeom>
                    <a:avLst/>
                    <a:gdLst>
                      <a:gd name="T0" fmla="*/ 7 w 111"/>
                      <a:gd name="T1" fmla="*/ 0 h 162"/>
                      <a:gd name="T2" fmla="*/ 111 w 111"/>
                      <a:gd name="T3" fmla="*/ 3 h 162"/>
                      <a:gd name="T4" fmla="*/ 111 w 111"/>
                      <a:gd name="T5" fmla="*/ 23 h 162"/>
                      <a:gd name="T6" fmla="*/ 28 w 111"/>
                      <a:gd name="T7" fmla="*/ 19 h 162"/>
                      <a:gd name="T8" fmla="*/ 26 w 111"/>
                      <a:gd name="T9" fmla="*/ 63 h 162"/>
                      <a:gd name="T10" fmla="*/ 109 w 111"/>
                      <a:gd name="T11" fmla="*/ 66 h 162"/>
                      <a:gd name="T12" fmla="*/ 108 w 111"/>
                      <a:gd name="T13" fmla="*/ 85 h 162"/>
                      <a:gd name="T14" fmla="*/ 24 w 111"/>
                      <a:gd name="T15" fmla="*/ 82 h 162"/>
                      <a:gd name="T16" fmla="*/ 23 w 111"/>
                      <a:gd name="T17" fmla="*/ 140 h 162"/>
                      <a:gd name="T18" fmla="*/ 106 w 111"/>
                      <a:gd name="T19" fmla="*/ 143 h 162"/>
                      <a:gd name="T20" fmla="*/ 104 w 111"/>
                      <a:gd name="T21" fmla="*/ 162 h 162"/>
                      <a:gd name="T22" fmla="*/ 0 w 111"/>
                      <a:gd name="T23" fmla="*/ 157 h 162"/>
                      <a:gd name="T24" fmla="*/ 7 w 111"/>
                      <a:gd name="T25" fmla="*/ 0 h 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1" h="162">
                        <a:moveTo>
                          <a:pt x="7" y="0"/>
                        </a:moveTo>
                        <a:lnTo>
                          <a:pt x="111" y="3"/>
                        </a:lnTo>
                        <a:lnTo>
                          <a:pt x="111" y="23"/>
                        </a:lnTo>
                        <a:lnTo>
                          <a:pt x="28" y="19"/>
                        </a:lnTo>
                        <a:lnTo>
                          <a:pt x="26" y="63"/>
                        </a:lnTo>
                        <a:lnTo>
                          <a:pt x="109" y="66"/>
                        </a:lnTo>
                        <a:lnTo>
                          <a:pt x="108" y="85"/>
                        </a:lnTo>
                        <a:lnTo>
                          <a:pt x="24" y="82"/>
                        </a:lnTo>
                        <a:lnTo>
                          <a:pt x="23" y="140"/>
                        </a:lnTo>
                        <a:lnTo>
                          <a:pt x="106" y="143"/>
                        </a:lnTo>
                        <a:lnTo>
                          <a:pt x="104" y="162"/>
                        </a:lnTo>
                        <a:lnTo>
                          <a:pt x="0" y="157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Freeform 16">
                    <a:extLst>
                      <a:ext uri="{FF2B5EF4-FFF2-40B4-BE49-F238E27FC236}">
                        <a16:creationId xmlns:a16="http://schemas.microsoft.com/office/drawing/2014/main" id="{1741874B-FAB5-42D6-B9F4-0CA6B31C8F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54650" y="1752601"/>
                    <a:ext cx="271463" cy="306388"/>
                  </a:xfrm>
                  <a:custGeom>
                    <a:avLst/>
                    <a:gdLst>
                      <a:gd name="T0" fmla="*/ 59 w 171"/>
                      <a:gd name="T1" fmla="*/ 0 h 193"/>
                      <a:gd name="T2" fmla="*/ 89 w 171"/>
                      <a:gd name="T3" fmla="*/ 13 h 193"/>
                      <a:gd name="T4" fmla="*/ 104 w 171"/>
                      <a:gd name="T5" fmla="*/ 157 h 193"/>
                      <a:gd name="T6" fmla="*/ 153 w 171"/>
                      <a:gd name="T7" fmla="*/ 39 h 193"/>
                      <a:gd name="T8" fmla="*/ 171 w 171"/>
                      <a:gd name="T9" fmla="*/ 45 h 193"/>
                      <a:gd name="T10" fmla="*/ 110 w 171"/>
                      <a:gd name="T11" fmla="*/ 193 h 193"/>
                      <a:gd name="T12" fmla="*/ 86 w 171"/>
                      <a:gd name="T13" fmla="*/ 181 h 193"/>
                      <a:gd name="T14" fmla="*/ 72 w 171"/>
                      <a:gd name="T15" fmla="*/ 23 h 193"/>
                      <a:gd name="T16" fmla="*/ 17 w 171"/>
                      <a:gd name="T17" fmla="*/ 154 h 193"/>
                      <a:gd name="T18" fmla="*/ 0 w 171"/>
                      <a:gd name="T19" fmla="*/ 146 h 193"/>
                      <a:gd name="T20" fmla="*/ 59 w 171"/>
                      <a:gd name="T21" fmla="*/ 0 h 1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71" h="193">
                        <a:moveTo>
                          <a:pt x="59" y="0"/>
                        </a:moveTo>
                        <a:lnTo>
                          <a:pt x="89" y="13"/>
                        </a:lnTo>
                        <a:lnTo>
                          <a:pt x="104" y="157"/>
                        </a:lnTo>
                        <a:lnTo>
                          <a:pt x="153" y="39"/>
                        </a:lnTo>
                        <a:lnTo>
                          <a:pt x="171" y="45"/>
                        </a:lnTo>
                        <a:lnTo>
                          <a:pt x="110" y="193"/>
                        </a:lnTo>
                        <a:lnTo>
                          <a:pt x="86" y="181"/>
                        </a:lnTo>
                        <a:lnTo>
                          <a:pt x="72" y="23"/>
                        </a:lnTo>
                        <a:lnTo>
                          <a:pt x="17" y="154"/>
                        </a:lnTo>
                        <a:lnTo>
                          <a:pt x="0" y="146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Freeform 17">
                    <a:extLst>
                      <a:ext uri="{FF2B5EF4-FFF2-40B4-BE49-F238E27FC236}">
                        <a16:creationId xmlns:a16="http://schemas.microsoft.com/office/drawing/2014/main" id="{62C2DB04-9BDA-489A-B226-92D9B1C132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67375" y="1860551"/>
                    <a:ext cx="211138" cy="266700"/>
                  </a:xfrm>
                  <a:custGeom>
                    <a:avLst/>
                    <a:gdLst>
                      <a:gd name="T0" fmla="*/ 79 w 133"/>
                      <a:gd name="T1" fmla="*/ 0 h 168"/>
                      <a:gd name="T2" fmla="*/ 133 w 133"/>
                      <a:gd name="T3" fmla="*/ 30 h 168"/>
                      <a:gd name="T4" fmla="*/ 125 w 133"/>
                      <a:gd name="T5" fmla="*/ 44 h 168"/>
                      <a:gd name="T6" fmla="*/ 106 w 133"/>
                      <a:gd name="T7" fmla="*/ 35 h 168"/>
                      <a:gd name="T8" fmla="*/ 45 w 133"/>
                      <a:gd name="T9" fmla="*/ 144 h 168"/>
                      <a:gd name="T10" fmla="*/ 63 w 133"/>
                      <a:gd name="T11" fmla="*/ 153 h 168"/>
                      <a:gd name="T12" fmla="*/ 55 w 133"/>
                      <a:gd name="T13" fmla="*/ 168 h 168"/>
                      <a:gd name="T14" fmla="*/ 0 w 133"/>
                      <a:gd name="T15" fmla="*/ 137 h 168"/>
                      <a:gd name="T16" fmla="*/ 8 w 133"/>
                      <a:gd name="T17" fmla="*/ 123 h 168"/>
                      <a:gd name="T18" fmla="*/ 26 w 133"/>
                      <a:gd name="T19" fmla="*/ 134 h 168"/>
                      <a:gd name="T20" fmla="*/ 88 w 133"/>
                      <a:gd name="T21" fmla="*/ 24 h 168"/>
                      <a:gd name="T22" fmla="*/ 71 w 133"/>
                      <a:gd name="T23" fmla="*/ 14 h 168"/>
                      <a:gd name="T24" fmla="*/ 79 w 133"/>
                      <a:gd name="T25" fmla="*/ 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33" h="168">
                        <a:moveTo>
                          <a:pt x="79" y="0"/>
                        </a:moveTo>
                        <a:lnTo>
                          <a:pt x="133" y="30"/>
                        </a:lnTo>
                        <a:lnTo>
                          <a:pt x="125" y="44"/>
                        </a:lnTo>
                        <a:lnTo>
                          <a:pt x="106" y="35"/>
                        </a:lnTo>
                        <a:lnTo>
                          <a:pt x="45" y="144"/>
                        </a:lnTo>
                        <a:lnTo>
                          <a:pt x="63" y="153"/>
                        </a:lnTo>
                        <a:lnTo>
                          <a:pt x="55" y="168"/>
                        </a:lnTo>
                        <a:lnTo>
                          <a:pt x="0" y="137"/>
                        </a:lnTo>
                        <a:lnTo>
                          <a:pt x="8" y="123"/>
                        </a:lnTo>
                        <a:lnTo>
                          <a:pt x="26" y="134"/>
                        </a:lnTo>
                        <a:lnTo>
                          <a:pt x="88" y="24"/>
                        </a:lnTo>
                        <a:lnTo>
                          <a:pt x="71" y="14"/>
                        </a:lnTo>
                        <a:lnTo>
                          <a:pt x="79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Freeform 18">
                    <a:extLst>
                      <a:ext uri="{FF2B5EF4-FFF2-40B4-BE49-F238E27FC236}">
                        <a16:creationId xmlns:a16="http://schemas.microsoft.com/office/drawing/2014/main" id="{2D2CD382-4801-4C33-9878-13B11774FD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22950" y="1979613"/>
                    <a:ext cx="261938" cy="269875"/>
                  </a:xfrm>
                  <a:custGeom>
                    <a:avLst/>
                    <a:gdLst>
                      <a:gd name="T0" fmla="*/ 139 w 165"/>
                      <a:gd name="T1" fmla="*/ 25 h 170"/>
                      <a:gd name="T2" fmla="*/ 153 w 165"/>
                      <a:gd name="T3" fmla="*/ 40 h 170"/>
                      <a:gd name="T4" fmla="*/ 161 w 165"/>
                      <a:gd name="T5" fmla="*/ 53 h 170"/>
                      <a:gd name="T6" fmla="*/ 150 w 165"/>
                      <a:gd name="T7" fmla="*/ 80 h 170"/>
                      <a:gd name="T8" fmla="*/ 147 w 165"/>
                      <a:gd name="T9" fmla="*/ 70 h 170"/>
                      <a:gd name="T10" fmla="*/ 141 w 165"/>
                      <a:gd name="T11" fmla="*/ 58 h 170"/>
                      <a:gd name="T12" fmla="*/ 134 w 165"/>
                      <a:gd name="T13" fmla="*/ 45 h 170"/>
                      <a:gd name="T14" fmla="*/ 125 w 165"/>
                      <a:gd name="T15" fmla="*/ 35 h 170"/>
                      <a:gd name="T16" fmla="*/ 113 w 165"/>
                      <a:gd name="T17" fmla="*/ 27 h 170"/>
                      <a:gd name="T18" fmla="*/ 104 w 165"/>
                      <a:gd name="T19" fmla="*/ 22 h 170"/>
                      <a:gd name="T20" fmla="*/ 94 w 165"/>
                      <a:gd name="T21" fmla="*/ 21 h 170"/>
                      <a:gd name="T22" fmla="*/ 83 w 165"/>
                      <a:gd name="T23" fmla="*/ 19 h 170"/>
                      <a:gd name="T24" fmla="*/ 72 w 165"/>
                      <a:gd name="T25" fmla="*/ 22 h 170"/>
                      <a:gd name="T26" fmla="*/ 62 w 165"/>
                      <a:gd name="T27" fmla="*/ 27 h 170"/>
                      <a:gd name="T28" fmla="*/ 51 w 165"/>
                      <a:gd name="T29" fmla="*/ 34 h 170"/>
                      <a:gd name="T30" fmla="*/ 41 w 165"/>
                      <a:gd name="T31" fmla="*/ 45 h 170"/>
                      <a:gd name="T32" fmla="*/ 32 w 165"/>
                      <a:gd name="T33" fmla="*/ 58 h 170"/>
                      <a:gd name="T34" fmla="*/ 25 w 165"/>
                      <a:gd name="T35" fmla="*/ 70 h 170"/>
                      <a:gd name="T36" fmla="*/ 22 w 165"/>
                      <a:gd name="T37" fmla="*/ 82 h 170"/>
                      <a:gd name="T38" fmla="*/ 21 w 165"/>
                      <a:gd name="T39" fmla="*/ 93 h 170"/>
                      <a:gd name="T40" fmla="*/ 22 w 165"/>
                      <a:gd name="T41" fmla="*/ 104 h 170"/>
                      <a:gd name="T42" fmla="*/ 25 w 165"/>
                      <a:gd name="T43" fmla="*/ 114 h 170"/>
                      <a:gd name="T44" fmla="*/ 32 w 165"/>
                      <a:gd name="T45" fmla="*/ 123 h 170"/>
                      <a:gd name="T46" fmla="*/ 43 w 165"/>
                      <a:gd name="T47" fmla="*/ 134 h 170"/>
                      <a:gd name="T48" fmla="*/ 56 w 165"/>
                      <a:gd name="T49" fmla="*/ 141 h 170"/>
                      <a:gd name="T50" fmla="*/ 69 w 165"/>
                      <a:gd name="T51" fmla="*/ 146 h 170"/>
                      <a:gd name="T52" fmla="*/ 83 w 165"/>
                      <a:gd name="T53" fmla="*/ 149 h 170"/>
                      <a:gd name="T54" fmla="*/ 99 w 165"/>
                      <a:gd name="T55" fmla="*/ 149 h 170"/>
                      <a:gd name="T56" fmla="*/ 85 w 165"/>
                      <a:gd name="T57" fmla="*/ 170 h 170"/>
                      <a:gd name="T58" fmla="*/ 73 w 165"/>
                      <a:gd name="T59" fmla="*/ 166 h 170"/>
                      <a:gd name="T60" fmla="*/ 61 w 165"/>
                      <a:gd name="T61" fmla="*/ 163 h 170"/>
                      <a:gd name="T62" fmla="*/ 48 w 165"/>
                      <a:gd name="T63" fmla="*/ 157 h 170"/>
                      <a:gd name="T64" fmla="*/ 33 w 165"/>
                      <a:gd name="T65" fmla="*/ 149 h 170"/>
                      <a:gd name="T66" fmla="*/ 21 w 165"/>
                      <a:gd name="T67" fmla="*/ 138 h 170"/>
                      <a:gd name="T68" fmla="*/ 11 w 165"/>
                      <a:gd name="T69" fmla="*/ 126 h 170"/>
                      <a:gd name="T70" fmla="*/ 5 w 165"/>
                      <a:gd name="T71" fmla="*/ 114 h 170"/>
                      <a:gd name="T72" fmla="*/ 0 w 165"/>
                      <a:gd name="T73" fmla="*/ 99 h 170"/>
                      <a:gd name="T74" fmla="*/ 0 w 165"/>
                      <a:gd name="T75" fmla="*/ 85 h 170"/>
                      <a:gd name="T76" fmla="*/ 3 w 165"/>
                      <a:gd name="T77" fmla="*/ 70 h 170"/>
                      <a:gd name="T78" fmla="*/ 9 w 165"/>
                      <a:gd name="T79" fmla="*/ 54 h 170"/>
                      <a:gd name="T80" fmla="*/ 19 w 165"/>
                      <a:gd name="T81" fmla="*/ 37 h 170"/>
                      <a:gd name="T82" fmla="*/ 32 w 165"/>
                      <a:gd name="T83" fmla="*/ 24 h 170"/>
                      <a:gd name="T84" fmla="*/ 45 w 165"/>
                      <a:gd name="T85" fmla="*/ 13 h 170"/>
                      <a:gd name="T86" fmla="*/ 57 w 165"/>
                      <a:gd name="T87" fmla="*/ 5 h 170"/>
                      <a:gd name="T88" fmla="*/ 72 w 165"/>
                      <a:gd name="T89" fmla="*/ 1 h 170"/>
                      <a:gd name="T90" fmla="*/ 86 w 165"/>
                      <a:gd name="T91" fmla="*/ 0 h 170"/>
                      <a:gd name="T92" fmla="*/ 101 w 165"/>
                      <a:gd name="T93" fmla="*/ 3 h 170"/>
                      <a:gd name="T94" fmla="*/ 115 w 165"/>
                      <a:gd name="T95" fmla="*/ 8 h 170"/>
                      <a:gd name="T96" fmla="*/ 129 w 165"/>
                      <a:gd name="T97" fmla="*/ 17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65" h="170">
                        <a:moveTo>
                          <a:pt x="129" y="17"/>
                        </a:moveTo>
                        <a:lnTo>
                          <a:pt x="139" y="25"/>
                        </a:lnTo>
                        <a:lnTo>
                          <a:pt x="149" y="35"/>
                        </a:lnTo>
                        <a:lnTo>
                          <a:pt x="153" y="40"/>
                        </a:lnTo>
                        <a:lnTo>
                          <a:pt x="157" y="46"/>
                        </a:lnTo>
                        <a:lnTo>
                          <a:pt x="161" y="53"/>
                        </a:lnTo>
                        <a:lnTo>
                          <a:pt x="165" y="59"/>
                        </a:lnTo>
                        <a:lnTo>
                          <a:pt x="150" y="80"/>
                        </a:lnTo>
                        <a:lnTo>
                          <a:pt x="149" y="78"/>
                        </a:lnTo>
                        <a:lnTo>
                          <a:pt x="147" y="70"/>
                        </a:lnTo>
                        <a:lnTo>
                          <a:pt x="144" y="64"/>
                        </a:lnTo>
                        <a:lnTo>
                          <a:pt x="141" y="58"/>
                        </a:lnTo>
                        <a:lnTo>
                          <a:pt x="137" y="51"/>
                        </a:lnTo>
                        <a:lnTo>
                          <a:pt x="134" y="45"/>
                        </a:lnTo>
                        <a:lnTo>
                          <a:pt x="129" y="40"/>
                        </a:lnTo>
                        <a:lnTo>
                          <a:pt x="125" y="35"/>
                        </a:lnTo>
                        <a:lnTo>
                          <a:pt x="118" y="30"/>
                        </a:lnTo>
                        <a:lnTo>
                          <a:pt x="113" y="27"/>
                        </a:lnTo>
                        <a:lnTo>
                          <a:pt x="109" y="24"/>
                        </a:lnTo>
                        <a:lnTo>
                          <a:pt x="104" y="22"/>
                        </a:lnTo>
                        <a:lnTo>
                          <a:pt x="99" y="21"/>
                        </a:lnTo>
                        <a:lnTo>
                          <a:pt x="94" y="21"/>
                        </a:lnTo>
                        <a:lnTo>
                          <a:pt x="88" y="19"/>
                        </a:lnTo>
                        <a:lnTo>
                          <a:pt x="83" y="19"/>
                        </a:lnTo>
                        <a:lnTo>
                          <a:pt x="78" y="21"/>
                        </a:lnTo>
                        <a:lnTo>
                          <a:pt x="72" y="22"/>
                        </a:lnTo>
                        <a:lnTo>
                          <a:pt x="67" y="24"/>
                        </a:lnTo>
                        <a:lnTo>
                          <a:pt x="62" y="27"/>
                        </a:lnTo>
                        <a:lnTo>
                          <a:pt x="57" y="30"/>
                        </a:lnTo>
                        <a:lnTo>
                          <a:pt x="51" y="34"/>
                        </a:lnTo>
                        <a:lnTo>
                          <a:pt x="46" y="38"/>
                        </a:lnTo>
                        <a:lnTo>
                          <a:pt x="41" y="45"/>
                        </a:lnTo>
                        <a:lnTo>
                          <a:pt x="37" y="50"/>
                        </a:lnTo>
                        <a:lnTo>
                          <a:pt x="32" y="58"/>
                        </a:lnTo>
                        <a:lnTo>
                          <a:pt x="29" y="64"/>
                        </a:lnTo>
                        <a:lnTo>
                          <a:pt x="25" y="70"/>
                        </a:lnTo>
                        <a:lnTo>
                          <a:pt x="24" y="77"/>
                        </a:lnTo>
                        <a:lnTo>
                          <a:pt x="22" y="82"/>
                        </a:lnTo>
                        <a:lnTo>
                          <a:pt x="21" y="88"/>
                        </a:lnTo>
                        <a:lnTo>
                          <a:pt x="21" y="93"/>
                        </a:lnTo>
                        <a:lnTo>
                          <a:pt x="21" y="99"/>
                        </a:lnTo>
                        <a:lnTo>
                          <a:pt x="22" y="104"/>
                        </a:lnTo>
                        <a:lnTo>
                          <a:pt x="24" y="109"/>
                        </a:lnTo>
                        <a:lnTo>
                          <a:pt x="25" y="114"/>
                        </a:lnTo>
                        <a:lnTo>
                          <a:pt x="29" y="118"/>
                        </a:lnTo>
                        <a:lnTo>
                          <a:pt x="32" y="123"/>
                        </a:lnTo>
                        <a:lnTo>
                          <a:pt x="35" y="126"/>
                        </a:lnTo>
                        <a:lnTo>
                          <a:pt x="43" y="134"/>
                        </a:lnTo>
                        <a:lnTo>
                          <a:pt x="49" y="138"/>
                        </a:lnTo>
                        <a:lnTo>
                          <a:pt x="56" y="141"/>
                        </a:lnTo>
                        <a:lnTo>
                          <a:pt x="62" y="144"/>
                        </a:lnTo>
                        <a:lnTo>
                          <a:pt x="69" y="146"/>
                        </a:lnTo>
                        <a:lnTo>
                          <a:pt x="77" y="147"/>
                        </a:lnTo>
                        <a:lnTo>
                          <a:pt x="83" y="149"/>
                        </a:lnTo>
                        <a:lnTo>
                          <a:pt x="91" y="149"/>
                        </a:lnTo>
                        <a:lnTo>
                          <a:pt x="99" y="149"/>
                        </a:lnTo>
                        <a:lnTo>
                          <a:pt x="99" y="149"/>
                        </a:lnTo>
                        <a:lnTo>
                          <a:pt x="85" y="170"/>
                        </a:lnTo>
                        <a:lnTo>
                          <a:pt x="80" y="168"/>
                        </a:lnTo>
                        <a:lnTo>
                          <a:pt x="73" y="166"/>
                        </a:lnTo>
                        <a:lnTo>
                          <a:pt x="69" y="165"/>
                        </a:lnTo>
                        <a:lnTo>
                          <a:pt x="61" y="163"/>
                        </a:lnTo>
                        <a:lnTo>
                          <a:pt x="54" y="160"/>
                        </a:lnTo>
                        <a:lnTo>
                          <a:pt x="48" y="157"/>
                        </a:lnTo>
                        <a:lnTo>
                          <a:pt x="40" y="154"/>
                        </a:lnTo>
                        <a:lnTo>
                          <a:pt x="33" y="149"/>
                        </a:lnTo>
                        <a:lnTo>
                          <a:pt x="27" y="144"/>
                        </a:lnTo>
                        <a:lnTo>
                          <a:pt x="21" y="138"/>
                        </a:lnTo>
                        <a:lnTo>
                          <a:pt x="16" y="133"/>
                        </a:lnTo>
                        <a:lnTo>
                          <a:pt x="11" y="126"/>
                        </a:lnTo>
                        <a:lnTo>
                          <a:pt x="8" y="120"/>
                        </a:lnTo>
                        <a:lnTo>
                          <a:pt x="5" y="114"/>
                        </a:lnTo>
                        <a:lnTo>
                          <a:pt x="1" y="107"/>
                        </a:lnTo>
                        <a:lnTo>
                          <a:pt x="0" y="99"/>
                        </a:lnTo>
                        <a:lnTo>
                          <a:pt x="0" y="93"/>
                        </a:lnTo>
                        <a:lnTo>
                          <a:pt x="0" y="85"/>
                        </a:lnTo>
                        <a:lnTo>
                          <a:pt x="0" y="78"/>
                        </a:lnTo>
                        <a:lnTo>
                          <a:pt x="3" y="70"/>
                        </a:lnTo>
                        <a:lnTo>
                          <a:pt x="5" y="62"/>
                        </a:lnTo>
                        <a:lnTo>
                          <a:pt x="9" y="54"/>
                        </a:lnTo>
                        <a:lnTo>
                          <a:pt x="14" y="46"/>
                        </a:lnTo>
                        <a:lnTo>
                          <a:pt x="19" y="37"/>
                        </a:lnTo>
                        <a:lnTo>
                          <a:pt x="25" y="30"/>
                        </a:lnTo>
                        <a:lnTo>
                          <a:pt x="32" y="24"/>
                        </a:lnTo>
                        <a:lnTo>
                          <a:pt x="38" y="17"/>
                        </a:lnTo>
                        <a:lnTo>
                          <a:pt x="45" y="13"/>
                        </a:lnTo>
                        <a:lnTo>
                          <a:pt x="51" y="8"/>
                        </a:lnTo>
                        <a:lnTo>
                          <a:pt x="57" y="5"/>
                        </a:lnTo>
                        <a:lnTo>
                          <a:pt x="65" y="3"/>
                        </a:lnTo>
                        <a:lnTo>
                          <a:pt x="72" y="1"/>
                        </a:lnTo>
                        <a:lnTo>
                          <a:pt x="80" y="0"/>
                        </a:lnTo>
                        <a:lnTo>
                          <a:pt x="86" y="0"/>
                        </a:lnTo>
                        <a:lnTo>
                          <a:pt x="94" y="1"/>
                        </a:lnTo>
                        <a:lnTo>
                          <a:pt x="101" y="3"/>
                        </a:lnTo>
                        <a:lnTo>
                          <a:pt x="109" y="5"/>
                        </a:lnTo>
                        <a:lnTo>
                          <a:pt x="115" y="8"/>
                        </a:lnTo>
                        <a:lnTo>
                          <a:pt x="123" y="13"/>
                        </a:lnTo>
                        <a:lnTo>
                          <a:pt x="129" y="17"/>
                        </a:lnTo>
                        <a:lnTo>
                          <a:pt x="129" y="1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Freeform 19">
                    <a:extLst>
                      <a:ext uri="{FF2B5EF4-FFF2-40B4-BE49-F238E27FC236}">
                        <a16:creationId xmlns:a16="http://schemas.microsoft.com/office/drawing/2014/main" id="{87921CB2-5783-474F-A5E5-E5E1B386822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949950" y="2149476"/>
                    <a:ext cx="271463" cy="274638"/>
                  </a:xfrm>
                  <a:custGeom>
                    <a:avLst/>
                    <a:gdLst>
                      <a:gd name="T0" fmla="*/ 149 w 171"/>
                      <a:gd name="T1" fmla="*/ 23 h 173"/>
                      <a:gd name="T2" fmla="*/ 73 w 171"/>
                      <a:gd name="T3" fmla="*/ 58 h 173"/>
                      <a:gd name="T4" fmla="*/ 113 w 171"/>
                      <a:gd name="T5" fmla="*/ 98 h 173"/>
                      <a:gd name="T6" fmla="*/ 149 w 171"/>
                      <a:gd name="T7" fmla="*/ 23 h 173"/>
                      <a:gd name="T8" fmla="*/ 152 w 171"/>
                      <a:gd name="T9" fmla="*/ 0 h 173"/>
                      <a:gd name="T10" fmla="*/ 171 w 171"/>
                      <a:gd name="T11" fmla="*/ 21 h 173"/>
                      <a:gd name="T12" fmla="*/ 101 w 171"/>
                      <a:gd name="T13" fmla="*/ 173 h 173"/>
                      <a:gd name="T14" fmla="*/ 85 w 171"/>
                      <a:gd name="T15" fmla="*/ 157 h 173"/>
                      <a:gd name="T16" fmla="*/ 105 w 171"/>
                      <a:gd name="T17" fmla="*/ 116 h 173"/>
                      <a:gd name="T18" fmla="*/ 57 w 171"/>
                      <a:gd name="T19" fmla="*/ 67 h 173"/>
                      <a:gd name="T20" fmla="*/ 14 w 171"/>
                      <a:gd name="T21" fmla="*/ 87 h 173"/>
                      <a:gd name="T22" fmla="*/ 0 w 171"/>
                      <a:gd name="T23" fmla="*/ 72 h 173"/>
                      <a:gd name="T24" fmla="*/ 152 w 171"/>
                      <a:gd name="T2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1" h="173">
                        <a:moveTo>
                          <a:pt x="149" y="23"/>
                        </a:moveTo>
                        <a:lnTo>
                          <a:pt x="73" y="58"/>
                        </a:lnTo>
                        <a:lnTo>
                          <a:pt x="113" y="98"/>
                        </a:lnTo>
                        <a:lnTo>
                          <a:pt x="149" y="23"/>
                        </a:lnTo>
                        <a:close/>
                        <a:moveTo>
                          <a:pt x="152" y="0"/>
                        </a:moveTo>
                        <a:lnTo>
                          <a:pt x="171" y="21"/>
                        </a:lnTo>
                        <a:lnTo>
                          <a:pt x="101" y="173"/>
                        </a:lnTo>
                        <a:lnTo>
                          <a:pt x="85" y="157"/>
                        </a:lnTo>
                        <a:lnTo>
                          <a:pt x="105" y="116"/>
                        </a:lnTo>
                        <a:lnTo>
                          <a:pt x="57" y="67"/>
                        </a:lnTo>
                        <a:lnTo>
                          <a:pt x="14" y="87"/>
                        </a:lnTo>
                        <a:lnTo>
                          <a:pt x="0" y="72"/>
                        </a:lnTo>
                        <a:lnTo>
                          <a:pt x="15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Freeform 20">
                    <a:extLst>
                      <a:ext uri="{FF2B5EF4-FFF2-40B4-BE49-F238E27FC236}">
                        <a16:creationId xmlns:a16="http://schemas.microsoft.com/office/drawing/2014/main" id="{E121058C-6B2E-4097-A200-B1CFB1307D0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122988" y="2295526"/>
                    <a:ext cx="271463" cy="314325"/>
                  </a:xfrm>
                  <a:custGeom>
                    <a:avLst/>
                    <a:gdLst>
                      <a:gd name="T0" fmla="*/ 126 w 171"/>
                      <a:gd name="T1" fmla="*/ 27 h 198"/>
                      <a:gd name="T2" fmla="*/ 78 w 171"/>
                      <a:gd name="T3" fmla="*/ 62 h 198"/>
                      <a:gd name="T4" fmla="*/ 89 w 171"/>
                      <a:gd name="T5" fmla="*/ 80 h 198"/>
                      <a:gd name="T6" fmla="*/ 95 w 171"/>
                      <a:gd name="T7" fmla="*/ 86 h 198"/>
                      <a:gd name="T8" fmla="*/ 102 w 171"/>
                      <a:gd name="T9" fmla="*/ 92 h 198"/>
                      <a:gd name="T10" fmla="*/ 105 w 171"/>
                      <a:gd name="T11" fmla="*/ 94 h 198"/>
                      <a:gd name="T12" fmla="*/ 108 w 171"/>
                      <a:gd name="T13" fmla="*/ 96 h 198"/>
                      <a:gd name="T14" fmla="*/ 111 w 171"/>
                      <a:gd name="T15" fmla="*/ 97 h 198"/>
                      <a:gd name="T16" fmla="*/ 115 w 171"/>
                      <a:gd name="T17" fmla="*/ 99 h 198"/>
                      <a:gd name="T18" fmla="*/ 121 w 171"/>
                      <a:gd name="T19" fmla="*/ 99 h 198"/>
                      <a:gd name="T20" fmla="*/ 126 w 171"/>
                      <a:gd name="T21" fmla="*/ 97 h 198"/>
                      <a:gd name="T22" fmla="*/ 129 w 171"/>
                      <a:gd name="T23" fmla="*/ 97 h 198"/>
                      <a:gd name="T24" fmla="*/ 132 w 171"/>
                      <a:gd name="T25" fmla="*/ 96 h 198"/>
                      <a:gd name="T26" fmla="*/ 137 w 171"/>
                      <a:gd name="T27" fmla="*/ 94 h 198"/>
                      <a:gd name="T28" fmla="*/ 140 w 171"/>
                      <a:gd name="T29" fmla="*/ 91 h 198"/>
                      <a:gd name="T30" fmla="*/ 145 w 171"/>
                      <a:gd name="T31" fmla="*/ 86 h 198"/>
                      <a:gd name="T32" fmla="*/ 148 w 171"/>
                      <a:gd name="T33" fmla="*/ 81 h 198"/>
                      <a:gd name="T34" fmla="*/ 150 w 171"/>
                      <a:gd name="T35" fmla="*/ 76 h 198"/>
                      <a:gd name="T36" fmla="*/ 150 w 171"/>
                      <a:gd name="T37" fmla="*/ 73 h 198"/>
                      <a:gd name="T38" fmla="*/ 150 w 171"/>
                      <a:gd name="T39" fmla="*/ 70 h 198"/>
                      <a:gd name="T40" fmla="*/ 150 w 171"/>
                      <a:gd name="T41" fmla="*/ 65 h 198"/>
                      <a:gd name="T42" fmla="*/ 148 w 171"/>
                      <a:gd name="T43" fmla="*/ 59 h 198"/>
                      <a:gd name="T44" fmla="*/ 145 w 171"/>
                      <a:gd name="T45" fmla="*/ 52 h 198"/>
                      <a:gd name="T46" fmla="*/ 140 w 171"/>
                      <a:gd name="T47" fmla="*/ 46 h 198"/>
                      <a:gd name="T48" fmla="*/ 126 w 171"/>
                      <a:gd name="T49" fmla="*/ 27 h 198"/>
                      <a:gd name="T50" fmla="*/ 127 w 171"/>
                      <a:gd name="T51" fmla="*/ 0 h 198"/>
                      <a:gd name="T52" fmla="*/ 153 w 171"/>
                      <a:gd name="T53" fmla="*/ 35 h 198"/>
                      <a:gd name="T54" fmla="*/ 158 w 171"/>
                      <a:gd name="T55" fmla="*/ 40 h 198"/>
                      <a:gd name="T56" fmla="*/ 161 w 171"/>
                      <a:gd name="T57" fmla="*/ 46 h 198"/>
                      <a:gd name="T58" fmla="*/ 164 w 171"/>
                      <a:gd name="T59" fmla="*/ 51 h 198"/>
                      <a:gd name="T60" fmla="*/ 166 w 171"/>
                      <a:gd name="T61" fmla="*/ 56 h 198"/>
                      <a:gd name="T62" fmla="*/ 167 w 171"/>
                      <a:gd name="T63" fmla="*/ 59 h 198"/>
                      <a:gd name="T64" fmla="*/ 169 w 171"/>
                      <a:gd name="T65" fmla="*/ 64 h 198"/>
                      <a:gd name="T66" fmla="*/ 171 w 171"/>
                      <a:gd name="T67" fmla="*/ 68 h 198"/>
                      <a:gd name="T68" fmla="*/ 171 w 171"/>
                      <a:gd name="T69" fmla="*/ 73 h 198"/>
                      <a:gd name="T70" fmla="*/ 171 w 171"/>
                      <a:gd name="T71" fmla="*/ 78 h 198"/>
                      <a:gd name="T72" fmla="*/ 171 w 171"/>
                      <a:gd name="T73" fmla="*/ 83 h 198"/>
                      <a:gd name="T74" fmla="*/ 169 w 171"/>
                      <a:gd name="T75" fmla="*/ 88 h 198"/>
                      <a:gd name="T76" fmla="*/ 167 w 171"/>
                      <a:gd name="T77" fmla="*/ 91 h 198"/>
                      <a:gd name="T78" fmla="*/ 166 w 171"/>
                      <a:gd name="T79" fmla="*/ 96 h 198"/>
                      <a:gd name="T80" fmla="*/ 163 w 171"/>
                      <a:gd name="T81" fmla="*/ 100 h 198"/>
                      <a:gd name="T82" fmla="*/ 158 w 171"/>
                      <a:gd name="T83" fmla="*/ 104 h 198"/>
                      <a:gd name="T84" fmla="*/ 155 w 171"/>
                      <a:gd name="T85" fmla="*/ 108 h 198"/>
                      <a:gd name="T86" fmla="*/ 147 w 171"/>
                      <a:gd name="T87" fmla="*/ 112 h 198"/>
                      <a:gd name="T88" fmla="*/ 140 w 171"/>
                      <a:gd name="T89" fmla="*/ 115 h 198"/>
                      <a:gd name="T90" fmla="*/ 132 w 171"/>
                      <a:gd name="T91" fmla="*/ 116 h 198"/>
                      <a:gd name="T92" fmla="*/ 126 w 171"/>
                      <a:gd name="T93" fmla="*/ 118 h 198"/>
                      <a:gd name="T94" fmla="*/ 119 w 171"/>
                      <a:gd name="T95" fmla="*/ 116 h 198"/>
                      <a:gd name="T96" fmla="*/ 111 w 171"/>
                      <a:gd name="T97" fmla="*/ 115 h 198"/>
                      <a:gd name="T98" fmla="*/ 105 w 171"/>
                      <a:gd name="T99" fmla="*/ 113 h 198"/>
                      <a:gd name="T100" fmla="*/ 99 w 171"/>
                      <a:gd name="T101" fmla="*/ 108 h 198"/>
                      <a:gd name="T102" fmla="*/ 78 w 171"/>
                      <a:gd name="T103" fmla="*/ 198 h 198"/>
                      <a:gd name="T104" fmla="*/ 62 w 171"/>
                      <a:gd name="T105" fmla="*/ 176 h 198"/>
                      <a:gd name="T106" fmla="*/ 81 w 171"/>
                      <a:gd name="T107" fmla="*/ 96 h 198"/>
                      <a:gd name="T108" fmla="*/ 64 w 171"/>
                      <a:gd name="T109" fmla="*/ 72 h 198"/>
                      <a:gd name="T110" fmla="*/ 12 w 171"/>
                      <a:gd name="T111" fmla="*/ 110 h 198"/>
                      <a:gd name="T112" fmla="*/ 0 w 171"/>
                      <a:gd name="T113" fmla="*/ 92 h 198"/>
                      <a:gd name="T114" fmla="*/ 127 w 171"/>
                      <a:gd name="T115" fmla="*/ 0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71" h="198">
                        <a:moveTo>
                          <a:pt x="126" y="27"/>
                        </a:moveTo>
                        <a:lnTo>
                          <a:pt x="78" y="62"/>
                        </a:lnTo>
                        <a:lnTo>
                          <a:pt x="89" y="80"/>
                        </a:lnTo>
                        <a:lnTo>
                          <a:pt x="95" y="86"/>
                        </a:lnTo>
                        <a:lnTo>
                          <a:pt x="102" y="92"/>
                        </a:lnTo>
                        <a:lnTo>
                          <a:pt x="105" y="94"/>
                        </a:lnTo>
                        <a:lnTo>
                          <a:pt x="108" y="96"/>
                        </a:lnTo>
                        <a:lnTo>
                          <a:pt x="111" y="97"/>
                        </a:lnTo>
                        <a:lnTo>
                          <a:pt x="115" y="99"/>
                        </a:lnTo>
                        <a:lnTo>
                          <a:pt x="121" y="99"/>
                        </a:lnTo>
                        <a:lnTo>
                          <a:pt x="126" y="97"/>
                        </a:lnTo>
                        <a:lnTo>
                          <a:pt x="129" y="97"/>
                        </a:lnTo>
                        <a:lnTo>
                          <a:pt x="132" y="96"/>
                        </a:lnTo>
                        <a:lnTo>
                          <a:pt x="137" y="94"/>
                        </a:lnTo>
                        <a:lnTo>
                          <a:pt x="140" y="91"/>
                        </a:lnTo>
                        <a:lnTo>
                          <a:pt x="145" y="86"/>
                        </a:lnTo>
                        <a:lnTo>
                          <a:pt x="148" y="81"/>
                        </a:lnTo>
                        <a:lnTo>
                          <a:pt x="150" y="76"/>
                        </a:lnTo>
                        <a:lnTo>
                          <a:pt x="150" y="73"/>
                        </a:lnTo>
                        <a:lnTo>
                          <a:pt x="150" y="70"/>
                        </a:lnTo>
                        <a:lnTo>
                          <a:pt x="150" y="65"/>
                        </a:lnTo>
                        <a:lnTo>
                          <a:pt x="148" y="59"/>
                        </a:lnTo>
                        <a:lnTo>
                          <a:pt x="145" y="52"/>
                        </a:lnTo>
                        <a:lnTo>
                          <a:pt x="140" y="46"/>
                        </a:lnTo>
                        <a:lnTo>
                          <a:pt x="126" y="27"/>
                        </a:lnTo>
                        <a:close/>
                        <a:moveTo>
                          <a:pt x="127" y="0"/>
                        </a:moveTo>
                        <a:lnTo>
                          <a:pt x="153" y="35"/>
                        </a:lnTo>
                        <a:lnTo>
                          <a:pt x="158" y="40"/>
                        </a:lnTo>
                        <a:lnTo>
                          <a:pt x="161" y="46"/>
                        </a:lnTo>
                        <a:lnTo>
                          <a:pt x="164" y="51"/>
                        </a:lnTo>
                        <a:lnTo>
                          <a:pt x="166" y="56"/>
                        </a:lnTo>
                        <a:lnTo>
                          <a:pt x="167" y="59"/>
                        </a:lnTo>
                        <a:lnTo>
                          <a:pt x="169" y="64"/>
                        </a:lnTo>
                        <a:lnTo>
                          <a:pt x="171" y="68"/>
                        </a:lnTo>
                        <a:lnTo>
                          <a:pt x="171" y="73"/>
                        </a:lnTo>
                        <a:lnTo>
                          <a:pt x="171" y="78"/>
                        </a:lnTo>
                        <a:lnTo>
                          <a:pt x="171" y="83"/>
                        </a:lnTo>
                        <a:lnTo>
                          <a:pt x="169" y="88"/>
                        </a:lnTo>
                        <a:lnTo>
                          <a:pt x="167" y="91"/>
                        </a:lnTo>
                        <a:lnTo>
                          <a:pt x="166" y="96"/>
                        </a:lnTo>
                        <a:lnTo>
                          <a:pt x="163" y="100"/>
                        </a:lnTo>
                        <a:lnTo>
                          <a:pt x="158" y="104"/>
                        </a:lnTo>
                        <a:lnTo>
                          <a:pt x="155" y="108"/>
                        </a:lnTo>
                        <a:lnTo>
                          <a:pt x="147" y="112"/>
                        </a:lnTo>
                        <a:lnTo>
                          <a:pt x="140" y="115"/>
                        </a:lnTo>
                        <a:lnTo>
                          <a:pt x="132" y="116"/>
                        </a:lnTo>
                        <a:lnTo>
                          <a:pt x="126" y="118"/>
                        </a:lnTo>
                        <a:lnTo>
                          <a:pt x="119" y="116"/>
                        </a:lnTo>
                        <a:lnTo>
                          <a:pt x="111" y="115"/>
                        </a:lnTo>
                        <a:lnTo>
                          <a:pt x="105" y="113"/>
                        </a:lnTo>
                        <a:lnTo>
                          <a:pt x="99" y="108"/>
                        </a:lnTo>
                        <a:lnTo>
                          <a:pt x="78" y="198"/>
                        </a:lnTo>
                        <a:lnTo>
                          <a:pt x="62" y="176"/>
                        </a:lnTo>
                        <a:lnTo>
                          <a:pt x="81" y="96"/>
                        </a:lnTo>
                        <a:lnTo>
                          <a:pt x="64" y="72"/>
                        </a:lnTo>
                        <a:lnTo>
                          <a:pt x="12" y="110"/>
                        </a:lnTo>
                        <a:lnTo>
                          <a:pt x="0" y="92"/>
                        </a:lnTo>
                        <a:lnTo>
                          <a:pt x="127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Freeform 21">
                    <a:extLst>
                      <a:ext uri="{FF2B5EF4-FFF2-40B4-BE49-F238E27FC236}">
                        <a16:creationId xmlns:a16="http://schemas.microsoft.com/office/drawing/2014/main" id="{639D13F2-53E7-482C-98EF-6881993262F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238875" y="2563813"/>
                    <a:ext cx="284163" cy="236538"/>
                  </a:xfrm>
                  <a:custGeom>
                    <a:avLst/>
                    <a:gdLst>
                      <a:gd name="T0" fmla="*/ 157 w 179"/>
                      <a:gd name="T1" fmla="*/ 21 h 149"/>
                      <a:gd name="T2" fmla="*/ 75 w 179"/>
                      <a:gd name="T3" fmla="*/ 32 h 149"/>
                      <a:gd name="T4" fmla="*/ 101 w 179"/>
                      <a:gd name="T5" fmla="*/ 80 h 149"/>
                      <a:gd name="T6" fmla="*/ 157 w 179"/>
                      <a:gd name="T7" fmla="*/ 21 h 149"/>
                      <a:gd name="T8" fmla="*/ 166 w 179"/>
                      <a:gd name="T9" fmla="*/ 0 h 149"/>
                      <a:gd name="T10" fmla="*/ 179 w 179"/>
                      <a:gd name="T11" fmla="*/ 26 h 149"/>
                      <a:gd name="T12" fmla="*/ 66 w 179"/>
                      <a:gd name="T13" fmla="*/ 149 h 149"/>
                      <a:gd name="T14" fmla="*/ 54 w 179"/>
                      <a:gd name="T15" fmla="*/ 128 h 149"/>
                      <a:gd name="T16" fmla="*/ 86 w 179"/>
                      <a:gd name="T17" fmla="*/ 95 h 149"/>
                      <a:gd name="T18" fmla="*/ 56 w 179"/>
                      <a:gd name="T19" fmla="*/ 34 h 149"/>
                      <a:gd name="T20" fmla="*/ 10 w 179"/>
                      <a:gd name="T21" fmla="*/ 40 h 149"/>
                      <a:gd name="T22" fmla="*/ 0 w 179"/>
                      <a:gd name="T23" fmla="*/ 21 h 149"/>
                      <a:gd name="T24" fmla="*/ 166 w 179"/>
                      <a:gd name="T2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149">
                        <a:moveTo>
                          <a:pt x="157" y="21"/>
                        </a:moveTo>
                        <a:lnTo>
                          <a:pt x="75" y="32"/>
                        </a:lnTo>
                        <a:lnTo>
                          <a:pt x="101" y="80"/>
                        </a:lnTo>
                        <a:lnTo>
                          <a:pt x="157" y="21"/>
                        </a:lnTo>
                        <a:close/>
                        <a:moveTo>
                          <a:pt x="166" y="0"/>
                        </a:moveTo>
                        <a:lnTo>
                          <a:pt x="179" y="26"/>
                        </a:lnTo>
                        <a:lnTo>
                          <a:pt x="66" y="149"/>
                        </a:lnTo>
                        <a:lnTo>
                          <a:pt x="54" y="128"/>
                        </a:lnTo>
                        <a:lnTo>
                          <a:pt x="86" y="95"/>
                        </a:lnTo>
                        <a:lnTo>
                          <a:pt x="56" y="34"/>
                        </a:lnTo>
                        <a:lnTo>
                          <a:pt x="10" y="40"/>
                        </a:lnTo>
                        <a:lnTo>
                          <a:pt x="0" y="21"/>
                        </a:lnTo>
                        <a:lnTo>
                          <a:pt x="166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Freeform 22">
                    <a:extLst>
                      <a:ext uri="{FF2B5EF4-FFF2-40B4-BE49-F238E27FC236}">
                        <a16:creationId xmlns:a16="http://schemas.microsoft.com/office/drawing/2014/main" id="{376984AA-56A5-446D-93C8-5C610653CC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73813" y="2760663"/>
                    <a:ext cx="263525" cy="254000"/>
                  </a:xfrm>
                  <a:custGeom>
                    <a:avLst/>
                    <a:gdLst>
                      <a:gd name="T0" fmla="*/ 163 w 166"/>
                      <a:gd name="T1" fmla="*/ 65 h 160"/>
                      <a:gd name="T2" fmla="*/ 166 w 166"/>
                      <a:gd name="T3" fmla="*/ 86 h 160"/>
                      <a:gd name="T4" fmla="*/ 166 w 166"/>
                      <a:gd name="T5" fmla="*/ 101 h 160"/>
                      <a:gd name="T6" fmla="*/ 165 w 166"/>
                      <a:gd name="T7" fmla="*/ 118 h 160"/>
                      <a:gd name="T8" fmla="*/ 141 w 166"/>
                      <a:gd name="T9" fmla="*/ 125 h 160"/>
                      <a:gd name="T10" fmla="*/ 142 w 166"/>
                      <a:gd name="T11" fmla="*/ 120 h 160"/>
                      <a:gd name="T12" fmla="*/ 144 w 166"/>
                      <a:gd name="T13" fmla="*/ 113 h 160"/>
                      <a:gd name="T14" fmla="*/ 147 w 166"/>
                      <a:gd name="T15" fmla="*/ 99 h 160"/>
                      <a:gd name="T16" fmla="*/ 147 w 166"/>
                      <a:gd name="T17" fmla="*/ 81 h 160"/>
                      <a:gd name="T18" fmla="*/ 142 w 166"/>
                      <a:gd name="T19" fmla="*/ 61 h 160"/>
                      <a:gd name="T20" fmla="*/ 137 w 166"/>
                      <a:gd name="T21" fmla="*/ 49 h 160"/>
                      <a:gd name="T22" fmla="*/ 131 w 166"/>
                      <a:gd name="T23" fmla="*/ 40 h 160"/>
                      <a:gd name="T24" fmla="*/ 123 w 166"/>
                      <a:gd name="T25" fmla="*/ 32 h 160"/>
                      <a:gd name="T26" fmla="*/ 113 w 166"/>
                      <a:gd name="T27" fmla="*/ 27 h 160"/>
                      <a:gd name="T28" fmla="*/ 102 w 166"/>
                      <a:gd name="T29" fmla="*/ 22 h 160"/>
                      <a:gd name="T30" fmla="*/ 91 w 166"/>
                      <a:gd name="T31" fmla="*/ 21 h 160"/>
                      <a:gd name="T32" fmla="*/ 78 w 166"/>
                      <a:gd name="T33" fmla="*/ 22 h 160"/>
                      <a:gd name="T34" fmla="*/ 65 w 166"/>
                      <a:gd name="T35" fmla="*/ 25 h 160"/>
                      <a:gd name="T36" fmla="*/ 51 w 166"/>
                      <a:gd name="T37" fmla="*/ 30 h 160"/>
                      <a:gd name="T38" fmla="*/ 40 w 166"/>
                      <a:gd name="T39" fmla="*/ 38 h 160"/>
                      <a:gd name="T40" fmla="*/ 32 w 166"/>
                      <a:gd name="T41" fmla="*/ 46 h 160"/>
                      <a:gd name="T42" fmla="*/ 24 w 166"/>
                      <a:gd name="T43" fmla="*/ 56 h 160"/>
                      <a:gd name="T44" fmla="*/ 21 w 166"/>
                      <a:gd name="T45" fmla="*/ 65 h 160"/>
                      <a:gd name="T46" fmla="*/ 17 w 166"/>
                      <a:gd name="T47" fmla="*/ 78 h 160"/>
                      <a:gd name="T48" fmla="*/ 19 w 166"/>
                      <a:gd name="T49" fmla="*/ 89 h 160"/>
                      <a:gd name="T50" fmla="*/ 22 w 166"/>
                      <a:gd name="T51" fmla="*/ 102 h 160"/>
                      <a:gd name="T52" fmla="*/ 30 w 166"/>
                      <a:gd name="T53" fmla="*/ 121 h 160"/>
                      <a:gd name="T54" fmla="*/ 40 w 166"/>
                      <a:gd name="T55" fmla="*/ 136 h 160"/>
                      <a:gd name="T56" fmla="*/ 64 w 166"/>
                      <a:gd name="T57" fmla="*/ 85 h 160"/>
                      <a:gd name="T58" fmla="*/ 101 w 166"/>
                      <a:gd name="T59" fmla="*/ 139 h 160"/>
                      <a:gd name="T60" fmla="*/ 27 w 166"/>
                      <a:gd name="T61" fmla="*/ 149 h 160"/>
                      <a:gd name="T62" fmla="*/ 14 w 166"/>
                      <a:gd name="T63" fmla="*/ 129 h 160"/>
                      <a:gd name="T64" fmla="*/ 8 w 166"/>
                      <a:gd name="T65" fmla="*/ 115 h 160"/>
                      <a:gd name="T66" fmla="*/ 1 w 166"/>
                      <a:gd name="T67" fmla="*/ 101 h 160"/>
                      <a:gd name="T68" fmla="*/ 0 w 166"/>
                      <a:gd name="T69" fmla="*/ 83 h 160"/>
                      <a:gd name="T70" fmla="*/ 0 w 166"/>
                      <a:gd name="T71" fmla="*/ 67 h 160"/>
                      <a:gd name="T72" fmla="*/ 3 w 166"/>
                      <a:gd name="T73" fmla="*/ 53 h 160"/>
                      <a:gd name="T74" fmla="*/ 9 w 166"/>
                      <a:gd name="T75" fmla="*/ 40 h 160"/>
                      <a:gd name="T76" fmla="*/ 19 w 166"/>
                      <a:gd name="T77" fmla="*/ 27 h 160"/>
                      <a:gd name="T78" fmla="*/ 32 w 166"/>
                      <a:gd name="T79" fmla="*/ 17 h 160"/>
                      <a:gd name="T80" fmla="*/ 48 w 166"/>
                      <a:gd name="T81" fmla="*/ 8 h 160"/>
                      <a:gd name="T82" fmla="*/ 67 w 166"/>
                      <a:gd name="T83" fmla="*/ 3 h 160"/>
                      <a:gd name="T84" fmla="*/ 83 w 166"/>
                      <a:gd name="T85" fmla="*/ 0 h 160"/>
                      <a:gd name="T86" fmla="*/ 99 w 166"/>
                      <a:gd name="T87" fmla="*/ 1 h 160"/>
                      <a:gd name="T88" fmla="*/ 115 w 166"/>
                      <a:gd name="T89" fmla="*/ 4 h 160"/>
                      <a:gd name="T90" fmla="*/ 128 w 166"/>
                      <a:gd name="T91" fmla="*/ 11 h 160"/>
                      <a:gd name="T92" fmla="*/ 139 w 166"/>
                      <a:gd name="T93" fmla="*/ 22 h 160"/>
                      <a:gd name="T94" fmla="*/ 150 w 166"/>
                      <a:gd name="T95" fmla="*/ 35 h 160"/>
                      <a:gd name="T96" fmla="*/ 157 w 166"/>
                      <a:gd name="T97" fmla="*/ 49 h 160"/>
                      <a:gd name="T98" fmla="*/ 160 w 166"/>
                      <a:gd name="T99" fmla="*/ 59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66" h="160">
                        <a:moveTo>
                          <a:pt x="160" y="59"/>
                        </a:moveTo>
                        <a:lnTo>
                          <a:pt x="163" y="65"/>
                        </a:lnTo>
                        <a:lnTo>
                          <a:pt x="165" y="72"/>
                        </a:lnTo>
                        <a:lnTo>
                          <a:pt x="166" y="86"/>
                        </a:lnTo>
                        <a:lnTo>
                          <a:pt x="166" y="94"/>
                        </a:lnTo>
                        <a:lnTo>
                          <a:pt x="166" y="101"/>
                        </a:lnTo>
                        <a:lnTo>
                          <a:pt x="166" y="110"/>
                        </a:lnTo>
                        <a:lnTo>
                          <a:pt x="165" y="118"/>
                        </a:lnTo>
                        <a:lnTo>
                          <a:pt x="141" y="126"/>
                        </a:lnTo>
                        <a:lnTo>
                          <a:pt x="141" y="125"/>
                        </a:lnTo>
                        <a:lnTo>
                          <a:pt x="141" y="121"/>
                        </a:lnTo>
                        <a:lnTo>
                          <a:pt x="142" y="120"/>
                        </a:lnTo>
                        <a:lnTo>
                          <a:pt x="142" y="117"/>
                        </a:lnTo>
                        <a:lnTo>
                          <a:pt x="144" y="113"/>
                        </a:lnTo>
                        <a:lnTo>
                          <a:pt x="145" y="105"/>
                        </a:lnTo>
                        <a:lnTo>
                          <a:pt x="147" y="99"/>
                        </a:lnTo>
                        <a:lnTo>
                          <a:pt x="147" y="91"/>
                        </a:lnTo>
                        <a:lnTo>
                          <a:pt x="147" y="81"/>
                        </a:lnTo>
                        <a:lnTo>
                          <a:pt x="145" y="72"/>
                        </a:lnTo>
                        <a:lnTo>
                          <a:pt x="142" y="61"/>
                        </a:lnTo>
                        <a:lnTo>
                          <a:pt x="141" y="54"/>
                        </a:lnTo>
                        <a:lnTo>
                          <a:pt x="137" y="49"/>
                        </a:lnTo>
                        <a:lnTo>
                          <a:pt x="134" y="45"/>
                        </a:lnTo>
                        <a:lnTo>
                          <a:pt x="131" y="40"/>
                        </a:lnTo>
                        <a:lnTo>
                          <a:pt x="128" y="35"/>
                        </a:lnTo>
                        <a:lnTo>
                          <a:pt x="123" y="32"/>
                        </a:lnTo>
                        <a:lnTo>
                          <a:pt x="118" y="29"/>
                        </a:lnTo>
                        <a:lnTo>
                          <a:pt x="113" y="27"/>
                        </a:lnTo>
                        <a:lnTo>
                          <a:pt x="109" y="24"/>
                        </a:lnTo>
                        <a:lnTo>
                          <a:pt x="102" y="22"/>
                        </a:lnTo>
                        <a:lnTo>
                          <a:pt x="97" y="22"/>
                        </a:lnTo>
                        <a:lnTo>
                          <a:pt x="91" y="21"/>
                        </a:lnTo>
                        <a:lnTo>
                          <a:pt x="85" y="22"/>
                        </a:lnTo>
                        <a:lnTo>
                          <a:pt x="78" y="22"/>
                        </a:lnTo>
                        <a:lnTo>
                          <a:pt x="72" y="24"/>
                        </a:lnTo>
                        <a:lnTo>
                          <a:pt x="65" y="25"/>
                        </a:lnTo>
                        <a:lnTo>
                          <a:pt x="57" y="29"/>
                        </a:lnTo>
                        <a:lnTo>
                          <a:pt x="51" y="30"/>
                        </a:lnTo>
                        <a:lnTo>
                          <a:pt x="46" y="35"/>
                        </a:lnTo>
                        <a:lnTo>
                          <a:pt x="40" y="38"/>
                        </a:lnTo>
                        <a:lnTo>
                          <a:pt x="35" y="41"/>
                        </a:lnTo>
                        <a:lnTo>
                          <a:pt x="32" y="46"/>
                        </a:lnTo>
                        <a:lnTo>
                          <a:pt x="27" y="51"/>
                        </a:lnTo>
                        <a:lnTo>
                          <a:pt x="24" y="56"/>
                        </a:lnTo>
                        <a:lnTo>
                          <a:pt x="22" y="61"/>
                        </a:lnTo>
                        <a:lnTo>
                          <a:pt x="21" y="65"/>
                        </a:lnTo>
                        <a:lnTo>
                          <a:pt x="19" y="72"/>
                        </a:lnTo>
                        <a:lnTo>
                          <a:pt x="17" y="78"/>
                        </a:lnTo>
                        <a:lnTo>
                          <a:pt x="17" y="83"/>
                        </a:lnTo>
                        <a:lnTo>
                          <a:pt x="19" y="89"/>
                        </a:lnTo>
                        <a:lnTo>
                          <a:pt x="21" y="96"/>
                        </a:lnTo>
                        <a:lnTo>
                          <a:pt x="22" y="102"/>
                        </a:lnTo>
                        <a:lnTo>
                          <a:pt x="25" y="112"/>
                        </a:lnTo>
                        <a:lnTo>
                          <a:pt x="30" y="121"/>
                        </a:lnTo>
                        <a:lnTo>
                          <a:pt x="35" y="129"/>
                        </a:lnTo>
                        <a:lnTo>
                          <a:pt x="40" y="136"/>
                        </a:lnTo>
                        <a:lnTo>
                          <a:pt x="77" y="125"/>
                        </a:lnTo>
                        <a:lnTo>
                          <a:pt x="64" y="85"/>
                        </a:lnTo>
                        <a:lnTo>
                          <a:pt x="81" y="78"/>
                        </a:lnTo>
                        <a:lnTo>
                          <a:pt x="101" y="139"/>
                        </a:lnTo>
                        <a:lnTo>
                          <a:pt x="37" y="160"/>
                        </a:lnTo>
                        <a:lnTo>
                          <a:pt x="27" y="149"/>
                        </a:lnTo>
                        <a:lnTo>
                          <a:pt x="17" y="136"/>
                        </a:lnTo>
                        <a:lnTo>
                          <a:pt x="14" y="129"/>
                        </a:lnTo>
                        <a:lnTo>
                          <a:pt x="9" y="123"/>
                        </a:lnTo>
                        <a:lnTo>
                          <a:pt x="8" y="115"/>
                        </a:lnTo>
                        <a:lnTo>
                          <a:pt x="5" y="109"/>
                        </a:lnTo>
                        <a:lnTo>
                          <a:pt x="1" y="101"/>
                        </a:lnTo>
                        <a:lnTo>
                          <a:pt x="0" y="91"/>
                        </a:lnTo>
                        <a:lnTo>
                          <a:pt x="0" y="83"/>
                        </a:lnTo>
                        <a:lnTo>
                          <a:pt x="0" y="75"/>
                        </a:lnTo>
                        <a:lnTo>
                          <a:pt x="0" y="67"/>
                        </a:lnTo>
                        <a:lnTo>
                          <a:pt x="1" y="59"/>
                        </a:lnTo>
                        <a:lnTo>
                          <a:pt x="3" y="53"/>
                        </a:lnTo>
                        <a:lnTo>
                          <a:pt x="6" y="46"/>
                        </a:lnTo>
                        <a:lnTo>
                          <a:pt x="9" y="40"/>
                        </a:lnTo>
                        <a:lnTo>
                          <a:pt x="14" y="33"/>
                        </a:lnTo>
                        <a:lnTo>
                          <a:pt x="19" y="27"/>
                        </a:lnTo>
                        <a:lnTo>
                          <a:pt x="25" y="22"/>
                        </a:lnTo>
                        <a:lnTo>
                          <a:pt x="32" y="17"/>
                        </a:lnTo>
                        <a:lnTo>
                          <a:pt x="40" y="12"/>
                        </a:lnTo>
                        <a:lnTo>
                          <a:pt x="48" y="8"/>
                        </a:lnTo>
                        <a:lnTo>
                          <a:pt x="57" y="4"/>
                        </a:lnTo>
                        <a:lnTo>
                          <a:pt x="67" y="3"/>
                        </a:lnTo>
                        <a:lnTo>
                          <a:pt x="75" y="1"/>
                        </a:lnTo>
                        <a:lnTo>
                          <a:pt x="83" y="0"/>
                        </a:lnTo>
                        <a:lnTo>
                          <a:pt x="91" y="0"/>
                        </a:lnTo>
                        <a:lnTo>
                          <a:pt x="99" y="1"/>
                        </a:lnTo>
                        <a:lnTo>
                          <a:pt x="107" y="3"/>
                        </a:lnTo>
                        <a:lnTo>
                          <a:pt x="115" y="4"/>
                        </a:lnTo>
                        <a:lnTo>
                          <a:pt x="121" y="8"/>
                        </a:lnTo>
                        <a:lnTo>
                          <a:pt x="128" y="11"/>
                        </a:lnTo>
                        <a:lnTo>
                          <a:pt x="134" y="16"/>
                        </a:lnTo>
                        <a:lnTo>
                          <a:pt x="139" y="22"/>
                        </a:lnTo>
                        <a:lnTo>
                          <a:pt x="145" y="29"/>
                        </a:lnTo>
                        <a:lnTo>
                          <a:pt x="150" y="35"/>
                        </a:lnTo>
                        <a:lnTo>
                          <a:pt x="153" y="41"/>
                        </a:lnTo>
                        <a:lnTo>
                          <a:pt x="157" y="49"/>
                        </a:lnTo>
                        <a:lnTo>
                          <a:pt x="160" y="59"/>
                        </a:lnTo>
                        <a:lnTo>
                          <a:pt x="160" y="59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Freeform 23">
                    <a:extLst>
                      <a:ext uri="{FF2B5EF4-FFF2-40B4-BE49-F238E27FC236}">
                        <a16:creationId xmlns:a16="http://schemas.microsoft.com/office/drawing/2014/main" id="{90B901F3-A3B2-4D22-956E-BBE628D54A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26200" y="3022601"/>
                    <a:ext cx="269875" cy="212725"/>
                  </a:xfrm>
                  <a:custGeom>
                    <a:avLst/>
                    <a:gdLst>
                      <a:gd name="T0" fmla="*/ 156 w 170"/>
                      <a:gd name="T1" fmla="*/ 21 h 134"/>
                      <a:gd name="T2" fmla="*/ 55 w 170"/>
                      <a:gd name="T3" fmla="*/ 33 h 134"/>
                      <a:gd name="T4" fmla="*/ 45 w 170"/>
                      <a:gd name="T5" fmla="*/ 37 h 134"/>
                      <a:gd name="T6" fmla="*/ 34 w 170"/>
                      <a:gd name="T7" fmla="*/ 41 h 134"/>
                      <a:gd name="T8" fmla="*/ 26 w 170"/>
                      <a:gd name="T9" fmla="*/ 48 h 134"/>
                      <a:gd name="T10" fmla="*/ 21 w 170"/>
                      <a:gd name="T11" fmla="*/ 56 h 134"/>
                      <a:gd name="T12" fmla="*/ 20 w 170"/>
                      <a:gd name="T13" fmla="*/ 64 h 134"/>
                      <a:gd name="T14" fmla="*/ 20 w 170"/>
                      <a:gd name="T15" fmla="*/ 73 h 134"/>
                      <a:gd name="T16" fmla="*/ 20 w 170"/>
                      <a:gd name="T17" fmla="*/ 85 h 134"/>
                      <a:gd name="T18" fmla="*/ 23 w 170"/>
                      <a:gd name="T19" fmla="*/ 94 h 134"/>
                      <a:gd name="T20" fmla="*/ 28 w 170"/>
                      <a:gd name="T21" fmla="*/ 101 h 134"/>
                      <a:gd name="T22" fmla="*/ 34 w 170"/>
                      <a:gd name="T23" fmla="*/ 107 h 134"/>
                      <a:gd name="T24" fmla="*/ 45 w 170"/>
                      <a:gd name="T25" fmla="*/ 112 h 134"/>
                      <a:gd name="T26" fmla="*/ 56 w 170"/>
                      <a:gd name="T27" fmla="*/ 113 h 134"/>
                      <a:gd name="T28" fmla="*/ 66 w 170"/>
                      <a:gd name="T29" fmla="*/ 112 h 134"/>
                      <a:gd name="T30" fmla="*/ 167 w 170"/>
                      <a:gd name="T31" fmla="*/ 99 h 134"/>
                      <a:gd name="T32" fmla="*/ 76 w 170"/>
                      <a:gd name="T33" fmla="*/ 133 h 134"/>
                      <a:gd name="T34" fmla="*/ 60 w 170"/>
                      <a:gd name="T35" fmla="*/ 134 h 134"/>
                      <a:gd name="T36" fmla="*/ 45 w 170"/>
                      <a:gd name="T37" fmla="*/ 133 h 134"/>
                      <a:gd name="T38" fmla="*/ 34 w 170"/>
                      <a:gd name="T39" fmla="*/ 129 h 134"/>
                      <a:gd name="T40" fmla="*/ 23 w 170"/>
                      <a:gd name="T41" fmla="*/ 123 h 134"/>
                      <a:gd name="T42" fmla="*/ 15 w 170"/>
                      <a:gd name="T43" fmla="*/ 115 h 134"/>
                      <a:gd name="T44" fmla="*/ 8 w 170"/>
                      <a:gd name="T45" fmla="*/ 105 h 134"/>
                      <a:gd name="T46" fmla="*/ 4 w 170"/>
                      <a:gd name="T47" fmla="*/ 94 h 134"/>
                      <a:gd name="T48" fmla="*/ 2 w 170"/>
                      <a:gd name="T49" fmla="*/ 81 h 134"/>
                      <a:gd name="T50" fmla="*/ 0 w 170"/>
                      <a:gd name="T51" fmla="*/ 67 h 134"/>
                      <a:gd name="T52" fmla="*/ 2 w 170"/>
                      <a:gd name="T53" fmla="*/ 56 h 134"/>
                      <a:gd name="T54" fmla="*/ 5 w 170"/>
                      <a:gd name="T55" fmla="*/ 45 h 134"/>
                      <a:gd name="T56" fmla="*/ 12 w 170"/>
                      <a:gd name="T57" fmla="*/ 35 h 134"/>
                      <a:gd name="T58" fmla="*/ 20 w 170"/>
                      <a:gd name="T59" fmla="*/ 27 h 134"/>
                      <a:gd name="T60" fmla="*/ 31 w 170"/>
                      <a:gd name="T61" fmla="*/ 21 h 134"/>
                      <a:gd name="T62" fmla="*/ 44 w 170"/>
                      <a:gd name="T63" fmla="*/ 16 h 134"/>
                      <a:gd name="T64" fmla="*/ 60 w 170"/>
                      <a:gd name="T65" fmla="*/ 12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70" h="134">
                        <a:moveTo>
                          <a:pt x="152" y="0"/>
                        </a:moveTo>
                        <a:lnTo>
                          <a:pt x="156" y="21"/>
                        </a:lnTo>
                        <a:lnTo>
                          <a:pt x="61" y="33"/>
                        </a:lnTo>
                        <a:lnTo>
                          <a:pt x="55" y="33"/>
                        </a:lnTo>
                        <a:lnTo>
                          <a:pt x="50" y="35"/>
                        </a:lnTo>
                        <a:lnTo>
                          <a:pt x="45" y="37"/>
                        </a:lnTo>
                        <a:lnTo>
                          <a:pt x="42" y="38"/>
                        </a:lnTo>
                        <a:lnTo>
                          <a:pt x="34" y="41"/>
                        </a:lnTo>
                        <a:lnTo>
                          <a:pt x="29" y="45"/>
                        </a:lnTo>
                        <a:lnTo>
                          <a:pt x="26" y="48"/>
                        </a:lnTo>
                        <a:lnTo>
                          <a:pt x="24" y="51"/>
                        </a:lnTo>
                        <a:lnTo>
                          <a:pt x="21" y="56"/>
                        </a:lnTo>
                        <a:lnTo>
                          <a:pt x="20" y="59"/>
                        </a:lnTo>
                        <a:lnTo>
                          <a:pt x="20" y="64"/>
                        </a:lnTo>
                        <a:lnTo>
                          <a:pt x="20" y="69"/>
                        </a:lnTo>
                        <a:lnTo>
                          <a:pt x="20" y="73"/>
                        </a:lnTo>
                        <a:lnTo>
                          <a:pt x="20" y="78"/>
                        </a:lnTo>
                        <a:lnTo>
                          <a:pt x="20" y="85"/>
                        </a:lnTo>
                        <a:lnTo>
                          <a:pt x="21" y="89"/>
                        </a:lnTo>
                        <a:lnTo>
                          <a:pt x="23" y="94"/>
                        </a:lnTo>
                        <a:lnTo>
                          <a:pt x="26" y="97"/>
                        </a:lnTo>
                        <a:lnTo>
                          <a:pt x="28" y="101"/>
                        </a:lnTo>
                        <a:lnTo>
                          <a:pt x="31" y="104"/>
                        </a:lnTo>
                        <a:lnTo>
                          <a:pt x="34" y="107"/>
                        </a:lnTo>
                        <a:lnTo>
                          <a:pt x="37" y="109"/>
                        </a:lnTo>
                        <a:lnTo>
                          <a:pt x="45" y="112"/>
                        </a:lnTo>
                        <a:lnTo>
                          <a:pt x="52" y="112"/>
                        </a:lnTo>
                        <a:lnTo>
                          <a:pt x="56" y="113"/>
                        </a:lnTo>
                        <a:lnTo>
                          <a:pt x="61" y="113"/>
                        </a:lnTo>
                        <a:lnTo>
                          <a:pt x="66" y="112"/>
                        </a:lnTo>
                        <a:lnTo>
                          <a:pt x="71" y="112"/>
                        </a:lnTo>
                        <a:lnTo>
                          <a:pt x="167" y="99"/>
                        </a:lnTo>
                        <a:lnTo>
                          <a:pt x="170" y="120"/>
                        </a:lnTo>
                        <a:lnTo>
                          <a:pt x="76" y="133"/>
                        </a:lnTo>
                        <a:lnTo>
                          <a:pt x="68" y="133"/>
                        </a:lnTo>
                        <a:lnTo>
                          <a:pt x="60" y="134"/>
                        </a:lnTo>
                        <a:lnTo>
                          <a:pt x="53" y="133"/>
                        </a:lnTo>
                        <a:lnTo>
                          <a:pt x="45" y="133"/>
                        </a:lnTo>
                        <a:lnTo>
                          <a:pt x="39" y="131"/>
                        </a:lnTo>
                        <a:lnTo>
                          <a:pt x="34" y="129"/>
                        </a:lnTo>
                        <a:lnTo>
                          <a:pt x="28" y="126"/>
                        </a:lnTo>
                        <a:lnTo>
                          <a:pt x="23" y="123"/>
                        </a:lnTo>
                        <a:lnTo>
                          <a:pt x="18" y="120"/>
                        </a:lnTo>
                        <a:lnTo>
                          <a:pt x="15" y="115"/>
                        </a:lnTo>
                        <a:lnTo>
                          <a:pt x="12" y="110"/>
                        </a:lnTo>
                        <a:lnTo>
                          <a:pt x="8" y="105"/>
                        </a:lnTo>
                        <a:lnTo>
                          <a:pt x="7" y="101"/>
                        </a:lnTo>
                        <a:lnTo>
                          <a:pt x="4" y="94"/>
                        </a:lnTo>
                        <a:lnTo>
                          <a:pt x="2" y="88"/>
                        </a:lnTo>
                        <a:lnTo>
                          <a:pt x="2" y="81"/>
                        </a:lnTo>
                        <a:lnTo>
                          <a:pt x="0" y="73"/>
                        </a:lnTo>
                        <a:lnTo>
                          <a:pt x="0" y="67"/>
                        </a:lnTo>
                        <a:lnTo>
                          <a:pt x="0" y="61"/>
                        </a:lnTo>
                        <a:lnTo>
                          <a:pt x="2" y="56"/>
                        </a:lnTo>
                        <a:lnTo>
                          <a:pt x="4" y="49"/>
                        </a:lnTo>
                        <a:lnTo>
                          <a:pt x="5" y="45"/>
                        </a:lnTo>
                        <a:lnTo>
                          <a:pt x="8" y="40"/>
                        </a:lnTo>
                        <a:lnTo>
                          <a:pt x="12" y="35"/>
                        </a:lnTo>
                        <a:lnTo>
                          <a:pt x="15" y="30"/>
                        </a:lnTo>
                        <a:lnTo>
                          <a:pt x="20" y="27"/>
                        </a:lnTo>
                        <a:lnTo>
                          <a:pt x="24" y="22"/>
                        </a:lnTo>
                        <a:lnTo>
                          <a:pt x="31" y="21"/>
                        </a:lnTo>
                        <a:lnTo>
                          <a:pt x="36" y="17"/>
                        </a:lnTo>
                        <a:lnTo>
                          <a:pt x="44" y="16"/>
                        </a:lnTo>
                        <a:lnTo>
                          <a:pt x="52" y="14"/>
                        </a:lnTo>
                        <a:lnTo>
                          <a:pt x="60" y="12"/>
                        </a:lnTo>
                        <a:lnTo>
                          <a:pt x="152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Freeform 24">
                    <a:extLst>
                      <a:ext uri="{FF2B5EF4-FFF2-40B4-BE49-F238E27FC236}">
                        <a16:creationId xmlns:a16="http://schemas.microsoft.com/office/drawing/2014/main" id="{F2F14344-0809-4872-AA7E-54E2F01FAD1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442075" y="3260726"/>
                    <a:ext cx="254000" cy="227013"/>
                  </a:xfrm>
                  <a:custGeom>
                    <a:avLst/>
                    <a:gdLst>
                      <a:gd name="T0" fmla="*/ 142 w 160"/>
                      <a:gd name="T1" fmla="*/ 76 h 143"/>
                      <a:gd name="T2" fmla="*/ 66 w 160"/>
                      <a:gd name="T3" fmla="*/ 45 h 143"/>
                      <a:gd name="T4" fmla="*/ 64 w 160"/>
                      <a:gd name="T5" fmla="*/ 101 h 143"/>
                      <a:gd name="T6" fmla="*/ 142 w 160"/>
                      <a:gd name="T7" fmla="*/ 76 h 143"/>
                      <a:gd name="T8" fmla="*/ 160 w 160"/>
                      <a:gd name="T9" fmla="*/ 63 h 143"/>
                      <a:gd name="T10" fmla="*/ 160 w 160"/>
                      <a:gd name="T11" fmla="*/ 90 h 143"/>
                      <a:gd name="T12" fmla="*/ 0 w 160"/>
                      <a:gd name="T13" fmla="*/ 143 h 143"/>
                      <a:gd name="T14" fmla="*/ 2 w 160"/>
                      <a:gd name="T15" fmla="*/ 120 h 143"/>
                      <a:gd name="T16" fmla="*/ 45 w 160"/>
                      <a:gd name="T17" fmla="*/ 106 h 143"/>
                      <a:gd name="T18" fmla="*/ 48 w 160"/>
                      <a:gd name="T19" fmla="*/ 39 h 143"/>
                      <a:gd name="T20" fmla="*/ 3 w 160"/>
                      <a:gd name="T21" fmla="*/ 21 h 143"/>
                      <a:gd name="T22" fmla="*/ 5 w 160"/>
                      <a:gd name="T23" fmla="*/ 0 h 143"/>
                      <a:gd name="T24" fmla="*/ 160 w 160"/>
                      <a:gd name="T25" fmla="*/ 63 h 1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60" h="143">
                        <a:moveTo>
                          <a:pt x="142" y="76"/>
                        </a:moveTo>
                        <a:lnTo>
                          <a:pt x="66" y="45"/>
                        </a:lnTo>
                        <a:lnTo>
                          <a:pt x="64" y="101"/>
                        </a:lnTo>
                        <a:lnTo>
                          <a:pt x="142" y="76"/>
                        </a:lnTo>
                        <a:close/>
                        <a:moveTo>
                          <a:pt x="160" y="63"/>
                        </a:moveTo>
                        <a:lnTo>
                          <a:pt x="160" y="90"/>
                        </a:lnTo>
                        <a:lnTo>
                          <a:pt x="0" y="143"/>
                        </a:lnTo>
                        <a:lnTo>
                          <a:pt x="2" y="120"/>
                        </a:lnTo>
                        <a:lnTo>
                          <a:pt x="45" y="106"/>
                        </a:lnTo>
                        <a:lnTo>
                          <a:pt x="48" y="39"/>
                        </a:lnTo>
                        <a:lnTo>
                          <a:pt x="3" y="21"/>
                        </a:lnTo>
                        <a:lnTo>
                          <a:pt x="5" y="0"/>
                        </a:lnTo>
                        <a:lnTo>
                          <a:pt x="160" y="6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Freeform 25">
                    <a:extLst>
                      <a:ext uri="{FF2B5EF4-FFF2-40B4-BE49-F238E27FC236}">
                        <a16:creationId xmlns:a16="http://schemas.microsoft.com/office/drawing/2014/main" id="{5306DBCD-BC65-4ECC-B21D-C93E8A35D2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2800" y="3851276"/>
                    <a:ext cx="52388" cy="114300"/>
                  </a:xfrm>
                  <a:custGeom>
                    <a:avLst/>
                    <a:gdLst>
                      <a:gd name="T0" fmla="*/ 19 w 33"/>
                      <a:gd name="T1" fmla="*/ 0 h 72"/>
                      <a:gd name="T2" fmla="*/ 33 w 33"/>
                      <a:gd name="T3" fmla="*/ 67 h 72"/>
                      <a:gd name="T4" fmla="*/ 14 w 33"/>
                      <a:gd name="T5" fmla="*/ 72 h 72"/>
                      <a:gd name="T6" fmla="*/ 0 w 33"/>
                      <a:gd name="T7" fmla="*/ 5 h 72"/>
                      <a:gd name="T8" fmla="*/ 19 w 33"/>
                      <a:gd name="T9" fmla="*/ 0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" h="72">
                        <a:moveTo>
                          <a:pt x="19" y="0"/>
                        </a:moveTo>
                        <a:lnTo>
                          <a:pt x="33" y="67"/>
                        </a:lnTo>
                        <a:lnTo>
                          <a:pt x="14" y="72"/>
                        </a:lnTo>
                        <a:lnTo>
                          <a:pt x="0" y="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Freeform 26">
                    <a:extLst>
                      <a:ext uri="{FF2B5EF4-FFF2-40B4-BE49-F238E27FC236}">
                        <a16:creationId xmlns:a16="http://schemas.microsoft.com/office/drawing/2014/main" id="{4087CFA7-5001-483E-94DF-6A550DABABF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48050" y="4316413"/>
                    <a:ext cx="292100" cy="265113"/>
                  </a:xfrm>
                  <a:custGeom>
                    <a:avLst/>
                    <a:gdLst>
                      <a:gd name="T0" fmla="*/ 160 w 184"/>
                      <a:gd name="T1" fmla="*/ 23 h 167"/>
                      <a:gd name="T2" fmla="*/ 79 w 184"/>
                      <a:gd name="T3" fmla="*/ 45 h 167"/>
                      <a:gd name="T4" fmla="*/ 111 w 184"/>
                      <a:gd name="T5" fmla="*/ 93 h 167"/>
                      <a:gd name="T6" fmla="*/ 160 w 184"/>
                      <a:gd name="T7" fmla="*/ 23 h 167"/>
                      <a:gd name="T8" fmla="*/ 167 w 184"/>
                      <a:gd name="T9" fmla="*/ 0 h 167"/>
                      <a:gd name="T10" fmla="*/ 184 w 184"/>
                      <a:gd name="T11" fmla="*/ 24 h 167"/>
                      <a:gd name="T12" fmla="*/ 85 w 184"/>
                      <a:gd name="T13" fmla="*/ 167 h 167"/>
                      <a:gd name="T14" fmla="*/ 72 w 184"/>
                      <a:gd name="T15" fmla="*/ 147 h 167"/>
                      <a:gd name="T16" fmla="*/ 100 w 184"/>
                      <a:gd name="T17" fmla="*/ 109 h 167"/>
                      <a:gd name="T18" fmla="*/ 60 w 184"/>
                      <a:gd name="T19" fmla="*/ 51 h 167"/>
                      <a:gd name="T20" fmla="*/ 13 w 184"/>
                      <a:gd name="T21" fmla="*/ 64 h 167"/>
                      <a:gd name="T22" fmla="*/ 0 w 184"/>
                      <a:gd name="T23" fmla="*/ 47 h 167"/>
                      <a:gd name="T24" fmla="*/ 167 w 184"/>
                      <a:gd name="T25" fmla="*/ 0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4" h="167">
                        <a:moveTo>
                          <a:pt x="160" y="23"/>
                        </a:moveTo>
                        <a:lnTo>
                          <a:pt x="79" y="45"/>
                        </a:lnTo>
                        <a:lnTo>
                          <a:pt x="111" y="93"/>
                        </a:lnTo>
                        <a:lnTo>
                          <a:pt x="160" y="23"/>
                        </a:lnTo>
                        <a:close/>
                        <a:moveTo>
                          <a:pt x="167" y="0"/>
                        </a:moveTo>
                        <a:lnTo>
                          <a:pt x="184" y="24"/>
                        </a:lnTo>
                        <a:lnTo>
                          <a:pt x="85" y="167"/>
                        </a:lnTo>
                        <a:lnTo>
                          <a:pt x="72" y="147"/>
                        </a:lnTo>
                        <a:lnTo>
                          <a:pt x="100" y="109"/>
                        </a:lnTo>
                        <a:lnTo>
                          <a:pt x="60" y="51"/>
                        </a:lnTo>
                        <a:lnTo>
                          <a:pt x="13" y="64"/>
                        </a:lnTo>
                        <a:lnTo>
                          <a:pt x="0" y="47"/>
                        </a:lnTo>
                        <a:lnTo>
                          <a:pt x="167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" name="Freeform 27">
                    <a:extLst>
                      <a:ext uri="{FF2B5EF4-FFF2-40B4-BE49-F238E27FC236}">
                        <a16:creationId xmlns:a16="http://schemas.microsoft.com/office/drawing/2014/main" id="{66206ECB-6F28-44DF-86AC-65BE7DCB12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19500" y="4435476"/>
                    <a:ext cx="344488" cy="346075"/>
                  </a:xfrm>
                  <a:custGeom>
                    <a:avLst/>
                    <a:gdLst>
                      <a:gd name="T0" fmla="*/ 113 w 217"/>
                      <a:gd name="T1" fmla="*/ 0 h 218"/>
                      <a:gd name="T2" fmla="*/ 135 w 217"/>
                      <a:gd name="T3" fmla="*/ 21 h 218"/>
                      <a:gd name="T4" fmla="*/ 102 w 217"/>
                      <a:gd name="T5" fmla="*/ 117 h 218"/>
                      <a:gd name="T6" fmla="*/ 196 w 217"/>
                      <a:gd name="T7" fmla="*/ 80 h 218"/>
                      <a:gd name="T8" fmla="*/ 217 w 217"/>
                      <a:gd name="T9" fmla="*/ 103 h 218"/>
                      <a:gd name="T10" fmla="*/ 103 w 217"/>
                      <a:gd name="T11" fmla="*/ 218 h 218"/>
                      <a:gd name="T12" fmla="*/ 87 w 217"/>
                      <a:gd name="T13" fmla="*/ 204 h 218"/>
                      <a:gd name="T14" fmla="*/ 187 w 217"/>
                      <a:gd name="T15" fmla="*/ 103 h 218"/>
                      <a:gd name="T16" fmla="*/ 87 w 217"/>
                      <a:gd name="T17" fmla="*/ 140 h 218"/>
                      <a:gd name="T18" fmla="*/ 78 w 217"/>
                      <a:gd name="T19" fmla="*/ 130 h 218"/>
                      <a:gd name="T20" fmla="*/ 113 w 217"/>
                      <a:gd name="T21" fmla="*/ 31 h 218"/>
                      <a:gd name="T22" fmla="*/ 14 w 217"/>
                      <a:gd name="T23" fmla="*/ 132 h 218"/>
                      <a:gd name="T24" fmla="*/ 0 w 217"/>
                      <a:gd name="T25" fmla="*/ 117 h 218"/>
                      <a:gd name="T26" fmla="*/ 113 w 217"/>
                      <a:gd name="T27" fmla="*/ 0 h 2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7" h="218">
                        <a:moveTo>
                          <a:pt x="113" y="0"/>
                        </a:moveTo>
                        <a:lnTo>
                          <a:pt x="135" y="21"/>
                        </a:lnTo>
                        <a:lnTo>
                          <a:pt x="102" y="117"/>
                        </a:lnTo>
                        <a:lnTo>
                          <a:pt x="196" y="80"/>
                        </a:lnTo>
                        <a:lnTo>
                          <a:pt x="217" y="103"/>
                        </a:lnTo>
                        <a:lnTo>
                          <a:pt x="103" y="218"/>
                        </a:lnTo>
                        <a:lnTo>
                          <a:pt x="87" y="204"/>
                        </a:lnTo>
                        <a:lnTo>
                          <a:pt x="187" y="103"/>
                        </a:lnTo>
                        <a:lnTo>
                          <a:pt x="87" y="140"/>
                        </a:lnTo>
                        <a:lnTo>
                          <a:pt x="78" y="130"/>
                        </a:lnTo>
                        <a:lnTo>
                          <a:pt x="113" y="31"/>
                        </a:lnTo>
                        <a:lnTo>
                          <a:pt x="14" y="132"/>
                        </a:lnTo>
                        <a:lnTo>
                          <a:pt x="0" y="117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Freeform 28">
                    <a:extLst>
                      <a:ext uri="{FF2B5EF4-FFF2-40B4-BE49-F238E27FC236}">
                        <a16:creationId xmlns:a16="http://schemas.microsoft.com/office/drawing/2014/main" id="{AA110C8E-9A01-4DA5-8D43-38A01F7500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9688" y="4621213"/>
                    <a:ext cx="287338" cy="311150"/>
                  </a:xfrm>
                  <a:custGeom>
                    <a:avLst/>
                    <a:gdLst>
                      <a:gd name="T0" fmla="*/ 93 w 181"/>
                      <a:gd name="T1" fmla="*/ 0 h 196"/>
                      <a:gd name="T2" fmla="*/ 181 w 181"/>
                      <a:gd name="T3" fmla="*/ 61 h 196"/>
                      <a:gd name="T4" fmla="*/ 170 w 181"/>
                      <a:gd name="T5" fmla="*/ 77 h 196"/>
                      <a:gd name="T6" fmla="*/ 99 w 181"/>
                      <a:gd name="T7" fmla="*/ 28 h 196"/>
                      <a:gd name="T8" fmla="*/ 74 w 181"/>
                      <a:gd name="T9" fmla="*/ 64 h 196"/>
                      <a:gd name="T10" fmla="*/ 144 w 181"/>
                      <a:gd name="T11" fmla="*/ 114 h 196"/>
                      <a:gd name="T12" fmla="*/ 133 w 181"/>
                      <a:gd name="T13" fmla="*/ 130 h 196"/>
                      <a:gd name="T14" fmla="*/ 62 w 181"/>
                      <a:gd name="T15" fmla="*/ 80 h 196"/>
                      <a:gd name="T16" fmla="*/ 29 w 181"/>
                      <a:gd name="T17" fmla="*/ 130 h 196"/>
                      <a:gd name="T18" fmla="*/ 98 w 181"/>
                      <a:gd name="T19" fmla="*/ 180 h 196"/>
                      <a:gd name="T20" fmla="*/ 88 w 181"/>
                      <a:gd name="T21" fmla="*/ 196 h 196"/>
                      <a:gd name="T22" fmla="*/ 0 w 181"/>
                      <a:gd name="T23" fmla="*/ 133 h 196"/>
                      <a:gd name="T24" fmla="*/ 93 w 181"/>
                      <a:gd name="T25" fmla="*/ 0 h 1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1" h="196">
                        <a:moveTo>
                          <a:pt x="93" y="0"/>
                        </a:moveTo>
                        <a:lnTo>
                          <a:pt x="181" y="61"/>
                        </a:lnTo>
                        <a:lnTo>
                          <a:pt x="170" y="77"/>
                        </a:lnTo>
                        <a:lnTo>
                          <a:pt x="99" y="28"/>
                        </a:lnTo>
                        <a:lnTo>
                          <a:pt x="74" y="64"/>
                        </a:lnTo>
                        <a:lnTo>
                          <a:pt x="144" y="114"/>
                        </a:lnTo>
                        <a:lnTo>
                          <a:pt x="133" y="130"/>
                        </a:lnTo>
                        <a:lnTo>
                          <a:pt x="62" y="80"/>
                        </a:lnTo>
                        <a:lnTo>
                          <a:pt x="29" y="130"/>
                        </a:lnTo>
                        <a:lnTo>
                          <a:pt x="98" y="180"/>
                        </a:lnTo>
                        <a:lnTo>
                          <a:pt x="88" y="196"/>
                        </a:lnTo>
                        <a:lnTo>
                          <a:pt x="0" y="133"/>
                        </a:lnTo>
                        <a:lnTo>
                          <a:pt x="93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2" name="Freeform 29">
                    <a:extLst>
                      <a:ext uri="{FF2B5EF4-FFF2-40B4-BE49-F238E27FC236}">
                        <a16:creationId xmlns:a16="http://schemas.microsoft.com/office/drawing/2014/main" id="{C96A0DC2-9597-4224-8203-37E003D0433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044950" y="4733926"/>
                    <a:ext cx="244475" cy="327025"/>
                  </a:xfrm>
                  <a:custGeom>
                    <a:avLst/>
                    <a:gdLst>
                      <a:gd name="T0" fmla="*/ 85 w 154"/>
                      <a:gd name="T1" fmla="*/ 25 h 206"/>
                      <a:gd name="T2" fmla="*/ 56 w 154"/>
                      <a:gd name="T3" fmla="*/ 82 h 206"/>
                      <a:gd name="T4" fmla="*/ 77 w 154"/>
                      <a:gd name="T5" fmla="*/ 91 h 206"/>
                      <a:gd name="T6" fmla="*/ 85 w 154"/>
                      <a:gd name="T7" fmla="*/ 94 h 206"/>
                      <a:gd name="T8" fmla="*/ 93 w 154"/>
                      <a:gd name="T9" fmla="*/ 98 h 206"/>
                      <a:gd name="T10" fmla="*/ 96 w 154"/>
                      <a:gd name="T11" fmla="*/ 98 h 206"/>
                      <a:gd name="T12" fmla="*/ 101 w 154"/>
                      <a:gd name="T13" fmla="*/ 99 h 206"/>
                      <a:gd name="T14" fmla="*/ 104 w 154"/>
                      <a:gd name="T15" fmla="*/ 98 h 206"/>
                      <a:gd name="T16" fmla="*/ 107 w 154"/>
                      <a:gd name="T17" fmla="*/ 98 h 206"/>
                      <a:gd name="T18" fmla="*/ 114 w 154"/>
                      <a:gd name="T19" fmla="*/ 94 h 206"/>
                      <a:gd name="T20" fmla="*/ 119 w 154"/>
                      <a:gd name="T21" fmla="*/ 91 h 206"/>
                      <a:gd name="T22" fmla="*/ 122 w 154"/>
                      <a:gd name="T23" fmla="*/ 90 h 206"/>
                      <a:gd name="T24" fmla="*/ 123 w 154"/>
                      <a:gd name="T25" fmla="*/ 86 h 206"/>
                      <a:gd name="T26" fmla="*/ 127 w 154"/>
                      <a:gd name="T27" fmla="*/ 83 h 206"/>
                      <a:gd name="T28" fmla="*/ 128 w 154"/>
                      <a:gd name="T29" fmla="*/ 78 h 206"/>
                      <a:gd name="T30" fmla="*/ 130 w 154"/>
                      <a:gd name="T31" fmla="*/ 72 h 206"/>
                      <a:gd name="T32" fmla="*/ 131 w 154"/>
                      <a:gd name="T33" fmla="*/ 67 h 206"/>
                      <a:gd name="T34" fmla="*/ 131 w 154"/>
                      <a:gd name="T35" fmla="*/ 64 h 206"/>
                      <a:gd name="T36" fmla="*/ 131 w 154"/>
                      <a:gd name="T37" fmla="*/ 61 h 206"/>
                      <a:gd name="T38" fmla="*/ 130 w 154"/>
                      <a:gd name="T39" fmla="*/ 57 h 206"/>
                      <a:gd name="T40" fmla="*/ 128 w 154"/>
                      <a:gd name="T41" fmla="*/ 54 h 206"/>
                      <a:gd name="T42" fmla="*/ 125 w 154"/>
                      <a:gd name="T43" fmla="*/ 49 h 206"/>
                      <a:gd name="T44" fmla="*/ 120 w 154"/>
                      <a:gd name="T45" fmla="*/ 46 h 206"/>
                      <a:gd name="T46" fmla="*/ 114 w 154"/>
                      <a:gd name="T47" fmla="*/ 41 h 206"/>
                      <a:gd name="T48" fmla="*/ 107 w 154"/>
                      <a:gd name="T49" fmla="*/ 38 h 206"/>
                      <a:gd name="T50" fmla="*/ 85 w 154"/>
                      <a:gd name="T51" fmla="*/ 25 h 206"/>
                      <a:gd name="T52" fmla="*/ 74 w 154"/>
                      <a:gd name="T53" fmla="*/ 0 h 206"/>
                      <a:gd name="T54" fmla="*/ 114 w 154"/>
                      <a:gd name="T55" fmla="*/ 21 h 206"/>
                      <a:gd name="T56" fmla="*/ 120 w 154"/>
                      <a:gd name="T57" fmla="*/ 24 h 206"/>
                      <a:gd name="T58" fmla="*/ 127 w 154"/>
                      <a:gd name="T59" fmla="*/ 27 h 206"/>
                      <a:gd name="T60" fmla="*/ 131 w 154"/>
                      <a:gd name="T61" fmla="*/ 30 h 206"/>
                      <a:gd name="T62" fmla="*/ 136 w 154"/>
                      <a:gd name="T63" fmla="*/ 33 h 206"/>
                      <a:gd name="T64" fmla="*/ 139 w 154"/>
                      <a:gd name="T65" fmla="*/ 37 h 206"/>
                      <a:gd name="T66" fmla="*/ 143 w 154"/>
                      <a:gd name="T67" fmla="*/ 40 h 206"/>
                      <a:gd name="T68" fmla="*/ 147 w 154"/>
                      <a:gd name="T69" fmla="*/ 48 h 206"/>
                      <a:gd name="T70" fmla="*/ 151 w 154"/>
                      <a:gd name="T71" fmla="*/ 51 h 206"/>
                      <a:gd name="T72" fmla="*/ 152 w 154"/>
                      <a:gd name="T73" fmla="*/ 56 h 206"/>
                      <a:gd name="T74" fmla="*/ 154 w 154"/>
                      <a:gd name="T75" fmla="*/ 61 h 206"/>
                      <a:gd name="T76" fmla="*/ 154 w 154"/>
                      <a:gd name="T77" fmla="*/ 66 h 206"/>
                      <a:gd name="T78" fmla="*/ 154 w 154"/>
                      <a:gd name="T79" fmla="*/ 72 h 206"/>
                      <a:gd name="T80" fmla="*/ 154 w 154"/>
                      <a:gd name="T81" fmla="*/ 77 h 206"/>
                      <a:gd name="T82" fmla="*/ 152 w 154"/>
                      <a:gd name="T83" fmla="*/ 82 h 206"/>
                      <a:gd name="T84" fmla="*/ 149 w 154"/>
                      <a:gd name="T85" fmla="*/ 88 h 206"/>
                      <a:gd name="T86" fmla="*/ 144 w 154"/>
                      <a:gd name="T87" fmla="*/ 94 h 206"/>
                      <a:gd name="T88" fmla="*/ 139 w 154"/>
                      <a:gd name="T89" fmla="*/ 101 h 206"/>
                      <a:gd name="T90" fmla="*/ 135 w 154"/>
                      <a:gd name="T91" fmla="*/ 106 h 206"/>
                      <a:gd name="T92" fmla="*/ 128 w 154"/>
                      <a:gd name="T93" fmla="*/ 110 h 206"/>
                      <a:gd name="T94" fmla="*/ 120 w 154"/>
                      <a:gd name="T95" fmla="*/ 112 h 206"/>
                      <a:gd name="T96" fmla="*/ 114 w 154"/>
                      <a:gd name="T97" fmla="*/ 115 h 206"/>
                      <a:gd name="T98" fmla="*/ 106 w 154"/>
                      <a:gd name="T99" fmla="*/ 115 h 206"/>
                      <a:gd name="T100" fmla="*/ 98 w 154"/>
                      <a:gd name="T101" fmla="*/ 115 h 206"/>
                      <a:gd name="T102" fmla="*/ 120 w 154"/>
                      <a:gd name="T103" fmla="*/ 206 h 206"/>
                      <a:gd name="T104" fmla="*/ 95 w 154"/>
                      <a:gd name="T105" fmla="*/ 194 h 206"/>
                      <a:gd name="T106" fmla="*/ 75 w 154"/>
                      <a:gd name="T107" fmla="*/ 110 h 206"/>
                      <a:gd name="T108" fmla="*/ 48 w 154"/>
                      <a:gd name="T109" fmla="*/ 98 h 206"/>
                      <a:gd name="T110" fmla="*/ 19 w 154"/>
                      <a:gd name="T111" fmla="*/ 155 h 206"/>
                      <a:gd name="T112" fmla="*/ 0 w 154"/>
                      <a:gd name="T113" fmla="*/ 146 h 206"/>
                      <a:gd name="T114" fmla="*/ 74 w 154"/>
                      <a:gd name="T115" fmla="*/ 0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54" h="206">
                        <a:moveTo>
                          <a:pt x="85" y="25"/>
                        </a:moveTo>
                        <a:lnTo>
                          <a:pt x="56" y="82"/>
                        </a:lnTo>
                        <a:lnTo>
                          <a:pt x="77" y="91"/>
                        </a:lnTo>
                        <a:lnTo>
                          <a:pt x="85" y="94"/>
                        </a:lnTo>
                        <a:lnTo>
                          <a:pt x="93" y="98"/>
                        </a:lnTo>
                        <a:lnTo>
                          <a:pt x="96" y="98"/>
                        </a:lnTo>
                        <a:lnTo>
                          <a:pt x="101" y="99"/>
                        </a:lnTo>
                        <a:lnTo>
                          <a:pt x="104" y="98"/>
                        </a:lnTo>
                        <a:lnTo>
                          <a:pt x="107" y="98"/>
                        </a:lnTo>
                        <a:lnTo>
                          <a:pt x="114" y="94"/>
                        </a:lnTo>
                        <a:lnTo>
                          <a:pt x="119" y="91"/>
                        </a:lnTo>
                        <a:lnTo>
                          <a:pt x="122" y="90"/>
                        </a:lnTo>
                        <a:lnTo>
                          <a:pt x="123" y="86"/>
                        </a:lnTo>
                        <a:lnTo>
                          <a:pt x="127" y="83"/>
                        </a:lnTo>
                        <a:lnTo>
                          <a:pt x="128" y="78"/>
                        </a:lnTo>
                        <a:lnTo>
                          <a:pt x="130" y="72"/>
                        </a:lnTo>
                        <a:lnTo>
                          <a:pt x="131" y="67"/>
                        </a:lnTo>
                        <a:lnTo>
                          <a:pt x="131" y="64"/>
                        </a:lnTo>
                        <a:lnTo>
                          <a:pt x="131" y="61"/>
                        </a:lnTo>
                        <a:lnTo>
                          <a:pt x="130" y="57"/>
                        </a:lnTo>
                        <a:lnTo>
                          <a:pt x="128" y="54"/>
                        </a:lnTo>
                        <a:lnTo>
                          <a:pt x="125" y="49"/>
                        </a:lnTo>
                        <a:lnTo>
                          <a:pt x="120" y="46"/>
                        </a:lnTo>
                        <a:lnTo>
                          <a:pt x="114" y="41"/>
                        </a:lnTo>
                        <a:lnTo>
                          <a:pt x="107" y="38"/>
                        </a:lnTo>
                        <a:lnTo>
                          <a:pt x="85" y="25"/>
                        </a:lnTo>
                        <a:close/>
                        <a:moveTo>
                          <a:pt x="74" y="0"/>
                        </a:moveTo>
                        <a:lnTo>
                          <a:pt x="114" y="21"/>
                        </a:lnTo>
                        <a:lnTo>
                          <a:pt x="120" y="24"/>
                        </a:lnTo>
                        <a:lnTo>
                          <a:pt x="127" y="27"/>
                        </a:lnTo>
                        <a:lnTo>
                          <a:pt x="131" y="30"/>
                        </a:lnTo>
                        <a:lnTo>
                          <a:pt x="136" y="33"/>
                        </a:lnTo>
                        <a:lnTo>
                          <a:pt x="139" y="37"/>
                        </a:lnTo>
                        <a:lnTo>
                          <a:pt x="143" y="40"/>
                        </a:lnTo>
                        <a:lnTo>
                          <a:pt x="147" y="48"/>
                        </a:lnTo>
                        <a:lnTo>
                          <a:pt x="151" y="51"/>
                        </a:lnTo>
                        <a:lnTo>
                          <a:pt x="152" y="56"/>
                        </a:lnTo>
                        <a:lnTo>
                          <a:pt x="154" y="61"/>
                        </a:lnTo>
                        <a:lnTo>
                          <a:pt x="154" y="66"/>
                        </a:lnTo>
                        <a:lnTo>
                          <a:pt x="154" y="72"/>
                        </a:lnTo>
                        <a:lnTo>
                          <a:pt x="154" y="77"/>
                        </a:lnTo>
                        <a:lnTo>
                          <a:pt x="152" y="82"/>
                        </a:lnTo>
                        <a:lnTo>
                          <a:pt x="149" y="88"/>
                        </a:lnTo>
                        <a:lnTo>
                          <a:pt x="144" y="94"/>
                        </a:lnTo>
                        <a:lnTo>
                          <a:pt x="139" y="101"/>
                        </a:lnTo>
                        <a:lnTo>
                          <a:pt x="135" y="106"/>
                        </a:lnTo>
                        <a:lnTo>
                          <a:pt x="128" y="110"/>
                        </a:lnTo>
                        <a:lnTo>
                          <a:pt x="120" y="112"/>
                        </a:lnTo>
                        <a:lnTo>
                          <a:pt x="114" y="115"/>
                        </a:lnTo>
                        <a:lnTo>
                          <a:pt x="106" y="115"/>
                        </a:lnTo>
                        <a:lnTo>
                          <a:pt x="98" y="115"/>
                        </a:lnTo>
                        <a:lnTo>
                          <a:pt x="120" y="206"/>
                        </a:lnTo>
                        <a:lnTo>
                          <a:pt x="95" y="194"/>
                        </a:lnTo>
                        <a:lnTo>
                          <a:pt x="75" y="110"/>
                        </a:lnTo>
                        <a:lnTo>
                          <a:pt x="48" y="98"/>
                        </a:lnTo>
                        <a:lnTo>
                          <a:pt x="19" y="155"/>
                        </a:lnTo>
                        <a:lnTo>
                          <a:pt x="0" y="146"/>
                        </a:lnTo>
                        <a:lnTo>
                          <a:pt x="74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Freeform 30">
                    <a:extLst>
                      <a:ext uri="{FF2B5EF4-FFF2-40B4-BE49-F238E27FC236}">
                        <a16:creationId xmlns:a16="http://schemas.microsoft.com/office/drawing/2014/main" id="{067EBCC6-149F-44DE-BFEC-B71E492736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68788" y="4827588"/>
                    <a:ext cx="182563" cy="277813"/>
                  </a:xfrm>
                  <a:custGeom>
                    <a:avLst/>
                    <a:gdLst>
                      <a:gd name="T0" fmla="*/ 56 w 115"/>
                      <a:gd name="T1" fmla="*/ 0 h 175"/>
                      <a:gd name="T2" fmla="*/ 115 w 115"/>
                      <a:gd name="T3" fmla="*/ 23 h 175"/>
                      <a:gd name="T4" fmla="*/ 110 w 115"/>
                      <a:gd name="T5" fmla="*/ 39 h 175"/>
                      <a:gd name="T6" fmla="*/ 90 w 115"/>
                      <a:gd name="T7" fmla="*/ 31 h 175"/>
                      <a:gd name="T8" fmla="*/ 45 w 115"/>
                      <a:gd name="T9" fmla="*/ 152 h 175"/>
                      <a:gd name="T10" fmla="*/ 66 w 115"/>
                      <a:gd name="T11" fmla="*/ 160 h 175"/>
                      <a:gd name="T12" fmla="*/ 59 w 115"/>
                      <a:gd name="T13" fmla="*/ 175 h 175"/>
                      <a:gd name="T14" fmla="*/ 0 w 115"/>
                      <a:gd name="T15" fmla="*/ 154 h 175"/>
                      <a:gd name="T16" fmla="*/ 5 w 115"/>
                      <a:gd name="T17" fmla="*/ 138 h 175"/>
                      <a:gd name="T18" fmla="*/ 26 w 115"/>
                      <a:gd name="T19" fmla="*/ 144 h 175"/>
                      <a:gd name="T20" fmla="*/ 70 w 115"/>
                      <a:gd name="T21" fmla="*/ 23 h 175"/>
                      <a:gd name="T22" fmla="*/ 50 w 115"/>
                      <a:gd name="T23" fmla="*/ 16 h 175"/>
                      <a:gd name="T24" fmla="*/ 56 w 115"/>
                      <a:gd name="T25" fmla="*/ 0 h 1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5" h="175">
                        <a:moveTo>
                          <a:pt x="56" y="0"/>
                        </a:moveTo>
                        <a:lnTo>
                          <a:pt x="115" y="23"/>
                        </a:lnTo>
                        <a:lnTo>
                          <a:pt x="110" y="39"/>
                        </a:lnTo>
                        <a:lnTo>
                          <a:pt x="90" y="31"/>
                        </a:lnTo>
                        <a:lnTo>
                          <a:pt x="45" y="152"/>
                        </a:lnTo>
                        <a:lnTo>
                          <a:pt x="66" y="160"/>
                        </a:lnTo>
                        <a:lnTo>
                          <a:pt x="59" y="175"/>
                        </a:lnTo>
                        <a:lnTo>
                          <a:pt x="0" y="154"/>
                        </a:lnTo>
                        <a:lnTo>
                          <a:pt x="5" y="138"/>
                        </a:lnTo>
                        <a:lnTo>
                          <a:pt x="26" y="144"/>
                        </a:lnTo>
                        <a:lnTo>
                          <a:pt x="70" y="23"/>
                        </a:lnTo>
                        <a:lnTo>
                          <a:pt x="50" y="16"/>
                        </a:lnTo>
                        <a:lnTo>
                          <a:pt x="56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" name="Freeform 31">
                    <a:extLst>
                      <a:ext uri="{FF2B5EF4-FFF2-40B4-BE49-F238E27FC236}">
                        <a16:creationId xmlns:a16="http://schemas.microsoft.com/office/drawing/2014/main" id="{F17A1C88-E590-472B-BD5C-142CED4203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8650" y="4894263"/>
                    <a:ext cx="241300" cy="269875"/>
                  </a:xfrm>
                  <a:custGeom>
                    <a:avLst/>
                    <a:gdLst>
                      <a:gd name="T0" fmla="*/ 107 w 152"/>
                      <a:gd name="T1" fmla="*/ 5 h 170"/>
                      <a:gd name="T2" fmla="*/ 126 w 152"/>
                      <a:gd name="T3" fmla="*/ 13 h 170"/>
                      <a:gd name="T4" fmla="*/ 138 w 152"/>
                      <a:gd name="T5" fmla="*/ 19 h 170"/>
                      <a:gd name="T6" fmla="*/ 152 w 152"/>
                      <a:gd name="T7" fmla="*/ 30 h 170"/>
                      <a:gd name="T8" fmla="*/ 144 w 152"/>
                      <a:gd name="T9" fmla="*/ 54 h 170"/>
                      <a:gd name="T10" fmla="*/ 133 w 152"/>
                      <a:gd name="T11" fmla="*/ 41 h 170"/>
                      <a:gd name="T12" fmla="*/ 122 w 152"/>
                      <a:gd name="T13" fmla="*/ 32 h 170"/>
                      <a:gd name="T14" fmla="*/ 109 w 152"/>
                      <a:gd name="T15" fmla="*/ 25 h 170"/>
                      <a:gd name="T16" fmla="*/ 94 w 152"/>
                      <a:gd name="T17" fmla="*/ 21 h 170"/>
                      <a:gd name="T18" fmla="*/ 83 w 152"/>
                      <a:gd name="T19" fmla="*/ 19 h 170"/>
                      <a:gd name="T20" fmla="*/ 72 w 152"/>
                      <a:gd name="T21" fmla="*/ 19 h 170"/>
                      <a:gd name="T22" fmla="*/ 62 w 152"/>
                      <a:gd name="T23" fmla="*/ 22 h 170"/>
                      <a:gd name="T24" fmla="*/ 53 w 152"/>
                      <a:gd name="T25" fmla="*/ 27 h 170"/>
                      <a:gd name="T26" fmla="*/ 43 w 152"/>
                      <a:gd name="T27" fmla="*/ 35 h 170"/>
                      <a:gd name="T28" fmla="*/ 37 w 152"/>
                      <a:gd name="T29" fmla="*/ 45 h 170"/>
                      <a:gd name="T30" fmla="*/ 31 w 152"/>
                      <a:gd name="T31" fmla="*/ 57 h 170"/>
                      <a:gd name="T32" fmla="*/ 26 w 152"/>
                      <a:gd name="T33" fmla="*/ 72 h 170"/>
                      <a:gd name="T34" fmla="*/ 23 w 152"/>
                      <a:gd name="T35" fmla="*/ 88 h 170"/>
                      <a:gd name="T36" fmla="*/ 23 w 152"/>
                      <a:gd name="T37" fmla="*/ 101 h 170"/>
                      <a:gd name="T38" fmla="*/ 26 w 152"/>
                      <a:gd name="T39" fmla="*/ 113 h 170"/>
                      <a:gd name="T40" fmla="*/ 31 w 152"/>
                      <a:gd name="T41" fmla="*/ 123 h 170"/>
                      <a:gd name="T42" fmla="*/ 37 w 152"/>
                      <a:gd name="T43" fmla="*/ 133 h 170"/>
                      <a:gd name="T44" fmla="*/ 45 w 152"/>
                      <a:gd name="T45" fmla="*/ 139 h 170"/>
                      <a:gd name="T46" fmla="*/ 54 w 152"/>
                      <a:gd name="T47" fmla="*/ 146 h 170"/>
                      <a:gd name="T48" fmla="*/ 64 w 152"/>
                      <a:gd name="T49" fmla="*/ 149 h 170"/>
                      <a:gd name="T50" fmla="*/ 80 w 152"/>
                      <a:gd name="T51" fmla="*/ 150 h 170"/>
                      <a:gd name="T52" fmla="*/ 94 w 152"/>
                      <a:gd name="T53" fmla="*/ 150 h 170"/>
                      <a:gd name="T54" fmla="*/ 109 w 152"/>
                      <a:gd name="T55" fmla="*/ 147 h 170"/>
                      <a:gd name="T56" fmla="*/ 123 w 152"/>
                      <a:gd name="T57" fmla="*/ 141 h 170"/>
                      <a:gd name="T58" fmla="*/ 118 w 152"/>
                      <a:gd name="T59" fmla="*/ 166 h 170"/>
                      <a:gd name="T60" fmla="*/ 107 w 152"/>
                      <a:gd name="T61" fmla="*/ 168 h 170"/>
                      <a:gd name="T62" fmla="*/ 93 w 152"/>
                      <a:gd name="T63" fmla="*/ 170 h 170"/>
                      <a:gd name="T64" fmla="*/ 70 w 152"/>
                      <a:gd name="T65" fmla="*/ 168 h 170"/>
                      <a:gd name="T66" fmla="*/ 53 w 152"/>
                      <a:gd name="T67" fmla="*/ 165 h 170"/>
                      <a:gd name="T68" fmla="*/ 39 w 152"/>
                      <a:gd name="T69" fmla="*/ 158 h 170"/>
                      <a:gd name="T70" fmla="*/ 24 w 152"/>
                      <a:gd name="T71" fmla="*/ 150 h 170"/>
                      <a:gd name="T72" fmla="*/ 15 w 152"/>
                      <a:gd name="T73" fmla="*/ 139 h 170"/>
                      <a:gd name="T74" fmla="*/ 7 w 152"/>
                      <a:gd name="T75" fmla="*/ 126 h 170"/>
                      <a:gd name="T76" fmla="*/ 2 w 152"/>
                      <a:gd name="T77" fmla="*/ 112 h 170"/>
                      <a:gd name="T78" fmla="*/ 0 w 152"/>
                      <a:gd name="T79" fmla="*/ 94 h 170"/>
                      <a:gd name="T80" fmla="*/ 2 w 152"/>
                      <a:gd name="T81" fmla="*/ 77 h 170"/>
                      <a:gd name="T82" fmla="*/ 7 w 152"/>
                      <a:gd name="T83" fmla="*/ 57 h 170"/>
                      <a:gd name="T84" fmla="*/ 13 w 152"/>
                      <a:gd name="T85" fmla="*/ 40 h 170"/>
                      <a:gd name="T86" fmla="*/ 23 w 152"/>
                      <a:gd name="T87" fmla="*/ 25 h 170"/>
                      <a:gd name="T88" fmla="*/ 34 w 152"/>
                      <a:gd name="T89" fmla="*/ 14 h 170"/>
                      <a:gd name="T90" fmla="*/ 47 w 152"/>
                      <a:gd name="T91" fmla="*/ 6 h 170"/>
                      <a:gd name="T92" fmla="*/ 61 w 152"/>
                      <a:gd name="T93" fmla="*/ 1 h 170"/>
                      <a:gd name="T94" fmla="*/ 75 w 152"/>
                      <a:gd name="T95" fmla="*/ 0 h 170"/>
                      <a:gd name="T96" fmla="*/ 93 w 152"/>
                      <a:gd name="T97" fmla="*/ 1 h 170"/>
                      <a:gd name="T98" fmla="*/ 101 w 152"/>
                      <a:gd name="T99" fmla="*/ 3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52" h="170">
                        <a:moveTo>
                          <a:pt x="101" y="3"/>
                        </a:moveTo>
                        <a:lnTo>
                          <a:pt x="107" y="5"/>
                        </a:lnTo>
                        <a:lnTo>
                          <a:pt x="114" y="6"/>
                        </a:lnTo>
                        <a:lnTo>
                          <a:pt x="126" y="13"/>
                        </a:lnTo>
                        <a:lnTo>
                          <a:pt x="131" y="16"/>
                        </a:lnTo>
                        <a:lnTo>
                          <a:pt x="138" y="19"/>
                        </a:lnTo>
                        <a:lnTo>
                          <a:pt x="144" y="24"/>
                        </a:lnTo>
                        <a:lnTo>
                          <a:pt x="152" y="30"/>
                        </a:lnTo>
                        <a:lnTo>
                          <a:pt x="146" y="54"/>
                        </a:lnTo>
                        <a:lnTo>
                          <a:pt x="144" y="54"/>
                        </a:lnTo>
                        <a:lnTo>
                          <a:pt x="138" y="48"/>
                        </a:lnTo>
                        <a:lnTo>
                          <a:pt x="133" y="41"/>
                        </a:lnTo>
                        <a:lnTo>
                          <a:pt x="128" y="37"/>
                        </a:lnTo>
                        <a:lnTo>
                          <a:pt x="122" y="32"/>
                        </a:lnTo>
                        <a:lnTo>
                          <a:pt x="115" y="29"/>
                        </a:lnTo>
                        <a:lnTo>
                          <a:pt x="109" y="25"/>
                        </a:lnTo>
                        <a:lnTo>
                          <a:pt x="102" y="22"/>
                        </a:lnTo>
                        <a:lnTo>
                          <a:pt x="94" y="21"/>
                        </a:lnTo>
                        <a:lnTo>
                          <a:pt x="90" y="19"/>
                        </a:lnTo>
                        <a:lnTo>
                          <a:pt x="83" y="19"/>
                        </a:lnTo>
                        <a:lnTo>
                          <a:pt x="78" y="19"/>
                        </a:lnTo>
                        <a:lnTo>
                          <a:pt x="72" y="19"/>
                        </a:lnTo>
                        <a:lnTo>
                          <a:pt x="67" y="21"/>
                        </a:lnTo>
                        <a:lnTo>
                          <a:pt x="62" y="22"/>
                        </a:lnTo>
                        <a:lnTo>
                          <a:pt x="58" y="24"/>
                        </a:lnTo>
                        <a:lnTo>
                          <a:pt x="53" y="27"/>
                        </a:lnTo>
                        <a:lnTo>
                          <a:pt x="48" y="30"/>
                        </a:lnTo>
                        <a:lnTo>
                          <a:pt x="43" y="35"/>
                        </a:lnTo>
                        <a:lnTo>
                          <a:pt x="40" y="38"/>
                        </a:lnTo>
                        <a:lnTo>
                          <a:pt x="37" y="45"/>
                        </a:lnTo>
                        <a:lnTo>
                          <a:pt x="34" y="49"/>
                        </a:lnTo>
                        <a:lnTo>
                          <a:pt x="31" y="57"/>
                        </a:lnTo>
                        <a:lnTo>
                          <a:pt x="27" y="64"/>
                        </a:lnTo>
                        <a:lnTo>
                          <a:pt x="26" y="72"/>
                        </a:lnTo>
                        <a:lnTo>
                          <a:pt x="24" y="80"/>
                        </a:lnTo>
                        <a:lnTo>
                          <a:pt x="23" y="88"/>
                        </a:lnTo>
                        <a:lnTo>
                          <a:pt x="23" y="94"/>
                        </a:lnTo>
                        <a:lnTo>
                          <a:pt x="23" y="101"/>
                        </a:lnTo>
                        <a:lnTo>
                          <a:pt x="24" y="107"/>
                        </a:lnTo>
                        <a:lnTo>
                          <a:pt x="26" y="113"/>
                        </a:lnTo>
                        <a:lnTo>
                          <a:pt x="27" y="118"/>
                        </a:lnTo>
                        <a:lnTo>
                          <a:pt x="31" y="123"/>
                        </a:lnTo>
                        <a:lnTo>
                          <a:pt x="32" y="128"/>
                        </a:lnTo>
                        <a:lnTo>
                          <a:pt x="37" y="133"/>
                        </a:lnTo>
                        <a:lnTo>
                          <a:pt x="40" y="136"/>
                        </a:lnTo>
                        <a:lnTo>
                          <a:pt x="45" y="139"/>
                        </a:lnTo>
                        <a:lnTo>
                          <a:pt x="50" y="142"/>
                        </a:lnTo>
                        <a:lnTo>
                          <a:pt x="54" y="146"/>
                        </a:lnTo>
                        <a:lnTo>
                          <a:pt x="59" y="147"/>
                        </a:lnTo>
                        <a:lnTo>
                          <a:pt x="64" y="149"/>
                        </a:lnTo>
                        <a:lnTo>
                          <a:pt x="72" y="150"/>
                        </a:lnTo>
                        <a:lnTo>
                          <a:pt x="80" y="150"/>
                        </a:lnTo>
                        <a:lnTo>
                          <a:pt x="86" y="150"/>
                        </a:lnTo>
                        <a:lnTo>
                          <a:pt x="94" y="150"/>
                        </a:lnTo>
                        <a:lnTo>
                          <a:pt x="101" y="149"/>
                        </a:lnTo>
                        <a:lnTo>
                          <a:pt x="109" y="147"/>
                        </a:lnTo>
                        <a:lnTo>
                          <a:pt x="115" y="144"/>
                        </a:lnTo>
                        <a:lnTo>
                          <a:pt x="123" y="141"/>
                        </a:lnTo>
                        <a:lnTo>
                          <a:pt x="125" y="141"/>
                        </a:lnTo>
                        <a:lnTo>
                          <a:pt x="118" y="166"/>
                        </a:lnTo>
                        <a:lnTo>
                          <a:pt x="112" y="166"/>
                        </a:lnTo>
                        <a:lnTo>
                          <a:pt x="107" y="168"/>
                        </a:lnTo>
                        <a:lnTo>
                          <a:pt x="101" y="170"/>
                        </a:lnTo>
                        <a:lnTo>
                          <a:pt x="93" y="170"/>
                        </a:lnTo>
                        <a:lnTo>
                          <a:pt x="78" y="170"/>
                        </a:lnTo>
                        <a:lnTo>
                          <a:pt x="70" y="168"/>
                        </a:lnTo>
                        <a:lnTo>
                          <a:pt x="61" y="166"/>
                        </a:lnTo>
                        <a:lnTo>
                          <a:pt x="53" y="165"/>
                        </a:lnTo>
                        <a:lnTo>
                          <a:pt x="45" y="162"/>
                        </a:lnTo>
                        <a:lnTo>
                          <a:pt x="39" y="158"/>
                        </a:lnTo>
                        <a:lnTo>
                          <a:pt x="31" y="155"/>
                        </a:lnTo>
                        <a:lnTo>
                          <a:pt x="24" y="150"/>
                        </a:lnTo>
                        <a:lnTo>
                          <a:pt x="19" y="146"/>
                        </a:lnTo>
                        <a:lnTo>
                          <a:pt x="15" y="139"/>
                        </a:lnTo>
                        <a:lnTo>
                          <a:pt x="10" y="133"/>
                        </a:lnTo>
                        <a:lnTo>
                          <a:pt x="7" y="126"/>
                        </a:lnTo>
                        <a:lnTo>
                          <a:pt x="3" y="120"/>
                        </a:lnTo>
                        <a:lnTo>
                          <a:pt x="2" y="112"/>
                        </a:lnTo>
                        <a:lnTo>
                          <a:pt x="0" y="104"/>
                        </a:lnTo>
                        <a:lnTo>
                          <a:pt x="0" y="94"/>
                        </a:lnTo>
                        <a:lnTo>
                          <a:pt x="0" y="86"/>
                        </a:lnTo>
                        <a:lnTo>
                          <a:pt x="2" y="77"/>
                        </a:lnTo>
                        <a:lnTo>
                          <a:pt x="3" y="65"/>
                        </a:lnTo>
                        <a:lnTo>
                          <a:pt x="7" y="57"/>
                        </a:lnTo>
                        <a:lnTo>
                          <a:pt x="10" y="48"/>
                        </a:lnTo>
                        <a:lnTo>
                          <a:pt x="13" y="40"/>
                        </a:lnTo>
                        <a:lnTo>
                          <a:pt x="18" y="32"/>
                        </a:lnTo>
                        <a:lnTo>
                          <a:pt x="23" y="25"/>
                        </a:lnTo>
                        <a:lnTo>
                          <a:pt x="27" y="21"/>
                        </a:lnTo>
                        <a:lnTo>
                          <a:pt x="34" y="14"/>
                        </a:lnTo>
                        <a:lnTo>
                          <a:pt x="40" y="9"/>
                        </a:lnTo>
                        <a:lnTo>
                          <a:pt x="47" y="6"/>
                        </a:lnTo>
                        <a:lnTo>
                          <a:pt x="53" y="3"/>
                        </a:lnTo>
                        <a:lnTo>
                          <a:pt x="61" y="1"/>
                        </a:lnTo>
                        <a:lnTo>
                          <a:pt x="67" y="0"/>
                        </a:lnTo>
                        <a:lnTo>
                          <a:pt x="75" y="0"/>
                        </a:lnTo>
                        <a:lnTo>
                          <a:pt x="83" y="0"/>
                        </a:lnTo>
                        <a:lnTo>
                          <a:pt x="93" y="1"/>
                        </a:lnTo>
                        <a:lnTo>
                          <a:pt x="101" y="3"/>
                        </a:lnTo>
                        <a:lnTo>
                          <a:pt x="101" y="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" name="Freeform 32">
                    <a:extLst>
                      <a:ext uri="{FF2B5EF4-FFF2-40B4-BE49-F238E27FC236}">
                        <a16:creationId xmlns:a16="http://schemas.microsoft.com/office/drawing/2014/main" id="{282F4093-F0FE-4CF2-A8D4-4D1584A09F5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651375" y="4932363"/>
                    <a:ext cx="234950" cy="271463"/>
                  </a:xfrm>
                  <a:custGeom>
                    <a:avLst/>
                    <a:gdLst>
                      <a:gd name="T0" fmla="*/ 87 w 148"/>
                      <a:gd name="T1" fmla="*/ 21 h 171"/>
                      <a:gd name="T2" fmla="*/ 52 w 148"/>
                      <a:gd name="T3" fmla="*/ 98 h 171"/>
                      <a:gd name="T4" fmla="*/ 108 w 148"/>
                      <a:gd name="T5" fmla="*/ 102 h 171"/>
                      <a:gd name="T6" fmla="*/ 87 w 148"/>
                      <a:gd name="T7" fmla="*/ 21 h 171"/>
                      <a:gd name="T8" fmla="*/ 76 w 148"/>
                      <a:gd name="T9" fmla="*/ 0 h 171"/>
                      <a:gd name="T10" fmla="*/ 104 w 148"/>
                      <a:gd name="T11" fmla="*/ 3 h 171"/>
                      <a:gd name="T12" fmla="*/ 148 w 148"/>
                      <a:gd name="T13" fmla="*/ 171 h 171"/>
                      <a:gd name="T14" fmla="*/ 124 w 148"/>
                      <a:gd name="T15" fmla="*/ 168 h 171"/>
                      <a:gd name="T16" fmla="*/ 112 w 148"/>
                      <a:gd name="T17" fmla="*/ 122 h 171"/>
                      <a:gd name="T18" fmla="*/ 42 w 148"/>
                      <a:gd name="T19" fmla="*/ 115 h 171"/>
                      <a:gd name="T20" fmla="*/ 23 w 148"/>
                      <a:gd name="T21" fmla="*/ 158 h 171"/>
                      <a:gd name="T22" fmla="*/ 0 w 148"/>
                      <a:gd name="T23" fmla="*/ 157 h 171"/>
                      <a:gd name="T24" fmla="*/ 76 w 148"/>
                      <a:gd name="T25" fmla="*/ 0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8" h="171">
                        <a:moveTo>
                          <a:pt x="87" y="21"/>
                        </a:moveTo>
                        <a:lnTo>
                          <a:pt x="52" y="98"/>
                        </a:lnTo>
                        <a:lnTo>
                          <a:pt x="108" y="102"/>
                        </a:lnTo>
                        <a:lnTo>
                          <a:pt x="87" y="21"/>
                        </a:lnTo>
                        <a:close/>
                        <a:moveTo>
                          <a:pt x="76" y="0"/>
                        </a:moveTo>
                        <a:lnTo>
                          <a:pt x="104" y="3"/>
                        </a:lnTo>
                        <a:lnTo>
                          <a:pt x="148" y="171"/>
                        </a:lnTo>
                        <a:lnTo>
                          <a:pt x="124" y="168"/>
                        </a:lnTo>
                        <a:lnTo>
                          <a:pt x="112" y="122"/>
                        </a:lnTo>
                        <a:lnTo>
                          <a:pt x="42" y="115"/>
                        </a:lnTo>
                        <a:lnTo>
                          <a:pt x="23" y="158"/>
                        </a:lnTo>
                        <a:lnTo>
                          <a:pt x="0" y="157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Freeform 33">
                    <a:extLst>
                      <a:ext uri="{FF2B5EF4-FFF2-40B4-BE49-F238E27FC236}">
                        <a16:creationId xmlns:a16="http://schemas.microsoft.com/office/drawing/2014/main" id="{A1A046BB-E30B-44A6-B7FC-C3552D9A79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64150" y="4878388"/>
                    <a:ext cx="238125" cy="273050"/>
                  </a:xfrm>
                  <a:custGeom>
                    <a:avLst/>
                    <a:gdLst>
                      <a:gd name="T0" fmla="*/ 72 w 150"/>
                      <a:gd name="T1" fmla="*/ 2 h 172"/>
                      <a:gd name="T2" fmla="*/ 93 w 150"/>
                      <a:gd name="T3" fmla="*/ 0 h 172"/>
                      <a:gd name="T4" fmla="*/ 109 w 150"/>
                      <a:gd name="T5" fmla="*/ 2 h 172"/>
                      <a:gd name="T6" fmla="*/ 123 w 150"/>
                      <a:gd name="T7" fmla="*/ 29 h 172"/>
                      <a:gd name="T8" fmla="*/ 113 w 150"/>
                      <a:gd name="T9" fmla="*/ 26 h 172"/>
                      <a:gd name="T10" fmla="*/ 99 w 150"/>
                      <a:gd name="T11" fmla="*/ 21 h 172"/>
                      <a:gd name="T12" fmla="*/ 85 w 150"/>
                      <a:gd name="T13" fmla="*/ 19 h 172"/>
                      <a:gd name="T14" fmla="*/ 70 w 150"/>
                      <a:gd name="T15" fmla="*/ 21 h 172"/>
                      <a:gd name="T16" fmla="*/ 58 w 150"/>
                      <a:gd name="T17" fmla="*/ 24 h 172"/>
                      <a:gd name="T18" fmla="*/ 46 w 150"/>
                      <a:gd name="T19" fmla="*/ 27 h 172"/>
                      <a:gd name="T20" fmla="*/ 38 w 150"/>
                      <a:gd name="T21" fmla="*/ 34 h 172"/>
                      <a:gd name="T22" fmla="*/ 30 w 150"/>
                      <a:gd name="T23" fmla="*/ 43 h 172"/>
                      <a:gd name="T24" fmla="*/ 26 w 150"/>
                      <a:gd name="T25" fmla="*/ 53 h 172"/>
                      <a:gd name="T26" fmla="*/ 22 w 150"/>
                      <a:gd name="T27" fmla="*/ 64 h 172"/>
                      <a:gd name="T28" fmla="*/ 22 w 150"/>
                      <a:gd name="T29" fmla="*/ 77 h 172"/>
                      <a:gd name="T30" fmla="*/ 22 w 150"/>
                      <a:gd name="T31" fmla="*/ 91 h 172"/>
                      <a:gd name="T32" fmla="*/ 27 w 150"/>
                      <a:gd name="T33" fmla="*/ 107 h 172"/>
                      <a:gd name="T34" fmla="*/ 34 w 150"/>
                      <a:gd name="T35" fmla="*/ 122 h 172"/>
                      <a:gd name="T36" fmla="*/ 40 w 150"/>
                      <a:gd name="T37" fmla="*/ 132 h 172"/>
                      <a:gd name="T38" fmla="*/ 48 w 150"/>
                      <a:gd name="T39" fmla="*/ 141 h 172"/>
                      <a:gd name="T40" fmla="*/ 58 w 150"/>
                      <a:gd name="T41" fmla="*/ 146 h 172"/>
                      <a:gd name="T42" fmla="*/ 69 w 150"/>
                      <a:gd name="T43" fmla="*/ 151 h 172"/>
                      <a:gd name="T44" fmla="*/ 78 w 150"/>
                      <a:gd name="T45" fmla="*/ 151 h 172"/>
                      <a:gd name="T46" fmla="*/ 89 w 150"/>
                      <a:gd name="T47" fmla="*/ 151 h 172"/>
                      <a:gd name="T48" fmla="*/ 102 w 150"/>
                      <a:gd name="T49" fmla="*/ 148 h 172"/>
                      <a:gd name="T50" fmla="*/ 117 w 150"/>
                      <a:gd name="T51" fmla="*/ 141 h 172"/>
                      <a:gd name="T52" fmla="*/ 128 w 150"/>
                      <a:gd name="T53" fmla="*/ 133 h 172"/>
                      <a:gd name="T54" fmla="*/ 139 w 150"/>
                      <a:gd name="T55" fmla="*/ 122 h 172"/>
                      <a:gd name="T56" fmla="*/ 145 w 150"/>
                      <a:gd name="T57" fmla="*/ 115 h 172"/>
                      <a:gd name="T58" fmla="*/ 145 w 150"/>
                      <a:gd name="T59" fmla="*/ 143 h 172"/>
                      <a:gd name="T60" fmla="*/ 136 w 150"/>
                      <a:gd name="T61" fmla="*/ 151 h 172"/>
                      <a:gd name="T62" fmla="*/ 125 w 150"/>
                      <a:gd name="T63" fmla="*/ 159 h 172"/>
                      <a:gd name="T64" fmla="*/ 109 w 150"/>
                      <a:gd name="T65" fmla="*/ 165 h 172"/>
                      <a:gd name="T66" fmla="*/ 93 w 150"/>
                      <a:gd name="T67" fmla="*/ 170 h 172"/>
                      <a:gd name="T68" fmla="*/ 77 w 150"/>
                      <a:gd name="T69" fmla="*/ 172 h 172"/>
                      <a:gd name="T70" fmla="*/ 61 w 150"/>
                      <a:gd name="T71" fmla="*/ 170 h 172"/>
                      <a:gd name="T72" fmla="*/ 46 w 150"/>
                      <a:gd name="T73" fmla="*/ 165 h 172"/>
                      <a:gd name="T74" fmla="*/ 34 w 150"/>
                      <a:gd name="T75" fmla="*/ 157 h 172"/>
                      <a:gd name="T76" fmla="*/ 22 w 150"/>
                      <a:gd name="T77" fmla="*/ 146 h 172"/>
                      <a:gd name="T78" fmla="*/ 13 w 150"/>
                      <a:gd name="T79" fmla="*/ 133 h 172"/>
                      <a:gd name="T80" fmla="*/ 6 w 150"/>
                      <a:gd name="T81" fmla="*/ 115 h 172"/>
                      <a:gd name="T82" fmla="*/ 2 w 150"/>
                      <a:gd name="T83" fmla="*/ 96 h 172"/>
                      <a:gd name="T84" fmla="*/ 0 w 150"/>
                      <a:gd name="T85" fmla="*/ 77 h 172"/>
                      <a:gd name="T86" fmla="*/ 2 w 150"/>
                      <a:gd name="T87" fmla="*/ 61 h 172"/>
                      <a:gd name="T88" fmla="*/ 5 w 150"/>
                      <a:gd name="T89" fmla="*/ 45 h 172"/>
                      <a:gd name="T90" fmla="*/ 13 w 150"/>
                      <a:gd name="T91" fmla="*/ 32 h 172"/>
                      <a:gd name="T92" fmla="*/ 24 w 150"/>
                      <a:gd name="T93" fmla="*/ 21 h 172"/>
                      <a:gd name="T94" fmla="*/ 37 w 150"/>
                      <a:gd name="T95" fmla="*/ 13 h 172"/>
                      <a:gd name="T96" fmla="*/ 51 w 150"/>
                      <a:gd name="T97" fmla="*/ 7 h 172"/>
                      <a:gd name="T98" fmla="*/ 59 w 150"/>
                      <a:gd name="T99" fmla="*/ 3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50" h="172">
                        <a:moveTo>
                          <a:pt x="59" y="3"/>
                        </a:moveTo>
                        <a:lnTo>
                          <a:pt x="72" y="2"/>
                        </a:lnTo>
                        <a:lnTo>
                          <a:pt x="86" y="0"/>
                        </a:lnTo>
                        <a:lnTo>
                          <a:pt x="93" y="0"/>
                        </a:lnTo>
                        <a:lnTo>
                          <a:pt x="101" y="0"/>
                        </a:lnTo>
                        <a:lnTo>
                          <a:pt x="109" y="2"/>
                        </a:lnTo>
                        <a:lnTo>
                          <a:pt x="117" y="3"/>
                        </a:lnTo>
                        <a:lnTo>
                          <a:pt x="123" y="29"/>
                        </a:lnTo>
                        <a:lnTo>
                          <a:pt x="121" y="29"/>
                        </a:lnTo>
                        <a:lnTo>
                          <a:pt x="113" y="26"/>
                        </a:lnTo>
                        <a:lnTo>
                          <a:pt x="105" y="23"/>
                        </a:lnTo>
                        <a:lnTo>
                          <a:pt x="99" y="21"/>
                        </a:lnTo>
                        <a:lnTo>
                          <a:pt x="91" y="19"/>
                        </a:lnTo>
                        <a:lnTo>
                          <a:pt x="85" y="19"/>
                        </a:lnTo>
                        <a:lnTo>
                          <a:pt x="77" y="19"/>
                        </a:lnTo>
                        <a:lnTo>
                          <a:pt x="70" y="21"/>
                        </a:lnTo>
                        <a:lnTo>
                          <a:pt x="62" y="21"/>
                        </a:lnTo>
                        <a:lnTo>
                          <a:pt x="58" y="24"/>
                        </a:lnTo>
                        <a:lnTo>
                          <a:pt x="51" y="26"/>
                        </a:lnTo>
                        <a:lnTo>
                          <a:pt x="46" y="27"/>
                        </a:lnTo>
                        <a:lnTo>
                          <a:pt x="42" y="31"/>
                        </a:lnTo>
                        <a:lnTo>
                          <a:pt x="38" y="34"/>
                        </a:lnTo>
                        <a:lnTo>
                          <a:pt x="35" y="39"/>
                        </a:lnTo>
                        <a:lnTo>
                          <a:pt x="30" y="43"/>
                        </a:lnTo>
                        <a:lnTo>
                          <a:pt x="29" y="48"/>
                        </a:lnTo>
                        <a:lnTo>
                          <a:pt x="26" y="53"/>
                        </a:lnTo>
                        <a:lnTo>
                          <a:pt x="24" y="58"/>
                        </a:lnTo>
                        <a:lnTo>
                          <a:pt x="22" y="64"/>
                        </a:lnTo>
                        <a:lnTo>
                          <a:pt x="22" y="71"/>
                        </a:lnTo>
                        <a:lnTo>
                          <a:pt x="22" y="77"/>
                        </a:lnTo>
                        <a:lnTo>
                          <a:pt x="22" y="85"/>
                        </a:lnTo>
                        <a:lnTo>
                          <a:pt x="22" y="91"/>
                        </a:lnTo>
                        <a:lnTo>
                          <a:pt x="26" y="99"/>
                        </a:lnTo>
                        <a:lnTo>
                          <a:pt x="27" y="107"/>
                        </a:lnTo>
                        <a:lnTo>
                          <a:pt x="30" y="115"/>
                        </a:lnTo>
                        <a:lnTo>
                          <a:pt x="34" y="122"/>
                        </a:lnTo>
                        <a:lnTo>
                          <a:pt x="37" y="127"/>
                        </a:lnTo>
                        <a:lnTo>
                          <a:pt x="40" y="132"/>
                        </a:lnTo>
                        <a:lnTo>
                          <a:pt x="45" y="136"/>
                        </a:lnTo>
                        <a:lnTo>
                          <a:pt x="48" y="141"/>
                        </a:lnTo>
                        <a:lnTo>
                          <a:pt x="53" y="144"/>
                        </a:lnTo>
                        <a:lnTo>
                          <a:pt x="58" y="146"/>
                        </a:lnTo>
                        <a:lnTo>
                          <a:pt x="62" y="149"/>
                        </a:lnTo>
                        <a:lnTo>
                          <a:pt x="69" y="151"/>
                        </a:lnTo>
                        <a:lnTo>
                          <a:pt x="74" y="151"/>
                        </a:lnTo>
                        <a:lnTo>
                          <a:pt x="78" y="151"/>
                        </a:lnTo>
                        <a:lnTo>
                          <a:pt x="85" y="151"/>
                        </a:lnTo>
                        <a:lnTo>
                          <a:pt x="89" y="151"/>
                        </a:lnTo>
                        <a:lnTo>
                          <a:pt x="96" y="149"/>
                        </a:lnTo>
                        <a:lnTo>
                          <a:pt x="102" y="148"/>
                        </a:lnTo>
                        <a:lnTo>
                          <a:pt x="110" y="144"/>
                        </a:lnTo>
                        <a:lnTo>
                          <a:pt x="117" y="141"/>
                        </a:lnTo>
                        <a:lnTo>
                          <a:pt x="123" y="138"/>
                        </a:lnTo>
                        <a:lnTo>
                          <a:pt x="128" y="133"/>
                        </a:lnTo>
                        <a:lnTo>
                          <a:pt x="134" y="127"/>
                        </a:lnTo>
                        <a:lnTo>
                          <a:pt x="139" y="122"/>
                        </a:lnTo>
                        <a:lnTo>
                          <a:pt x="144" y="115"/>
                        </a:lnTo>
                        <a:lnTo>
                          <a:pt x="145" y="115"/>
                        </a:lnTo>
                        <a:lnTo>
                          <a:pt x="150" y="140"/>
                        </a:lnTo>
                        <a:lnTo>
                          <a:pt x="145" y="143"/>
                        </a:lnTo>
                        <a:lnTo>
                          <a:pt x="142" y="148"/>
                        </a:lnTo>
                        <a:lnTo>
                          <a:pt x="136" y="151"/>
                        </a:lnTo>
                        <a:lnTo>
                          <a:pt x="131" y="156"/>
                        </a:lnTo>
                        <a:lnTo>
                          <a:pt x="125" y="159"/>
                        </a:lnTo>
                        <a:lnTo>
                          <a:pt x="117" y="162"/>
                        </a:lnTo>
                        <a:lnTo>
                          <a:pt x="109" y="165"/>
                        </a:lnTo>
                        <a:lnTo>
                          <a:pt x="101" y="167"/>
                        </a:lnTo>
                        <a:lnTo>
                          <a:pt x="93" y="170"/>
                        </a:lnTo>
                        <a:lnTo>
                          <a:pt x="85" y="170"/>
                        </a:lnTo>
                        <a:lnTo>
                          <a:pt x="77" y="172"/>
                        </a:lnTo>
                        <a:lnTo>
                          <a:pt x="69" y="170"/>
                        </a:lnTo>
                        <a:lnTo>
                          <a:pt x="61" y="170"/>
                        </a:lnTo>
                        <a:lnTo>
                          <a:pt x="54" y="168"/>
                        </a:lnTo>
                        <a:lnTo>
                          <a:pt x="46" y="165"/>
                        </a:lnTo>
                        <a:lnTo>
                          <a:pt x="40" y="162"/>
                        </a:lnTo>
                        <a:lnTo>
                          <a:pt x="34" y="157"/>
                        </a:lnTo>
                        <a:lnTo>
                          <a:pt x="29" y="152"/>
                        </a:lnTo>
                        <a:lnTo>
                          <a:pt x="22" y="146"/>
                        </a:lnTo>
                        <a:lnTo>
                          <a:pt x="18" y="140"/>
                        </a:lnTo>
                        <a:lnTo>
                          <a:pt x="13" y="133"/>
                        </a:lnTo>
                        <a:lnTo>
                          <a:pt x="10" y="123"/>
                        </a:lnTo>
                        <a:lnTo>
                          <a:pt x="6" y="115"/>
                        </a:lnTo>
                        <a:lnTo>
                          <a:pt x="3" y="106"/>
                        </a:lnTo>
                        <a:lnTo>
                          <a:pt x="2" y="96"/>
                        </a:lnTo>
                        <a:lnTo>
                          <a:pt x="0" y="87"/>
                        </a:lnTo>
                        <a:lnTo>
                          <a:pt x="0" y="77"/>
                        </a:lnTo>
                        <a:lnTo>
                          <a:pt x="0" y="69"/>
                        </a:lnTo>
                        <a:lnTo>
                          <a:pt x="2" y="61"/>
                        </a:lnTo>
                        <a:lnTo>
                          <a:pt x="3" y="53"/>
                        </a:lnTo>
                        <a:lnTo>
                          <a:pt x="5" y="45"/>
                        </a:lnTo>
                        <a:lnTo>
                          <a:pt x="10" y="39"/>
                        </a:lnTo>
                        <a:lnTo>
                          <a:pt x="13" y="32"/>
                        </a:lnTo>
                        <a:lnTo>
                          <a:pt x="18" y="27"/>
                        </a:lnTo>
                        <a:lnTo>
                          <a:pt x="24" y="21"/>
                        </a:lnTo>
                        <a:lnTo>
                          <a:pt x="29" y="16"/>
                        </a:lnTo>
                        <a:lnTo>
                          <a:pt x="37" y="13"/>
                        </a:lnTo>
                        <a:lnTo>
                          <a:pt x="43" y="8"/>
                        </a:lnTo>
                        <a:lnTo>
                          <a:pt x="51" y="7"/>
                        </a:lnTo>
                        <a:lnTo>
                          <a:pt x="59" y="3"/>
                        </a:lnTo>
                        <a:lnTo>
                          <a:pt x="59" y="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Freeform 34">
                    <a:extLst>
                      <a:ext uri="{FF2B5EF4-FFF2-40B4-BE49-F238E27FC236}">
                        <a16:creationId xmlns:a16="http://schemas.microsoft.com/office/drawing/2014/main" id="{2E406A08-76FE-4B5F-A9A1-A131A7779B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67350" y="4792663"/>
                    <a:ext cx="255588" cy="304800"/>
                  </a:xfrm>
                  <a:custGeom>
                    <a:avLst/>
                    <a:gdLst>
                      <a:gd name="T0" fmla="*/ 0 w 161"/>
                      <a:gd name="T1" fmla="*/ 40 h 192"/>
                      <a:gd name="T2" fmla="*/ 101 w 161"/>
                      <a:gd name="T3" fmla="*/ 0 h 192"/>
                      <a:gd name="T4" fmla="*/ 107 w 161"/>
                      <a:gd name="T5" fmla="*/ 19 h 192"/>
                      <a:gd name="T6" fmla="*/ 27 w 161"/>
                      <a:gd name="T7" fmla="*/ 51 h 192"/>
                      <a:gd name="T8" fmla="*/ 45 w 161"/>
                      <a:gd name="T9" fmla="*/ 91 h 192"/>
                      <a:gd name="T10" fmla="*/ 125 w 161"/>
                      <a:gd name="T11" fmla="*/ 59 h 192"/>
                      <a:gd name="T12" fmla="*/ 131 w 161"/>
                      <a:gd name="T13" fmla="*/ 78 h 192"/>
                      <a:gd name="T14" fmla="*/ 51 w 161"/>
                      <a:gd name="T15" fmla="*/ 110 h 192"/>
                      <a:gd name="T16" fmla="*/ 75 w 161"/>
                      <a:gd name="T17" fmla="*/ 166 h 192"/>
                      <a:gd name="T18" fmla="*/ 153 w 161"/>
                      <a:gd name="T19" fmla="*/ 134 h 192"/>
                      <a:gd name="T20" fmla="*/ 161 w 161"/>
                      <a:gd name="T21" fmla="*/ 152 h 192"/>
                      <a:gd name="T22" fmla="*/ 61 w 161"/>
                      <a:gd name="T23" fmla="*/ 192 h 192"/>
                      <a:gd name="T24" fmla="*/ 0 w 161"/>
                      <a:gd name="T25" fmla="*/ 40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61" h="192">
                        <a:moveTo>
                          <a:pt x="0" y="40"/>
                        </a:moveTo>
                        <a:lnTo>
                          <a:pt x="101" y="0"/>
                        </a:lnTo>
                        <a:lnTo>
                          <a:pt x="107" y="19"/>
                        </a:lnTo>
                        <a:lnTo>
                          <a:pt x="27" y="51"/>
                        </a:lnTo>
                        <a:lnTo>
                          <a:pt x="45" y="91"/>
                        </a:lnTo>
                        <a:lnTo>
                          <a:pt x="125" y="59"/>
                        </a:lnTo>
                        <a:lnTo>
                          <a:pt x="131" y="78"/>
                        </a:lnTo>
                        <a:lnTo>
                          <a:pt x="51" y="110"/>
                        </a:lnTo>
                        <a:lnTo>
                          <a:pt x="75" y="166"/>
                        </a:lnTo>
                        <a:lnTo>
                          <a:pt x="153" y="134"/>
                        </a:lnTo>
                        <a:lnTo>
                          <a:pt x="161" y="152"/>
                        </a:lnTo>
                        <a:lnTo>
                          <a:pt x="61" y="192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Freeform 35">
                    <a:extLst>
                      <a:ext uri="{FF2B5EF4-FFF2-40B4-BE49-F238E27FC236}">
                        <a16:creationId xmlns:a16="http://schemas.microsoft.com/office/drawing/2014/main" id="{3AE86B60-2FC4-4A00-9254-98FB9AE5E5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53088" y="4679951"/>
                    <a:ext cx="298450" cy="325438"/>
                  </a:xfrm>
                  <a:custGeom>
                    <a:avLst/>
                    <a:gdLst>
                      <a:gd name="T0" fmla="*/ 0 w 188"/>
                      <a:gd name="T1" fmla="*/ 64 h 205"/>
                      <a:gd name="T2" fmla="*/ 28 w 188"/>
                      <a:gd name="T3" fmla="*/ 47 h 205"/>
                      <a:gd name="T4" fmla="*/ 156 w 188"/>
                      <a:gd name="T5" fmla="*/ 127 h 205"/>
                      <a:gd name="T6" fmla="*/ 89 w 188"/>
                      <a:gd name="T7" fmla="*/ 11 h 205"/>
                      <a:gd name="T8" fmla="*/ 107 w 188"/>
                      <a:gd name="T9" fmla="*/ 0 h 205"/>
                      <a:gd name="T10" fmla="*/ 188 w 188"/>
                      <a:gd name="T11" fmla="*/ 141 h 205"/>
                      <a:gd name="T12" fmla="*/ 166 w 188"/>
                      <a:gd name="T13" fmla="*/ 156 h 205"/>
                      <a:gd name="T14" fmla="*/ 25 w 188"/>
                      <a:gd name="T15" fmla="*/ 69 h 205"/>
                      <a:gd name="T16" fmla="*/ 99 w 188"/>
                      <a:gd name="T17" fmla="*/ 194 h 205"/>
                      <a:gd name="T18" fmla="*/ 81 w 188"/>
                      <a:gd name="T19" fmla="*/ 205 h 205"/>
                      <a:gd name="T20" fmla="*/ 0 w 188"/>
                      <a:gd name="T21" fmla="*/ 64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8" h="205">
                        <a:moveTo>
                          <a:pt x="0" y="64"/>
                        </a:moveTo>
                        <a:lnTo>
                          <a:pt x="28" y="47"/>
                        </a:lnTo>
                        <a:lnTo>
                          <a:pt x="156" y="127"/>
                        </a:lnTo>
                        <a:lnTo>
                          <a:pt x="89" y="11"/>
                        </a:lnTo>
                        <a:lnTo>
                          <a:pt x="107" y="0"/>
                        </a:lnTo>
                        <a:lnTo>
                          <a:pt x="188" y="141"/>
                        </a:lnTo>
                        <a:lnTo>
                          <a:pt x="166" y="156"/>
                        </a:lnTo>
                        <a:lnTo>
                          <a:pt x="25" y="69"/>
                        </a:lnTo>
                        <a:lnTo>
                          <a:pt x="99" y="194"/>
                        </a:lnTo>
                        <a:lnTo>
                          <a:pt x="81" y="205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Freeform 36">
                    <a:extLst>
                      <a:ext uri="{FF2B5EF4-FFF2-40B4-BE49-F238E27FC236}">
                        <a16:creationId xmlns:a16="http://schemas.microsoft.com/office/drawing/2014/main" id="{3C222C44-B857-4CED-9077-48659A0352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30888" y="4540251"/>
                    <a:ext cx="260350" cy="282575"/>
                  </a:xfrm>
                  <a:custGeom>
                    <a:avLst/>
                    <a:gdLst>
                      <a:gd name="T0" fmla="*/ 0 w 164"/>
                      <a:gd name="T1" fmla="*/ 87 h 178"/>
                      <a:gd name="T2" fmla="*/ 107 w 164"/>
                      <a:gd name="T3" fmla="*/ 0 h 178"/>
                      <a:gd name="T4" fmla="*/ 120 w 164"/>
                      <a:gd name="T5" fmla="*/ 14 h 178"/>
                      <a:gd name="T6" fmla="*/ 73 w 164"/>
                      <a:gd name="T7" fmla="*/ 51 h 178"/>
                      <a:gd name="T8" fmla="*/ 164 w 164"/>
                      <a:gd name="T9" fmla="*/ 163 h 178"/>
                      <a:gd name="T10" fmla="*/ 147 w 164"/>
                      <a:gd name="T11" fmla="*/ 178 h 178"/>
                      <a:gd name="T12" fmla="*/ 57 w 164"/>
                      <a:gd name="T13" fmla="*/ 64 h 178"/>
                      <a:gd name="T14" fmla="*/ 11 w 164"/>
                      <a:gd name="T15" fmla="*/ 101 h 178"/>
                      <a:gd name="T16" fmla="*/ 0 w 164"/>
                      <a:gd name="T17" fmla="*/ 87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4" h="178">
                        <a:moveTo>
                          <a:pt x="0" y="87"/>
                        </a:moveTo>
                        <a:lnTo>
                          <a:pt x="107" y="0"/>
                        </a:lnTo>
                        <a:lnTo>
                          <a:pt x="120" y="14"/>
                        </a:lnTo>
                        <a:lnTo>
                          <a:pt x="73" y="51"/>
                        </a:lnTo>
                        <a:lnTo>
                          <a:pt x="164" y="163"/>
                        </a:lnTo>
                        <a:lnTo>
                          <a:pt x="147" y="178"/>
                        </a:lnTo>
                        <a:lnTo>
                          <a:pt x="57" y="64"/>
                        </a:lnTo>
                        <a:lnTo>
                          <a:pt x="11" y="101"/>
                        </a:lnTo>
                        <a:lnTo>
                          <a:pt x="0" y="8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Freeform 37">
                    <a:extLst>
                      <a:ext uri="{FF2B5EF4-FFF2-40B4-BE49-F238E27FC236}">
                        <a16:creationId xmlns:a16="http://schemas.microsoft.com/office/drawing/2014/main" id="{BE265AE5-6464-42A9-845C-6298495CB28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005513" y="4435476"/>
                    <a:ext cx="334963" cy="273050"/>
                  </a:xfrm>
                  <a:custGeom>
                    <a:avLst/>
                    <a:gdLst>
                      <a:gd name="T0" fmla="*/ 29 w 211"/>
                      <a:gd name="T1" fmla="*/ 58 h 172"/>
                      <a:gd name="T2" fmla="*/ 74 w 211"/>
                      <a:gd name="T3" fmla="*/ 100 h 172"/>
                      <a:gd name="T4" fmla="*/ 90 w 211"/>
                      <a:gd name="T5" fmla="*/ 84 h 172"/>
                      <a:gd name="T6" fmla="*/ 93 w 211"/>
                      <a:gd name="T7" fmla="*/ 80 h 172"/>
                      <a:gd name="T8" fmla="*/ 94 w 211"/>
                      <a:gd name="T9" fmla="*/ 76 h 172"/>
                      <a:gd name="T10" fmla="*/ 99 w 211"/>
                      <a:gd name="T11" fmla="*/ 69 h 172"/>
                      <a:gd name="T12" fmla="*/ 101 w 211"/>
                      <a:gd name="T13" fmla="*/ 66 h 172"/>
                      <a:gd name="T14" fmla="*/ 102 w 211"/>
                      <a:gd name="T15" fmla="*/ 63 h 172"/>
                      <a:gd name="T16" fmla="*/ 104 w 211"/>
                      <a:gd name="T17" fmla="*/ 58 h 172"/>
                      <a:gd name="T18" fmla="*/ 104 w 211"/>
                      <a:gd name="T19" fmla="*/ 55 h 172"/>
                      <a:gd name="T20" fmla="*/ 102 w 211"/>
                      <a:gd name="T21" fmla="*/ 48 h 172"/>
                      <a:gd name="T22" fmla="*/ 101 w 211"/>
                      <a:gd name="T23" fmla="*/ 42 h 172"/>
                      <a:gd name="T24" fmla="*/ 99 w 211"/>
                      <a:gd name="T25" fmla="*/ 39 h 172"/>
                      <a:gd name="T26" fmla="*/ 98 w 211"/>
                      <a:gd name="T27" fmla="*/ 37 h 172"/>
                      <a:gd name="T28" fmla="*/ 94 w 211"/>
                      <a:gd name="T29" fmla="*/ 34 h 172"/>
                      <a:gd name="T30" fmla="*/ 91 w 211"/>
                      <a:gd name="T31" fmla="*/ 31 h 172"/>
                      <a:gd name="T32" fmla="*/ 86 w 211"/>
                      <a:gd name="T33" fmla="*/ 26 h 172"/>
                      <a:gd name="T34" fmla="*/ 80 w 211"/>
                      <a:gd name="T35" fmla="*/ 24 h 172"/>
                      <a:gd name="T36" fmla="*/ 77 w 211"/>
                      <a:gd name="T37" fmla="*/ 23 h 172"/>
                      <a:gd name="T38" fmla="*/ 75 w 211"/>
                      <a:gd name="T39" fmla="*/ 23 h 172"/>
                      <a:gd name="T40" fmla="*/ 72 w 211"/>
                      <a:gd name="T41" fmla="*/ 23 h 172"/>
                      <a:gd name="T42" fmla="*/ 69 w 211"/>
                      <a:gd name="T43" fmla="*/ 23 h 172"/>
                      <a:gd name="T44" fmla="*/ 62 w 211"/>
                      <a:gd name="T45" fmla="*/ 26 h 172"/>
                      <a:gd name="T46" fmla="*/ 58 w 211"/>
                      <a:gd name="T47" fmla="*/ 29 h 172"/>
                      <a:gd name="T48" fmla="*/ 51 w 211"/>
                      <a:gd name="T49" fmla="*/ 34 h 172"/>
                      <a:gd name="T50" fmla="*/ 46 w 211"/>
                      <a:gd name="T51" fmla="*/ 39 h 172"/>
                      <a:gd name="T52" fmla="*/ 29 w 211"/>
                      <a:gd name="T53" fmla="*/ 58 h 172"/>
                      <a:gd name="T54" fmla="*/ 0 w 211"/>
                      <a:gd name="T55" fmla="*/ 61 h 172"/>
                      <a:gd name="T56" fmla="*/ 32 w 211"/>
                      <a:gd name="T57" fmla="*/ 28 h 172"/>
                      <a:gd name="T58" fmla="*/ 37 w 211"/>
                      <a:gd name="T59" fmla="*/ 23 h 172"/>
                      <a:gd name="T60" fmla="*/ 42 w 211"/>
                      <a:gd name="T61" fmla="*/ 18 h 172"/>
                      <a:gd name="T62" fmla="*/ 45 w 211"/>
                      <a:gd name="T63" fmla="*/ 15 h 172"/>
                      <a:gd name="T64" fmla="*/ 50 w 211"/>
                      <a:gd name="T65" fmla="*/ 10 h 172"/>
                      <a:gd name="T66" fmla="*/ 54 w 211"/>
                      <a:gd name="T67" fmla="*/ 8 h 172"/>
                      <a:gd name="T68" fmla="*/ 58 w 211"/>
                      <a:gd name="T69" fmla="*/ 5 h 172"/>
                      <a:gd name="T70" fmla="*/ 62 w 211"/>
                      <a:gd name="T71" fmla="*/ 4 h 172"/>
                      <a:gd name="T72" fmla="*/ 67 w 211"/>
                      <a:gd name="T73" fmla="*/ 2 h 172"/>
                      <a:gd name="T74" fmla="*/ 72 w 211"/>
                      <a:gd name="T75" fmla="*/ 2 h 172"/>
                      <a:gd name="T76" fmla="*/ 77 w 211"/>
                      <a:gd name="T77" fmla="*/ 0 h 172"/>
                      <a:gd name="T78" fmla="*/ 82 w 211"/>
                      <a:gd name="T79" fmla="*/ 0 h 172"/>
                      <a:gd name="T80" fmla="*/ 86 w 211"/>
                      <a:gd name="T81" fmla="*/ 2 h 172"/>
                      <a:gd name="T82" fmla="*/ 91 w 211"/>
                      <a:gd name="T83" fmla="*/ 4 h 172"/>
                      <a:gd name="T84" fmla="*/ 96 w 211"/>
                      <a:gd name="T85" fmla="*/ 5 h 172"/>
                      <a:gd name="T86" fmla="*/ 101 w 211"/>
                      <a:gd name="T87" fmla="*/ 8 h 172"/>
                      <a:gd name="T88" fmla="*/ 106 w 211"/>
                      <a:gd name="T89" fmla="*/ 13 h 172"/>
                      <a:gd name="T90" fmla="*/ 112 w 211"/>
                      <a:gd name="T91" fmla="*/ 18 h 172"/>
                      <a:gd name="T92" fmla="*/ 115 w 211"/>
                      <a:gd name="T93" fmla="*/ 26 h 172"/>
                      <a:gd name="T94" fmla="*/ 118 w 211"/>
                      <a:gd name="T95" fmla="*/ 32 h 172"/>
                      <a:gd name="T96" fmla="*/ 122 w 211"/>
                      <a:gd name="T97" fmla="*/ 39 h 172"/>
                      <a:gd name="T98" fmla="*/ 122 w 211"/>
                      <a:gd name="T99" fmla="*/ 47 h 172"/>
                      <a:gd name="T100" fmla="*/ 122 w 211"/>
                      <a:gd name="T101" fmla="*/ 55 h 172"/>
                      <a:gd name="T102" fmla="*/ 120 w 211"/>
                      <a:gd name="T103" fmla="*/ 61 h 172"/>
                      <a:gd name="T104" fmla="*/ 118 w 211"/>
                      <a:gd name="T105" fmla="*/ 69 h 172"/>
                      <a:gd name="T106" fmla="*/ 211 w 211"/>
                      <a:gd name="T107" fmla="*/ 72 h 172"/>
                      <a:gd name="T108" fmla="*/ 192 w 211"/>
                      <a:gd name="T109" fmla="*/ 93 h 172"/>
                      <a:gd name="T110" fmla="*/ 109 w 211"/>
                      <a:gd name="T111" fmla="*/ 90 h 172"/>
                      <a:gd name="T112" fmla="*/ 88 w 211"/>
                      <a:gd name="T113" fmla="*/ 113 h 172"/>
                      <a:gd name="T114" fmla="*/ 134 w 211"/>
                      <a:gd name="T115" fmla="*/ 156 h 172"/>
                      <a:gd name="T116" fmla="*/ 120 w 211"/>
                      <a:gd name="T117" fmla="*/ 172 h 172"/>
                      <a:gd name="T118" fmla="*/ 0 w 211"/>
                      <a:gd name="T119" fmla="*/ 61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11" h="172">
                        <a:moveTo>
                          <a:pt x="29" y="58"/>
                        </a:moveTo>
                        <a:lnTo>
                          <a:pt x="74" y="100"/>
                        </a:lnTo>
                        <a:lnTo>
                          <a:pt x="90" y="84"/>
                        </a:lnTo>
                        <a:lnTo>
                          <a:pt x="93" y="80"/>
                        </a:lnTo>
                        <a:lnTo>
                          <a:pt x="94" y="76"/>
                        </a:lnTo>
                        <a:lnTo>
                          <a:pt x="99" y="69"/>
                        </a:lnTo>
                        <a:lnTo>
                          <a:pt x="101" y="66"/>
                        </a:lnTo>
                        <a:lnTo>
                          <a:pt x="102" y="63"/>
                        </a:lnTo>
                        <a:lnTo>
                          <a:pt x="104" y="58"/>
                        </a:lnTo>
                        <a:lnTo>
                          <a:pt x="104" y="55"/>
                        </a:lnTo>
                        <a:lnTo>
                          <a:pt x="102" y="48"/>
                        </a:lnTo>
                        <a:lnTo>
                          <a:pt x="101" y="42"/>
                        </a:lnTo>
                        <a:lnTo>
                          <a:pt x="99" y="39"/>
                        </a:lnTo>
                        <a:lnTo>
                          <a:pt x="98" y="37"/>
                        </a:lnTo>
                        <a:lnTo>
                          <a:pt x="94" y="34"/>
                        </a:lnTo>
                        <a:lnTo>
                          <a:pt x="91" y="31"/>
                        </a:lnTo>
                        <a:lnTo>
                          <a:pt x="86" y="26"/>
                        </a:lnTo>
                        <a:lnTo>
                          <a:pt x="80" y="24"/>
                        </a:lnTo>
                        <a:lnTo>
                          <a:pt x="77" y="23"/>
                        </a:lnTo>
                        <a:lnTo>
                          <a:pt x="75" y="23"/>
                        </a:lnTo>
                        <a:lnTo>
                          <a:pt x="72" y="23"/>
                        </a:lnTo>
                        <a:lnTo>
                          <a:pt x="69" y="23"/>
                        </a:lnTo>
                        <a:lnTo>
                          <a:pt x="62" y="26"/>
                        </a:lnTo>
                        <a:lnTo>
                          <a:pt x="58" y="29"/>
                        </a:lnTo>
                        <a:lnTo>
                          <a:pt x="51" y="34"/>
                        </a:lnTo>
                        <a:lnTo>
                          <a:pt x="46" y="39"/>
                        </a:lnTo>
                        <a:lnTo>
                          <a:pt x="29" y="58"/>
                        </a:lnTo>
                        <a:close/>
                        <a:moveTo>
                          <a:pt x="0" y="61"/>
                        </a:moveTo>
                        <a:lnTo>
                          <a:pt x="32" y="28"/>
                        </a:lnTo>
                        <a:lnTo>
                          <a:pt x="37" y="23"/>
                        </a:lnTo>
                        <a:lnTo>
                          <a:pt x="42" y="18"/>
                        </a:lnTo>
                        <a:lnTo>
                          <a:pt x="45" y="15"/>
                        </a:lnTo>
                        <a:lnTo>
                          <a:pt x="50" y="10"/>
                        </a:lnTo>
                        <a:lnTo>
                          <a:pt x="54" y="8"/>
                        </a:lnTo>
                        <a:lnTo>
                          <a:pt x="58" y="5"/>
                        </a:lnTo>
                        <a:lnTo>
                          <a:pt x="62" y="4"/>
                        </a:lnTo>
                        <a:lnTo>
                          <a:pt x="67" y="2"/>
                        </a:lnTo>
                        <a:lnTo>
                          <a:pt x="72" y="2"/>
                        </a:lnTo>
                        <a:lnTo>
                          <a:pt x="77" y="0"/>
                        </a:lnTo>
                        <a:lnTo>
                          <a:pt x="82" y="0"/>
                        </a:lnTo>
                        <a:lnTo>
                          <a:pt x="86" y="2"/>
                        </a:lnTo>
                        <a:lnTo>
                          <a:pt x="91" y="4"/>
                        </a:lnTo>
                        <a:lnTo>
                          <a:pt x="96" y="5"/>
                        </a:lnTo>
                        <a:lnTo>
                          <a:pt x="101" y="8"/>
                        </a:lnTo>
                        <a:lnTo>
                          <a:pt x="106" y="13"/>
                        </a:lnTo>
                        <a:lnTo>
                          <a:pt x="112" y="18"/>
                        </a:lnTo>
                        <a:lnTo>
                          <a:pt x="115" y="26"/>
                        </a:lnTo>
                        <a:lnTo>
                          <a:pt x="118" y="32"/>
                        </a:lnTo>
                        <a:lnTo>
                          <a:pt x="122" y="39"/>
                        </a:lnTo>
                        <a:lnTo>
                          <a:pt x="122" y="47"/>
                        </a:lnTo>
                        <a:lnTo>
                          <a:pt x="122" y="55"/>
                        </a:lnTo>
                        <a:lnTo>
                          <a:pt x="120" y="61"/>
                        </a:lnTo>
                        <a:lnTo>
                          <a:pt x="118" y="69"/>
                        </a:lnTo>
                        <a:lnTo>
                          <a:pt x="211" y="72"/>
                        </a:lnTo>
                        <a:lnTo>
                          <a:pt x="192" y="93"/>
                        </a:lnTo>
                        <a:lnTo>
                          <a:pt x="109" y="90"/>
                        </a:lnTo>
                        <a:lnTo>
                          <a:pt x="88" y="113"/>
                        </a:lnTo>
                        <a:lnTo>
                          <a:pt x="134" y="156"/>
                        </a:lnTo>
                        <a:lnTo>
                          <a:pt x="120" y="172"/>
                        </a:ln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1" name="Freeform 38">
                    <a:extLst>
                      <a:ext uri="{FF2B5EF4-FFF2-40B4-BE49-F238E27FC236}">
                        <a16:creationId xmlns:a16="http://schemas.microsoft.com/office/drawing/2014/main" id="{9E84E556-C129-46CE-B70F-82628A801D6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188075" y="4278313"/>
                    <a:ext cx="292100" cy="258763"/>
                  </a:xfrm>
                  <a:custGeom>
                    <a:avLst/>
                    <a:gdLst>
                      <a:gd name="T0" fmla="*/ 23 w 184"/>
                      <a:gd name="T1" fmla="*/ 22 h 163"/>
                      <a:gd name="T2" fmla="*/ 74 w 184"/>
                      <a:gd name="T3" fmla="*/ 90 h 163"/>
                      <a:gd name="T4" fmla="*/ 106 w 184"/>
                      <a:gd name="T5" fmla="*/ 43 h 163"/>
                      <a:gd name="T6" fmla="*/ 23 w 184"/>
                      <a:gd name="T7" fmla="*/ 22 h 163"/>
                      <a:gd name="T8" fmla="*/ 0 w 184"/>
                      <a:gd name="T9" fmla="*/ 24 h 163"/>
                      <a:gd name="T10" fmla="*/ 16 w 184"/>
                      <a:gd name="T11" fmla="*/ 0 h 163"/>
                      <a:gd name="T12" fmla="*/ 184 w 184"/>
                      <a:gd name="T13" fmla="*/ 40 h 163"/>
                      <a:gd name="T14" fmla="*/ 171 w 184"/>
                      <a:gd name="T15" fmla="*/ 59 h 163"/>
                      <a:gd name="T16" fmla="*/ 125 w 184"/>
                      <a:gd name="T17" fmla="*/ 48 h 163"/>
                      <a:gd name="T18" fmla="*/ 86 w 184"/>
                      <a:gd name="T19" fmla="*/ 106 h 163"/>
                      <a:gd name="T20" fmla="*/ 115 w 184"/>
                      <a:gd name="T21" fmla="*/ 144 h 163"/>
                      <a:gd name="T22" fmla="*/ 102 w 184"/>
                      <a:gd name="T23" fmla="*/ 163 h 163"/>
                      <a:gd name="T24" fmla="*/ 0 w 184"/>
                      <a:gd name="T25" fmla="*/ 24 h 1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4" h="163">
                        <a:moveTo>
                          <a:pt x="23" y="22"/>
                        </a:moveTo>
                        <a:lnTo>
                          <a:pt x="74" y="90"/>
                        </a:lnTo>
                        <a:lnTo>
                          <a:pt x="106" y="43"/>
                        </a:lnTo>
                        <a:lnTo>
                          <a:pt x="23" y="22"/>
                        </a:lnTo>
                        <a:close/>
                        <a:moveTo>
                          <a:pt x="0" y="24"/>
                        </a:moveTo>
                        <a:lnTo>
                          <a:pt x="16" y="0"/>
                        </a:lnTo>
                        <a:lnTo>
                          <a:pt x="184" y="40"/>
                        </a:lnTo>
                        <a:lnTo>
                          <a:pt x="171" y="59"/>
                        </a:lnTo>
                        <a:lnTo>
                          <a:pt x="125" y="48"/>
                        </a:lnTo>
                        <a:lnTo>
                          <a:pt x="86" y="106"/>
                        </a:lnTo>
                        <a:lnTo>
                          <a:pt x="115" y="144"/>
                        </a:lnTo>
                        <a:lnTo>
                          <a:pt x="102" y="163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Freeform 39">
                    <a:extLst>
                      <a:ext uri="{FF2B5EF4-FFF2-40B4-BE49-F238E27FC236}">
                        <a16:creationId xmlns:a16="http://schemas.microsoft.com/office/drawing/2014/main" id="{4195F808-96CB-44EC-817C-3BD7DB69E6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67450" y="4133851"/>
                    <a:ext cx="304800" cy="161925"/>
                  </a:xfrm>
                  <a:custGeom>
                    <a:avLst/>
                    <a:gdLst>
                      <a:gd name="T0" fmla="*/ 0 w 192"/>
                      <a:gd name="T1" fmla="*/ 33 h 102"/>
                      <a:gd name="T2" fmla="*/ 9 w 192"/>
                      <a:gd name="T3" fmla="*/ 13 h 102"/>
                      <a:gd name="T4" fmla="*/ 139 w 192"/>
                      <a:gd name="T5" fmla="*/ 73 h 102"/>
                      <a:gd name="T6" fmla="*/ 174 w 192"/>
                      <a:gd name="T7" fmla="*/ 0 h 102"/>
                      <a:gd name="T8" fmla="*/ 192 w 192"/>
                      <a:gd name="T9" fmla="*/ 8 h 102"/>
                      <a:gd name="T10" fmla="*/ 147 w 192"/>
                      <a:gd name="T11" fmla="*/ 102 h 102"/>
                      <a:gd name="T12" fmla="*/ 0 w 192"/>
                      <a:gd name="T13" fmla="*/ 33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2" h="102">
                        <a:moveTo>
                          <a:pt x="0" y="33"/>
                        </a:moveTo>
                        <a:lnTo>
                          <a:pt x="9" y="13"/>
                        </a:lnTo>
                        <a:lnTo>
                          <a:pt x="139" y="73"/>
                        </a:lnTo>
                        <a:lnTo>
                          <a:pt x="174" y="0"/>
                        </a:lnTo>
                        <a:lnTo>
                          <a:pt x="192" y="8"/>
                        </a:lnTo>
                        <a:lnTo>
                          <a:pt x="147" y="102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Freeform 40">
                    <a:extLst>
                      <a:ext uri="{FF2B5EF4-FFF2-40B4-BE49-F238E27FC236}">
                        <a16:creationId xmlns:a16="http://schemas.microsoft.com/office/drawing/2014/main" id="{921CE88A-BE14-461C-9F03-C442B3D672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5738" y="3759678"/>
                    <a:ext cx="36513" cy="109538"/>
                  </a:xfrm>
                  <a:custGeom>
                    <a:avLst/>
                    <a:gdLst>
                      <a:gd name="T0" fmla="*/ 0 w 23"/>
                      <a:gd name="T1" fmla="*/ 69 h 69"/>
                      <a:gd name="T2" fmla="*/ 3 w 23"/>
                      <a:gd name="T3" fmla="*/ 0 h 69"/>
                      <a:gd name="T4" fmla="*/ 23 w 23"/>
                      <a:gd name="T5" fmla="*/ 1 h 69"/>
                      <a:gd name="T6" fmla="*/ 19 w 23"/>
                      <a:gd name="T7" fmla="*/ 69 h 69"/>
                      <a:gd name="T8" fmla="*/ 0 w 23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69">
                        <a:moveTo>
                          <a:pt x="0" y="69"/>
                        </a:moveTo>
                        <a:lnTo>
                          <a:pt x="3" y="0"/>
                        </a:lnTo>
                        <a:lnTo>
                          <a:pt x="23" y="1"/>
                        </a:lnTo>
                        <a:lnTo>
                          <a:pt x="19" y="69"/>
                        </a:lnTo>
                        <a:lnTo>
                          <a:pt x="0" y="69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" name="Group 43">
                  <a:extLst>
                    <a:ext uri="{FF2B5EF4-FFF2-40B4-BE49-F238E27FC236}">
                      <a16:creationId xmlns:a16="http://schemas.microsoft.com/office/drawing/2014/main" id="{0E2AE647-00EC-464B-BDF3-463641161B6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1471611" y="2021382"/>
                  <a:ext cx="2554290" cy="2207226"/>
                  <a:chOff x="1913" y="1117"/>
                  <a:chExt cx="2414" cy="2086"/>
                </a:xfrm>
              </p:grpSpPr>
              <p:sp>
                <p:nvSpPr>
                  <p:cNvPr id="93" name="Freeform 44">
                    <a:extLst>
                      <a:ext uri="{FF2B5EF4-FFF2-40B4-BE49-F238E27FC236}">
                        <a16:creationId xmlns:a16="http://schemas.microsoft.com/office/drawing/2014/main" id="{175AE1E5-6D83-4CB9-B975-04F818F8EC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1" y="1149"/>
                    <a:ext cx="1764" cy="1513"/>
                  </a:xfrm>
                  <a:custGeom>
                    <a:avLst/>
                    <a:gdLst>
                      <a:gd name="T0" fmla="*/ 0 w 1764"/>
                      <a:gd name="T1" fmla="*/ 1513 h 1513"/>
                      <a:gd name="T2" fmla="*/ 1764 w 1764"/>
                      <a:gd name="T3" fmla="*/ 1513 h 1513"/>
                      <a:gd name="T4" fmla="*/ 887 w 1764"/>
                      <a:gd name="T5" fmla="*/ 0 h 1513"/>
                      <a:gd name="T6" fmla="*/ 0 w 1764"/>
                      <a:gd name="T7" fmla="*/ 1513 h 15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64" h="1513">
                        <a:moveTo>
                          <a:pt x="0" y="1513"/>
                        </a:moveTo>
                        <a:lnTo>
                          <a:pt x="1764" y="1513"/>
                        </a:lnTo>
                        <a:lnTo>
                          <a:pt x="887" y="0"/>
                        </a:lnTo>
                        <a:lnTo>
                          <a:pt x="0" y="1513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Freeform 45">
                    <a:extLst>
                      <a:ext uri="{FF2B5EF4-FFF2-40B4-BE49-F238E27FC236}">
                        <a16:creationId xmlns:a16="http://schemas.microsoft.com/office/drawing/2014/main" id="{14807C7E-EA0B-4B7E-A6A3-AFEF74314E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5" y="2652"/>
                    <a:ext cx="2366" cy="535"/>
                  </a:xfrm>
                  <a:custGeom>
                    <a:avLst/>
                    <a:gdLst>
                      <a:gd name="T0" fmla="*/ 0 w 2366"/>
                      <a:gd name="T1" fmla="*/ 535 h 535"/>
                      <a:gd name="T2" fmla="*/ 2366 w 2366"/>
                      <a:gd name="T3" fmla="*/ 535 h 535"/>
                      <a:gd name="T4" fmla="*/ 2054 w 2366"/>
                      <a:gd name="T5" fmla="*/ 0 h 535"/>
                      <a:gd name="T6" fmla="*/ 312 w 2366"/>
                      <a:gd name="T7" fmla="*/ 0 h 535"/>
                      <a:gd name="T8" fmla="*/ 0 w 2366"/>
                      <a:gd name="T9" fmla="*/ 535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66" h="535">
                        <a:moveTo>
                          <a:pt x="0" y="535"/>
                        </a:moveTo>
                        <a:lnTo>
                          <a:pt x="2366" y="535"/>
                        </a:lnTo>
                        <a:lnTo>
                          <a:pt x="2054" y="0"/>
                        </a:lnTo>
                        <a:lnTo>
                          <a:pt x="312" y="0"/>
                        </a:lnTo>
                        <a:lnTo>
                          <a:pt x="0" y="535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Freeform 46">
                    <a:extLst>
                      <a:ext uri="{FF2B5EF4-FFF2-40B4-BE49-F238E27FC236}">
                        <a16:creationId xmlns:a16="http://schemas.microsoft.com/office/drawing/2014/main" id="{2D93BA4A-2096-42C4-9341-167702B389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25" y="2458"/>
                    <a:ext cx="2166" cy="577"/>
                  </a:xfrm>
                  <a:custGeom>
                    <a:avLst/>
                    <a:gdLst>
                      <a:gd name="T0" fmla="*/ 60 w 2166"/>
                      <a:gd name="T1" fmla="*/ 563 h 577"/>
                      <a:gd name="T2" fmla="*/ 192 w 2166"/>
                      <a:gd name="T3" fmla="*/ 553 h 577"/>
                      <a:gd name="T4" fmla="*/ 364 w 2166"/>
                      <a:gd name="T5" fmla="*/ 569 h 577"/>
                      <a:gd name="T6" fmla="*/ 484 w 2166"/>
                      <a:gd name="T7" fmla="*/ 561 h 577"/>
                      <a:gd name="T8" fmla="*/ 625 w 2166"/>
                      <a:gd name="T9" fmla="*/ 535 h 577"/>
                      <a:gd name="T10" fmla="*/ 729 w 2166"/>
                      <a:gd name="T11" fmla="*/ 547 h 577"/>
                      <a:gd name="T12" fmla="*/ 865 w 2166"/>
                      <a:gd name="T13" fmla="*/ 563 h 577"/>
                      <a:gd name="T14" fmla="*/ 989 w 2166"/>
                      <a:gd name="T15" fmla="*/ 551 h 577"/>
                      <a:gd name="T16" fmla="*/ 1071 w 2166"/>
                      <a:gd name="T17" fmla="*/ 535 h 577"/>
                      <a:gd name="T18" fmla="*/ 1211 w 2166"/>
                      <a:gd name="T19" fmla="*/ 543 h 577"/>
                      <a:gd name="T20" fmla="*/ 1375 w 2166"/>
                      <a:gd name="T21" fmla="*/ 543 h 577"/>
                      <a:gd name="T22" fmla="*/ 1473 w 2166"/>
                      <a:gd name="T23" fmla="*/ 525 h 577"/>
                      <a:gd name="T24" fmla="*/ 1519 w 2166"/>
                      <a:gd name="T25" fmla="*/ 505 h 577"/>
                      <a:gd name="T26" fmla="*/ 1611 w 2166"/>
                      <a:gd name="T27" fmla="*/ 509 h 577"/>
                      <a:gd name="T28" fmla="*/ 1758 w 2166"/>
                      <a:gd name="T29" fmla="*/ 513 h 577"/>
                      <a:gd name="T30" fmla="*/ 1982 w 2166"/>
                      <a:gd name="T31" fmla="*/ 505 h 577"/>
                      <a:gd name="T32" fmla="*/ 2094 w 2166"/>
                      <a:gd name="T33" fmla="*/ 501 h 577"/>
                      <a:gd name="T34" fmla="*/ 2084 w 2166"/>
                      <a:gd name="T35" fmla="*/ 415 h 577"/>
                      <a:gd name="T36" fmla="*/ 1988 w 2166"/>
                      <a:gd name="T37" fmla="*/ 381 h 577"/>
                      <a:gd name="T38" fmla="*/ 1914 w 2166"/>
                      <a:gd name="T39" fmla="*/ 325 h 577"/>
                      <a:gd name="T40" fmla="*/ 1858 w 2166"/>
                      <a:gd name="T41" fmla="*/ 259 h 577"/>
                      <a:gd name="T42" fmla="*/ 1732 w 2166"/>
                      <a:gd name="T43" fmla="*/ 44 h 577"/>
                      <a:gd name="T44" fmla="*/ 1710 w 2166"/>
                      <a:gd name="T45" fmla="*/ 10 h 577"/>
                      <a:gd name="T46" fmla="*/ 1655 w 2166"/>
                      <a:gd name="T47" fmla="*/ 10 h 577"/>
                      <a:gd name="T48" fmla="*/ 1637 w 2166"/>
                      <a:gd name="T49" fmla="*/ 40 h 577"/>
                      <a:gd name="T50" fmla="*/ 1607 w 2166"/>
                      <a:gd name="T51" fmla="*/ 106 h 577"/>
                      <a:gd name="T52" fmla="*/ 1535 w 2166"/>
                      <a:gd name="T53" fmla="*/ 218 h 577"/>
                      <a:gd name="T54" fmla="*/ 1455 w 2166"/>
                      <a:gd name="T55" fmla="*/ 106 h 577"/>
                      <a:gd name="T56" fmla="*/ 1425 w 2166"/>
                      <a:gd name="T57" fmla="*/ 20 h 577"/>
                      <a:gd name="T58" fmla="*/ 1385 w 2166"/>
                      <a:gd name="T59" fmla="*/ 8 h 577"/>
                      <a:gd name="T60" fmla="*/ 1353 w 2166"/>
                      <a:gd name="T61" fmla="*/ 22 h 577"/>
                      <a:gd name="T62" fmla="*/ 1319 w 2166"/>
                      <a:gd name="T63" fmla="*/ 106 h 577"/>
                      <a:gd name="T64" fmla="*/ 1271 w 2166"/>
                      <a:gd name="T65" fmla="*/ 182 h 577"/>
                      <a:gd name="T66" fmla="*/ 1181 w 2166"/>
                      <a:gd name="T67" fmla="*/ 106 h 577"/>
                      <a:gd name="T68" fmla="*/ 1137 w 2166"/>
                      <a:gd name="T69" fmla="*/ 22 h 577"/>
                      <a:gd name="T70" fmla="*/ 1119 w 2166"/>
                      <a:gd name="T71" fmla="*/ 2 h 577"/>
                      <a:gd name="T72" fmla="*/ 1079 w 2166"/>
                      <a:gd name="T73" fmla="*/ 2 h 577"/>
                      <a:gd name="T74" fmla="*/ 1071 w 2166"/>
                      <a:gd name="T75" fmla="*/ 4 h 577"/>
                      <a:gd name="T76" fmla="*/ 1009 w 2166"/>
                      <a:gd name="T77" fmla="*/ 128 h 577"/>
                      <a:gd name="T78" fmla="*/ 957 w 2166"/>
                      <a:gd name="T79" fmla="*/ 216 h 577"/>
                      <a:gd name="T80" fmla="*/ 923 w 2166"/>
                      <a:gd name="T81" fmla="*/ 176 h 577"/>
                      <a:gd name="T82" fmla="*/ 889 w 2166"/>
                      <a:gd name="T83" fmla="*/ 102 h 577"/>
                      <a:gd name="T84" fmla="*/ 847 w 2166"/>
                      <a:gd name="T85" fmla="*/ 6 h 577"/>
                      <a:gd name="T86" fmla="*/ 825 w 2166"/>
                      <a:gd name="T87" fmla="*/ 0 h 577"/>
                      <a:gd name="T88" fmla="*/ 791 w 2166"/>
                      <a:gd name="T89" fmla="*/ 18 h 577"/>
                      <a:gd name="T90" fmla="*/ 747 w 2166"/>
                      <a:gd name="T91" fmla="*/ 122 h 577"/>
                      <a:gd name="T92" fmla="*/ 707 w 2166"/>
                      <a:gd name="T93" fmla="*/ 192 h 577"/>
                      <a:gd name="T94" fmla="*/ 673 w 2166"/>
                      <a:gd name="T95" fmla="*/ 222 h 577"/>
                      <a:gd name="T96" fmla="*/ 623 w 2166"/>
                      <a:gd name="T97" fmla="*/ 154 h 577"/>
                      <a:gd name="T98" fmla="*/ 573 w 2166"/>
                      <a:gd name="T99" fmla="*/ 32 h 577"/>
                      <a:gd name="T100" fmla="*/ 551 w 2166"/>
                      <a:gd name="T101" fmla="*/ 6 h 577"/>
                      <a:gd name="T102" fmla="*/ 509 w 2166"/>
                      <a:gd name="T103" fmla="*/ 4 h 577"/>
                      <a:gd name="T104" fmla="*/ 488 w 2166"/>
                      <a:gd name="T105" fmla="*/ 18 h 577"/>
                      <a:gd name="T106" fmla="*/ 432 w 2166"/>
                      <a:gd name="T107" fmla="*/ 146 h 577"/>
                      <a:gd name="T108" fmla="*/ 362 w 2166"/>
                      <a:gd name="T109" fmla="*/ 253 h 577"/>
                      <a:gd name="T110" fmla="*/ 256 w 2166"/>
                      <a:gd name="T111" fmla="*/ 367 h 577"/>
                      <a:gd name="T112" fmla="*/ 182 w 2166"/>
                      <a:gd name="T113" fmla="*/ 417 h 577"/>
                      <a:gd name="T114" fmla="*/ 80 w 2166"/>
                      <a:gd name="T115" fmla="*/ 457 h 5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166" h="577">
                        <a:moveTo>
                          <a:pt x="0" y="577"/>
                        </a:moveTo>
                        <a:lnTo>
                          <a:pt x="0" y="577"/>
                        </a:lnTo>
                        <a:lnTo>
                          <a:pt x="16" y="573"/>
                        </a:lnTo>
                        <a:lnTo>
                          <a:pt x="60" y="563"/>
                        </a:lnTo>
                        <a:lnTo>
                          <a:pt x="90" y="557"/>
                        </a:lnTo>
                        <a:lnTo>
                          <a:pt x="122" y="555"/>
                        </a:lnTo>
                        <a:lnTo>
                          <a:pt x="156" y="553"/>
                        </a:lnTo>
                        <a:lnTo>
                          <a:pt x="192" y="553"/>
                        </a:lnTo>
                        <a:lnTo>
                          <a:pt x="192" y="553"/>
                        </a:lnTo>
                        <a:lnTo>
                          <a:pt x="256" y="559"/>
                        </a:lnTo>
                        <a:lnTo>
                          <a:pt x="310" y="563"/>
                        </a:lnTo>
                        <a:lnTo>
                          <a:pt x="364" y="569"/>
                        </a:lnTo>
                        <a:lnTo>
                          <a:pt x="424" y="569"/>
                        </a:lnTo>
                        <a:lnTo>
                          <a:pt x="424" y="569"/>
                        </a:lnTo>
                        <a:lnTo>
                          <a:pt x="456" y="567"/>
                        </a:lnTo>
                        <a:lnTo>
                          <a:pt x="484" y="561"/>
                        </a:lnTo>
                        <a:lnTo>
                          <a:pt x="535" y="549"/>
                        </a:lnTo>
                        <a:lnTo>
                          <a:pt x="561" y="543"/>
                        </a:lnTo>
                        <a:lnTo>
                          <a:pt x="591" y="537"/>
                        </a:lnTo>
                        <a:lnTo>
                          <a:pt x="625" y="535"/>
                        </a:lnTo>
                        <a:lnTo>
                          <a:pt x="663" y="537"/>
                        </a:lnTo>
                        <a:lnTo>
                          <a:pt x="663" y="537"/>
                        </a:lnTo>
                        <a:lnTo>
                          <a:pt x="699" y="541"/>
                        </a:lnTo>
                        <a:lnTo>
                          <a:pt x="729" y="547"/>
                        </a:lnTo>
                        <a:lnTo>
                          <a:pt x="775" y="557"/>
                        </a:lnTo>
                        <a:lnTo>
                          <a:pt x="799" y="561"/>
                        </a:lnTo>
                        <a:lnTo>
                          <a:pt x="829" y="563"/>
                        </a:lnTo>
                        <a:lnTo>
                          <a:pt x="865" y="563"/>
                        </a:lnTo>
                        <a:lnTo>
                          <a:pt x="911" y="561"/>
                        </a:lnTo>
                        <a:lnTo>
                          <a:pt x="911" y="561"/>
                        </a:lnTo>
                        <a:lnTo>
                          <a:pt x="957" y="557"/>
                        </a:lnTo>
                        <a:lnTo>
                          <a:pt x="989" y="551"/>
                        </a:lnTo>
                        <a:lnTo>
                          <a:pt x="1015" y="547"/>
                        </a:lnTo>
                        <a:lnTo>
                          <a:pt x="1033" y="541"/>
                        </a:lnTo>
                        <a:lnTo>
                          <a:pt x="1051" y="537"/>
                        </a:lnTo>
                        <a:lnTo>
                          <a:pt x="1071" y="535"/>
                        </a:lnTo>
                        <a:lnTo>
                          <a:pt x="1099" y="535"/>
                        </a:lnTo>
                        <a:lnTo>
                          <a:pt x="1135" y="537"/>
                        </a:lnTo>
                        <a:lnTo>
                          <a:pt x="1135" y="537"/>
                        </a:lnTo>
                        <a:lnTo>
                          <a:pt x="1211" y="543"/>
                        </a:lnTo>
                        <a:lnTo>
                          <a:pt x="1275" y="547"/>
                        </a:lnTo>
                        <a:lnTo>
                          <a:pt x="1307" y="547"/>
                        </a:lnTo>
                        <a:lnTo>
                          <a:pt x="1339" y="545"/>
                        </a:lnTo>
                        <a:lnTo>
                          <a:pt x="1375" y="543"/>
                        </a:lnTo>
                        <a:lnTo>
                          <a:pt x="1415" y="537"/>
                        </a:lnTo>
                        <a:lnTo>
                          <a:pt x="1415" y="537"/>
                        </a:lnTo>
                        <a:lnTo>
                          <a:pt x="1451" y="531"/>
                        </a:lnTo>
                        <a:lnTo>
                          <a:pt x="1473" y="525"/>
                        </a:lnTo>
                        <a:lnTo>
                          <a:pt x="1489" y="519"/>
                        </a:lnTo>
                        <a:lnTo>
                          <a:pt x="1499" y="513"/>
                        </a:lnTo>
                        <a:lnTo>
                          <a:pt x="1507" y="509"/>
                        </a:lnTo>
                        <a:lnTo>
                          <a:pt x="1519" y="505"/>
                        </a:lnTo>
                        <a:lnTo>
                          <a:pt x="1539" y="503"/>
                        </a:lnTo>
                        <a:lnTo>
                          <a:pt x="1567" y="505"/>
                        </a:lnTo>
                        <a:lnTo>
                          <a:pt x="1567" y="505"/>
                        </a:lnTo>
                        <a:lnTo>
                          <a:pt x="1611" y="509"/>
                        </a:lnTo>
                        <a:lnTo>
                          <a:pt x="1631" y="511"/>
                        </a:lnTo>
                        <a:lnTo>
                          <a:pt x="1667" y="513"/>
                        </a:lnTo>
                        <a:lnTo>
                          <a:pt x="1758" y="513"/>
                        </a:lnTo>
                        <a:lnTo>
                          <a:pt x="1758" y="513"/>
                        </a:lnTo>
                        <a:lnTo>
                          <a:pt x="1862" y="513"/>
                        </a:lnTo>
                        <a:lnTo>
                          <a:pt x="1918" y="511"/>
                        </a:lnTo>
                        <a:lnTo>
                          <a:pt x="1950" y="509"/>
                        </a:lnTo>
                        <a:lnTo>
                          <a:pt x="1982" y="505"/>
                        </a:lnTo>
                        <a:lnTo>
                          <a:pt x="1982" y="505"/>
                        </a:lnTo>
                        <a:lnTo>
                          <a:pt x="2004" y="503"/>
                        </a:lnTo>
                        <a:lnTo>
                          <a:pt x="2032" y="501"/>
                        </a:lnTo>
                        <a:lnTo>
                          <a:pt x="2094" y="501"/>
                        </a:lnTo>
                        <a:lnTo>
                          <a:pt x="2166" y="505"/>
                        </a:lnTo>
                        <a:lnTo>
                          <a:pt x="2102" y="417"/>
                        </a:lnTo>
                        <a:lnTo>
                          <a:pt x="2102" y="417"/>
                        </a:lnTo>
                        <a:lnTo>
                          <a:pt x="2084" y="415"/>
                        </a:lnTo>
                        <a:lnTo>
                          <a:pt x="2064" y="411"/>
                        </a:lnTo>
                        <a:lnTo>
                          <a:pt x="2038" y="403"/>
                        </a:lnTo>
                        <a:lnTo>
                          <a:pt x="2006" y="391"/>
                        </a:lnTo>
                        <a:lnTo>
                          <a:pt x="1988" y="381"/>
                        </a:lnTo>
                        <a:lnTo>
                          <a:pt x="1970" y="371"/>
                        </a:lnTo>
                        <a:lnTo>
                          <a:pt x="1952" y="357"/>
                        </a:lnTo>
                        <a:lnTo>
                          <a:pt x="1932" y="343"/>
                        </a:lnTo>
                        <a:lnTo>
                          <a:pt x="1914" y="325"/>
                        </a:lnTo>
                        <a:lnTo>
                          <a:pt x="1894" y="305"/>
                        </a:lnTo>
                        <a:lnTo>
                          <a:pt x="1894" y="305"/>
                        </a:lnTo>
                        <a:lnTo>
                          <a:pt x="1876" y="283"/>
                        </a:lnTo>
                        <a:lnTo>
                          <a:pt x="1858" y="259"/>
                        </a:lnTo>
                        <a:lnTo>
                          <a:pt x="1824" y="212"/>
                        </a:lnTo>
                        <a:lnTo>
                          <a:pt x="1796" y="164"/>
                        </a:lnTo>
                        <a:lnTo>
                          <a:pt x="1770" y="118"/>
                        </a:lnTo>
                        <a:lnTo>
                          <a:pt x="1732" y="44"/>
                        </a:lnTo>
                        <a:lnTo>
                          <a:pt x="1720" y="20"/>
                        </a:lnTo>
                        <a:lnTo>
                          <a:pt x="1714" y="14"/>
                        </a:lnTo>
                        <a:lnTo>
                          <a:pt x="1710" y="10"/>
                        </a:lnTo>
                        <a:lnTo>
                          <a:pt x="1710" y="10"/>
                        </a:lnTo>
                        <a:lnTo>
                          <a:pt x="1695" y="6"/>
                        </a:lnTo>
                        <a:lnTo>
                          <a:pt x="1681" y="4"/>
                        </a:lnTo>
                        <a:lnTo>
                          <a:pt x="1667" y="6"/>
                        </a:lnTo>
                        <a:lnTo>
                          <a:pt x="1655" y="10"/>
                        </a:lnTo>
                        <a:lnTo>
                          <a:pt x="1655" y="10"/>
                        </a:lnTo>
                        <a:lnTo>
                          <a:pt x="1651" y="14"/>
                        </a:lnTo>
                        <a:lnTo>
                          <a:pt x="1647" y="20"/>
                        </a:lnTo>
                        <a:lnTo>
                          <a:pt x="1637" y="40"/>
                        </a:lnTo>
                        <a:lnTo>
                          <a:pt x="1627" y="68"/>
                        </a:lnTo>
                        <a:lnTo>
                          <a:pt x="1617" y="86"/>
                        </a:lnTo>
                        <a:lnTo>
                          <a:pt x="1607" y="106"/>
                        </a:lnTo>
                        <a:lnTo>
                          <a:pt x="1607" y="106"/>
                        </a:lnTo>
                        <a:lnTo>
                          <a:pt x="1583" y="148"/>
                        </a:lnTo>
                        <a:lnTo>
                          <a:pt x="1559" y="182"/>
                        </a:lnTo>
                        <a:lnTo>
                          <a:pt x="1535" y="218"/>
                        </a:lnTo>
                        <a:lnTo>
                          <a:pt x="1535" y="218"/>
                        </a:lnTo>
                        <a:lnTo>
                          <a:pt x="1503" y="176"/>
                        </a:lnTo>
                        <a:lnTo>
                          <a:pt x="1477" y="138"/>
                        </a:lnTo>
                        <a:lnTo>
                          <a:pt x="1455" y="106"/>
                        </a:lnTo>
                        <a:lnTo>
                          <a:pt x="1455" y="106"/>
                        </a:lnTo>
                        <a:lnTo>
                          <a:pt x="1447" y="92"/>
                        </a:lnTo>
                        <a:lnTo>
                          <a:pt x="1441" y="76"/>
                        </a:lnTo>
                        <a:lnTo>
                          <a:pt x="1431" y="44"/>
                        </a:lnTo>
                        <a:lnTo>
                          <a:pt x="1425" y="20"/>
                        </a:lnTo>
                        <a:lnTo>
                          <a:pt x="1423" y="10"/>
                        </a:lnTo>
                        <a:lnTo>
                          <a:pt x="1423" y="10"/>
                        </a:lnTo>
                        <a:lnTo>
                          <a:pt x="1403" y="8"/>
                        </a:lnTo>
                        <a:lnTo>
                          <a:pt x="1385" y="8"/>
                        </a:lnTo>
                        <a:lnTo>
                          <a:pt x="1367" y="10"/>
                        </a:lnTo>
                        <a:lnTo>
                          <a:pt x="1367" y="10"/>
                        </a:lnTo>
                        <a:lnTo>
                          <a:pt x="1361" y="14"/>
                        </a:lnTo>
                        <a:lnTo>
                          <a:pt x="1353" y="22"/>
                        </a:lnTo>
                        <a:lnTo>
                          <a:pt x="1349" y="32"/>
                        </a:lnTo>
                        <a:lnTo>
                          <a:pt x="1343" y="44"/>
                        </a:lnTo>
                        <a:lnTo>
                          <a:pt x="1333" y="74"/>
                        </a:lnTo>
                        <a:lnTo>
                          <a:pt x="1319" y="106"/>
                        </a:lnTo>
                        <a:lnTo>
                          <a:pt x="1319" y="106"/>
                        </a:lnTo>
                        <a:lnTo>
                          <a:pt x="1309" y="124"/>
                        </a:lnTo>
                        <a:lnTo>
                          <a:pt x="1299" y="142"/>
                        </a:lnTo>
                        <a:lnTo>
                          <a:pt x="1271" y="182"/>
                        </a:lnTo>
                        <a:lnTo>
                          <a:pt x="1239" y="225"/>
                        </a:lnTo>
                        <a:lnTo>
                          <a:pt x="1239" y="225"/>
                        </a:lnTo>
                        <a:lnTo>
                          <a:pt x="1207" y="160"/>
                        </a:lnTo>
                        <a:lnTo>
                          <a:pt x="1181" y="106"/>
                        </a:lnTo>
                        <a:lnTo>
                          <a:pt x="1159" y="66"/>
                        </a:lnTo>
                        <a:lnTo>
                          <a:pt x="1159" y="66"/>
                        </a:lnTo>
                        <a:lnTo>
                          <a:pt x="1145" y="42"/>
                        </a:lnTo>
                        <a:lnTo>
                          <a:pt x="1137" y="22"/>
                        </a:lnTo>
                        <a:lnTo>
                          <a:pt x="1129" y="8"/>
                        </a:lnTo>
                        <a:lnTo>
                          <a:pt x="1123" y="4"/>
                        </a:lnTo>
                        <a:lnTo>
                          <a:pt x="1119" y="2"/>
                        </a:lnTo>
                        <a:lnTo>
                          <a:pt x="1119" y="2"/>
                        </a:lnTo>
                        <a:lnTo>
                          <a:pt x="1107" y="0"/>
                        </a:lnTo>
                        <a:lnTo>
                          <a:pt x="1097" y="0"/>
                        </a:lnTo>
                        <a:lnTo>
                          <a:pt x="1079" y="2"/>
                        </a:lnTo>
                        <a:lnTo>
                          <a:pt x="1079" y="2"/>
                        </a:lnTo>
                        <a:lnTo>
                          <a:pt x="1075" y="2"/>
                        </a:lnTo>
                        <a:lnTo>
                          <a:pt x="1075" y="0"/>
                        </a:lnTo>
                        <a:lnTo>
                          <a:pt x="1075" y="0"/>
                        </a:lnTo>
                        <a:lnTo>
                          <a:pt x="1071" y="4"/>
                        </a:lnTo>
                        <a:lnTo>
                          <a:pt x="1063" y="18"/>
                        </a:lnTo>
                        <a:lnTo>
                          <a:pt x="1063" y="18"/>
                        </a:lnTo>
                        <a:lnTo>
                          <a:pt x="1041" y="60"/>
                        </a:lnTo>
                        <a:lnTo>
                          <a:pt x="1009" y="128"/>
                        </a:lnTo>
                        <a:lnTo>
                          <a:pt x="967" y="218"/>
                        </a:lnTo>
                        <a:lnTo>
                          <a:pt x="967" y="218"/>
                        </a:lnTo>
                        <a:lnTo>
                          <a:pt x="963" y="218"/>
                        </a:lnTo>
                        <a:lnTo>
                          <a:pt x="957" y="216"/>
                        </a:lnTo>
                        <a:lnTo>
                          <a:pt x="951" y="210"/>
                        </a:lnTo>
                        <a:lnTo>
                          <a:pt x="943" y="204"/>
                        </a:lnTo>
                        <a:lnTo>
                          <a:pt x="933" y="192"/>
                        </a:lnTo>
                        <a:lnTo>
                          <a:pt x="923" y="176"/>
                        </a:lnTo>
                        <a:lnTo>
                          <a:pt x="911" y="154"/>
                        </a:lnTo>
                        <a:lnTo>
                          <a:pt x="911" y="154"/>
                        </a:lnTo>
                        <a:lnTo>
                          <a:pt x="899" y="128"/>
                        </a:lnTo>
                        <a:lnTo>
                          <a:pt x="889" y="102"/>
                        </a:lnTo>
                        <a:lnTo>
                          <a:pt x="871" y="54"/>
                        </a:lnTo>
                        <a:lnTo>
                          <a:pt x="863" y="34"/>
                        </a:lnTo>
                        <a:lnTo>
                          <a:pt x="855" y="18"/>
                        </a:lnTo>
                        <a:lnTo>
                          <a:pt x="847" y="6"/>
                        </a:lnTo>
                        <a:lnTo>
                          <a:pt x="843" y="4"/>
                        </a:lnTo>
                        <a:lnTo>
                          <a:pt x="839" y="2"/>
                        </a:lnTo>
                        <a:lnTo>
                          <a:pt x="839" y="2"/>
                        </a:lnTo>
                        <a:lnTo>
                          <a:pt x="825" y="0"/>
                        </a:lnTo>
                        <a:lnTo>
                          <a:pt x="813" y="2"/>
                        </a:lnTo>
                        <a:lnTo>
                          <a:pt x="803" y="8"/>
                        </a:lnTo>
                        <a:lnTo>
                          <a:pt x="791" y="18"/>
                        </a:lnTo>
                        <a:lnTo>
                          <a:pt x="791" y="18"/>
                        </a:lnTo>
                        <a:lnTo>
                          <a:pt x="785" y="26"/>
                        </a:lnTo>
                        <a:lnTo>
                          <a:pt x="779" y="40"/>
                        </a:lnTo>
                        <a:lnTo>
                          <a:pt x="763" y="78"/>
                        </a:lnTo>
                        <a:lnTo>
                          <a:pt x="747" y="122"/>
                        </a:lnTo>
                        <a:lnTo>
                          <a:pt x="737" y="144"/>
                        </a:lnTo>
                        <a:lnTo>
                          <a:pt x="727" y="162"/>
                        </a:lnTo>
                        <a:lnTo>
                          <a:pt x="727" y="162"/>
                        </a:lnTo>
                        <a:lnTo>
                          <a:pt x="707" y="192"/>
                        </a:lnTo>
                        <a:lnTo>
                          <a:pt x="693" y="212"/>
                        </a:lnTo>
                        <a:lnTo>
                          <a:pt x="679" y="225"/>
                        </a:lnTo>
                        <a:lnTo>
                          <a:pt x="679" y="225"/>
                        </a:lnTo>
                        <a:lnTo>
                          <a:pt x="673" y="222"/>
                        </a:lnTo>
                        <a:lnTo>
                          <a:pt x="659" y="208"/>
                        </a:lnTo>
                        <a:lnTo>
                          <a:pt x="641" y="184"/>
                        </a:lnTo>
                        <a:lnTo>
                          <a:pt x="631" y="170"/>
                        </a:lnTo>
                        <a:lnTo>
                          <a:pt x="623" y="154"/>
                        </a:lnTo>
                        <a:lnTo>
                          <a:pt x="623" y="154"/>
                        </a:lnTo>
                        <a:lnTo>
                          <a:pt x="607" y="114"/>
                        </a:lnTo>
                        <a:lnTo>
                          <a:pt x="589" y="70"/>
                        </a:lnTo>
                        <a:lnTo>
                          <a:pt x="573" y="32"/>
                        </a:lnTo>
                        <a:lnTo>
                          <a:pt x="567" y="18"/>
                        </a:lnTo>
                        <a:lnTo>
                          <a:pt x="559" y="10"/>
                        </a:lnTo>
                        <a:lnTo>
                          <a:pt x="559" y="10"/>
                        </a:lnTo>
                        <a:lnTo>
                          <a:pt x="551" y="6"/>
                        </a:lnTo>
                        <a:lnTo>
                          <a:pt x="541" y="4"/>
                        </a:lnTo>
                        <a:lnTo>
                          <a:pt x="531" y="2"/>
                        </a:lnTo>
                        <a:lnTo>
                          <a:pt x="521" y="2"/>
                        </a:lnTo>
                        <a:lnTo>
                          <a:pt x="509" y="4"/>
                        </a:lnTo>
                        <a:lnTo>
                          <a:pt x="499" y="8"/>
                        </a:lnTo>
                        <a:lnTo>
                          <a:pt x="493" y="12"/>
                        </a:lnTo>
                        <a:lnTo>
                          <a:pt x="488" y="18"/>
                        </a:lnTo>
                        <a:lnTo>
                          <a:pt x="488" y="18"/>
                        </a:lnTo>
                        <a:lnTo>
                          <a:pt x="476" y="44"/>
                        </a:lnTo>
                        <a:lnTo>
                          <a:pt x="458" y="90"/>
                        </a:lnTo>
                        <a:lnTo>
                          <a:pt x="446" y="118"/>
                        </a:lnTo>
                        <a:lnTo>
                          <a:pt x="432" y="146"/>
                        </a:lnTo>
                        <a:lnTo>
                          <a:pt x="418" y="174"/>
                        </a:lnTo>
                        <a:lnTo>
                          <a:pt x="400" y="202"/>
                        </a:lnTo>
                        <a:lnTo>
                          <a:pt x="400" y="202"/>
                        </a:lnTo>
                        <a:lnTo>
                          <a:pt x="362" y="253"/>
                        </a:lnTo>
                        <a:lnTo>
                          <a:pt x="322" y="301"/>
                        </a:lnTo>
                        <a:lnTo>
                          <a:pt x="300" y="325"/>
                        </a:lnTo>
                        <a:lnTo>
                          <a:pt x="278" y="345"/>
                        </a:lnTo>
                        <a:lnTo>
                          <a:pt x="256" y="367"/>
                        </a:lnTo>
                        <a:lnTo>
                          <a:pt x="232" y="385"/>
                        </a:lnTo>
                        <a:lnTo>
                          <a:pt x="232" y="385"/>
                        </a:lnTo>
                        <a:lnTo>
                          <a:pt x="208" y="401"/>
                        </a:lnTo>
                        <a:lnTo>
                          <a:pt x="182" y="417"/>
                        </a:lnTo>
                        <a:lnTo>
                          <a:pt x="156" y="429"/>
                        </a:lnTo>
                        <a:lnTo>
                          <a:pt x="132" y="439"/>
                        </a:lnTo>
                        <a:lnTo>
                          <a:pt x="96" y="453"/>
                        </a:lnTo>
                        <a:lnTo>
                          <a:pt x="80" y="457"/>
                        </a:lnTo>
                        <a:lnTo>
                          <a:pt x="0" y="577"/>
                        </a:lnTo>
                        <a:close/>
                      </a:path>
                    </a:pathLst>
                  </a:custGeom>
                  <a:solidFill>
                    <a:srgbClr val="83C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Freeform 47">
                    <a:extLst>
                      <a:ext uri="{FF2B5EF4-FFF2-40B4-BE49-F238E27FC236}">
                        <a16:creationId xmlns:a16="http://schemas.microsoft.com/office/drawing/2014/main" id="{05F64E2C-944C-4627-9769-B020EB9C3F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2" y="2468"/>
                    <a:ext cx="354" cy="457"/>
                  </a:xfrm>
                  <a:custGeom>
                    <a:avLst/>
                    <a:gdLst>
                      <a:gd name="T0" fmla="*/ 2 w 354"/>
                      <a:gd name="T1" fmla="*/ 8 h 457"/>
                      <a:gd name="T2" fmla="*/ 2 w 354"/>
                      <a:gd name="T3" fmla="*/ 8 h 457"/>
                      <a:gd name="T4" fmla="*/ 0 w 354"/>
                      <a:gd name="T5" fmla="*/ 110 h 457"/>
                      <a:gd name="T6" fmla="*/ 0 w 354"/>
                      <a:gd name="T7" fmla="*/ 192 h 457"/>
                      <a:gd name="T8" fmla="*/ 0 w 354"/>
                      <a:gd name="T9" fmla="*/ 223 h 457"/>
                      <a:gd name="T10" fmla="*/ 2 w 354"/>
                      <a:gd name="T11" fmla="*/ 247 h 457"/>
                      <a:gd name="T12" fmla="*/ 2 w 354"/>
                      <a:gd name="T13" fmla="*/ 247 h 457"/>
                      <a:gd name="T14" fmla="*/ 6 w 354"/>
                      <a:gd name="T15" fmla="*/ 265 h 457"/>
                      <a:gd name="T16" fmla="*/ 10 w 354"/>
                      <a:gd name="T17" fmla="*/ 283 h 457"/>
                      <a:gd name="T18" fmla="*/ 16 w 354"/>
                      <a:gd name="T19" fmla="*/ 299 h 457"/>
                      <a:gd name="T20" fmla="*/ 24 w 354"/>
                      <a:gd name="T21" fmla="*/ 315 h 457"/>
                      <a:gd name="T22" fmla="*/ 32 w 354"/>
                      <a:gd name="T23" fmla="*/ 331 h 457"/>
                      <a:gd name="T24" fmla="*/ 40 w 354"/>
                      <a:gd name="T25" fmla="*/ 343 h 457"/>
                      <a:gd name="T26" fmla="*/ 48 w 354"/>
                      <a:gd name="T27" fmla="*/ 353 h 457"/>
                      <a:gd name="T28" fmla="*/ 58 w 354"/>
                      <a:gd name="T29" fmla="*/ 359 h 457"/>
                      <a:gd name="T30" fmla="*/ 58 w 354"/>
                      <a:gd name="T31" fmla="*/ 359 h 457"/>
                      <a:gd name="T32" fmla="*/ 92 w 354"/>
                      <a:gd name="T33" fmla="*/ 377 h 457"/>
                      <a:gd name="T34" fmla="*/ 146 w 354"/>
                      <a:gd name="T35" fmla="*/ 405 h 457"/>
                      <a:gd name="T36" fmla="*/ 176 w 354"/>
                      <a:gd name="T37" fmla="*/ 419 h 457"/>
                      <a:gd name="T38" fmla="*/ 204 w 354"/>
                      <a:gd name="T39" fmla="*/ 433 h 457"/>
                      <a:gd name="T40" fmla="*/ 230 w 354"/>
                      <a:gd name="T41" fmla="*/ 441 h 457"/>
                      <a:gd name="T42" fmla="*/ 250 w 354"/>
                      <a:gd name="T43" fmla="*/ 447 h 457"/>
                      <a:gd name="T44" fmla="*/ 250 w 354"/>
                      <a:gd name="T45" fmla="*/ 447 h 457"/>
                      <a:gd name="T46" fmla="*/ 316 w 354"/>
                      <a:gd name="T47" fmla="*/ 455 h 457"/>
                      <a:gd name="T48" fmla="*/ 334 w 354"/>
                      <a:gd name="T49" fmla="*/ 457 h 457"/>
                      <a:gd name="T50" fmla="*/ 338 w 354"/>
                      <a:gd name="T51" fmla="*/ 457 h 457"/>
                      <a:gd name="T52" fmla="*/ 338 w 354"/>
                      <a:gd name="T53" fmla="*/ 455 h 457"/>
                      <a:gd name="T54" fmla="*/ 338 w 354"/>
                      <a:gd name="T55" fmla="*/ 455 h 457"/>
                      <a:gd name="T56" fmla="*/ 300 w 354"/>
                      <a:gd name="T57" fmla="*/ 417 h 457"/>
                      <a:gd name="T58" fmla="*/ 226 w 354"/>
                      <a:gd name="T59" fmla="*/ 341 h 457"/>
                      <a:gd name="T60" fmla="*/ 122 w 354"/>
                      <a:gd name="T61" fmla="*/ 231 h 457"/>
                      <a:gd name="T62" fmla="*/ 306 w 354"/>
                      <a:gd name="T63" fmla="*/ 391 h 457"/>
                      <a:gd name="T64" fmla="*/ 354 w 354"/>
                      <a:gd name="T65" fmla="*/ 391 h 457"/>
                      <a:gd name="T66" fmla="*/ 354 w 354"/>
                      <a:gd name="T67" fmla="*/ 391 h 457"/>
                      <a:gd name="T68" fmla="*/ 244 w 354"/>
                      <a:gd name="T69" fmla="*/ 301 h 457"/>
                      <a:gd name="T70" fmla="*/ 166 w 354"/>
                      <a:gd name="T71" fmla="*/ 239 h 457"/>
                      <a:gd name="T72" fmla="*/ 130 w 354"/>
                      <a:gd name="T73" fmla="*/ 208 h 457"/>
                      <a:gd name="T74" fmla="*/ 130 w 354"/>
                      <a:gd name="T75" fmla="*/ 208 h 457"/>
                      <a:gd name="T76" fmla="*/ 118 w 354"/>
                      <a:gd name="T77" fmla="*/ 174 h 457"/>
                      <a:gd name="T78" fmla="*/ 96 w 354"/>
                      <a:gd name="T79" fmla="*/ 108 h 457"/>
                      <a:gd name="T80" fmla="*/ 84 w 354"/>
                      <a:gd name="T81" fmla="*/ 72 h 457"/>
                      <a:gd name="T82" fmla="*/ 70 w 354"/>
                      <a:gd name="T83" fmla="*/ 40 h 457"/>
                      <a:gd name="T84" fmla="*/ 60 w 354"/>
                      <a:gd name="T85" fmla="*/ 18 h 457"/>
                      <a:gd name="T86" fmla="*/ 54 w 354"/>
                      <a:gd name="T87" fmla="*/ 10 h 457"/>
                      <a:gd name="T88" fmla="*/ 50 w 354"/>
                      <a:gd name="T89" fmla="*/ 8 h 457"/>
                      <a:gd name="T90" fmla="*/ 50 w 354"/>
                      <a:gd name="T91" fmla="*/ 8 h 457"/>
                      <a:gd name="T92" fmla="*/ 28 w 354"/>
                      <a:gd name="T93" fmla="*/ 2 h 457"/>
                      <a:gd name="T94" fmla="*/ 18 w 354"/>
                      <a:gd name="T95" fmla="*/ 0 h 457"/>
                      <a:gd name="T96" fmla="*/ 18 w 354"/>
                      <a:gd name="T97" fmla="*/ 0 h 457"/>
                      <a:gd name="T98" fmla="*/ 12 w 354"/>
                      <a:gd name="T99" fmla="*/ 2 h 457"/>
                      <a:gd name="T100" fmla="*/ 8 w 354"/>
                      <a:gd name="T101" fmla="*/ 4 h 457"/>
                      <a:gd name="T102" fmla="*/ 2 w 354"/>
                      <a:gd name="T103" fmla="*/ 8 h 457"/>
                      <a:gd name="T104" fmla="*/ 2 w 354"/>
                      <a:gd name="T105" fmla="*/ 8 h 4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354" h="457">
                        <a:moveTo>
                          <a:pt x="2" y="8"/>
                        </a:moveTo>
                        <a:lnTo>
                          <a:pt x="2" y="8"/>
                        </a:lnTo>
                        <a:lnTo>
                          <a:pt x="0" y="110"/>
                        </a:lnTo>
                        <a:lnTo>
                          <a:pt x="0" y="192"/>
                        </a:lnTo>
                        <a:lnTo>
                          <a:pt x="0" y="223"/>
                        </a:lnTo>
                        <a:lnTo>
                          <a:pt x="2" y="247"/>
                        </a:lnTo>
                        <a:lnTo>
                          <a:pt x="2" y="247"/>
                        </a:lnTo>
                        <a:lnTo>
                          <a:pt x="6" y="265"/>
                        </a:lnTo>
                        <a:lnTo>
                          <a:pt x="10" y="283"/>
                        </a:lnTo>
                        <a:lnTo>
                          <a:pt x="16" y="299"/>
                        </a:lnTo>
                        <a:lnTo>
                          <a:pt x="24" y="315"/>
                        </a:lnTo>
                        <a:lnTo>
                          <a:pt x="32" y="331"/>
                        </a:lnTo>
                        <a:lnTo>
                          <a:pt x="40" y="343"/>
                        </a:lnTo>
                        <a:lnTo>
                          <a:pt x="48" y="353"/>
                        </a:lnTo>
                        <a:lnTo>
                          <a:pt x="58" y="359"/>
                        </a:lnTo>
                        <a:lnTo>
                          <a:pt x="58" y="359"/>
                        </a:lnTo>
                        <a:lnTo>
                          <a:pt x="92" y="377"/>
                        </a:lnTo>
                        <a:lnTo>
                          <a:pt x="146" y="405"/>
                        </a:lnTo>
                        <a:lnTo>
                          <a:pt x="176" y="419"/>
                        </a:lnTo>
                        <a:lnTo>
                          <a:pt x="204" y="433"/>
                        </a:lnTo>
                        <a:lnTo>
                          <a:pt x="230" y="441"/>
                        </a:lnTo>
                        <a:lnTo>
                          <a:pt x="250" y="447"/>
                        </a:lnTo>
                        <a:lnTo>
                          <a:pt x="250" y="447"/>
                        </a:lnTo>
                        <a:lnTo>
                          <a:pt x="316" y="455"/>
                        </a:lnTo>
                        <a:lnTo>
                          <a:pt x="334" y="457"/>
                        </a:lnTo>
                        <a:lnTo>
                          <a:pt x="338" y="457"/>
                        </a:lnTo>
                        <a:lnTo>
                          <a:pt x="338" y="455"/>
                        </a:lnTo>
                        <a:lnTo>
                          <a:pt x="338" y="455"/>
                        </a:lnTo>
                        <a:lnTo>
                          <a:pt x="300" y="417"/>
                        </a:lnTo>
                        <a:lnTo>
                          <a:pt x="226" y="341"/>
                        </a:lnTo>
                        <a:lnTo>
                          <a:pt x="122" y="231"/>
                        </a:lnTo>
                        <a:lnTo>
                          <a:pt x="306" y="391"/>
                        </a:lnTo>
                        <a:lnTo>
                          <a:pt x="354" y="391"/>
                        </a:lnTo>
                        <a:lnTo>
                          <a:pt x="354" y="391"/>
                        </a:lnTo>
                        <a:lnTo>
                          <a:pt x="244" y="301"/>
                        </a:lnTo>
                        <a:lnTo>
                          <a:pt x="166" y="239"/>
                        </a:lnTo>
                        <a:lnTo>
                          <a:pt x="130" y="208"/>
                        </a:lnTo>
                        <a:lnTo>
                          <a:pt x="130" y="208"/>
                        </a:lnTo>
                        <a:lnTo>
                          <a:pt x="118" y="174"/>
                        </a:lnTo>
                        <a:lnTo>
                          <a:pt x="96" y="108"/>
                        </a:lnTo>
                        <a:lnTo>
                          <a:pt x="84" y="72"/>
                        </a:lnTo>
                        <a:lnTo>
                          <a:pt x="70" y="40"/>
                        </a:lnTo>
                        <a:lnTo>
                          <a:pt x="60" y="18"/>
                        </a:lnTo>
                        <a:lnTo>
                          <a:pt x="54" y="10"/>
                        </a:lnTo>
                        <a:lnTo>
                          <a:pt x="50" y="8"/>
                        </a:lnTo>
                        <a:lnTo>
                          <a:pt x="50" y="8"/>
                        </a:lnTo>
                        <a:lnTo>
                          <a:pt x="28" y="2"/>
                        </a:lnTo>
                        <a:lnTo>
                          <a:pt x="18" y="0"/>
                        </a:ln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8" y="4"/>
                        </a:lnTo>
                        <a:lnTo>
                          <a:pt x="2" y="8"/>
                        </a:lnTo>
                        <a:lnTo>
                          <a:pt x="2" y="8"/>
                        </a:lnTo>
                        <a:close/>
                      </a:path>
                    </a:pathLst>
                  </a:custGeom>
                  <a:solidFill>
                    <a:srgbClr val="E7E9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Freeform 48">
                    <a:extLst>
                      <a:ext uri="{FF2B5EF4-FFF2-40B4-BE49-F238E27FC236}">
                        <a16:creationId xmlns:a16="http://schemas.microsoft.com/office/drawing/2014/main" id="{EECC2D27-2992-4EB5-A749-02190DDB1E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40" y="2466"/>
                    <a:ext cx="352" cy="459"/>
                  </a:xfrm>
                  <a:custGeom>
                    <a:avLst/>
                    <a:gdLst>
                      <a:gd name="T0" fmla="*/ 0 w 352"/>
                      <a:gd name="T1" fmla="*/ 2 h 459"/>
                      <a:gd name="T2" fmla="*/ 0 w 352"/>
                      <a:gd name="T3" fmla="*/ 2 h 459"/>
                      <a:gd name="T4" fmla="*/ 6 w 352"/>
                      <a:gd name="T5" fmla="*/ 120 h 459"/>
                      <a:gd name="T6" fmla="*/ 8 w 352"/>
                      <a:gd name="T7" fmla="*/ 198 h 459"/>
                      <a:gd name="T8" fmla="*/ 8 w 352"/>
                      <a:gd name="T9" fmla="*/ 223 h 459"/>
                      <a:gd name="T10" fmla="*/ 8 w 352"/>
                      <a:gd name="T11" fmla="*/ 233 h 459"/>
                      <a:gd name="T12" fmla="*/ 8 w 352"/>
                      <a:gd name="T13" fmla="*/ 233 h 459"/>
                      <a:gd name="T14" fmla="*/ 8 w 352"/>
                      <a:gd name="T15" fmla="*/ 237 h 459"/>
                      <a:gd name="T16" fmla="*/ 12 w 352"/>
                      <a:gd name="T17" fmla="*/ 247 h 459"/>
                      <a:gd name="T18" fmla="*/ 26 w 352"/>
                      <a:gd name="T19" fmla="*/ 279 h 459"/>
                      <a:gd name="T20" fmla="*/ 42 w 352"/>
                      <a:gd name="T21" fmla="*/ 313 h 459"/>
                      <a:gd name="T22" fmla="*/ 56 w 352"/>
                      <a:gd name="T23" fmla="*/ 337 h 459"/>
                      <a:gd name="T24" fmla="*/ 56 w 352"/>
                      <a:gd name="T25" fmla="*/ 337 h 459"/>
                      <a:gd name="T26" fmla="*/ 68 w 352"/>
                      <a:gd name="T27" fmla="*/ 353 h 459"/>
                      <a:gd name="T28" fmla="*/ 86 w 352"/>
                      <a:gd name="T29" fmla="*/ 371 h 459"/>
                      <a:gd name="T30" fmla="*/ 102 w 352"/>
                      <a:gd name="T31" fmla="*/ 389 h 459"/>
                      <a:gd name="T32" fmla="*/ 112 w 352"/>
                      <a:gd name="T33" fmla="*/ 401 h 459"/>
                      <a:gd name="T34" fmla="*/ 112 w 352"/>
                      <a:gd name="T35" fmla="*/ 401 h 459"/>
                      <a:gd name="T36" fmla="*/ 120 w 352"/>
                      <a:gd name="T37" fmla="*/ 407 h 459"/>
                      <a:gd name="T38" fmla="*/ 140 w 352"/>
                      <a:gd name="T39" fmla="*/ 415 h 459"/>
                      <a:gd name="T40" fmla="*/ 196 w 352"/>
                      <a:gd name="T41" fmla="*/ 433 h 459"/>
                      <a:gd name="T42" fmla="*/ 256 w 352"/>
                      <a:gd name="T43" fmla="*/ 449 h 459"/>
                      <a:gd name="T44" fmla="*/ 280 w 352"/>
                      <a:gd name="T45" fmla="*/ 455 h 459"/>
                      <a:gd name="T46" fmla="*/ 296 w 352"/>
                      <a:gd name="T47" fmla="*/ 457 h 459"/>
                      <a:gd name="T48" fmla="*/ 296 w 352"/>
                      <a:gd name="T49" fmla="*/ 457 h 459"/>
                      <a:gd name="T50" fmla="*/ 328 w 352"/>
                      <a:gd name="T51" fmla="*/ 459 h 459"/>
                      <a:gd name="T52" fmla="*/ 334 w 352"/>
                      <a:gd name="T53" fmla="*/ 459 h 459"/>
                      <a:gd name="T54" fmla="*/ 336 w 352"/>
                      <a:gd name="T55" fmla="*/ 457 h 459"/>
                      <a:gd name="T56" fmla="*/ 336 w 352"/>
                      <a:gd name="T57" fmla="*/ 457 h 459"/>
                      <a:gd name="T58" fmla="*/ 312 w 352"/>
                      <a:gd name="T59" fmla="*/ 433 h 459"/>
                      <a:gd name="T60" fmla="*/ 256 w 352"/>
                      <a:gd name="T61" fmla="*/ 383 h 459"/>
                      <a:gd name="T62" fmla="*/ 176 w 352"/>
                      <a:gd name="T63" fmla="*/ 313 h 459"/>
                      <a:gd name="T64" fmla="*/ 104 w 352"/>
                      <a:gd name="T65" fmla="*/ 186 h 459"/>
                      <a:gd name="T66" fmla="*/ 232 w 352"/>
                      <a:gd name="T67" fmla="*/ 345 h 459"/>
                      <a:gd name="T68" fmla="*/ 336 w 352"/>
                      <a:gd name="T69" fmla="*/ 393 h 459"/>
                      <a:gd name="T70" fmla="*/ 352 w 352"/>
                      <a:gd name="T71" fmla="*/ 393 h 459"/>
                      <a:gd name="T72" fmla="*/ 352 w 352"/>
                      <a:gd name="T73" fmla="*/ 393 h 459"/>
                      <a:gd name="T74" fmla="*/ 216 w 352"/>
                      <a:gd name="T75" fmla="*/ 297 h 459"/>
                      <a:gd name="T76" fmla="*/ 216 w 352"/>
                      <a:gd name="T77" fmla="*/ 297 h 459"/>
                      <a:gd name="T78" fmla="*/ 194 w 352"/>
                      <a:gd name="T79" fmla="*/ 269 h 459"/>
                      <a:gd name="T80" fmla="*/ 146 w 352"/>
                      <a:gd name="T81" fmla="*/ 210 h 459"/>
                      <a:gd name="T82" fmla="*/ 80 w 352"/>
                      <a:gd name="T83" fmla="*/ 122 h 459"/>
                      <a:gd name="T84" fmla="*/ 32 w 352"/>
                      <a:gd name="T85" fmla="*/ 10 h 459"/>
                      <a:gd name="T86" fmla="*/ 32 w 352"/>
                      <a:gd name="T87" fmla="*/ 10 h 459"/>
                      <a:gd name="T88" fmla="*/ 16 w 352"/>
                      <a:gd name="T89" fmla="*/ 2 h 459"/>
                      <a:gd name="T90" fmla="*/ 4 w 352"/>
                      <a:gd name="T91" fmla="*/ 0 h 459"/>
                      <a:gd name="T92" fmla="*/ 0 w 352"/>
                      <a:gd name="T93" fmla="*/ 0 h 459"/>
                      <a:gd name="T94" fmla="*/ 0 w 352"/>
                      <a:gd name="T95" fmla="*/ 2 h 459"/>
                      <a:gd name="T96" fmla="*/ 0 w 352"/>
                      <a:gd name="T97" fmla="*/ 2 h 4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352" h="459">
                        <a:moveTo>
                          <a:pt x="0" y="2"/>
                        </a:moveTo>
                        <a:lnTo>
                          <a:pt x="0" y="2"/>
                        </a:lnTo>
                        <a:lnTo>
                          <a:pt x="6" y="120"/>
                        </a:lnTo>
                        <a:lnTo>
                          <a:pt x="8" y="198"/>
                        </a:lnTo>
                        <a:lnTo>
                          <a:pt x="8" y="223"/>
                        </a:lnTo>
                        <a:lnTo>
                          <a:pt x="8" y="233"/>
                        </a:lnTo>
                        <a:lnTo>
                          <a:pt x="8" y="233"/>
                        </a:lnTo>
                        <a:lnTo>
                          <a:pt x="8" y="237"/>
                        </a:lnTo>
                        <a:lnTo>
                          <a:pt x="12" y="247"/>
                        </a:lnTo>
                        <a:lnTo>
                          <a:pt x="26" y="279"/>
                        </a:lnTo>
                        <a:lnTo>
                          <a:pt x="42" y="313"/>
                        </a:lnTo>
                        <a:lnTo>
                          <a:pt x="56" y="337"/>
                        </a:lnTo>
                        <a:lnTo>
                          <a:pt x="56" y="337"/>
                        </a:lnTo>
                        <a:lnTo>
                          <a:pt x="68" y="353"/>
                        </a:lnTo>
                        <a:lnTo>
                          <a:pt x="86" y="371"/>
                        </a:lnTo>
                        <a:lnTo>
                          <a:pt x="102" y="389"/>
                        </a:lnTo>
                        <a:lnTo>
                          <a:pt x="112" y="401"/>
                        </a:lnTo>
                        <a:lnTo>
                          <a:pt x="112" y="401"/>
                        </a:lnTo>
                        <a:lnTo>
                          <a:pt x="120" y="407"/>
                        </a:lnTo>
                        <a:lnTo>
                          <a:pt x="140" y="415"/>
                        </a:lnTo>
                        <a:lnTo>
                          <a:pt x="196" y="433"/>
                        </a:lnTo>
                        <a:lnTo>
                          <a:pt x="256" y="449"/>
                        </a:lnTo>
                        <a:lnTo>
                          <a:pt x="280" y="455"/>
                        </a:lnTo>
                        <a:lnTo>
                          <a:pt x="296" y="457"/>
                        </a:lnTo>
                        <a:lnTo>
                          <a:pt x="296" y="457"/>
                        </a:lnTo>
                        <a:lnTo>
                          <a:pt x="328" y="459"/>
                        </a:lnTo>
                        <a:lnTo>
                          <a:pt x="334" y="459"/>
                        </a:lnTo>
                        <a:lnTo>
                          <a:pt x="336" y="457"/>
                        </a:lnTo>
                        <a:lnTo>
                          <a:pt x="336" y="457"/>
                        </a:lnTo>
                        <a:lnTo>
                          <a:pt x="312" y="433"/>
                        </a:lnTo>
                        <a:lnTo>
                          <a:pt x="256" y="383"/>
                        </a:lnTo>
                        <a:lnTo>
                          <a:pt x="176" y="313"/>
                        </a:lnTo>
                        <a:lnTo>
                          <a:pt x="104" y="186"/>
                        </a:lnTo>
                        <a:lnTo>
                          <a:pt x="232" y="345"/>
                        </a:lnTo>
                        <a:lnTo>
                          <a:pt x="336" y="393"/>
                        </a:lnTo>
                        <a:lnTo>
                          <a:pt x="352" y="393"/>
                        </a:lnTo>
                        <a:lnTo>
                          <a:pt x="352" y="393"/>
                        </a:lnTo>
                        <a:lnTo>
                          <a:pt x="216" y="297"/>
                        </a:lnTo>
                        <a:lnTo>
                          <a:pt x="216" y="297"/>
                        </a:lnTo>
                        <a:lnTo>
                          <a:pt x="194" y="269"/>
                        </a:lnTo>
                        <a:lnTo>
                          <a:pt x="146" y="210"/>
                        </a:lnTo>
                        <a:lnTo>
                          <a:pt x="80" y="122"/>
                        </a:lnTo>
                        <a:lnTo>
                          <a:pt x="32" y="10"/>
                        </a:lnTo>
                        <a:lnTo>
                          <a:pt x="32" y="10"/>
                        </a:lnTo>
                        <a:lnTo>
                          <a:pt x="16" y="2"/>
                        </a:ln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solidFill>
                    <a:srgbClr val="E7E9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Freeform 49">
                    <a:extLst>
                      <a:ext uri="{FF2B5EF4-FFF2-40B4-BE49-F238E27FC236}">
                        <a16:creationId xmlns:a16="http://schemas.microsoft.com/office/drawing/2014/main" id="{33AA25D9-CBA6-4D6E-9F68-454033F7A7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2468"/>
                    <a:ext cx="336" cy="399"/>
                  </a:xfrm>
                  <a:custGeom>
                    <a:avLst/>
                    <a:gdLst>
                      <a:gd name="T0" fmla="*/ 0 w 336"/>
                      <a:gd name="T1" fmla="*/ 8 h 399"/>
                      <a:gd name="T2" fmla="*/ 0 w 336"/>
                      <a:gd name="T3" fmla="*/ 8 h 399"/>
                      <a:gd name="T4" fmla="*/ 34 w 336"/>
                      <a:gd name="T5" fmla="*/ 110 h 399"/>
                      <a:gd name="T6" fmla="*/ 58 w 336"/>
                      <a:gd name="T7" fmla="*/ 184 h 399"/>
                      <a:gd name="T8" fmla="*/ 72 w 336"/>
                      <a:gd name="T9" fmla="*/ 231 h 399"/>
                      <a:gd name="T10" fmla="*/ 72 w 336"/>
                      <a:gd name="T11" fmla="*/ 231 h 399"/>
                      <a:gd name="T12" fmla="*/ 76 w 336"/>
                      <a:gd name="T13" fmla="*/ 245 h 399"/>
                      <a:gd name="T14" fmla="*/ 84 w 336"/>
                      <a:gd name="T15" fmla="*/ 263 h 399"/>
                      <a:gd name="T16" fmla="*/ 104 w 336"/>
                      <a:gd name="T17" fmla="*/ 301 h 399"/>
                      <a:gd name="T18" fmla="*/ 124 w 336"/>
                      <a:gd name="T19" fmla="*/ 335 h 399"/>
                      <a:gd name="T20" fmla="*/ 136 w 336"/>
                      <a:gd name="T21" fmla="*/ 351 h 399"/>
                      <a:gd name="T22" fmla="*/ 136 w 336"/>
                      <a:gd name="T23" fmla="*/ 351 h 399"/>
                      <a:gd name="T24" fmla="*/ 158 w 336"/>
                      <a:gd name="T25" fmla="*/ 369 h 399"/>
                      <a:gd name="T26" fmla="*/ 176 w 336"/>
                      <a:gd name="T27" fmla="*/ 383 h 399"/>
                      <a:gd name="T28" fmla="*/ 336 w 336"/>
                      <a:gd name="T29" fmla="*/ 399 h 399"/>
                      <a:gd name="T30" fmla="*/ 336 w 336"/>
                      <a:gd name="T31" fmla="*/ 399 h 399"/>
                      <a:gd name="T32" fmla="*/ 282 w 336"/>
                      <a:gd name="T33" fmla="*/ 367 h 399"/>
                      <a:gd name="T34" fmla="*/ 246 w 336"/>
                      <a:gd name="T35" fmla="*/ 343 h 399"/>
                      <a:gd name="T36" fmla="*/ 236 w 336"/>
                      <a:gd name="T37" fmla="*/ 333 h 399"/>
                      <a:gd name="T38" fmla="*/ 232 w 336"/>
                      <a:gd name="T39" fmla="*/ 329 h 399"/>
                      <a:gd name="T40" fmla="*/ 232 w 336"/>
                      <a:gd name="T41" fmla="*/ 327 h 399"/>
                      <a:gd name="T42" fmla="*/ 232 w 336"/>
                      <a:gd name="T43" fmla="*/ 327 h 399"/>
                      <a:gd name="T44" fmla="*/ 258 w 336"/>
                      <a:gd name="T45" fmla="*/ 281 h 399"/>
                      <a:gd name="T46" fmla="*/ 274 w 336"/>
                      <a:gd name="T47" fmla="*/ 253 h 399"/>
                      <a:gd name="T48" fmla="*/ 278 w 336"/>
                      <a:gd name="T49" fmla="*/ 239 h 399"/>
                      <a:gd name="T50" fmla="*/ 280 w 336"/>
                      <a:gd name="T51" fmla="*/ 231 h 399"/>
                      <a:gd name="T52" fmla="*/ 280 w 336"/>
                      <a:gd name="T53" fmla="*/ 231 h 399"/>
                      <a:gd name="T54" fmla="*/ 276 w 336"/>
                      <a:gd name="T55" fmla="*/ 110 h 399"/>
                      <a:gd name="T56" fmla="*/ 272 w 336"/>
                      <a:gd name="T57" fmla="*/ 0 h 399"/>
                      <a:gd name="T58" fmla="*/ 232 w 336"/>
                      <a:gd name="T59" fmla="*/ 0 h 399"/>
                      <a:gd name="T60" fmla="*/ 232 w 336"/>
                      <a:gd name="T61" fmla="*/ 0 h 399"/>
                      <a:gd name="T62" fmla="*/ 232 w 336"/>
                      <a:gd name="T63" fmla="*/ 10 h 399"/>
                      <a:gd name="T64" fmla="*/ 228 w 336"/>
                      <a:gd name="T65" fmla="*/ 38 h 399"/>
                      <a:gd name="T66" fmla="*/ 220 w 336"/>
                      <a:gd name="T67" fmla="*/ 72 h 399"/>
                      <a:gd name="T68" fmla="*/ 214 w 336"/>
                      <a:gd name="T69" fmla="*/ 88 h 399"/>
                      <a:gd name="T70" fmla="*/ 208 w 336"/>
                      <a:gd name="T71" fmla="*/ 104 h 399"/>
                      <a:gd name="T72" fmla="*/ 208 w 336"/>
                      <a:gd name="T73" fmla="*/ 104 h 399"/>
                      <a:gd name="T74" fmla="*/ 188 w 336"/>
                      <a:gd name="T75" fmla="*/ 136 h 399"/>
                      <a:gd name="T76" fmla="*/ 162 w 336"/>
                      <a:gd name="T77" fmla="*/ 170 h 399"/>
                      <a:gd name="T78" fmla="*/ 140 w 336"/>
                      <a:gd name="T79" fmla="*/ 198 h 399"/>
                      <a:gd name="T80" fmla="*/ 132 w 336"/>
                      <a:gd name="T81" fmla="*/ 206 h 399"/>
                      <a:gd name="T82" fmla="*/ 128 w 336"/>
                      <a:gd name="T83" fmla="*/ 208 h 399"/>
                      <a:gd name="T84" fmla="*/ 128 w 336"/>
                      <a:gd name="T85" fmla="*/ 208 h 399"/>
                      <a:gd name="T86" fmla="*/ 124 w 336"/>
                      <a:gd name="T87" fmla="*/ 206 h 399"/>
                      <a:gd name="T88" fmla="*/ 120 w 336"/>
                      <a:gd name="T89" fmla="*/ 200 h 399"/>
                      <a:gd name="T90" fmla="*/ 110 w 336"/>
                      <a:gd name="T91" fmla="*/ 180 h 399"/>
                      <a:gd name="T92" fmla="*/ 88 w 336"/>
                      <a:gd name="T93" fmla="*/ 144 h 399"/>
                      <a:gd name="T94" fmla="*/ 88 w 336"/>
                      <a:gd name="T95" fmla="*/ 144 h 399"/>
                      <a:gd name="T96" fmla="*/ 72 w 336"/>
                      <a:gd name="T97" fmla="*/ 116 h 399"/>
                      <a:gd name="T98" fmla="*/ 48 w 336"/>
                      <a:gd name="T99" fmla="*/ 66 h 399"/>
                      <a:gd name="T100" fmla="*/ 16 w 336"/>
                      <a:gd name="T101" fmla="*/ 0 h 399"/>
                      <a:gd name="T102" fmla="*/ 16 w 336"/>
                      <a:gd name="T103" fmla="*/ 0 h 399"/>
                      <a:gd name="T104" fmla="*/ 8 w 336"/>
                      <a:gd name="T105" fmla="*/ 2 h 399"/>
                      <a:gd name="T106" fmla="*/ 2 w 336"/>
                      <a:gd name="T107" fmla="*/ 4 h 399"/>
                      <a:gd name="T108" fmla="*/ 0 w 336"/>
                      <a:gd name="T109" fmla="*/ 6 h 399"/>
                      <a:gd name="T110" fmla="*/ 0 w 336"/>
                      <a:gd name="T111" fmla="*/ 8 h 399"/>
                      <a:gd name="T112" fmla="*/ 0 w 336"/>
                      <a:gd name="T113" fmla="*/ 8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336" h="399">
                        <a:moveTo>
                          <a:pt x="0" y="8"/>
                        </a:moveTo>
                        <a:lnTo>
                          <a:pt x="0" y="8"/>
                        </a:lnTo>
                        <a:lnTo>
                          <a:pt x="34" y="110"/>
                        </a:lnTo>
                        <a:lnTo>
                          <a:pt x="58" y="184"/>
                        </a:lnTo>
                        <a:lnTo>
                          <a:pt x="72" y="231"/>
                        </a:lnTo>
                        <a:lnTo>
                          <a:pt x="72" y="231"/>
                        </a:lnTo>
                        <a:lnTo>
                          <a:pt x="76" y="245"/>
                        </a:lnTo>
                        <a:lnTo>
                          <a:pt x="84" y="263"/>
                        </a:lnTo>
                        <a:lnTo>
                          <a:pt x="104" y="301"/>
                        </a:lnTo>
                        <a:lnTo>
                          <a:pt x="124" y="335"/>
                        </a:lnTo>
                        <a:lnTo>
                          <a:pt x="136" y="351"/>
                        </a:lnTo>
                        <a:lnTo>
                          <a:pt x="136" y="351"/>
                        </a:lnTo>
                        <a:lnTo>
                          <a:pt x="158" y="369"/>
                        </a:lnTo>
                        <a:lnTo>
                          <a:pt x="176" y="383"/>
                        </a:lnTo>
                        <a:lnTo>
                          <a:pt x="336" y="399"/>
                        </a:lnTo>
                        <a:lnTo>
                          <a:pt x="336" y="399"/>
                        </a:lnTo>
                        <a:lnTo>
                          <a:pt x="282" y="367"/>
                        </a:lnTo>
                        <a:lnTo>
                          <a:pt x="246" y="343"/>
                        </a:lnTo>
                        <a:lnTo>
                          <a:pt x="236" y="333"/>
                        </a:lnTo>
                        <a:lnTo>
                          <a:pt x="232" y="329"/>
                        </a:lnTo>
                        <a:lnTo>
                          <a:pt x="232" y="327"/>
                        </a:lnTo>
                        <a:lnTo>
                          <a:pt x="232" y="327"/>
                        </a:lnTo>
                        <a:lnTo>
                          <a:pt x="258" y="281"/>
                        </a:lnTo>
                        <a:lnTo>
                          <a:pt x="274" y="253"/>
                        </a:lnTo>
                        <a:lnTo>
                          <a:pt x="278" y="239"/>
                        </a:lnTo>
                        <a:lnTo>
                          <a:pt x="280" y="231"/>
                        </a:lnTo>
                        <a:lnTo>
                          <a:pt x="280" y="231"/>
                        </a:lnTo>
                        <a:lnTo>
                          <a:pt x="276" y="110"/>
                        </a:lnTo>
                        <a:lnTo>
                          <a:pt x="272" y="0"/>
                        </a:lnTo>
                        <a:lnTo>
                          <a:pt x="232" y="0"/>
                        </a:lnTo>
                        <a:lnTo>
                          <a:pt x="232" y="0"/>
                        </a:lnTo>
                        <a:lnTo>
                          <a:pt x="232" y="10"/>
                        </a:lnTo>
                        <a:lnTo>
                          <a:pt x="228" y="38"/>
                        </a:lnTo>
                        <a:lnTo>
                          <a:pt x="220" y="72"/>
                        </a:lnTo>
                        <a:lnTo>
                          <a:pt x="214" y="88"/>
                        </a:lnTo>
                        <a:lnTo>
                          <a:pt x="208" y="104"/>
                        </a:lnTo>
                        <a:lnTo>
                          <a:pt x="208" y="104"/>
                        </a:lnTo>
                        <a:lnTo>
                          <a:pt x="188" y="136"/>
                        </a:lnTo>
                        <a:lnTo>
                          <a:pt x="162" y="170"/>
                        </a:lnTo>
                        <a:lnTo>
                          <a:pt x="140" y="198"/>
                        </a:lnTo>
                        <a:lnTo>
                          <a:pt x="132" y="206"/>
                        </a:lnTo>
                        <a:lnTo>
                          <a:pt x="128" y="208"/>
                        </a:lnTo>
                        <a:lnTo>
                          <a:pt x="128" y="208"/>
                        </a:lnTo>
                        <a:lnTo>
                          <a:pt x="124" y="206"/>
                        </a:lnTo>
                        <a:lnTo>
                          <a:pt x="120" y="200"/>
                        </a:lnTo>
                        <a:lnTo>
                          <a:pt x="110" y="180"/>
                        </a:lnTo>
                        <a:lnTo>
                          <a:pt x="88" y="144"/>
                        </a:lnTo>
                        <a:lnTo>
                          <a:pt x="88" y="144"/>
                        </a:lnTo>
                        <a:lnTo>
                          <a:pt x="72" y="116"/>
                        </a:lnTo>
                        <a:lnTo>
                          <a:pt x="48" y="66"/>
                        </a:lnTo>
                        <a:lnTo>
                          <a:pt x="16" y="0"/>
                        </a:lnTo>
                        <a:lnTo>
                          <a:pt x="16" y="0"/>
                        </a:lnTo>
                        <a:lnTo>
                          <a:pt x="8" y="2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E7E9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Freeform 50">
                    <a:extLst>
                      <a:ext uri="{FF2B5EF4-FFF2-40B4-BE49-F238E27FC236}">
                        <a16:creationId xmlns:a16="http://schemas.microsoft.com/office/drawing/2014/main" id="{C176D1E6-56FA-4761-9BF9-3AAF860B2B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0" y="2468"/>
                    <a:ext cx="144" cy="319"/>
                  </a:xfrm>
                  <a:custGeom>
                    <a:avLst/>
                    <a:gdLst>
                      <a:gd name="T0" fmla="*/ 96 w 144"/>
                      <a:gd name="T1" fmla="*/ 8 h 319"/>
                      <a:gd name="T2" fmla="*/ 96 w 144"/>
                      <a:gd name="T3" fmla="*/ 8 h 319"/>
                      <a:gd name="T4" fmla="*/ 78 w 144"/>
                      <a:gd name="T5" fmla="*/ 68 h 319"/>
                      <a:gd name="T6" fmla="*/ 64 w 144"/>
                      <a:gd name="T7" fmla="*/ 114 h 319"/>
                      <a:gd name="T8" fmla="*/ 56 w 144"/>
                      <a:gd name="T9" fmla="*/ 132 h 319"/>
                      <a:gd name="T10" fmla="*/ 48 w 144"/>
                      <a:gd name="T11" fmla="*/ 144 h 319"/>
                      <a:gd name="T12" fmla="*/ 48 w 144"/>
                      <a:gd name="T13" fmla="*/ 144 h 319"/>
                      <a:gd name="T14" fmla="*/ 32 w 144"/>
                      <a:gd name="T15" fmla="*/ 164 h 319"/>
                      <a:gd name="T16" fmla="*/ 18 w 144"/>
                      <a:gd name="T17" fmla="*/ 192 h 319"/>
                      <a:gd name="T18" fmla="*/ 0 w 144"/>
                      <a:gd name="T19" fmla="*/ 223 h 319"/>
                      <a:gd name="T20" fmla="*/ 0 w 144"/>
                      <a:gd name="T21" fmla="*/ 223 h 319"/>
                      <a:gd name="T22" fmla="*/ 32 w 144"/>
                      <a:gd name="T23" fmla="*/ 249 h 319"/>
                      <a:gd name="T24" fmla="*/ 56 w 144"/>
                      <a:gd name="T25" fmla="*/ 271 h 319"/>
                      <a:gd name="T26" fmla="*/ 72 w 144"/>
                      <a:gd name="T27" fmla="*/ 287 h 319"/>
                      <a:gd name="T28" fmla="*/ 72 w 144"/>
                      <a:gd name="T29" fmla="*/ 287 h 319"/>
                      <a:gd name="T30" fmla="*/ 82 w 144"/>
                      <a:gd name="T31" fmla="*/ 297 h 319"/>
                      <a:gd name="T32" fmla="*/ 96 w 144"/>
                      <a:gd name="T33" fmla="*/ 309 h 319"/>
                      <a:gd name="T34" fmla="*/ 112 w 144"/>
                      <a:gd name="T35" fmla="*/ 319 h 319"/>
                      <a:gd name="T36" fmla="*/ 112 w 144"/>
                      <a:gd name="T37" fmla="*/ 319 h 319"/>
                      <a:gd name="T38" fmla="*/ 130 w 144"/>
                      <a:gd name="T39" fmla="*/ 271 h 319"/>
                      <a:gd name="T40" fmla="*/ 140 w 144"/>
                      <a:gd name="T41" fmla="*/ 239 h 319"/>
                      <a:gd name="T42" fmla="*/ 144 w 144"/>
                      <a:gd name="T43" fmla="*/ 227 h 319"/>
                      <a:gd name="T44" fmla="*/ 144 w 144"/>
                      <a:gd name="T45" fmla="*/ 223 h 319"/>
                      <a:gd name="T46" fmla="*/ 144 w 144"/>
                      <a:gd name="T47" fmla="*/ 223 h 319"/>
                      <a:gd name="T48" fmla="*/ 142 w 144"/>
                      <a:gd name="T49" fmla="*/ 219 h 319"/>
                      <a:gd name="T50" fmla="*/ 142 w 144"/>
                      <a:gd name="T51" fmla="*/ 208 h 319"/>
                      <a:gd name="T52" fmla="*/ 142 w 144"/>
                      <a:gd name="T53" fmla="*/ 170 h 319"/>
                      <a:gd name="T54" fmla="*/ 144 w 144"/>
                      <a:gd name="T55" fmla="*/ 112 h 319"/>
                      <a:gd name="T56" fmla="*/ 144 w 144"/>
                      <a:gd name="T57" fmla="*/ 112 h 319"/>
                      <a:gd name="T58" fmla="*/ 144 w 144"/>
                      <a:gd name="T59" fmla="*/ 60 h 319"/>
                      <a:gd name="T60" fmla="*/ 144 w 144"/>
                      <a:gd name="T61" fmla="*/ 28 h 319"/>
                      <a:gd name="T62" fmla="*/ 144 w 144"/>
                      <a:gd name="T63" fmla="*/ 8 h 319"/>
                      <a:gd name="T64" fmla="*/ 144 w 144"/>
                      <a:gd name="T65" fmla="*/ 8 h 319"/>
                      <a:gd name="T66" fmla="*/ 142 w 144"/>
                      <a:gd name="T67" fmla="*/ 4 h 319"/>
                      <a:gd name="T68" fmla="*/ 140 w 144"/>
                      <a:gd name="T69" fmla="*/ 2 h 319"/>
                      <a:gd name="T70" fmla="*/ 136 w 144"/>
                      <a:gd name="T71" fmla="*/ 0 h 319"/>
                      <a:gd name="T72" fmla="*/ 128 w 144"/>
                      <a:gd name="T73" fmla="*/ 0 h 319"/>
                      <a:gd name="T74" fmla="*/ 96 w 144"/>
                      <a:gd name="T75" fmla="*/ 8 h 3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44" h="319">
                        <a:moveTo>
                          <a:pt x="96" y="8"/>
                        </a:moveTo>
                        <a:lnTo>
                          <a:pt x="96" y="8"/>
                        </a:lnTo>
                        <a:lnTo>
                          <a:pt x="78" y="68"/>
                        </a:lnTo>
                        <a:lnTo>
                          <a:pt x="64" y="114"/>
                        </a:lnTo>
                        <a:lnTo>
                          <a:pt x="56" y="132"/>
                        </a:lnTo>
                        <a:lnTo>
                          <a:pt x="48" y="144"/>
                        </a:lnTo>
                        <a:lnTo>
                          <a:pt x="48" y="144"/>
                        </a:lnTo>
                        <a:lnTo>
                          <a:pt x="32" y="164"/>
                        </a:lnTo>
                        <a:lnTo>
                          <a:pt x="18" y="192"/>
                        </a:lnTo>
                        <a:lnTo>
                          <a:pt x="0" y="223"/>
                        </a:lnTo>
                        <a:lnTo>
                          <a:pt x="0" y="223"/>
                        </a:lnTo>
                        <a:lnTo>
                          <a:pt x="32" y="249"/>
                        </a:lnTo>
                        <a:lnTo>
                          <a:pt x="56" y="271"/>
                        </a:lnTo>
                        <a:lnTo>
                          <a:pt x="72" y="287"/>
                        </a:lnTo>
                        <a:lnTo>
                          <a:pt x="72" y="287"/>
                        </a:lnTo>
                        <a:lnTo>
                          <a:pt x="82" y="297"/>
                        </a:lnTo>
                        <a:lnTo>
                          <a:pt x="96" y="309"/>
                        </a:lnTo>
                        <a:lnTo>
                          <a:pt x="112" y="319"/>
                        </a:lnTo>
                        <a:lnTo>
                          <a:pt x="112" y="319"/>
                        </a:lnTo>
                        <a:lnTo>
                          <a:pt x="130" y="271"/>
                        </a:lnTo>
                        <a:lnTo>
                          <a:pt x="140" y="239"/>
                        </a:lnTo>
                        <a:lnTo>
                          <a:pt x="144" y="227"/>
                        </a:lnTo>
                        <a:lnTo>
                          <a:pt x="144" y="223"/>
                        </a:lnTo>
                        <a:lnTo>
                          <a:pt x="144" y="223"/>
                        </a:lnTo>
                        <a:lnTo>
                          <a:pt x="142" y="219"/>
                        </a:lnTo>
                        <a:lnTo>
                          <a:pt x="142" y="208"/>
                        </a:lnTo>
                        <a:lnTo>
                          <a:pt x="142" y="170"/>
                        </a:lnTo>
                        <a:lnTo>
                          <a:pt x="144" y="112"/>
                        </a:lnTo>
                        <a:lnTo>
                          <a:pt x="144" y="112"/>
                        </a:lnTo>
                        <a:lnTo>
                          <a:pt x="144" y="60"/>
                        </a:lnTo>
                        <a:lnTo>
                          <a:pt x="144" y="28"/>
                        </a:lnTo>
                        <a:lnTo>
                          <a:pt x="144" y="8"/>
                        </a:lnTo>
                        <a:lnTo>
                          <a:pt x="144" y="8"/>
                        </a:lnTo>
                        <a:lnTo>
                          <a:pt x="142" y="4"/>
                        </a:lnTo>
                        <a:lnTo>
                          <a:pt x="140" y="2"/>
                        </a:lnTo>
                        <a:lnTo>
                          <a:pt x="136" y="0"/>
                        </a:lnTo>
                        <a:lnTo>
                          <a:pt x="128" y="0"/>
                        </a:lnTo>
                        <a:lnTo>
                          <a:pt x="96" y="8"/>
                        </a:lnTo>
                        <a:close/>
                      </a:path>
                    </a:pathLst>
                  </a:custGeom>
                  <a:solidFill>
                    <a:srgbClr val="E7E9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Freeform 51">
                    <a:extLst>
                      <a:ext uri="{FF2B5EF4-FFF2-40B4-BE49-F238E27FC236}">
                        <a16:creationId xmlns:a16="http://schemas.microsoft.com/office/drawing/2014/main" id="{8FA63541-054B-4155-8EA8-8A9B727953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68" y="2092"/>
                    <a:ext cx="304" cy="304"/>
                  </a:xfrm>
                  <a:custGeom>
                    <a:avLst/>
                    <a:gdLst>
                      <a:gd name="T0" fmla="*/ 0 w 304"/>
                      <a:gd name="T1" fmla="*/ 152 h 304"/>
                      <a:gd name="T2" fmla="*/ 4 w 304"/>
                      <a:gd name="T3" fmla="*/ 122 h 304"/>
                      <a:gd name="T4" fmla="*/ 12 w 304"/>
                      <a:gd name="T5" fmla="*/ 92 h 304"/>
                      <a:gd name="T6" fmla="*/ 26 w 304"/>
                      <a:gd name="T7" fmla="*/ 68 h 304"/>
                      <a:gd name="T8" fmla="*/ 44 w 304"/>
                      <a:gd name="T9" fmla="*/ 44 h 304"/>
                      <a:gd name="T10" fmla="*/ 68 w 304"/>
                      <a:gd name="T11" fmla="*/ 26 h 304"/>
                      <a:gd name="T12" fmla="*/ 92 w 304"/>
                      <a:gd name="T13" fmla="*/ 12 h 304"/>
                      <a:gd name="T14" fmla="*/ 122 w 304"/>
                      <a:gd name="T15" fmla="*/ 4 h 304"/>
                      <a:gd name="T16" fmla="*/ 152 w 304"/>
                      <a:gd name="T17" fmla="*/ 0 h 304"/>
                      <a:gd name="T18" fmla="*/ 168 w 304"/>
                      <a:gd name="T19" fmla="*/ 0 h 304"/>
                      <a:gd name="T20" fmla="*/ 198 w 304"/>
                      <a:gd name="T21" fmla="*/ 6 h 304"/>
                      <a:gd name="T22" fmla="*/ 224 w 304"/>
                      <a:gd name="T23" fmla="*/ 18 h 304"/>
                      <a:gd name="T24" fmla="*/ 248 w 304"/>
                      <a:gd name="T25" fmla="*/ 34 h 304"/>
                      <a:gd name="T26" fmla="*/ 270 w 304"/>
                      <a:gd name="T27" fmla="*/ 56 h 304"/>
                      <a:gd name="T28" fmla="*/ 286 w 304"/>
                      <a:gd name="T29" fmla="*/ 80 h 304"/>
                      <a:gd name="T30" fmla="*/ 298 w 304"/>
                      <a:gd name="T31" fmla="*/ 106 h 304"/>
                      <a:gd name="T32" fmla="*/ 304 w 304"/>
                      <a:gd name="T33" fmla="*/ 136 h 304"/>
                      <a:gd name="T34" fmla="*/ 304 w 304"/>
                      <a:gd name="T35" fmla="*/ 152 h 304"/>
                      <a:gd name="T36" fmla="*/ 300 w 304"/>
                      <a:gd name="T37" fmla="*/ 182 h 304"/>
                      <a:gd name="T38" fmla="*/ 292 w 304"/>
                      <a:gd name="T39" fmla="*/ 212 h 304"/>
                      <a:gd name="T40" fmla="*/ 278 w 304"/>
                      <a:gd name="T41" fmla="*/ 236 h 304"/>
                      <a:gd name="T42" fmla="*/ 260 w 304"/>
                      <a:gd name="T43" fmla="*/ 260 h 304"/>
                      <a:gd name="T44" fmla="*/ 236 w 304"/>
                      <a:gd name="T45" fmla="*/ 278 h 304"/>
                      <a:gd name="T46" fmla="*/ 212 w 304"/>
                      <a:gd name="T47" fmla="*/ 292 h 304"/>
                      <a:gd name="T48" fmla="*/ 182 w 304"/>
                      <a:gd name="T49" fmla="*/ 300 h 304"/>
                      <a:gd name="T50" fmla="*/ 152 w 304"/>
                      <a:gd name="T51" fmla="*/ 304 h 304"/>
                      <a:gd name="T52" fmla="*/ 136 w 304"/>
                      <a:gd name="T53" fmla="*/ 304 h 304"/>
                      <a:gd name="T54" fmla="*/ 106 w 304"/>
                      <a:gd name="T55" fmla="*/ 298 h 304"/>
                      <a:gd name="T56" fmla="*/ 80 w 304"/>
                      <a:gd name="T57" fmla="*/ 286 h 304"/>
                      <a:gd name="T58" fmla="*/ 56 w 304"/>
                      <a:gd name="T59" fmla="*/ 270 h 304"/>
                      <a:gd name="T60" fmla="*/ 34 w 304"/>
                      <a:gd name="T61" fmla="*/ 248 h 304"/>
                      <a:gd name="T62" fmla="*/ 18 w 304"/>
                      <a:gd name="T63" fmla="*/ 224 h 304"/>
                      <a:gd name="T64" fmla="*/ 6 w 304"/>
                      <a:gd name="T65" fmla="*/ 198 h 304"/>
                      <a:gd name="T66" fmla="*/ 0 w 304"/>
                      <a:gd name="T67" fmla="*/ 168 h 304"/>
                      <a:gd name="T68" fmla="*/ 0 w 304"/>
                      <a:gd name="T69" fmla="*/ 152 h 3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4" h="304">
                        <a:moveTo>
                          <a:pt x="0" y="152"/>
                        </a:moveTo>
                        <a:lnTo>
                          <a:pt x="0" y="152"/>
                        </a:lnTo>
                        <a:lnTo>
                          <a:pt x="0" y="136"/>
                        </a:lnTo>
                        <a:lnTo>
                          <a:pt x="4" y="122"/>
                        </a:lnTo>
                        <a:lnTo>
                          <a:pt x="6" y="106"/>
                        </a:lnTo>
                        <a:lnTo>
                          <a:pt x="12" y="92"/>
                        </a:lnTo>
                        <a:lnTo>
                          <a:pt x="18" y="80"/>
                        </a:lnTo>
                        <a:lnTo>
                          <a:pt x="26" y="68"/>
                        </a:lnTo>
                        <a:lnTo>
                          <a:pt x="34" y="56"/>
                        </a:lnTo>
                        <a:lnTo>
                          <a:pt x="44" y="44"/>
                        </a:lnTo>
                        <a:lnTo>
                          <a:pt x="56" y="34"/>
                        </a:lnTo>
                        <a:lnTo>
                          <a:pt x="68" y="26"/>
                        </a:lnTo>
                        <a:lnTo>
                          <a:pt x="80" y="18"/>
                        </a:lnTo>
                        <a:lnTo>
                          <a:pt x="92" y="12"/>
                        </a:lnTo>
                        <a:lnTo>
                          <a:pt x="106" y="6"/>
                        </a:lnTo>
                        <a:lnTo>
                          <a:pt x="122" y="4"/>
                        </a:lnTo>
                        <a:lnTo>
                          <a:pt x="136" y="0"/>
                        </a:lnTo>
                        <a:lnTo>
                          <a:pt x="152" y="0"/>
                        </a:lnTo>
                        <a:lnTo>
                          <a:pt x="152" y="0"/>
                        </a:lnTo>
                        <a:lnTo>
                          <a:pt x="168" y="0"/>
                        </a:lnTo>
                        <a:lnTo>
                          <a:pt x="182" y="4"/>
                        </a:lnTo>
                        <a:lnTo>
                          <a:pt x="198" y="6"/>
                        </a:lnTo>
                        <a:lnTo>
                          <a:pt x="212" y="12"/>
                        </a:lnTo>
                        <a:lnTo>
                          <a:pt x="224" y="18"/>
                        </a:lnTo>
                        <a:lnTo>
                          <a:pt x="236" y="26"/>
                        </a:lnTo>
                        <a:lnTo>
                          <a:pt x="248" y="34"/>
                        </a:lnTo>
                        <a:lnTo>
                          <a:pt x="260" y="44"/>
                        </a:lnTo>
                        <a:lnTo>
                          <a:pt x="270" y="56"/>
                        </a:lnTo>
                        <a:lnTo>
                          <a:pt x="278" y="68"/>
                        </a:lnTo>
                        <a:lnTo>
                          <a:pt x="286" y="80"/>
                        </a:lnTo>
                        <a:lnTo>
                          <a:pt x="292" y="92"/>
                        </a:lnTo>
                        <a:lnTo>
                          <a:pt x="298" y="106"/>
                        </a:lnTo>
                        <a:lnTo>
                          <a:pt x="300" y="122"/>
                        </a:lnTo>
                        <a:lnTo>
                          <a:pt x="304" y="136"/>
                        </a:lnTo>
                        <a:lnTo>
                          <a:pt x="304" y="152"/>
                        </a:lnTo>
                        <a:lnTo>
                          <a:pt x="304" y="152"/>
                        </a:lnTo>
                        <a:lnTo>
                          <a:pt x="304" y="168"/>
                        </a:lnTo>
                        <a:lnTo>
                          <a:pt x="300" y="182"/>
                        </a:lnTo>
                        <a:lnTo>
                          <a:pt x="298" y="198"/>
                        </a:lnTo>
                        <a:lnTo>
                          <a:pt x="292" y="212"/>
                        </a:lnTo>
                        <a:lnTo>
                          <a:pt x="286" y="224"/>
                        </a:lnTo>
                        <a:lnTo>
                          <a:pt x="278" y="236"/>
                        </a:lnTo>
                        <a:lnTo>
                          <a:pt x="270" y="248"/>
                        </a:lnTo>
                        <a:lnTo>
                          <a:pt x="260" y="260"/>
                        </a:lnTo>
                        <a:lnTo>
                          <a:pt x="248" y="270"/>
                        </a:lnTo>
                        <a:lnTo>
                          <a:pt x="236" y="278"/>
                        </a:lnTo>
                        <a:lnTo>
                          <a:pt x="224" y="286"/>
                        </a:lnTo>
                        <a:lnTo>
                          <a:pt x="212" y="292"/>
                        </a:lnTo>
                        <a:lnTo>
                          <a:pt x="198" y="298"/>
                        </a:lnTo>
                        <a:lnTo>
                          <a:pt x="182" y="300"/>
                        </a:lnTo>
                        <a:lnTo>
                          <a:pt x="168" y="304"/>
                        </a:lnTo>
                        <a:lnTo>
                          <a:pt x="152" y="304"/>
                        </a:lnTo>
                        <a:lnTo>
                          <a:pt x="152" y="304"/>
                        </a:lnTo>
                        <a:lnTo>
                          <a:pt x="136" y="304"/>
                        </a:lnTo>
                        <a:lnTo>
                          <a:pt x="122" y="300"/>
                        </a:lnTo>
                        <a:lnTo>
                          <a:pt x="106" y="298"/>
                        </a:lnTo>
                        <a:lnTo>
                          <a:pt x="92" y="292"/>
                        </a:lnTo>
                        <a:lnTo>
                          <a:pt x="80" y="286"/>
                        </a:lnTo>
                        <a:lnTo>
                          <a:pt x="68" y="278"/>
                        </a:lnTo>
                        <a:lnTo>
                          <a:pt x="56" y="270"/>
                        </a:lnTo>
                        <a:lnTo>
                          <a:pt x="44" y="260"/>
                        </a:lnTo>
                        <a:lnTo>
                          <a:pt x="34" y="248"/>
                        </a:lnTo>
                        <a:lnTo>
                          <a:pt x="26" y="236"/>
                        </a:lnTo>
                        <a:lnTo>
                          <a:pt x="18" y="224"/>
                        </a:lnTo>
                        <a:lnTo>
                          <a:pt x="12" y="212"/>
                        </a:lnTo>
                        <a:lnTo>
                          <a:pt x="6" y="198"/>
                        </a:lnTo>
                        <a:lnTo>
                          <a:pt x="4" y="182"/>
                        </a:lnTo>
                        <a:lnTo>
                          <a:pt x="0" y="168"/>
                        </a:lnTo>
                        <a:lnTo>
                          <a:pt x="0" y="152"/>
                        </a:lnTo>
                        <a:lnTo>
                          <a:pt x="0" y="15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Freeform 52">
                    <a:extLst>
                      <a:ext uri="{FF2B5EF4-FFF2-40B4-BE49-F238E27FC236}">
                        <a16:creationId xmlns:a16="http://schemas.microsoft.com/office/drawing/2014/main" id="{45B5FB0F-AAAD-497A-ACA2-035AF5F3E9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0" y="2124"/>
                    <a:ext cx="188" cy="256"/>
                  </a:xfrm>
                  <a:custGeom>
                    <a:avLst/>
                    <a:gdLst>
                      <a:gd name="T0" fmla="*/ 96 w 188"/>
                      <a:gd name="T1" fmla="*/ 0 h 256"/>
                      <a:gd name="T2" fmla="*/ 70 w 188"/>
                      <a:gd name="T3" fmla="*/ 2 h 256"/>
                      <a:gd name="T4" fmla="*/ 40 w 188"/>
                      <a:gd name="T5" fmla="*/ 8 h 256"/>
                      <a:gd name="T6" fmla="*/ 30 w 188"/>
                      <a:gd name="T7" fmla="*/ 18 h 256"/>
                      <a:gd name="T8" fmla="*/ 0 w 188"/>
                      <a:gd name="T9" fmla="*/ 56 h 256"/>
                      <a:gd name="T10" fmla="*/ 2 w 188"/>
                      <a:gd name="T11" fmla="*/ 64 h 256"/>
                      <a:gd name="T12" fmla="*/ 8 w 188"/>
                      <a:gd name="T13" fmla="*/ 72 h 256"/>
                      <a:gd name="T14" fmla="*/ 18 w 188"/>
                      <a:gd name="T15" fmla="*/ 76 h 256"/>
                      <a:gd name="T16" fmla="*/ 0 w 188"/>
                      <a:gd name="T17" fmla="*/ 136 h 256"/>
                      <a:gd name="T18" fmla="*/ 14 w 188"/>
                      <a:gd name="T19" fmla="*/ 144 h 256"/>
                      <a:gd name="T20" fmla="*/ 32 w 188"/>
                      <a:gd name="T21" fmla="*/ 160 h 256"/>
                      <a:gd name="T22" fmla="*/ 58 w 188"/>
                      <a:gd name="T23" fmla="*/ 178 h 256"/>
                      <a:gd name="T24" fmla="*/ 80 w 188"/>
                      <a:gd name="T25" fmla="*/ 192 h 256"/>
                      <a:gd name="T26" fmla="*/ 78 w 188"/>
                      <a:gd name="T27" fmla="*/ 202 h 256"/>
                      <a:gd name="T28" fmla="*/ 68 w 188"/>
                      <a:gd name="T29" fmla="*/ 234 h 256"/>
                      <a:gd name="T30" fmla="*/ 70 w 188"/>
                      <a:gd name="T31" fmla="*/ 248 h 256"/>
                      <a:gd name="T32" fmla="*/ 76 w 188"/>
                      <a:gd name="T33" fmla="*/ 254 h 256"/>
                      <a:gd name="T34" fmla="*/ 80 w 188"/>
                      <a:gd name="T35" fmla="*/ 256 h 256"/>
                      <a:gd name="T36" fmla="*/ 90 w 188"/>
                      <a:gd name="T37" fmla="*/ 254 h 256"/>
                      <a:gd name="T38" fmla="*/ 112 w 188"/>
                      <a:gd name="T39" fmla="*/ 238 h 256"/>
                      <a:gd name="T40" fmla="*/ 132 w 188"/>
                      <a:gd name="T41" fmla="*/ 216 h 256"/>
                      <a:gd name="T42" fmla="*/ 152 w 188"/>
                      <a:gd name="T43" fmla="*/ 200 h 256"/>
                      <a:gd name="T44" fmla="*/ 160 w 188"/>
                      <a:gd name="T45" fmla="*/ 200 h 256"/>
                      <a:gd name="T46" fmla="*/ 168 w 188"/>
                      <a:gd name="T47" fmla="*/ 202 h 256"/>
                      <a:gd name="T48" fmla="*/ 180 w 188"/>
                      <a:gd name="T49" fmla="*/ 200 h 256"/>
                      <a:gd name="T50" fmla="*/ 188 w 188"/>
                      <a:gd name="T51" fmla="*/ 188 h 256"/>
                      <a:gd name="T52" fmla="*/ 188 w 188"/>
                      <a:gd name="T53" fmla="*/ 166 h 256"/>
                      <a:gd name="T54" fmla="*/ 184 w 188"/>
                      <a:gd name="T55" fmla="*/ 152 h 256"/>
                      <a:gd name="T56" fmla="*/ 172 w 188"/>
                      <a:gd name="T57" fmla="*/ 118 h 256"/>
                      <a:gd name="T58" fmla="*/ 152 w 188"/>
                      <a:gd name="T59" fmla="*/ 80 h 256"/>
                      <a:gd name="T60" fmla="*/ 116 w 188"/>
                      <a:gd name="T61" fmla="*/ 24 h 256"/>
                      <a:gd name="T62" fmla="*/ 96 w 188"/>
                      <a:gd name="T63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88" h="256">
                        <a:moveTo>
                          <a:pt x="96" y="0"/>
                        </a:moveTo>
                        <a:lnTo>
                          <a:pt x="96" y="0"/>
                        </a:lnTo>
                        <a:lnTo>
                          <a:pt x="86" y="0"/>
                        </a:lnTo>
                        <a:lnTo>
                          <a:pt x="70" y="2"/>
                        </a:lnTo>
                        <a:lnTo>
                          <a:pt x="52" y="4"/>
                        </a:lnTo>
                        <a:lnTo>
                          <a:pt x="40" y="8"/>
                        </a:lnTo>
                        <a:lnTo>
                          <a:pt x="40" y="8"/>
                        </a:lnTo>
                        <a:lnTo>
                          <a:pt x="30" y="18"/>
                        </a:lnTo>
                        <a:lnTo>
                          <a:pt x="18" y="34"/>
                        </a:lnTo>
                        <a:lnTo>
                          <a:pt x="0" y="56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68"/>
                        </a:lnTo>
                        <a:lnTo>
                          <a:pt x="8" y="72"/>
                        </a:lnTo>
                        <a:lnTo>
                          <a:pt x="8" y="72"/>
                        </a:lnTo>
                        <a:lnTo>
                          <a:pt x="18" y="76"/>
                        </a:lnTo>
                        <a:lnTo>
                          <a:pt x="24" y="80"/>
                        </a:lnTo>
                        <a:lnTo>
                          <a:pt x="0" y="136"/>
                        </a:lnTo>
                        <a:lnTo>
                          <a:pt x="0" y="136"/>
                        </a:lnTo>
                        <a:lnTo>
                          <a:pt x="14" y="144"/>
                        </a:lnTo>
                        <a:lnTo>
                          <a:pt x="32" y="160"/>
                        </a:lnTo>
                        <a:lnTo>
                          <a:pt x="32" y="160"/>
                        </a:lnTo>
                        <a:lnTo>
                          <a:pt x="42" y="168"/>
                        </a:lnTo>
                        <a:lnTo>
                          <a:pt x="58" y="178"/>
                        </a:lnTo>
                        <a:lnTo>
                          <a:pt x="80" y="192"/>
                        </a:lnTo>
                        <a:lnTo>
                          <a:pt x="80" y="192"/>
                        </a:lnTo>
                        <a:lnTo>
                          <a:pt x="80" y="196"/>
                        </a:lnTo>
                        <a:lnTo>
                          <a:pt x="78" y="202"/>
                        </a:lnTo>
                        <a:lnTo>
                          <a:pt x="72" y="222"/>
                        </a:lnTo>
                        <a:lnTo>
                          <a:pt x="68" y="234"/>
                        </a:lnTo>
                        <a:lnTo>
                          <a:pt x="68" y="244"/>
                        </a:lnTo>
                        <a:lnTo>
                          <a:pt x="70" y="248"/>
                        </a:lnTo>
                        <a:lnTo>
                          <a:pt x="72" y="252"/>
                        </a:lnTo>
                        <a:lnTo>
                          <a:pt x="76" y="254"/>
                        </a:lnTo>
                        <a:lnTo>
                          <a:pt x="80" y="256"/>
                        </a:lnTo>
                        <a:lnTo>
                          <a:pt x="80" y="256"/>
                        </a:lnTo>
                        <a:lnTo>
                          <a:pt x="86" y="256"/>
                        </a:lnTo>
                        <a:lnTo>
                          <a:pt x="90" y="254"/>
                        </a:lnTo>
                        <a:lnTo>
                          <a:pt x="102" y="248"/>
                        </a:lnTo>
                        <a:lnTo>
                          <a:pt x="112" y="238"/>
                        </a:lnTo>
                        <a:lnTo>
                          <a:pt x="122" y="228"/>
                        </a:lnTo>
                        <a:lnTo>
                          <a:pt x="132" y="216"/>
                        </a:lnTo>
                        <a:lnTo>
                          <a:pt x="142" y="206"/>
                        </a:lnTo>
                        <a:lnTo>
                          <a:pt x="152" y="200"/>
                        </a:lnTo>
                        <a:lnTo>
                          <a:pt x="156" y="200"/>
                        </a:lnTo>
                        <a:lnTo>
                          <a:pt x="160" y="200"/>
                        </a:lnTo>
                        <a:lnTo>
                          <a:pt x="160" y="200"/>
                        </a:lnTo>
                        <a:lnTo>
                          <a:pt x="168" y="202"/>
                        </a:lnTo>
                        <a:lnTo>
                          <a:pt x="174" y="202"/>
                        </a:lnTo>
                        <a:lnTo>
                          <a:pt x="180" y="200"/>
                        </a:lnTo>
                        <a:lnTo>
                          <a:pt x="184" y="194"/>
                        </a:lnTo>
                        <a:lnTo>
                          <a:pt x="188" y="188"/>
                        </a:lnTo>
                        <a:lnTo>
                          <a:pt x="188" y="178"/>
                        </a:lnTo>
                        <a:lnTo>
                          <a:pt x="188" y="166"/>
                        </a:lnTo>
                        <a:lnTo>
                          <a:pt x="184" y="152"/>
                        </a:lnTo>
                        <a:lnTo>
                          <a:pt x="184" y="152"/>
                        </a:lnTo>
                        <a:lnTo>
                          <a:pt x="178" y="130"/>
                        </a:lnTo>
                        <a:lnTo>
                          <a:pt x="172" y="118"/>
                        </a:lnTo>
                        <a:lnTo>
                          <a:pt x="152" y="80"/>
                        </a:lnTo>
                        <a:lnTo>
                          <a:pt x="152" y="80"/>
                        </a:lnTo>
                        <a:lnTo>
                          <a:pt x="134" y="48"/>
                        </a:lnTo>
                        <a:lnTo>
                          <a:pt x="116" y="24"/>
                        </a:lnTo>
                        <a:lnTo>
                          <a:pt x="104" y="6"/>
                        </a:lnTo>
                        <a:lnTo>
                          <a:pt x="96" y="0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FF000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Freeform 53">
                    <a:extLst>
                      <a:ext uri="{FF2B5EF4-FFF2-40B4-BE49-F238E27FC236}">
                        <a16:creationId xmlns:a16="http://schemas.microsoft.com/office/drawing/2014/main" id="{43DFF4B5-9E6A-40D5-84D9-0E60812A25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9" y="1948"/>
                    <a:ext cx="1490" cy="704"/>
                  </a:xfrm>
                  <a:custGeom>
                    <a:avLst/>
                    <a:gdLst>
                      <a:gd name="T0" fmla="*/ 781 w 1490"/>
                      <a:gd name="T1" fmla="*/ 20 h 704"/>
                      <a:gd name="T2" fmla="*/ 887 w 1490"/>
                      <a:gd name="T3" fmla="*/ 34 h 704"/>
                      <a:gd name="T4" fmla="*/ 987 w 1490"/>
                      <a:gd name="T5" fmla="*/ 60 h 704"/>
                      <a:gd name="T6" fmla="*/ 1081 w 1490"/>
                      <a:gd name="T7" fmla="*/ 102 h 704"/>
                      <a:gd name="T8" fmla="*/ 1167 w 1490"/>
                      <a:gd name="T9" fmla="*/ 154 h 704"/>
                      <a:gd name="T10" fmla="*/ 1245 w 1490"/>
                      <a:gd name="T11" fmla="*/ 218 h 704"/>
                      <a:gd name="T12" fmla="*/ 1313 w 1490"/>
                      <a:gd name="T13" fmla="*/ 292 h 704"/>
                      <a:gd name="T14" fmla="*/ 1370 w 1490"/>
                      <a:gd name="T15" fmla="*/ 376 h 704"/>
                      <a:gd name="T16" fmla="*/ 1416 w 1490"/>
                      <a:gd name="T17" fmla="*/ 468 h 704"/>
                      <a:gd name="T18" fmla="*/ 1450 w 1490"/>
                      <a:gd name="T19" fmla="*/ 564 h 704"/>
                      <a:gd name="T20" fmla="*/ 1468 w 1490"/>
                      <a:gd name="T21" fmla="*/ 668 h 704"/>
                      <a:gd name="T22" fmla="*/ 1490 w 1490"/>
                      <a:gd name="T23" fmla="*/ 704 h 704"/>
                      <a:gd name="T24" fmla="*/ 1476 w 1490"/>
                      <a:gd name="T25" fmla="*/ 596 h 704"/>
                      <a:gd name="T26" fmla="*/ 1448 w 1490"/>
                      <a:gd name="T27" fmla="*/ 494 h 704"/>
                      <a:gd name="T28" fmla="*/ 1404 w 1490"/>
                      <a:gd name="T29" fmla="*/ 398 h 704"/>
                      <a:gd name="T30" fmla="*/ 1350 w 1490"/>
                      <a:gd name="T31" fmla="*/ 308 h 704"/>
                      <a:gd name="T32" fmla="*/ 1283 w 1490"/>
                      <a:gd name="T33" fmla="*/ 230 h 704"/>
                      <a:gd name="T34" fmla="*/ 1207 w 1490"/>
                      <a:gd name="T35" fmla="*/ 160 h 704"/>
                      <a:gd name="T36" fmla="*/ 1121 w 1490"/>
                      <a:gd name="T37" fmla="*/ 102 h 704"/>
                      <a:gd name="T38" fmla="*/ 1027 w 1490"/>
                      <a:gd name="T39" fmla="*/ 54 h 704"/>
                      <a:gd name="T40" fmla="*/ 925 w 1490"/>
                      <a:gd name="T41" fmla="*/ 22 h 704"/>
                      <a:gd name="T42" fmla="*/ 819 w 1490"/>
                      <a:gd name="T43" fmla="*/ 4 h 704"/>
                      <a:gd name="T44" fmla="*/ 745 w 1490"/>
                      <a:gd name="T45" fmla="*/ 0 h 704"/>
                      <a:gd name="T46" fmla="*/ 635 w 1490"/>
                      <a:gd name="T47" fmla="*/ 8 h 704"/>
                      <a:gd name="T48" fmla="*/ 531 w 1490"/>
                      <a:gd name="T49" fmla="*/ 32 h 704"/>
                      <a:gd name="T50" fmla="*/ 431 w 1490"/>
                      <a:gd name="T51" fmla="*/ 68 h 704"/>
                      <a:gd name="T52" fmla="*/ 339 w 1490"/>
                      <a:gd name="T53" fmla="*/ 120 h 704"/>
                      <a:gd name="T54" fmla="*/ 257 w 1490"/>
                      <a:gd name="T55" fmla="*/ 182 h 704"/>
                      <a:gd name="T56" fmla="*/ 183 w 1490"/>
                      <a:gd name="T57" fmla="*/ 254 h 704"/>
                      <a:gd name="T58" fmla="*/ 120 w 1490"/>
                      <a:gd name="T59" fmla="*/ 338 h 704"/>
                      <a:gd name="T60" fmla="*/ 70 w 1490"/>
                      <a:gd name="T61" fmla="*/ 428 h 704"/>
                      <a:gd name="T62" fmla="*/ 32 w 1490"/>
                      <a:gd name="T63" fmla="*/ 526 h 704"/>
                      <a:gd name="T64" fmla="*/ 8 w 1490"/>
                      <a:gd name="T65" fmla="*/ 632 h 704"/>
                      <a:gd name="T66" fmla="*/ 18 w 1490"/>
                      <a:gd name="T67" fmla="*/ 704 h 704"/>
                      <a:gd name="T68" fmla="*/ 26 w 1490"/>
                      <a:gd name="T69" fmla="*/ 634 h 704"/>
                      <a:gd name="T70" fmla="*/ 50 w 1490"/>
                      <a:gd name="T71" fmla="*/ 532 h 704"/>
                      <a:gd name="T72" fmla="*/ 88 w 1490"/>
                      <a:gd name="T73" fmla="*/ 436 h 704"/>
                      <a:gd name="T74" fmla="*/ 138 w 1490"/>
                      <a:gd name="T75" fmla="*/ 348 h 704"/>
                      <a:gd name="T76" fmla="*/ 197 w 1490"/>
                      <a:gd name="T77" fmla="*/ 266 h 704"/>
                      <a:gd name="T78" fmla="*/ 269 w 1490"/>
                      <a:gd name="T79" fmla="*/ 196 h 704"/>
                      <a:gd name="T80" fmla="*/ 351 w 1490"/>
                      <a:gd name="T81" fmla="*/ 136 h 704"/>
                      <a:gd name="T82" fmla="*/ 439 w 1490"/>
                      <a:gd name="T83" fmla="*/ 86 h 704"/>
                      <a:gd name="T84" fmla="*/ 535 w 1490"/>
                      <a:gd name="T85" fmla="*/ 50 h 704"/>
                      <a:gd name="T86" fmla="*/ 639 w 1490"/>
                      <a:gd name="T87" fmla="*/ 28 h 704"/>
                      <a:gd name="T88" fmla="*/ 745 w 1490"/>
                      <a:gd name="T89" fmla="*/ 20 h 7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90" h="704">
                        <a:moveTo>
                          <a:pt x="745" y="20"/>
                        </a:moveTo>
                        <a:lnTo>
                          <a:pt x="745" y="20"/>
                        </a:lnTo>
                        <a:lnTo>
                          <a:pt x="781" y="20"/>
                        </a:lnTo>
                        <a:lnTo>
                          <a:pt x="817" y="22"/>
                        </a:lnTo>
                        <a:lnTo>
                          <a:pt x="851" y="28"/>
                        </a:lnTo>
                        <a:lnTo>
                          <a:pt x="887" y="34"/>
                        </a:lnTo>
                        <a:lnTo>
                          <a:pt x="921" y="40"/>
                        </a:lnTo>
                        <a:lnTo>
                          <a:pt x="955" y="50"/>
                        </a:lnTo>
                        <a:lnTo>
                          <a:pt x="987" y="60"/>
                        </a:lnTo>
                        <a:lnTo>
                          <a:pt x="1019" y="72"/>
                        </a:lnTo>
                        <a:lnTo>
                          <a:pt x="1051" y="86"/>
                        </a:lnTo>
                        <a:lnTo>
                          <a:pt x="1081" y="102"/>
                        </a:lnTo>
                        <a:lnTo>
                          <a:pt x="1111" y="118"/>
                        </a:lnTo>
                        <a:lnTo>
                          <a:pt x="1139" y="136"/>
                        </a:lnTo>
                        <a:lnTo>
                          <a:pt x="1167" y="154"/>
                        </a:lnTo>
                        <a:lnTo>
                          <a:pt x="1195" y="174"/>
                        </a:lnTo>
                        <a:lnTo>
                          <a:pt x="1221" y="196"/>
                        </a:lnTo>
                        <a:lnTo>
                          <a:pt x="1245" y="218"/>
                        </a:lnTo>
                        <a:lnTo>
                          <a:pt x="1269" y="242"/>
                        </a:lnTo>
                        <a:lnTo>
                          <a:pt x="1293" y="266"/>
                        </a:lnTo>
                        <a:lnTo>
                          <a:pt x="1313" y="292"/>
                        </a:lnTo>
                        <a:lnTo>
                          <a:pt x="1335" y="320"/>
                        </a:lnTo>
                        <a:lnTo>
                          <a:pt x="1352" y="348"/>
                        </a:lnTo>
                        <a:lnTo>
                          <a:pt x="1370" y="376"/>
                        </a:lnTo>
                        <a:lnTo>
                          <a:pt x="1388" y="406"/>
                        </a:lnTo>
                        <a:lnTo>
                          <a:pt x="1402" y="436"/>
                        </a:lnTo>
                        <a:lnTo>
                          <a:pt x="1416" y="468"/>
                        </a:lnTo>
                        <a:lnTo>
                          <a:pt x="1430" y="498"/>
                        </a:lnTo>
                        <a:lnTo>
                          <a:pt x="1440" y="532"/>
                        </a:lnTo>
                        <a:lnTo>
                          <a:pt x="1450" y="564"/>
                        </a:lnTo>
                        <a:lnTo>
                          <a:pt x="1458" y="598"/>
                        </a:lnTo>
                        <a:lnTo>
                          <a:pt x="1464" y="634"/>
                        </a:lnTo>
                        <a:lnTo>
                          <a:pt x="1468" y="668"/>
                        </a:lnTo>
                        <a:lnTo>
                          <a:pt x="1472" y="704"/>
                        </a:lnTo>
                        <a:lnTo>
                          <a:pt x="1490" y="704"/>
                        </a:lnTo>
                        <a:lnTo>
                          <a:pt x="1490" y="704"/>
                        </a:lnTo>
                        <a:lnTo>
                          <a:pt x="1488" y="668"/>
                        </a:lnTo>
                        <a:lnTo>
                          <a:pt x="1482" y="632"/>
                        </a:lnTo>
                        <a:lnTo>
                          <a:pt x="1476" y="596"/>
                        </a:lnTo>
                        <a:lnTo>
                          <a:pt x="1468" y="562"/>
                        </a:lnTo>
                        <a:lnTo>
                          <a:pt x="1458" y="526"/>
                        </a:lnTo>
                        <a:lnTo>
                          <a:pt x="1448" y="494"/>
                        </a:lnTo>
                        <a:lnTo>
                          <a:pt x="1434" y="460"/>
                        </a:lnTo>
                        <a:lnTo>
                          <a:pt x="1420" y="428"/>
                        </a:lnTo>
                        <a:lnTo>
                          <a:pt x="1404" y="398"/>
                        </a:lnTo>
                        <a:lnTo>
                          <a:pt x="1388" y="366"/>
                        </a:lnTo>
                        <a:lnTo>
                          <a:pt x="1370" y="338"/>
                        </a:lnTo>
                        <a:lnTo>
                          <a:pt x="1350" y="308"/>
                        </a:lnTo>
                        <a:lnTo>
                          <a:pt x="1329" y="282"/>
                        </a:lnTo>
                        <a:lnTo>
                          <a:pt x="1307" y="254"/>
                        </a:lnTo>
                        <a:lnTo>
                          <a:pt x="1283" y="230"/>
                        </a:lnTo>
                        <a:lnTo>
                          <a:pt x="1259" y="204"/>
                        </a:lnTo>
                        <a:lnTo>
                          <a:pt x="1233" y="182"/>
                        </a:lnTo>
                        <a:lnTo>
                          <a:pt x="1207" y="160"/>
                        </a:lnTo>
                        <a:lnTo>
                          <a:pt x="1179" y="138"/>
                        </a:lnTo>
                        <a:lnTo>
                          <a:pt x="1151" y="120"/>
                        </a:lnTo>
                        <a:lnTo>
                          <a:pt x="1121" y="102"/>
                        </a:lnTo>
                        <a:lnTo>
                          <a:pt x="1091" y="84"/>
                        </a:lnTo>
                        <a:lnTo>
                          <a:pt x="1059" y="68"/>
                        </a:lnTo>
                        <a:lnTo>
                          <a:pt x="1027" y="54"/>
                        </a:lnTo>
                        <a:lnTo>
                          <a:pt x="993" y="42"/>
                        </a:lnTo>
                        <a:lnTo>
                          <a:pt x="959" y="32"/>
                        </a:lnTo>
                        <a:lnTo>
                          <a:pt x="925" y="22"/>
                        </a:lnTo>
                        <a:lnTo>
                          <a:pt x="891" y="14"/>
                        </a:lnTo>
                        <a:lnTo>
                          <a:pt x="855" y="8"/>
                        </a:lnTo>
                        <a:lnTo>
                          <a:pt x="819" y="4"/>
                        </a:lnTo>
                        <a:lnTo>
                          <a:pt x="783" y="0"/>
                        </a:lnTo>
                        <a:lnTo>
                          <a:pt x="745" y="0"/>
                        </a:lnTo>
                        <a:lnTo>
                          <a:pt x="745" y="0"/>
                        </a:lnTo>
                        <a:lnTo>
                          <a:pt x="707" y="0"/>
                        </a:lnTo>
                        <a:lnTo>
                          <a:pt x="671" y="4"/>
                        </a:lnTo>
                        <a:lnTo>
                          <a:pt x="635" y="8"/>
                        </a:lnTo>
                        <a:lnTo>
                          <a:pt x="599" y="14"/>
                        </a:lnTo>
                        <a:lnTo>
                          <a:pt x="565" y="22"/>
                        </a:lnTo>
                        <a:lnTo>
                          <a:pt x="531" y="32"/>
                        </a:lnTo>
                        <a:lnTo>
                          <a:pt x="497" y="42"/>
                        </a:lnTo>
                        <a:lnTo>
                          <a:pt x="463" y="54"/>
                        </a:lnTo>
                        <a:lnTo>
                          <a:pt x="431" y="68"/>
                        </a:lnTo>
                        <a:lnTo>
                          <a:pt x="399" y="84"/>
                        </a:lnTo>
                        <a:lnTo>
                          <a:pt x="369" y="102"/>
                        </a:lnTo>
                        <a:lnTo>
                          <a:pt x="339" y="120"/>
                        </a:lnTo>
                        <a:lnTo>
                          <a:pt x="311" y="138"/>
                        </a:lnTo>
                        <a:lnTo>
                          <a:pt x="283" y="160"/>
                        </a:lnTo>
                        <a:lnTo>
                          <a:pt x="257" y="182"/>
                        </a:lnTo>
                        <a:lnTo>
                          <a:pt x="231" y="204"/>
                        </a:lnTo>
                        <a:lnTo>
                          <a:pt x="207" y="230"/>
                        </a:lnTo>
                        <a:lnTo>
                          <a:pt x="183" y="254"/>
                        </a:lnTo>
                        <a:lnTo>
                          <a:pt x="161" y="282"/>
                        </a:lnTo>
                        <a:lnTo>
                          <a:pt x="139" y="308"/>
                        </a:lnTo>
                        <a:lnTo>
                          <a:pt x="120" y="338"/>
                        </a:lnTo>
                        <a:lnTo>
                          <a:pt x="102" y="366"/>
                        </a:lnTo>
                        <a:lnTo>
                          <a:pt x="86" y="398"/>
                        </a:lnTo>
                        <a:lnTo>
                          <a:pt x="70" y="428"/>
                        </a:lnTo>
                        <a:lnTo>
                          <a:pt x="56" y="460"/>
                        </a:lnTo>
                        <a:lnTo>
                          <a:pt x="42" y="494"/>
                        </a:lnTo>
                        <a:lnTo>
                          <a:pt x="32" y="526"/>
                        </a:lnTo>
                        <a:lnTo>
                          <a:pt x="22" y="562"/>
                        </a:lnTo>
                        <a:lnTo>
                          <a:pt x="14" y="596"/>
                        </a:lnTo>
                        <a:lnTo>
                          <a:pt x="8" y="632"/>
                        </a:lnTo>
                        <a:lnTo>
                          <a:pt x="2" y="668"/>
                        </a:lnTo>
                        <a:lnTo>
                          <a:pt x="0" y="704"/>
                        </a:lnTo>
                        <a:lnTo>
                          <a:pt x="18" y="704"/>
                        </a:lnTo>
                        <a:lnTo>
                          <a:pt x="18" y="704"/>
                        </a:lnTo>
                        <a:lnTo>
                          <a:pt x="22" y="668"/>
                        </a:lnTo>
                        <a:lnTo>
                          <a:pt x="26" y="634"/>
                        </a:lnTo>
                        <a:lnTo>
                          <a:pt x="32" y="598"/>
                        </a:lnTo>
                        <a:lnTo>
                          <a:pt x="40" y="564"/>
                        </a:lnTo>
                        <a:lnTo>
                          <a:pt x="50" y="532"/>
                        </a:lnTo>
                        <a:lnTo>
                          <a:pt x="60" y="498"/>
                        </a:lnTo>
                        <a:lnTo>
                          <a:pt x="74" y="468"/>
                        </a:lnTo>
                        <a:lnTo>
                          <a:pt x="88" y="436"/>
                        </a:lnTo>
                        <a:lnTo>
                          <a:pt x="102" y="406"/>
                        </a:lnTo>
                        <a:lnTo>
                          <a:pt x="120" y="376"/>
                        </a:lnTo>
                        <a:lnTo>
                          <a:pt x="138" y="348"/>
                        </a:lnTo>
                        <a:lnTo>
                          <a:pt x="155" y="320"/>
                        </a:lnTo>
                        <a:lnTo>
                          <a:pt x="177" y="292"/>
                        </a:lnTo>
                        <a:lnTo>
                          <a:pt x="197" y="266"/>
                        </a:lnTo>
                        <a:lnTo>
                          <a:pt x="221" y="242"/>
                        </a:lnTo>
                        <a:lnTo>
                          <a:pt x="245" y="218"/>
                        </a:lnTo>
                        <a:lnTo>
                          <a:pt x="269" y="196"/>
                        </a:lnTo>
                        <a:lnTo>
                          <a:pt x="295" y="174"/>
                        </a:lnTo>
                        <a:lnTo>
                          <a:pt x="323" y="154"/>
                        </a:lnTo>
                        <a:lnTo>
                          <a:pt x="351" y="136"/>
                        </a:lnTo>
                        <a:lnTo>
                          <a:pt x="379" y="118"/>
                        </a:lnTo>
                        <a:lnTo>
                          <a:pt x="409" y="102"/>
                        </a:lnTo>
                        <a:lnTo>
                          <a:pt x="439" y="86"/>
                        </a:lnTo>
                        <a:lnTo>
                          <a:pt x="471" y="72"/>
                        </a:lnTo>
                        <a:lnTo>
                          <a:pt x="503" y="60"/>
                        </a:lnTo>
                        <a:lnTo>
                          <a:pt x="535" y="50"/>
                        </a:lnTo>
                        <a:lnTo>
                          <a:pt x="569" y="40"/>
                        </a:lnTo>
                        <a:lnTo>
                          <a:pt x="603" y="34"/>
                        </a:lnTo>
                        <a:lnTo>
                          <a:pt x="639" y="28"/>
                        </a:lnTo>
                        <a:lnTo>
                          <a:pt x="673" y="22"/>
                        </a:lnTo>
                        <a:lnTo>
                          <a:pt x="709" y="20"/>
                        </a:lnTo>
                        <a:lnTo>
                          <a:pt x="745" y="20"/>
                        </a:lnTo>
                        <a:lnTo>
                          <a:pt x="745" y="20"/>
                        </a:lnTo>
                        <a:close/>
                      </a:path>
                    </a:pathLst>
                  </a:custGeom>
                  <a:solidFill>
                    <a:srgbClr val="6633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Freeform 54">
                    <a:extLst>
                      <a:ext uri="{FF2B5EF4-FFF2-40B4-BE49-F238E27FC236}">
                        <a16:creationId xmlns:a16="http://schemas.microsoft.com/office/drawing/2014/main" id="{CD90A061-778B-4F0E-82AF-8A66A3BCC5E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297" y="1868"/>
                    <a:ext cx="1646" cy="784"/>
                  </a:xfrm>
                  <a:custGeom>
                    <a:avLst/>
                    <a:gdLst>
                      <a:gd name="T0" fmla="*/ 823 w 1646"/>
                      <a:gd name="T1" fmla="*/ 22 h 784"/>
                      <a:gd name="T2" fmla="*/ 905 w 1646"/>
                      <a:gd name="T3" fmla="*/ 26 h 784"/>
                      <a:gd name="T4" fmla="*/ 985 w 1646"/>
                      <a:gd name="T5" fmla="*/ 38 h 784"/>
                      <a:gd name="T6" fmla="*/ 1063 w 1646"/>
                      <a:gd name="T7" fmla="*/ 58 h 784"/>
                      <a:gd name="T8" fmla="*/ 1137 w 1646"/>
                      <a:gd name="T9" fmla="*/ 86 h 784"/>
                      <a:gd name="T10" fmla="*/ 1207 w 1646"/>
                      <a:gd name="T11" fmla="*/ 120 h 784"/>
                      <a:gd name="T12" fmla="*/ 1273 w 1646"/>
                      <a:gd name="T13" fmla="*/ 160 h 784"/>
                      <a:gd name="T14" fmla="*/ 1335 w 1646"/>
                      <a:gd name="T15" fmla="*/ 206 h 784"/>
                      <a:gd name="T16" fmla="*/ 1393 w 1646"/>
                      <a:gd name="T17" fmla="*/ 258 h 784"/>
                      <a:gd name="T18" fmla="*/ 1357 w 1646"/>
                      <a:gd name="T19" fmla="*/ 196 h 784"/>
                      <a:gd name="T20" fmla="*/ 1301 w 1646"/>
                      <a:gd name="T21" fmla="*/ 154 h 784"/>
                      <a:gd name="T22" fmla="*/ 1241 w 1646"/>
                      <a:gd name="T23" fmla="*/ 114 h 784"/>
                      <a:gd name="T24" fmla="*/ 1179 w 1646"/>
                      <a:gd name="T25" fmla="*/ 80 h 784"/>
                      <a:gd name="T26" fmla="*/ 1113 w 1646"/>
                      <a:gd name="T27" fmla="*/ 52 h 784"/>
                      <a:gd name="T28" fmla="*/ 1043 w 1646"/>
                      <a:gd name="T29" fmla="*/ 30 h 784"/>
                      <a:gd name="T30" fmla="*/ 973 w 1646"/>
                      <a:gd name="T31" fmla="*/ 14 h 784"/>
                      <a:gd name="T32" fmla="*/ 899 w 1646"/>
                      <a:gd name="T33" fmla="*/ 4 h 784"/>
                      <a:gd name="T34" fmla="*/ 823 w 1646"/>
                      <a:gd name="T35" fmla="*/ 0 h 784"/>
                      <a:gd name="T36" fmla="*/ 787 w 1646"/>
                      <a:gd name="T37" fmla="*/ 0 h 784"/>
                      <a:gd name="T38" fmla="*/ 715 w 1646"/>
                      <a:gd name="T39" fmla="*/ 8 h 784"/>
                      <a:gd name="T40" fmla="*/ 645 w 1646"/>
                      <a:gd name="T41" fmla="*/ 20 h 784"/>
                      <a:gd name="T42" fmla="*/ 577 w 1646"/>
                      <a:gd name="T43" fmla="*/ 38 h 784"/>
                      <a:gd name="T44" fmla="*/ 511 w 1646"/>
                      <a:gd name="T45" fmla="*/ 60 h 784"/>
                      <a:gd name="T46" fmla="*/ 449 w 1646"/>
                      <a:gd name="T47" fmla="*/ 90 h 784"/>
                      <a:gd name="T48" fmla="*/ 389 w 1646"/>
                      <a:gd name="T49" fmla="*/ 124 h 784"/>
                      <a:gd name="T50" fmla="*/ 333 w 1646"/>
                      <a:gd name="T51" fmla="*/ 162 h 784"/>
                      <a:gd name="T52" fmla="*/ 273 w 1646"/>
                      <a:gd name="T53" fmla="*/ 240 h 784"/>
                      <a:gd name="T54" fmla="*/ 299 w 1646"/>
                      <a:gd name="T55" fmla="*/ 216 h 784"/>
                      <a:gd name="T56" fmla="*/ 359 w 1646"/>
                      <a:gd name="T57" fmla="*/ 170 h 784"/>
                      <a:gd name="T58" fmla="*/ 421 w 1646"/>
                      <a:gd name="T59" fmla="*/ 130 h 784"/>
                      <a:gd name="T60" fmla="*/ 487 w 1646"/>
                      <a:gd name="T61" fmla="*/ 94 h 784"/>
                      <a:gd name="T62" fmla="*/ 557 w 1646"/>
                      <a:gd name="T63" fmla="*/ 66 h 784"/>
                      <a:gd name="T64" fmla="*/ 629 w 1646"/>
                      <a:gd name="T65" fmla="*/ 44 h 784"/>
                      <a:gd name="T66" fmla="*/ 705 w 1646"/>
                      <a:gd name="T67" fmla="*/ 30 h 784"/>
                      <a:gd name="T68" fmla="*/ 783 w 1646"/>
                      <a:gd name="T69" fmla="*/ 22 h 784"/>
                      <a:gd name="T70" fmla="*/ 823 w 1646"/>
                      <a:gd name="T71" fmla="*/ 22 h 784"/>
                      <a:gd name="T72" fmla="*/ 1598 w 1646"/>
                      <a:gd name="T73" fmla="*/ 618 h 784"/>
                      <a:gd name="T74" fmla="*/ 1616 w 1646"/>
                      <a:gd name="T75" fmla="*/ 700 h 784"/>
                      <a:gd name="T76" fmla="*/ 1624 w 1646"/>
                      <a:gd name="T77" fmla="*/ 784 h 784"/>
                      <a:gd name="T78" fmla="*/ 1646 w 1646"/>
                      <a:gd name="T79" fmla="*/ 784 h 784"/>
                      <a:gd name="T80" fmla="*/ 1634 w 1646"/>
                      <a:gd name="T81" fmla="*/ 678 h 784"/>
                      <a:gd name="T82" fmla="*/ 22 w 1646"/>
                      <a:gd name="T83" fmla="*/ 784 h 784"/>
                      <a:gd name="T84" fmla="*/ 26 w 1646"/>
                      <a:gd name="T85" fmla="*/ 746 h 784"/>
                      <a:gd name="T86" fmla="*/ 36 w 1646"/>
                      <a:gd name="T87" fmla="*/ 670 h 784"/>
                      <a:gd name="T88" fmla="*/ 10 w 1646"/>
                      <a:gd name="T89" fmla="*/ 692 h 784"/>
                      <a:gd name="T90" fmla="*/ 4 w 1646"/>
                      <a:gd name="T91" fmla="*/ 738 h 784"/>
                      <a:gd name="T92" fmla="*/ 22 w 1646"/>
                      <a:gd name="T93" fmla="*/ 784 h 7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1646" h="784">
                        <a:moveTo>
                          <a:pt x="823" y="22"/>
                        </a:moveTo>
                        <a:lnTo>
                          <a:pt x="823" y="22"/>
                        </a:lnTo>
                        <a:lnTo>
                          <a:pt x="865" y="22"/>
                        </a:lnTo>
                        <a:lnTo>
                          <a:pt x="905" y="26"/>
                        </a:lnTo>
                        <a:lnTo>
                          <a:pt x="945" y="30"/>
                        </a:lnTo>
                        <a:lnTo>
                          <a:pt x="985" y="38"/>
                        </a:lnTo>
                        <a:lnTo>
                          <a:pt x="1025" y="46"/>
                        </a:lnTo>
                        <a:lnTo>
                          <a:pt x="1063" y="58"/>
                        </a:lnTo>
                        <a:lnTo>
                          <a:pt x="1101" y="70"/>
                        </a:lnTo>
                        <a:lnTo>
                          <a:pt x="1137" y="86"/>
                        </a:lnTo>
                        <a:lnTo>
                          <a:pt x="1173" y="102"/>
                        </a:lnTo>
                        <a:lnTo>
                          <a:pt x="1207" y="120"/>
                        </a:lnTo>
                        <a:lnTo>
                          <a:pt x="1241" y="138"/>
                        </a:lnTo>
                        <a:lnTo>
                          <a:pt x="1273" y="160"/>
                        </a:lnTo>
                        <a:lnTo>
                          <a:pt x="1305" y="182"/>
                        </a:lnTo>
                        <a:lnTo>
                          <a:pt x="1335" y="206"/>
                        </a:lnTo>
                        <a:lnTo>
                          <a:pt x="1365" y="232"/>
                        </a:lnTo>
                        <a:lnTo>
                          <a:pt x="1393" y="258"/>
                        </a:lnTo>
                        <a:lnTo>
                          <a:pt x="1357" y="196"/>
                        </a:lnTo>
                        <a:lnTo>
                          <a:pt x="1357" y="196"/>
                        </a:lnTo>
                        <a:lnTo>
                          <a:pt x="1331" y="174"/>
                        </a:lnTo>
                        <a:lnTo>
                          <a:pt x="1301" y="154"/>
                        </a:lnTo>
                        <a:lnTo>
                          <a:pt x="1273" y="134"/>
                        </a:lnTo>
                        <a:lnTo>
                          <a:pt x="1241" y="114"/>
                        </a:lnTo>
                        <a:lnTo>
                          <a:pt x="1211" y="96"/>
                        </a:lnTo>
                        <a:lnTo>
                          <a:pt x="1179" y="80"/>
                        </a:lnTo>
                        <a:lnTo>
                          <a:pt x="1147" y="66"/>
                        </a:lnTo>
                        <a:lnTo>
                          <a:pt x="1113" y="52"/>
                        </a:lnTo>
                        <a:lnTo>
                          <a:pt x="1079" y="40"/>
                        </a:lnTo>
                        <a:lnTo>
                          <a:pt x="1043" y="30"/>
                        </a:lnTo>
                        <a:lnTo>
                          <a:pt x="1009" y="20"/>
                        </a:lnTo>
                        <a:lnTo>
                          <a:pt x="973" y="14"/>
                        </a:lnTo>
                        <a:lnTo>
                          <a:pt x="935" y="8"/>
                        </a:lnTo>
                        <a:lnTo>
                          <a:pt x="899" y="4"/>
                        </a:lnTo>
                        <a:lnTo>
                          <a:pt x="861" y="0"/>
                        </a:lnTo>
                        <a:lnTo>
                          <a:pt x="823" y="0"/>
                        </a:lnTo>
                        <a:lnTo>
                          <a:pt x="823" y="0"/>
                        </a:lnTo>
                        <a:lnTo>
                          <a:pt x="787" y="0"/>
                        </a:lnTo>
                        <a:lnTo>
                          <a:pt x="751" y="4"/>
                        </a:lnTo>
                        <a:lnTo>
                          <a:pt x="715" y="8"/>
                        </a:lnTo>
                        <a:lnTo>
                          <a:pt x="679" y="12"/>
                        </a:lnTo>
                        <a:lnTo>
                          <a:pt x="645" y="20"/>
                        </a:lnTo>
                        <a:lnTo>
                          <a:pt x="611" y="28"/>
                        </a:lnTo>
                        <a:lnTo>
                          <a:pt x="577" y="38"/>
                        </a:lnTo>
                        <a:lnTo>
                          <a:pt x="543" y="48"/>
                        </a:lnTo>
                        <a:lnTo>
                          <a:pt x="511" y="60"/>
                        </a:lnTo>
                        <a:lnTo>
                          <a:pt x="479" y="74"/>
                        </a:lnTo>
                        <a:lnTo>
                          <a:pt x="449" y="90"/>
                        </a:lnTo>
                        <a:lnTo>
                          <a:pt x="419" y="106"/>
                        </a:lnTo>
                        <a:lnTo>
                          <a:pt x="389" y="124"/>
                        </a:lnTo>
                        <a:lnTo>
                          <a:pt x="361" y="142"/>
                        </a:lnTo>
                        <a:lnTo>
                          <a:pt x="333" y="162"/>
                        </a:lnTo>
                        <a:lnTo>
                          <a:pt x="305" y="182"/>
                        </a:lnTo>
                        <a:lnTo>
                          <a:pt x="273" y="240"/>
                        </a:lnTo>
                        <a:lnTo>
                          <a:pt x="273" y="240"/>
                        </a:lnTo>
                        <a:lnTo>
                          <a:pt x="299" y="216"/>
                        </a:lnTo>
                        <a:lnTo>
                          <a:pt x="329" y="192"/>
                        </a:lnTo>
                        <a:lnTo>
                          <a:pt x="359" y="170"/>
                        </a:lnTo>
                        <a:lnTo>
                          <a:pt x="389" y="148"/>
                        </a:lnTo>
                        <a:lnTo>
                          <a:pt x="421" y="130"/>
                        </a:lnTo>
                        <a:lnTo>
                          <a:pt x="453" y="112"/>
                        </a:lnTo>
                        <a:lnTo>
                          <a:pt x="487" y="94"/>
                        </a:lnTo>
                        <a:lnTo>
                          <a:pt x="521" y="80"/>
                        </a:lnTo>
                        <a:lnTo>
                          <a:pt x="557" y="66"/>
                        </a:lnTo>
                        <a:lnTo>
                          <a:pt x="593" y="54"/>
                        </a:lnTo>
                        <a:lnTo>
                          <a:pt x="629" y="44"/>
                        </a:lnTo>
                        <a:lnTo>
                          <a:pt x="667" y="36"/>
                        </a:lnTo>
                        <a:lnTo>
                          <a:pt x="705" y="30"/>
                        </a:lnTo>
                        <a:lnTo>
                          <a:pt x="745" y="26"/>
                        </a:lnTo>
                        <a:lnTo>
                          <a:pt x="783" y="22"/>
                        </a:lnTo>
                        <a:lnTo>
                          <a:pt x="823" y="22"/>
                        </a:lnTo>
                        <a:lnTo>
                          <a:pt x="823" y="22"/>
                        </a:lnTo>
                        <a:close/>
                        <a:moveTo>
                          <a:pt x="1598" y="618"/>
                        </a:moveTo>
                        <a:lnTo>
                          <a:pt x="1598" y="618"/>
                        </a:lnTo>
                        <a:lnTo>
                          <a:pt x="1608" y="658"/>
                        </a:lnTo>
                        <a:lnTo>
                          <a:pt x="1616" y="700"/>
                        </a:lnTo>
                        <a:lnTo>
                          <a:pt x="1620" y="742"/>
                        </a:lnTo>
                        <a:lnTo>
                          <a:pt x="1624" y="784"/>
                        </a:lnTo>
                        <a:lnTo>
                          <a:pt x="1646" y="784"/>
                        </a:lnTo>
                        <a:lnTo>
                          <a:pt x="1646" y="784"/>
                        </a:lnTo>
                        <a:lnTo>
                          <a:pt x="1640" y="730"/>
                        </a:lnTo>
                        <a:lnTo>
                          <a:pt x="1634" y="678"/>
                        </a:lnTo>
                        <a:lnTo>
                          <a:pt x="1598" y="618"/>
                        </a:lnTo>
                        <a:close/>
                        <a:moveTo>
                          <a:pt x="22" y="784"/>
                        </a:moveTo>
                        <a:lnTo>
                          <a:pt x="22" y="784"/>
                        </a:lnTo>
                        <a:lnTo>
                          <a:pt x="26" y="746"/>
                        </a:lnTo>
                        <a:lnTo>
                          <a:pt x="30" y="708"/>
                        </a:lnTo>
                        <a:lnTo>
                          <a:pt x="36" y="670"/>
                        </a:lnTo>
                        <a:lnTo>
                          <a:pt x="44" y="634"/>
                        </a:lnTo>
                        <a:lnTo>
                          <a:pt x="10" y="692"/>
                        </a:lnTo>
                        <a:lnTo>
                          <a:pt x="10" y="692"/>
                        </a:lnTo>
                        <a:lnTo>
                          <a:pt x="4" y="738"/>
                        </a:lnTo>
                        <a:lnTo>
                          <a:pt x="0" y="784"/>
                        </a:lnTo>
                        <a:lnTo>
                          <a:pt x="22" y="784"/>
                        </a:lnTo>
                        <a:close/>
                      </a:path>
                    </a:pathLst>
                  </a:custGeom>
                  <a:solidFill>
                    <a:srgbClr val="FF000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Freeform 55">
                    <a:extLst>
                      <a:ext uri="{FF2B5EF4-FFF2-40B4-BE49-F238E27FC236}">
                        <a16:creationId xmlns:a16="http://schemas.microsoft.com/office/drawing/2014/main" id="{39428D3B-D4DE-46CE-8DB5-C770705B4B9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23" y="1892"/>
                    <a:ext cx="1602" cy="760"/>
                  </a:xfrm>
                  <a:custGeom>
                    <a:avLst/>
                    <a:gdLst>
                      <a:gd name="T0" fmla="*/ 801 w 1602"/>
                      <a:gd name="T1" fmla="*/ 20 h 760"/>
                      <a:gd name="T2" fmla="*/ 893 w 1602"/>
                      <a:gd name="T3" fmla="*/ 26 h 760"/>
                      <a:gd name="T4" fmla="*/ 981 w 1602"/>
                      <a:gd name="T5" fmla="*/ 42 h 760"/>
                      <a:gd name="T6" fmla="*/ 1065 w 1602"/>
                      <a:gd name="T7" fmla="*/ 66 h 760"/>
                      <a:gd name="T8" fmla="*/ 1147 w 1602"/>
                      <a:gd name="T9" fmla="*/ 100 h 760"/>
                      <a:gd name="T10" fmla="*/ 1223 w 1602"/>
                      <a:gd name="T11" fmla="*/ 144 h 760"/>
                      <a:gd name="T12" fmla="*/ 1293 w 1602"/>
                      <a:gd name="T13" fmla="*/ 194 h 760"/>
                      <a:gd name="T14" fmla="*/ 1357 w 1602"/>
                      <a:gd name="T15" fmla="*/ 252 h 760"/>
                      <a:gd name="T16" fmla="*/ 1412 w 1602"/>
                      <a:gd name="T17" fmla="*/ 316 h 760"/>
                      <a:gd name="T18" fmla="*/ 1365 w 1602"/>
                      <a:gd name="T19" fmla="*/ 230 h 760"/>
                      <a:gd name="T20" fmla="*/ 1307 w 1602"/>
                      <a:gd name="T21" fmla="*/ 180 h 760"/>
                      <a:gd name="T22" fmla="*/ 1247 w 1602"/>
                      <a:gd name="T23" fmla="*/ 134 h 760"/>
                      <a:gd name="T24" fmla="*/ 1181 w 1602"/>
                      <a:gd name="T25" fmla="*/ 94 h 760"/>
                      <a:gd name="T26" fmla="*/ 1111 w 1602"/>
                      <a:gd name="T27" fmla="*/ 62 h 760"/>
                      <a:gd name="T28" fmla="*/ 1037 w 1602"/>
                      <a:gd name="T29" fmla="*/ 36 h 760"/>
                      <a:gd name="T30" fmla="*/ 961 w 1602"/>
                      <a:gd name="T31" fmla="*/ 16 h 760"/>
                      <a:gd name="T32" fmla="*/ 883 w 1602"/>
                      <a:gd name="T33" fmla="*/ 4 h 760"/>
                      <a:gd name="T34" fmla="*/ 801 w 1602"/>
                      <a:gd name="T35" fmla="*/ 0 h 760"/>
                      <a:gd name="T36" fmla="*/ 761 w 1602"/>
                      <a:gd name="T37" fmla="*/ 2 h 760"/>
                      <a:gd name="T38" fmla="*/ 681 w 1602"/>
                      <a:gd name="T39" fmla="*/ 10 h 760"/>
                      <a:gd name="T40" fmla="*/ 603 w 1602"/>
                      <a:gd name="T41" fmla="*/ 24 h 760"/>
                      <a:gd name="T42" fmla="*/ 527 w 1602"/>
                      <a:gd name="T43" fmla="*/ 48 h 760"/>
                      <a:gd name="T44" fmla="*/ 457 w 1602"/>
                      <a:gd name="T45" fmla="*/ 78 h 760"/>
                      <a:gd name="T46" fmla="*/ 389 w 1602"/>
                      <a:gd name="T47" fmla="*/ 114 h 760"/>
                      <a:gd name="T48" fmla="*/ 325 w 1602"/>
                      <a:gd name="T49" fmla="*/ 156 h 760"/>
                      <a:gd name="T50" fmla="*/ 267 w 1602"/>
                      <a:gd name="T51" fmla="*/ 204 h 760"/>
                      <a:gd name="T52" fmla="*/ 188 w 1602"/>
                      <a:gd name="T53" fmla="*/ 318 h 760"/>
                      <a:gd name="T54" fmla="*/ 215 w 1602"/>
                      <a:gd name="T55" fmla="*/ 284 h 760"/>
                      <a:gd name="T56" fmla="*/ 277 w 1602"/>
                      <a:gd name="T57" fmla="*/ 222 h 760"/>
                      <a:gd name="T58" fmla="*/ 343 w 1602"/>
                      <a:gd name="T59" fmla="*/ 168 h 760"/>
                      <a:gd name="T60" fmla="*/ 417 w 1602"/>
                      <a:gd name="T61" fmla="*/ 122 h 760"/>
                      <a:gd name="T62" fmla="*/ 495 w 1602"/>
                      <a:gd name="T63" fmla="*/ 82 h 760"/>
                      <a:gd name="T64" fmla="*/ 577 w 1602"/>
                      <a:gd name="T65" fmla="*/ 54 h 760"/>
                      <a:gd name="T66" fmla="*/ 665 w 1602"/>
                      <a:gd name="T67" fmla="*/ 32 h 760"/>
                      <a:gd name="T68" fmla="*/ 755 w 1602"/>
                      <a:gd name="T69" fmla="*/ 22 h 760"/>
                      <a:gd name="T70" fmla="*/ 801 w 1602"/>
                      <a:gd name="T71" fmla="*/ 20 h 760"/>
                      <a:gd name="T72" fmla="*/ 1532 w 1602"/>
                      <a:gd name="T73" fmla="*/ 522 h 760"/>
                      <a:gd name="T74" fmla="*/ 1566 w 1602"/>
                      <a:gd name="T75" fmla="*/ 638 h 760"/>
                      <a:gd name="T76" fmla="*/ 1576 w 1602"/>
                      <a:gd name="T77" fmla="*/ 698 h 760"/>
                      <a:gd name="T78" fmla="*/ 1582 w 1602"/>
                      <a:gd name="T79" fmla="*/ 760 h 760"/>
                      <a:gd name="T80" fmla="*/ 1602 w 1602"/>
                      <a:gd name="T81" fmla="*/ 760 h 760"/>
                      <a:gd name="T82" fmla="*/ 1594 w 1602"/>
                      <a:gd name="T83" fmla="*/ 682 h 760"/>
                      <a:gd name="T84" fmla="*/ 1580 w 1602"/>
                      <a:gd name="T85" fmla="*/ 606 h 760"/>
                      <a:gd name="T86" fmla="*/ 20 w 1602"/>
                      <a:gd name="T87" fmla="*/ 760 h 760"/>
                      <a:gd name="T88" fmla="*/ 22 w 1602"/>
                      <a:gd name="T89" fmla="*/ 728 h 760"/>
                      <a:gd name="T90" fmla="*/ 32 w 1602"/>
                      <a:gd name="T91" fmla="*/ 664 h 760"/>
                      <a:gd name="T92" fmla="*/ 46 w 1602"/>
                      <a:gd name="T93" fmla="*/ 602 h 760"/>
                      <a:gd name="T94" fmla="*/ 64 w 1602"/>
                      <a:gd name="T95" fmla="*/ 542 h 760"/>
                      <a:gd name="T96" fmla="*/ 24 w 1602"/>
                      <a:gd name="T97" fmla="*/ 598 h 760"/>
                      <a:gd name="T98" fmla="*/ 16 w 1602"/>
                      <a:gd name="T99" fmla="*/ 638 h 760"/>
                      <a:gd name="T100" fmla="*/ 2 w 1602"/>
                      <a:gd name="T101" fmla="*/ 718 h 760"/>
                      <a:gd name="T102" fmla="*/ 20 w 1602"/>
                      <a:gd name="T103" fmla="*/ 760 h 7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602" h="760">
                        <a:moveTo>
                          <a:pt x="801" y="20"/>
                        </a:moveTo>
                        <a:lnTo>
                          <a:pt x="801" y="20"/>
                        </a:lnTo>
                        <a:lnTo>
                          <a:pt x="847" y="22"/>
                        </a:lnTo>
                        <a:lnTo>
                          <a:pt x="893" y="26"/>
                        </a:lnTo>
                        <a:lnTo>
                          <a:pt x="937" y="32"/>
                        </a:lnTo>
                        <a:lnTo>
                          <a:pt x="981" y="42"/>
                        </a:lnTo>
                        <a:lnTo>
                          <a:pt x="1025" y="52"/>
                        </a:lnTo>
                        <a:lnTo>
                          <a:pt x="1065" y="66"/>
                        </a:lnTo>
                        <a:lnTo>
                          <a:pt x="1107" y="82"/>
                        </a:lnTo>
                        <a:lnTo>
                          <a:pt x="1147" y="100"/>
                        </a:lnTo>
                        <a:lnTo>
                          <a:pt x="1185" y="122"/>
                        </a:lnTo>
                        <a:lnTo>
                          <a:pt x="1223" y="144"/>
                        </a:lnTo>
                        <a:lnTo>
                          <a:pt x="1257" y="168"/>
                        </a:lnTo>
                        <a:lnTo>
                          <a:pt x="1293" y="194"/>
                        </a:lnTo>
                        <a:lnTo>
                          <a:pt x="1325" y="222"/>
                        </a:lnTo>
                        <a:lnTo>
                          <a:pt x="1357" y="252"/>
                        </a:lnTo>
                        <a:lnTo>
                          <a:pt x="1385" y="282"/>
                        </a:lnTo>
                        <a:lnTo>
                          <a:pt x="1412" y="316"/>
                        </a:lnTo>
                        <a:lnTo>
                          <a:pt x="1365" y="230"/>
                        </a:lnTo>
                        <a:lnTo>
                          <a:pt x="1365" y="230"/>
                        </a:lnTo>
                        <a:lnTo>
                          <a:pt x="1337" y="204"/>
                        </a:lnTo>
                        <a:lnTo>
                          <a:pt x="1307" y="180"/>
                        </a:lnTo>
                        <a:lnTo>
                          <a:pt x="1277" y="156"/>
                        </a:lnTo>
                        <a:lnTo>
                          <a:pt x="1247" y="134"/>
                        </a:lnTo>
                        <a:lnTo>
                          <a:pt x="1213" y="114"/>
                        </a:lnTo>
                        <a:lnTo>
                          <a:pt x="1181" y="94"/>
                        </a:lnTo>
                        <a:lnTo>
                          <a:pt x="1147" y="78"/>
                        </a:lnTo>
                        <a:lnTo>
                          <a:pt x="1111" y="62"/>
                        </a:lnTo>
                        <a:lnTo>
                          <a:pt x="1075" y="48"/>
                        </a:lnTo>
                        <a:lnTo>
                          <a:pt x="1037" y="36"/>
                        </a:lnTo>
                        <a:lnTo>
                          <a:pt x="999" y="24"/>
                        </a:lnTo>
                        <a:lnTo>
                          <a:pt x="961" y="16"/>
                        </a:lnTo>
                        <a:lnTo>
                          <a:pt x="923" y="10"/>
                        </a:lnTo>
                        <a:lnTo>
                          <a:pt x="883" y="4"/>
                        </a:lnTo>
                        <a:lnTo>
                          <a:pt x="841" y="2"/>
                        </a:lnTo>
                        <a:lnTo>
                          <a:pt x="801" y="0"/>
                        </a:lnTo>
                        <a:lnTo>
                          <a:pt x="801" y="0"/>
                        </a:lnTo>
                        <a:lnTo>
                          <a:pt x="761" y="2"/>
                        </a:lnTo>
                        <a:lnTo>
                          <a:pt x="719" y="4"/>
                        </a:lnTo>
                        <a:lnTo>
                          <a:pt x="681" y="10"/>
                        </a:lnTo>
                        <a:lnTo>
                          <a:pt x="641" y="16"/>
                        </a:lnTo>
                        <a:lnTo>
                          <a:pt x="603" y="24"/>
                        </a:lnTo>
                        <a:lnTo>
                          <a:pt x="565" y="36"/>
                        </a:lnTo>
                        <a:lnTo>
                          <a:pt x="527" y="48"/>
                        </a:lnTo>
                        <a:lnTo>
                          <a:pt x="491" y="62"/>
                        </a:lnTo>
                        <a:lnTo>
                          <a:pt x="457" y="78"/>
                        </a:lnTo>
                        <a:lnTo>
                          <a:pt x="423" y="94"/>
                        </a:lnTo>
                        <a:lnTo>
                          <a:pt x="389" y="114"/>
                        </a:lnTo>
                        <a:lnTo>
                          <a:pt x="357" y="134"/>
                        </a:lnTo>
                        <a:lnTo>
                          <a:pt x="325" y="156"/>
                        </a:lnTo>
                        <a:lnTo>
                          <a:pt x="295" y="180"/>
                        </a:lnTo>
                        <a:lnTo>
                          <a:pt x="267" y="204"/>
                        </a:lnTo>
                        <a:lnTo>
                          <a:pt x="239" y="230"/>
                        </a:lnTo>
                        <a:lnTo>
                          <a:pt x="188" y="318"/>
                        </a:lnTo>
                        <a:lnTo>
                          <a:pt x="188" y="318"/>
                        </a:lnTo>
                        <a:lnTo>
                          <a:pt x="215" y="284"/>
                        </a:lnTo>
                        <a:lnTo>
                          <a:pt x="245" y="252"/>
                        </a:lnTo>
                        <a:lnTo>
                          <a:pt x="277" y="222"/>
                        </a:lnTo>
                        <a:lnTo>
                          <a:pt x="309" y="194"/>
                        </a:lnTo>
                        <a:lnTo>
                          <a:pt x="343" y="168"/>
                        </a:lnTo>
                        <a:lnTo>
                          <a:pt x="379" y="144"/>
                        </a:lnTo>
                        <a:lnTo>
                          <a:pt x="417" y="122"/>
                        </a:lnTo>
                        <a:lnTo>
                          <a:pt x="455" y="102"/>
                        </a:lnTo>
                        <a:lnTo>
                          <a:pt x="495" y="82"/>
                        </a:lnTo>
                        <a:lnTo>
                          <a:pt x="535" y="66"/>
                        </a:lnTo>
                        <a:lnTo>
                          <a:pt x="577" y="54"/>
                        </a:lnTo>
                        <a:lnTo>
                          <a:pt x="621" y="42"/>
                        </a:lnTo>
                        <a:lnTo>
                          <a:pt x="665" y="32"/>
                        </a:lnTo>
                        <a:lnTo>
                          <a:pt x="709" y="26"/>
                        </a:lnTo>
                        <a:lnTo>
                          <a:pt x="755" y="22"/>
                        </a:lnTo>
                        <a:lnTo>
                          <a:pt x="801" y="20"/>
                        </a:lnTo>
                        <a:lnTo>
                          <a:pt x="801" y="20"/>
                        </a:lnTo>
                        <a:close/>
                        <a:moveTo>
                          <a:pt x="1532" y="522"/>
                        </a:moveTo>
                        <a:lnTo>
                          <a:pt x="1532" y="522"/>
                        </a:lnTo>
                        <a:lnTo>
                          <a:pt x="1550" y="578"/>
                        </a:lnTo>
                        <a:lnTo>
                          <a:pt x="1566" y="638"/>
                        </a:lnTo>
                        <a:lnTo>
                          <a:pt x="1572" y="668"/>
                        </a:lnTo>
                        <a:lnTo>
                          <a:pt x="1576" y="698"/>
                        </a:lnTo>
                        <a:lnTo>
                          <a:pt x="1580" y="728"/>
                        </a:lnTo>
                        <a:lnTo>
                          <a:pt x="1582" y="760"/>
                        </a:lnTo>
                        <a:lnTo>
                          <a:pt x="1602" y="760"/>
                        </a:lnTo>
                        <a:lnTo>
                          <a:pt x="1602" y="760"/>
                        </a:lnTo>
                        <a:lnTo>
                          <a:pt x="1600" y="720"/>
                        </a:lnTo>
                        <a:lnTo>
                          <a:pt x="1594" y="682"/>
                        </a:lnTo>
                        <a:lnTo>
                          <a:pt x="1588" y="644"/>
                        </a:lnTo>
                        <a:lnTo>
                          <a:pt x="1580" y="606"/>
                        </a:lnTo>
                        <a:lnTo>
                          <a:pt x="1532" y="522"/>
                        </a:lnTo>
                        <a:close/>
                        <a:moveTo>
                          <a:pt x="20" y="760"/>
                        </a:moveTo>
                        <a:lnTo>
                          <a:pt x="20" y="760"/>
                        </a:lnTo>
                        <a:lnTo>
                          <a:pt x="22" y="728"/>
                        </a:lnTo>
                        <a:lnTo>
                          <a:pt x="26" y="696"/>
                        </a:lnTo>
                        <a:lnTo>
                          <a:pt x="32" y="664"/>
                        </a:lnTo>
                        <a:lnTo>
                          <a:pt x="38" y="632"/>
                        </a:lnTo>
                        <a:lnTo>
                          <a:pt x="46" y="602"/>
                        </a:lnTo>
                        <a:lnTo>
                          <a:pt x="54" y="572"/>
                        </a:lnTo>
                        <a:lnTo>
                          <a:pt x="64" y="542"/>
                        </a:lnTo>
                        <a:lnTo>
                          <a:pt x="74" y="512"/>
                        </a:lnTo>
                        <a:lnTo>
                          <a:pt x="24" y="598"/>
                        </a:lnTo>
                        <a:lnTo>
                          <a:pt x="24" y="598"/>
                        </a:lnTo>
                        <a:lnTo>
                          <a:pt x="16" y="638"/>
                        </a:lnTo>
                        <a:lnTo>
                          <a:pt x="8" y="678"/>
                        </a:lnTo>
                        <a:lnTo>
                          <a:pt x="2" y="718"/>
                        </a:lnTo>
                        <a:lnTo>
                          <a:pt x="0" y="760"/>
                        </a:lnTo>
                        <a:lnTo>
                          <a:pt x="20" y="76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Freeform 56">
                    <a:extLst>
                      <a:ext uri="{FF2B5EF4-FFF2-40B4-BE49-F238E27FC236}">
                        <a16:creationId xmlns:a16="http://schemas.microsoft.com/office/drawing/2014/main" id="{A3DB5402-F7F9-400D-BC2D-7A1BD57DB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9" y="1908"/>
                    <a:ext cx="1570" cy="744"/>
                  </a:xfrm>
                  <a:custGeom>
                    <a:avLst/>
                    <a:gdLst>
                      <a:gd name="T0" fmla="*/ 785 w 1570"/>
                      <a:gd name="T1" fmla="*/ 20 h 744"/>
                      <a:gd name="T2" fmla="*/ 861 w 1570"/>
                      <a:gd name="T3" fmla="*/ 24 h 744"/>
                      <a:gd name="T4" fmla="*/ 935 w 1570"/>
                      <a:gd name="T5" fmla="*/ 34 h 744"/>
                      <a:gd name="T6" fmla="*/ 1005 w 1570"/>
                      <a:gd name="T7" fmla="*/ 52 h 744"/>
                      <a:gd name="T8" fmla="*/ 1075 w 1570"/>
                      <a:gd name="T9" fmla="*/ 76 h 744"/>
                      <a:gd name="T10" fmla="*/ 1139 w 1570"/>
                      <a:gd name="T11" fmla="*/ 106 h 744"/>
                      <a:gd name="T12" fmla="*/ 1201 w 1570"/>
                      <a:gd name="T13" fmla="*/ 142 h 744"/>
                      <a:gd name="T14" fmla="*/ 1259 w 1570"/>
                      <a:gd name="T15" fmla="*/ 184 h 744"/>
                      <a:gd name="T16" fmla="*/ 1313 w 1570"/>
                      <a:gd name="T17" fmla="*/ 230 h 744"/>
                      <a:gd name="T18" fmla="*/ 1363 w 1570"/>
                      <a:gd name="T19" fmla="*/ 282 h 744"/>
                      <a:gd name="T20" fmla="*/ 1406 w 1570"/>
                      <a:gd name="T21" fmla="*/ 338 h 744"/>
                      <a:gd name="T22" fmla="*/ 1444 w 1570"/>
                      <a:gd name="T23" fmla="*/ 398 h 744"/>
                      <a:gd name="T24" fmla="*/ 1478 w 1570"/>
                      <a:gd name="T25" fmla="*/ 460 h 744"/>
                      <a:gd name="T26" fmla="*/ 1506 w 1570"/>
                      <a:gd name="T27" fmla="*/ 528 h 744"/>
                      <a:gd name="T28" fmla="*/ 1528 w 1570"/>
                      <a:gd name="T29" fmla="*/ 598 h 744"/>
                      <a:gd name="T30" fmla="*/ 1542 w 1570"/>
                      <a:gd name="T31" fmla="*/ 670 h 744"/>
                      <a:gd name="T32" fmla="*/ 1550 w 1570"/>
                      <a:gd name="T33" fmla="*/ 744 h 744"/>
                      <a:gd name="T34" fmla="*/ 1570 w 1570"/>
                      <a:gd name="T35" fmla="*/ 744 h 744"/>
                      <a:gd name="T36" fmla="*/ 1558 w 1570"/>
                      <a:gd name="T37" fmla="*/ 634 h 744"/>
                      <a:gd name="T38" fmla="*/ 1528 w 1570"/>
                      <a:gd name="T39" fmla="*/ 530 h 744"/>
                      <a:gd name="T40" fmla="*/ 1383 w 1570"/>
                      <a:gd name="T41" fmla="*/ 276 h 744"/>
                      <a:gd name="T42" fmla="*/ 1327 w 1570"/>
                      <a:gd name="T43" fmla="*/ 216 h 744"/>
                      <a:gd name="T44" fmla="*/ 1263 w 1570"/>
                      <a:gd name="T45" fmla="*/ 162 h 744"/>
                      <a:gd name="T46" fmla="*/ 1193 w 1570"/>
                      <a:gd name="T47" fmla="*/ 114 h 744"/>
                      <a:gd name="T48" fmla="*/ 1119 w 1570"/>
                      <a:gd name="T49" fmla="*/ 74 h 744"/>
                      <a:gd name="T50" fmla="*/ 1041 w 1570"/>
                      <a:gd name="T51" fmla="*/ 42 h 744"/>
                      <a:gd name="T52" fmla="*/ 959 w 1570"/>
                      <a:gd name="T53" fmla="*/ 20 h 744"/>
                      <a:gd name="T54" fmla="*/ 873 w 1570"/>
                      <a:gd name="T55" fmla="*/ 4 h 744"/>
                      <a:gd name="T56" fmla="*/ 785 w 1570"/>
                      <a:gd name="T57" fmla="*/ 0 h 744"/>
                      <a:gd name="T58" fmla="*/ 741 w 1570"/>
                      <a:gd name="T59" fmla="*/ 2 h 744"/>
                      <a:gd name="T60" fmla="*/ 653 w 1570"/>
                      <a:gd name="T61" fmla="*/ 10 h 744"/>
                      <a:gd name="T62" fmla="*/ 569 w 1570"/>
                      <a:gd name="T63" fmla="*/ 30 h 744"/>
                      <a:gd name="T64" fmla="*/ 489 w 1570"/>
                      <a:gd name="T65" fmla="*/ 58 h 744"/>
                      <a:gd name="T66" fmla="*/ 413 w 1570"/>
                      <a:gd name="T67" fmla="*/ 94 h 744"/>
                      <a:gd name="T68" fmla="*/ 341 w 1570"/>
                      <a:gd name="T69" fmla="*/ 138 h 744"/>
                      <a:gd name="T70" fmla="*/ 275 w 1570"/>
                      <a:gd name="T71" fmla="*/ 188 h 744"/>
                      <a:gd name="T72" fmla="*/ 215 w 1570"/>
                      <a:gd name="T73" fmla="*/ 244 h 744"/>
                      <a:gd name="T74" fmla="*/ 44 w 1570"/>
                      <a:gd name="T75" fmla="*/ 522 h 744"/>
                      <a:gd name="T76" fmla="*/ 28 w 1570"/>
                      <a:gd name="T77" fmla="*/ 574 h 744"/>
                      <a:gd name="T78" fmla="*/ 4 w 1570"/>
                      <a:gd name="T79" fmla="*/ 686 h 744"/>
                      <a:gd name="T80" fmla="*/ 20 w 1570"/>
                      <a:gd name="T81" fmla="*/ 744 h 744"/>
                      <a:gd name="T82" fmla="*/ 22 w 1570"/>
                      <a:gd name="T83" fmla="*/ 706 h 744"/>
                      <a:gd name="T84" fmla="*/ 34 w 1570"/>
                      <a:gd name="T85" fmla="*/ 632 h 744"/>
                      <a:gd name="T86" fmla="*/ 52 w 1570"/>
                      <a:gd name="T87" fmla="*/ 562 h 744"/>
                      <a:gd name="T88" fmla="*/ 76 w 1570"/>
                      <a:gd name="T89" fmla="*/ 494 h 744"/>
                      <a:gd name="T90" fmla="*/ 108 w 1570"/>
                      <a:gd name="T91" fmla="*/ 428 h 744"/>
                      <a:gd name="T92" fmla="*/ 144 w 1570"/>
                      <a:gd name="T93" fmla="*/ 368 h 744"/>
                      <a:gd name="T94" fmla="*/ 185 w 1570"/>
                      <a:gd name="T95" fmla="*/ 310 h 744"/>
                      <a:gd name="T96" fmla="*/ 231 w 1570"/>
                      <a:gd name="T97" fmla="*/ 256 h 744"/>
                      <a:gd name="T98" fmla="*/ 283 w 1570"/>
                      <a:gd name="T99" fmla="*/ 206 h 744"/>
                      <a:gd name="T100" fmla="*/ 339 w 1570"/>
                      <a:gd name="T101" fmla="*/ 162 h 744"/>
                      <a:gd name="T102" fmla="*/ 399 w 1570"/>
                      <a:gd name="T103" fmla="*/ 124 h 744"/>
                      <a:gd name="T104" fmla="*/ 463 w 1570"/>
                      <a:gd name="T105" fmla="*/ 92 h 744"/>
                      <a:gd name="T106" fmla="*/ 529 w 1570"/>
                      <a:gd name="T107" fmla="*/ 64 h 744"/>
                      <a:gd name="T108" fmla="*/ 599 w 1570"/>
                      <a:gd name="T109" fmla="*/ 42 h 744"/>
                      <a:gd name="T110" fmla="*/ 673 w 1570"/>
                      <a:gd name="T111" fmla="*/ 28 h 744"/>
                      <a:gd name="T112" fmla="*/ 747 w 1570"/>
                      <a:gd name="T113" fmla="*/ 22 h 744"/>
                      <a:gd name="T114" fmla="*/ 785 w 1570"/>
                      <a:gd name="T115" fmla="*/ 20 h 7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570" h="744">
                        <a:moveTo>
                          <a:pt x="785" y="20"/>
                        </a:moveTo>
                        <a:lnTo>
                          <a:pt x="785" y="20"/>
                        </a:lnTo>
                        <a:lnTo>
                          <a:pt x="823" y="22"/>
                        </a:lnTo>
                        <a:lnTo>
                          <a:pt x="861" y="24"/>
                        </a:lnTo>
                        <a:lnTo>
                          <a:pt x="897" y="28"/>
                        </a:lnTo>
                        <a:lnTo>
                          <a:pt x="935" y="34"/>
                        </a:lnTo>
                        <a:lnTo>
                          <a:pt x="971" y="42"/>
                        </a:lnTo>
                        <a:lnTo>
                          <a:pt x="1005" y="52"/>
                        </a:lnTo>
                        <a:lnTo>
                          <a:pt x="1041" y="64"/>
                        </a:lnTo>
                        <a:lnTo>
                          <a:pt x="1075" y="76"/>
                        </a:lnTo>
                        <a:lnTo>
                          <a:pt x="1107" y="92"/>
                        </a:lnTo>
                        <a:lnTo>
                          <a:pt x="1139" y="106"/>
                        </a:lnTo>
                        <a:lnTo>
                          <a:pt x="1171" y="124"/>
                        </a:lnTo>
                        <a:lnTo>
                          <a:pt x="1201" y="142"/>
                        </a:lnTo>
                        <a:lnTo>
                          <a:pt x="1231" y="162"/>
                        </a:lnTo>
                        <a:lnTo>
                          <a:pt x="1259" y="184"/>
                        </a:lnTo>
                        <a:lnTo>
                          <a:pt x="1287" y="206"/>
                        </a:lnTo>
                        <a:lnTo>
                          <a:pt x="1313" y="230"/>
                        </a:lnTo>
                        <a:lnTo>
                          <a:pt x="1339" y="256"/>
                        </a:lnTo>
                        <a:lnTo>
                          <a:pt x="1363" y="282"/>
                        </a:lnTo>
                        <a:lnTo>
                          <a:pt x="1385" y="310"/>
                        </a:lnTo>
                        <a:lnTo>
                          <a:pt x="1406" y="338"/>
                        </a:lnTo>
                        <a:lnTo>
                          <a:pt x="1426" y="368"/>
                        </a:lnTo>
                        <a:lnTo>
                          <a:pt x="1444" y="398"/>
                        </a:lnTo>
                        <a:lnTo>
                          <a:pt x="1462" y="428"/>
                        </a:lnTo>
                        <a:lnTo>
                          <a:pt x="1478" y="460"/>
                        </a:lnTo>
                        <a:lnTo>
                          <a:pt x="1494" y="494"/>
                        </a:lnTo>
                        <a:lnTo>
                          <a:pt x="1506" y="528"/>
                        </a:lnTo>
                        <a:lnTo>
                          <a:pt x="1518" y="562"/>
                        </a:lnTo>
                        <a:lnTo>
                          <a:pt x="1528" y="598"/>
                        </a:lnTo>
                        <a:lnTo>
                          <a:pt x="1536" y="632"/>
                        </a:lnTo>
                        <a:lnTo>
                          <a:pt x="1542" y="670"/>
                        </a:lnTo>
                        <a:lnTo>
                          <a:pt x="1548" y="706"/>
                        </a:lnTo>
                        <a:lnTo>
                          <a:pt x="1550" y="744"/>
                        </a:lnTo>
                        <a:lnTo>
                          <a:pt x="1570" y="744"/>
                        </a:lnTo>
                        <a:lnTo>
                          <a:pt x="1570" y="744"/>
                        </a:lnTo>
                        <a:lnTo>
                          <a:pt x="1566" y="688"/>
                        </a:lnTo>
                        <a:lnTo>
                          <a:pt x="1558" y="634"/>
                        </a:lnTo>
                        <a:lnTo>
                          <a:pt x="1544" y="582"/>
                        </a:lnTo>
                        <a:lnTo>
                          <a:pt x="1528" y="530"/>
                        </a:lnTo>
                        <a:lnTo>
                          <a:pt x="1383" y="276"/>
                        </a:lnTo>
                        <a:lnTo>
                          <a:pt x="1383" y="276"/>
                        </a:lnTo>
                        <a:lnTo>
                          <a:pt x="1355" y="244"/>
                        </a:lnTo>
                        <a:lnTo>
                          <a:pt x="1327" y="216"/>
                        </a:lnTo>
                        <a:lnTo>
                          <a:pt x="1295" y="188"/>
                        </a:lnTo>
                        <a:lnTo>
                          <a:pt x="1263" y="162"/>
                        </a:lnTo>
                        <a:lnTo>
                          <a:pt x="1229" y="136"/>
                        </a:lnTo>
                        <a:lnTo>
                          <a:pt x="1193" y="114"/>
                        </a:lnTo>
                        <a:lnTo>
                          <a:pt x="1157" y="94"/>
                        </a:lnTo>
                        <a:lnTo>
                          <a:pt x="1119" y="74"/>
                        </a:lnTo>
                        <a:lnTo>
                          <a:pt x="1081" y="58"/>
                        </a:lnTo>
                        <a:lnTo>
                          <a:pt x="1041" y="42"/>
                        </a:lnTo>
                        <a:lnTo>
                          <a:pt x="1001" y="30"/>
                        </a:lnTo>
                        <a:lnTo>
                          <a:pt x="959" y="20"/>
                        </a:lnTo>
                        <a:lnTo>
                          <a:pt x="917" y="10"/>
                        </a:lnTo>
                        <a:lnTo>
                          <a:pt x="873" y="4"/>
                        </a:lnTo>
                        <a:lnTo>
                          <a:pt x="829" y="2"/>
                        </a:lnTo>
                        <a:lnTo>
                          <a:pt x="785" y="0"/>
                        </a:lnTo>
                        <a:lnTo>
                          <a:pt x="785" y="0"/>
                        </a:lnTo>
                        <a:lnTo>
                          <a:pt x="741" y="2"/>
                        </a:lnTo>
                        <a:lnTo>
                          <a:pt x="697" y="4"/>
                        </a:lnTo>
                        <a:lnTo>
                          <a:pt x="653" y="10"/>
                        </a:lnTo>
                        <a:lnTo>
                          <a:pt x="611" y="20"/>
                        </a:lnTo>
                        <a:lnTo>
                          <a:pt x="569" y="30"/>
                        </a:lnTo>
                        <a:lnTo>
                          <a:pt x="529" y="42"/>
                        </a:lnTo>
                        <a:lnTo>
                          <a:pt x="489" y="58"/>
                        </a:lnTo>
                        <a:lnTo>
                          <a:pt x="449" y="74"/>
                        </a:lnTo>
                        <a:lnTo>
                          <a:pt x="413" y="94"/>
                        </a:lnTo>
                        <a:lnTo>
                          <a:pt x="375" y="114"/>
                        </a:lnTo>
                        <a:lnTo>
                          <a:pt x="341" y="138"/>
                        </a:lnTo>
                        <a:lnTo>
                          <a:pt x="307" y="162"/>
                        </a:lnTo>
                        <a:lnTo>
                          <a:pt x="275" y="188"/>
                        </a:lnTo>
                        <a:lnTo>
                          <a:pt x="243" y="216"/>
                        </a:lnTo>
                        <a:lnTo>
                          <a:pt x="215" y="244"/>
                        </a:lnTo>
                        <a:lnTo>
                          <a:pt x="187" y="276"/>
                        </a:lnTo>
                        <a:lnTo>
                          <a:pt x="44" y="522"/>
                        </a:lnTo>
                        <a:lnTo>
                          <a:pt x="44" y="522"/>
                        </a:lnTo>
                        <a:lnTo>
                          <a:pt x="28" y="574"/>
                        </a:lnTo>
                        <a:lnTo>
                          <a:pt x="14" y="630"/>
                        </a:lnTo>
                        <a:lnTo>
                          <a:pt x="4" y="686"/>
                        </a:lnTo>
                        <a:lnTo>
                          <a:pt x="0" y="744"/>
                        </a:lnTo>
                        <a:lnTo>
                          <a:pt x="20" y="744"/>
                        </a:lnTo>
                        <a:lnTo>
                          <a:pt x="20" y="744"/>
                        </a:lnTo>
                        <a:lnTo>
                          <a:pt x="22" y="706"/>
                        </a:lnTo>
                        <a:lnTo>
                          <a:pt x="28" y="670"/>
                        </a:lnTo>
                        <a:lnTo>
                          <a:pt x="34" y="632"/>
                        </a:lnTo>
                        <a:lnTo>
                          <a:pt x="42" y="598"/>
                        </a:lnTo>
                        <a:lnTo>
                          <a:pt x="52" y="562"/>
                        </a:lnTo>
                        <a:lnTo>
                          <a:pt x="64" y="528"/>
                        </a:lnTo>
                        <a:lnTo>
                          <a:pt x="76" y="494"/>
                        </a:lnTo>
                        <a:lnTo>
                          <a:pt x="92" y="460"/>
                        </a:lnTo>
                        <a:lnTo>
                          <a:pt x="108" y="428"/>
                        </a:lnTo>
                        <a:lnTo>
                          <a:pt x="126" y="398"/>
                        </a:lnTo>
                        <a:lnTo>
                          <a:pt x="144" y="368"/>
                        </a:lnTo>
                        <a:lnTo>
                          <a:pt x="164" y="338"/>
                        </a:lnTo>
                        <a:lnTo>
                          <a:pt x="185" y="310"/>
                        </a:lnTo>
                        <a:lnTo>
                          <a:pt x="207" y="282"/>
                        </a:lnTo>
                        <a:lnTo>
                          <a:pt x="231" y="256"/>
                        </a:lnTo>
                        <a:lnTo>
                          <a:pt x="257" y="230"/>
                        </a:lnTo>
                        <a:lnTo>
                          <a:pt x="283" y="206"/>
                        </a:lnTo>
                        <a:lnTo>
                          <a:pt x="311" y="184"/>
                        </a:lnTo>
                        <a:lnTo>
                          <a:pt x="339" y="162"/>
                        </a:lnTo>
                        <a:lnTo>
                          <a:pt x="369" y="142"/>
                        </a:lnTo>
                        <a:lnTo>
                          <a:pt x="399" y="124"/>
                        </a:lnTo>
                        <a:lnTo>
                          <a:pt x="431" y="106"/>
                        </a:lnTo>
                        <a:lnTo>
                          <a:pt x="463" y="92"/>
                        </a:lnTo>
                        <a:lnTo>
                          <a:pt x="495" y="76"/>
                        </a:lnTo>
                        <a:lnTo>
                          <a:pt x="529" y="64"/>
                        </a:lnTo>
                        <a:lnTo>
                          <a:pt x="565" y="52"/>
                        </a:lnTo>
                        <a:lnTo>
                          <a:pt x="599" y="42"/>
                        </a:lnTo>
                        <a:lnTo>
                          <a:pt x="635" y="34"/>
                        </a:lnTo>
                        <a:lnTo>
                          <a:pt x="673" y="28"/>
                        </a:lnTo>
                        <a:lnTo>
                          <a:pt x="709" y="24"/>
                        </a:lnTo>
                        <a:lnTo>
                          <a:pt x="747" y="22"/>
                        </a:lnTo>
                        <a:lnTo>
                          <a:pt x="785" y="20"/>
                        </a:lnTo>
                        <a:lnTo>
                          <a:pt x="785" y="20"/>
                        </a:lnTo>
                        <a:close/>
                      </a:path>
                    </a:pathLst>
                  </a:custGeom>
                  <a:solidFill>
                    <a:srgbClr val="66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Freeform 57">
                    <a:extLst>
                      <a:ext uri="{FF2B5EF4-FFF2-40B4-BE49-F238E27FC236}">
                        <a16:creationId xmlns:a16="http://schemas.microsoft.com/office/drawing/2014/main" id="{84EB973C-C734-42B0-B142-BF249F7B49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63" y="1932"/>
                    <a:ext cx="1530" cy="720"/>
                  </a:xfrm>
                  <a:custGeom>
                    <a:avLst/>
                    <a:gdLst>
                      <a:gd name="T0" fmla="*/ 803 w 1530"/>
                      <a:gd name="T1" fmla="*/ 20 h 720"/>
                      <a:gd name="T2" fmla="*/ 911 w 1530"/>
                      <a:gd name="T3" fmla="*/ 34 h 720"/>
                      <a:gd name="T4" fmla="*/ 1013 w 1530"/>
                      <a:gd name="T5" fmla="*/ 62 h 720"/>
                      <a:gd name="T6" fmla="*/ 1109 w 1530"/>
                      <a:gd name="T7" fmla="*/ 104 h 720"/>
                      <a:gd name="T8" fmla="*/ 1197 w 1530"/>
                      <a:gd name="T9" fmla="*/ 158 h 720"/>
                      <a:gd name="T10" fmla="*/ 1277 w 1530"/>
                      <a:gd name="T11" fmla="*/ 224 h 720"/>
                      <a:gd name="T12" fmla="*/ 1349 w 1530"/>
                      <a:gd name="T13" fmla="*/ 300 h 720"/>
                      <a:gd name="T14" fmla="*/ 1406 w 1530"/>
                      <a:gd name="T15" fmla="*/ 384 h 720"/>
                      <a:gd name="T16" fmla="*/ 1454 w 1530"/>
                      <a:gd name="T17" fmla="*/ 478 h 720"/>
                      <a:gd name="T18" fmla="*/ 1488 w 1530"/>
                      <a:gd name="T19" fmla="*/ 578 h 720"/>
                      <a:gd name="T20" fmla="*/ 1508 w 1530"/>
                      <a:gd name="T21" fmla="*/ 684 h 720"/>
                      <a:gd name="T22" fmla="*/ 1530 w 1530"/>
                      <a:gd name="T23" fmla="*/ 720 h 720"/>
                      <a:gd name="T24" fmla="*/ 1516 w 1530"/>
                      <a:gd name="T25" fmla="*/ 610 h 720"/>
                      <a:gd name="T26" fmla="*/ 1486 w 1530"/>
                      <a:gd name="T27" fmla="*/ 504 h 720"/>
                      <a:gd name="T28" fmla="*/ 1442 w 1530"/>
                      <a:gd name="T29" fmla="*/ 406 h 720"/>
                      <a:gd name="T30" fmla="*/ 1384 w 1530"/>
                      <a:gd name="T31" fmla="*/ 316 h 720"/>
                      <a:gd name="T32" fmla="*/ 1317 w 1530"/>
                      <a:gd name="T33" fmla="*/ 234 h 720"/>
                      <a:gd name="T34" fmla="*/ 1239 w 1530"/>
                      <a:gd name="T35" fmla="*/ 164 h 720"/>
                      <a:gd name="T36" fmla="*/ 1149 w 1530"/>
                      <a:gd name="T37" fmla="*/ 104 h 720"/>
                      <a:gd name="T38" fmla="*/ 1053 w 1530"/>
                      <a:gd name="T39" fmla="*/ 56 h 720"/>
                      <a:gd name="T40" fmla="*/ 949 w 1530"/>
                      <a:gd name="T41" fmla="*/ 22 h 720"/>
                      <a:gd name="T42" fmla="*/ 841 w 1530"/>
                      <a:gd name="T43" fmla="*/ 4 h 720"/>
                      <a:gd name="T44" fmla="*/ 765 w 1530"/>
                      <a:gd name="T45" fmla="*/ 0 h 720"/>
                      <a:gd name="T46" fmla="*/ 653 w 1530"/>
                      <a:gd name="T47" fmla="*/ 8 h 720"/>
                      <a:gd name="T48" fmla="*/ 545 w 1530"/>
                      <a:gd name="T49" fmla="*/ 32 h 720"/>
                      <a:gd name="T50" fmla="*/ 443 w 1530"/>
                      <a:gd name="T51" fmla="*/ 70 h 720"/>
                      <a:gd name="T52" fmla="*/ 349 w 1530"/>
                      <a:gd name="T53" fmla="*/ 122 h 720"/>
                      <a:gd name="T54" fmla="*/ 265 w 1530"/>
                      <a:gd name="T55" fmla="*/ 186 h 720"/>
                      <a:gd name="T56" fmla="*/ 189 w 1530"/>
                      <a:gd name="T57" fmla="*/ 260 h 720"/>
                      <a:gd name="T58" fmla="*/ 126 w 1530"/>
                      <a:gd name="T59" fmla="*/ 344 h 720"/>
                      <a:gd name="T60" fmla="*/ 72 w 1530"/>
                      <a:gd name="T61" fmla="*/ 438 h 720"/>
                      <a:gd name="T62" fmla="*/ 32 w 1530"/>
                      <a:gd name="T63" fmla="*/ 538 h 720"/>
                      <a:gd name="T64" fmla="*/ 8 w 1530"/>
                      <a:gd name="T65" fmla="*/ 646 h 720"/>
                      <a:gd name="T66" fmla="*/ 20 w 1530"/>
                      <a:gd name="T67" fmla="*/ 720 h 720"/>
                      <a:gd name="T68" fmla="*/ 28 w 1530"/>
                      <a:gd name="T69" fmla="*/ 648 h 720"/>
                      <a:gd name="T70" fmla="*/ 52 w 1530"/>
                      <a:gd name="T71" fmla="*/ 544 h 720"/>
                      <a:gd name="T72" fmla="*/ 90 w 1530"/>
                      <a:gd name="T73" fmla="*/ 446 h 720"/>
                      <a:gd name="T74" fmla="*/ 142 w 1530"/>
                      <a:gd name="T75" fmla="*/ 356 h 720"/>
                      <a:gd name="T76" fmla="*/ 205 w 1530"/>
                      <a:gd name="T77" fmla="*/ 272 h 720"/>
                      <a:gd name="T78" fmla="*/ 277 w 1530"/>
                      <a:gd name="T79" fmla="*/ 200 h 720"/>
                      <a:gd name="T80" fmla="*/ 361 w 1530"/>
                      <a:gd name="T81" fmla="*/ 138 h 720"/>
                      <a:gd name="T82" fmla="*/ 453 w 1530"/>
                      <a:gd name="T83" fmla="*/ 88 h 720"/>
                      <a:gd name="T84" fmla="*/ 551 w 1530"/>
                      <a:gd name="T85" fmla="*/ 50 h 720"/>
                      <a:gd name="T86" fmla="*/ 655 w 1530"/>
                      <a:gd name="T87" fmla="*/ 28 h 720"/>
                      <a:gd name="T88" fmla="*/ 765 w 1530"/>
                      <a:gd name="T89" fmla="*/ 2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530" h="720">
                        <a:moveTo>
                          <a:pt x="765" y="20"/>
                        </a:moveTo>
                        <a:lnTo>
                          <a:pt x="765" y="20"/>
                        </a:lnTo>
                        <a:lnTo>
                          <a:pt x="803" y="20"/>
                        </a:lnTo>
                        <a:lnTo>
                          <a:pt x="839" y="24"/>
                        </a:lnTo>
                        <a:lnTo>
                          <a:pt x="875" y="28"/>
                        </a:lnTo>
                        <a:lnTo>
                          <a:pt x="911" y="34"/>
                        </a:lnTo>
                        <a:lnTo>
                          <a:pt x="945" y="42"/>
                        </a:lnTo>
                        <a:lnTo>
                          <a:pt x="979" y="50"/>
                        </a:lnTo>
                        <a:lnTo>
                          <a:pt x="1013" y="62"/>
                        </a:lnTo>
                        <a:lnTo>
                          <a:pt x="1045" y="74"/>
                        </a:lnTo>
                        <a:lnTo>
                          <a:pt x="1077" y="88"/>
                        </a:lnTo>
                        <a:lnTo>
                          <a:pt x="1109" y="104"/>
                        </a:lnTo>
                        <a:lnTo>
                          <a:pt x="1139" y="120"/>
                        </a:lnTo>
                        <a:lnTo>
                          <a:pt x="1169" y="138"/>
                        </a:lnTo>
                        <a:lnTo>
                          <a:pt x="1197" y="158"/>
                        </a:lnTo>
                        <a:lnTo>
                          <a:pt x="1225" y="178"/>
                        </a:lnTo>
                        <a:lnTo>
                          <a:pt x="1253" y="200"/>
                        </a:lnTo>
                        <a:lnTo>
                          <a:pt x="1277" y="224"/>
                        </a:lnTo>
                        <a:lnTo>
                          <a:pt x="1303" y="248"/>
                        </a:lnTo>
                        <a:lnTo>
                          <a:pt x="1325" y="272"/>
                        </a:lnTo>
                        <a:lnTo>
                          <a:pt x="1349" y="300"/>
                        </a:lnTo>
                        <a:lnTo>
                          <a:pt x="1368" y="326"/>
                        </a:lnTo>
                        <a:lnTo>
                          <a:pt x="1388" y="356"/>
                        </a:lnTo>
                        <a:lnTo>
                          <a:pt x="1406" y="384"/>
                        </a:lnTo>
                        <a:lnTo>
                          <a:pt x="1424" y="414"/>
                        </a:lnTo>
                        <a:lnTo>
                          <a:pt x="1440" y="446"/>
                        </a:lnTo>
                        <a:lnTo>
                          <a:pt x="1454" y="478"/>
                        </a:lnTo>
                        <a:lnTo>
                          <a:pt x="1466" y="510"/>
                        </a:lnTo>
                        <a:lnTo>
                          <a:pt x="1478" y="544"/>
                        </a:lnTo>
                        <a:lnTo>
                          <a:pt x="1488" y="578"/>
                        </a:lnTo>
                        <a:lnTo>
                          <a:pt x="1496" y="612"/>
                        </a:lnTo>
                        <a:lnTo>
                          <a:pt x="1502" y="648"/>
                        </a:lnTo>
                        <a:lnTo>
                          <a:pt x="1508" y="684"/>
                        </a:lnTo>
                        <a:lnTo>
                          <a:pt x="1510" y="720"/>
                        </a:lnTo>
                        <a:lnTo>
                          <a:pt x="1530" y="720"/>
                        </a:lnTo>
                        <a:lnTo>
                          <a:pt x="1530" y="720"/>
                        </a:lnTo>
                        <a:lnTo>
                          <a:pt x="1528" y="682"/>
                        </a:lnTo>
                        <a:lnTo>
                          <a:pt x="1522" y="646"/>
                        </a:lnTo>
                        <a:lnTo>
                          <a:pt x="1516" y="610"/>
                        </a:lnTo>
                        <a:lnTo>
                          <a:pt x="1508" y="574"/>
                        </a:lnTo>
                        <a:lnTo>
                          <a:pt x="1498" y="538"/>
                        </a:lnTo>
                        <a:lnTo>
                          <a:pt x="1486" y="504"/>
                        </a:lnTo>
                        <a:lnTo>
                          <a:pt x="1472" y="470"/>
                        </a:lnTo>
                        <a:lnTo>
                          <a:pt x="1458" y="438"/>
                        </a:lnTo>
                        <a:lnTo>
                          <a:pt x="1442" y="406"/>
                        </a:lnTo>
                        <a:lnTo>
                          <a:pt x="1424" y="374"/>
                        </a:lnTo>
                        <a:lnTo>
                          <a:pt x="1404" y="344"/>
                        </a:lnTo>
                        <a:lnTo>
                          <a:pt x="1384" y="316"/>
                        </a:lnTo>
                        <a:lnTo>
                          <a:pt x="1364" y="288"/>
                        </a:lnTo>
                        <a:lnTo>
                          <a:pt x="1341" y="260"/>
                        </a:lnTo>
                        <a:lnTo>
                          <a:pt x="1317" y="234"/>
                        </a:lnTo>
                        <a:lnTo>
                          <a:pt x="1291" y="210"/>
                        </a:lnTo>
                        <a:lnTo>
                          <a:pt x="1265" y="186"/>
                        </a:lnTo>
                        <a:lnTo>
                          <a:pt x="1239" y="164"/>
                        </a:lnTo>
                        <a:lnTo>
                          <a:pt x="1209" y="142"/>
                        </a:lnTo>
                        <a:lnTo>
                          <a:pt x="1181" y="122"/>
                        </a:lnTo>
                        <a:lnTo>
                          <a:pt x="1149" y="104"/>
                        </a:lnTo>
                        <a:lnTo>
                          <a:pt x="1119" y="86"/>
                        </a:lnTo>
                        <a:lnTo>
                          <a:pt x="1087" y="70"/>
                        </a:lnTo>
                        <a:lnTo>
                          <a:pt x="1053" y="56"/>
                        </a:lnTo>
                        <a:lnTo>
                          <a:pt x="1019" y="44"/>
                        </a:lnTo>
                        <a:lnTo>
                          <a:pt x="985" y="32"/>
                        </a:lnTo>
                        <a:lnTo>
                          <a:pt x="949" y="22"/>
                        </a:lnTo>
                        <a:lnTo>
                          <a:pt x="915" y="14"/>
                        </a:lnTo>
                        <a:lnTo>
                          <a:pt x="877" y="8"/>
                        </a:lnTo>
                        <a:lnTo>
                          <a:pt x="841" y="4"/>
                        </a:lnTo>
                        <a:lnTo>
                          <a:pt x="803" y="0"/>
                        </a:lnTo>
                        <a:lnTo>
                          <a:pt x="765" y="0"/>
                        </a:lnTo>
                        <a:lnTo>
                          <a:pt x="765" y="0"/>
                        </a:lnTo>
                        <a:lnTo>
                          <a:pt x="727" y="0"/>
                        </a:lnTo>
                        <a:lnTo>
                          <a:pt x="689" y="4"/>
                        </a:lnTo>
                        <a:lnTo>
                          <a:pt x="653" y="8"/>
                        </a:lnTo>
                        <a:lnTo>
                          <a:pt x="615" y="14"/>
                        </a:lnTo>
                        <a:lnTo>
                          <a:pt x="581" y="22"/>
                        </a:lnTo>
                        <a:lnTo>
                          <a:pt x="545" y="32"/>
                        </a:lnTo>
                        <a:lnTo>
                          <a:pt x="511" y="44"/>
                        </a:lnTo>
                        <a:lnTo>
                          <a:pt x="477" y="56"/>
                        </a:lnTo>
                        <a:lnTo>
                          <a:pt x="443" y="70"/>
                        </a:lnTo>
                        <a:lnTo>
                          <a:pt x="411" y="86"/>
                        </a:lnTo>
                        <a:lnTo>
                          <a:pt x="381" y="104"/>
                        </a:lnTo>
                        <a:lnTo>
                          <a:pt x="349" y="122"/>
                        </a:lnTo>
                        <a:lnTo>
                          <a:pt x="321" y="142"/>
                        </a:lnTo>
                        <a:lnTo>
                          <a:pt x="291" y="164"/>
                        </a:lnTo>
                        <a:lnTo>
                          <a:pt x="265" y="186"/>
                        </a:lnTo>
                        <a:lnTo>
                          <a:pt x="239" y="210"/>
                        </a:lnTo>
                        <a:lnTo>
                          <a:pt x="213" y="234"/>
                        </a:lnTo>
                        <a:lnTo>
                          <a:pt x="189" y="260"/>
                        </a:lnTo>
                        <a:lnTo>
                          <a:pt x="165" y="288"/>
                        </a:lnTo>
                        <a:lnTo>
                          <a:pt x="146" y="316"/>
                        </a:lnTo>
                        <a:lnTo>
                          <a:pt x="126" y="344"/>
                        </a:lnTo>
                        <a:lnTo>
                          <a:pt x="106" y="374"/>
                        </a:lnTo>
                        <a:lnTo>
                          <a:pt x="88" y="406"/>
                        </a:lnTo>
                        <a:lnTo>
                          <a:pt x="72" y="438"/>
                        </a:lnTo>
                        <a:lnTo>
                          <a:pt x="58" y="470"/>
                        </a:lnTo>
                        <a:lnTo>
                          <a:pt x="44" y="504"/>
                        </a:lnTo>
                        <a:lnTo>
                          <a:pt x="32" y="538"/>
                        </a:lnTo>
                        <a:lnTo>
                          <a:pt x="22" y="574"/>
                        </a:lnTo>
                        <a:lnTo>
                          <a:pt x="14" y="610"/>
                        </a:lnTo>
                        <a:lnTo>
                          <a:pt x="8" y="646"/>
                        </a:lnTo>
                        <a:lnTo>
                          <a:pt x="2" y="682"/>
                        </a:lnTo>
                        <a:lnTo>
                          <a:pt x="0" y="720"/>
                        </a:lnTo>
                        <a:lnTo>
                          <a:pt x="20" y="720"/>
                        </a:lnTo>
                        <a:lnTo>
                          <a:pt x="20" y="720"/>
                        </a:lnTo>
                        <a:lnTo>
                          <a:pt x="22" y="684"/>
                        </a:lnTo>
                        <a:lnTo>
                          <a:pt x="28" y="648"/>
                        </a:lnTo>
                        <a:lnTo>
                          <a:pt x="34" y="612"/>
                        </a:lnTo>
                        <a:lnTo>
                          <a:pt x="42" y="578"/>
                        </a:lnTo>
                        <a:lnTo>
                          <a:pt x="52" y="544"/>
                        </a:lnTo>
                        <a:lnTo>
                          <a:pt x="64" y="510"/>
                        </a:lnTo>
                        <a:lnTo>
                          <a:pt x="76" y="478"/>
                        </a:lnTo>
                        <a:lnTo>
                          <a:pt x="90" y="446"/>
                        </a:lnTo>
                        <a:lnTo>
                          <a:pt x="106" y="414"/>
                        </a:lnTo>
                        <a:lnTo>
                          <a:pt x="124" y="384"/>
                        </a:lnTo>
                        <a:lnTo>
                          <a:pt x="142" y="356"/>
                        </a:lnTo>
                        <a:lnTo>
                          <a:pt x="161" y="326"/>
                        </a:lnTo>
                        <a:lnTo>
                          <a:pt x="181" y="300"/>
                        </a:lnTo>
                        <a:lnTo>
                          <a:pt x="205" y="272"/>
                        </a:lnTo>
                        <a:lnTo>
                          <a:pt x="227" y="248"/>
                        </a:lnTo>
                        <a:lnTo>
                          <a:pt x="253" y="224"/>
                        </a:lnTo>
                        <a:lnTo>
                          <a:pt x="277" y="200"/>
                        </a:lnTo>
                        <a:lnTo>
                          <a:pt x="305" y="178"/>
                        </a:lnTo>
                        <a:lnTo>
                          <a:pt x="333" y="158"/>
                        </a:lnTo>
                        <a:lnTo>
                          <a:pt x="361" y="138"/>
                        </a:lnTo>
                        <a:lnTo>
                          <a:pt x="391" y="120"/>
                        </a:lnTo>
                        <a:lnTo>
                          <a:pt x="421" y="104"/>
                        </a:lnTo>
                        <a:lnTo>
                          <a:pt x="453" y="88"/>
                        </a:lnTo>
                        <a:lnTo>
                          <a:pt x="485" y="74"/>
                        </a:lnTo>
                        <a:lnTo>
                          <a:pt x="517" y="62"/>
                        </a:lnTo>
                        <a:lnTo>
                          <a:pt x="551" y="50"/>
                        </a:lnTo>
                        <a:lnTo>
                          <a:pt x="585" y="42"/>
                        </a:lnTo>
                        <a:lnTo>
                          <a:pt x="619" y="34"/>
                        </a:lnTo>
                        <a:lnTo>
                          <a:pt x="655" y="28"/>
                        </a:lnTo>
                        <a:lnTo>
                          <a:pt x="691" y="24"/>
                        </a:lnTo>
                        <a:lnTo>
                          <a:pt x="727" y="20"/>
                        </a:lnTo>
                        <a:lnTo>
                          <a:pt x="765" y="20"/>
                        </a:lnTo>
                        <a:lnTo>
                          <a:pt x="765" y="20"/>
                        </a:lnTo>
                        <a:close/>
                      </a:path>
                    </a:pathLst>
                  </a:custGeom>
                  <a:solidFill>
                    <a:srgbClr val="66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Freeform 58">
                    <a:extLst>
                      <a:ext uri="{FF2B5EF4-FFF2-40B4-BE49-F238E27FC236}">
                        <a16:creationId xmlns:a16="http://schemas.microsoft.com/office/drawing/2014/main" id="{E31C053E-FAFD-4B25-AED5-1CD86315282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913" y="1117"/>
                    <a:ext cx="2414" cy="2086"/>
                  </a:xfrm>
                  <a:custGeom>
                    <a:avLst/>
                    <a:gdLst>
                      <a:gd name="T0" fmla="*/ 0 w 2414"/>
                      <a:gd name="T1" fmla="*/ 2086 h 2086"/>
                      <a:gd name="T2" fmla="*/ 2414 w 2414"/>
                      <a:gd name="T3" fmla="*/ 2086 h 2086"/>
                      <a:gd name="T4" fmla="*/ 1215 w 2414"/>
                      <a:gd name="T5" fmla="*/ 0 h 2086"/>
                      <a:gd name="T6" fmla="*/ 0 w 2414"/>
                      <a:gd name="T7" fmla="*/ 2086 h 2086"/>
                      <a:gd name="T8" fmla="*/ 32 w 2414"/>
                      <a:gd name="T9" fmla="*/ 2062 h 2086"/>
                      <a:gd name="T10" fmla="*/ 1215 w 2414"/>
                      <a:gd name="T11" fmla="*/ 48 h 2086"/>
                      <a:gd name="T12" fmla="*/ 2382 w 2414"/>
                      <a:gd name="T13" fmla="*/ 2062 h 2086"/>
                      <a:gd name="T14" fmla="*/ 32 w 2414"/>
                      <a:gd name="T15" fmla="*/ 2062 h 20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414" h="2086">
                        <a:moveTo>
                          <a:pt x="0" y="2086"/>
                        </a:moveTo>
                        <a:lnTo>
                          <a:pt x="2414" y="2086"/>
                        </a:lnTo>
                        <a:lnTo>
                          <a:pt x="1215" y="0"/>
                        </a:lnTo>
                        <a:lnTo>
                          <a:pt x="0" y="2086"/>
                        </a:lnTo>
                        <a:close/>
                        <a:moveTo>
                          <a:pt x="32" y="2062"/>
                        </a:moveTo>
                        <a:lnTo>
                          <a:pt x="1215" y="48"/>
                        </a:lnTo>
                        <a:lnTo>
                          <a:pt x="2382" y="2062"/>
                        </a:lnTo>
                        <a:lnTo>
                          <a:pt x="32" y="2062"/>
                        </a:lnTo>
                        <a:close/>
                      </a:path>
                    </a:pathLst>
                  </a:custGeom>
                  <a:solidFill>
                    <a:srgbClr val="D5AC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0F5CA67-1312-48AE-BBBD-A49C87452708}"/>
              </a:ext>
            </a:extLst>
          </p:cNvPr>
          <p:cNvGrpSpPr/>
          <p:nvPr/>
        </p:nvGrpSpPr>
        <p:grpSpPr>
          <a:xfrm>
            <a:off x="5061013" y="836613"/>
            <a:ext cx="1982724" cy="1320819"/>
            <a:chOff x="5061013" y="836613"/>
            <a:chExt cx="1982724" cy="132081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42B3759-B8C8-4C56-8B6E-944704F54AB5}"/>
                </a:ext>
              </a:extLst>
            </p:cNvPr>
            <p:cNvGrpSpPr/>
            <p:nvPr/>
          </p:nvGrpSpPr>
          <p:grpSpPr>
            <a:xfrm>
              <a:off x="5069708" y="842073"/>
              <a:ext cx="1974029" cy="1315359"/>
              <a:chOff x="560524" y="2640414"/>
              <a:chExt cx="1974029" cy="1315359"/>
            </a:xfrm>
          </p:grpSpPr>
          <p:grpSp>
            <p:nvGrpSpPr>
              <p:cNvPr id="69" name="Group 322">
                <a:extLst>
                  <a:ext uri="{FF2B5EF4-FFF2-40B4-BE49-F238E27FC236}">
                    <a16:creationId xmlns:a16="http://schemas.microsoft.com/office/drawing/2014/main" id="{E3CF2CA6-67E5-4F4C-81BD-ABC0C3C31C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0524" y="2640414"/>
                <a:ext cx="1974029" cy="1315359"/>
                <a:chOff x="1487" y="527"/>
                <a:chExt cx="998" cy="665"/>
              </a:xfrm>
            </p:grpSpPr>
            <p:sp>
              <p:nvSpPr>
                <p:cNvPr id="71" name="Rectangle 321">
                  <a:extLst>
                    <a:ext uri="{FF2B5EF4-FFF2-40B4-BE49-F238E27FC236}">
                      <a16:creationId xmlns:a16="http://schemas.microsoft.com/office/drawing/2014/main" id="{469997FA-C2DB-4B9C-A48C-527F42744E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998" cy="665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318">
                  <a:extLst>
                    <a:ext uri="{FF2B5EF4-FFF2-40B4-BE49-F238E27FC236}">
                      <a16:creationId xmlns:a16="http://schemas.microsoft.com/office/drawing/2014/main" id="{496ABA74-D22B-45CE-B99D-72D5306A8F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250" cy="665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320">
                  <a:extLst>
                    <a:ext uri="{FF2B5EF4-FFF2-40B4-BE49-F238E27FC236}">
                      <a16:creationId xmlns:a16="http://schemas.microsoft.com/office/drawing/2014/main" id="{A59D311D-0660-4DFE-A161-14DFE0E4B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4" y="527"/>
                  <a:ext cx="241" cy="665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A87464E-6ADC-4428-8B95-729615A262AF}"/>
                  </a:ext>
                </a:extLst>
              </p:cNvPr>
              <p:cNvSpPr/>
              <p:nvPr/>
            </p:nvSpPr>
            <p:spPr bwMode="auto">
              <a:xfrm>
                <a:off x="1307137" y="2956500"/>
                <a:ext cx="489427" cy="683186"/>
              </a:xfrm>
              <a:custGeom>
                <a:avLst/>
                <a:gdLst>
                  <a:gd name="connsiteX0" fmla="*/ 244714 w 489427"/>
                  <a:gd name="connsiteY0" fmla="*/ 273050 h 683186"/>
                  <a:gd name="connsiteX1" fmla="*/ 349727 w 489427"/>
                  <a:gd name="connsiteY1" fmla="*/ 478118 h 683186"/>
                  <a:gd name="connsiteX2" fmla="*/ 244714 w 489427"/>
                  <a:gd name="connsiteY2" fmla="*/ 683186 h 683186"/>
                  <a:gd name="connsiteX3" fmla="*/ 139700 w 489427"/>
                  <a:gd name="connsiteY3" fmla="*/ 478118 h 683186"/>
                  <a:gd name="connsiteX4" fmla="*/ 384414 w 489427"/>
                  <a:gd name="connsiteY4" fmla="*/ 0 h 683186"/>
                  <a:gd name="connsiteX5" fmla="*/ 489427 w 489427"/>
                  <a:gd name="connsiteY5" fmla="*/ 205068 h 683186"/>
                  <a:gd name="connsiteX6" fmla="*/ 384414 w 489427"/>
                  <a:gd name="connsiteY6" fmla="*/ 410136 h 683186"/>
                  <a:gd name="connsiteX7" fmla="*/ 279400 w 489427"/>
                  <a:gd name="connsiteY7" fmla="*/ 205068 h 683186"/>
                  <a:gd name="connsiteX8" fmla="*/ 105014 w 489427"/>
                  <a:gd name="connsiteY8" fmla="*/ 0 h 683186"/>
                  <a:gd name="connsiteX9" fmla="*/ 210027 w 489427"/>
                  <a:gd name="connsiteY9" fmla="*/ 205068 h 683186"/>
                  <a:gd name="connsiteX10" fmla="*/ 105014 w 489427"/>
                  <a:gd name="connsiteY10" fmla="*/ 410136 h 683186"/>
                  <a:gd name="connsiteX11" fmla="*/ 0 w 489427"/>
                  <a:gd name="connsiteY11" fmla="*/ 205068 h 683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9427" h="683186">
                    <a:moveTo>
                      <a:pt x="244714" y="273050"/>
                    </a:moveTo>
                    <a:lnTo>
                      <a:pt x="349727" y="478118"/>
                    </a:lnTo>
                    <a:lnTo>
                      <a:pt x="244714" y="683186"/>
                    </a:lnTo>
                    <a:lnTo>
                      <a:pt x="139700" y="478118"/>
                    </a:lnTo>
                    <a:close/>
                    <a:moveTo>
                      <a:pt x="384414" y="0"/>
                    </a:moveTo>
                    <a:lnTo>
                      <a:pt x="489427" y="205068"/>
                    </a:lnTo>
                    <a:lnTo>
                      <a:pt x="384414" y="410136"/>
                    </a:lnTo>
                    <a:lnTo>
                      <a:pt x="279400" y="205068"/>
                    </a:lnTo>
                    <a:close/>
                    <a:moveTo>
                      <a:pt x="105014" y="0"/>
                    </a:moveTo>
                    <a:lnTo>
                      <a:pt x="210027" y="205068"/>
                    </a:lnTo>
                    <a:lnTo>
                      <a:pt x="105014" y="410136"/>
                    </a:lnTo>
                    <a:lnTo>
                      <a:pt x="0" y="205068"/>
                    </a:lnTo>
                    <a:close/>
                  </a:path>
                </a:pathLst>
              </a:custGeom>
              <a:solidFill>
                <a:srgbClr val="3399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B23CAD6-E414-4412-9A32-14BB00C2DAC4}"/>
              </a:ext>
            </a:extLst>
          </p:cNvPr>
          <p:cNvGrpSpPr/>
          <p:nvPr/>
        </p:nvGrpSpPr>
        <p:grpSpPr>
          <a:xfrm>
            <a:off x="7311326" y="2636466"/>
            <a:ext cx="1985074" cy="1319629"/>
            <a:chOff x="7311326" y="2636466"/>
            <a:chExt cx="1985074" cy="1319629"/>
          </a:xfrm>
        </p:grpSpPr>
        <p:grpSp>
          <p:nvGrpSpPr>
            <p:cNvPr id="63" name="Group 375">
              <a:extLst>
                <a:ext uri="{FF2B5EF4-FFF2-40B4-BE49-F238E27FC236}">
                  <a16:creationId xmlns:a16="http://schemas.microsoft.com/office/drawing/2014/main" id="{D133A3D6-9A2A-44AE-A2BF-CB19A937E1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1897" y="2639070"/>
              <a:ext cx="1974503" cy="1316980"/>
              <a:chOff x="4889" y="3249"/>
              <a:chExt cx="998" cy="665"/>
            </a:xfrm>
          </p:grpSpPr>
          <p:sp>
            <p:nvSpPr>
              <p:cNvPr id="64" name="Rectangle 79">
                <a:extLst>
                  <a:ext uri="{FF2B5EF4-FFF2-40B4-BE49-F238E27FC236}">
                    <a16:creationId xmlns:a16="http://schemas.microsoft.com/office/drawing/2014/main" id="{22F7782F-626A-42E0-8DE5-B6108BB3F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3249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70">
                <a:extLst>
                  <a:ext uri="{FF2B5EF4-FFF2-40B4-BE49-F238E27FC236}">
                    <a16:creationId xmlns:a16="http://schemas.microsoft.com/office/drawing/2014/main" id="{48078699-BE81-40D7-95DA-1496C63C6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89" y="3249"/>
                <a:ext cx="998" cy="665"/>
              </a:xfrm>
              <a:prstGeom prst="parallelogram">
                <a:avLst>
                  <a:gd name="adj" fmla="val 120595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72">
                <a:extLst>
                  <a:ext uri="{FF2B5EF4-FFF2-40B4-BE49-F238E27FC236}">
                    <a16:creationId xmlns:a16="http://schemas.microsoft.com/office/drawing/2014/main" id="{F197B3AE-297C-46C4-8CA7-276049FE6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3294"/>
                <a:ext cx="748" cy="618"/>
              </a:xfrm>
              <a:prstGeom prst="rtTriangle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73">
                <a:extLst>
                  <a:ext uri="{FF2B5EF4-FFF2-40B4-BE49-F238E27FC236}">
                    <a16:creationId xmlns:a16="http://schemas.microsoft.com/office/drawing/2014/main" id="{22B481DB-D2B3-4759-AC2E-4C0F01F43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08" y="3249"/>
                <a:ext cx="779" cy="652"/>
              </a:xfrm>
              <a:prstGeom prst="rtTriangle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E08129-C0DB-4355-A0AD-6CC48DDDCF14}"/>
              </a:ext>
            </a:extLst>
          </p:cNvPr>
          <p:cNvGrpSpPr/>
          <p:nvPr/>
        </p:nvGrpSpPr>
        <p:grpSpPr>
          <a:xfrm>
            <a:off x="7310784" y="836397"/>
            <a:ext cx="1982515" cy="1321015"/>
            <a:chOff x="7310784" y="836397"/>
            <a:chExt cx="1982515" cy="1321015"/>
          </a:xfrm>
        </p:grpSpPr>
        <p:grpSp>
          <p:nvGrpSpPr>
            <p:cNvPr id="44" name="Group 361">
              <a:extLst>
                <a:ext uri="{FF2B5EF4-FFF2-40B4-BE49-F238E27FC236}">
                  <a16:creationId xmlns:a16="http://schemas.microsoft.com/office/drawing/2014/main" id="{E5E410EC-A686-4F6F-B80F-EF2F6809B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0784" y="836397"/>
              <a:ext cx="1982515" cy="1321015"/>
              <a:chOff x="353" y="2342"/>
              <a:chExt cx="998" cy="665"/>
            </a:xfrm>
          </p:grpSpPr>
          <p:sp>
            <p:nvSpPr>
              <p:cNvPr id="45" name="Rectangle 70">
                <a:extLst>
                  <a:ext uri="{FF2B5EF4-FFF2-40B4-BE49-F238E27FC236}">
                    <a16:creationId xmlns:a16="http://schemas.microsoft.com/office/drawing/2014/main" id="{DB62DAB2-DFEA-4909-AC7A-E143CD33C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2"/>
                <a:ext cx="998" cy="665"/>
              </a:xfrm>
              <a:prstGeom prst="rect">
                <a:avLst/>
              </a:prstGeom>
              <a:solidFill>
                <a:srgbClr val="00CC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46" name="Group 360">
                <a:extLst>
                  <a:ext uri="{FF2B5EF4-FFF2-40B4-BE49-F238E27FC236}">
                    <a16:creationId xmlns:a16="http://schemas.microsoft.com/office/drawing/2014/main" id="{02C7FED8-BB55-41B3-8F71-2132066718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5" y="2402"/>
                <a:ext cx="454" cy="544"/>
                <a:chOff x="625" y="2387"/>
                <a:chExt cx="454" cy="544"/>
              </a:xfrm>
            </p:grpSpPr>
            <p:sp>
              <p:nvSpPr>
                <p:cNvPr id="47" name="AutoShape 357">
                  <a:extLst>
                    <a:ext uri="{FF2B5EF4-FFF2-40B4-BE49-F238E27FC236}">
                      <a16:creationId xmlns:a16="http://schemas.microsoft.com/office/drawing/2014/main" id="{58E12089-6664-4EE5-A7C8-EA09F604B4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387"/>
                  <a:ext cx="454" cy="5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358">
                  <a:extLst>
                    <a:ext uri="{FF2B5EF4-FFF2-40B4-BE49-F238E27FC236}">
                      <a16:creationId xmlns:a16="http://schemas.microsoft.com/office/drawing/2014/main" id="{FBD541B5-A6A8-4E43-96A2-9D6CA75AF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" y="2478"/>
                  <a:ext cx="404" cy="42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359">
                  <a:extLst>
                    <a:ext uri="{FF2B5EF4-FFF2-40B4-BE49-F238E27FC236}">
                      <a16:creationId xmlns:a16="http://schemas.microsoft.com/office/drawing/2014/main" id="{DC80F1C7-61E9-4235-9AA0-64728AA1C0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2661"/>
                  <a:ext cx="454" cy="27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04D3EA-15E3-4BAE-9DA3-7B4EAA9F3D8C}"/>
              </a:ext>
            </a:extLst>
          </p:cNvPr>
          <p:cNvGrpSpPr/>
          <p:nvPr/>
        </p:nvGrpSpPr>
        <p:grpSpPr>
          <a:xfrm>
            <a:off x="7310465" y="4438304"/>
            <a:ext cx="1982057" cy="1324321"/>
            <a:chOff x="7310465" y="4438304"/>
            <a:chExt cx="1982057" cy="1324321"/>
          </a:xfrm>
        </p:grpSpPr>
        <p:grpSp>
          <p:nvGrpSpPr>
            <p:cNvPr id="38" name="Group 256">
              <a:extLst>
                <a:ext uri="{FF2B5EF4-FFF2-40B4-BE49-F238E27FC236}">
                  <a16:creationId xmlns:a16="http://schemas.microsoft.com/office/drawing/2014/main" id="{588AE886-2C15-4366-A0E2-F1063AF78D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0465" y="4438304"/>
              <a:ext cx="1982057" cy="1324321"/>
              <a:chOff x="3755" y="1434"/>
              <a:chExt cx="998" cy="666"/>
            </a:xfrm>
          </p:grpSpPr>
          <p:grpSp>
            <p:nvGrpSpPr>
              <p:cNvPr id="39" name="Group 243">
                <a:extLst>
                  <a:ext uri="{FF2B5EF4-FFF2-40B4-BE49-F238E27FC236}">
                    <a16:creationId xmlns:a16="http://schemas.microsoft.com/office/drawing/2014/main" id="{B9E18DBD-CEE1-4CA1-9D98-93A49FBB9B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1434"/>
                <a:ext cx="998" cy="665"/>
                <a:chOff x="353" y="2341"/>
                <a:chExt cx="182" cy="545"/>
              </a:xfrm>
            </p:grpSpPr>
            <p:sp>
              <p:nvSpPr>
                <p:cNvPr id="41" name="Rectangle 244">
                  <a:extLst>
                    <a:ext uri="{FF2B5EF4-FFF2-40B4-BE49-F238E27FC236}">
                      <a16:creationId xmlns:a16="http://schemas.microsoft.com/office/drawing/2014/main" id="{D360E8FE-6722-4C68-BD2D-067F5FFA3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Rectangle 245">
                  <a:extLst>
                    <a:ext uri="{FF2B5EF4-FFF2-40B4-BE49-F238E27FC236}">
                      <a16:creationId xmlns:a16="http://schemas.microsoft.com/office/drawing/2014/main" id="{8302F8C8-F8C1-4056-A567-5E3E9D4DB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Rectangle 246">
                  <a:extLst>
                    <a:ext uri="{FF2B5EF4-FFF2-40B4-BE49-F238E27FC236}">
                      <a16:creationId xmlns:a16="http://schemas.microsoft.com/office/drawing/2014/main" id="{62288296-A572-4F64-9624-C678F9E48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0" name="AutoShape 253">
                <a:extLst>
                  <a:ext uri="{FF2B5EF4-FFF2-40B4-BE49-F238E27FC236}">
                    <a16:creationId xmlns:a16="http://schemas.microsoft.com/office/drawing/2014/main" id="{1A7DAC88-95D4-4A08-ABB0-F8DC4B55B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713" y="1476"/>
                <a:ext cx="666" cy="581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B61813C-221C-4742-BBC6-361E20AE313F}"/>
              </a:ext>
            </a:extLst>
          </p:cNvPr>
          <p:cNvGrpSpPr/>
          <p:nvPr/>
        </p:nvGrpSpPr>
        <p:grpSpPr>
          <a:xfrm>
            <a:off x="5060942" y="4438303"/>
            <a:ext cx="1980505" cy="1319630"/>
            <a:chOff x="5060942" y="4438303"/>
            <a:chExt cx="1980505" cy="1319630"/>
          </a:xfrm>
        </p:grpSpPr>
        <p:grpSp>
          <p:nvGrpSpPr>
            <p:cNvPr id="32" name="Group 240">
              <a:extLst>
                <a:ext uri="{FF2B5EF4-FFF2-40B4-BE49-F238E27FC236}">
                  <a16:creationId xmlns:a16="http://schemas.microsoft.com/office/drawing/2014/main" id="{B50181F0-E5AD-4B50-A683-ED35AD441F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0942" y="4438303"/>
              <a:ext cx="1980505" cy="1319559"/>
              <a:chOff x="2621" y="1434"/>
              <a:chExt cx="998" cy="665"/>
            </a:xfrm>
          </p:grpSpPr>
          <p:sp>
            <p:nvSpPr>
              <p:cNvPr id="33" name="Rectangle 65">
                <a:extLst>
                  <a:ext uri="{FF2B5EF4-FFF2-40B4-BE49-F238E27FC236}">
                    <a16:creationId xmlns:a16="http://schemas.microsoft.com/office/drawing/2014/main" id="{A52FAA1A-64BE-4572-B339-6353EF9C4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233">
                <a:extLst>
                  <a:ext uri="{FF2B5EF4-FFF2-40B4-BE49-F238E27FC236}">
                    <a16:creationId xmlns:a16="http://schemas.microsoft.com/office/drawing/2014/main" id="{F6D7CF18-E984-481C-A3A6-0BB378B5A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66"/>
                <a:ext cx="499" cy="331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234">
                <a:extLst>
                  <a:ext uri="{FF2B5EF4-FFF2-40B4-BE49-F238E27FC236}">
                    <a16:creationId xmlns:a16="http://schemas.microsoft.com/office/drawing/2014/main" id="{1089E739-DC5D-4496-8702-AE5912B99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434"/>
                <a:ext cx="499" cy="33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237">
                <a:extLst>
                  <a:ext uri="{FF2B5EF4-FFF2-40B4-BE49-F238E27FC236}">
                    <a16:creationId xmlns:a16="http://schemas.microsoft.com/office/drawing/2014/main" id="{94D105CA-EBA5-4D27-AE7C-94DBD5F40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9" y="1482"/>
                <a:ext cx="237" cy="225"/>
              </a:xfrm>
              <a:prstGeom prst="star5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238">
                <a:extLst>
                  <a:ext uri="{FF2B5EF4-FFF2-40B4-BE49-F238E27FC236}">
                    <a16:creationId xmlns:a16="http://schemas.microsoft.com/office/drawing/2014/main" id="{D9560B54-E59A-498C-A157-EEF6B9D91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1813"/>
                <a:ext cx="237" cy="225"/>
              </a:xfrm>
              <a:prstGeom prst="star5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6E10811-1EC4-42CC-83F9-14122B1FBD6B}"/>
              </a:ext>
            </a:extLst>
          </p:cNvPr>
          <p:cNvGrpSpPr/>
          <p:nvPr/>
        </p:nvGrpSpPr>
        <p:grpSpPr>
          <a:xfrm>
            <a:off x="2810700" y="4438304"/>
            <a:ext cx="1981451" cy="1319628"/>
            <a:chOff x="2810700" y="4438304"/>
            <a:chExt cx="1981451" cy="1319628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E33F8DA9-D1D9-4056-A0FC-F88D69530EA4}"/>
                </a:ext>
              </a:extLst>
            </p:cNvPr>
            <p:cNvGrpSpPr/>
            <p:nvPr/>
          </p:nvGrpSpPr>
          <p:grpSpPr>
            <a:xfrm>
              <a:off x="2816513" y="4442471"/>
              <a:ext cx="1975638" cy="1310629"/>
              <a:chOff x="776536" y="4149080"/>
              <a:chExt cx="2466653" cy="1636366"/>
            </a:xfrm>
          </p:grpSpPr>
          <p:grpSp>
            <p:nvGrpSpPr>
              <p:cNvPr id="250" name="Group 356">
                <a:extLst>
                  <a:ext uri="{FF2B5EF4-FFF2-40B4-BE49-F238E27FC236}">
                    <a16:creationId xmlns:a16="http://schemas.microsoft.com/office/drawing/2014/main" id="{147F11D1-6A66-4098-A0A2-1C74362C91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6536" y="4149080"/>
                <a:ext cx="2466653" cy="1636366"/>
                <a:chOff x="1487" y="2341"/>
                <a:chExt cx="998" cy="665"/>
              </a:xfrm>
            </p:grpSpPr>
            <p:sp>
              <p:nvSpPr>
                <p:cNvPr id="397" name="Rectangle 292">
                  <a:extLst>
                    <a:ext uri="{FF2B5EF4-FFF2-40B4-BE49-F238E27FC236}">
                      <a16:creationId xmlns:a16="http://schemas.microsoft.com/office/drawing/2014/main" id="{062C73FD-5AE5-4910-B2AA-50119E613F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2341"/>
                  <a:ext cx="998" cy="665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8" name="Rectangle 293">
                  <a:extLst>
                    <a:ext uri="{FF2B5EF4-FFF2-40B4-BE49-F238E27FC236}">
                      <a16:creationId xmlns:a16="http://schemas.microsoft.com/office/drawing/2014/main" id="{A79CABC8-DFA1-4CD3-9C25-D69EE8930A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2341"/>
                  <a:ext cx="998" cy="331"/>
                </a:xfrm>
                <a:prstGeom prst="rect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9" name="Rectangle 294">
                  <a:extLst>
                    <a:ext uri="{FF2B5EF4-FFF2-40B4-BE49-F238E27FC236}">
                      <a16:creationId xmlns:a16="http://schemas.microsoft.com/office/drawing/2014/main" id="{183DDCEE-F207-440A-B391-485D204EE2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2341"/>
                  <a:ext cx="998" cy="6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0" name="Rectangle 348">
                  <a:extLst>
                    <a:ext uri="{FF2B5EF4-FFF2-40B4-BE49-F238E27FC236}">
                      <a16:creationId xmlns:a16="http://schemas.microsoft.com/office/drawing/2014/main" id="{E7FA0F27-C4AD-40AE-A039-63620C527D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61" y="2580"/>
                  <a:ext cx="249" cy="1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1" name="Group 65">
                <a:extLst>
                  <a:ext uri="{FF2B5EF4-FFF2-40B4-BE49-F238E27FC236}">
                    <a16:creationId xmlns:a16="http://schemas.microsoft.com/office/drawing/2014/main" id="{51664C36-0E33-4A3F-9281-A4332F509FA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772441" y="4772010"/>
                <a:ext cx="474842" cy="380662"/>
                <a:chOff x="715" y="232"/>
                <a:chExt cx="4810" cy="3856"/>
              </a:xfrm>
            </p:grpSpPr>
            <p:sp>
              <p:nvSpPr>
                <p:cNvPr id="252" name="Freeform 66">
                  <a:extLst>
                    <a:ext uri="{FF2B5EF4-FFF2-40B4-BE49-F238E27FC236}">
                      <a16:creationId xmlns:a16="http://schemas.microsoft.com/office/drawing/2014/main" id="{E0ED9276-9D73-4B83-8722-B92B7B24DA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" y="2965"/>
                  <a:ext cx="4810" cy="1123"/>
                </a:xfrm>
                <a:custGeom>
                  <a:avLst/>
                  <a:gdLst>
                    <a:gd name="T0" fmla="*/ 0 w 4810"/>
                    <a:gd name="T1" fmla="*/ 547 h 1123"/>
                    <a:gd name="T2" fmla="*/ 20 w 4810"/>
                    <a:gd name="T3" fmla="*/ 537 h 1123"/>
                    <a:gd name="T4" fmla="*/ 72 w 4810"/>
                    <a:gd name="T5" fmla="*/ 517 h 1123"/>
                    <a:gd name="T6" fmla="*/ 150 w 4810"/>
                    <a:gd name="T7" fmla="*/ 493 h 1123"/>
                    <a:gd name="T8" fmla="*/ 248 w 4810"/>
                    <a:gd name="T9" fmla="*/ 475 h 1123"/>
                    <a:gd name="T10" fmla="*/ 296 w 4810"/>
                    <a:gd name="T11" fmla="*/ 469 h 1123"/>
                    <a:gd name="T12" fmla="*/ 370 w 4810"/>
                    <a:gd name="T13" fmla="*/ 447 h 1123"/>
                    <a:gd name="T14" fmla="*/ 476 w 4810"/>
                    <a:gd name="T15" fmla="*/ 401 h 1123"/>
                    <a:gd name="T16" fmla="*/ 584 w 4810"/>
                    <a:gd name="T17" fmla="*/ 355 h 1123"/>
                    <a:gd name="T18" fmla="*/ 646 w 4810"/>
                    <a:gd name="T19" fmla="*/ 333 h 1123"/>
                    <a:gd name="T20" fmla="*/ 754 w 4810"/>
                    <a:gd name="T21" fmla="*/ 297 h 1123"/>
                    <a:gd name="T22" fmla="*/ 904 w 4810"/>
                    <a:gd name="T23" fmla="*/ 255 h 1123"/>
                    <a:gd name="T24" fmla="*/ 1024 w 4810"/>
                    <a:gd name="T25" fmla="*/ 219 h 1123"/>
                    <a:gd name="T26" fmla="*/ 1096 w 4810"/>
                    <a:gd name="T27" fmla="*/ 193 h 1123"/>
                    <a:gd name="T28" fmla="*/ 1271 w 4810"/>
                    <a:gd name="T29" fmla="*/ 132 h 1123"/>
                    <a:gd name="T30" fmla="*/ 1463 w 4810"/>
                    <a:gd name="T31" fmla="*/ 70 h 1123"/>
                    <a:gd name="T32" fmla="*/ 1561 w 4810"/>
                    <a:gd name="T33" fmla="*/ 46 h 1123"/>
                    <a:gd name="T34" fmla="*/ 1659 w 4810"/>
                    <a:gd name="T35" fmla="*/ 28 h 1123"/>
                    <a:gd name="T36" fmla="*/ 1753 w 4810"/>
                    <a:gd name="T37" fmla="*/ 18 h 1123"/>
                    <a:gd name="T38" fmla="*/ 1999 w 4810"/>
                    <a:gd name="T39" fmla="*/ 8 h 1123"/>
                    <a:gd name="T40" fmla="*/ 2317 w 4810"/>
                    <a:gd name="T41" fmla="*/ 0 h 1123"/>
                    <a:gd name="T42" fmla="*/ 2475 w 4810"/>
                    <a:gd name="T43" fmla="*/ 4 h 1123"/>
                    <a:gd name="T44" fmla="*/ 2619 w 4810"/>
                    <a:gd name="T45" fmla="*/ 12 h 1123"/>
                    <a:gd name="T46" fmla="*/ 2739 w 4810"/>
                    <a:gd name="T47" fmla="*/ 26 h 1123"/>
                    <a:gd name="T48" fmla="*/ 2807 w 4810"/>
                    <a:gd name="T49" fmla="*/ 44 h 1123"/>
                    <a:gd name="T50" fmla="*/ 2825 w 4810"/>
                    <a:gd name="T51" fmla="*/ 50 h 1123"/>
                    <a:gd name="T52" fmla="*/ 2907 w 4810"/>
                    <a:gd name="T53" fmla="*/ 78 h 1123"/>
                    <a:gd name="T54" fmla="*/ 3015 w 4810"/>
                    <a:gd name="T55" fmla="*/ 104 h 1123"/>
                    <a:gd name="T56" fmla="*/ 3145 w 4810"/>
                    <a:gd name="T57" fmla="*/ 128 h 1123"/>
                    <a:gd name="T58" fmla="*/ 3431 w 4810"/>
                    <a:gd name="T59" fmla="*/ 173 h 1123"/>
                    <a:gd name="T60" fmla="*/ 3702 w 4810"/>
                    <a:gd name="T61" fmla="*/ 211 h 1123"/>
                    <a:gd name="T62" fmla="*/ 3810 w 4810"/>
                    <a:gd name="T63" fmla="*/ 227 h 1123"/>
                    <a:gd name="T64" fmla="*/ 3972 w 4810"/>
                    <a:gd name="T65" fmla="*/ 251 h 1123"/>
                    <a:gd name="T66" fmla="*/ 4118 w 4810"/>
                    <a:gd name="T67" fmla="*/ 271 h 1123"/>
                    <a:gd name="T68" fmla="*/ 4174 w 4810"/>
                    <a:gd name="T69" fmla="*/ 287 h 1123"/>
                    <a:gd name="T70" fmla="*/ 4194 w 4810"/>
                    <a:gd name="T71" fmla="*/ 299 h 1123"/>
                    <a:gd name="T72" fmla="*/ 4232 w 4810"/>
                    <a:gd name="T73" fmla="*/ 325 h 1123"/>
                    <a:gd name="T74" fmla="*/ 4386 w 4810"/>
                    <a:gd name="T75" fmla="*/ 403 h 1123"/>
                    <a:gd name="T76" fmla="*/ 4428 w 4810"/>
                    <a:gd name="T77" fmla="*/ 423 h 1123"/>
                    <a:gd name="T78" fmla="*/ 4608 w 4810"/>
                    <a:gd name="T79" fmla="*/ 495 h 1123"/>
                    <a:gd name="T80" fmla="*/ 4810 w 4810"/>
                    <a:gd name="T81" fmla="*/ 611 h 1123"/>
                    <a:gd name="T82" fmla="*/ 0 w 4810"/>
                    <a:gd name="T83" fmla="*/ 1123 h 1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10" h="1123">
                      <a:moveTo>
                        <a:pt x="0" y="1123"/>
                      </a:moveTo>
                      <a:lnTo>
                        <a:pt x="0" y="547"/>
                      </a:lnTo>
                      <a:lnTo>
                        <a:pt x="0" y="547"/>
                      </a:lnTo>
                      <a:lnTo>
                        <a:pt x="20" y="537"/>
                      </a:lnTo>
                      <a:lnTo>
                        <a:pt x="42" y="529"/>
                      </a:lnTo>
                      <a:lnTo>
                        <a:pt x="72" y="517"/>
                      </a:lnTo>
                      <a:lnTo>
                        <a:pt x="108" y="505"/>
                      </a:lnTo>
                      <a:lnTo>
                        <a:pt x="150" y="493"/>
                      </a:lnTo>
                      <a:lnTo>
                        <a:pt x="198" y="483"/>
                      </a:lnTo>
                      <a:lnTo>
                        <a:pt x="248" y="475"/>
                      </a:lnTo>
                      <a:lnTo>
                        <a:pt x="248" y="475"/>
                      </a:lnTo>
                      <a:lnTo>
                        <a:pt x="296" y="469"/>
                      </a:lnTo>
                      <a:lnTo>
                        <a:pt x="334" y="459"/>
                      </a:lnTo>
                      <a:lnTo>
                        <a:pt x="370" y="447"/>
                      </a:lnTo>
                      <a:lnTo>
                        <a:pt x="402" y="435"/>
                      </a:lnTo>
                      <a:lnTo>
                        <a:pt x="476" y="401"/>
                      </a:lnTo>
                      <a:lnTo>
                        <a:pt x="524" y="379"/>
                      </a:lnTo>
                      <a:lnTo>
                        <a:pt x="584" y="355"/>
                      </a:lnTo>
                      <a:lnTo>
                        <a:pt x="584" y="355"/>
                      </a:lnTo>
                      <a:lnTo>
                        <a:pt x="646" y="333"/>
                      </a:lnTo>
                      <a:lnTo>
                        <a:pt x="702" y="313"/>
                      </a:lnTo>
                      <a:lnTo>
                        <a:pt x="754" y="297"/>
                      </a:lnTo>
                      <a:lnTo>
                        <a:pt x="802" y="283"/>
                      </a:lnTo>
                      <a:lnTo>
                        <a:pt x="904" y="255"/>
                      </a:lnTo>
                      <a:lnTo>
                        <a:pt x="960" y="239"/>
                      </a:lnTo>
                      <a:lnTo>
                        <a:pt x="1024" y="219"/>
                      </a:lnTo>
                      <a:lnTo>
                        <a:pt x="1024" y="219"/>
                      </a:lnTo>
                      <a:lnTo>
                        <a:pt x="1096" y="193"/>
                      </a:lnTo>
                      <a:lnTo>
                        <a:pt x="1180" y="165"/>
                      </a:lnTo>
                      <a:lnTo>
                        <a:pt x="1271" y="132"/>
                      </a:lnTo>
                      <a:lnTo>
                        <a:pt x="1365" y="100"/>
                      </a:lnTo>
                      <a:lnTo>
                        <a:pt x="1463" y="70"/>
                      </a:lnTo>
                      <a:lnTo>
                        <a:pt x="1513" y="58"/>
                      </a:lnTo>
                      <a:lnTo>
                        <a:pt x="1561" y="46"/>
                      </a:lnTo>
                      <a:lnTo>
                        <a:pt x="1611" y="36"/>
                      </a:lnTo>
                      <a:lnTo>
                        <a:pt x="1659" y="28"/>
                      </a:lnTo>
                      <a:lnTo>
                        <a:pt x="1707" y="22"/>
                      </a:lnTo>
                      <a:lnTo>
                        <a:pt x="1753" y="18"/>
                      </a:lnTo>
                      <a:lnTo>
                        <a:pt x="1753" y="18"/>
                      </a:lnTo>
                      <a:lnTo>
                        <a:pt x="1999" y="8"/>
                      </a:lnTo>
                      <a:lnTo>
                        <a:pt x="2155" y="2"/>
                      </a:lnTo>
                      <a:lnTo>
                        <a:pt x="2317" y="0"/>
                      </a:lnTo>
                      <a:lnTo>
                        <a:pt x="2397" y="2"/>
                      </a:lnTo>
                      <a:lnTo>
                        <a:pt x="2475" y="4"/>
                      </a:lnTo>
                      <a:lnTo>
                        <a:pt x="2549" y="6"/>
                      </a:lnTo>
                      <a:lnTo>
                        <a:pt x="2619" y="12"/>
                      </a:lnTo>
                      <a:lnTo>
                        <a:pt x="2683" y="18"/>
                      </a:lnTo>
                      <a:lnTo>
                        <a:pt x="2739" y="26"/>
                      </a:lnTo>
                      <a:lnTo>
                        <a:pt x="2787" y="36"/>
                      </a:lnTo>
                      <a:lnTo>
                        <a:pt x="2807" y="44"/>
                      </a:lnTo>
                      <a:lnTo>
                        <a:pt x="2825" y="50"/>
                      </a:lnTo>
                      <a:lnTo>
                        <a:pt x="2825" y="50"/>
                      </a:lnTo>
                      <a:lnTo>
                        <a:pt x="2861" y="64"/>
                      </a:lnTo>
                      <a:lnTo>
                        <a:pt x="2907" y="78"/>
                      </a:lnTo>
                      <a:lnTo>
                        <a:pt x="2957" y="92"/>
                      </a:lnTo>
                      <a:lnTo>
                        <a:pt x="3015" y="104"/>
                      </a:lnTo>
                      <a:lnTo>
                        <a:pt x="3077" y="116"/>
                      </a:lnTo>
                      <a:lnTo>
                        <a:pt x="3145" y="128"/>
                      </a:lnTo>
                      <a:lnTo>
                        <a:pt x="3285" y="152"/>
                      </a:lnTo>
                      <a:lnTo>
                        <a:pt x="3431" y="173"/>
                      </a:lnTo>
                      <a:lnTo>
                        <a:pt x="3571" y="193"/>
                      </a:lnTo>
                      <a:lnTo>
                        <a:pt x="3702" y="211"/>
                      </a:lnTo>
                      <a:lnTo>
                        <a:pt x="3810" y="227"/>
                      </a:lnTo>
                      <a:lnTo>
                        <a:pt x="3810" y="227"/>
                      </a:lnTo>
                      <a:lnTo>
                        <a:pt x="3898" y="241"/>
                      </a:lnTo>
                      <a:lnTo>
                        <a:pt x="3972" y="251"/>
                      </a:lnTo>
                      <a:lnTo>
                        <a:pt x="4080" y="265"/>
                      </a:lnTo>
                      <a:lnTo>
                        <a:pt x="4118" y="271"/>
                      </a:lnTo>
                      <a:lnTo>
                        <a:pt x="4150" y="279"/>
                      </a:lnTo>
                      <a:lnTo>
                        <a:pt x="4174" y="287"/>
                      </a:lnTo>
                      <a:lnTo>
                        <a:pt x="4194" y="299"/>
                      </a:lnTo>
                      <a:lnTo>
                        <a:pt x="4194" y="299"/>
                      </a:lnTo>
                      <a:lnTo>
                        <a:pt x="4212" y="311"/>
                      </a:lnTo>
                      <a:lnTo>
                        <a:pt x="4232" y="325"/>
                      </a:lnTo>
                      <a:lnTo>
                        <a:pt x="4276" y="347"/>
                      </a:lnTo>
                      <a:lnTo>
                        <a:pt x="4386" y="403"/>
                      </a:lnTo>
                      <a:lnTo>
                        <a:pt x="4386" y="403"/>
                      </a:lnTo>
                      <a:lnTo>
                        <a:pt x="4428" y="423"/>
                      </a:lnTo>
                      <a:lnTo>
                        <a:pt x="4482" y="445"/>
                      </a:lnTo>
                      <a:lnTo>
                        <a:pt x="4608" y="495"/>
                      </a:lnTo>
                      <a:lnTo>
                        <a:pt x="4762" y="555"/>
                      </a:lnTo>
                      <a:lnTo>
                        <a:pt x="4810" y="611"/>
                      </a:lnTo>
                      <a:lnTo>
                        <a:pt x="4810" y="1123"/>
                      </a:lnTo>
                      <a:lnTo>
                        <a:pt x="0" y="1123"/>
                      </a:lnTo>
                      <a:close/>
                    </a:path>
                  </a:pathLst>
                </a:custGeom>
                <a:solidFill>
                  <a:srgbClr val="016A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Freeform 67">
                  <a:extLst>
                    <a:ext uri="{FF2B5EF4-FFF2-40B4-BE49-F238E27FC236}">
                      <a16:creationId xmlns:a16="http://schemas.microsoft.com/office/drawing/2014/main" id="{8EACEB57-66B3-488A-930A-050C20A60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" y="2965"/>
                  <a:ext cx="4810" cy="1123"/>
                </a:xfrm>
                <a:custGeom>
                  <a:avLst/>
                  <a:gdLst>
                    <a:gd name="T0" fmla="*/ 0 w 4810"/>
                    <a:gd name="T1" fmla="*/ 547 h 1123"/>
                    <a:gd name="T2" fmla="*/ 20 w 4810"/>
                    <a:gd name="T3" fmla="*/ 537 h 1123"/>
                    <a:gd name="T4" fmla="*/ 72 w 4810"/>
                    <a:gd name="T5" fmla="*/ 517 h 1123"/>
                    <a:gd name="T6" fmla="*/ 150 w 4810"/>
                    <a:gd name="T7" fmla="*/ 493 h 1123"/>
                    <a:gd name="T8" fmla="*/ 248 w 4810"/>
                    <a:gd name="T9" fmla="*/ 475 h 1123"/>
                    <a:gd name="T10" fmla="*/ 296 w 4810"/>
                    <a:gd name="T11" fmla="*/ 469 h 1123"/>
                    <a:gd name="T12" fmla="*/ 370 w 4810"/>
                    <a:gd name="T13" fmla="*/ 447 h 1123"/>
                    <a:gd name="T14" fmla="*/ 476 w 4810"/>
                    <a:gd name="T15" fmla="*/ 401 h 1123"/>
                    <a:gd name="T16" fmla="*/ 584 w 4810"/>
                    <a:gd name="T17" fmla="*/ 355 h 1123"/>
                    <a:gd name="T18" fmla="*/ 646 w 4810"/>
                    <a:gd name="T19" fmla="*/ 333 h 1123"/>
                    <a:gd name="T20" fmla="*/ 754 w 4810"/>
                    <a:gd name="T21" fmla="*/ 297 h 1123"/>
                    <a:gd name="T22" fmla="*/ 904 w 4810"/>
                    <a:gd name="T23" fmla="*/ 255 h 1123"/>
                    <a:gd name="T24" fmla="*/ 1024 w 4810"/>
                    <a:gd name="T25" fmla="*/ 219 h 1123"/>
                    <a:gd name="T26" fmla="*/ 1096 w 4810"/>
                    <a:gd name="T27" fmla="*/ 193 h 1123"/>
                    <a:gd name="T28" fmla="*/ 1271 w 4810"/>
                    <a:gd name="T29" fmla="*/ 132 h 1123"/>
                    <a:gd name="T30" fmla="*/ 1463 w 4810"/>
                    <a:gd name="T31" fmla="*/ 70 h 1123"/>
                    <a:gd name="T32" fmla="*/ 1561 w 4810"/>
                    <a:gd name="T33" fmla="*/ 46 h 1123"/>
                    <a:gd name="T34" fmla="*/ 1659 w 4810"/>
                    <a:gd name="T35" fmla="*/ 28 h 1123"/>
                    <a:gd name="T36" fmla="*/ 1753 w 4810"/>
                    <a:gd name="T37" fmla="*/ 18 h 1123"/>
                    <a:gd name="T38" fmla="*/ 1999 w 4810"/>
                    <a:gd name="T39" fmla="*/ 8 h 1123"/>
                    <a:gd name="T40" fmla="*/ 2317 w 4810"/>
                    <a:gd name="T41" fmla="*/ 0 h 1123"/>
                    <a:gd name="T42" fmla="*/ 2475 w 4810"/>
                    <a:gd name="T43" fmla="*/ 4 h 1123"/>
                    <a:gd name="T44" fmla="*/ 2619 w 4810"/>
                    <a:gd name="T45" fmla="*/ 12 h 1123"/>
                    <a:gd name="T46" fmla="*/ 2739 w 4810"/>
                    <a:gd name="T47" fmla="*/ 26 h 1123"/>
                    <a:gd name="T48" fmla="*/ 2807 w 4810"/>
                    <a:gd name="T49" fmla="*/ 44 h 1123"/>
                    <a:gd name="T50" fmla="*/ 2825 w 4810"/>
                    <a:gd name="T51" fmla="*/ 50 h 1123"/>
                    <a:gd name="T52" fmla="*/ 2907 w 4810"/>
                    <a:gd name="T53" fmla="*/ 78 h 1123"/>
                    <a:gd name="T54" fmla="*/ 3015 w 4810"/>
                    <a:gd name="T55" fmla="*/ 104 h 1123"/>
                    <a:gd name="T56" fmla="*/ 3145 w 4810"/>
                    <a:gd name="T57" fmla="*/ 128 h 1123"/>
                    <a:gd name="T58" fmla="*/ 3431 w 4810"/>
                    <a:gd name="T59" fmla="*/ 173 h 1123"/>
                    <a:gd name="T60" fmla="*/ 3702 w 4810"/>
                    <a:gd name="T61" fmla="*/ 211 h 1123"/>
                    <a:gd name="T62" fmla="*/ 3810 w 4810"/>
                    <a:gd name="T63" fmla="*/ 227 h 1123"/>
                    <a:gd name="T64" fmla="*/ 3972 w 4810"/>
                    <a:gd name="T65" fmla="*/ 251 h 1123"/>
                    <a:gd name="T66" fmla="*/ 4118 w 4810"/>
                    <a:gd name="T67" fmla="*/ 271 h 1123"/>
                    <a:gd name="T68" fmla="*/ 4174 w 4810"/>
                    <a:gd name="T69" fmla="*/ 287 h 1123"/>
                    <a:gd name="T70" fmla="*/ 4194 w 4810"/>
                    <a:gd name="T71" fmla="*/ 299 h 1123"/>
                    <a:gd name="T72" fmla="*/ 4232 w 4810"/>
                    <a:gd name="T73" fmla="*/ 325 h 1123"/>
                    <a:gd name="T74" fmla="*/ 4386 w 4810"/>
                    <a:gd name="T75" fmla="*/ 403 h 1123"/>
                    <a:gd name="T76" fmla="*/ 4428 w 4810"/>
                    <a:gd name="T77" fmla="*/ 423 h 1123"/>
                    <a:gd name="T78" fmla="*/ 4608 w 4810"/>
                    <a:gd name="T79" fmla="*/ 495 h 1123"/>
                    <a:gd name="T80" fmla="*/ 4810 w 4810"/>
                    <a:gd name="T81" fmla="*/ 611 h 1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810" h="1123">
                      <a:moveTo>
                        <a:pt x="0" y="1123"/>
                      </a:moveTo>
                      <a:lnTo>
                        <a:pt x="0" y="547"/>
                      </a:lnTo>
                      <a:lnTo>
                        <a:pt x="0" y="547"/>
                      </a:lnTo>
                      <a:lnTo>
                        <a:pt x="20" y="537"/>
                      </a:lnTo>
                      <a:lnTo>
                        <a:pt x="42" y="529"/>
                      </a:lnTo>
                      <a:lnTo>
                        <a:pt x="72" y="517"/>
                      </a:lnTo>
                      <a:lnTo>
                        <a:pt x="108" y="505"/>
                      </a:lnTo>
                      <a:lnTo>
                        <a:pt x="150" y="493"/>
                      </a:lnTo>
                      <a:lnTo>
                        <a:pt x="198" y="483"/>
                      </a:lnTo>
                      <a:lnTo>
                        <a:pt x="248" y="475"/>
                      </a:lnTo>
                      <a:lnTo>
                        <a:pt x="248" y="475"/>
                      </a:lnTo>
                      <a:lnTo>
                        <a:pt x="296" y="469"/>
                      </a:lnTo>
                      <a:lnTo>
                        <a:pt x="334" y="459"/>
                      </a:lnTo>
                      <a:lnTo>
                        <a:pt x="370" y="447"/>
                      </a:lnTo>
                      <a:lnTo>
                        <a:pt x="402" y="435"/>
                      </a:lnTo>
                      <a:lnTo>
                        <a:pt x="476" y="401"/>
                      </a:lnTo>
                      <a:lnTo>
                        <a:pt x="524" y="379"/>
                      </a:lnTo>
                      <a:lnTo>
                        <a:pt x="584" y="355"/>
                      </a:lnTo>
                      <a:lnTo>
                        <a:pt x="584" y="355"/>
                      </a:lnTo>
                      <a:lnTo>
                        <a:pt x="646" y="333"/>
                      </a:lnTo>
                      <a:lnTo>
                        <a:pt x="702" y="313"/>
                      </a:lnTo>
                      <a:lnTo>
                        <a:pt x="754" y="297"/>
                      </a:lnTo>
                      <a:lnTo>
                        <a:pt x="802" y="283"/>
                      </a:lnTo>
                      <a:lnTo>
                        <a:pt x="904" y="255"/>
                      </a:lnTo>
                      <a:lnTo>
                        <a:pt x="960" y="239"/>
                      </a:lnTo>
                      <a:lnTo>
                        <a:pt x="1024" y="219"/>
                      </a:lnTo>
                      <a:lnTo>
                        <a:pt x="1024" y="219"/>
                      </a:lnTo>
                      <a:lnTo>
                        <a:pt x="1096" y="193"/>
                      </a:lnTo>
                      <a:lnTo>
                        <a:pt x="1180" y="165"/>
                      </a:lnTo>
                      <a:lnTo>
                        <a:pt x="1271" y="132"/>
                      </a:lnTo>
                      <a:lnTo>
                        <a:pt x="1365" y="100"/>
                      </a:lnTo>
                      <a:lnTo>
                        <a:pt x="1463" y="70"/>
                      </a:lnTo>
                      <a:lnTo>
                        <a:pt x="1513" y="58"/>
                      </a:lnTo>
                      <a:lnTo>
                        <a:pt x="1561" y="46"/>
                      </a:lnTo>
                      <a:lnTo>
                        <a:pt x="1611" y="36"/>
                      </a:lnTo>
                      <a:lnTo>
                        <a:pt x="1659" y="28"/>
                      </a:lnTo>
                      <a:lnTo>
                        <a:pt x="1707" y="22"/>
                      </a:lnTo>
                      <a:lnTo>
                        <a:pt x="1753" y="18"/>
                      </a:lnTo>
                      <a:lnTo>
                        <a:pt x="1753" y="18"/>
                      </a:lnTo>
                      <a:lnTo>
                        <a:pt x="1999" y="8"/>
                      </a:lnTo>
                      <a:lnTo>
                        <a:pt x="2155" y="2"/>
                      </a:lnTo>
                      <a:lnTo>
                        <a:pt x="2317" y="0"/>
                      </a:lnTo>
                      <a:lnTo>
                        <a:pt x="2397" y="2"/>
                      </a:lnTo>
                      <a:lnTo>
                        <a:pt x="2475" y="4"/>
                      </a:lnTo>
                      <a:lnTo>
                        <a:pt x="2549" y="6"/>
                      </a:lnTo>
                      <a:lnTo>
                        <a:pt x="2619" y="12"/>
                      </a:lnTo>
                      <a:lnTo>
                        <a:pt x="2683" y="18"/>
                      </a:lnTo>
                      <a:lnTo>
                        <a:pt x="2739" y="26"/>
                      </a:lnTo>
                      <a:lnTo>
                        <a:pt x="2787" y="36"/>
                      </a:lnTo>
                      <a:lnTo>
                        <a:pt x="2807" y="44"/>
                      </a:lnTo>
                      <a:lnTo>
                        <a:pt x="2825" y="50"/>
                      </a:lnTo>
                      <a:lnTo>
                        <a:pt x="2825" y="50"/>
                      </a:lnTo>
                      <a:lnTo>
                        <a:pt x="2861" y="64"/>
                      </a:lnTo>
                      <a:lnTo>
                        <a:pt x="2907" y="78"/>
                      </a:lnTo>
                      <a:lnTo>
                        <a:pt x="2957" y="92"/>
                      </a:lnTo>
                      <a:lnTo>
                        <a:pt x="3015" y="104"/>
                      </a:lnTo>
                      <a:lnTo>
                        <a:pt x="3077" y="116"/>
                      </a:lnTo>
                      <a:lnTo>
                        <a:pt x="3145" y="128"/>
                      </a:lnTo>
                      <a:lnTo>
                        <a:pt x="3285" y="152"/>
                      </a:lnTo>
                      <a:lnTo>
                        <a:pt x="3431" y="173"/>
                      </a:lnTo>
                      <a:lnTo>
                        <a:pt x="3571" y="193"/>
                      </a:lnTo>
                      <a:lnTo>
                        <a:pt x="3702" y="211"/>
                      </a:lnTo>
                      <a:lnTo>
                        <a:pt x="3810" y="227"/>
                      </a:lnTo>
                      <a:lnTo>
                        <a:pt x="3810" y="227"/>
                      </a:lnTo>
                      <a:lnTo>
                        <a:pt x="3898" y="241"/>
                      </a:lnTo>
                      <a:lnTo>
                        <a:pt x="3972" y="251"/>
                      </a:lnTo>
                      <a:lnTo>
                        <a:pt x="4080" y="265"/>
                      </a:lnTo>
                      <a:lnTo>
                        <a:pt x="4118" y="271"/>
                      </a:lnTo>
                      <a:lnTo>
                        <a:pt x="4150" y="279"/>
                      </a:lnTo>
                      <a:lnTo>
                        <a:pt x="4174" y="287"/>
                      </a:lnTo>
                      <a:lnTo>
                        <a:pt x="4194" y="299"/>
                      </a:lnTo>
                      <a:lnTo>
                        <a:pt x="4194" y="299"/>
                      </a:lnTo>
                      <a:lnTo>
                        <a:pt x="4212" y="311"/>
                      </a:lnTo>
                      <a:lnTo>
                        <a:pt x="4232" y="325"/>
                      </a:lnTo>
                      <a:lnTo>
                        <a:pt x="4276" y="347"/>
                      </a:lnTo>
                      <a:lnTo>
                        <a:pt x="4386" y="403"/>
                      </a:lnTo>
                      <a:lnTo>
                        <a:pt x="4386" y="403"/>
                      </a:lnTo>
                      <a:lnTo>
                        <a:pt x="4428" y="423"/>
                      </a:lnTo>
                      <a:lnTo>
                        <a:pt x="4482" y="445"/>
                      </a:lnTo>
                      <a:lnTo>
                        <a:pt x="4608" y="495"/>
                      </a:lnTo>
                      <a:lnTo>
                        <a:pt x="4762" y="555"/>
                      </a:lnTo>
                      <a:lnTo>
                        <a:pt x="4810" y="611"/>
                      </a:lnTo>
                      <a:lnTo>
                        <a:pt x="4810" y="1123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68">
                  <a:extLst>
                    <a:ext uri="{FF2B5EF4-FFF2-40B4-BE49-F238E27FC236}">
                      <a16:creationId xmlns:a16="http://schemas.microsoft.com/office/drawing/2014/main" id="{2EEBA404-FBD4-439A-AED5-63025EF501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3" y="3578"/>
                  <a:ext cx="971" cy="346"/>
                </a:xfrm>
                <a:custGeom>
                  <a:avLst/>
                  <a:gdLst>
                    <a:gd name="T0" fmla="*/ 136 w 971"/>
                    <a:gd name="T1" fmla="*/ 254 h 346"/>
                    <a:gd name="T2" fmla="*/ 16 w 971"/>
                    <a:gd name="T3" fmla="*/ 334 h 346"/>
                    <a:gd name="T4" fmla="*/ 38 w 971"/>
                    <a:gd name="T5" fmla="*/ 340 h 346"/>
                    <a:gd name="T6" fmla="*/ 118 w 971"/>
                    <a:gd name="T7" fmla="*/ 346 h 346"/>
                    <a:gd name="T8" fmla="*/ 186 w 971"/>
                    <a:gd name="T9" fmla="*/ 346 h 346"/>
                    <a:gd name="T10" fmla="*/ 276 w 971"/>
                    <a:gd name="T11" fmla="*/ 338 h 346"/>
                    <a:gd name="T12" fmla="*/ 392 w 971"/>
                    <a:gd name="T13" fmla="*/ 320 h 346"/>
                    <a:gd name="T14" fmla="*/ 536 w 971"/>
                    <a:gd name="T15" fmla="*/ 294 h 346"/>
                    <a:gd name="T16" fmla="*/ 610 w 971"/>
                    <a:gd name="T17" fmla="*/ 278 h 346"/>
                    <a:gd name="T18" fmla="*/ 733 w 971"/>
                    <a:gd name="T19" fmla="*/ 244 h 346"/>
                    <a:gd name="T20" fmla="*/ 823 w 971"/>
                    <a:gd name="T21" fmla="*/ 212 h 346"/>
                    <a:gd name="T22" fmla="*/ 885 w 971"/>
                    <a:gd name="T23" fmla="*/ 182 h 346"/>
                    <a:gd name="T24" fmla="*/ 925 w 971"/>
                    <a:gd name="T25" fmla="*/ 156 h 346"/>
                    <a:gd name="T26" fmla="*/ 949 w 971"/>
                    <a:gd name="T27" fmla="*/ 134 h 346"/>
                    <a:gd name="T28" fmla="*/ 961 w 971"/>
                    <a:gd name="T29" fmla="*/ 114 h 346"/>
                    <a:gd name="T30" fmla="*/ 961 w 971"/>
                    <a:gd name="T31" fmla="*/ 110 h 346"/>
                    <a:gd name="T32" fmla="*/ 971 w 971"/>
                    <a:gd name="T33" fmla="*/ 78 h 346"/>
                    <a:gd name="T34" fmla="*/ 971 w 971"/>
                    <a:gd name="T35" fmla="*/ 52 h 346"/>
                    <a:gd name="T36" fmla="*/ 965 w 971"/>
                    <a:gd name="T37" fmla="*/ 34 h 346"/>
                    <a:gd name="T38" fmla="*/ 961 w 971"/>
                    <a:gd name="T39" fmla="*/ 30 h 346"/>
                    <a:gd name="T40" fmla="*/ 939 w 971"/>
                    <a:gd name="T41" fmla="*/ 14 h 346"/>
                    <a:gd name="T42" fmla="*/ 913 w 971"/>
                    <a:gd name="T43" fmla="*/ 2 h 346"/>
                    <a:gd name="T44" fmla="*/ 885 w 971"/>
                    <a:gd name="T45" fmla="*/ 0 h 346"/>
                    <a:gd name="T46" fmla="*/ 857 w 971"/>
                    <a:gd name="T47" fmla="*/ 6 h 346"/>
                    <a:gd name="T48" fmla="*/ 841 w 971"/>
                    <a:gd name="T49" fmla="*/ 14 h 346"/>
                    <a:gd name="T50" fmla="*/ 795 w 971"/>
                    <a:gd name="T51" fmla="*/ 40 h 346"/>
                    <a:gd name="T52" fmla="*/ 721 w 971"/>
                    <a:gd name="T53" fmla="*/ 74 h 346"/>
                    <a:gd name="T54" fmla="*/ 610 w 971"/>
                    <a:gd name="T55" fmla="*/ 114 h 346"/>
                    <a:gd name="T56" fmla="*/ 536 w 971"/>
                    <a:gd name="T57" fmla="*/ 134 h 346"/>
                    <a:gd name="T58" fmla="*/ 452 w 971"/>
                    <a:gd name="T59" fmla="*/ 150 h 346"/>
                    <a:gd name="T60" fmla="*/ 362 w 971"/>
                    <a:gd name="T61" fmla="*/ 160 h 346"/>
                    <a:gd name="T62" fmla="*/ 188 w 971"/>
                    <a:gd name="T63" fmla="*/ 170 h 346"/>
                    <a:gd name="T64" fmla="*/ 54 w 971"/>
                    <a:gd name="T65" fmla="*/ 168 h 346"/>
                    <a:gd name="T66" fmla="*/ 0 w 971"/>
                    <a:gd name="T67" fmla="*/ 166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971" h="346">
                      <a:moveTo>
                        <a:pt x="0" y="166"/>
                      </a:moveTo>
                      <a:lnTo>
                        <a:pt x="136" y="254"/>
                      </a:lnTo>
                      <a:lnTo>
                        <a:pt x="16" y="334"/>
                      </a:lnTo>
                      <a:lnTo>
                        <a:pt x="16" y="334"/>
                      </a:lnTo>
                      <a:lnTo>
                        <a:pt x="20" y="336"/>
                      </a:lnTo>
                      <a:lnTo>
                        <a:pt x="38" y="340"/>
                      </a:lnTo>
                      <a:lnTo>
                        <a:pt x="68" y="344"/>
                      </a:lnTo>
                      <a:lnTo>
                        <a:pt x="118" y="346"/>
                      </a:lnTo>
                      <a:lnTo>
                        <a:pt x="148" y="346"/>
                      </a:lnTo>
                      <a:lnTo>
                        <a:pt x="186" y="346"/>
                      </a:lnTo>
                      <a:lnTo>
                        <a:pt x="228" y="342"/>
                      </a:lnTo>
                      <a:lnTo>
                        <a:pt x="276" y="338"/>
                      </a:lnTo>
                      <a:lnTo>
                        <a:pt x="330" y="330"/>
                      </a:lnTo>
                      <a:lnTo>
                        <a:pt x="392" y="320"/>
                      </a:lnTo>
                      <a:lnTo>
                        <a:pt x="460" y="308"/>
                      </a:lnTo>
                      <a:lnTo>
                        <a:pt x="536" y="294"/>
                      </a:lnTo>
                      <a:lnTo>
                        <a:pt x="536" y="294"/>
                      </a:lnTo>
                      <a:lnTo>
                        <a:pt x="610" y="278"/>
                      </a:lnTo>
                      <a:lnTo>
                        <a:pt x="676" y="260"/>
                      </a:lnTo>
                      <a:lnTo>
                        <a:pt x="733" y="244"/>
                      </a:lnTo>
                      <a:lnTo>
                        <a:pt x="783" y="228"/>
                      </a:lnTo>
                      <a:lnTo>
                        <a:pt x="823" y="212"/>
                      </a:lnTo>
                      <a:lnTo>
                        <a:pt x="857" y="198"/>
                      </a:lnTo>
                      <a:lnTo>
                        <a:pt x="885" y="182"/>
                      </a:lnTo>
                      <a:lnTo>
                        <a:pt x="909" y="168"/>
                      </a:lnTo>
                      <a:lnTo>
                        <a:pt x="925" y="156"/>
                      </a:lnTo>
                      <a:lnTo>
                        <a:pt x="939" y="146"/>
                      </a:lnTo>
                      <a:lnTo>
                        <a:pt x="949" y="134"/>
                      </a:lnTo>
                      <a:lnTo>
                        <a:pt x="955" y="126"/>
                      </a:lnTo>
                      <a:lnTo>
                        <a:pt x="961" y="114"/>
                      </a:lnTo>
                      <a:lnTo>
                        <a:pt x="961" y="110"/>
                      </a:lnTo>
                      <a:lnTo>
                        <a:pt x="961" y="110"/>
                      </a:lnTo>
                      <a:lnTo>
                        <a:pt x="965" y="100"/>
                      </a:lnTo>
                      <a:lnTo>
                        <a:pt x="971" y="78"/>
                      </a:lnTo>
                      <a:lnTo>
                        <a:pt x="971" y="66"/>
                      </a:lnTo>
                      <a:lnTo>
                        <a:pt x="971" y="52"/>
                      </a:lnTo>
                      <a:lnTo>
                        <a:pt x="967" y="40"/>
                      </a:lnTo>
                      <a:lnTo>
                        <a:pt x="965" y="34"/>
                      </a:lnTo>
                      <a:lnTo>
                        <a:pt x="961" y="30"/>
                      </a:lnTo>
                      <a:lnTo>
                        <a:pt x="961" y="30"/>
                      </a:lnTo>
                      <a:lnTo>
                        <a:pt x="951" y="22"/>
                      </a:lnTo>
                      <a:lnTo>
                        <a:pt x="939" y="14"/>
                      </a:lnTo>
                      <a:lnTo>
                        <a:pt x="927" y="8"/>
                      </a:lnTo>
                      <a:lnTo>
                        <a:pt x="913" y="2"/>
                      </a:lnTo>
                      <a:lnTo>
                        <a:pt x="899" y="0"/>
                      </a:lnTo>
                      <a:lnTo>
                        <a:pt x="885" y="0"/>
                      </a:lnTo>
                      <a:lnTo>
                        <a:pt x="871" y="2"/>
                      </a:lnTo>
                      <a:lnTo>
                        <a:pt x="857" y="6"/>
                      </a:lnTo>
                      <a:lnTo>
                        <a:pt x="857" y="6"/>
                      </a:lnTo>
                      <a:lnTo>
                        <a:pt x="841" y="14"/>
                      </a:lnTo>
                      <a:lnTo>
                        <a:pt x="821" y="26"/>
                      </a:lnTo>
                      <a:lnTo>
                        <a:pt x="795" y="40"/>
                      </a:lnTo>
                      <a:lnTo>
                        <a:pt x="763" y="56"/>
                      </a:lnTo>
                      <a:lnTo>
                        <a:pt x="721" y="74"/>
                      </a:lnTo>
                      <a:lnTo>
                        <a:pt x="670" y="94"/>
                      </a:lnTo>
                      <a:lnTo>
                        <a:pt x="610" y="114"/>
                      </a:lnTo>
                      <a:lnTo>
                        <a:pt x="536" y="134"/>
                      </a:lnTo>
                      <a:lnTo>
                        <a:pt x="536" y="134"/>
                      </a:lnTo>
                      <a:lnTo>
                        <a:pt x="496" y="142"/>
                      </a:lnTo>
                      <a:lnTo>
                        <a:pt x="452" y="150"/>
                      </a:lnTo>
                      <a:lnTo>
                        <a:pt x="408" y="156"/>
                      </a:lnTo>
                      <a:lnTo>
                        <a:pt x="362" y="160"/>
                      </a:lnTo>
                      <a:lnTo>
                        <a:pt x="274" y="166"/>
                      </a:lnTo>
                      <a:lnTo>
                        <a:pt x="188" y="170"/>
                      </a:lnTo>
                      <a:lnTo>
                        <a:pt x="114" y="170"/>
                      </a:lnTo>
                      <a:lnTo>
                        <a:pt x="54" y="168"/>
                      </a:lnTo>
                      <a:lnTo>
                        <a:pt x="0" y="166"/>
                      </a:lnTo>
                      <a:lnTo>
                        <a:pt x="0" y="1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69">
                  <a:extLst>
                    <a:ext uri="{FF2B5EF4-FFF2-40B4-BE49-F238E27FC236}">
                      <a16:creationId xmlns:a16="http://schemas.microsoft.com/office/drawing/2014/main" id="{F52BE10E-BD25-4D18-9AD7-5EEA96399D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8" y="3584"/>
                  <a:ext cx="997" cy="312"/>
                </a:xfrm>
                <a:custGeom>
                  <a:avLst/>
                  <a:gdLst>
                    <a:gd name="T0" fmla="*/ 995 w 997"/>
                    <a:gd name="T1" fmla="*/ 288 h 312"/>
                    <a:gd name="T2" fmla="*/ 995 w 997"/>
                    <a:gd name="T3" fmla="*/ 288 h 312"/>
                    <a:gd name="T4" fmla="*/ 945 w 997"/>
                    <a:gd name="T5" fmla="*/ 294 h 312"/>
                    <a:gd name="T6" fmla="*/ 843 w 997"/>
                    <a:gd name="T7" fmla="*/ 304 h 312"/>
                    <a:gd name="T8" fmla="*/ 781 w 997"/>
                    <a:gd name="T9" fmla="*/ 310 h 312"/>
                    <a:gd name="T10" fmla="*/ 721 w 997"/>
                    <a:gd name="T11" fmla="*/ 312 h 312"/>
                    <a:gd name="T12" fmla="*/ 663 w 997"/>
                    <a:gd name="T13" fmla="*/ 310 h 312"/>
                    <a:gd name="T14" fmla="*/ 635 w 997"/>
                    <a:gd name="T15" fmla="*/ 308 h 312"/>
                    <a:gd name="T16" fmla="*/ 611 w 997"/>
                    <a:gd name="T17" fmla="*/ 304 h 312"/>
                    <a:gd name="T18" fmla="*/ 611 w 997"/>
                    <a:gd name="T19" fmla="*/ 304 h 312"/>
                    <a:gd name="T20" fmla="*/ 587 w 997"/>
                    <a:gd name="T21" fmla="*/ 298 h 312"/>
                    <a:gd name="T22" fmla="*/ 559 w 997"/>
                    <a:gd name="T23" fmla="*/ 290 h 312"/>
                    <a:gd name="T24" fmla="*/ 501 w 997"/>
                    <a:gd name="T25" fmla="*/ 272 h 312"/>
                    <a:gd name="T26" fmla="*/ 439 w 997"/>
                    <a:gd name="T27" fmla="*/ 248 h 312"/>
                    <a:gd name="T28" fmla="*/ 379 w 997"/>
                    <a:gd name="T29" fmla="*/ 222 h 312"/>
                    <a:gd name="T30" fmla="*/ 279 w 997"/>
                    <a:gd name="T31" fmla="*/ 180 h 312"/>
                    <a:gd name="T32" fmla="*/ 234 w 997"/>
                    <a:gd name="T33" fmla="*/ 160 h 312"/>
                    <a:gd name="T34" fmla="*/ 98 w 997"/>
                    <a:gd name="T35" fmla="*/ 160 h 312"/>
                    <a:gd name="T36" fmla="*/ 10 w 997"/>
                    <a:gd name="T37" fmla="*/ 128 h 312"/>
                    <a:gd name="T38" fmla="*/ 2 w 997"/>
                    <a:gd name="T39" fmla="*/ 48 h 312"/>
                    <a:gd name="T40" fmla="*/ 2 w 997"/>
                    <a:gd name="T41" fmla="*/ 48 h 312"/>
                    <a:gd name="T42" fmla="*/ 0 w 997"/>
                    <a:gd name="T43" fmla="*/ 42 h 312"/>
                    <a:gd name="T44" fmla="*/ 0 w 997"/>
                    <a:gd name="T45" fmla="*/ 34 h 312"/>
                    <a:gd name="T46" fmla="*/ 2 w 997"/>
                    <a:gd name="T47" fmla="*/ 26 h 312"/>
                    <a:gd name="T48" fmla="*/ 8 w 997"/>
                    <a:gd name="T49" fmla="*/ 16 h 312"/>
                    <a:gd name="T50" fmla="*/ 20 w 997"/>
                    <a:gd name="T51" fmla="*/ 10 h 312"/>
                    <a:gd name="T52" fmla="*/ 40 w 997"/>
                    <a:gd name="T53" fmla="*/ 4 h 312"/>
                    <a:gd name="T54" fmla="*/ 66 w 997"/>
                    <a:gd name="T55" fmla="*/ 0 h 312"/>
                    <a:gd name="T56" fmla="*/ 66 w 997"/>
                    <a:gd name="T57" fmla="*/ 0 h 312"/>
                    <a:gd name="T58" fmla="*/ 82 w 997"/>
                    <a:gd name="T59" fmla="*/ 0 h 312"/>
                    <a:gd name="T60" fmla="*/ 100 w 997"/>
                    <a:gd name="T61" fmla="*/ 2 h 312"/>
                    <a:gd name="T62" fmla="*/ 138 w 997"/>
                    <a:gd name="T63" fmla="*/ 10 h 312"/>
                    <a:gd name="T64" fmla="*/ 180 w 997"/>
                    <a:gd name="T65" fmla="*/ 22 h 312"/>
                    <a:gd name="T66" fmla="*/ 226 w 997"/>
                    <a:gd name="T67" fmla="*/ 38 h 312"/>
                    <a:gd name="T68" fmla="*/ 317 w 997"/>
                    <a:gd name="T69" fmla="*/ 74 h 312"/>
                    <a:gd name="T70" fmla="*/ 361 w 997"/>
                    <a:gd name="T71" fmla="*/ 90 h 312"/>
                    <a:gd name="T72" fmla="*/ 403 w 997"/>
                    <a:gd name="T73" fmla="*/ 104 h 312"/>
                    <a:gd name="T74" fmla="*/ 403 w 997"/>
                    <a:gd name="T75" fmla="*/ 104 h 312"/>
                    <a:gd name="T76" fmla="*/ 427 w 997"/>
                    <a:gd name="T77" fmla="*/ 110 h 312"/>
                    <a:gd name="T78" fmla="*/ 459 w 997"/>
                    <a:gd name="T79" fmla="*/ 116 h 312"/>
                    <a:gd name="T80" fmla="*/ 539 w 997"/>
                    <a:gd name="T81" fmla="*/ 124 h 312"/>
                    <a:gd name="T82" fmla="*/ 635 w 997"/>
                    <a:gd name="T83" fmla="*/ 134 h 312"/>
                    <a:gd name="T84" fmla="*/ 735 w 997"/>
                    <a:gd name="T85" fmla="*/ 140 h 312"/>
                    <a:gd name="T86" fmla="*/ 907 w 997"/>
                    <a:gd name="T87" fmla="*/ 148 h 312"/>
                    <a:gd name="T88" fmla="*/ 979 w 997"/>
                    <a:gd name="T89" fmla="*/ 152 h 312"/>
                    <a:gd name="T90" fmla="*/ 979 w 997"/>
                    <a:gd name="T91" fmla="*/ 152 h 312"/>
                    <a:gd name="T92" fmla="*/ 971 w 997"/>
                    <a:gd name="T93" fmla="*/ 156 h 312"/>
                    <a:gd name="T94" fmla="*/ 955 w 997"/>
                    <a:gd name="T95" fmla="*/ 164 h 312"/>
                    <a:gd name="T96" fmla="*/ 909 w 997"/>
                    <a:gd name="T97" fmla="*/ 192 h 312"/>
                    <a:gd name="T98" fmla="*/ 843 w 997"/>
                    <a:gd name="T99" fmla="*/ 232 h 312"/>
                    <a:gd name="T100" fmla="*/ 843 w 997"/>
                    <a:gd name="T101" fmla="*/ 232 h 312"/>
                    <a:gd name="T102" fmla="*/ 927 w 997"/>
                    <a:gd name="T103" fmla="*/ 260 h 312"/>
                    <a:gd name="T104" fmla="*/ 979 w 997"/>
                    <a:gd name="T105" fmla="*/ 280 h 312"/>
                    <a:gd name="T106" fmla="*/ 995 w 997"/>
                    <a:gd name="T107" fmla="*/ 286 h 312"/>
                    <a:gd name="T108" fmla="*/ 997 w 997"/>
                    <a:gd name="T109" fmla="*/ 288 h 312"/>
                    <a:gd name="T110" fmla="*/ 995 w 997"/>
                    <a:gd name="T111" fmla="*/ 288 h 312"/>
                    <a:gd name="T112" fmla="*/ 995 w 997"/>
                    <a:gd name="T113" fmla="*/ 28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97" h="312">
                      <a:moveTo>
                        <a:pt x="995" y="288"/>
                      </a:moveTo>
                      <a:lnTo>
                        <a:pt x="995" y="288"/>
                      </a:lnTo>
                      <a:lnTo>
                        <a:pt x="945" y="294"/>
                      </a:lnTo>
                      <a:lnTo>
                        <a:pt x="843" y="304"/>
                      </a:lnTo>
                      <a:lnTo>
                        <a:pt x="781" y="310"/>
                      </a:lnTo>
                      <a:lnTo>
                        <a:pt x="721" y="312"/>
                      </a:lnTo>
                      <a:lnTo>
                        <a:pt x="663" y="310"/>
                      </a:lnTo>
                      <a:lnTo>
                        <a:pt x="635" y="308"/>
                      </a:lnTo>
                      <a:lnTo>
                        <a:pt x="611" y="304"/>
                      </a:lnTo>
                      <a:lnTo>
                        <a:pt x="611" y="304"/>
                      </a:lnTo>
                      <a:lnTo>
                        <a:pt x="587" y="298"/>
                      </a:lnTo>
                      <a:lnTo>
                        <a:pt x="559" y="290"/>
                      </a:lnTo>
                      <a:lnTo>
                        <a:pt x="501" y="272"/>
                      </a:lnTo>
                      <a:lnTo>
                        <a:pt x="439" y="248"/>
                      </a:lnTo>
                      <a:lnTo>
                        <a:pt x="379" y="222"/>
                      </a:lnTo>
                      <a:lnTo>
                        <a:pt x="279" y="180"/>
                      </a:lnTo>
                      <a:lnTo>
                        <a:pt x="234" y="160"/>
                      </a:lnTo>
                      <a:lnTo>
                        <a:pt x="98" y="160"/>
                      </a:lnTo>
                      <a:lnTo>
                        <a:pt x="10" y="128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2"/>
                      </a:ln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8" y="16"/>
                      </a:lnTo>
                      <a:lnTo>
                        <a:pt x="20" y="10"/>
                      </a:lnTo>
                      <a:lnTo>
                        <a:pt x="40" y="4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82" y="0"/>
                      </a:lnTo>
                      <a:lnTo>
                        <a:pt x="100" y="2"/>
                      </a:lnTo>
                      <a:lnTo>
                        <a:pt x="138" y="10"/>
                      </a:lnTo>
                      <a:lnTo>
                        <a:pt x="180" y="22"/>
                      </a:lnTo>
                      <a:lnTo>
                        <a:pt x="226" y="38"/>
                      </a:lnTo>
                      <a:lnTo>
                        <a:pt x="317" y="74"/>
                      </a:lnTo>
                      <a:lnTo>
                        <a:pt x="361" y="90"/>
                      </a:lnTo>
                      <a:lnTo>
                        <a:pt x="403" y="104"/>
                      </a:lnTo>
                      <a:lnTo>
                        <a:pt x="403" y="104"/>
                      </a:lnTo>
                      <a:lnTo>
                        <a:pt x="427" y="110"/>
                      </a:lnTo>
                      <a:lnTo>
                        <a:pt x="459" y="116"/>
                      </a:lnTo>
                      <a:lnTo>
                        <a:pt x="539" y="124"/>
                      </a:lnTo>
                      <a:lnTo>
                        <a:pt x="635" y="134"/>
                      </a:lnTo>
                      <a:lnTo>
                        <a:pt x="735" y="140"/>
                      </a:lnTo>
                      <a:lnTo>
                        <a:pt x="907" y="148"/>
                      </a:lnTo>
                      <a:lnTo>
                        <a:pt x="979" y="152"/>
                      </a:lnTo>
                      <a:lnTo>
                        <a:pt x="979" y="152"/>
                      </a:lnTo>
                      <a:lnTo>
                        <a:pt x="971" y="156"/>
                      </a:lnTo>
                      <a:lnTo>
                        <a:pt x="955" y="164"/>
                      </a:lnTo>
                      <a:lnTo>
                        <a:pt x="909" y="192"/>
                      </a:lnTo>
                      <a:lnTo>
                        <a:pt x="843" y="232"/>
                      </a:lnTo>
                      <a:lnTo>
                        <a:pt x="843" y="232"/>
                      </a:lnTo>
                      <a:lnTo>
                        <a:pt x="927" y="260"/>
                      </a:lnTo>
                      <a:lnTo>
                        <a:pt x="979" y="280"/>
                      </a:lnTo>
                      <a:lnTo>
                        <a:pt x="995" y="286"/>
                      </a:lnTo>
                      <a:lnTo>
                        <a:pt x="997" y="288"/>
                      </a:lnTo>
                      <a:lnTo>
                        <a:pt x="995" y="288"/>
                      </a:lnTo>
                      <a:lnTo>
                        <a:pt x="995" y="28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Freeform 70">
                  <a:extLst>
                    <a:ext uri="{FF2B5EF4-FFF2-40B4-BE49-F238E27FC236}">
                      <a16:creationId xmlns:a16="http://schemas.microsoft.com/office/drawing/2014/main" id="{3B3C08DB-01C1-4EB9-B1A0-B8F80E427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0" y="3624"/>
                  <a:ext cx="2200" cy="304"/>
                </a:xfrm>
                <a:custGeom>
                  <a:avLst/>
                  <a:gdLst>
                    <a:gd name="T0" fmla="*/ 2192 w 2200"/>
                    <a:gd name="T1" fmla="*/ 8 h 304"/>
                    <a:gd name="T2" fmla="*/ 2200 w 2200"/>
                    <a:gd name="T3" fmla="*/ 160 h 304"/>
                    <a:gd name="T4" fmla="*/ 2200 w 2200"/>
                    <a:gd name="T5" fmla="*/ 160 h 304"/>
                    <a:gd name="T6" fmla="*/ 2182 w 2200"/>
                    <a:gd name="T7" fmla="*/ 166 h 304"/>
                    <a:gd name="T8" fmla="*/ 2130 w 2200"/>
                    <a:gd name="T9" fmla="*/ 182 h 304"/>
                    <a:gd name="T10" fmla="*/ 2092 w 2200"/>
                    <a:gd name="T11" fmla="*/ 194 h 304"/>
                    <a:gd name="T12" fmla="*/ 2042 w 2200"/>
                    <a:gd name="T13" fmla="*/ 206 h 304"/>
                    <a:gd name="T14" fmla="*/ 1986 w 2200"/>
                    <a:gd name="T15" fmla="*/ 218 h 304"/>
                    <a:gd name="T16" fmla="*/ 1918 w 2200"/>
                    <a:gd name="T17" fmla="*/ 232 h 304"/>
                    <a:gd name="T18" fmla="*/ 1842 w 2200"/>
                    <a:gd name="T19" fmla="*/ 246 h 304"/>
                    <a:gd name="T20" fmla="*/ 1756 w 2200"/>
                    <a:gd name="T21" fmla="*/ 258 h 304"/>
                    <a:gd name="T22" fmla="*/ 1662 w 2200"/>
                    <a:gd name="T23" fmla="*/ 270 h 304"/>
                    <a:gd name="T24" fmla="*/ 1558 w 2200"/>
                    <a:gd name="T25" fmla="*/ 282 h 304"/>
                    <a:gd name="T26" fmla="*/ 1442 w 2200"/>
                    <a:gd name="T27" fmla="*/ 290 h 304"/>
                    <a:gd name="T28" fmla="*/ 1318 w 2200"/>
                    <a:gd name="T29" fmla="*/ 298 h 304"/>
                    <a:gd name="T30" fmla="*/ 1184 w 2200"/>
                    <a:gd name="T31" fmla="*/ 302 h 304"/>
                    <a:gd name="T32" fmla="*/ 1040 w 2200"/>
                    <a:gd name="T33" fmla="*/ 304 h 304"/>
                    <a:gd name="T34" fmla="*/ 1040 w 2200"/>
                    <a:gd name="T35" fmla="*/ 304 h 304"/>
                    <a:gd name="T36" fmla="*/ 898 w 2200"/>
                    <a:gd name="T37" fmla="*/ 302 h 304"/>
                    <a:gd name="T38" fmla="*/ 766 w 2200"/>
                    <a:gd name="T39" fmla="*/ 298 h 304"/>
                    <a:gd name="T40" fmla="*/ 648 w 2200"/>
                    <a:gd name="T41" fmla="*/ 292 h 304"/>
                    <a:gd name="T42" fmla="*/ 542 w 2200"/>
                    <a:gd name="T43" fmla="*/ 282 h 304"/>
                    <a:gd name="T44" fmla="*/ 446 w 2200"/>
                    <a:gd name="T45" fmla="*/ 272 h 304"/>
                    <a:gd name="T46" fmla="*/ 362 w 2200"/>
                    <a:gd name="T47" fmla="*/ 260 h 304"/>
                    <a:gd name="T48" fmla="*/ 286 w 2200"/>
                    <a:gd name="T49" fmla="*/ 248 h 304"/>
                    <a:gd name="T50" fmla="*/ 222 w 2200"/>
                    <a:gd name="T51" fmla="*/ 236 h 304"/>
                    <a:gd name="T52" fmla="*/ 166 w 2200"/>
                    <a:gd name="T53" fmla="*/ 224 h 304"/>
                    <a:gd name="T54" fmla="*/ 120 w 2200"/>
                    <a:gd name="T55" fmla="*/ 212 h 304"/>
                    <a:gd name="T56" fmla="*/ 80 w 2200"/>
                    <a:gd name="T57" fmla="*/ 200 h 304"/>
                    <a:gd name="T58" fmla="*/ 50 w 2200"/>
                    <a:gd name="T59" fmla="*/ 190 h 304"/>
                    <a:gd name="T60" fmla="*/ 12 w 2200"/>
                    <a:gd name="T61" fmla="*/ 174 h 304"/>
                    <a:gd name="T62" fmla="*/ 0 w 2200"/>
                    <a:gd name="T63" fmla="*/ 168 h 304"/>
                    <a:gd name="T64" fmla="*/ 16 w 2200"/>
                    <a:gd name="T65" fmla="*/ 0 h 304"/>
                    <a:gd name="T66" fmla="*/ 16 w 2200"/>
                    <a:gd name="T67" fmla="*/ 0 h 304"/>
                    <a:gd name="T68" fmla="*/ 132 w 2200"/>
                    <a:gd name="T69" fmla="*/ 24 h 304"/>
                    <a:gd name="T70" fmla="*/ 258 w 2200"/>
                    <a:gd name="T71" fmla="*/ 50 h 304"/>
                    <a:gd name="T72" fmla="*/ 410 w 2200"/>
                    <a:gd name="T73" fmla="*/ 80 h 304"/>
                    <a:gd name="T74" fmla="*/ 580 w 2200"/>
                    <a:gd name="T75" fmla="*/ 110 h 304"/>
                    <a:gd name="T76" fmla="*/ 666 w 2200"/>
                    <a:gd name="T77" fmla="*/ 122 h 304"/>
                    <a:gd name="T78" fmla="*/ 750 w 2200"/>
                    <a:gd name="T79" fmla="*/ 134 h 304"/>
                    <a:gd name="T80" fmla="*/ 832 w 2200"/>
                    <a:gd name="T81" fmla="*/ 146 h 304"/>
                    <a:gd name="T82" fmla="*/ 910 w 2200"/>
                    <a:gd name="T83" fmla="*/ 154 h 304"/>
                    <a:gd name="T84" fmla="*/ 984 w 2200"/>
                    <a:gd name="T85" fmla="*/ 158 h 304"/>
                    <a:gd name="T86" fmla="*/ 1048 w 2200"/>
                    <a:gd name="T87" fmla="*/ 160 h 304"/>
                    <a:gd name="T88" fmla="*/ 1048 w 2200"/>
                    <a:gd name="T89" fmla="*/ 160 h 304"/>
                    <a:gd name="T90" fmla="*/ 1114 w 2200"/>
                    <a:gd name="T91" fmla="*/ 158 h 304"/>
                    <a:gd name="T92" fmla="*/ 1190 w 2200"/>
                    <a:gd name="T93" fmla="*/ 154 h 304"/>
                    <a:gd name="T94" fmla="*/ 1274 w 2200"/>
                    <a:gd name="T95" fmla="*/ 146 h 304"/>
                    <a:gd name="T96" fmla="*/ 1364 w 2200"/>
                    <a:gd name="T97" fmla="*/ 136 h 304"/>
                    <a:gd name="T98" fmla="*/ 1552 w 2200"/>
                    <a:gd name="T99" fmla="*/ 112 h 304"/>
                    <a:gd name="T100" fmla="*/ 1742 w 2200"/>
                    <a:gd name="T101" fmla="*/ 84 h 304"/>
                    <a:gd name="T102" fmla="*/ 1916 w 2200"/>
                    <a:gd name="T103" fmla="*/ 56 h 304"/>
                    <a:gd name="T104" fmla="*/ 2058 w 2200"/>
                    <a:gd name="T105" fmla="*/ 32 h 304"/>
                    <a:gd name="T106" fmla="*/ 2192 w 2200"/>
                    <a:gd name="T107" fmla="*/ 8 h 304"/>
                    <a:gd name="T108" fmla="*/ 2192 w 2200"/>
                    <a:gd name="T109" fmla="*/ 8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200" h="304">
                      <a:moveTo>
                        <a:pt x="2192" y="8"/>
                      </a:moveTo>
                      <a:lnTo>
                        <a:pt x="2200" y="160"/>
                      </a:lnTo>
                      <a:lnTo>
                        <a:pt x="2200" y="160"/>
                      </a:lnTo>
                      <a:lnTo>
                        <a:pt x="2182" y="166"/>
                      </a:lnTo>
                      <a:lnTo>
                        <a:pt x="2130" y="182"/>
                      </a:lnTo>
                      <a:lnTo>
                        <a:pt x="2092" y="194"/>
                      </a:lnTo>
                      <a:lnTo>
                        <a:pt x="2042" y="206"/>
                      </a:lnTo>
                      <a:lnTo>
                        <a:pt x="1986" y="218"/>
                      </a:lnTo>
                      <a:lnTo>
                        <a:pt x="1918" y="232"/>
                      </a:lnTo>
                      <a:lnTo>
                        <a:pt x="1842" y="246"/>
                      </a:lnTo>
                      <a:lnTo>
                        <a:pt x="1756" y="258"/>
                      </a:lnTo>
                      <a:lnTo>
                        <a:pt x="1662" y="270"/>
                      </a:lnTo>
                      <a:lnTo>
                        <a:pt x="1558" y="282"/>
                      </a:lnTo>
                      <a:lnTo>
                        <a:pt x="1442" y="290"/>
                      </a:lnTo>
                      <a:lnTo>
                        <a:pt x="1318" y="298"/>
                      </a:lnTo>
                      <a:lnTo>
                        <a:pt x="1184" y="302"/>
                      </a:lnTo>
                      <a:lnTo>
                        <a:pt x="1040" y="304"/>
                      </a:lnTo>
                      <a:lnTo>
                        <a:pt x="1040" y="304"/>
                      </a:lnTo>
                      <a:lnTo>
                        <a:pt x="898" y="302"/>
                      </a:lnTo>
                      <a:lnTo>
                        <a:pt x="766" y="298"/>
                      </a:lnTo>
                      <a:lnTo>
                        <a:pt x="648" y="292"/>
                      </a:lnTo>
                      <a:lnTo>
                        <a:pt x="542" y="282"/>
                      </a:lnTo>
                      <a:lnTo>
                        <a:pt x="446" y="272"/>
                      </a:lnTo>
                      <a:lnTo>
                        <a:pt x="362" y="260"/>
                      </a:lnTo>
                      <a:lnTo>
                        <a:pt x="286" y="248"/>
                      </a:lnTo>
                      <a:lnTo>
                        <a:pt x="222" y="236"/>
                      </a:lnTo>
                      <a:lnTo>
                        <a:pt x="166" y="224"/>
                      </a:lnTo>
                      <a:lnTo>
                        <a:pt x="120" y="212"/>
                      </a:lnTo>
                      <a:lnTo>
                        <a:pt x="80" y="200"/>
                      </a:lnTo>
                      <a:lnTo>
                        <a:pt x="50" y="190"/>
                      </a:lnTo>
                      <a:lnTo>
                        <a:pt x="12" y="174"/>
                      </a:lnTo>
                      <a:lnTo>
                        <a:pt x="0" y="168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32" y="24"/>
                      </a:lnTo>
                      <a:lnTo>
                        <a:pt x="258" y="50"/>
                      </a:lnTo>
                      <a:lnTo>
                        <a:pt x="410" y="80"/>
                      </a:lnTo>
                      <a:lnTo>
                        <a:pt x="580" y="110"/>
                      </a:lnTo>
                      <a:lnTo>
                        <a:pt x="666" y="122"/>
                      </a:lnTo>
                      <a:lnTo>
                        <a:pt x="750" y="134"/>
                      </a:lnTo>
                      <a:lnTo>
                        <a:pt x="832" y="146"/>
                      </a:lnTo>
                      <a:lnTo>
                        <a:pt x="910" y="154"/>
                      </a:lnTo>
                      <a:lnTo>
                        <a:pt x="984" y="158"/>
                      </a:lnTo>
                      <a:lnTo>
                        <a:pt x="1048" y="160"/>
                      </a:lnTo>
                      <a:lnTo>
                        <a:pt x="1048" y="160"/>
                      </a:lnTo>
                      <a:lnTo>
                        <a:pt x="1114" y="158"/>
                      </a:lnTo>
                      <a:lnTo>
                        <a:pt x="1190" y="154"/>
                      </a:lnTo>
                      <a:lnTo>
                        <a:pt x="1274" y="146"/>
                      </a:lnTo>
                      <a:lnTo>
                        <a:pt x="1364" y="136"/>
                      </a:lnTo>
                      <a:lnTo>
                        <a:pt x="1552" y="112"/>
                      </a:lnTo>
                      <a:lnTo>
                        <a:pt x="1742" y="84"/>
                      </a:lnTo>
                      <a:lnTo>
                        <a:pt x="1916" y="56"/>
                      </a:lnTo>
                      <a:lnTo>
                        <a:pt x="2058" y="32"/>
                      </a:lnTo>
                      <a:lnTo>
                        <a:pt x="2192" y="8"/>
                      </a:lnTo>
                      <a:lnTo>
                        <a:pt x="2192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71">
                  <a:extLst>
                    <a:ext uri="{FF2B5EF4-FFF2-40B4-BE49-F238E27FC236}">
                      <a16:creationId xmlns:a16="http://schemas.microsoft.com/office/drawing/2014/main" id="{A5DF7E24-72D4-4DF2-9422-10E989274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5" y="3414"/>
                  <a:ext cx="574" cy="346"/>
                </a:xfrm>
                <a:custGeom>
                  <a:avLst/>
                  <a:gdLst>
                    <a:gd name="T0" fmla="*/ 80 w 574"/>
                    <a:gd name="T1" fmla="*/ 186 h 346"/>
                    <a:gd name="T2" fmla="*/ 168 w 574"/>
                    <a:gd name="T3" fmla="*/ 122 h 346"/>
                    <a:gd name="T4" fmla="*/ 40 w 574"/>
                    <a:gd name="T5" fmla="*/ 82 h 346"/>
                    <a:gd name="T6" fmla="*/ 80 w 574"/>
                    <a:gd name="T7" fmla="*/ 98 h 346"/>
                    <a:gd name="T8" fmla="*/ 48 w 574"/>
                    <a:gd name="T9" fmla="*/ 132 h 346"/>
                    <a:gd name="T10" fmla="*/ 14 w 574"/>
                    <a:gd name="T11" fmla="*/ 176 h 346"/>
                    <a:gd name="T12" fmla="*/ 4 w 574"/>
                    <a:gd name="T13" fmla="*/ 198 h 346"/>
                    <a:gd name="T14" fmla="*/ 0 w 574"/>
                    <a:gd name="T15" fmla="*/ 218 h 346"/>
                    <a:gd name="T16" fmla="*/ 8 w 574"/>
                    <a:gd name="T17" fmla="*/ 234 h 346"/>
                    <a:gd name="T18" fmla="*/ 16 w 574"/>
                    <a:gd name="T19" fmla="*/ 240 h 346"/>
                    <a:gd name="T20" fmla="*/ 50 w 574"/>
                    <a:gd name="T21" fmla="*/ 260 h 346"/>
                    <a:gd name="T22" fmla="*/ 106 w 574"/>
                    <a:gd name="T23" fmla="*/ 284 h 346"/>
                    <a:gd name="T24" fmla="*/ 176 w 574"/>
                    <a:gd name="T25" fmla="*/ 306 h 346"/>
                    <a:gd name="T26" fmla="*/ 160 w 574"/>
                    <a:gd name="T27" fmla="*/ 346 h 346"/>
                    <a:gd name="T28" fmla="*/ 334 w 574"/>
                    <a:gd name="T29" fmla="*/ 308 h 346"/>
                    <a:gd name="T30" fmla="*/ 360 w 574"/>
                    <a:gd name="T31" fmla="*/ 300 h 346"/>
                    <a:gd name="T32" fmla="*/ 360 w 574"/>
                    <a:gd name="T33" fmla="*/ 298 h 346"/>
                    <a:gd name="T34" fmla="*/ 224 w 574"/>
                    <a:gd name="T35" fmla="*/ 242 h 346"/>
                    <a:gd name="T36" fmla="*/ 104 w 574"/>
                    <a:gd name="T37" fmla="*/ 234 h 346"/>
                    <a:gd name="T38" fmla="*/ 464 w 574"/>
                    <a:gd name="T39" fmla="*/ 114 h 346"/>
                    <a:gd name="T40" fmla="*/ 480 w 574"/>
                    <a:gd name="T41" fmla="*/ 144 h 346"/>
                    <a:gd name="T42" fmla="*/ 496 w 574"/>
                    <a:gd name="T43" fmla="*/ 162 h 346"/>
                    <a:gd name="T44" fmla="*/ 508 w 574"/>
                    <a:gd name="T45" fmla="*/ 164 h 346"/>
                    <a:gd name="T46" fmla="*/ 512 w 574"/>
                    <a:gd name="T47" fmla="*/ 162 h 346"/>
                    <a:gd name="T48" fmla="*/ 526 w 574"/>
                    <a:gd name="T49" fmla="*/ 148 h 346"/>
                    <a:gd name="T50" fmla="*/ 544 w 574"/>
                    <a:gd name="T51" fmla="*/ 114 h 346"/>
                    <a:gd name="T52" fmla="*/ 552 w 574"/>
                    <a:gd name="T53" fmla="*/ 112 h 346"/>
                    <a:gd name="T54" fmla="*/ 566 w 574"/>
                    <a:gd name="T55" fmla="*/ 104 h 346"/>
                    <a:gd name="T56" fmla="*/ 574 w 574"/>
                    <a:gd name="T57" fmla="*/ 90 h 346"/>
                    <a:gd name="T58" fmla="*/ 568 w 574"/>
                    <a:gd name="T59" fmla="*/ 66 h 346"/>
                    <a:gd name="T60" fmla="*/ 560 w 574"/>
                    <a:gd name="T61" fmla="*/ 54 h 346"/>
                    <a:gd name="T62" fmla="*/ 542 w 574"/>
                    <a:gd name="T63" fmla="*/ 46 h 346"/>
                    <a:gd name="T64" fmla="*/ 528 w 574"/>
                    <a:gd name="T65" fmla="*/ 50 h 346"/>
                    <a:gd name="T66" fmla="*/ 520 w 574"/>
                    <a:gd name="T67" fmla="*/ 58 h 346"/>
                    <a:gd name="T68" fmla="*/ 518 w 574"/>
                    <a:gd name="T69" fmla="*/ 46 h 346"/>
                    <a:gd name="T70" fmla="*/ 506 w 574"/>
                    <a:gd name="T71" fmla="*/ 12 h 346"/>
                    <a:gd name="T72" fmla="*/ 496 w 574"/>
                    <a:gd name="T73" fmla="*/ 2 h 346"/>
                    <a:gd name="T74" fmla="*/ 486 w 574"/>
                    <a:gd name="T75" fmla="*/ 0 h 346"/>
                    <a:gd name="T76" fmla="*/ 480 w 574"/>
                    <a:gd name="T77" fmla="*/ 2 h 346"/>
                    <a:gd name="T78" fmla="*/ 462 w 574"/>
                    <a:gd name="T79" fmla="*/ 20 h 346"/>
                    <a:gd name="T80" fmla="*/ 452 w 574"/>
                    <a:gd name="T81" fmla="*/ 44 h 346"/>
                    <a:gd name="T82" fmla="*/ 448 w 574"/>
                    <a:gd name="T83" fmla="*/ 74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74" h="346">
                      <a:moveTo>
                        <a:pt x="448" y="74"/>
                      </a:moveTo>
                      <a:lnTo>
                        <a:pt x="80" y="186"/>
                      </a:lnTo>
                      <a:lnTo>
                        <a:pt x="128" y="98"/>
                      </a:lnTo>
                      <a:lnTo>
                        <a:pt x="168" y="122"/>
                      </a:lnTo>
                      <a:lnTo>
                        <a:pt x="224" y="26"/>
                      </a:lnTo>
                      <a:lnTo>
                        <a:pt x="40" y="82"/>
                      </a:lnTo>
                      <a:lnTo>
                        <a:pt x="80" y="98"/>
                      </a:lnTo>
                      <a:lnTo>
                        <a:pt x="80" y="98"/>
                      </a:lnTo>
                      <a:lnTo>
                        <a:pt x="64" y="114"/>
                      </a:lnTo>
                      <a:lnTo>
                        <a:pt x="48" y="132"/>
                      </a:lnTo>
                      <a:lnTo>
                        <a:pt x="30" y="152"/>
                      </a:lnTo>
                      <a:lnTo>
                        <a:pt x="14" y="176"/>
                      </a:lnTo>
                      <a:lnTo>
                        <a:pt x="8" y="186"/>
                      </a:lnTo>
                      <a:lnTo>
                        <a:pt x="4" y="198"/>
                      </a:lnTo>
                      <a:lnTo>
                        <a:pt x="2" y="208"/>
                      </a:lnTo>
                      <a:lnTo>
                        <a:pt x="0" y="218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8" y="234"/>
                      </a:lnTo>
                      <a:lnTo>
                        <a:pt x="16" y="240"/>
                      </a:lnTo>
                      <a:lnTo>
                        <a:pt x="26" y="248"/>
                      </a:lnTo>
                      <a:lnTo>
                        <a:pt x="50" y="260"/>
                      </a:lnTo>
                      <a:lnTo>
                        <a:pt x="76" y="272"/>
                      </a:lnTo>
                      <a:lnTo>
                        <a:pt x="106" y="284"/>
                      </a:lnTo>
                      <a:lnTo>
                        <a:pt x="154" y="300"/>
                      </a:lnTo>
                      <a:lnTo>
                        <a:pt x="176" y="306"/>
                      </a:lnTo>
                      <a:lnTo>
                        <a:pt x="160" y="346"/>
                      </a:lnTo>
                      <a:lnTo>
                        <a:pt x="160" y="346"/>
                      </a:lnTo>
                      <a:lnTo>
                        <a:pt x="264" y="324"/>
                      </a:lnTo>
                      <a:lnTo>
                        <a:pt x="334" y="308"/>
                      </a:lnTo>
                      <a:lnTo>
                        <a:pt x="354" y="302"/>
                      </a:lnTo>
                      <a:lnTo>
                        <a:pt x="360" y="300"/>
                      </a:lnTo>
                      <a:lnTo>
                        <a:pt x="360" y="298"/>
                      </a:lnTo>
                      <a:lnTo>
                        <a:pt x="360" y="298"/>
                      </a:lnTo>
                      <a:lnTo>
                        <a:pt x="288" y="268"/>
                      </a:lnTo>
                      <a:lnTo>
                        <a:pt x="224" y="242"/>
                      </a:lnTo>
                      <a:lnTo>
                        <a:pt x="208" y="274"/>
                      </a:lnTo>
                      <a:lnTo>
                        <a:pt x="104" y="234"/>
                      </a:lnTo>
                      <a:lnTo>
                        <a:pt x="464" y="114"/>
                      </a:lnTo>
                      <a:lnTo>
                        <a:pt x="464" y="114"/>
                      </a:lnTo>
                      <a:lnTo>
                        <a:pt x="468" y="124"/>
                      </a:lnTo>
                      <a:lnTo>
                        <a:pt x="480" y="144"/>
                      </a:lnTo>
                      <a:lnTo>
                        <a:pt x="488" y="154"/>
                      </a:lnTo>
                      <a:lnTo>
                        <a:pt x="496" y="162"/>
                      </a:lnTo>
                      <a:lnTo>
                        <a:pt x="504" y="164"/>
                      </a:lnTo>
                      <a:lnTo>
                        <a:pt x="508" y="164"/>
                      </a:lnTo>
                      <a:lnTo>
                        <a:pt x="512" y="162"/>
                      </a:lnTo>
                      <a:lnTo>
                        <a:pt x="512" y="162"/>
                      </a:lnTo>
                      <a:lnTo>
                        <a:pt x="520" y="156"/>
                      </a:lnTo>
                      <a:lnTo>
                        <a:pt x="526" y="148"/>
                      </a:lnTo>
                      <a:lnTo>
                        <a:pt x="536" y="132"/>
                      </a:lnTo>
                      <a:lnTo>
                        <a:pt x="544" y="114"/>
                      </a:lnTo>
                      <a:lnTo>
                        <a:pt x="544" y="114"/>
                      </a:lnTo>
                      <a:lnTo>
                        <a:pt x="552" y="112"/>
                      </a:lnTo>
                      <a:lnTo>
                        <a:pt x="558" y="110"/>
                      </a:lnTo>
                      <a:lnTo>
                        <a:pt x="566" y="104"/>
                      </a:lnTo>
                      <a:lnTo>
                        <a:pt x="570" y="98"/>
                      </a:lnTo>
                      <a:lnTo>
                        <a:pt x="574" y="90"/>
                      </a:lnTo>
                      <a:lnTo>
                        <a:pt x="574" y="80"/>
                      </a:lnTo>
                      <a:lnTo>
                        <a:pt x="568" y="66"/>
                      </a:lnTo>
                      <a:lnTo>
                        <a:pt x="568" y="66"/>
                      </a:lnTo>
                      <a:lnTo>
                        <a:pt x="560" y="54"/>
                      </a:lnTo>
                      <a:lnTo>
                        <a:pt x="550" y="48"/>
                      </a:lnTo>
                      <a:lnTo>
                        <a:pt x="542" y="46"/>
                      </a:lnTo>
                      <a:lnTo>
                        <a:pt x="536" y="46"/>
                      </a:lnTo>
                      <a:lnTo>
                        <a:pt x="528" y="50"/>
                      </a:lnTo>
                      <a:lnTo>
                        <a:pt x="524" y="54"/>
                      </a:lnTo>
                      <a:lnTo>
                        <a:pt x="520" y="58"/>
                      </a:lnTo>
                      <a:lnTo>
                        <a:pt x="520" y="58"/>
                      </a:lnTo>
                      <a:lnTo>
                        <a:pt x="518" y="46"/>
                      </a:lnTo>
                      <a:lnTo>
                        <a:pt x="512" y="24"/>
                      </a:lnTo>
                      <a:lnTo>
                        <a:pt x="506" y="12"/>
                      </a:lnTo>
                      <a:lnTo>
                        <a:pt x="500" y="4"/>
                      </a:lnTo>
                      <a:lnTo>
                        <a:pt x="496" y="2"/>
                      </a:lnTo>
                      <a:lnTo>
                        <a:pt x="490" y="0"/>
                      </a:lnTo>
                      <a:lnTo>
                        <a:pt x="486" y="0"/>
                      </a:lnTo>
                      <a:lnTo>
                        <a:pt x="480" y="2"/>
                      </a:lnTo>
                      <a:lnTo>
                        <a:pt x="480" y="2"/>
                      </a:lnTo>
                      <a:lnTo>
                        <a:pt x="470" y="10"/>
                      </a:lnTo>
                      <a:lnTo>
                        <a:pt x="462" y="20"/>
                      </a:lnTo>
                      <a:lnTo>
                        <a:pt x="456" y="32"/>
                      </a:lnTo>
                      <a:lnTo>
                        <a:pt x="452" y="44"/>
                      </a:lnTo>
                      <a:lnTo>
                        <a:pt x="448" y="64"/>
                      </a:lnTo>
                      <a:lnTo>
                        <a:pt x="448" y="74"/>
                      </a:lnTo>
                      <a:lnTo>
                        <a:pt x="448" y="74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72">
                  <a:extLst>
                    <a:ext uri="{FF2B5EF4-FFF2-40B4-BE49-F238E27FC236}">
                      <a16:creationId xmlns:a16="http://schemas.microsoft.com/office/drawing/2014/main" id="{00F5797F-C42B-4F37-8CF6-BF04E91B0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3" y="3296"/>
                  <a:ext cx="582" cy="402"/>
                </a:xfrm>
                <a:custGeom>
                  <a:avLst/>
                  <a:gdLst>
                    <a:gd name="T0" fmla="*/ 98 w 582"/>
                    <a:gd name="T1" fmla="*/ 104 h 402"/>
                    <a:gd name="T2" fmla="*/ 44 w 582"/>
                    <a:gd name="T3" fmla="*/ 94 h 402"/>
                    <a:gd name="T4" fmla="*/ 10 w 582"/>
                    <a:gd name="T5" fmla="*/ 94 h 402"/>
                    <a:gd name="T6" fmla="*/ 2 w 582"/>
                    <a:gd name="T7" fmla="*/ 98 h 402"/>
                    <a:gd name="T8" fmla="*/ 2 w 582"/>
                    <a:gd name="T9" fmla="*/ 104 h 402"/>
                    <a:gd name="T10" fmla="*/ 16 w 582"/>
                    <a:gd name="T11" fmla="*/ 120 h 402"/>
                    <a:gd name="T12" fmla="*/ 42 w 582"/>
                    <a:gd name="T13" fmla="*/ 144 h 402"/>
                    <a:gd name="T14" fmla="*/ 38 w 582"/>
                    <a:gd name="T15" fmla="*/ 150 h 402"/>
                    <a:gd name="T16" fmla="*/ 34 w 582"/>
                    <a:gd name="T17" fmla="*/ 174 h 402"/>
                    <a:gd name="T18" fmla="*/ 40 w 582"/>
                    <a:gd name="T19" fmla="*/ 188 h 402"/>
                    <a:gd name="T20" fmla="*/ 50 w 582"/>
                    <a:gd name="T21" fmla="*/ 192 h 402"/>
                    <a:gd name="T22" fmla="*/ 74 w 582"/>
                    <a:gd name="T23" fmla="*/ 194 h 402"/>
                    <a:gd name="T24" fmla="*/ 110 w 582"/>
                    <a:gd name="T25" fmla="*/ 188 h 402"/>
                    <a:gd name="T26" fmla="*/ 114 w 582"/>
                    <a:gd name="T27" fmla="*/ 184 h 402"/>
                    <a:gd name="T28" fmla="*/ 164 w 582"/>
                    <a:gd name="T29" fmla="*/ 206 h 402"/>
                    <a:gd name="T30" fmla="*/ 450 w 582"/>
                    <a:gd name="T31" fmla="*/ 336 h 402"/>
                    <a:gd name="T32" fmla="*/ 448 w 582"/>
                    <a:gd name="T33" fmla="*/ 344 h 402"/>
                    <a:gd name="T34" fmla="*/ 444 w 582"/>
                    <a:gd name="T35" fmla="*/ 376 h 402"/>
                    <a:gd name="T36" fmla="*/ 450 w 582"/>
                    <a:gd name="T37" fmla="*/ 394 h 402"/>
                    <a:gd name="T38" fmla="*/ 458 w 582"/>
                    <a:gd name="T39" fmla="*/ 400 h 402"/>
                    <a:gd name="T40" fmla="*/ 466 w 582"/>
                    <a:gd name="T41" fmla="*/ 402 h 402"/>
                    <a:gd name="T42" fmla="*/ 492 w 582"/>
                    <a:gd name="T43" fmla="*/ 398 h 402"/>
                    <a:gd name="T44" fmla="*/ 506 w 582"/>
                    <a:gd name="T45" fmla="*/ 392 h 402"/>
                    <a:gd name="T46" fmla="*/ 508 w 582"/>
                    <a:gd name="T47" fmla="*/ 384 h 402"/>
                    <a:gd name="T48" fmla="*/ 516 w 582"/>
                    <a:gd name="T49" fmla="*/ 356 h 402"/>
                    <a:gd name="T50" fmla="*/ 528 w 582"/>
                    <a:gd name="T51" fmla="*/ 336 h 402"/>
                    <a:gd name="T52" fmla="*/ 538 w 582"/>
                    <a:gd name="T53" fmla="*/ 328 h 402"/>
                    <a:gd name="T54" fmla="*/ 574 w 582"/>
                    <a:gd name="T55" fmla="*/ 312 h 402"/>
                    <a:gd name="T56" fmla="*/ 582 w 582"/>
                    <a:gd name="T57" fmla="*/ 306 h 402"/>
                    <a:gd name="T58" fmla="*/ 578 w 582"/>
                    <a:gd name="T59" fmla="*/ 296 h 402"/>
                    <a:gd name="T60" fmla="*/ 570 w 582"/>
                    <a:gd name="T61" fmla="*/ 286 h 402"/>
                    <a:gd name="T62" fmla="*/ 540 w 582"/>
                    <a:gd name="T63" fmla="*/ 222 h 402"/>
                    <a:gd name="T64" fmla="*/ 570 w 582"/>
                    <a:gd name="T65" fmla="*/ 160 h 402"/>
                    <a:gd name="T66" fmla="*/ 410 w 582"/>
                    <a:gd name="T67" fmla="*/ 160 h 402"/>
                    <a:gd name="T68" fmla="*/ 466 w 582"/>
                    <a:gd name="T69" fmla="*/ 264 h 402"/>
                    <a:gd name="T70" fmla="*/ 130 w 582"/>
                    <a:gd name="T71" fmla="*/ 136 h 402"/>
                    <a:gd name="T72" fmla="*/ 148 w 582"/>
                    <a:gd name="T73" fmla="*/ 114 h 402"/>
                    <a:gd name="T74" fmla="*/ 154 w 582"/>
                    <a:gd name="T75" fmla="*/ 98 h 402"/>
                    <a:gd name="T76" fmla="*/ 152 w 582"/>
                    <a:gd name="T77" fmla="*/ 92 h 402"/>
                    <a:gd name="T78" fmla="*/ 146 w 582"/>
                    <a:gd name="T79" fmla="*/ 88 h 402"/>
                    <a:gd name="T80" fmla="*/ 138 w 582"/>
                    <a:gd name="T81" fmla="*/ 88 h 402"/>
                    <a:gd name="T82" fmla="*/ 114 w 582"/>
                    <a:gd name="T83" fmla="*/ 94 h 402"/>
                    <a:gd name="T84" fmla="*/ 98 w 582"/>
                    <a:gd name="T85" fmla="*/ 104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82" h="402">
                      <a:moveTo>
                        <a:pt x="98" y="104"/>
                      </a:moveTo>
                      <a:lnTo>
                        <a:pt x="98" y="104"/>
                      </a:lnTo>
                      <a:lnTo>
                        <a:pt x="80" y="100"/>
                      </a:lnTo>
                      <a:lnTo>
                        <a:pt x="44" y="94"/>
                      </a:lnTo>
                      <a:lnTo>
                        <a:pt x="26" y="94"/>
                      </a:lnTo>
                      <a:lnTo>
                        <a:pt x="10" y="94"/>
                      </a:lnTo>
                      <a:lnTo>
                        <a:pt x="4" y="96"/>
                      </a:lnTo>
                      <a:lnTo>
                        <a:pt x="2" y="98"/>
                      </a:lnTo>
                      <a:lnTo>
                        <a:pt x="0" y="100"/>
                      </a:lnTo>
                      <a:lnTo>
                        <a:pt x="2" y="104"/>
                      </a:lnTo>
                      <a:lnTo>
                        <a:pt x="2" y="104"/>
                      </a:lnTo>
                      <a:lnTo>
                        <a:pt x="16" y="120"/>
                      </a:lnTo>
                      <a:lnTo>
                        <a:pt x="28" y="132"/>
                      </a:lnTo>
                      <a:lnTo>
                        <a:pt x="42" y="144"/>
                      </a:lnTo>
                      <a:lnTo>
                        <a:pt x="42" y="144"/>
                      </a:lnTo>
                      <a:lnTo>
                        <a:pt x="38" y="150"/>
                      </a:lnTo>
                      <a:lnTo>
                        <a:pt x="34" y="164"/>
                      </a:lnTo>
                      <a:lnTo>
                        <a:pt x="34" y="174"/>
                      </a:lnTo>
                      <a:lnTo>
                        <a:pt x="36" y="182"/>
                      </a:lnTo>
                      <a:lnTo>
                        <a:pt x="40" y="188"/>
                      </a:lnTo>
                      <a:lnTo>
                        <a:pt x="50" y="192"/>
                      </a:lnTo>
                      <a:lnTo>
                        <a:pt x="50" y="192"/>
                      </a:lnTo>
                      <a:lnTo>
                        <a:pt x="62" y="194"/>
                      </a:lnTo>
                      <a:lnTo>
                        <a:pt x="74" y="194"/>
                      </a:lnTo>
                      <a:lnTo>
                        <a:pt x="96" y="192"/>
                      </a:lnTo>
                      <a:lnTo>
                        <a:pt x="110" y="188"/>
                      </a:lnTo>
                      <a:lnTo>
                        <a:pt x="114" y="186"/>
                      </a:lnTo>
                      <a:lnTo>
                        <a:pt x="114" y="184"/>
                      </a:lnTo>
                      <a:lnTo>
                        <a:pt x="114" y="184"/>
                      </a:lnTo>
                      <a:lnTo>
                        <a:pt x="164" y="206"/>
                      </a:lnTo>
                      <a:lnTo>
                        <a:pt x="280" y="258"/>
                      </a:lnTo>
                      <a:lnTo>
                        <a:pt x="450" y="336"/>
                      </a:lnTo>
                      <a:lnTo>
                        <a:pt x="450" y="336"/>
                      </a:lnTo>
                      <a:lnTo>
                        <a:pt x="448" y="344"/>
                      </a:lnTo>
                      <a:lnTo>
                        <a:pt x="446" y="364"/>
                      </a:lnTo>
                      <a:lnTo>
                        <a:pt x="444" y="376"/>
                      </a:lnTo>
                      <a:lnTo>
                        <a:pt x="446" y="386"/>
                      </a:lnTo>
                      <a:lnTo>
                        <a:pt x="450" y="394"/>
                      </a:lnTo>
                      <a:lnTo>
                        <a:pt x="454" y="398"/>
                      </a:lnTo>
                      <a:lnTo>
                        <a:pt x="458" y="400"/>
                      </a:lnTo>
                      <a:lnTo>
                        <a:pt x="458" y="400"/>
                      </a:lnTo>
                      <a:lnTo>
                        <a:pt x="466" y="402"/>
                      </a:lnTo>
                      <a:lnTo>
                        <a:pt x="476" y="402"/>
                      </a:lnTo>
                      <a:lnTo>
                        <a:pt x="492" y="398"/>
                      </a:lnTo>
                      <a:lnTo>
                        <a:pt x="502" y="394"/>
                      </a:lnTo>
                      <a:lnTo>
                        <a:pt x="506" y="392"/>
                      </a:lnTo>
                      <a:lnTo>
                        <a:pt x="506" y="392"/>
                      </a:lnTo>
                      <a:lnTo>
                        <a:pt x="508" y="384"/>
                      </a:lnTo>
                      <a:lnTo>
                        <a:pt x="512" y="366"/>
                      </a:lnTo>
                      <a:lnTo>
                        <a:pt x="516" y="356"/>
                      </a:lnTo>
                      <a:lnTo>
                        <a:pt x="522" y="344"/>
                      </a:lnTo>
                      <a:lnTo>
                        <a:pt x="528" y="336"/>
                      </a:lnTo>
                      <a:lnTo>
                        <a:pt x="538" y="328"/>
                      </a:lnTo>
                      <a:lnTo>
                        <a:pt x="538" y="328"/>
                      </a:lnTo>
                      <a:lnTo>
                        <a:pt x="558" y="318"/>
                      </a:lnTo>
                      <a:lnTo>
                        <a:pt x="574" y="312"/>
                      </a:lnTo>
                      <a:lnTo>
                        <a:pt x="580" y="308"/>
                      </a:lnTo>
                      <a:lnTo>
                        <a:pt x="582" y="306"/>
                      </a:lnTo>
                      <a:lnTo>
                        <a:pt x="582" y="302"/>
                      </a:lnTo>
                      <a:lnTo>
                        <a:pt x="578" y="296"/>
                      </a:lnTo>
                      <a:lnTo>
                        <a:pt x="578" y="296"/>
                      </a:lnTo>
                      <a:lnTo>
                        <a:pt x="570" y="286"/>
                      </a:lnTo>
                      <a:lnTo>
                        <a:pt x="562" y="268"/>
                      </a:lnTo>
                      <a:lnTo>
                        <a:pt x="540" y="222"/>
                      </a:lnTo>
                      <a:lnTo>
                        <a:pt x="514" y="160"/>
                      </a:lnTo>
                      <a:lnTo>
                        <a:pt x="570" y="160"/>
                      </a:lnTo>
                      <a:lnTo>
                        <a:pt x="386" y="0"/>
                      </a:lnTo>
                      <a:lnTo>
                        <a:pt x="410" y="160"/>
                      </a:lnTo>
                      <a:lnTo>
                        <a:pt x="450" y="144"/>
                      </a:lnTo>
                      <a:lnTo>
                        <a:pt x="466" y="264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36" y="130"/>
                      </a:lnTo>
                      <a:lnTo>
                        <a:pt x="148" y="114"/>
                      </a:lnTo>
                      <a:lnTo>
                        <a:pt x="152" y="104"/>
                      </a:lnTo>
                      <a:lnTo>
                        <a:pt x="154" y="98"/>
                      </a:lnTo>
                      <a:lnTo>
                        <a:pt x="154" y="94"/>
                      </a:lnTo>
                      <a:lnTo>
                        <a:pt x="152" y="92"/>
                      </a:lnTo>
                      <a:lnTo>
                        <a:pt x="150" y="90"/>
                      </a:lnTo>
                      <a:lnTo>
                        <a:pt x="146" y="88"/>
                      </a:lnTo>
                      <a:lnTo>
                        <a:pt x="146" y="88"/>
                      </a:lnTo>
                      <a:lnTo>
                        <a:pt x="138" y="88"/>
                      </a:lnTo>
                      <a:lnTo>
                        <a:pt x="128" y="88"/>
                      </a:lnTo>
                      <a:lnTo>
                        <a:pt x="114" y="94"/>
                      </a:lnTo>
                      <a:lnTo>
                        <a:pt x="102" y="100"/>
                      </a:lnTo>
                      <a:lnTo>
                        <a:pt x="98" y="104"/>
                      </a:lnTo>
                      <a:lnTo>
                        <a:pt x="98" y="104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73">
                  <a:extLst>
                    <a:ext uri="{FF2B5EF4-FFF2-40B4-BE49-F238E27FC236}">
                      <a16:creationId xmlns:a16="http://schemas.microsoft.com/office/drawing/2014/main" id="{418D944C-F4B2-41F5-A750-D05B8AEDC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3" y="336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74">
                  <a:extLst>
                    <a:ext uri="{FF2B5EF4-FFF2-40B4-BE49-F238E27FC236}">
                      <a16:creationId xmlns:a16="http://schemas.microsoft.com/office/drawing/2014/main" id="{512B56F2-25E8-4C6A-846C-4F57C2CCC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1" y="336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75">
                  <a:extLst>
                    <a:ext uri="{FF2B5EF4-FFF2-40B4-BE49-F238E27FC236}">
                      <a16:creationId xmlns:a16="http://schemas.microsoft.com/office/drawing/2014/main" id="{90AB8EEC-8F59-469C-9002-70C1075F4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3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76">
                  <a:extLst>
                    <a:ext uri="{FF2B5EF4-FFF2-40B4-BE49-F238E27FC236}">
                      <a16:creationId xmlns:a16="http://schemas.microsoft.com/office/drawing/2014/main" id="{A7D70601-A3E3-4A2E-961F-5028AEE0A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77">
                  <a:extLst>
                    <a:ext uri="{FF2B5EF4-FFF2-40B4-BE49-F238E27FC236}">
                      <a16:creationId xmlns:a16="http://schemas.microsoft.com/office/drawing/2014/main" id="{924FE4CB-6E44-4EF0-A4DE-362C21CA0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" y="344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78">
                  <a:extLst>
                    <a:ext uri="{FF2B5EF4-FFF2-40B4-BE49-F238E27FC236}">
                      <a16:creationId xmlns:a16="http://schemas.microsoft.com/office/drawing/2014/main" id="{018A4D90-E10D-41F7-9E4F-4AB80ECF9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4" y="3464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79">
                  <a:extLst>
                    <a:ext uri="{FF2B5EF4-FFF2-40B4-BE49-F238E27FC236}">
                      <a16:creationId xmlns:a16="http://schemas.microsoft.com/office/drawing/2014/main" id="{66EBFAC2-5619-4D14-BD03-94766D57E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0" y="3416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80">
                  <a:extLst>
                    <a:ext uri="{FF2B5EF4-FFF2-40B4-BE49-F238E27FC236}">
                      <a16:creationId xmlns:a16="http://schemas.microsoft.com/office/drawing/2014/main" id="{5ED6F06B-E37C-4B67-8F40-2357C2E26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2" y="348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81">
                  <a:extLst>
                    <a:ext uri="{FF2B5EF4-FFF2-40B4-BE49-F238E27FC236}">
                      <a16:creationId xmlns:a16="http://schemas.microsoft.com/office/drawing/2014/main" id="{4CED0E51-5082-489C-B28C-F219BC7BA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2" y="348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82">
                  <a:extLst>
                    <a:ext uri="{FF2B5EF4-FFF2-40B4-BE49-F238E27FC236}">
                      <a16:creationId xmlns:a16="http://schemas.microsoft.com/office/drawing/2014/main" id="{CABD4E0B-BAE3-404C-B38A-E8F4B591F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0" y="3416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83">
                  <a:extLst>
                    <a:ext uri="{FF2B5EF4-FFF2-40B4-BE49-F238E27FC236}">
                      <a16:creationId xmlns:a16="http://schemas.microsoft.com/office/drawing/2014/main" id="{02E011BF-857B-45B0-B028-359F7FAD56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8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84">
                  <a:extLst>
                    <a:ext uri="{FF2B5EF4-FFF2-40B4-BE49-F238E27FC236}">
                      <a16:creationId xmlns:a16="http://schemas.microsoft.com/office/drawing/2014/main" id="{4F9BF480-D315-4E30-AEB8-5B9CC0C57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3" y="336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85">
                  <a:extLst>
                    <a:ext uri="{FF2B5EF4-FFF2-40B4-BE49-F238E27FC236}">
                      <a16:creationId xmlns:a16="http://schemas.microsoft.com/office/drawing/2014/main" id="{83FEE493-C417-4F97-8FB8-60C1621221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1" y="336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86">
                  <a:extLst>
                    <a:ext uri="{FF2B5EF4-FFF2-40B4-BE49-F238E27FC236}">
                      <a16:creationId xmlns:a16="http://schemas.microsoft.com/office/drawing/2014/main" id="{FF254CBA-49EC-473C-B0C7-78359CAFF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3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87">
                  <a:extLst>
                    <a:ext uri="{FF2B5EF4-FFF2-40B4-BE49-F238E27FC236}">
                      <a16:creationId xmlns:a16="http://schemas.microsoft.com/office/drawing/2014/main" id="{909991E7-AF06-4E3E-AC47-D8B1182123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7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88">
                  <a:extLst>
                    <a:ext uri="{FF2B5EF4-FFF2-40B4-BE49-F238E27FC236}">
                      <a16:creationId xmlns:a16="http://schemas.microsoft.com/office/drawing/2014/main" id="{A922E18A-17FA-4C0B-9E3A-8076DD3B7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7" y="344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89">
                  <a:extLst>
                    <a:ext uri="{FF2B5EF4-FFF2-40B4-BE49-F238E27FC236}">
                      <a16:creationId xmlns:a16="http://schemas.microsoft.com/office/drawing/2014/main" id="{C59A2787-C4E0-4D17-BE95-E7CA99CFD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9" y="352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90">
                  <a:extLst>
                    <a:ext uri="{FF2B5EF4-FFF2-40B4-BE49-F238E27FC236}">
                      <a16:creationId xmlns:a16="http://schemas.microsoft.com/office/drawing/2014/main" id="{88C94B9A-CB11-44B2-94E0-2E63067D7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7" y="3536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91">
                  <a:extLst>
                    <a:ext uri="{FF2B5EF4-FFF2-40B4-BE49-F238E27FC236}">
                      <a16:creationId xmlns:a16="http://schemas.microsoft.com/office/drawing/2014/main" id="{3C359402-802E-4C4C-B127-C0B41D13D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352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92">
                  <a:extLst>
                    <a:ext uri="{FF2B5EF4-FFF2-40B4-BE49-F238E27FC236}">
                      <a16:creationId xmlns:a16="http://schemas.microsoft.com/office/drawing/2014/main" id="{F317CDCE-33AD-406B-BF28-738158564E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5" y="3528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93">
                  <a:extLst>
                    <a:ext uri="{FF2B5EF4-FFF2-40B4-BE49-F238E27FC236}">
                      <a16:creationId xmlns:a16="http://schemas.microsoft.com/office/drawing/2014/main" id="{F595CC62-51AA-4C1C-8AFA-3FF2E7FAF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" y="3512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94">
                  <a:extLst>
                    <a:ext uri="{FF2B5EF4-FFF2-40B4-BE49-F238E27FC236}">
                      <a16:creationId xmlns:a16="http://schemas.microsoft.com/office/drawing/2014/main" id="{11F163F8-8958-4699-8C5A-6661B534FA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1" y="3512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95">
                  <a:extLst>
                    <a:ext uri="{FF2B5EF4-FFF2-40B4-BE49-F238E27FC236}">
                      <a16:creationId xmlns:a16="http://schemas.microsoft.com/office/drawing/2014/main" id="{7F34A2B6-B10A-4721-BB19-539BB35800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5" y="3520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96">
                  <a:extLst>
                    <a:ext uri="{FF2B5EF4-FFF2-40B4-BE49-F238E27FC236}">
                      <a16:creationId xmlns:a16="http://schemas.microsoft.com/office/drawing/2014/main" id="{C064ACF2-BF9B-4D2A-BD1F-FCC372552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9" y="3512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97">
                  <a:extLst>
                    <a:ext uri="{FF2B5EF4-FFF2-40B4-BE49-F238E27FC236}">
                      <a16:creationId xmlns:a16="http://schemas.microsoft.com/office/drawing/2014/main" id="{5BDF8049-E81A-40DA-8FBD-C009AAA78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0" y="3298"/>
                  <a:ext cx="242" cy="208"/>
                </a:xfrm>
                <a:custGeom>
                  <a:avLst/>
                  <a:gdLst>
                    <a:gd name="T0" fmla="*/ 98 w 242"/>
                    <a:gd name="T1" fmla="*/ 6 h 208"/>
                    <a:gd name="T2" fmla="*/ 70 w 242"/>
                    <a:gd name="T3" fmla="*/ 0 h 208"/>
                    <a:gd name="T4" fmla="*/ 58 w 242"/>
                    <a:gd name="T5" fmla="*/ 4 h 208"/>
                    <a:gd name="T6" fmla="*/ 58 w 242"/>
                    <a:gd name="T7" fmla="*/ 14 h 208"/>
                    <a:gd name="T8" fmla="*/ 60 w 242"/>
                    <a:gd name="T9" fmla="*/ 20 h 208"/>
                    <a:gd name="T10" fmla="*/ 58 w 242"/>
                    <a:gd name="T11" fmla="*/ 24 h 208"/>
                    <a:gd name="T12" fmla="*/ 74 w 242"/>
                    <a:gd name="T13" fmla="*/ 38 h 208"/>
                    <a:gd name="T14" fmla="*/ 96 w 242"/>
                    <a:gd name="T15" fmla="*/ 52 h 208"/>
                    <a:gd name="T16" fmla="*/ 116 w 242"/>
                    <a:gd name="T17" fmla="*/ 64 h 208"/>
                    <a:gd name="T18" fmla="*/ 122 w 242"/>
                    <a:gd name="T19" fmla="*/ 76 h 208"/>
                    <a:gd name="T20" fmla="*/ 122 w 242"/>
                    <a:gd name="T21" fmla="*/ 86 h 208"/>
                    <a:gd name="T22" fmla="*/ 130 w 242"/>
                    <a:gd name="T23" fmla="*/ 104 h 208"/>
                    <a:gd name="T24" fmla="*/ 144 w 242"/>
                    <a:gd name="T25" fmla="*/ 122 h 208"/>
                    <a:gd name="T26" fmla="*/ 142 w 242"/>
                    <a:gd name="T27" fmla="*/ 126 h 208"/>
                    <a:gd name="T28" fmla="*/ 114 w 242"/>
                    <a:gd name="T29" fmla="*/ 126 h 208"/>
                    <a:gd name="T30" fmla="*/ 90 w 242"/>
                    <a:gd name="T31" fmla="*/ 122 h 208"/>
                    <a:gd name="T32" fmla="*/ 30 w 242"/>
                    <a:gd name="T33" fmla="*/ 106 h 208"/>
                    <a:gd name="T34" fmla="*/ 6 w 242"/>
                    <a:gd name="T35" fmla="*/ 102 h 208"/>
                    <a:gd name="T36" fmla="*/ 0 w 242"/>
                    <a:gd name="T37" fmla="*/ 106 h 208"/>
                    <a:gd name="T38" fmla="*/ 2 w 242"/>
                    <a:gd name="T39" fmla="*/ 118 h 208"/>
                    <a:gd name="T40" fmla="*/ 10 w 242"/>
                    <a:gd name="T41" fmla="*/ 134 h 208"/>
                    <a:gd name="T42" fmla="*/ 42 w 242"/>
                    <a:gd name="T43" fmla="*/ 174 h 208"/>
                    <a:gd name="T44" fmla="*/ 66 w 242"/>
                    <a:gd name="T45" fmla="*/ 190 h 208"/>
                    <a:gd name="T46" fmla="*/ 90 w 242"/>
                    <a:gd name="T47" fmla="*/ 202 h 208"/>
                    <a:gd name="T48" fmla="*/ 116 w 242"/>
                    <a:gd name="T49" fmla="*/ 208 h 208"/>
                    <a:gd name="T50" fmla="*/ 144 w 242"/>
                    <a:gd name="T51" fmla="*/ 204 h 208"/>
                    <a:gd name="T52" fmla="*/ 170 w 242"/>
                    <a:gd name="T53" fmla="*/ 190 h 208"/>
                    <a:gd name="T54" fmla="*/ 194 w 242"/>
                    <a:gd name="T55" fmla="*/ 172 h 208"/>
                    <a:gd name="T56" fmla="*/ 228 w 242"/>
                    <a:gd name="T57" fmla="*/ 150 h 208"/>
                    <a:gd name="T58" fmla="*/ 240 w 242"/>
                    <a:gd name="T59" fmla="*/ 138 h 208"/>
                    <a:gd name="T60" fmla="*/ 242 w 242"/>
                    <a:gd name="T61" fmla="*/ 130 h 208"/>
                    <a:gd name="T62" fmla="*/ 236 w 242"/>
                    <a:gd name="T63" fmla="*/ 112 h 208"/>
                    <a:gd name="T64" fmla="*/ 226 w 242"/>
                    <a:gd name="T65" fmla="*/ 94 h 208"/>
                    <a:gd name="T66" fmla="*/ 188 w 242"/>
                    <a:gd name="T67" fmla="*/ 42 h 208"/>
                    <a:gd name="T68" fmla="*/ 176 w 242"/>
                    <a:gd name="T69" fmla="*/ 34 h 208"/>
                    <a:gd name="T70" fmla="*/ 162 w 242"/>
                    <a:gd name="T71" fmla="*/ 30 h 208"/>
                    <a:gd name="T72" fmla="*/ 138 w 242"/>
                    <a:gd name="T73" fmla="*/ 28 h 208"/>
                    <a:gd name="T74" fmla="*/ 130 w 242"/>
                    <a:gd name="T75" fmla="*/ 30 h 208"/>
                    <a:gd name="T76" fmla="*/ 110 w 242"/>
                    <a:gd name="T77" fmla="*/ 14 h 208"/>
                    <a:gd name="T78" fmla="*/ 98 w 242"/>
                    <a:gd name="T79" fmla="*/ 6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42" h="208">
                      <a:moveTo>
                        <a:pt x="98" y="6"/>
                      </a:moveTo>
                      <a:lnTo>
                        <a:pt x="98" y="6"/>
                      </a:lnTo>
                      <a:lnTo>
                        <a:pt x="84" y="2"/>
                      </a:lnTo>
                      <a:lnTo>
                        <a:pt x="70" y="0"/>
                      </a:lnTo>
                      <a:lnTo>
                        <a:pt x="62" y="0"/>
                      </a:lnTo>
                      <a:lnTo>
                        <a:pt x="58" y="4"/>
                      </a:lnTo>
                      <a:lnTo>
                        <a:pt x="56" y="8"/>
                      </a:lnTo>
                      <a:lnTo>
                        <a:pt x="58" y="14"/>
                      </a:lnTo>
                      <a:lnTo>
                        <a:pt x="58" y="14"/>
                      </a:lnTo>
                      <a:lnTo>
                        <a:pt x="60" y="20"/>
                      </a:lnTo>
                      <a:lnTo>
                        <a:pt x="60" y="22"/>
                      </a:lnTo>
                      <a:lnTo>
                        <a:pt x="58" y="24"/>
                      </a:lnTo>
                      <a:lnTo>
                        <a:pt x="60" y="26"/>
                      </a:lnTo>
                      <a:lnTo>
                        <a:pt x="74" y="38"/>
                      </a:lnTo>
                      <a:lnTo>
                        <a:pt x="74" y="38"/>
                      </a:lnTo>
                      <a:lnTo>
                        <a:pt x="96" y="52"/>
                      </a:lnTo>
                      <a:lnTo>
                        <a:pt x="110" y="60"/>
                      </a:lnTo>
                      <a:lnTo>
                        <a:pt x="116" y="64"/>
                      </a:lnTo>
                      <a:lnTo>
                        <a:pt x="120" y="70"/>
                      </a:lnTo>
                      <a:lnTo>
                        <a:pt x="122" y="76"/>
                      </a:lnTo>
                      <a:lnTo>
                        <a:pt x="122" y="86"/>
                      </a:lnTo>
                      <a:lnTo>
                        <a:pt x="122" y="86"/>
                      </a:lnTo>
                      <a:lnTo>
                        <a:pt x="124" y="96"/>
                      </a:lnTo>
                      <a:lnTo>
                        <a:pt x="130" y="104"/>
                      </a:lnTo>
                      <a:lnTo>
                        <a:pt x="142" y="118"/>
                      </a:lnTo>
                      <a:lnTo>
                        <a:pt x="144" y="122"/>
                      </a:lnTo>
                      <a:lnTo>
                        <a:pt x="144" y="124"/>
                      </a:lnTo>
                      <a:lnTo>
                        <a:pt x="142" y="126"/>
                      </a:lnTo>
                      <a:lnTo>
                        <a:pt x="132" y="126"/>
                      </a:lnTo>
                      <a:lnTo>
                        <a:pt x="114" y="126"/>
                      </a:lnTo>
                      <a:lnTo>
                        <a:pt x="114" y="126"/>
                      </a:lnTo>
                      <a:lnTo>
                        <a:pt x="90" y="122"/>
                      </a:lnTo>
                      <a:lnTo>
                        <a:pt x="68" y="118"/>
                      </a:lnTo>
                      <a:lnTo>
                        <a:pt x="30" y="106"/>
                      </a:lnTo>
                      <a:lnTo>
                        <a:pt x="16" y="102"/>
                      </a:lnTo>
                      <a:lnTo>
                        <a:pt x="6" y="102"/>
                      </a:lnTo>
                      <a:lnTo>
                        <a:pt x="2" y="104"/>
                      </a:lnTo>
                      <a:lnTo>
                        <a:pt x="0" y="106"/>
                      </a:lnTo>
                      <a:lnTo>
                        <a:pt x="0" y="112"/>
                      </a:lnTo>
                      <a:lnTo>
                        <a:pt x="2" y="118"/>
                      </a:lnTo>
                      <a:lnTo>
                        <a:pt x="2" y="118"/>
                      </a:lnTo>
                      <a:lnTo>
                        <a:pt x="10" y="134"/>
                      </a:lnTo>
                      <a:lnTo>
                        <a:pt x="24" y="154"/>
                      </a:lnTo>
                      <a:lnTo>
                        <a:pt x="42" y="174"/>
                      </a:lnTo>
                      <a:lnTo>
                        <a:pt x="54" y="182"/>
                      </a:lnTo>
                      <a:lnTo>
                        <a:pt x="66" y="190"/>
                      </a:lnTo>
                      <a:lnTo>
                        <a:pt x="78" y="196"/>
                      </a:lnTo>
                      <a:lnTo>
                        <a:pt x="90" y="202"/>
                      </a:lnTo>
                      <a:lnTo>
                        <a:pt x="104" y="206"/>
                      </a:lnTo>
                      <a:lnTo>
                        <a:pt x="116" y="208"/>
                      </a:lnTo>
                      <a:lnTo>
                        <a:pt x="130" y="208"/>
                      </a:lnTo>
                      <a:lnTo>
                        <a:pt x="144" y="204"/>
                      </a:lnTo>
                      <a:lnTo>
                        <a:pt x="158" y="198"/>
                      </a:lnTo>
                      <a:lnTo>
                        <a:pt x="170" y="190"/>
                      </a:lnTo>
                      <a:lnTo>
                        <a:pt x="170" y="190"/>
                      </a:lnTo>
                      <a:lnTo>
                        <a:pt x="194" y="172"/>
                      </a:lnTo>
                      <a:lnTo>
                        <a:pt x="212" y="160"/>
                      </a:lnTo>
                      <a:lnTo>
                        <a:pt x="228" y="150"/>
                      </a:lnTo>
                      <a:lnTo>
                        <a:pt x="238" y="142"/>
                      </a:lnTo>
                      <a:lnTo>
                        <a:pt x="240" y="138"/>
                      </a:lnTo>
                      <a:lnTo>
                        <a:pt x="242" y="134"/>
                      </a:lnTo>
                      <a:lnTo>
                        <a:pt x="242" y="130"/>
                      </a:lnTo>
                      <a:lnTo>
                        <a:pt x="242" y="124"/>
                      </a:lnTo>
                      <a:lnTo>
                        <a:pt x="236" y="112"/>
                      </a:lnTo>
                      <a:lnTo>
                        <a:pt x="226" y="94"/>
                      </a:lnTo>
                      <a:lnTo>
                        <a:pt x="226" y="94"/>
                      </a:lnTo>
                      <a:lnTo>
                        <a:pt x="204" y="60"/>
                      </a:lnTo>
                      <a:lnTo>
                        <a:pt x="188" y="42"/>
                      </a:lnTo>
                      <a:lnTo>
                        <a:pt x="182" y="38"/>
                      </a:lnTo>
                      <a:lnTo>
                        <a:pt x="176" y="34"/>
                      </a:lnTo>
                      <a:lnTo>
                        <a:pt x="162" y="30"/>
                      </a:lnTo>
                      <a:lnTo>
                        <a:pt x="162" y="30"/>
                      </a:lnTo>
                      <a:lnTo>
                        <a:pt x="148" y="28"/>
                      </a:lnTo>
                      <a:lnTo>
                        <a:pt x="138" y="28"/>
                      </a:lnTo>
                      <a:lnTo>
                        <a:pt x="130" y="30"/>
                      </a:lnTo>
                      <a:lnTo>
                        <a:pt x="130" y="30"/>
                      </a:lnTo>
                      <a:lnTo>
                        <a:pt x="120" y="20"/>
                      </a:lnTo>
                      <a:lnTo>
                        <a:pt x="110" y="14"/>
                      </a:lnTo>
                      <a:lnTo>
                        <a:pt x="98" y="6"/>
                      </a:lnTo>
                      <a:lnTo>
                        <a:pt x="98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98">
                  <a:extLst>
                    <a:ext uri="{FF2B5EF4-FFF2-40B4-BE49-F238E27FC236}">
                      <a16:creationId xmlns:a16="http://schemas.microsoft.com/office/drawing/2014/main" id="{32978408-44B7-47E3-A7A5-3940553F1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0" y="3298"/>
                  <a:ext cx="242" cy="208"/>
                </a:xfrm>
                <a:custGeom>
                  <a:avLst/>
                  <a:gdLst>
                    <a:gd name="T0" fmla="*/ 146 w 242"/>
                    <a:gd name="T1" fmla="*/ 6 h 208"/>
                    <a:gd name="T2" fmla="*/ 174 w 242"/>
                    <a:gd name="T3" fmla="*/ 0 h 208"/>
                    <a:gd name="T4" fmla="*/ 184 w 242"/>
                    <a:gd name="T5" fmla="*/ 4 h 208"/>
                    <a:gd name="T6" fmla="*/ 186 w 242"/>
                    <a:gd name="T7" fmla="*/ 14 h 208"/>
                    <a:gd name="T8" fmla="*/ 184 w 242"/>
                    <a:gd name="T9" fmla="*/ 20 h 208"/>
                    <a:gd name="T10" fmla="*/ 186 w 242"/>
                    <a:gd name="T11" fmla="*/ 24 h 208"/>
                    <a:gd name="T12" fmla="*/ 170 w 242"/>
                    <a:gd name="T13" fmla="*/ 38 h 208"/>
                    <a:gd name="T14" fmla="*/ 148 w 242"/>
                    <a:gd name="T15" fmla="*/ 52 h 208"/>
                    <a:gd name="T16" fmla="*/ 128 w 242"/>
                    <a:gd name="T17" fmla="*/ 64 h 208"/>
                    <a:gd name="T18" fmla="*/ 122 w 242"/>
                    <a:gd name="T19" fmla="*/ 76 h 208"/>
                    <a:gd name="T20" fmla="*/ 122 w 242"/>
                    <a:gd name="T21" fmla="*/ 86 h 208"/>
                    <a:gd name="T22" fmla="*/ 114 w 242"/>
                    <a:gd name="T23" fmla="*/ 104 h 208"/>
                    <a:gd name="T24" fmla="*/ 98 w 242"/>
                    <a:gd name="T25" fmla="*/ 122 h 208"/>
                    <a:gd name="T26" fmla="*/ 100 w 242"/>
                    <a:gd name="T27" fmla="*/ 126 h 208"/>
                    <a:gd name="T28" fmla="*/ 130 w 242"/>
                    <a:gd name="T29" fmla="*/ 126 h 208"/>
                    <a:gd name="T30" fmla="*/ 152 w 242"/>
                    <a:gd name="T31" fmla="*/ 122 h 208"/>
                    <a:gd name="T32" fmla="*/ 214 w 242"/>
                    <a:gd name="T33" fmla="*/ 106 h 208"/>
                    <a:gd name="T34" fmla="*/ 238 w 242"/>
                    <a:gd name="T35" fmla="*/ 102 h 208"/>
                    <a:gd name="T36" fmla="*/ 242 w 242"/>
                    <a:gd name="T37" fmla="*/ 106 h 208"/>
                    <a:gd name="T38" fmla="*/ 242 w 242"/>
                    <a:gd name="T39" fmla="*/ 118 h 208"/>
                    <a:gd name="T40" fmla="*/ 234 w 242"/>
                    <a:gd name="T41" fmla="*/ 134 h 208"/>
                    <a:gd name="T42" fmla="*/ 200 w 242"/>
                    <a:gd name="T43" fmla="*/ 174 h 208"/>
                    <a:gd name="T44" fmla="*/ 178 w 242"/>
                    <a:gd name="T45" fmla="*/ 190 h 208"/>
                    <a:gd name="T46" fmla="*/ 152 w 242"/>
                    <a:gd name="T47" fmla="*/ 202 h 208"/>
                    <a:gd name="T48" fmla="*/ 126 w 242"/>
                    <a:gd name="T49" fmla="*/ 208 h 208"/>
                    <a:gd name="T50" fmla="*/ 100 w 242"/>
                    <a:gd name="T51" fmla="*/ 204 h 208"/>
                    <a:gd name="T52" fmla="*/ 74 w 242"/>
                    <a:gd name="T53" fmla="*/ 190 h 208"/>
                    <a:gd name="T54" fmla="*/ 50 w 242"/>
                    <a:gd name="T55" fmla="*/ 172 h 208"/>
                    <a:gd name="T56" fmla="*/ 16 w 242"/>
                    <a:gd name="T57" fmla="*/ 150 h 208"/>
                    <a:gd name="T58" fmla="*/ 2 w 242"/>
                    <a:gd name="T59" fmla="*/ 138 h 208"/>
                    <a:gd name="T60" fmla="*/ 0 w 242"/>
                    <a:gd name="T61" fmla="*/ 130 h 208"/>
                    <a:gd name="T62" fmla="*/ 6 w 242"/>
                    <a:gd name="T63" fmla="*/ 112 h 208"/>
                    <a:gd name="T64" fmla="*/ 18 w 242"/>
                    <a:gd name="T65" fmla="*/ 94 h 208"/>
                    <a:gd name="T66" fmla="*/ 56 w 242"/>
                    <a:gd name="T67" fmla="*/ 42 h 208"/>
                    <a:gd name="T68" fmla="*/ 68 w 242"/>
                    <a:gd name="T69" fmla="*/ 34 h 208"/>
                    <a:gd name="T70" fmla="*/ 82 w 242"/>
                    <a:gd name="T71" fmla="*/ 30 h 208"/>
                    <a:gd name="T72" fmla="*/ 104 w 242"/>
                    <a:gd name="T73" fmla="*/ 28 h 208"/>
                    <a:gd name="T74" fmla="*/ 114 w 242"/>
                    <a:gd name="T75" fmla="*/ 30 h 208"/>
                    <a:gd name="T76" fmla="*/ 134 w 242"/>
                    <a:gd name="T77" fmla="*/ 14 h 208"/>
                    <a:gd name="T78" fmla="*/ 146 w 242"/>
                    <a:gd name="T79" fmla="*/ 6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42" h="208">
                      <a:moveTo>
                        <a:pt x="146" y="6"/>
                      </a:moveTo>
                      <a:lnTo>
                        <a:pt x="146" y="6"/>
                      </a:lnTo>
                      <a:lnTo>
                        <a:pt x="160" y="2"/>
                      </a:lnTo>
                      <a:lnTo>
                        <a:pt x="174" y="0"/>
                      </a:lnTo>
                      <a:lnTo>
                        <a:pt x="180" y="0"/>
                      </a:lnTo>
                      <a:lnTo>
                        <a:pt x="184" y="4"/>
                      </a:lnTo>
                      <a:lnTo>
                        <a:pt x="186" y="8"/>
                      </a:lnTo>
                      <a:lnTo>
                        <a:pt x="186" y="14"/>
                      </a:lnTo>
                      <a:lnTo>
                        <a:pt x="186" y="14"/>
                      </a:lnTo>
                      <a:lnTo>
                        <a:pt x="184" y="20"/>
                      </a:lnTo>
                      <a:lnTo>
                        <a:pt x="184" y="22"/>
                      </a:lnTo>
                      <a:lnTo>
                        <a:pt x="186" y="24"/>
                      </a:lnTo>
                      <a:lnTo>
                        <a:pt x="184" y="26"/>
                      </a:lnTo>
                      <a:lnTo>
                        <a:pt x="170" y="38"/>
                      </a:lnTo>
                      <a:lnTo>
                        <a:pt x="170" y="38"/>
                      </a:lnTo>
                      <a:lnTo>
                        <a:pt x="148" y="52"/>
                      </a:lnTo>
                      <a:lnTo>
                        <a:pt x="134" y="60"/>
                      </a:lnTo>
                      <a:lnTo>
                        <a:pt x="128" y="64"/>
                      </a:lnTo>
                      <a:lnTo>
                        <a:pt x="124" y="70"/>
                      </a:lnTo>
                      <a:lnTo>
                        <a:pt x="122" y="76"/>
                      </a:lnTo>
                      <a:lnTo>
                        <a:pt x="122" y="86"/>
                      </a:lnTo>
                      <a:lnTo>
                        <a:pt x="122" y="86"/>
                      </a:lnTo>
                      <a:lnTo>
                        <a:pt x="118" y="96"/>
                      </a:lnTo>
                      <a:lnTo>
                        <a:pt x="114" y="104"/>
                      </a:lnTo>
                      <a:lnTo>
                        <a:pt x="102" y="118"/>
                      </a:lnTo>
                      <a:lnTo>
                        <a:pt x="98" y="122"/>
                      </a:lnTo>
                      <a:lnTo>
                        <a:pt x="98" y="124"/>
                      </a:lnTo>
                      <a:lnTo>
                        <a:pt x="100" y="126"/>
                      </a:lnTo>
                      <a:lnTo>
                        <a:pt x="110" y="126"/>
                      </a:lnTo>
                      <a:lnTo>
                        <a:pt x="130" y="126"/>
                      </a:lnTo>
                      <a:lnTo>
                        <a:pt x="130" y="126"/>
                      </a:lnTo>
                      <a:lnTo>
                        <a:pt x="152" y="122"/>
                      </a:lnTo>
                      <a:lnTo>
                        <a:pt x="176" y="118"/>
                      </a:lnTo>
                      <a:lnTo>
                        <a:pt x="214" y="106"/>
                      </a:lnTo>
                      <a:lnTo>
                        <a:pt x="228" y="102"/>
                      </a:lnTo>
                      <a:lnTo>
                        <a:pt x="238" y="102"/>
                      </a:lnTo>
                      <a:lnTo>
                        <a:pt x="240" y="104"/>
                      </a:lnTo>
                      <a:lnTo>
                        <a:pt x="242" y="106"/>
                      </a:lnTo>
                      <a:lnTo>
                        <a:pt x="242" y="112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34" y="134"/>
                      </a:lnTo>
                      <a:lnTo>
                        <a:pt x="220" y="154"/>
                      </a:lnTo>
                      <a:lnTo>
                        <a:pt x="200" y="174"/>
                      </a:lnTo>
                      <a:lnTo>
                        <a:pt x="190" y="182"/>
                      </a:lnTo>
                      <a:lnTo>
                        <a:pt x="178" y="190"/>
                      </a:lnTo>
                      <a:lnTo>
                        <a:pt x="166" y="196"/>
                      </a:lnTo>
                      <a:lnTo>
                        <a:pt x="152" y="202"/>
                      </a:lnTo>
                      <a:lnTo>
                        <a:pt x="140" y="206"/>
                      </a:lnTo>
                      <a:lnTo>
                        <a:pt x="126" y="208"/>
                      </a:lnTo>
                      <a:lnTo>
                        <a:pt x="112" y="208"/>
                      </a:lnTo>
                      <a:lnTo>
                        <a:pt x="100" y="204"/>
                      </a:lnTo>
                      <a:lnTo>
                        <a:pt x="86" y="198"/>
                      </a:lnTo>
                      <a:lnTo>
                        <a:pt x="74" y="190"/>
                      </a:lnTo>
                      <a:lnTo>
                        <a:pt x="74" y="190"/>
                      </a:lnTo>
                      <a:lnTo>
                        <a:pt x="50" y="172"/>
                      </a:lnTo>
                      <a:lnTo>
                        <a:pt x="30" y="160"/>
                      </a:lnTo>
                      <a:lnTo>
                        <a:pt x="16" y="150"/>
                      </a:lnTo>
                      <a:lnTo>
                        <a:pt x="6" y="142"/>
                      </a:lnTo>
                      <a:lnTo>
                        <a:pt x="2" y="138"/>
                      </a:lnTo>
                      <a:lnTo>
                        <a:pt x="2" y="134"/>
                      </a:lnTo>
                      <a:lnTo>
                        <a:pt x="0" y="130"/>
                      </a:lnTo>
                      <a:lnTo>
                        <a:pt x="2" y="124"/>
                      </a:lnTo>
                      <a:lnTo>
                        <a:pt x="6" y="112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40" y="60"/>
                      </a:lnTo>
                      <a:lnTo>
                        <a:pt x="56" y="42"/>
                      </a:lnTo>
                      <a:lnTo>
                        <a:pt x="62" y="38"/>
                      </a:lnTo>
                      <a:lnTo>
                        <a:pt x="68" y="34"/>
                      </a:lnTo>
                      <a:lnTo>
                        <a:pt x="82" y="30"/>
                      </a:lnTo>
                      <a:lnTo>
                        <a:pt x="82" y="30"/>
                      </a:lnTo>
                      <a:lnTo>
                        <a:pt x="94" y="28"/>
                      </a:lnTo>
                      <a:lnTo>
                        <a:pt x="104" y="28"/>
                      </a:lnTo>
                      <a:lnTo>
                        <a:pt x="114" y="30"/>
                      </a:lnTo>
                      <a:lnTo>
                        <a:pt x="114" y="30"/>
                      </a:lnTo>
                      <a:lnTo>
                        <a:pt x="124" y="20"/>
                      </a:lnTo>
                      <a:lnTo>
                        <a:pt x="134" y="14"/>
                      </a:lnTo>
                      <a:lnTo>
                        <a:pt x="146" y="6"/>
                      </a:lnTo>
                      <a:lnTo>
                        <a:pt x="146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99">
                  <a:extLst>
                    <a:ext uri="{FF2B5EF4-FFF2-40B4-BE49-F238E27FC236}">
                      <a16:creationId xmlns:a16="http://schemas.microsoft.com/office/drawing/2014/main" id="{072B92AD-5CAE-4F1D-8F89-8B0D48F0B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6" y="3560"/>
                  <a:ext cx="576" cy="40"/>
                </a:xfrm>
                <a:custGeom>
                  <a:avLst/>
                  <a:gdLst>
                    <a:gd name="T0" fmla="*/ 0 w 576"/>
                    <a:gd name="T1" fmla="*/ 20 h 40"/>
                    <a:gd name="T2" fmla="*/ 0 w 576"/>
                    <a:gd name="T3" fmla="*/ 20 h 40"/>
                    <a:gd name="T4" fmla="*/ 2 w 576"/>
                    <a:gd name="T5" fmla="*/ 18 h 40"/>
                    <a:gd name="T6" fmla="*/ 6 w 576"/>
                    <a:gd name="T7" fmla="*/ 16 h 40"/>
                    <a:gd name="T8" fmla="*/ 22 w 576"/>
                    <a:gd name="T9" fmla="*/ 12 h 40"/>
                    <a:gd name="T10" fmla="*/ 50 w 576"/>
                    <a:gd name="T11" fmla="*/ 8 h 40"/>
                    <a:gd name="T12" fmla="*/ 84 w 576"/>
                    <a:gd name="T13" fmla="*/ 6 h 40"/>
                    <a:gd name="T14" fmla="*/ 176 w 576"/>
                    <a:gd name="T15" fmla="*/ 2 h 40"/>
                    <a:gd name="T16" fmla="*/ 288 w 576"/>
                    <a:gd name="T17" fmla="*/ 0 h 40"/>
                    <a:gd name="T18" fmla="*/ 288 w 576"/>
                    <a:gd name="T19" fmla="*/ 0 h 40"/>
                    <a:gd name="T20" fmla="*/ 400 w 576"/>
                    <a:gd name="T21" fmla="*/ 2 h 40"/>
                    <a:gd name="T22" fmla="*/ 492 w 576"/>
                    <a:gd name="T23" fmla="*/ 6 h 40"/>
                    <a:gd name="T24" fmla="*/ 526 w 576"/>
                    <a:gd name="T25" fmla="*/ 8 h 40"/>
                    <a:gd name="T26" fmla="*/ 554 w 576"/>
                    <a:gd name="T27" fmla="*/ 12 h 40"/>
                    <a:gd name="T28" fmla="*/ 570 w 576"/>
                    <a:gd name="T29" fmla="*/ 16 h 40"/>
                    <a:gd name="T30" fmla="*/ 574 w 576"/>
                    <a:gd name="T31" fmla="*/ 18 h 40"/>
                    <a:gd name="T32" fmla="*/ 576 w 576"/>
                    <a:gd name="T33" fmla="*/ 20 h 40"/>
                    <a:gd name="T34" fmla="*/ 576 w 576"/>
                    <a:gd name="T35" fmla="*/ 20 h 40"/>
                    <a:gd name="T36" fmla="*/ 574 w 576"/>
                    <a:gd name="T37" fmla="*/ 22 h 40"/>
                    <a:gd name="T38" fmla="*/ 570 w 576"/>
                    <a:gd name="T39" fmla="*/ 24 h 40"/>
                    <a:gd name="T40" fmla="*/ 554 w 576"/>
                    <a:gd name="T41" fmla="*/ 28 h 40"/>
                    <a:gd name="T42" fmla="*/ 526 w 576"/>
                    <a:gd name="T43" fmla="*/ 32 h 40"/>
                    <a:gd name="T44" fmla="*/ 492 w 576"/>
                    <a:gd name="T45" fmla="*/ 34 h 40"/>
                    <a:gd name="T46" fmla="*/ 400 w 576"/>
                    <a:gd name="T47" fmla="*/ 38 h 40"/>
                    <a:gd name="T48" fmla="*/ 288 w 576"/>
                    <a:gd name="T49" fmla="*/ 40 h 40"/>
                    <a:gd name="T50" fmla="*/ 288 w 576"/>
                    <a:gd name="T51" fmla="*/ 40 h 40"/>
                    <a:gd name="T52" fmla="*/ 176 w 576"/>
                    <a:gd name="T53" fmla="*/ 38 h 40"/>
                    <a:gd name="T54" fmla="*/ 84 w 576"/>
                    <a:gd name="T55" fmla="*/ 34 h 40"/>
                    <a:gd name="T56" fmla="*/ 50 w 576"/>
                    <a:gd name="T57" fmla="*/ 32 h 40"/>
                    <a:gd name="T58" fmla="*/ 22 w 576"/>
                    <a:gd name="T59" fmla="*/ 28 h 40"/>
                    <a:gd name="T60" fmla="*/ 6 w 576"/>
                    <a:gd name="T61" fmla="*/ 24 h 40"/>
                    <a:gd name="T62" fmla="*/ 2 w 576"/>
                    <a:gd name="T63" fmla="*/ 22 h 40"/>
                    <a:gd name="T64" fmla="*/ 0 w 576"/>
                    <a:gd name="T65" fmla="*/ 20 h 40"/>
                    <a:gd name="T66" fmla="*/ 0 w 576"/>
                    <a:gd name="T67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76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8"/>
                      </a:lnTo>
                      <a:lnTo>
                        <a:pt x="6" y="16"/>
                      </a:lnTo>
                      <a:lnTo>
                        <a:pt x="22" y="12"/>
                      </a:lnTo>
                      <a:lnTo>
                        <a:pt x="50" y="8"/>
                      </a:lnTo>
                      <a:lnTo>
                        <a:pt x="84" y="6"/>
                      </a:lnTo>
                      <a:lnTo>
                        <a:pt x="176" y="2"/>
                      </a:lnTo>
                      <a:lnTo>
                        <a:pt x="288" y="0"/>
                      </a:lnTo>
                      <a:lnTo>
                        <a:pt x="288" y="0"/>
                      </a:lnTo>
                      <a:lnTo>
                        <a:pt x="400" y="2"/>
                      </a:lnTo>
                      <a:lnTo>
                        <a:pt x="492" y="6"/>
                      </a:lnTo>
                      <a:lnTo>
                        <a:pt x="526" y="8"/>
                      </a:lnTo>
                      <a:lnTo>
                        <a:pt x="554" y="12"/>
                      </a:lnTo>
                      <a:lnTo>
                        <a:pt x="570" y="16"/>
                      </a:lnTo>
                      <a:lnTo>
                        <a:pt x="574" y="18"/>
                      </a:lnTo>
                      <a:lnTo>
                        <a:pt x="576" y="20"/>
                      </a:lnTo>
                      <a:lnTo>
                        <a:pt x="576" y="20"/>
                      </a:lnTo>
                      <a:lnTo>
                        <a:pt x="574" y="22"/>
                      </a:lnTo>
                      <a:lnTo>
                        <a:pt x="570" y="24"/>
                      </a:lnTo>
                      <a:lnTo>
                        <a:pt x="554" y="28"/>
                      </a:lnTo>
                      <a:lnTo>
                        <a:pt x="526" y="32"/>
                      </a:lnTo>
                      <a:lnTo>
                        <a:pt x="492" y="34"/>
                      </a:lnTo>
                      <a:lnTo>
                        <a:pt x="400" y="38"/>
                      </a:lnTo>
                      <a:lnTo>
                        <a:pt x="288" y="40"/>
                      </a:lnTo>
                      <a:lnTo>
                        <a:pt x="288" y="40"/>
                      </a:lnTo>
                      <a:lnTo>
                        <a:pt x="176" y="38"/>
                      </a:lnTo>
                      <a:lnTo>
                        <a:pt x="84" y="34"/>
                      </a:lnTo>
                      <a:lnTo>
                        <a:pt x="50" y="32"/>
                      </a:lnTo>
                      <a:lnTo>
                        <a:pt x="22" y="28"/>
                      </a:lnTo>
                      <a:lnTo>
                        <a:pt x="6" y="24"/>
                      </a:lnTo>
                      <a:lnTo>
                        <a:pt x="2" y="22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100">
                  <a:extLst>
                    <a:ext uri="{FF2B5EF4-FFF2-40B4-BE49-F238E27FC236}">
                      <a16:creationId xmlns:a16="http://schemas.microsoft.com/office/drawing/2014/main" id="{7053B99A-1BDE-4DD2-B966-2937EE14F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6" y="3560"/>
                  <a:ext cx="576" cy="40"/>
                </a:xfrm>
                <a:custGeom>
                  <a:avLst/>
                  <a:gdLst>
                    <a:gd name="T0" fmla="*/ 0 w 576"/>
                    <a:gd name="T1" fmla="*/ 20 h 40"/>
                    <a:gd name="T2" fmla="*/ 0 w 576"/>
                    <a:gd name="T3" fmla="*/ 20 h 40"/>
                    <a:gd name="T4" fmla="*/ 2 w 576"/>
                    <a:gd name="T5" fmla="*/ 18 h 40"/>
                    <a:gd name="T6" fmla="*/ 6 w 576"/>
                    <a:gd name="T7" fmla="*/ 16 h 40"/>
                    <a:gd name="T8" fmla="*/ 22 w 576"/>
                    <a:gd name="T9" fmla="*/ 12 h 40"/>
                    <a:gd name="T10" fmla="*/ 50 w 576"/>
                    <a:gd name="T11" fmla="*/ 8 h 40"/>
                    <a:gd name="T12" fmla="*/ 84 w 576"/>
                    <a:gd name="T13" fmla="*/ 6 h 40"/>
                    <a:gd name="T14" fmla="*/ 176 w 576"/>
                    <a:gd name="T15" fmla="*/ 2 h 40"/>
                    <a:gd name="T16" fmla="*/ 288 w 576"/>
                    <a:gd name="T17" fmla="*/ 0 h 40"/>
                    <a:gd name="T18" fmla="*/ 288 w 576"/>
                    <a:gd name="T19" fmla="*/ 0 h 40"/>
                    <a:gd name="T20" fmla="*/ 400 w 576"/>
                    <a:gd name="T21" fmla="*/ 2 h 40"/>
                    <a:gd name="T22" fmla="*/ 492 w 576"/>
                    <a:gd name="T23" fmla="*/ 6 h 40"/>
                    <a:gd name="T24" fmla="*/ 526 w 576"/>
                    <a:gd name="T25" fmla="*/ 8 h 40"/>
                    <a:gd name="T26" fmla="*/ 554 w 576"/>
                    <a:gd name="T27" fmla="*/ 12 h 40"/>
                    <a:gd name="T28" fmla="*/ 570 w 576"/>
                    <a:gd name="T29" fmla="*/ 16 h 40"/>
                    <a:gd name="T30" fmla="*/ 574 w 576"/>
                    <a:gd name="T31" fmla="*/ 18 h 40"/>
                    <a:gd name="T32" fmla="*/ 576 w 576"/>
                    <a:gd name="T33" fmla="*/ 20 h 40"/>
                    <a:gd name="T34" fmla="*/ 576 w 576"/>
                    <a:gd name="T35" fmla="*/ 20 h 40"/>
                    <a:gd name="T36" fmla="*/ 574 w 576"/>
                    <a:gd name="T37" fmla="*/ 22 h 40"/>
                    <a:gd name="T38" fmla="*/ 570 w 576"/>
                    <a:gd name="T39" fmla="*/ 24 h 40"/>
                    <a:gd name="T40" fmla="*/ 554 w 576"/>
                    <a:gd name="T41" fmla="*/ 28 h 40"/>
                    <a:gd name="T42" fmla="*/ 526 w 576"/>
                    <a:gd name="T43" fmla="*/ 32 h 40"/>
                    <a:gd name="T44" fmla="*/ 492 w 576"/>
                    <a:gd name="T45" fmla="*/ 34 h 40"/>
                    <a:gd name="T46" fmla="*/ 400 w 576"/>
                    <a:gd name="T47" fmla="*/ 38 h 40"/>
                    <a:gd name="T48" fmla="*/ 288 w 576"/>
                    <a:gd name="T49" fmla="*/ 40 h 40"/>
                    <a:gd name="T50" fmla="*/ 288 w 576"/>
                    <a:gd name="T51" fmla="*/ 40 h 40"/>
                    <a:gd name="T52" fmla="*/ 176 w 576"/>
                    <a:gd name="T53" fmla="*/ 38 h 40"/>
                    <a:gd name="T54" fmla="*/ 84 w 576"/>
                    <a:gd name="T55" fmla="*/ 34 h 40"/>
                    <a:gd name="T56" fmla="*/ 50 w 576"/>
                    <a:gd name="T57" fmla="*/ 32 h 40"/>
                    <a:gd name="T58" fmla="*/ 22 w 576"/>
                    <a:gd name="T59" fmla="*/ 28 h 40"/>
                    <a:gd name="T60" fmla="*/ 6 w 576"/>
                    <a:gd name="T61" fmla="*/ 24 h 40"/>
                    <a:gd name="T62" fmla="*/ 2 w 576"/>
                    <a:gd name="T63" fmla="*/ 22 h 40"/>
                    <a:gd name="T64" fmla="*/ 0 w 576"/>
                    <a:gd name="T65" fmla="*/ 20 h 40"/>
                    <a:gd name="T66" fmla="*/ 0 w 576"/>
                    <a:gd name="T67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76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8"/>
                      </a:lnTo>
                      <a:lnTo>
                        <a:pt x="6" y="16"/>
                      </a:lnTo>
                      <a:lnTo>
                        <a:pt x="22" y="12"/>
                      </a:lnTo>
                      <a:lnTo>
                        <a:pt x="50" y="8"/>
                      </a:lnTo>
                      <a:lnTo>
                        <a:pt x="84" y="6"/>
                      </a:lnTo>
                      <a:lnTo>
                        <a:pt x="176" y="2"/>
                      </a:lnTo>
                      <a:lnTo>
                        <a:pt x="288" y="0"/>
                      </a:lnTo>
                      <a:lnTo>
                        <a:pt x="288" y="0"/>
                      </a:lnTo>
                      <a:lnTo>
                        <a:pt x="400" y="2"/>
                      </a:lnTo>
                      <a:lnTo>
                        <a:pt x="492" y="6"/>
                      </a:lnTo>
                      <a:lnTo>
                        <a:pt x="526" y="8"/>
                      </a:lnTo>
                      <a:lnTo>
                        <a:pt x="554" y="12"/>
                      </a:lnTo>
                      <a:lnTo>
                        <a:pt x="570" y="16"/>
                      </a:lnTo>
                      <a:lnTo>
                        <a:pt x="574" y="18"/>
                      </a:lnTo>
                      <a:lnTo>
                        <a:pt x="576" y="20"/>
                      </a:lnTo>
                      <a:lnTo>
                        <a:pt x="576" y="20"/>
                      </a:lnTo>
                      <a:lnTo>
                        <a:pt x="574" y="22"/>
                      </a:lnTo>
                      <a:lnTo>
                        <a:pt x="570" y="24"/>
                      </a:lnTo>
                      <a:lnTo>
                        <a:pt x="554" y="28"/>
                      </a:lnTo>
                      <a:lnTo>
                        <a:pt x="526" y="32"/>
                      </a:lnTo>
                      <a:lnTo>
                        <a:pt x="492" y="34"/>
                      </a:lnTo>
                      <a:lnTo>
                        <a:pt x="400" y="38"/>
                      </a:lnTo>
                      <a:lnTo>
                        <a:pt x="288" y="40"/>
                      </a:lnTo>
                      <a:lnTo>
                        <a:pt x="288" y="40"/>
                      </a:lnTo>
                      <a:lnTo>
                        <a:pt x="176" y="38"/>
                      </a:lnTo>
                      <a:lnTo>
                        <a:pt x="84" y="34"/>
                      </a:lnTo>
                      <a:lnTo>
                        <a:pt x="50" y="32"/>
                      </a:lnTo>
                      <a:lnTo>
                        <a:pt x="22" y="28"/>
                      </a:lnTo>
                      <a:lnTo>
                        <a:pt x="6" y="24"/>
                      </a:lnTo>
                      <a:lnTo>
                        <a:pt x="2" y="22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101">
                  <a:extLst>
                    <a:ext uri="{FF2B5EF4-FFF2-40B4-BE49-F238E27FC236}">
                      <a16:creationId xmlns:a16="http://schemas.microsoft.com/office/drawing/2014/main" id="{BE2E0826-B6AC-4B5F-B027-0670DBDA7B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4" y="1959"/>
                  <a:ext cx="904" cy="1401"/>
                </a:xfrm>
                <a:custGeom>
                  <a:avLst/>
                  <a:gdLst>
                    <a:gd name="T0" fmla="*/ 344 w 904"/>
                    <a:gd name="T1" fmla="*/ 0 h 1401"/>
                    <a:gd name="T2" fmla="*/ 896 w 904"/>
                    <a:gd name="T3" fmla="*/ 552 h 1401"/>
                    <a:gd name="T4" fmla="*/ 904 w 904"/>
                    <a:gd name="T5" fmla="*/ 1249 h 1401"/>
                    <a:gd name="T6" fmla="*/ 832 w 904"/>
                    <a:gd name="T7" fmla="*/ 1401 h 1401"/>
                    <a:gd name="T8" fmla="*/ 360 w 904"/>
                    <a:gd name="T9" fmla="*/ 1265 h 1401"/>
                    <a:gd name="T10" fmla="*/ 360 w 904"/>
                    <a:gd name="T11" fmla="*/ 1265 h 1401"/>
                    <a:gd name="T12" fmla="*/ 260 w 904"/>
                    <a:gd name="T13" fmla="*/ 1138 h 1401"/>
                    <a:gd name="T14" fmla="*/ 188 w 904"/>
                    <a:gd name="T15" fmla="*/ 1050 h 1401"/>
                    <a:gd name="T16" fmla="*/ 164 w 904"/>
                    <a:gd name="T17" fmla="*/ 1020 h 1401"/>
                    <a:gd name="T18" fmla="*/ 152 w 904"/>
                    <a:gd name="T19" fmla="*/ 1008 h 1401"/>
                    <a:gd name="T20" fmla="*/ 152 w 904"/>
                    <a:gd name="T21" fmla="*/ 1008 h 1401"/>
                    <a:gd name="T22" fmla="*/ 82 w 904"/>
                    <a:gd name="T23" fmla="*/ 970 h 1401"/>
                    <a:gd name="T24" fmla="*/ 36 w 904"/>
                    <a:gd name="T25" fmla="*/ 944 h 1401"/>
                    <a:gd name="T26" fmla="*/ 22 w 904"/>
                    <a:gd name="T27" fmla="*/ 934 h 1401"/>
                    <a:gd name="T28" fmla="*/ 18 w 904"/>
                    <a:gd name="T29" fmla="*/ 930 h 1401"/>
                    <a:gd name="T30" fmla="*/ 16 w 904"/>
                    <a:gd name="T31" fmla="*/ 928 h 1401"/>
                    <a:gd name="T32" fmla="*/ 16 w 904"/>
                    <a:gd name="T33" fmla="*/ 928 h 1401"/>
                    <a:gd name="T34" fmla="*/ 0 w 904"/>
                    <a:gd name="T35" fmla="*/ 368 h 1401"/>
                    <a:gd name="T36" fmla="*/ 0 w 904"/>
                    <a:gd name="T37" fmla="*/ 368 h 1401"/>
                    <a:gd name="T38" fmla="*/ 4 w 904"/>
                    <a:gd name="T39" fmla="*/ 362 h 1401"/>
                    <a:gd name="T40" fmla="*/ 14 w 904"/>
                    <a:gd name="T41" fmla="*/ 348 h 1401"/>
                    <a:gd name="T42" fmla="*/ 54 w 904"/>
                    <a:gd name="T43" fmla="*/ 304 h 1401"/>
                    <a:gd name="T44" fmla="*/ 172 w 904"/>
                    <a:gd name="T45" fmla="*/ 178 h 1401"/>
                    <a:gd name="T46" fmla="*/ 344 w 904"/>
                    <a:gd name="T47" fmla="*/ 0 h 1401"/>
                    <a:gd name="T48" fmla="*/ 344 w 904"/>
                    <a:gd name="T49" fmla="*/ 0 h 1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04" h="1401">
                      <a:moveTo>
                        <a:pt x="344" y="0"/>
                      </a:moveTo>
                      <a:lnTo>
                        <a:pt x="896" y="552"/>
                      </a:lnTo>
                      <a:lnTo>
                        <a:pt x="904" y="1249"/>
                      </a:lnTo>
                      <a:lnTo>
                        <a:pt x="832" y="1401"/>
                      </a:lnTo>
                      <a:lnTo>
                        <a:pt x="360" y="1265"/>
                      </a:lnTo>
                      <a:lnTo>
                        <a:pt x="360" y="1265"/>
                      </a:lnTo>
                      <a:lnTo>
                        <a:pt x="260" y="1138"/>
                      </a:lnTo>
                      <a:lnTo>
                        <a:pt x="188" y="1050"/>
                      </a:lnTo>
                      <a:lnTo>
                        <a:pt x="164" y="1020"/>
                      </a:lnTo>
                      <a:lnTo>
                        <a:pt x="152" y="1008"/>
                      </a:lnTo>
                      <a:lnTo>
                        <a:pt x="152" y="1008"/>
                      </a:lnTo>
                      <a:lnTo>
                        <a:pt x="82" y="970"/>
                      </a:lnTo>
                      <a:lnTo>
                        <a:pt x="36" y="944"/>
                      </a:lnTo>
                      <a:lnTo>
                        <a:pt x="22" y="934"/>
                      </a:lnTo>
                      <a:lnTo>
                        <a:pt x="18" y="930"/>
                      </a:lnTo>
                      <a:lnTo>
                        <a:pt x="16" y="928"/>
                      </a:lnTo>
                      <a:lnTo>
                        <a:pt x="16" y="928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4" y="362"/>
                      </a:lnTo>
                      <a:lnTo>
                        <a:pt x="14" y="348"/>
                      </a:lnTo>
                      <a:lnTo>
                        <a:pt x="54" y="304"/>
                      </a:lnTo>
                      <a:lnTo>
                        <a:pt x="172" y="178"/>
                      </a:lnTo>
                      <a:lnTo>
                        <a:pt x="344" y="0"/>
                      </a:lnTo>
                      <a:lnTo>
                        <a:pt x="344" y="0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102">
                  <a:extLst>
                    <a:ext uri="{FF2B5EF4-FFF2-40B4-BE49-F238E27FC236}">
                      <a16:creationId xmlns:a16="http://schemas.microsoft.com/office/drawing/2014/main" id="{6894CEE1-ED10-4BF7-8D93-E7BCA17C5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9" y="1527"/>
                  <a:ext cx="1151" cy="1793"/>
                </a:xfrm>
                <a:custGeom>
                  <a:avLst/>
                  <a:gdLst>
                    <a:gd name="T0" fmla="*/ 16 w 1151"/>
                    <a:gd name="T1" fmla="*/ 686 h 1793"/>
                    <a:gd name="T2" fmla="*/ 0 w 1151"/>
                    <a:gd name="T3" fmla="*/ 746 h 1793"/>
                    <a:gd name="T4" fmla="*/ 4 w 1151"/>
                    <a:gd name="T5" fmla="*/ 802 h 1793"/>
                    <a:gd name="T6" fmla="*/ 14 w 1151"/>
                    <a:gd name="T7" fmla="*/ 832 h 1793"/>
                    <a:gd name="T8" fmla="*/ 62 w 1151"/>
                    <a:gd name="T9" fmla="*/ 920 h 1793"/>
                    <a:gd name="T10" fmla="*/ 84 w 1151"/>
                    <a:gd name="T11" fmla="*/ 972 h 1793"/>
                    <a:gd name="T12" fmla="*/ 88 w 1151"/>
                    <a:gd name="T13" fmla="*/ 1036 h 1793"/>
                    <a:gd name="T14" fmla="*/ 96 w 1151"/>
                    <a:gd name="T15" fmla="*/ 1126 h 1793"/>
                    <a:gd name="T16" fmla="*/ 110 w 1151"/>
                    <a:gd name="T17" fmla="*/ 1184 h 1793"/>
                    <a:gd name="T18" fmla="*/ 168 w 1151"/>
                    <a:gd name="T19" fmla="*/ 1328 h 1793"/>
                    <a:gd name="T20" fmla="*/ 214 w 1151"/>
                    <a:gd name="T21" fmla="*/ 1432 h 1793"/>
                    <a:gd name="T22" fmla="*/ 218 w 1151"/>
                    <a:gd name="T23" fmla="*/ 1476 h 1793"/>
                    <a:gd name="T24" fmla="*/ 232 w 1151"/>
                    <a:gd name="T25" fmla="*/ 1570 h 1793"/>
                    <a:gd name="T26" fmla="*/ 258 w 1151"/>
                    <a:gd name="T27" fmla="*/ 1631 h 1793"/>
                    <a:gd name="T28" fmla="*/ 304 w 1151"/>
                    <a:gd name="T29" fmla="*/ 1683 h 1793"/>
                    <a:gd name="T30" fmla="*/ 370 w 1151"/>
                    <a:gd name="T31" fmla="*/ 1723 h 1793"/>
                    <a:gd name="T32" fmla="*/ 479 w 1151"/>
                    <a:gd name="T33" fmla="*/ 1783 h 1793"/>
                    <a:gd name="T34" fmla="*/ 525 w 1151"/>
                    <a:gd name="T35" fmla="*/ 1793 h 1793"/>
                    <a:gd name="T36" fmla="*/ 569 w 1151"/>
                    <a:gd name="T37" fmla="*/ 1783 h 1793"/>
                    <a:gd name="T38" fmla="*/ 599 w 1151"/>
                    <a:gd name="T39" fmla="*/ 1761 h 1793"/>
                    <a:gd name="T40" fmla="*/ 669 w 1151"/>
                    <a:gd name="T41" fmla="*/ 1675 h 1793"/>
                    <a:gd name="T42" fmla="*/ 775 w 1151"/>
                    <a:gd name="T43" fmla="*/ 1500 h 1793"/>
                    <a:gd name="T44" fmla="*/ 823 w 1151"/>
                    <a:gd name="T45" fmla="*/ 1400 h 1793"/>
                    <a:gd name="T46" fmla="*/ 823 w 1151"/>
                    <a:gd name="T47" fmla="*/ 1378 h 1793"/>
                    <a:gd name="T48" fmla="*/ 845 w 1151"/>
                    <a:gd name="T49" fmla="*/ 1306 h 1793"/>
                    <a:gd name="T50" fmla="*/ 881 w 1151"/>
                    <a:gd name="T51" fmla="*/ 1140 h 1793"/>
                    <a:gd name="T52" fmla="*/ 885 w 1151"/>
                    <a:gd name="T53" fmla="*/ 1082 h 1793"/>
                    <a:gd name="T54" fmla="*/ 881 w 1151"/>
                    <a:gd name="T55" fmla="*/ 934 h 1793"/>
                    <a:gd name="T56" fmla="*/ 895 w 1151"/>
                    <a:gd name="T57" fmla="*/ 880 h 1793"/>
                    <a:gd name="T58" fmla="*/ 911 w 1151"/>
                    <a:gd name="T59" fmla="*/ 866 h 1793"/>
                    <a:gd name="T60" fmla="*/ 965 w 1151"/>
                    <a:gd name="T61" fmla="*/ 850 h 1793"/>
                    <a:gd name="T62" fmla="*/ 1055 w 1151"/>
                    <a:gd name="T63" fmla="*/ 840 h 1793"/>
                    <a:gd name="T64" fmla="*/ 1069 w 1151"/>
                    <a:gd name="T65" fmla="*/ 822 h 1793"/>
                    <a:gd name="T66" fmla="*/ 1049 w 1151"/>
                    <a:gd name="T67" fmla="*/ 744 h 1793"/>
                    <a:gd name="T68" fmla="*/ 1051 w 1151"/>
                    <a:gd name="T69" fmla="*/ 688 h 1793"/>
                    <a:gd name="T70" fmla="*/ 1071 w 1151"/>
                    <a:gd name="T71" fmla="*/ 624 h 1793"/>
                    <a:gd name="T72" fmla="*/ 1107 w 1151"/>
                    <a:gd name="T73" fmla="*/ 556 h 1793"/>
                    <a:gd name="T74" fmla="*/ 1141 w 1151"/>
                    <a:gd name="T75" fmla="*/ 512 h 1793"/>
                    <a:gd name="T76" fmla="*/ 1151 w 1151"/>
                    <a:gd name="T77" fmla="*/ 504 h 1793"/>
                    <a:gd name="T78" fmla="*/ 861 w 1151"/>
                    <a:gd name="T79" fmla="*/ 156 h 1793"/>
                    <a:gd name="T80" fmla="*/ 737 w 1151"/>
                    <a:gd name="T81" fmla="*/ 20 h 1793"/>
                    <a:gd name="T82" fmla="*/ 711 w 1151"/>
                    <a:gd name="T83" fmla="*/ 0 h 1793"/>
                    <a:gd name="T84" fmla="*/ 681 w 1151"/>
                    <a:gd name="T85" fmla="*/ 22 h 1793"/>
                    <a:gd name="T86" fmla="*/ 613 w 1151"/>
                    <a:gd name="T87" fmla="*/ 96 h 1793"/>
                    <a:gd name="T88" fmla="*/ 559 w 1151"/>
                    <a:gd name="T89" fmla="*/ 184 h 1793"/>
                    <a:gd name="T90" fmla="*/ 543 w 1151"/>
                    <a:gd name="T91" fmla="*/ 246 h 1793"/>
                    <a:gd name="T92" fmla="*/ 529 w 1151"/>
                    <a:gd name="T93" fmla="*/ 362 h 1793"/>
                    <a:gd name="T94" fmla="*/ 246 w 1151"/>
                    <a:gd name="T95" fmla="*/ 232 h 1793"/>
                    <a:gd name="T96" fmla="*/ 232 w 1151"/>
                    <a:gd name="T97" fmla="*/ 338 h 1793"/>
                    <a:gd name="T98" fmla="*/ 230 w 1151"/>
                    <a:gd name="T99" fmla="*/ 432 h 1793"/>
                    <a:gd name="T100" fmla="*/ 246 w 1151"/>
                    <a:gd name="T101" fmla="*/ 634 h 1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151" h="1793">
                      <a:moveTo>
                        <a:pt x="22" y="672"/>
                      </a:moveTo>
                      <a:lnTo>
                        <a:pt x="22" y="672"/>
                      </a:lnTo>
                      <a:lnTo>
                        <a:pt x="16" y="686"/>
                      </a:lnTo>
                      <a:lnTo>
                        <a:pt x="10" y="702"/>
                      </a:lnTo>
                      <a:lnTo>
                        <a:pt x="4" y="722"/>
                      </a:lnTo>
                      <a:lnTo>
                        <a:pt x="0" y="746"/>
                      </a:lnTo>
                      <a:lnTo>
                        <a:pt x="0" y="774"/>
                      </a:lnTo>
                      <a:lnTo>
                        <a:pt x="2" y="788"/>
                      </a:lnTo>
                      <a:lnTo>
                        <a:pt x="4" y="802"/>
                      </a:lnTo>
                      <a:lnTo>
                        <a:pt x="8" y="818"/>
                      </a:lnTo>
                      <a:lnTo>
                        <a:pt x="14" y="832"/>
                      </a:lnTo>
                      <a:lnTo>
                        <a:pt x="14" y="832"/>
                      </a:lnTo>
                      <a:lnTo>
                        <a:pt x="28" y="860"/>
                      </a:lnTo>
                      <a:lnTo>
                        <a:pt x="40" y="882"/>
                      </a:lnTo>
                      <a:lnTo>
                        <a:pt x="62" y="920"/>
                      </a:lnTo>
                      <a:lnTo>
                        <a:pt x="70" y="936"/>
                      </a:lnTo>
                      <a:lnTo>
                        <a:pt x="78" y="952"/>
                      </a:lnTo>
                      <a:lnTo>
                        <a:pt x="84" y="972"/>
                      </a:lnTo>
                      <a:lnTo>
                        <a:pt x="86" y="992"/>
                      </a:lnTo>
                      <a:lnTo>
                        <a:pt x="86" y="992"/>
                      </a:lnTo>
                      <a:lnTo>
                        <a:pt x="88" y="1036"/>
                      </a:lnTo>
                      <a:lnTo>
                        <a:pt x="90" y="1078"/>
                      </a:lnTo>
                      <a:lnTo>
                        <a:pt x="92" y="1102"/>
                      </a:lnTo>
                      <a:lnTo>
                        <a:pt x="96" y="1126"/>
                      </a:lnTo>
                      <a:lnTo>
                        <a:pt x="102" y="1154"/>
                      </a:lnTo>
                      <a:lnTo>
                        <a:pt x="110" y="1184"/>
                      </a:lnTo>
                      <a:lnTo>
                        <a:pt x="110" y="1184"/>
                      </a:lnTo>
                      <a:lnTo>
                        <a:pt x="122" y="1218"/>
                      </a:lnTo>
                      <a:lnTo>
                        <a:pt x="136" y="1254"/>
                      </a:lnTo>
                      <a:lnTo>
                        <a:pt x="168" y="1328"/>
                      </a:lnTo>
                      <a:lnTo>
                        <a:pt x="198" y="1394"/>
                      </a:lnTo>
                      <a:lnTo>
                        <a:pt x="208" y="1416"/>
                      </a:lnTo>
                      <a:lnTo>
                        <a:pt x="214" y="1432"/>
                      </a:lnTo>
                      <a:lnTo>
                        <a:pt x="214" y="1432"/>
                      </a:lnTo>
                      <a:lnTo>
                        <a:pt x="216" y="1448"/>
                      </a:lnTo>
                      <a:lnTo>
                        <a:pt x="218" y="1476"/>
                      </a:lnTo>
                      <a:lnTo>
                        <a:pt x="220" y="1510"/>
                      </a:lnTo>
                      <a:lnTo>
                        <a:pt x="226" y="1548"/>
                      </a:lnTo>
                      <a:lnTo>
                        <a:pt x="232" y="1570"/>
                      </a:lnTo>
                      <a:lnTo>
                        <a:pt x="238" y="1590"/>
                      </a:lnTo>
                      <a:lnTo>
                        <a:pt x="246" y="1611"/>
                      </a:lnTo>
                      <a:lnTo>
                        <a:pt x="258" y="1631"/>
                      </a:lnTo>
                      <a:lnTo>
                        <a:pt x="270" y="1649"/>
                      </a:lnTo>
                      <a:lnTo>
                        <a:pt x="286" y="1667"/>
                      </a:lnTo>
                      <a:lnTo>
                        <a:pt x="304" y="1683"/>
                      </a:lnTo>
                      <a:lnTo>
                        <a:pt x="326" y="1697"/>
                      </a:lnTo>
                      <a:lnTo>
                        <a:pt x="326" y="1697"/>
                      </a:lnTo>
                      <a:lnTo>
                        <a:pt x="370" y="1723"/>
                      </a:lnTo>
                      <a:lnTo>
                        <a:pt x="410" y="1747"/>
                      </a:lnTo>
                      <a:lnTo>
                        <a:pt x="447" y="1767"/>
                      </a:lnTo>
                      <a:lnTo>
                        <a:pt x="479" y="1783"/>
                      </a:lnTo>
                      <a:lnTo>
                        <a:pt x="495" y="1789"/>
                      </a:lnTo>
                      <a:lnTo>
                        <a:pt x="511" y="1793"/>
                      </a:lnTo>
                      <a:lnTo>
                        <a:pt x="525" y="1793"/>
                      </a:lnTo>
                      <a:lnTo>
                        <a:pt x="541" y="1793"/>
                      </a:lnTo>
                      <a:lnTo>
                        <a:pt x="555" y="1789"/>
                      </a:lnTo>
                      <a:lnTo>
                        <a:pt x="569" y="1783"/>
                      </a:lnTo>
                      <a:lnTo>
                        <a:pt x="585" y="1773"/>
                      </a:lnTo>
                      <a:lnTo>
                        <a:pt x="599" y="1761"/>
                      </a:lnTo>
                      <a:lnTo>
                        <a:pt x="599" y="1761"/>
                      </a:lnTo>
                      <a:lnTo>
                        <a:pt x="615" y="1745"/>
                      </a:lnTo>
                      <a:lnTo>
                        <a:pt x="631" y="1725"/>
                      </a:lnTo>
                      <a:lnTo>
                        <a:pt x="669" y="1675"/>
                      </a:lnTo>
                      <a:lnTo>
                        <a:pt x="707" y="1619"/>
                      </a:lnTo>
                      <a:lnTo>
                        <a:pt x="743" y="1558"/>
                      </a:lnTo>
                      <a:lnTo>
                        <a:pt x="775" y="1500"/>
                      </a:lnTo>
                      <a:lnTo>
                        <a:pt x="801" y="1450"/>
                      </a:lnTo>
                      <a:lnTo>
                        <a:pt x="817" y="1412"/>
                      </a:lnTo>
                      <a:lnTo>
                        <a:pt x="823" y="1400"/>
                      </a:lnTo>
                      <a:lnTo>
                        <a:pt x="823" y="1392"/>
                      </a:lnTo>
                      <a:lnTo>
                        <a:pt x="823" y="1392"/>
                      </a:lnTo>
                      <a:lnTo>
                        <a:pt x="823" y="1378"/>
                      </a:lnTo>
                      <a:lnTo>
                        <a:pt x="827" y="1366"/>
                      </a:lnTo>
                      <a:lnTo>
                        <a:pt x="837" y="1334"/>
                      </a:lnTo>
                      <a:lnTo>
                        <a:pt x="845" y="1306"/>
                      </a:lnTo>
                      <a:lnTo>
                        <a:pt x="855" y="1264"/>
                      </a:lnTo>
                      <a:lnTo>
                        <a:pt x="855" y="1264"/>
                      </a:lnTo>
                      <a:lnTo>
                        <a:pt x="881" y="1140"/>
                      </a:lnTo>
                      <a:lnTo>
                        <a:pt x="887" y="1112"/>
                      </a:lnTo>
                      <a:lnTo>
                        <a:pt x="887" y="1112"/>
                      </a:lnTo>
                      <a:lnTo>
                        <a:pt x="885" y="1082"/>
                      </a:lnTo>
                      <a:lnTo>
                        <a:pt x="881" y="1010"/>
                      </a:lnTo>
                      <a:lnTo>
                        <a:pt x="881" y="970"/>
                      </a:lnTo>
                      <a:lnTo>
                        <a:pt x="881" y="934"/>
                      </a:lnTo>
                      <a:lnTo>
                        <a:pt x="887" y="902"/>
                      </a:lnTo>
                      <a:lnTo>
                        <a:pt x="891" y="890"/>
                      </a:lnTo>
                      <a:lnTo>
                        <a:pt x="895" y="880"/>
                      </a:lnTo>
                      <a:lnTo>
                        <a:pt x="895" y="880"/>
                      </a:lnTo>
                      <a:lnTo>
                        <a:pt x="901" y="872"/>
                      </a:lnTo>
                      <a:lnTo>
                        <a:pt x="911" y="866"/>
                      </a:lnTo>
                      <a:lnTo>
                        <a:pt x="923" y="862"/>
                      </a:lnTo>
                      <a:lnTo>
                        <a:pt x="935" y="856"/>
                      </a:lnTo>
                      <a:lnTo>
                        <a:pt x="965" y="850"/>
                      </a:lnTo>
                      <a:lnTo>
                        <a:pt x="997" y="844"/>
                      </a:lnTo>
                      <a:lnTo>
                        <a:pt x="1029" y="842"/>
                      </a:lnTo>
                      <a:lnTo>
                        <a:pt x="1055" y="840"/>
                      </a:lnTo>
                      <a:lnTo>
                        <a:pt x="1079" y="840"/>
                      </a:lnTo>
                      <a:lnTo>
                        <a:pt x="1079" y="840"/>
                      </a:lnTo>
                      <a:lnTo>
                        <a:pt x="1069" y="822"/>
                      </a:lnTo>
                      <a:lnTo>
                        <a:pt x="1061" y="802"/>
                      </a:lnTo>
                      <a:lnTo>
                        <a:pt x="1055" y="776"/>
                      </a:lnTo>
                      <a:lnTo>
                        <a:pt x="1049" y="744"/>
                      </a:lnTo>
                      <a:lnTo>
                        <a:pt x="1049" y="726"/>
                      </a:lnTo>
                      <a:lnTo>
                        <a:pt x="1049" y="706"/>
                      </a:lnTo>
                      <a:lnTo>
                        <a:pt x="1051" y="688"/>
                      </a:lnTo>
                      <a:lnTo>
                        <a:pt x="1055" y="666"/>
                      </a:lnTo>
                      <a:lnTo>
                        <a:pt x="1061" y="646"/>
                      </a:lnTo>
                      <a:lnTo>
                        <a:pt x="1071" y="624"/>
                      </a:lnTo>
                      <a:lnTo>
                        <a:pt x="1071" y="624"/>
                      </a:lnTo>
                      <a:lnTo>
                        <a:pt x="1091" y="586"/>
                      </a:lnTo>
                      <a:lnTo>
                        <a:pt x="1107" y="556"/>
                      </a:lnTo>
                      <a:lnTo>
                        <a:pt x="1121" y="536"/>
                      </a:lnTo>
                      <a:lnTo>
                        <a:pt x="1133" y="520"/>
                      </a:lnTo>
                      <a:lnTo>
                        <a:pt x="1141" y="512"/>
                      </a:lnTo>
                      <a:lnTo>
                        <a:pt x="1147" y="506"/>
                      </a:lnTo>
                      <a:lnTo>
                        <a:pt x="1151" y="504"/>
                      </a:lnTo>
                      <a:lnTo>
                        <a:pt x="1151" y="504"/>
                      </a:lnTo>
                      <a:lnTo>
                        <a:pt x="1085" y="424"/>
                      </a:lnTo>
                      <a:lnTo>
                        <a:pt x="941" y="248"/>
                      </a:lnTo>
                      <a:lnTo>
                        <a:pt x="861" y="156"/>
                      </a:lnTo>
                      <a:lnTo>
                        <a:pt x="789" y="76"/>
                      </a:lnTo>
                      <a:lnTo>
                        <a:pt x="761" y="44"/>
                      </a:lnTo>
                      <a:lnTo>
                        <a:pt x="737" y="20"/>
                      </a:lnTo>
                      <a:lnTo>
                        <a:pt x="719" y="4"/>
                      </a:lnTo>
                      <a:lnTo>
                        <a:pt x="715" y="0"/>
                      </a:lnTo>
                      <a:lnTo>
                        <a:pt x="711" y="0"/>
                      </a:lnTo>
                      <a:lnTo>
                        <a:pt x="711" y="0"/>
                      </a:lnTo>
                      <a:lnTo>
                        <a:pt x="699" y="8"/>
                      </a:lnTo>
                      <a:lnTo>
                        <a:pt x="681" y="22"/>
                      </a:lnTo>
                      <a:lnTo>
                        <a:pt x="659" y="42"/>
                      </a:lnTo>
                      <a:lnTo>
                        <a:pt x="637" y="68"/>
                      </a:lnTo>
                      <a:lnTo>
                        <a:pt x="613" y="96"/>
                      </a:lnTo>
                      <a:lnTo>
                        <a:pt x="591" y="126"/>
                      </a:lnTo>
                      <a:lnTo>
                        <a:pt x="573" y="156"/>
                      </a:lnTo>
                      <a:lnTo>
                        <a:pt x="559" y="184"/>
                      </a:lnTo>
                      <a:lnTo>
                        <a:pt x="559" y="184"/>
                      </a:lnTo>
                      <a:lnTo>
                        <a:pt x="549" y="214"/>
                      </a:lnTo>
                      <a:lnTo>
                        <a:pt x="543" y="246"/>
                      </a:lnTo>
                      <a:lnTo>
                        <a:pt x="537" y="278"/>
                      </a:lnTo>
                      <a:lnTo>
                        <a:pt x="533" y="310"/>
                      </a:lnTo>
                      <a:lnTo>
                        <a:pt x="529" y="362"/>
                      </a:lnTo>
                      <a:lnTo>
                        <a:pt x="527" y="384"/>
                      </a:lnTo>
                      <a:lnTo>
                        <a:pt x="246" y="232"/>
                      </a:lnTo>
                      <a:lnTo>
                        <a:pt x="246" y="232"/>
                      </a:lnTo>
                      <a:lnTo>
                        <a:pt x="242" y="254"/>
                      </a:lnTo>
                      <a:lnTo>
                        <a:pt x="236" y="306"/>
                      </a:lnTo>
                      <a:lnTo>
                        <a:pt x="232" y="338"/>
                      </a:lnTo>
                      <a:lnTo>
                        <a:pt x="230" y="372"/>
                      </a:lnTo>
                      <a:lnTo>
                        <a:pt x="228" y="404"/>
                      </a:lnTo>
                      <a:lnTo>
                        <a:pt x="230" y="432"/>
                      </a:lnTo>
                      <a:lnTo>
                        <a:pt x="230" y="432"/>
                      </a:lnTo>
                      <a:lnTo>
                        <a:pt x="238" y="516"/>
                      </a:lnTo>
                      <a:lnTo>
                        <a:pt x="246" y="634"/>
                      </a:lnTo>
                      <a:lnTo>
                        <a:pt x="254" y="784"/>
                      </a:lnTo>
                      <a:lnTo>
                        <a:pt x="22" y="672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Freeform 103">
                  <a:extLst>
                    <a:ext uri="{FF2B5EF4-FFF2-40B4-BE49-F238E27FC236}">
                      <a16:creationId xmlns:a16="http://schemas.microsoft.com/office/drawing/2014/main" id="{FE1C2BCC-7498-400A-B8D6-F8A499E791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1847"/>
                  <a:ext cx="240" cy="448"/>
                </a:xfrm>
                <a:custGeom>
                  <a:avLst/>
                  <a:gdLst>
                    <a:gd name="T0" fmla="*/ 240 w 240"/>
                    <a:gd name="T1" fmla="*/ 448 h 448"/>
                    <a:gd name="T2" fmla="*/ 40 w 240"/>
                    <a:gd name="T3" fmla="*/ 0 h 448"/>
                    <a:gd name="T4" fmla="*/ 0 w 240"/>
                    <a:gd name="T5" fmla="*/ 16 h 448"/>
                    <a:gd name="T6" fmla="*/ 120 w 240"/>
                    <a:gd name="T7" fmla="*/ 320 h 448"/>
                    <a:gd name="T8" fmla="*/ 240 w 240"/>
                    <a:gd name="T9" fmla="*/ 448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448">
                      <a:moveTo>
                        <a:pt x="240" y="448"/>
                      </a:moveTo>
                      <a:lnTo>
                        <a:pt x="40" y="0"/>
                      </a:lnTo>
                      <a:lnTo>
                        <a:pt x="0" y="16"/>
                      </a:lnTo>
                      <a:lnTo>
                        <a:pt x="120" y="320"/>
                      </a:lnTo>
                      <a:lnTo>
                        <a:pt x="240" y="448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104">
                  <a:extLst>
                    <a:ext uri="{FF2B5EF4-FFF2-40B4-BE49-F238E27FC236}">
                      <a16:creationId xmlns:a16="http://schemas.microsoft.com/office/drawing/2014/main" id="{47FAF7BE-7361-404B-95FE-C20331DA58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8" y="1743"/>
                  <a:ext cx="312" cy="760"/>
                </a:xfrm>
                <a:custGeom>
                  <a:avLst/>
                  <a:gdLst>
                    <a:gd name="T0" fmla="*/ 224 w 312"/>
                    <a:gd name="T1" fmla="*/ 616 h 760"/>
                    <a:gd name="T2" fmla="*/ 0 w 312"/>
                    <a:gd name="T3" fmla="*/ 8 h 760"/>
                    <a:gd name="T4" fmla="*/ 48 w 312"/>
                    <a:gd name="T5" fmla="*/ 0 h 760"/>
                    <a:gd name="T6" fmla="*/ 312 w 312"/>
                    <a:gd name="T7" fmla="*/ 760 h 760"/>
                    <a:gd name="T8" fmla="*/ 224 w 312"/>
                    <a:gd name="T9" fmla="*/ 616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2" h="760">
                      <a:moveTo>
                        <a:pt x="224" y="616"/>
                      </a:moveTo>
                      <a:lnTo>
                        <a:pt x="0" y="8"/>
                      </a:lnTo>
                      <a:lnTo>
                        <a:pt x="48" y="0"/>
                      </a:lnTo>
                      <a:lnTo>
                        <a:pt x="312" y="760"/>
                      </a:lnTo>
                      <a:lnTo>
                        <a:pt x="224" y="61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105">
                  <a:extLst>
                    <a:ext uri="{FF2B5EF4-FFF2-40B4-BE49-F238E27FC236}">
                      <a16:creationId xmlns:a16="http://schemas.microsoft.com/office/drawing/2014/main" id="{2B760540-1320-40EE-8F2D-171C02D6C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8" y="1767"/>
                  <a:ext cx="184" cy="656"/>
                </a:xfrm>
                <a:custGeom>
                  <a:avLst/>
                  <a:gdLst>
                    <a:gd name="T0" fmla="*/ 184 w 184"/>
                    <a:gd name="T1" fmla="*/ 536 h 656"/>
                    <a:gd name="T2" fmla="*/ 184 w 184"/>
                    <a:gd name="T3" fmla="*/ 536 h 656"/>
                    <a:gd name="T4" fmla="*/ 48 w 184"/>
                    <a:gd name="T5" fmla="*/ 0 h 656"/>
                    <a:gd name="T6" fmla="*/ 0 w 184"/>
                    <a:gd name="T7" fmla="*/ 8 h 656"/>
                    <a:gd name="T8" fmla="*/ 10 w 184"/>
                    <a:gd name="T9" fmla="*/ 52 h 656"/>
                    <a:gd name="T10" fmla="*/ 144 w 184"/>
                    <a:gd name="T11" fmla="*/ 656 h 656"/>
                    <a:gd name="T12" fmla="*/ 144 w 184"/>
                    <a:gd name="T13" fmla="*/ 656 h 656"/>
                    <a:gd name="T14" fmla="*/ 166 w 184"/>
                    <a:gd name="T15" fmla="*/ 602 h 656"/>
                    <a:gd name="T16" fmla="*/ 180 w 184"/>
                    <a:gd name="T17" fmla="*/ 562 h 656"/>
                    <a:gd name="T18" fmla="*/ 184 w 184"/>
                    <a:gd name="T19" fmla="*/ 546 h 656"/>
                    <a:gd name="T20" fmla="*/ 184 w 184"/>
                    <a:gd name="T21" fmla="*/ 536 h 656"/>
                    <a:gd name="T22" fmla="*/ 184 w 184"/>
                    <a:gd name="T23" fmla="*/ 536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4" h="656">
                      <a:moveTo>
                        <a:pt x="184" y="536"/>
                      </a:moveTo>
                      <a:lnTo>
                        <a:pt x="184" y="536"/>
                      </a:lnTo>
                      <a:lnTo>
                        <a:pt x="48" y="0"/>
                      </a:lnTo>
                      <a:lnTo>
                        <a:pt x="0" y="8"/>
                      </a:lnTo>
                      <a:lnTo>
                        <a:pt x="10" y="52"/>
                      </a:lnTo>
                      <a:lnTo>
                        <a:pt x="144" y="656"/>
                      </a:lnTo>
                      <a:lnTo>
                        <a:pt x="144" y="656"/>
                      </a:lnTo>
                      <a:lnTo>
                        <a:pt x="166" y="602"/>
                      </a:lnTo>
                      <a:lnTo>
                        <a:pt x="180" y="562"/>
                      </a:lnTo>
                      <a:lnTo>
                        <a:pt x="184" y="546"/>
                      </a:lnTo>
                      <a:lnTo>
                        <a:pt x="184" y="536"/>
                      </a:lnTo>
                      <a:lnTo>
                        <a:pt x="184" y="53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Freeform 106">
                  <a:extLst>
                    <a:ext uri="{FF2B5EF4-FFF2-40B4-BE49-F238E27FC236}">
                      <a16:creationId xmlns:a16="http://schemas.microsoft.com/office/drawing/2014/main" id="{313A5B7B-213C-4125-8CCA-AED55BE321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6" y="1495"/>
                  <a:ext cx="96" cy="304"/>
                </a:xfrm>
                <a:custGeom>
                  <a:avLst/>
                  <a:gdLst>
                    <a:gd name="T0" fmla="*/ 0 w 96"/>
                    <a:gd name="T1" fmla="*/ 0 h 304"/>
                    <a:gd name="T2" fmla="*/ 40 w 96"/>
                    <a:gd name="T3" fmla="*/ 304 h 304"/>
                    <a:gd name="T4" fmla="*/ 96 w 96"/>
                    <a:gd name="T5" fmla="*/ 304 h 304"/>
                    <a:gd name="T6" fmla="*/ 0 w 96"/>
                    <a:gd name="T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04">
                      <a:moveTo>
                        <a:pt x="0" y="0"/>
                      </a:moveTo>
                      <a:lnTo>
                        <a:pt x="40" y="304"/>
                      </a:lnTo>
                      <a:lnTo>
                        <a:pt x="96" y="3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Freeform 107">
                  <a:extLst>
                    <a:ext uri="{FF2B5EF4-FFF2-40B4-BE49-F238E27FC236}">
                      <a16:creationId xmlns:a16="http://schemas.microsoft.com/office/drawing/2014/main" id="{C8E29119-9EF8-4E36-9490-43ABF386B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0" y="1479"/>
                  <a:ext cx="136" cy="312"/>
                </a:xfrm>
                <a:custGeom>
                  <a:avLst/>
                  <a:gdLst>
                    <a:gd name="T0" fmla="*/ 136 w 136"/>
                    <a:gd name="T1" fmla="*/ 312 h 312"/>
                    <a:gd name="T2" fmla="*/ 56 w 136"/>
                    <a:gd name="T3" fmla="*/ 312 h 312"/>
                    <a:gd name="T4" fmla="*/ 56 w 136"/>
                    <a:gd name="T5" fmla="*/ 312 h 312"/>
                    <a:gd name="T6" fmla="*/ 28 w 136"/>
                    <a:gd name="T7" fmla="*/ 158 h 312"/>
                    <a:gd name="T8" fmla="*/ 0 w 136"/>
                    <a:gd name="T9" fmla="*/ 0 h 312"/>
                    <a:gd name="T10" fmla="*/ 0 w 136"/>
                    <a:gd name="T11" fmla="*/ 0 h 312"/>
                    <a:gd name="T12" fmla="*/ 6 w 136"/>
                    <a:gd name="T13" fmla="*/ 12 h 312"/>
                    <a:gd name="T14" fmla="*/ 22 w 136"/>
                    <a:gd name="T15" fmla="*/ 46 h 312"/>
                    <a:gd name="T16" fmla="*/ 68 w 136"/>
                    <a:gd name="T17" fmla="*/ 152 h 312"/>
                    <a:gd name="T18" fmla="*/ 136 w 136"/>
                    <a:gd name="T19" fmla="*/ 312 h 312"/>
                    <a:gd name="T20" fmla="*/ 136 w 136"/>
                    <a:gd name="T21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6" h="312">
                      <a:moveTo>
                        <a:pt x="136" y="312"/>
                      </a:moveTo>
                      <a:lnTo>
                        <a:pt x="56" y="312"/>
                      </a:lnTo>
                      <a:lnTo>
                        <a:pt x="56" y="312"/>
                      </a:lnTo>
                      <a:lnTo>
                        <a:pt x="28" y="15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22" y="46"/>
                      </a:lnTo>
                      <a:lnTo>
                        <a:pt x="68" y="152"/>
                      </a:lnTo>
                      <a:lnTo>
                        <a:pt x="136" y="312"/>
                      </a:lnTo>
                      <a:lnTo>
                        <a:pt x="136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Freeform 108">
                  <a:extLst>
                    <a:ext uri="{FF2B5EF4-FFF2-40B4-BE49-F238E27FC236}">
                      <a16:creationId xmlns:a16="http://schemas.microsoft.com/office/drawing/2014/main" id="{CDE85EE3-3D37-4CCF-ABBF-DCA91E12B4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1591"/>
                  <a:ext cx="176" cy="328"/>
                </a:xfrm>
                <a:custGeom>
                  <a:avLst/>
                  <a:gdLst>
                    <a:gd name="T0" fmla="*/ 176 w 176"/>
                    <a:gd name="T1" fmla="*/ 312 h 328"/>
                    <a:gd name="T2" fmla="*/ 0 w 176"/>
                    <a:gd name="T3" fmla="*/ 0 h 328"/>
                    <a:gd name="T4" fmla="*/ 120 w 176"/>
                    <a:gd name="T5" fmla="*/ 328 h 328"/>
                    <a:gd name="T6" fmla="*/ 176 w 176"/>
                    <a:gd name="T7" fmla="*/ 312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6" h="328">
                      <a:moveTo>
                        <a:pt x="176" y="312"/>
                      </a:moveTo>
                      <a:lnTo>
                        <a:pt x="0" y="0"/>
                      </a:lnTo>
                      <a:lnTo>
                        <a:pt x="120" y="328"/>
                      </a:lnTo>
                      <a:lnTo>
                        <a:pt x="176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Freeform 109">
                  <a:extLst>
                    <a:ext uri="{FF2B5EF4-FFF2-40B4-BE49-F238E27FC236}">
                      <a16:creationId xmlns:a16="http://schemas.microsoft.com/office/drawing/2014/main" id="{E1A80DED-F4E7-4C07-B89A-4ED236F1E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9" y="1999"/>
                  <a:ext cx="1933" cy="1096"/>
                </a:xfrm>
                <a:custGeom>
                  <a:avLst/>
                  <a:gdLst>
                    <a:gd name="T0" fmla="*/ 1933 w 1933"/>
                    <a:gd name="T1" fmla="*/ 1036 h 1096"/>
                    <a:gd name="T2" fmla="*/ 1933 w 1933"/>
                    <a:gd name="T3" fmla="*/ 1036 h 1096"/>
                    <a:gd name="T4" fmla="*/ 408 w 1933"/>
                    <a:gd name="T5" fmla="*/ 200 h 1096"/>
                    <a:gd name="T6" fmla="*/ 304 w 1933"/>
                    <a:gd name="T7" fmla="*/ 48 h 1096"/>
                    <a:gd name="T8" fmla="*/ 248 w 1933"/>
                    <a:gd name="T9" fmla="*/ 112 h 1096"/>
                    <a:gd name="T10" fmla="*/ 216 w 1933"/>
                    <a:gd name="T11" fmla="*/ 48 h 1096"/>
                    <a:gd name="T12" fmla="*/ 0 w 1933"/>
                    <a:gd name="T13" fmla="*/ 0 h 1096"/>
                    <a:gd name="T14" fmla="*/ 152 w 1933"/>
                    <a:gd name="T15" fmla="*/ 136 h 1096"/>
                    <a:gd name="T16" fmla="*/ 192 w 1933"/>
                    <a:gd name="T17" fmla="*/ 136 h 1096"/>
                    <a:gd name="T18" fmla="*/ 216 w 1933"/>
                    <a:gd name="T19" fmla="*/ 160 h 1096"/>
                    <a:gd name="T20" fmla="*/ 200 w 1933"/>
                    <a:gd name="T21" fmla="*/ 184 h 1096"/>
                    <a:gd name="T22" fmla="*/ 384 w 1933"/>
                    <a:gd name="T23" fmla="*/ 232 h 1096"/>
                    <a:gd name="T24" fmla="*/ 1889 w 1933"/>
                    <a:gd name="T25" fmla="*/ 1096 h 1096"/>
                    <a:gd name="T26" fmla="*/ 1889 w 1933"/>
                    <a:gd name="T27" fmla="*/ 1096 h 1096"/>
                    <a:gd name="T28" fmla="*/ 1915 w 1933"/>
                    <a:gd name="T29" fmla="*/ 1068 h 1096"/>
                    <a:gd name="T30" fmla="*/ 1929 w 1933"/>
                    <a:gd name="T31" fmla="*/ 1048 h 1096"/>
                    <a:gd name="T32" fmla="*/ 1933 w 1933"/>
                    <a:gd name="T33" fmla="*/ 1040 h 1096"/>
                    <a:gd name="T34" fmla="*/ 1933 w 1933"/>
                    <a:gd name="T35" fmla="*/ 1038 h 1096"/>
                    <a:gd name="T36" fmla="*/ 1933 w 1933"/>
                    <a:gd name="T37" fmla="*/ 1036 h 1096"/>
                    <a:gd name="T38" fmla="*/ 1933 w 1933"/>
                    <a:gd name="T39" fmla="*/ 1036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3" h="1096">
                      <a:moveTo>
                        <a:pt x="1933" y="1036"/>
                      </a:moveTo>
                      <a:lnTo>
                        <a:pt x="1933" y="1036"/>
                      </a:lnTo>
                      <a:lnTo>
                        <a:pt x="408" y="200"/>
                      </a:lnTo>
                      <a:lnTo>
                        <a:pt x="304" y="48"/>
                      </a:lnTo>
                      <a:lnTo>
                        <a:pt x="248" y="112"/>
                      </a:lnTo>
                      <a:lnTo>
                        <a:pt x="216" y="48"/>
                      </a:lnTo>
                      <a:lnTo>
                        <a:pt x="0" y="0"/>
                      </a:lnTo>
                      <a:lnTo>
                        <a:pt x="152" y="136"/>
                      </a:lnTo>
                      <a:lnTo>
                        <a:pt x="192" y="136"/>
                      </a:lnTo>
                      <a:lnTo>
                        <a:pt x="216" y="160"/>
                      </a:lnTo>
                      <a:lnTo>
                        <a:pt x="200" y="184"/>
                      </a:lnTo>
                      <a:lnTo>
                        <a:pt x="384" y="232"/>
                      </a:lnTo>
                      <a:lnTo>
                        <a:pt x="1889" y="1096"/>
                      </a:lnTo>
                      <a:lnTo>
                        <a:pt x="1889" y="1096"/>
                      </a:lnTo>
                      <a:lnTo>
                        <a:pt x="1915" y="1068"/>
                      </a:lnTo>
                      <a:lnTo>
                        <a:pt x="1929" y="1048"/>
                      </a:lnTo>
                      <a:lnTo>
                        <a:pt x="1933" y="1040"/>
                      </a:lnTo>
                      <a:lnTo>
                        <a:pt x="1933" y="1038"/>
                      </a:lnTo>
                      <a:lnTo>
                        <a:pt x="1933" y="1036"/>
                      </a:lnTo>
                      <a:lnTo>
                        <a:pt x="1933" y="103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Freeform 110">
                  <a:extLst>
                    <a:ext uri="{FF2B5EF4-FFF2-40B4-BE49-F238E27FC236}">
                      <a16:creationId xmlns:a16="http://schemas.microsoft.com/office/drawing/2014/main" id="{009B0E9C-6CF9-4AB1-99DE-114590E7D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3" y="1519"/>
                  <a:ext cx="1617" cy="1344"/>
                </a:xfrm>
                <a:custGeom>
                  <a:avLst/>
                  <a:gdLst>
                    <a:gd name="T0" fmla="*/ 1593 w 1617"/>
                    <a:gd name="T1" fmla="*/ 1232 h 1344"/>
                    <a:gd name="T2" fmla="*/ 368 w 1617"/>
                    <a:gd name="T3" fmla="*/ 272 h 1344"/>
                    <a:gd name="T4" fmla="*/ 248 w 1617"/>
                    <a:gd name="T5" fmla="*/ 104 h 1344"/>
                    <a:gd name="T6" fmla="*/ 208 w 1617"/>
                    <a:gd name="T7" fmla="*/ 136 h 1344"/>
                    <a:gd name="T8" fmla="*/ 192 w 1617"/>
                    <a:gd name="T9" fmla="*/ 88 h 1344"/>
                    <a:gd name="T10" fmla="*/ 0 w 1617"/>
                    <a:gd name="T11" fmla="*/ 0 h 1344"/>
                    <a:gd name="T12" fmla="*/ 96 w 1617"/>
                    <a:gd name="T13" fmla="*/ 168 h 1344"/>
                    <a:gd name="T14" fmla="*/ 168 w 1617"/>
                    <a:gd name="T15" fmla="*/ 160 h 1344"/>
                    <a:gd name="T16" fmla="*/ 152 w 1617"/>
                    <a:gd name="T17" fmla="*/ 216 h 1344"/>
                    <a:gd name="T18" fmla="*/ 232 w 1617"/>
                    <a:gd name="T19" fmla="*/ 272 h 1344"/>
                    <a:gd name="T20" fmla="*/ 336 w 1617"/>
                    <a:gd name="T21" fmla="*/ 312 h 1344"/>
                    <a:gd name="T22" fmla="*/ 1617 w 1617"/>
                    <a:gd name="T23" fmla="*/ 1344 h 1344"/>
                    <a:gd name="T24" fmla="*/ 1593 w 1617"/>
                    <a:gd name="T25" fmla="*/ 1232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17" h="1344">
                      <a:moveTo>
                        <a:pt x="1593" y="1232"/>
                      </a:moveTo>
                      <a:lnTo>
                        <a:pt x="368" y="272"/>
                      </a:lnTo>
                      <a:lnTo>
                        <a:pt x="248" y="104"/>
                      </a:lnTo>
                      <a:lnTo>
                        <a:pt x="208" y="136"/>
                      </a:lnTo>
                      <a:lnTo>
                        <a:pt x="192" y="88"/>
                      </a:lnTo>
                      <a:lnTo>
                        <a:pt x="0" y="0"/>
                      </a:lnTo>
                      <a:lnTo>
                        <a:pt x="96" y="168"/>
                      </a:lnTo>
                      <a:lnTo>
                        <a:pt x="168" y="160"/>
                      </a:lnTo>
                      <a:lnTo>
                        <a:pt x="152" y="216"/>
                      </a:lnTo>
                      <a:lnTo>
                        <a:pt x="232" y="272"/>
                      </a:lnTo>
                      <a:lnTo>
                        <a:pt x="336" y="312"/>
                      </a:lnTo>
                      <a:lnTo>
                        <a:pt x="1617" y="1344"/>
                      </a:lnTo>
                      <a:lnTo>
                        <a:pt x="1593" y="1232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Freeform 111">
                  <a:extLst>
                    <a:ext uri="{FF2B5EF4-FFF2-40B4-BE49-F238E27FC236}">
                      <a16:creationId xmlns:a16="http://schemas.microsoft.com/office/drawing/2014/main" id="{927934BB-8C92-49B3-B622-298B7C033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6" y="1231"/>
                  <a:ext cx="1144" cy="1352"/>
                </a:xfrm>
                <a:custGeom>
                  <a:avLst/>
                  <a:gdLst>
                    <a:gd name="T0" fmla="*/ 1144 w 1144"/>
                    <a:gd name="T1" fmla="*/ 1248 h 1352"/>
                    <a:gd name="T2" fmla="*/ 280 w 1144"/>
                    <a:gd name="T3" fmla="*/ 304 h 1352"/>
                    <a:gd name="T4" fmla="*/ 248 w 1144"/>
                    <a:gd name="T5" fmla="*/ 208 h 1352"/>
                    <a:gd name="T6" fmla="*/ 212 w 1144"/>
                    <a:gd name="T7" fmla="*/ 132 h 1352"/>
                    <a:gd name="T8" fmla="*/ 156 w 1144"/>
                    <a:gd name="T9" fmla="*/ 164 h 1352"/>
                    <a:gd name="T10" fmla="*/ 160 w 1144"/>
                    <a:gd name="T11" fmla="*/ 104 h 1352"/>
                    <a:gd name="T12" fmla="*/ 0 w 1144"/>
                    <a:gd name="T13" fmla="*/ 0 h 1352"/>
                    <a:gd name="T14" fmla="*/ 72 w 1144"/>
                    <a:gd name="T15" fmla="*/ 168 h 1352"/>
                    <a:gd name="T16" fmla="*/ 124 w 1144"/>
                    <a:gd name="T17" fmla="*/ 192 h 1352"/>
                    <a:gd name="T18" fmla="*/ 96 w 1144"/>
                    <a:gd name="T19" fmla="*/ 240 h 1352"/>
                    <a:gd name="T20" fmla="*/ 184 w 1144"/>
                    <a:gd name="T21" fmla="*/ 304 h 1352"/>
                    <a:gd name="T22" fmla="*/ 296 w 1144"/>
                    <a:gd name="T23" fmla="*/ 360 h 1352"/>
                    <a:gd name="T24" fmla="*/ 1136 w 1144"/>
                    <a:gd name="T25" fmla="*/ 1352 h 1352"/>
                    <a:gd name="T26" fmla="*/ 1144 w 1144"/>
                    <a:gd name="T27" fmla="*/ 1248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44" h="1352">
                      <a:moveTo>
                        <a:pt x="1144" y="1248"/>
                      </a:moveTo>
                      <a:lnTo>
                        <a:pt x="280" y="304"/>
                      </a:lnTo>
                      <a:lnTo>
                        <a:pt x="248" y="208"/>
                      </a:lnTo>
                      <a:lnTo>
                        <a:pt x="212" y="132"/>
                      </a:lnTo>
                      <a:lnTo>
                        <a:pt x="156" y="164"/>
                      </a:lnTo>
                      <a:lnTo>
                        <a:pt x="160" y="104"/>
                      </a:lnTo>
                      <a:lnTo>
                        <a:pt x="0" y="0"/>
                      </a:lnTo>
                      <a:lnTo>
                        <a:pt x="72" y="168"/>
                      </a:lnTo>
                      <a:lnTo>
                        <a:pt x="124" y="192"/>
                      </a:lnTo>
                      <a:lnTo>
                        <a:pt x="96" y="240"/>
                      </a:lnTo>
                      <a:lnTo>
                        <a:pt x="184" y="304"/>
                      </a:lnTo>
                      <a:lnTo>
                        <a:pt x="296" y="360"/>
                      </a:lnTo>
                      <a:lnTo>
                        <a:pt x="1136" y="1352"/>
                      </a:lnTo>
                      <a:lnTo>
                        <a:pt x="1144" y="1248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12">
                  <a:extLst>
                    <a:ext uri="{FF2B5EF4-FFF2-40B4-BE49-F238E27FC236}">
                      <a16:creationId xmlns:a16="http://schemas.microsoft.com/office/drawing/2014/main" id="{163ABDD0-952B-4665-A8A0-E3D5BC534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7" y="2095"/>
                  <a:ext cx="314" cy="368"/>
                </a:xfrm>
                <a:custGeom>
                  <a:avLst/>
                  <a:gdLst>
                    <a:gd name="T0" fmla="*/ 152 w 314"/>
                    <a:gd name="T1" fmla="*/ 64 h 368"/>
                    <a:gd name="T2" fmla="*/ 0 w 314"/>
                    <a:gd name="T3" fmla="*/ 312 h 368"/>
                    <a:gd name="T4" fmla="*/ 0 w 314"/>
                    <a:gd name="T5" fmla="*/ 312 h 368"/>
                    <a:gd name="T6" fmla="*/ 60 w 314"/>
                    <a:gd name="T7" fmla="*/ 342 h 368"/>
                    <a:gd name="T8" fmla="*/ 102 w 314"/>
                    <a:gd name="T9" fmla="*/ 362 h 368"/>
                    <a:gd name="T10" fmla="*/ 114 w 314"/>
                    <a:gd name="T11" fmla="*/ 368 h 368"/>
                    <a:gd name="T12" fmla="*/ 118 w 314"/>
                    <a:gd name="T13" fmla="*/ 368 h 368"/>
                    <a:gd name="T14" fmla="*/ 120 w 314"/>
                    <a:gd name="T15" fmla="*/ 368 h 368"/>
                    <a:gd name="T16" fmla="*/ 120 w 314"/>
                    <a:gd name="T17" fmla="*/ 368 h 368"/>
                    <a:gd name="T18" fmla="*/ 136 w 314"/>
                    <a:gd name="T19" fmla="*/ 244 h 368"/>
                    <a:gd name="T20" fmla="*/ 152 w 314"/>
                    <a:gd name="T21" fmla="*/ 128 h 368"/>
                    <a:gd name="T22" fmla="*/ 288 w 314"/>
                    <a:gd name="T23" fmla="*/ 96 h 368"/>
                    <a:gd name="T24" fmla="*/ 288 w 314"/>
                    <a:gd name="T25" fmla="*/ 96 h 368"/>
                    <a:gd name="T26" fmla="*/ 304 w 314"/>
                    <a:gd name="T27" fmla="*/ 48 h 368"/>
                    <a:gd name="T28" fmla="*/ 314 w 314"/>
                    <a:gd name="T29" fmla="*/ 14 h 368"/>
                    <a:gd name="T30" fmla="*/ 314 w 314"/>
                    <a:gd name="T31" fmla="*/ 4 h 368"/>
                    <a:gd name="T32" fmla="*/ 314 w 314"/>
                    <a:gd name="T33" fmla="*/ 2 h 368"/>
                    <a:gd name="T34" fmla="*/ 312 w 314"/>
                    <a:gd name="T35" fmla="*/ 0 h 368"/>
                    <a:gd name="T36" fmla="*/ 312 w 314"/>
                    <a:gd name="T37" fmla="*/ 0 h 368"/>
                    <a:gd name="T38" fmla="*/ 302 w 314"/>
                    <a:gd name="T39" fmla="*/ 2 h 368"/>
                    <a:gd name="T40" fmla="*/ 282 w 314"/>
                    <a:gd name="T41" fmla="*/ 10 h 368"/>
                    <a:gd name="T42" fmla="*/ 228 w 314"/>
                    <a:gd name="T43" fmla="*/ 32 h 368"/>
                    <a:gd name="T44" fmla="*/ 152 w 314"/>
                    <a:gd name="T45" fmla="*/ 64 h 368"/>
                    <a:gd name="T46" fmla="*/ 152 w 314"/>
                    <a:gd name="T47" fmla="*/ 64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14" h="368">
                      <a:moveTo>
                        <a:pt x="152" y="64"/>
                      </a:move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60" y="342"/>
                      </a:lnTo>
                      <a:lnTo>
                        <a:pt x="102" y="362"/>
                      </a:lnTo>
                      <a:lnTo>
                        <a:pt x="114" y="368"/>
                      </a:lnTo>
                      <a:lnTo>
                        <a:pt x="118" y="368"/>
                      </a:lnTo>
                      <a:lnTo>
                        <a:pt x="120" y="368"/>
                      </a:lnTo>
                      <a:lnTo>
                        <a:pt x="120" y="368"/>
                      </a:lnTo>
                      <a:lnTo>
                        <a:pt x="136" y="244"/>
                      </a:lnTo>
                      <a:lnTo>
                        <a:pt x="152" y="128"/>
                      </a:lnTo>
                      <a:lnTo>
                        <a:pt x="288" y="96"/>
                      </a:lnTo>
                      <a:lnTo>
                        <a:pt x="288" y="96"/>
                      </a:lnTo>
                      <a:lnTo>
                        <a:pt x="304" y="48"/>
                      </a:lnTo>
                      <a:lnTo>
                        <a:pt x="314" y="14"/>
                      </a:lnTo>
                      <a:lnTo>
                        <a:pt x="314" y="4"/>
                      </a:lnTo>
                      <a:lnTo>
                        <a:pt x="314" y="2"/>
                      </a:lnTo>
                      <a:lnTo>
                        <a:pt x="312" y="0"/>
                      </a:lnTo>
                      <a:lnTo>
                        <a:pt x="312" y="0"/>
                      </a:lnTo>
                      <a:lnTo>
                        <a:pt x="302" y="2"/>
                      </a:lnTo>
                      <a:lnTo>
                        <a:pt x="282" y="10"/>
                      </a:lnTo>
                      <a:lnTo>
                        <a:pt x="228" y="32"/>
                      </a:lnTo>
                      <a:lnTo>
                        <a:pt x="152" y="64"/>
                      </a:lnTo>
                      <a:lnTo>
                        <a:pt x="152" y="6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13">
                  <a:extLst>
                    <a:ext uri="{FF2B5EF4-FFF2-40B4-BE49-F238E27FC236}">
                      <a16:creationId xmlns:a16="http://schemas.microsoft.com/office/drawing/2014/main" id="{A0D5BDB3-5203-4856-9992-2F2ADE0E4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7" y="1695"/>
                  <a:ext cx="314" cy="368"/>
                </a:xfrm>
                <a:custGeom>
                  <a:avLst/>
                  <a:gdLst>
                    <a:gd name="T0" fmla="*/ 152 w 314"/>
                    <a:gd name="T1" fmla="*/ 64 h 368"/>
                    <a:gd name="T2" fmla="*/ 0 w 314"/>
                    <a:gd name="T3" fmla="*/ 312 h 368"/>
                    <a:gd name="T4" fmla="*/ 0 w 314"/>
                    <a:gd name="T5" fmla="*/ 312 h 368"/>
                    <a:gd name="T6" fmla="*/ 60 w 314"/>
                    <a:gd name="T7" fmla="*/ 342 h 368"/>
                    <a:gd name="T8" fmla="*/ 102 w 314"/>
                    <a:gd name="T9" fmla="*/ 362 h 368"/>
                    <a:gd name="T10" fmla="*/ 114 w 314"/>
                    <a:gd name="T11" fmla="*/ 368 h 368"/>
                    <a:gd name="T12" fmla="*/ 118 w 314"/>
                    <a:gd name="T13" fmla="*/ 368 h 368"/>
                    <a:gd name="T14" fmla="*/ 120 w 314"/>
                    <a:gd name="T15" fmla="*/ 368 h 368"/>
                    <a:gd name="T16" fmla="*/ 120 w 314"/>
                    <a:gd name="T17" fmla="*/ 368 h 368"/>
                    <a:gd name="T18" fmla="*/ 136 w 314"/>
                    <a:gd name="T19" fmla="*/ 244 h 368"/>
                    <a:gd name="T20" fmla="*/ 152 w 314"/>
                    <a:gd name="T21" fmla="*/ 128 h 368"/>
                    <a:gd name="T22" fmla="*/ 288 w 314"/>
                    <a:gd name="T23" fmla="*/ 96 h 368"/>
                    <a:gd name="T24" fmla="*/ 288 w 314"/>
                    <a:gd name="T25" fmla="*/ 96 h 368"/>
                    <a:gd name="T26" fmla="*/ 304 w 314"/>
                    <a:gd name="T27" fmla="*/ 48 h 368"/>
                    <a:gd name="T28" fmla="*/ 314 w 314"/>
                    <a:gd name="T29" fmla="*/ 14 h 368"/>
                    <a:gd name="T30" fmla="*/ 314 w 314"/>
                    <a:gd name="T31" fmla="*/ 4 h 368"/>
                    <a:gd name="T32" fmla="*/ 314 w 314"/>
                    <a:gd name="T33" fmla="*/ 2 h 368"/>
                    <a:gd name="T34" fmla="*/ 312 w 314"/>
                    <a:gd name="T35" fmla="*/ 0 h 368"/>
                    <a:gd name="T36" fmla="*/ 312 w 314"/>
                    <a:gd name="T37" fmla="*/ 0 h 368"/>
                    <a:gd name="T38" fmla="*/ 302 w 314"/>
                    <a:gd name="T39" fmla="*/ 2 h 368"/>
                    <a:gd name="T40" fmla="*/ 282 w 314"/>
                    <a:gd name="T41" fmla="*/ 10 h 368"/>
                    <a:gd name="T42" fmla="*/ 228 w 314"/>
                    <a:gd name="T43" fmla="*/ 32 h 368"/>
                    <a:gd name="T44" fmla="*/ 152 w 314"/>
                    <a:gd name="T45" fmla="*/ 64 h 368"/>
                    <a:gd name="T46" fmla="*/ 152 w 314"/>
                    <a:gd name="T47" fmla="*/ 64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14" h="368">
                      <a:moveTo>
                        <a:pt x="152" y="64"/>
                      </a:move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60" y="342"/>
                      </a:lnTo>
                      <a:lnTo>
                        <a:pt x="102" y="362"/>
                      </a:lnTo>
                      <a:lnTo>
                        <a:pt x="114" y="368"/>
                      </a:lnTo>
                      <a:lnTo>
                        <a:pt x="118" y="368"/>
                      </a:lnTo>
                      <a:lnTo>
                        <a:pt x="120" y="368"/>
                      </a:lnTo>
                      <a:lnTo>
                        <a:pt x="120" y="368"/>
                      </a:lnTo>
                      <a:lnTo>
                        <a:pt x="136" y="244"/>
                      </a:lnTo>
                      <a:lnTo>
                        <a:pt x="152" y="128"/>
                      </a:lnTo>
                      <a:lnTo>
                        <a:pt x="288" y="96"/>
                      </a:lnTo>
                      <a:lnTo>
                        <a:pt x="288" y="96"/>
                      </a:lnTo>
                      <a:lnTo>
                        <a:pt x="304" y="48"/>
                      </a:lnTo>
                      <a:lnTo>
                        <a:pt x="314" y="14"/>
                      </a:lnTo>
                      <a:lnTo>
                        <a:pt x="314" y="4"/>
                      </a:lnTo>
                      <a:lnTo>
                        <a:pt x="314" y="2"/>
                      </a:lnTo>
                      <a:lnTo>
                        <a:pt x="312" y="0"/>
                      </a:lnTo>
                      <a:lnTo>
                        <a:pt x="312" y="0"/>
                      </a:lnTo>
                      <a:lnTo>
                        <a:pt x="302" y="2"/>
                      </a:lnTo>
                      <a:lnTo>
                        <a:pt x="282" y="10"/>
                      </a:lnTo>
                      <a:lnTo>
                        <a:pt x="228" y="32"/>
                      </a:lnTo>
                      <a:lnTo>
                        <a:pt x="152" y="64"/>
                      </a:lnTo>
                      <a:lnTo>
                        <a:pt x="152" y="6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114">
                  <a:extLst>
                    <a:ext uri="{FF2B5EF4-FFF2-40B4-BE49-F238E27FC236}">
                      <a16:creationId xmlns:a16="http://schemas.microsoft.com/office/drawing/2014/main" id="{49D0BA73-D3FA-4049-8FFF-2C8B30331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" y="1461"/>
                  <a:ext cx="384" cy="312"/>
                </a:xfrm>
                <a:custGeom>
                  <a:avLst/>
                  <a:gdLst>
                    <a:gd name="T0" fmla="*/ 210 w 384"/>
                    <a:gd name="T1" fmla="*/ 24 h 312"/>
                    <a:gd name="T2" fmla="*/ 0 w 384"/>
                    <a:gd name="T3" fmla="*/ 228 h 312"/>
                    <a:gd name="T4" fmla="*/ 0 w 384"/>
                    <a:gd name="T5" fmla="*/ 228 h 312"/>
                    <a:gd name="T6" fmla="*/ 50 w 384"/>
                    <a:gd name="T7" fmla="*/ 274 h 312"/>
                    <a:gd name="T8" fmla="*/ 86 w 384"/>
                    <a:gd name="T9" fmla="*/ 302 h 312"/>
                    <a:gd name="T10" fmla="*/ 96 w 384"/>
                    <a:gd name="T11" fmla="*/ 312 h 312"/>
                    <a:gd name="T12" fmla="*/ 100 w 384"/>
                    <a:gd name="T13" fmla="*/ 312 h 312"/>
                    <a:gd name="T14" fmla="*/ 102 w 384"/>
                    <a:gd name="T15" fmla="*/ 312 h 312"/>
                    <a:gd name="T16" fmla="*/ 102 w 384"/>
                    <a:gd name="T17" fmla="*/ 312 h 312"/>
                    <a:gd name="T18" fmla="*/ 148 w 384"/>
                    <a:gd name="T19" fmla="*/ 196 h 312"/>
                    <a:gd name="T20" fmla="*/ 194 w 384"/>
                    <a:gd name="T21" fmla="*/ 86 h 312"/>
                    <a:gd name="T22" fmla="*/ 334 w 384"/>
                    <a:gd name="T23" fmla="*/ 88 h 312"/>
                    <a:gd name="T24" fmla="*/ 334 w 384"/>
                    <a:gd name="T25" fmla="*/ 88 h 312"/>
                    <a:gd name="T26" fmla="*/ 362 w 384"/>
                    <a:gd name="T27" fmla="*/ 44 h 312"/>
                    <a:gd name="T28" fmla="*/ 380 w 384"/>
                    <a:gd name="T29" fmla="*/ 14 h 312"/>
                    <a:gd name="T30" fmla="*/ 384 w 384"/>
                    <a:gd name="T31" fmla="*/ 4 h 312"/>
                    <a:gd name="T32" fmla="*/ 384 w 384"/>
                    <a:gd name="T33" fmla="*/ 0 h 312"/>
                    <a:gd name="T34" fmla="*/ 382 w 384"/>
                    <a:gd name="T35" fmla="*/ 0 h 312"/>
                    <a:gd name="T36" fmla="*/ 382 w 384"/>
                    <a:gd name="T37" fmla="*/ 0 h 312"/>
                    <a:gd name="T38" fmla="*/ 372 w 384"/>
                    <a:gd name="T39" fmla="*/ 0 h 312"/>
                    <a:gd name="T40" fmla="*/ 350 w 384"/>
                    <a:gd name="T41" fmla="*/ 2 h 312"/>
                    <a:gd name="T42" fmla="*/ 290 w 384"/>
                    <a:gd name="T43" fmla="*/ 12 h 312"/>
                    <a:gd name="T44" fmla="*/ 210 w 384"/>
                    <a:gd name="T45" fmla="*/ 24 h 312"/>
                    <a:gd name="T46" fmla="*/ 210 w 384"/>
                    <a:gd name="T47" fmla="*/ 24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84" h="312">
                      <a:moveTo>
                        <a:pt x="210" y="24"/>
                      </a:moveTo>
                      <a:lnTo>
                        <a:pt x="0" y="228"/>
                      </a:lnTo>
                      <a:lnTo>
                        <a:pt x="0" y="228"/>
                      </a:lnTo>
                      <a:lnTo>
                        <a:pt x="50" y="274"/>
                      </a:lnTo>
                      <a:lnTo>
                        <a:pt x="86" y="302"/>
                      </a:lnTo>
                      <a:lnTo>
                        <a:pt x="96" y="312"/>
                      </a:lnTo>
                      <a:lnTo>
                        <a:pt x="100" y="312"/>
                      </a:lnTo>
                      <a:lnTo>
                        <a:pt x="102" y="312"/>
                      </a:lnTo>
                      <a:lnTo>
                        <a:pt x="102" y="312"/>
                      </a:lnTo>
                      <a:lnTo>
                        <a:pt x="148" y="196"/>
                      </a:lnTo>
                      <a:lnTo>
                        <a:pt x="194" y="86"/>
                      </a:lnTo>
                      <a:lnTo>
                        <a:pt x="334" y="88"/>
                      </a:lnTo>
                      <a:lnTo>
                        <a:pt x="334" y="88"/>
                      </a:lnTo>
                      <a:lnTo>
                        <a:pt x="362" y="44"/>
                      </a:lnTo>
                      <a:lnTo>
                        <a:pt x="380" y="14"/>
                      </a:lnTo>
                      <a:lnTo>
                        <a:pt x="384" y="4"/>
                      </a:lnTo>
                      <a:lnTo>
                        <a:pt x="384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2" y="0"/>
                      </a:lnTo>
                      <a:lnTo>
                        <a:pt x="350" y="2"/>
                      </a:lnTo>
                      <a:lnTo>
                        <a:pt x="290" y="12"/>
                      </a:lnTo>
                      <a:lnTo>
                        <a:pt x="210" y="24"/>
                      </a:lnTo>
                      <a:lnTo>
                        <a:pt x="210" y="2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115">
                  <a:extLst>
                    <a:ext uri="{FF2B5EF4-FFF2-40B4-BE49-F238E27FC236}">
                      <a16:creationId xmlns:a16="http://schemas.microsoft.com/office/drawing/2014/main" id="{690E1D27-0812-42B6-B405-EC66D863CD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7" y="2047"/>
                  <a:ext cx="346" cy="352"/>
                </a:xfrm>
                <a:custGeom>
                  <a:avLst/>
                  <a:gdLst>
                    <a:gd name="T0" fmla="*/ 0 w 346"/>
                    <a:gd name="T1" fmla="*/ 296 h 352"/>
                    <a:gd name="T2" fmla="*/ 0 w 346"/>
                    <a:gd name="T3" fmla="*/ 296 h 352"/>
                    <a:gd name="T4" fmla="*/ 4 w 346"/>
                    <a:gd name="T5" fmla="*/ 304 h 352"/>
                    <a:gd name="T6" fmla="*/ 12 w 346"/>
                    <a:gd name="T7" fmla="*/ 324 h 352"/>
                    <a:gd name="T8" fmla="*/ 18 w 346"/>
                    <a:gd name="T9" fmla="*/ 334 h 352"/>
                    <a:gd name="T10" fmla="*/ 26 w 346"/>
                    <a:gd name="T11" fmla="*/ 344 h 352"/>
                    <a:gd name="T12" fmla="*/ 32 w 346"/>
                    <a:gd name="T13" fmla="*/ 350 h 352"/>
                    <a:gd name="T14" fmla="*/ 40 w 346"/>
                    <a:gd name="T15" fmla="*/ 352 h 352"/>
                    <a:gd name="T16" fmla="*/ 40 w 346"/>
                    <a:gd name="T17" fmla="*/ 352 h 352"/>
                    <a:gd name="T18" fmla="*/ 48 w 346"/>
                    <a:gd name="T19" fmla="*/ 352 h 352"/>
                    <a:gd name="T20" fmla="*/ 56 w 346"/>
                    <a:gd name="T21" fmla="*/ 350 h 352"/>
                    <a:gd name="T22" fmla="*/ 62 w 346"/>
                    <a:gd name="T23" fmla="*/ 346 h 352"/>
                    <a:gd name="T24" fmla="*/ 70 w 346"/>
                    <a:gd name="T25" fmla="*/ 340 h 352"/>
                    <a:gd name="T26" fmla="*/ 78 w 346"/>
                    <a:gd name="T27" fmla="*/ 334 h 352"/>
                    <a:gd name="T28" fmla="*/ 86 w 346"/>
                    <a:gd name="T29" fmla="*/ 324 h 352"/>
                    <a:gd name="T30" fmla="*/ 96 w 346"/>
                    <a:gd name="T31" fmla="*/ 312 h 352"/>
                    <a:gd name="T32" fmla="*/ 104 w 346"/>
                    <a:gd name="T33" fmla="*/ 296 h 352"/>
                    <a:gd name="T34" fmla="*/ 104 w 346"/>
                    <a:gd name="T35" fmla="*/ 296 h 352"/>
                    <a:gd name="T36" fmla="*/ 132 w 346"/>
                    <a:gd name="T37" fmla="*/ 248 h 352"/>
                    <a:gd name="T38" fmla="*/ 174 w 346"/>
                    <a:gd name="T39" fmla="*/ 184 h 352"/>
                    <a:gd name="T40" fmla="*/ 224 w 346"/>
                    <a:gd name="T41" fmla="*/ 104 h 352"/>
                    <a:gd name="T42" fmla="*/ 224 w 346"/>
                    <a:gd name="T43" fmla="*/ 104 h 352"/>
                    <a:gd name="T44" fmla="*/ 246 w 346"/>
                    <a:gd name="T45" fmla="*/ 100 h 352"/>
                    <a:gd name="T46" fmla="*/ 268 w 346"/>
                    <a:gd name="T47" fmla="*/ 98 h 352"/>
                    <a:gd name="T48" fmla="*/ 294 w 346"/>
                    <a:gd name="T49" fmla="*/ 92 h 352"/>
                    <a:gd name="T50" fmla="*/ 316 w 346"/>
                    <a:gd name="T51" fmla="*/ 86 h 352"/>
                    <a:gd name="T52" fmla="*/ 336 w 346"/>
                    <a:gd name="T53" fmla="*/ 76 h 352"/>
                    <a:gd name="T54" fmla="*/ 342 w 346"/>
                    <a:gd name="T55" fmla="*/ 72 h 352"/>
                    <a:gd name="T56" fmla="*/ 346 w 346"/>
                    <a:gd name="T57" fmla="*/ 68 h 352"/>
                    <a:gd name="T58" fmla="*/ 346 w 346"/>
                    <a:gd name="T59" fmla="*/ 62 h 352"/>
                    <a:gd name="T60" fmla="*/ 344 w 346"/>
                    <a:gd name="T61" fmla="*/ 56 h 352"/>
                    <a:gd name="T62" fmla="*/ 344 w 346"/>
                    <a:gd name="T63" fmla="*/ 56 h 352"/>
                    <a:gd name="T64" fmla="*/ 328 w 346"/>
                    <a:gd name="T65" fmla="*/ 30 h 352"/>
                    <a:gd name="T66" fmla="*/ 320 w 346"/>
                    <a:gd name="T67" fmla="*/ 18 h 352"/>
                    <a:gd name="T68" fmla="*/ 310 w 346"/>
                    <a:gd name="T69" fmla="*/ 8 h 352"/>
                    <a:gd name="T70" fmla="*/ 304 w 346"/>
                    <a:gd name="T71" fmla="*/ 6 h 352"/>
                    <a:gd name="T72" fmla="*/ 298 w 346"/>
                    <a:gd name="T73" fmla="*/ 2 h 352"/>
                    <a:gd name="T74" fmla="*/ 292 w 346"/>
                    <a:gd name="T75" fmla="*/ 2 h 352"/>
                    <a:gd name="T76" fmla="*/ 284 w 346"/>
                    <a:gd name="T77" fmla="*/ 0 h 352"/>
                    <a:gd name="T78" fmla="*/ 274 w 346"/>
                    <a:gd name="T79" fmla="*/ 2 h 352"/>
                    <a:gd name="T80" fmla="*/ 264 w 346"/>
                    <a:gd name="T81" fmla="*/ 4 h 352"/>
                    <a:gd name="T82" fmla="*/ 240 w 346"/>
                    <a:gd name="T83" fmla="*/ 16 h 352"/>
                    <a:gd name="T84" fmla="*/ 240 w 346"/>
                    <a:gd name="T85" fmla="*/ 16 h 352"/>
                    <a:gd name="T86" fmla="*/ 216 w 346"/>
                    <a:gd name="T87" fmla="*/ 32 h 352"/>
                    <a:gd name="T88" fmla="*/ 198 w 346"/>
                    <a:gd name="T89" fmla="*/ 48 h 352"/>
                    <a:gd name="T90" fmla="*/ 184 w 346"/>
                    <a:gd name="T91" fmla="*/ 64 h 352"/>
                    <a:gd name="T92" fmla="*/ 174 w 346"/>
                    <a:gd name="T93" fmla="*/ 78 h 352"/>
                    <a:gd name="T94" fmla="*/ 166 w 346"/>
                    <a:gd name="T95" fmla="*/ 92 h 352"/>
                    <a:gd name="T96" fmla="*/ 162 w 346"/>
                    <a:gd name="T97" fmla="*/ 102 h 352"/>
                    <a:gd name="T98" fmla="*/ 160 w 346"/>
                    <a:gd name="T99" fmla="*/ 112 h 352"/>
                    <a:gd name="T100" fmla="*/ 0 w 346"/>
                    <a:gd name="T101" fmla="*/ 29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6" h="352">
                      <a:moveTo>
                        <a:pt x="0" y="296"/>
                      </a:moveTo>
                      <a:lnTo>
                        <a:pt x="0" y="296"/>
                      </a:lnTo>
                      <a:lnTo>
                        <a:pt x="4" y="304"/>
                      </a:lnTo>
                      <a:lnTo>
                        <a:pt x="12" y="324"/>
                      </a:lnTo>
                      <a:lnTo>
                        <a:pt x="18" y="334"/>
                      </a:lnTo>
                      <a:lnTo>
                        <a:pt x="26" y="344"/>
                      </a:lnTo>
                      <a:lnTo>
                        <a:pt x="32" y="350"/>
                      </a:lnTo>
                      <a:lnTo>
                        <a:pt x="40" y="352"/>
                      </a:lnTo>
                      <a:lnTo>
                        <a:pt x="40" y="352"/>
                      </a:lnTo>
                      <a:lnTo>
                        <a:pt x="48" y="352"/>
                      </a:lnTo>
                      <a:lnTo>
                        <a:pt x="56" y="350"/>
                      </a:lnTo>
                      <a:lnTo>
                        <a:pt x="62" y="346"/>
                      </a:lnTo>
                      <a:lnTo>
                        <a:pt x="70" y="340"/>
                      </a:lnTo>
                      <a:lnTo>
                        <a:pt x="78" y="334"/>
                      </a:lnTo>
                      <a:lnTo>
                        <a:pt x="86" y="324"/>
                      </a:lnTo>
                      <a:lnTo>
                        <a:pt x="96" y="312"/>
                      </a:lnTo>
                      <a:lnTo>
                        <a:pt x="104" y="296"/>
                      </a:lnTo>
                      <a:lnTo>
                        <a:pt x="104" y="296"/>
                      </a:lnTo>
                      <a:lnTo>
                        <a:pt x="132" y="248"/>
                      </a:lnTo>
                      <a:lnTo>
                        <a:pt x="174" y="184"/>
                      </a:lnTo>
                      <a:lnTo>
                        <a:pt x="224" y="104"/>
                      </a:lnTo>
                      <a:lnTo>
                        <a:pt x="224" y="104"/>
                      </a:lnTo>
                      <a:lnTo>
                        <a:pt x="246" y="100"/>
                      </a:lnTo>
                      <a:lnTo>
                        <a:pt x="268" y="98"/>
                      </a:lnTo>
                      <a:lnTo>
                        <a:pt x="294" y="92"/>
                      </a:lnTo>
                      <a:lnTo>
                        <a:pt x="316" y="86"/>
                      </a:lnTo>
                      <a:lnTo>
                        <a:pt x="336" y="76"/>
                      </a:lnTo>
                      <a:lnTo>
                        <a:pt x="342" y="72"/>
                      </a:lnTo>
                      <a:lnTo>
                        <a:pt x="346" y="68"/>
                      </a:lnTo>
                      <a:lnTo>
                        <a:pt x="346" y="62"/>
                      </a:lnTo>
                      <a:lnTo>
                        <a:pt x="344" y="56"/>
                      </a:lnTo>
                      <a:lnTo>
                        <a:pt x="344" y="56"/>
                      </a:lnTo>
                      <a:lnTo>
                        <a:pt x="328" y="30"/>
                      </a:lnTo>
                      <a:lnTo>
                        <a:pt x="320" y="18"/>
                      </a:lnTo>
                      <a:lnTo>
                        <a:pt x="310" y="8"/>
                      </a:lnTo>
                      <a:lnTo>
                        <a:pt x="304" y="6"/>
                      </a:lnTo>
                      <a:lnTo>
                        <a:pt x="298" y="2"/>
                      </a:lnTo>
                      <a:lnTo>
                        <a:pt x="292" y="2"/>
                      </a:lnTo>
                      <a:lnTo>
                        <a:pt x="284" y="0"/>
                      </a:lnTo>
                      <a:lnTo>
                        <a:pt x="274" y="2"/>
                      </a:lnTo>
                      <a:lnTo>
                        <a:pt x="264" y="4"/>
                      </a:lnTo>
                      <a:lnTo>
                        <a:pt x="240" y="16"/>
                      </a:lnTo>
                      <a:lnTo>
                        <a:pt x="240" y="16"/>
                      </a:lnTo>
                      <a:lnTo>
                        <a:pt x="216" y="32"/>
                      </a:lnTo>
                      <a:lnTo>
                        <a:pt x="198" y="48"/>
                      </a:lnTo>
                      <a:lnTo>
                        <a:pt x="184" y="64"/>
                      </a:lnTo>
                      <a:lnTo>
                        <a:pt x="174" y="78"/>
                      </a:lnTo>
                      <a:lnTo>
                        <a:pt x="166" y="92"/>
                      </a:lnTo>
                      <a:lnTo>
                        <a:pt x="162" y="102"/>
                      </a:lnTo>
                      <a:lnTo>
                        <a:pt x="160" y="112"/>
                      </a:lnTo>
                      <a:lnTo>
                        <a:pt x="0" y="296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116">
                  <a:extLst>
                    <a:ext uri="{FF2B5EF4-FFF2-40B4-BE49-F238E27FC236}">
                      <a16:creationId xmlns:a16="http://schemas.microsoft.com/office/drawing/2014/main" id="{334578E8-1F45-418C-B1CF-866C0DB53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7" y="1647"/>
                  <a:ext cx="346" cy="352"/>
                </a:xfrm>
                <a:custGeom>
                  <a:avLst/>
                  <a:gdLst>
                    <a:gd name="T0" fmla="*/ 0 w 346"/>
                    <a:gd name="T1" fmla="*/ 296 h 352"/>
                    <a:gd name="T2" fmla="*/ 0 w 346"/>
                    <a:gd name="T3" fmla="*/ 296 h 352"/>
                    <a:gd name="T4" fmla="*/ 4 w 346"/>
                    <a:gd name="T5" fmla="*/ 304 h 352"/>
                    <a:gd name="T6" fmla="*/ 12 w 346"/>
                    <a:gd name="T7" fmla="*/ 324 h 352"/>
                    <a:gd name="T8" fmla="*/ 18 w 346"/>
                    <a:gd name="T9" fmla="*/ 334 h 352"/>
                    <a:gd name="T10" fmla="*/ 26 w 346"/>
                    <a:gd name="T11" fmla="*/ 344 h 352"/>
                    <a:gd name="T12" fmla="*/ 32 w 346"/>
                    <a:gd name="T13" fmla="*/ 350 h 352"/>
                    <a:gd name="T14" fmla="*/ 40 w 346"/>
                    <a:gd name="T15" fmla="*/ 352 h 352"/>
                    <a:gd name="T16" fmla="*/ 40 w 346"/>
                    <a:gd name="T17" fmla="*/ 352 h 352"/>
                    <a:gd name="T18" fmla="*/ 48 w 346"/>
                    <a:gd name="T19" fmla="*/ 352 h 352"/>
                    <a:gd name="T20" fmla="*/ 56 w 346"/>
                    <a:gd name="T21" fmla="*/ 350 h 352"/>
                    <a:gd name="T22" fmla="*/ 62 w 346"/>
                    <a:gd name="T23" fmla="*/ 346 h 352"/>
                    <a:gd name="T24" fmla="*/ 70 w 346"/>
                    <a:gd name="T25" fmla="*/ 340 h 352"/>
                    <a:gd name="T26" fmla="*/ 78 w 346"/>
                    <a:gd name="T27" fmla="*/ 334 h 352"/>
                    <a:gd name="T28" fmla="*/ 86 w 346"/>
                    <a:gd name="T29" fmla="*/ 324 h 352"/>
                    <a:gd name="T30" fmla="*/ 96 w 346"/>
                    <a:gd name="T31" fmla="*/ 312 h 352"/>
                    <a:gd name="T32" fmla="*/ 104 w 346"/>
                    <a:gd name="T33" fmla="*/ 296 h 352"/>
                    <a:gd name="T34" fmla="*/ 104 w 346"/>
                    <a:gd name="T35" fmla="*/ 296 h 352"/>
                    <a:gd name="T36" fmla="*/ 132 w 346"/>
                    <a:gd name="T37" fmla="*/ 248 h 352"/>
                    <a:gd name="T38" fmla="*/ 174 w 346"/>
                    <a:gd name="T39" fmla="*/ 184 h 352"/>
                    <a:gd name="T40" fmla="*/ 224 w 346"/>
                    <a:gd name="T41" fmla="*/ 104 h 352"/>
                    <a:gd name="T42" fmla="*/ 224 w 346"/>
                    <a:gd name="T43" fmla="*/ 104 h 352"/>
                    <a:gd name="T44" fmla="*/ 246 w 346"/>
                    <a:gd name="T45" fmla="*/ 100 h 352"/>
                    <a:gd name="T46" fmla="*/ 268 w 346"/>
                    <a:gd name="T47" fmla="*/ 98 h 352"/>
                    <a:gd name="T48" fmla="*/ 294 w 346"/>
                    <a:gd name="T49" fmla="*/ 92 h 352"/>
                    <a:gd name="T50" fmla="*/ 316 w 346"/>
                    <a:gd name="T51" fmla="*/ 86 h 352"/>
                    <a:gd name="T52" fmla="*/ 336 w 346"/>
                    <a:gd name="T53" fmla="*/ 76 h 352"/>
                    <a:gd name="T54" fmla="*/ 342 w 346"/>
                    <a:gd name="T55" fmla="*/ 72 h 352"/>
                    <a:gd name="T56" fmla="*/ 346 w 346"/>
                    <a:gd name="T57" fmla="*/ 68 h 352"/>
                    <a:gd name="T58" fmla="*/ 346 w 346"/>
                    <a:gd name="T59" fmla="*/ 62 h 352"/>
                    <a:gd name="T60" fmla="*/ 344 w 346"/>
                    <a:gd name="T61" fmla="*/ 56 h 352"/>
                    <a:gd name="T62" fmla="*/ 344 w 346"/>
                    <a:gd name="T63" fmla="*/ 56 h 352"/>
                    <a:gd name="T64" fmla="*/ 328 w 346"/>
                    <a:gd name="T65" fmla="*/ 30 h 352"/>
                    <a:gd name="T66" fmla="*/ 320 w 346"/>
                    <a:gd name="T67" fmla="*/ 18 h 352"/>
                    <a:gd name="T68" fmla="*/ 310 w 346"/>
                    <a:gd name="T69" fmla="*/ 8 h 352"/>
                    <a:gd name="T70" fmla="*/ 304 w 346"/>
                    <a:gd name="T71" fmla="*/ 6 h 352"/>
                    <a:gd name="T72" fmla="*/ 298 w 346"/>
                    <a:gd name="T73" fmla="*/ 2 h 352"/>
                    <a:gd name="T74" fmla="*/ 292 w 346"/>
                    <a:gd name="T75" fmla="*/ 2 h 352"/>
                    <a:gd name="T76" fmla="*/ 284 w 346"/>
                    <a:gd name="T77" fmla="*/ 0 h 352"/>
                    <a:gd name="T78" fmla="*/ 274 w 346"/>
                    <a:gd name="T79" fmla="*/ 2 h 352"/>
                    <a:gd name="T80" fmla="*/ 264 w 346"/>
                    <a:gd name="T81" fmla="*/ 4 h 352"/>
                    <a:gd name="T82" fmla="*/ 240 w 346"/>
                    <a:gd name="T83" fmla="*/ 16 h 352"/>
                    <a:gd name="T84" fmla="*/ 240 w 346"/>
                    <a:gd name="T85" fmla="*/ 16 h 352"/>
                    <a:gd name="T86" fmla="*/ 216 w 346"/>
                    <a:gd name="T87" fmla="*/ 32 h 352"/>
                    <a:gd name="T88" fmla="*/ 198 w 346"/>
                    <a:gd name="T89" fmla="*/ 48 h 352"/>
                    <a:gd name="T90" fmla="*/ 184 w 346"/>
                    <a:gd name="T91" fmla="*/ 64 h 352"/>
                    <a:gd name="T92" fmla="*/ 174 w 346"/>
                    <a:gd name="T93" fmla="*/ 78 h 352"/>
                    <a:gd name="T94" fmla="*/ 166 w 346"/>
                    <a:gd name="T95" fmla="*/ 92 h 352"/>
                    <a:gd name="T96" fmla="*/ 162 w 346"/>
                    <a:gd name="T97" fmla="*/ 102 h 352"/>
                    <a:gd name="T98" fmla="*/ 160 w 346"/>
                    <a:gd name="T99" fmla="*/ 112 h 352"/>
                    <a:gd name="T100" fmla="*/ 0 w 346"/>
                    <a:gd name="T101" fmla="*/ 29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6" h="352">
                      <a:moveTo>
                        <a:pt x="0" y="296"/>
                      </a:moveTo>
                      <a:lnTo>
                        <a:pt x="0" y="296"/>
                      </a:lnTo>
                      <a:lnTo>
                        <a:pt x="4" y="304"/>
                      </a:lnTo>
                      <a:lnTo>
                        <a:pt x="12" y="324"/>
                      </a:lnTo>
                      <a:lnTo>
                        <a:pt x="18" y="334"/>
                      </a:lnTo>
                      <a:lnTo>
                        <a:pt x="26" y="344"/>
                      </a:lnTo>
                      <a:lnTo>
                        <a:pt x="32" y="350"/>
                      </a:lnTo>
                      <a:lnTo>
                        <a:pt x="40" y="352"/>
                      </a:lnTo>
                      <a:lnTo>
                        <a:pt x="40" y="352"/>
                      </a:lnTo>
                      <a:lnTo>
                        <a:pt x="48" y="352"/>
                      </a:lnTo>
                      <a:lnTo>
                        <a:pt x="56" y="350"/>
                      </a:lnTo>
                      <a:lnTo>
                        <a:pt x="62" y="346"/>
                      </a:lnTo>
                      <a:lnTo>
                        <a:pt x="70" y="340"/>
                      </a:lnTo>
                      <a:lnTo>
                        <a:pt x="78" y="334"/>
                      </a:lnTo>
                      <a:lnTo>
                        <a:pt x="86" y="324"/>
                      </a:lnTo>
                      <a:lnTo>
                        <a:pt x="96" y="312"/>
                      </a:lnTo>
                      <a:lnTo>
                        <a:pt x="104" y="296"/>
                      </a:lnTo>
                      <a:lnTo>
                        <a:pt x="104" y="296"/>
                      </a:lnTo>
                      <a:lnTo>
                        <a:pt x="132" y="248"/>
                      </a:lnTo>
                      <a:lnTo>
                        <a:pt x="174" y="184"/>
                      </a:lnTo>
                      <a:lnTo>
                        <a:pt x="224" y="104"/>
                      </a:lnTo>
                      <a:lnTo>
                        <a:pt x="224" y="104"/>
                      </a:lnTo>
                      <a:lnTo>
                        <a:pt x="246" y="100"/>
                      </a:lnTo>
                      <a:lnTo>
                        <a:pt x="268" y="98"/>
                      </a:lnTo>
                      <a:lnTo>
                        <a:pt x="294" y="92"/>
                      </a:lnTo>
                      <a:lnTo>
                        <a:pt x="316" y="86"/>
                      </a:lnTo>
                      <a:lnTo>
                        <a:pt x="336" y="76"/>
                      </a:lnTo>
                      <a:lnTo>
                        <a:pt x="342" y="72"/>
                      </a:lnTo>
                      <a:lnTo>
                        <a:pt x="346" y="68"/>
                      </a:lnTo>
                      <a:lnTo>
                        <a:pt x="346" y="62"/>
                      </a:lnTo>
                      <a:lnTo>
                        <a:pt x="344" y="56"/>
                      </a:lnTo>
                      <a:lnTo>
                        <a:pt x="344" y="56"/>
                      </a:lnTo>
                      <a:lnTo>
                        <a:pt x="328" y="30"/>
                      </a:lnTo>
                      <a:lnTo>
                        <a:pt x="320" y="18"/>
                      </a:lnTo>
                      <a:lnTo>
                        <a:pt x="310" y="8"/>
                      </a:lnTo>
                      <a:lnTo>
                        <a:pt x="304" y="6"/>
                      </a:lnTo>
                      <a:lnTo>
                        <a:pt x="298" y="2"/>
                      </a:lnTo>
                      <a:lnTo>
                        <a:pt x="292" y="2"/>
                      </a:lnTo>
                      <a:lnTo>
                        <a:pt x="284" y="0"/>
                      </a:lnTo>
                      <a:lnTo>
                        <a:pt x="274" y="2"/>
                      </a:lnTo>
                      <a:lnTo>
                        <a:pt x="264" y="4"/>
                      </a:lnTo>
                      <a:lnTo>
                        <a:pt x="240" y="16"/>
                      </a:lnTo>
                      <a:lnTo>
                        <a:pt x="240" y="16"/>
                      </a:lnTo>
                      <a:lnTo>
                        <a:pt x="216" y="32"/>
                      </a:lnTo>
                      <a:lnTo>
                        <a:pt x="198" y="48"/>
                      </a:lnTo>
                      <a:lnTo>
                        <a:pt x="184" y="64"/>
                      </a:lnTo>
                      <a:lnTo>
                        <a:pt x="174" y="78"/>
                      </a:lnTo>
                      <a:lnTo>
                        <a:pt x="166" y="92"/>
                      </a:lnTo>
                      <a:lnTo>
                        <a:pt x="162" y="102"/>
                      </a:lnTo>
                      <a:lnTo>
                        <a:pt x="160" y="112"/>
                      </a:lnTo>
                      <a:lnTo>
                        <a:pt x="0" y="296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117">
                  <a:extLst>
                    <a:ext uri="{FF2B5EF4-FFF2-40B4-BE49-F238E27FC236}">
                      <a16:creationId xmlns:a16="http://schemas.microsoft.com/office/drawing/2014/main" id="{49208255-3513-4EDD-B851-A759FB125D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3" y="1397"/>
                  <a:ext cx="397" cy="286"/>
                </a:xfrm>
                <a:custGeom>
                  <a:avLst/>
                  <a:gdLst>
                    <a:gd name="T0" fmla="*/ 0 w 397"/>
                    <a:gd name="T1" fmla="*/ 222 h 286"/>
                    <a:gd name="T2" fmla="*/ 0 w 397"/>
                    <a:gd name="T3" fmla="*/ 222 h 286"/>
                    <a:gd name="T4" fmla="*/ 3 w 397"/>
                    <a:gd name="T5" fmla="*/ 230 h 286"/>
                    <a:gd name="T6" fmla="*/ 7 w 397"/>
                    <a:gd name="T7" fmla="*/ 252 h 286"/>
                    <a:gd name="T8" fmla="*/ 9 w 397"/>
                    <a:gd name="T9" fmla="*/ 262 h 286"/>
                    <a:gd name="T10" fmla="*/ 13 w 397"/>
                    <a:gd name="T11" fmla="*/ 274 h 286"/>
                    <a:gd name="T12" fmla="*/ 19 w 397"/>
                    <a:gd name="T13" fmla="*/ 282 h 286"/>
                    <a:gd name="T14" fmla="*/ 25 w 397"/>
                    <a:gd name="T15" fmla="*/ 286 h 286"/>
                    <a:gd name="T16" fmla="*/ 25 w 397"/>
                    <a:gd name="T17" fmla="*/ 286 h 286"/>
                    <a:gd name="T18" fmla="*/ 33 w 397"/>
                    <a:gd name="T19" fmla="*/ 286 h 286"/>
                    <a:gd name="T20" fmla="*/ 41 w 397"/>
                    <a:gd name="T21" fmla="*/ 286 h 286"/>
                    <a:gd name="T22" fmla="*/ 49 w 397"/>
                    <a:gd name="T23" fmla="*/ 284 h 286"/>
                    <a:gd name="T24" fmla="*/ 57 w 397"/>
                    <a:gd name="T25" fmla="*/ 282 h 286"/>
                    <a:gd name="T26" fmla="*/ 67 w 397"/>
                    <a:gd name="T27" fmla="*/ 276 h 286"/>
                    <a:gd name="T28" fmla="*/ 77 w 397"/>
                    <a:gd name="T29" fmla="*/ 268 h 286"/>
                    <a:gd name="T30" fmla="*/ 89 w 397"/>
                    <a:gd name="T31" fmla="*/ 258 h 286"/>
                    <a:gd name="T32" fmla="*/ 101 w 397"/>
                    <a:gd name="T33" fmla="*/ 246 h 286"/>
                    <a:gd name="T34" fmla="*/ 101 w 397"/>
                    <a:gd name="T35" fmla="*/ 246 h 286"/>
                    <a:gd name="T36" fmla="*/ 141 w 397"/>
                    <a:gd name="T37" fmla="*/ 206 h 286"/>
                    <a:gd name="T38" fmla="*/ 195 w 397"/>
                    <a:gd name="T39" fmla="*/ 154 h 286"/>
                    <a:gd name="T40" fmla="*/ 265 w 397"/>
                    <a:gd name="T41" fmla="*/ 88 h 286"/>
                    <a:gd name="T42" fmla="*/ 265 w 397"/>
                    <a:gd name="T43" fmla="*/ 88 h 286"/>
                    <a:gd name="T44" fmla="*/ 287 w 397"/>
                    <a:gd name="T45" fmla="*/ 90 h 286"/>
                    <a:gd name="T46" fmla="*/ 311 w 397"/>
                    <a:gd name="T47" fmla="*/ 92 h 286"/>
                    <a:gd name="T48" fmla="*/ 335 w 397"/>
                    <a:gd name="T49" fmla="*/ 92 h 286"/>
                    <a:gd name="T50" fmla="*/ 361 w 397"/>
                    <a:gd name="T51" fmla="*/ 92 h 286"/>
                    <a:gd name="T52" fmla="*/ 381 w 397"/>
                    <a:gd name="T53" fmla="*/ 88 h 286"/>
                    <a:gd name="T54" fmla="*/ 389 w 397"/>
                    <a:gd name="T55" fmla="*/ 84 h 286"/>
                    <a:gd name="T56" fmla="*/ 393 w 397"/>
                    <a:gd name="T57" fmla="*/ 80 h 286"/>
                    <a:gd name="T58" fmla="*/ 397 w 397"/>
                    <a:gd name="T59" fmla="*/ 76 h 286"/>
                    <a:gd name="T60" fmla="*/ 395 w 397"/>
                    <a:gd name="T61" fmla="*/ 70 h 286"/>
                    <a:gd name="T62" fmla="*/ 395 w 397"/>
                    <a:gd name="T63" fmla="*/ 70 h 286"/>
                    <a:gd name="T64" fmla="*/ 385 w 397"/>
                    <a:gd name="T65" fmla="*/ 40 h 286"/>
                    <a:gd name="T66" fmla="*/ 381 w 397"/>
                    <a:gd name="T67" fmla="*/ 28 h 286"/>
                    <a:gd name="T68" fmla="*/ 373 w 397"/>
                    <a:gd name="T69" fmla="*/ 16 h 286"/>
                    <a:gd name="T70" fmla="*/ 369 w 397"/>
                    <a:gd name="T71" fmla="*/ 10 h 286"/>
                    <a:gd name="T72" fmla="*/ 363 w 397"/>
                    <a:gd name="T73" fmla="*/ 6 h 286"/>
                    <a:gd name="T74" fmla="*/ 357 w 397"/>
                    <a:gd name="T75" fmla="*/ 4 h 286"/>
                    <a:gd name="T76" fmla="*/ 349 w 397"/>
                    <a:gd name="T77" fmla="*/ 2 h 286"/>
                    <a:gd name="T78" fmla="*/ 339 w 397"/>
                    <a:gd name="T79" fmla="*/ 0 h 286"/>
                    <a:gd name="T80" fmla="*/ 329 w 397"/>
                    <a:gd name="T81" fmla="*/ 2 h 286"/>
                    <a:gd name="T82" fmla="*/ 303 w 397"/>
                    <a:gd name="T83" fmla="*/ 6 h 286"/>
                    <a:gd name="T84" fmla="*/ 303 w 397"/>
                    <a:gd name="T85" fmla="*/ 6 h 286"/>
                    <a:gd name="T86" fmla="*/ 275 w 397"/>
                    <a:gd name="T87" fmla="*/ 16 h 286"/>
                    <a:gd name="T88" fmla="*/ 253 w 397"/>
                    <a:gd name="T89" fmla="*/ 28 h 286"/>
                    <a:gd name="T90" fmla="*/ 235 w 397"/>
                    <a:gd name="T91" fmla="*/ 40 h 286"/>
                    <a:gd name="T92" fmla="*/ 221 w 397"/>
                    <a:gd name="T93" fmla="*/ 52 h 286"/>
                    <a:gd name="T94" fmla="*/ 213 w 397"/>
                    <a:gd name="T95" fmla="*/ 64 h 286"/>
                    <a:gd name="T96" fmla="*/ 205 w 397"/>
                    <a:gd name="T97" fmla="*/ 72 h 286"/>
                    <a:gd name="T98" fmla="*/ 201 w 397"/>
                    <a:gd name="T99" fmla="*/ 82 h 286"/>
                    <a:gd name="T100" fmla="*/ 0 w 397"/>
                    <a:gd name="T101" fmla="*/ 22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97" h="286">
                      <a:moveTo>
                        <a:pt x="0" y="222"/>
                      </a:moveTo>
                      <a:lnTo>
                        <a:pt x="0" y="222"/>
                      </a:lnTo>
                      <a:lnTo>
                        <a:pt x="3" y="230"/>
                      </a:lnTo>
                      <a:lnTo>
                        <a:pt x="7" y="252"/>
                      </a:lnTo>
                      <a:lnTo>
                        <a:pt x="9" y="262"/>
                      </a:lnTo>
                      <a:lnTo>
                        <a:pt x="13" y="274"/>
                      </a:lnTo>
                      <a:lnTo>
                        <a:pt x="19" y="282"/>
                      </a:lnTo>
                      <a:lnTo>
                        <a:pt x="25" y="286"/>
                      </a:lnTo>
                      <a:lnTo>
                        <a:pt x="25" y="286"/>
                      </a:lnTo>
                      <a:lnTo>
                        <a:pt x="33" y="286"/>
                      </a:lnTo>
                      <a:lnTo>
                        <a:pt x="41" y="286"/>
                      </a:lnTo>
                      <a:lnTo>
                        <a:pt x="49" y="284"/>
                      </a:lnTo>
                      <a:lnTo>
                        <a:pt x="57" y="282"/>
                      </a:lnTo>
                      <a:lnTo>
                        <a:pt x="67" y="276"/>
                      </a:lnTo>
                      <a:lnTo>
                        <a:pt x="77" y="268"/>
                      </a:lnTo>
                      <a:lnTo>
                        <a:pt x="89" y="258"/>
                      </a:lnTo>
                      <a:lnTo>
                        <a:pt x="101" y="246"/>
                      </a:lnTo>
                      <a:lnTo>
                        <a:pt x="101" y="246"/>
                      </a:lnTo>
                      <a:lnTo>
                        <a:pt x="141" y="206"/>
                      </a:lnTo>
                      <a:lnTo>
                        <a:pt x="195" y="154"/>
                      </a:lnTo>
                      <a:lnTo>
                        <a:pt x="265" y="88"/>
                      </a:lnTo>
                      <a:lnTo>
                        <a:pt x="265" y="88"/>
                      </a:lnTo>
                      <a:lnTo>
                        <a:pt x="287" y="90"/>
                      </a:lnTo>
                      <a:lnTo>
                        <a:pt x="311" y="92"/>
                      </a:lnTo>
                      <a:lnTo>
                        <a:pt x="335" y="92"/>
                      </a:lnTo>
                      <a:lnTo>
                        <a:pt x="361" y="92"/>
                      </a:lnTo>
                      <a:lnTo>
                        <a:pt x="381" y="88"/>
                      </a:lnTo>
                      <a:lnTo>
                        <a:pt x="389" y="84"/>
                      </a:lnTo>
                      <a:lnTo>
                        <a:pt x="393" y="80"/>
                      </a:lnTo>
                      <a:lnTo>
                        <a:pt x="397" y="76"/>
                      </a:lnTo>
                      <a:lnTo>
                        <a:pt x="395" y="70"/>
                      </a:lnTo>
                      <a:lnTo>
                        <a:pt x="395" y="70"/>
                      </a:lnTo>
                      <a:lnTo>
                        <a:pt x="385" y="40"/>
                      </a:lnTo>
                      <a:lnTo>
                        <a:pt x="381" y="28"/>
                      </a:lnTo>
                      <a:lnTo>
                        <a:pt x="373" y="16"/>
                      </a:lnTo>
                      <a:lnTo>
                        <a:pt x="369" y="10"/>
                      </a:lnTo>
                      <a:lnTo>
                        <a:pt x="363" y="6"/>
                      </a:lnTo>
                      <a:lnTo>
                        <a:pt x="357" y="4"/>
                      </a:lnTo>
                      <a:lnTo>
                        <a:pt x="349" y="2"/>
                      </a:lnTo>
                      <a:lnTo>
                        <a:pt x="339" y="0"/>
                      </a:lnTo>
                      <a:lnTo>
                        <a:pt x="329" y="2"/>
                      </a:lnTo>
                      <a:lnTo>
                        <a:pt x="303" y="6"/>
                      </a:lnTo>
                      <a:lnTo>
                        <a:pt x="303" y="6"/>
                      </a:lnTo>
                      <a:lnTo>
                        <a:pt x="275" y="16"/>
                      </a:lnTo>
                      <a:lnTo>
                        <a:pt x="253" y="28"/>
                      </a:lnTo>
                      <a:lnTo>
                        <a:pt x="235" y="40"/>
                      </a:lnTo>
                      <a:lnTo>
                        <a:pt x="221" y="52"/>
                      </a:lnTo>
                      <a:lnTo>
                        <a:pt x="213" y="64"/>
                      </a:lnTo>
                      <a:lnTo>
                        <a:pt x="205" y="72"/>
                      </a:lnTo>
                      <a:lnTo>
                        <a:pt x="201" y="82"/>
                      </a:lnTo>
                      <a:lnTo>
                        <a:pt x="0" y="222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Freeform 118">
                  <a:extLst>
                    <a:ext uri="{FF2B5EF4-FFF2-40B4-BE49-F238E27FC236}">
                      <a16:creationId xmlns:a16="http://schemas.microsoft.com/office/drawing/2014/main" id="{FAED5E08-8866-460A-801C-4DFC70770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6" y="1959"/>
                  <a:ext cx="904" cy="1401"/>
                </a:xfrm>
                <a:custGeom>
                  <a:avLst/>
                  <a:gdLst>
                    <a:gd name="T0" fmla="*/ 560 w 904"/>
                    <a:gd name="T1" fmla="*/ 0 h 1401"/>
                    <a:gd name="T2" fmla="*/ 8 w 904"/>
                    <a:gd name="T3" fmla="*/ 552 h 1401"/>
                    <a:gd name="T4" fmla="*/ 0 w 904"/>
                    <a:gd name="T5" fmla="*/ 1249 h 1401"/>
                    <a:gd name="T6" fmla="*/ 72 w 904"/>
                    <a:gd name="T7" fmla="*/ 1401 h 1401"/>
                    <a:gd name="T8" fmla="*/ 544 w 904"/>
                    <a:gd name="T9" fmla="*/ 1265 h 1401"/>
                    <a:gd name="T10" fmla="*/ 544 w 904"/>
                    <a:gd name="T11" fmla="*/ 1265 h 1401"/>
                    <a:gd name="T12" fmla="*/ 646 w 904"/>
                    <a:gd name="T13" fmla="*/ 1138 h 1401"/>
                    <a:gd name="T14" fmla="*/ 716 w 904"/>
                    <a:gd name="T15" fmla="*/ 1050 h 1401"/>
                    <a:gd name="T16" fmla="*/ 742 w 904"/>
                    <a:gd name="T17" fmla="*/ 1020 h 1401"/>
                    <a:gd name="T18" fmla="*/ 752 w 904"/>
                    <a:gd name="T19" fmla="*/ 1008 h 1401"/>
                    <a:gd name="T20" fmla="*/ 752 w 904"/>
                    <a:gd name="T21" fmla="*/ 1008 h 1401"/>
                    <a:gd name="T22" fmla="*/ 824 w 904"/>
                    <a:gd name="T23" fmla="*/ 970 h 1401"/>
                    <a:gd name="T24" fmla="*/ 868 w 904"/>
                    <a:gd name="T25" fmla="*/ 944 h 1401"/>
                    <a:gd name="T26" fmla="*/ 884 w 904"/>
                    <a:gd name="T27" fmla="*/ 934 h 1401"/>
                    <a:gd name="T28" fmla="*/ 888 w 904"/>
                    <a:gd name="T29" fmla="*/ 930 h 1401"/>
                    <a:gd name="T30" fmla="*/ 888 w 904"/>
                    <a:gd name="T31" fmla="*/ 928 h 1401"/>
                    <a:gd name="T32" fmla="*/ 888 w 904"/>
                    <a:gd name="T33" fmla="*/ 928 h 1401"/>
                    <a:gd name="T34" fmla="*/ 904 w 904"/>
                    <a:gd name="T35" fmla="*/ 368 h 1401"/>
                    <a:gd name="T36" fmla="*/ 904 w 904"/>
                    <a:gd name="T37" fmla="*/ 368 h 1401"/>
                    <a:gd name="T38" fmla="*/ 900 w 904"/>
                    <a:gd name="T39" fmla="*/ 362 h 1401"/>
                    <a:gd name="T40" fmla="*/ 890 w 904"/>
                    <a:gd name="T41" fmla="*/ 348 h 1401"/>
                    <a:gd name="T42" fmla="*/ 852 w 904"/>
                    <a:gd name="T43" fmla="*/ 304 h 1401"/>
                    <a:gd name="T44" fmla="*/ 732 w 904"/>
                    <a:gd name="T45" fmla="*/ 178 h 1401"/>
                    <a:gd name="T46" fmla="*/ 560 w 904"/>
                    <a:gd name="T47" fmla="*/ 0 h 1401"/>
                    <a:gd name="T48" fmla="*/ 560 w 904"/>
                    <a:gd name="T49" fmla="*/ 0 h 1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04" h="1401">
                      <a:moveTo>
                        <a:pt x="560" y="0"/>
                      </a:moveTo>
                      <a:lnTo>
                        <a:pt x="8" y="552"/>
                      </a:lnTo>
                      <a:lnTo>
                        <a:pt x="0" y="1249"/>
                      </a:lnTo>
                      <a:lnTo>
                        <a:pt x="72" y="1401"/>
                      </a:lnTo>
                      <a:lnTo>
                        <a:pt x="544" y="1265"/>
                      </a:lnTo>
                      <a:lnTo>
                        <a:pt x="544" y="1265"/>
                      </a:lnTo>
                      <a:lnTo>
                        <a:pt x="646" y="1138"/>
                      </a:lnTo>
                      <a:lnTo>
                        <a:pt x="716" y="1050"/>
                      </a:lnTo>
                      <a:lnTo>
                        <a:pt x="742" y="1020"/>
                      </a:lnTo>
                      <a:lnTo>
                        <a:pt x="752" y="1008"/>
                      </a:lnTo>
                      <a:lnTo>
                        <a:pt x="752" y="1008"/>
                      </a:lnTo>
                      <a:lnTo>
                        <a:pt x="824" y="970"/>
                      </a:lnTo>
                      <a:lnTo>
                        <a:pt x="868" y="944"/>
                      </a:lnTo>
                      <a:lnTo>
                        <a:pt x="884" y="934"/>
                      </a:lnTo>
                      <a:lnTo>
                        <a:pt x="888" y="930"/>
                      </a:lnTo>
                      <a:lnTo>
                        <a:pt x="888" y="928"/>
                      </a:lnTo>
                      <a:lnTo>
                        <a:pt x="888" y="928"/>
                      </a:lnTo>
                      <a:lnTo>
                        <a:pt x="904" y="368"/>
                      </a:lnTo>
                      <a:lnTo>
                        <a:pt x="904" y="368"/>
                      </a:lnTo>
                      <a:lnTo>
                        <a:pt x="900" y="362"/>
                      </a:lnTo>
                      <a:lnTo>
                        <a:pt x="890" y="348"/>
                      </a:lnTo>
                      <a:lnTo>
                        <a:pt x="852" y="304"/>
                      </a:lnTo>
                      <a:lnTo>
                        <a:pt x="732" y="178"/>
                      </a:lnTo>
                      <a:lnTo>
                        <a:pt x="560" y="0"/>
                      </a:lnTo>
                      <a:lnTo>
                        <a:pt x="560" y="0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Freeform 119">
                  <a:extLst>
                    <a:ext uri="{FF2B5EF4-FFF2-40B4-BE49-F238E27FC236}">
                      <a16:creationId xmlns:a16="http://schemas.microsoft.com/office/drawing/2014/main" id="{638E1975-B9D1-48AC-A679-84FE66A6F4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" y="1527"/>
                  <a:ext cx="1151" cy="1793"/>
                </a:xfrm>
                <a:custGeom>
                  <a:avLst/>
                  <a:gdLst>
                    <a:gd name="T0" fmla="*/ 1137 w 1151"/>
                    <a:gd name="T1" fmla="*/ 686 h 1793"/>
                    <a:gd name="T2" fmla="*/ 1151 w 1151"/>
                    <a:gd name="T3" fmla="*/ 746 h 1793"/>
                    <a:gd name="T4" fmla="*/ 1147 w 1151"/>
                    <a:gd name="T5" fmla="*/ 802 h 1793"/>
                    <a:gd name="T6" fmla="*/ 1137 w 1151"/>
                    <a:gd name="T7" fmla="*/ 832 h 1793"/>
                    <a:gd name="T8" fmla="*/ 1089 w 1151"/>
                    <a:gd name="T9" fmla="*/ 920 h 1793"/>
                    <a:gd name="T10" fmla="*/ 1069 w 1151"/>
                    <a:gd name="T11" fmla="*/ 972 h 1793"/>
                    <a:gd name="T12" fmla="*/ 1063 w 1151"/>
                    <a:gd name="T13" fmla="*/ 1036 h 1793"/>
                    <a:gd name="T14" fmla="*/ 1055 w 1151"/>
                    <a:gd name="T15" fmla="*/ 1126 h 1793"/>
                    <a:gd name="T16" fmla="*/ 1041 w 1151"/>
                    <a:gd name="T17" fmla="*/ 1184 h 1793"/>
                    <a:gd name="T18" fmla="*/ 983 w 1151"/>
                    <a:gd name="T19" fmla="*/ 1328 h 1793"/>
                    <a:gd name="T20" fmla="*/ 937 w 1151"/>
                    <a:gd name="T21" fmla="*/ 1432 h 1793"/>
                    <a:gd name="T22" fmla="*/ 935 w 1151"/>
                    <a:gd name="T23" fmla="*/ 1476 h 1793"/>
                    <a:gd name="T24" fmla="*/ 921 w 1151"/>
                    <a:gd name="T25" fmla="*/ 1570 h 1793"/>
                    <a:gd name="T26" fmla="*/ 895 w 1151"/>
                    <a:gd name="T27" fmla="*/ 1631 h 1793"/>
                    <a:gd name="T28" fmla="*/ 847 w 1151"/>
                    <a:gd name="T29" fmla="*/ 1683 h 1793"/>
                    <a:gd name="T30" fmla="*/ 781 w 1151"/>
                    <a:gd name="T31" fmla="*/ 1723 h 1793"/>
                    <a:gd name="T32" fmla="*/ 672 w 1151"/>
                    <a:gd name="T33" fmla="*/ 1783 h 1793"/>
                    <a:gd name="T34" fmla="*/ 626 w 1151"/>
                    <a:gd name="T35" fmla="*/ 1793 h 1793"/>
                    <a:gd name="T36" fmla="*/ 582 w 1151"/>
                    <a:gd name="T37" fmla="*/ 1783 h 1793"/>
                    <a:gd name="T38" fmla="*/ 552 w 1151"/>
                    <a:gd name="T39" fmla="*/ 1761 h 1793"/>
                    <a:gd name="T40" fmla="*/ 484 w 1151"/>
                    <a:gd name="T41" fmla="*/ 1675 h 1793"/>
                    <a:gd name="T42" fmla="*/ 376 w 1151"/>
                    <a:gd name="T43" fmla="*/ 1500 h 1793"/>
                    <a:gd name="T44" fmla="*/ 330 w 1151"/>
                    <a:gd name="T45" fmla="*/ 1400 h 1793"/>
                    <a:gd name="T46" fmla="*/ 330 w 1151"/>
                    <a:gd name="T47" fmla="*/ 1378 h 1793"/>
                    <a:gd name="T48" fmla="*/ 306 w 1151"/>
                    <a:gd name="T49" fmla="*/ 1306 h 1793"/>
                    <a:gd name="T50" fmla="*/ 270 w 1151"/>
                    <a:gd name="T51" fmla="*/ 1140 h 1793"/>
                    <a:gd name="T52" fmla="*/ 268 w 1151"/>
                    <a:gd name="T53" fmla="*/ 1082 h 1793"/>
                    <a:gd name="T54" fmla="*/ 270 w 1151"/>
                    <a:gd name="T55" fmla="*/ 934 h 1793"/>
                    <a:gd name="T56" fmla="*/ 256 w 1151"/>
                    <a:gd name="T57" fmla="*/ 880 h 1793"/>
                    <a:gd name="T58" fmla="*/ 240 w 1151"/>
                    <a:gd name="T59" fmla="*/ 866 h 1793"/>
                    <a:gd name="T60" fmla="*/ 186 w 1151"/>
                    <a:gd name="T61" fmla="*/ 850 h 1793"/>
                    <a:gd name="T62" fmla="*/ 98 w 1151"/>
                    <a:gd name="T63" fmla="*/ 840 h 1793"/>
                    <a:gd name="T64" fmla="*/ 82 w 1151"/>
                    <a:gd name="T65" fmla="*/ 822 h 1793"/>
                    <a:gd name="T66" fmla="*/ 102 w 1151"/>
                    <a:gd name="T67" fmla="*/ 744 h 1793"/>
                    <a:gd name="T68" fmla="*/ 100 w 1151"/>
                    <a:gd name="T69" fmla="*/ 688 h 1793"/>
                    <a:gd name="T70" fmla="*/ 80 w 1151"/>
                    <a:gd name="T71" fmla="*/ 624 h 1793"/>
                    <a:gd name="T72" fmla="*/ 44 w 1151"/>
                    <a:gd name="T73" fmla="*/ 556 h 1793"/>
                    <a:gd name="T74" fmla="*/ 12 w 1151"/>
                    <a:gd name="T75" fmla="*/ 512 h 1793"/>
                    <a:gd name="T76" fmla="*/ 0 w 1151"/>
                    <a:gd name="T77" fmla="*/ 504 h 1793"/>
                    <a:gd name="T78" fmla="*/ 292 w 1151"/>
                    <a:gd name="T79" fmla="*/ 156 h 1793"/>
                    <a:gd name="T80" fmla="*/ 416 w 1151"/>
                    <a:gd name="T81" fmla="*/ 20 h 1793"/>
                    <a:gd name="T82" fmla="*/ 440 w 1151"/>
                    <a:gd name="T83" fmla="*/ 0 h 1793"/>
                    <a:gd name="T84" fmla="*/ 470 w 1151"/>
                    <a:gd name="T85" fmla="*/ 22 h 1793"/>
                    <a:gd name="T86" fmla="*/ 538 w 1151"/>
                    <a:gd name="T87" fmla="*/ 96 h 1793"/>
                    <a:gd name="T88" fmla="*/ 592 w 1151"/>
                    <a:gd name="T89" fmla="*/ 184 h 1793"/>
                    <a:gd name="T90" fmla="*/ 610 w 1151"/>
                    <a:gd name="T91" fmla="*/ 246 h 1793"/>
                    <a:gd name="T92" fmla="*/ 624 w 1151"/>
                    <a:gd name="T93" fmla="*/ 362 h 1793"/>
                    <a:gd name="T94" fmla="*/ 905 w 1151"/>
                    <a:gd name="T95" fmla="*/ 232 h 1793"/>
                    <a:gd name="T96" fmla="*/ 921 w 1151"/>
                    <a:gd name="T97" fmla="*/ 338 h 1793"/>
                    <a:gd name="T98" fmla="*/ 921 w 1151"/>
                    <a:gd name="T99" fmla="*/ 432 h 1793"/>
                    <a:gd name="T100" fmla="*/ 907 w 1151"/>
                    <a:gd name="T101" fmla="*/ 634 h 1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151" h="1793">
                      <a:moveTo>
                        <a:pt x="1129" y="672"/>
                      </a:moveTo>
                      <a:lnTo>
                        <a:pt x="1129" y="672"/>
                      </a:lnTo>
                      <a:lnTo>
                        <a:pt x="1137" y="686"/>
                      </a:lnTo>
                      <a:lnTo>
                        <a:pt x="1141" y="702"/>
                      </a:lnTo>
                      <a:lnTo>
                        <a:pt x="1147" y="722"/>
                      </a:lnTo>
                      <a:lnTo>
                        <a:pt x="1151" y="746"/>
                      </a:lnTo>
                      <a:lnTo>
                        <a:pt x="1151" y="774"/>
                      </a:lnTo>
                      <a:lnTo>
                        <a:pt x="1151" y="788"/>
                      </a:lnTo>
                      <a:lnTo>
                        <a:pt x="1147" y="802"/>
                      </a:lnTo>
                      <a:lnTo>
                        <a:pt x="1143" y="818"/>
                      </a:lnTo>
                      <a:lnTo>
                        <a:pt x="1137" y="832"/>
                      </a:lnTo>
                      <a:lnTo>
                        <a:pt x="1137" y="832"/>
                      </a:lnTo>
                      <a:lnTo>
                        <a:pt x="1125" y="860"/>
                      </a:lnTo>
                      <a:lnTo>
                        <a:pt x="1111" y="882"/>
                      </a:lnTo>
                      <a:lnTo>
                        <a:pt x="1089" y="920"/>
                      </a:lnTo>
                      <a:lnTo>
                        <a:pt x="1081" y="936"/>
                      </a:lnTo>
                      <a:lnTo>
                        <a:pt x="1073" y="952"/>
                      </a:lnTo>
                      <a:lnTo>
                        <a:pt x="1069" y="972"/>
                      </a:lnTo>
                      <a:lnTo>
                        <a:pt x="1065" y="992"/>
                      </a:lnTo>
                      <a:lnTo>
                        <a:pt x="1065" y="992"/>
                      </a:lnTo>
                      <a:lnTo>
                        <a:pt x="1063" y="1036"/>
                      </a:lnTo>
                      <a:lnTo>
                        <a:pt x="1061" y="1078"/>
                      </a:lnTo>
                      <a:lnTo>
                        <a:pt x="1059" y="1102"/>
                      </a:lnTo>
                      <a:lnTo>
                        <a:pt x="1055" y="1126"/>
                      </a:lnTo>
                      <a:lnTo>
                        <a:pt x="1049" y="1154"/>
                      </a:lnTo>
                      <a:lnTo>
                        <a:pt x="1041" y="1184"/>
                      </a:lnTo>
                      <a:lnTo>
                        <a:pt x="1041" y="1184"/>
                      </a:lnTo>
                      <a:lnTo>
                        <a:pt x="1031" y="1218"/>
                      </a:lnTo>
                      <a:lnTo>
                        <a:pt x="1017" y="1254"/>
                      </a:lnTo>
                      <a:lnTo>
                        <a:pt x="983" y="1328"/>
                      </a:lnTo>
                      <a:lnTo>
                        <a:pt x="955" y="1394"/>
                      </a:lnTo>
                      <a:lnTo>
                        <a:pt x="943" y="1416"/>
                      </a:lnTo>
                      <a:lnTo>
                        <a:pt x="937" y="1432"/>
                      </a:lnTo>
                      <a:lnTo>
                        <a:pt x="937" y="1432"/>
                      </a:lnTo>
                      <a:lnTo>
                        <a:pt x="935" y="1448"/>
                      </a:lnTo>
                      <a:lnTo>
                        <a:pt x="935" y="1476"/>
                      </a:lnTo>
                      <a:lnTo>
                        <a:pt x="931" y="1510"/>
                      </a:lnTo>
                      <a:lnTo>
                        <a:pt x="925" y="1548"/>
                      </a:lnTo>
                      <a:lnTo>
                        <a:pt x="921" y="1570"/>
                      </a:lnTo>
                      <a:lnTo>
                        <a:pt x="913" y="1590"/>
                      </a:lnTo>
                      <a:lnTo>
                        <a:pt x="905" y="1611"/>
                      </a:lnTo>
                      <a:lnTo>
                        <a:pt x="895" y="1631"/>
                      </a:lnTo>
                      <a:lnTo>
                        <a:pt x="881" y="1649"/>
                      </a:lnTo>
                      <a:lnTo>
                        <a:pt x="865" y="1667"/>
                      </a:lnTo>
                      <a:lnTo>
                        <a:pt x="847" y="1683"/>
                      </a:lnTo>
                      <a:lnTo>
                        <a:pt x="825" y="1697"/>
                      </a:lnTo>
                      <a:lnTo>
                        <a:pt x="825" y="1697"/>
                      </a:lnTo>
                      <a:lnTo>
                        <a:pt x="781" y="1723"/>
                      </a:lnTo>
                      <a:lnTo>
                        <a:pt x="743" y="1747"/>
                      </a:lnTo>
                      <a:lnTo>
                        <a:pt x="707" y="1767"/>
                      </a:lnTo>
                      <a:lnTo>
                        <a:pt x="672" y="1783"/>
                      </a:lnTo>
                      <a:lnTo>
                        <a:pt x="656" y="1789"/>
                      </a:lnTo>
                      <a:lnTo>
                        <a:pt x="642" y="1793"/>
                      </a:lnTo>
                      <a:lnTo>
                        <a:pt x="626" y="1793"/>
                      </a:lnTo>
                      <a:lnTo>
                        <a:pt x="612" y="1793"/>
                      </a:lnTo>
                      <a:lnTo>
                        <a:pt x="596" y="1789"/>
                      </a:lnTo>
                      <a:lnTo>
                        <a:pt x="582" y="1783"/>
                      </a:lnTo>
                      <a:lnTo>
                        <a:pt x="568" y="1773"/>
                      </a:lnTo>
                      <a:lnTo>
                        <a:pt x="552" y="1761"/>
                      </a:lnTo>
                      <a:lnTo>
                        <a:pt x="552" y="1761"/>
                      </a:lnTo>
                      <a:lnTo>
                        <a:pt x="538" y="1745"/>
                      </a:lnTo>
                      <a:lnTo>
                        <a:pt x="520" y="1725"/>
                      </a:lnTo>
                      <a:lnTo>
                        <a:pt x="484" y="1675"/>
                      </a:lnTo>
                      <a:lnTo>
                        <a:pt x="446" y="1619"/>
                      </a:lnTo>
                      <a:lnTo>
                        <a:pt x="410" y="1558"/>
                      </a:lnTo>
                      <a:lnTo>
                        <a:pt x="376" y="1500"/>
                      </a:lnTo>
                      <a:lnTo>
                        <a:pt x="350" y="1450"/>
                      </a:lnTo>
                      <a:lnTo>
                        <a:pt x="334" y="1412"/>
                      </a:lnTo>
                      <a:lnTo>
                        <a:pt x="330" y="1400"/>
                      </a:lnTo>
                      <a:lnTo>
                        <a:pt x="328" y="1392"/>
                      </a:lnTo>
                      <a:lnTo>
                        <a:pt x="328" y="1392"/>
                      </a:lnTo>
                      <a:lnTo>
                        <a:pt x="330" y="1378"/>
                      </a:lnTo>
                      <a:lnTo>
                        <a:pt x="324" y="1366"/>
                      </a:lnTo>
                      <a:lnTo>
                        <a:pt x="314" y="1334"/>
                      </a:lnTo>
                      <a:lnTo>
                        <a:pt x="306" y="1306"/>
                      </a:lnTo>
                      <a:lnTo>
                        <a:pt x="296" y="1264"/>
                      </a:lnTo>
                      <a:lnTo>
                        <a:pt x="296" y="1264"/>
                      </a:lnTo>
                      <a:lnTo>
                        <a:pt x="270" y="1140"/>
                      </a:lnTo>
                      <a:lnTo>
                        <a:pt x="264" y="1112"/>
                      </a:lnTo>
                      <a:lnTo>
                        <a:pt x="264" y="1112"/>
                      </a:lnTo>
                      <a:lnTo>
                        <a:pt x="268" y="1082"/>
                      </a:lnTo>
                      <a:lnTo>
                        <a:pt x="272" y="1010"/>
                      </a:lnTo>
                      <a:lnTo>
                        <a:pt x="272" y="970"/>
                      </a:lnTo>
                      <a:lnTo>
                        <a:pt x="270" y="934"/>
                      </a:lnTo>
                      <a:lnTo>
                        <a:pt x="266" y="902"/>
                      </a:lnTo>
                      <a:lnTo>
                        <a:pt x="262" y="890"/>
                      </a:lnTo>
                      <a:lnTo>
                        <a:pt x="256" y="880"/>
                      </a:lnTo>
                      <a:lnTo>
                        <a:pt x="256" y="880"/>
                      </a:lnTo>
                      <a:lnTo>
                        <a:pt x="250" y="872"/>
                      </a:lnTo>
                      <a:lnTo>
                        <a:pt x="240" y="866"/>
                      </a:lnTo>
                      <a:lnTo>
                        <a:pt x="230" y="862"/>
                      </a:lnTo>
                      <a:lnTo>
                        <a:pt x="216" y="856"/>
                      </a:lnTo>
                      <a:lnTo>
                        <a:pt x="186" y="850"/>
                      </a:lnTo>
                      <a:lnTo>
                        <a:pt x="154" y="844"/>
                      </a:lnTo>
                      <a:lnTo>
                        <a:pt x="124" y="842"/>
                      </a:lnTo>
                      <a:lnTo>
                        <a:pt x="98" y="840"/>
                      </a:lnTo>
                      <a:lnTo>
                        <a:pt x="72" y="840"/>
                      </a:lnTo>
                      <a:lnTo>
                        <a:pt x="72" y="840"/>
                      </a:lnTo>
                      <a:lnTo>
                        <a:pt x="82" y="822"/>
                      </a:lnTo>
                      <a:lnTo>
                        <a:pt x="90" y="802"/>
                      </a:lnTo>
                      <a:lnTo>
                        <a:pt x="98" y="776"/>
                      </a:lnTo>
                      <a:lnTo>
                        <a:pt x="102" y="744"/>
                      </a:lnTo>
                      <a:lnTo>
                        <a:pt x="104" y="726"/>
                      </a:lnTo>
                      <a:lnTo>
                        <a:pt x="104" y="706"/>
                      </a:lnTo>
                      <a:lnTo>
                        <a:pt x="100" y="688"/>
                      </a:lnTo>
                      <a:lnTo>
                        <a:pt x="96" y="666"/>
                      </a:lnTo>
                      <a:lnTo>
                        <a:pt x="90" y="646"/>
                      </a:lnTo>
                      <a:lnTo>
                        <a:pt x="80" y="624"/>
                      </a:lnTo>
                      <a:lnTo>
                        <a:pt x="80" y="624"/>
                      </a:lnTo>
                      <a:lnTo>
                        <a:pt x="62" y="586"/>
                      </a:lnTo>
                      <a:lnTo>
                        <a:pt x="44" y="556"/>
                      </a:lnTo>
                      <a:lnTo>
                        <a:pt x="30" y="536"/>
                      </a:lnTo>
                      <a:lnTo>
                        <a:pt x="20" y="520"/>
                      </a:lnTo>
                      <a:lnTo>
                        <a:pt x="12" y="512"/>
                      </a:lnTo>
                      <a:lnTo>
                        <a:pt x="6" y="506"/>
                      </a:lnTo>
                      <a:lnTo>
                        <a:pt x="0" y="504"/>
                      </a:lnTo>
                      <a:lnTo>
                        <a:pt x="0" y="504"/>
                      </a:lnTo>
                      <a:lnTo>
                        <a:pt x="66" y="424"/>
                      </a:lnTo>
                      <a:lnTo>
                        <a:pt x="212" y="248"/>
                      </a:lnTo>
                      <a:lnTo>
                        <a:pt x="292" y="156"/>
                      </a:lnTo>
                      <a:lnTo>
                        <a:pt x="362" y="76"/>
                      </a:lnTo>
                      <a:lnTo>
                        <a:pt x="392" y="44"/>
                      </a:lnTo>
                      <a:lnTo>
                        <a:pt x="416" y="20"/>
                      </a:lnTo>
                      <a:lnTo>
                        <a:pt x="432" y="4"/>
                      </a:lnTo>
                      <a:lnTo>
                        <a:pt x="438" y="0"/>
                      </a:lnTo>
                      <a:lnTo>
                        <a:pt x="440" y="0"/>
                      </a:lnTo>
                      <a:lnTo>
                        <a:pt x="440" y="0"/>
                      </a:lnTo>
                      <a:lnTo>
                        <a:pt x="454" y="8"/>
                      </a:lnTo>
                      <a:lnTo>
                        <a:pt x="470" y="22"/>
                      </a:lnTo>
                      <a:lnTo>
                        <a:pt x="492" y="42"/>
                      </a:lnTo>
                      <a:lnTo>
                        <a:pt x="516" y="68"/>
                      </a:lnTo>
                      <a:lnTo>
                        <a:pt x="538" y="96"/>
                      </a:lnTo>
                      <a:lnTo>
                        <a:pt x="560" y="126"/>
                      </a:lnTo>
                      <a:lnTo>
                        <a:pt x="580" y="156"/>
                      </a:lnTo>
                      <a:lnTo>
                        <a:pt x="592" y="184"/>
                      </a:lnTo>
                      <a:lnTo>
                        <a:pt x="592" y="184"/>
                      </a:lnTo>
                      <a:lnTo>
                        <a:pt x="602" y="214"/>
                      </a:lnTo>
                      <a:lnTo>
                        <a:pt x="610" y="246"/>
                      </a:lnTo>
                      <a:lnTo>
                        <a:pt x="616" y="278"/>
                      </a:lnTo>
                      <a:lnTo>
                        <a:pt x="620" y="310"/>
                      </a:lnTo>
                      <a:lnTo>
                        <a:pt x="624" y="362"/>
                      </a:lnTo>
                      <a:lnTo>
                        <a:pt x="624" y="384"/>
                      </a:lnTo>
                      <a:lnTo>
                        <a:pt x="905" y="232"/>
                      </a:lnTo>
                      <a:lnTo>
                        <a:pt x="905" y="232"/>
                      </a:lnTo>
                      <a:lnTo>
                        <a:pt x="909" y="254"/>
                      </a:lnTo>
                      <a:lnTo>
                        <a:pt x="917" y="306"/>
                      </a:lnTo>
                      <a:lnTo>
                        <a:pt x="921" y="338"/>
                      </a:lnTo>
                      <a:lnTo>
                        <a:pt x="923" y="372"/>
                      </a:lnTo>
                      <a:lnTo>
                        <a:pt x="923" y="404"/>
                      </a:lnTo>
                      <a:lnTo>
                        <a:pt x="921" y="432"/>
                      </a:lnTo>
                      <a:lnTo>
                        <a:pt x="921" y="432"/>
                      </a:lnTo>
                      <a:lnTo>
                        <a:pt x="915" y="516"/>
                      </a:lnTo>
                      <a:lnTo>
                        <a:pt x="907" y="634"/>
                      </a:lnTo>
                      <a:lnTo>
                        <a:pt x="897" y="784"/>
                      </a:lnTo>
                      <a:lnTo>
                        <a:pt x="1129" y="672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Freeform 120">
                  <a:extLst>
                    <a:ext uri="{FF2B5EF4-FFF2-40B4-BE49-F238E27FC236}">
                      <a16:creationId xmlns:a16="http://schemas.microsoft.com/office/drawing/2014/main" id="{83D8C413-F092-4875-8D95-2D5729BB3B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0" y="1847"/>
                  <a:ext cx="240" cy="448"/>
                </a:xfrm>
                <a:custGeom>
                  <a:avLst/>
                  <a:gdLst>
                    <a:gd name="T0" fmla="*/ 0 w 240"/>
                    <a:gd name="T1" fmla="*/ 448 h 448"/>
                    <a:gd name="T2" fmla="*/ 200 w 240"/>
                    <a:gd name="T3" fmla="*/ 0 h 448"/>
                    <a:gd name="T4" fmla="*/ 240 w 240"/>
                    <a:gd name="T5" fmla="*/ 16 h 448"/>
                    <a:gd name="T6" fmla="*/ 120 w 240"/>
                    <a:gd name="T7" fmla="*/ 320 h 448"/>
                    <a:gd name="T8" fmla="*/ 0 w 240"/>
                    <a:gd name="T9" fmla="*/ 448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448">
                      <a:moveTo>
                        <a:pt x="0" y="448"/>
                      </a:moveTo>
                      <a:lnTo>
                        <a:pt x="200" y="0"/>
                      </a:lnTo>
                      <a:lnTo>
                        <a:pt x="240" y="16"/>
                      </a:lnTo>
                      <a:lnTo>
                        <a:pt x="120" y="320"/>
                      </a:lnTo>
                      <a:lnTo>
                        <a:pt x="0" y="448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121">
                  <a:extLst>
                    <a:ext uri="{FF2B5EF4-FFF2-40B4-BE49-F238E27FC236}">
                      <a16:creationId xmlns:a16="http://schemas.microsoft.com/office/drawing/2014/main" id="{2A961494-C19A-43ED-AC37-08BEE87F4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4" y="1743"/>
                  <a:ext cx="312" cy="760"/>
                </a:xfrm>
                <a:custGeom>
                  <a:avLst/>
                  <a:gdLst>
                    <a:gd name="T0" fmla="*/ 88 w 312"/>
                    <a:gd name="T1" fmla="*/ 616 h 760"/>
                    <a:gd name="T2" fmla="*/ 312 w 312"/>
                    <a:gd name="T3" fmla="*/ 8 h 760"/>
                    <a:gd name="T4" fmla="*/ 264 w 312"/>
                    <a:gd name="T5" fmla="*/ 0 h 760"/>
                    <a:gd name="T6" fmla="*/ 0 w 312"/>
                    <a:gd name="T7" fmla="*/ 760 h 760"/>
                    <a:gd name="T8" fmla="*/ 88 w 312"/>
                    <a:gd name="T9" fmla="*/ 616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2" h="760">
                      <a:moveTo>
                        <a:pt x="88" y="616"/>
                      </a:moveTo>
                      <a:lnTo>
                        <a:pt x="312" y="8"/>
                      </a:lnTo>
                      <a:lnTo>
                        <a:pt x="264" y="0"/>
                      </a:lnTo>
                      <a:lnTo>
                        <a:pt x="0" y="760"/>
                      </a:lnTo>
                      <a:lnTo>
                        <a:pt x="88" y="61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Freeform 122">
                  <a:extLst>
                    <a:ext uri="{FF2B5EF4-FFF2-40B4-BE49-F238E27FC236}">
                      <a16:creationId xmlns:a16="http://schemas.microsoft.com/office/drawing/2014/main" id="{8448E522-2857-4AA4-B0DC-57FDA6A6B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2" y="1767"/>
                  <a:ext cx="184" cy="656"/>
                </a:xfrm>
                <a:custGeom>
                  <a:avLst/>
                  <a:gdLst>
                    <a:gd name="T0" fmla="*/ 0 w 184"/>
                    <a:gd name="T1" fmla="*/ 536 h 656"/>
                    <a:gd name="T2" fmla="*/ 0 w 184"/>
                    <a:gd name="T3" fmla="*/ 536 h 656"/>
                    <a:gd name="T4" fmla="*/ 136 w 184"/>
                    <a:gd name="T5" fmla="*/ 0 h 656"/>
                    <a:gd name="T6" fmla="*/ 184 w 184"/>
                    <a:gd name="T7" fmla="*/ 8 h 656"/>
                    <a:gd name="T8" fmla="*/ 176 w 184"/>
                    <a:gd name="T9" fmla="*/ 52 h 656"/>
                    <a:gd name="T10" fmla="*/ 40 w 184"/>
                    <a:gd name="T11" fmla="*/ 656 h 656"/>
                    <a:gd name="T12" fmla="*/ 40 w 184"/>
                    <a:gd name="T13" fmla="*/ 656 h 656"/>
                    <a:gd name="T14" fmla="*/ 20 w 184"/>
                    <a:gd name="T15" fmla="*/ 602 h 656"/>
                    <a:gd name="T16" fmla="*/ 6 w 184"/>
                    <a:gd name="T17" fmla="*/ 562 h 656"/>
                    <a:gd name="T18" fmla="*/ 2 w 184"/>
                    <a:gd name="T19" fmla="*/ 546 h 656"/>
                    <a:gd name="T20" fmla="*/ 0 w 184"/>
                    <a:gd name="T21" fmla="*/ 536 h 656"/>
                    <a:gd name="T22" fmla="*/ 0 w 184"/>
                    <a:gd name="T23" fmla="*/ 536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4" h="656">
                      <a:moveTo>
                        <a:pt x="0" y="536"/>
                      </a:moveTo>
                      <a:lnTo>
                        <a:pt x="0" y="536"/>
                      </a:lnTo>
                      <a:lnTo>
                        <a:pt x="136" y="0"/>
                      </a:lnTo>
                      <a:lnTo>
                        <a:pt x="184" y="8"/>
                      </a:lnTo>
                      <a:lnTo>
                        <a:pt x="176" y="52"/>
                      </a:lnTo>
                      <a:lnTo>
                        <a:pt x="40" y="656"/>
                      </a:lnTo>
                      <a:lnTo>
                        <a:pt x="40" y="656"/>
                      </a:lnTo>
                      <a:lnTo>
                        <a:pt x="20" y="602"/>
                      </a:lnTo>
                      <a:lnTo>
                        <a:pt x="6" y="562"/>
                      </a:lnTo>
                      <a:lnTo>
                        <a:pt x="2" y="546"/>
                      </a:lnTo>
                      <a:lnTo>
                        <a:pt x="0" y="536"/>
                      </a:lnTo>
                      <a:lnTo>
                        <a:pt x="0" y="53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123">
                  <a:extLst>
                    <a:ext uri="{FF2B5EF4-FFF2-40B4-BE49-F238E27FC236}">
                      <a16:creationId xmlns:a16="http://schemas.microsoft.com/office/drawing/2014/main" id="{892905AF-FF4C-4820-98D5-D54E5383C1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2" y="1495"/>
                  <a:ext cx="96" cy="304"/>
                </a:xfrm>
                <a:custGeom>
                  <a:avLst/>
                  <a:gdLst>
                    <a:gd name="T0" fmla="*/ 96 w 96"/>
                    <a:gd name="T1" fmla="*/ 0 h 304"/>
                    <a:gd name="T2" fmla="*/ 56 w 96"/>
                    <a:gd name="T3" fmla="*/ 304 h 304"/>
                    <a:gd name="T4" fmla="*/ 0 w 96"/>
                    <a:gd name="T5" fmla="*/ 304 h 304"/>
                    <a:gd name="T6" fmla="*/ 96 w 96"/>
                    <a:gd name="T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04">
                      <a:moveTo>
                        <a:pt x="96" y="0"/>
                      </a:moveTo>
                      <a:lnTo>
                        <a:pt x="56" y="304"/>
                      </a:lnTo>
                      <a:lnTo>
                        <a:pt x="0" y="304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124">
                  <a:extLst>
                    <a:ext uri="{FF2B5EF4-FFF2-40B4-BE49-F238E27FC236}">
                      <a16:creationId xmlns:a16="http://schemas.microsoft.com/office/drawing/2014/main" id="{340B9EDE-A13E-4C9C-B2B5-8022B5FEA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8" y="1479"/>
                  <a:ext cx="136" cy="312"/>
                </a:xfrm>
                <a:custGeom>
                  <a:avLst/>
                  <a:gdLst>
                    <a:gd name="T0" fmla="*/ 0 w 136"/>
                    <a:gd name="T1" fmla="*/ 312 h 312"/>
                    <a:gd name="T2" fmla="*/ 80 w 136"/>
                    <a:gd name="T3" fmla="*/ 312 h 312"/>
                    <a:gd name="T4" fmla="*/ 80 w 136"/>
                    <a:gd name="T5" fmla="*/ 312 h 312"/>
                    <a:gd name="T6" fmla="*/ 108 w 136"/>
                    <a:gd name="T7" fmla="*/ 158 h 312"/>
                    <a:gd name="T8" fmla="*/ 136 w 136"/>
                    <a:gd name="T9" fmla="*/ 0 h 312"/>
                    <a:gd name="T10" fmla="*/ 136 w 136"/>
                    <a:gd name="T11" fmla="*/ 0 h 312"/>
                    <a:gd name="T12" fmla="*/ 130 w 136"/>
                    <a:gd name="T13" fmla="*/ 12 h 312"/>
                    <a:gd name="T14" fmla="*/ 116 w 136"/>
                    <a:gd name="T15" fmla="*/ 46 h 312"/>
                    <a:gd name="T16" fmla="*/ 68 w 136"/>
                    <a:gd name="T17" fmla="*/ 152 h 312"/>
                    <a:gd name="T18" fmla="*/ 0 w 136"/>
                    <a:gd name="T19" fmla="*/ 312 h 312"/>
                    <a:gd name="T20" fmla="*/ 0 w 136"/>
                    <a:gd name="T21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6" h="312">
                      <a:moveTo>
                        <a:pt x="0" y="312"/>
                      </a:moveTo>
                      <a:lnTo>
                        <a:pt x="80" y="312"/>
                      </a:lnTo>
                      <a:lnTo>
                        <a:pt x="80" y="312"/>
                      </a:lnTo>
                      <a:lnTo>
                        <a:pt x="108" y="158"/>
                      </a:lnTo>
                      <a:lnTo>
                        <a:pt x="136" y="0"/>
                      </a:lnTo>
                      <a:lnTo>
                        <a:pt x="136" y="0"/>
                      </a:lnTo>
                      <a:lnTo>
                        <a:pt x="130" y="12"/>
                      </a:lnTo>
                      <a:lnTo>
                        <a:pt x="116" y="46"/>
                      </a:lnTo>
                      <a:lnTo>
                        <a:pt x="68" y="152"/>
                      </a:lnTo>
                      <a:lnTo>
                        <a:pt x="0" y="312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125">
                  <a:extLst>
                    <a:ext uri="{FF2B5EF4-FFF2-40B4-BE49-F238E27FC236}">
                      <a16:creationId xmlns:a16="http://schemas.microsoft.com/office/drawing/2014/main" id="{0B9D5667-1565-445B-822B-03ABE0D2D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8" y="1591"/>
                  <a:ext cx="176" cy="328"/>
                </a:xfrm>
                <a:custGeom>
                  <a:avLst/>
                  <a:gdLst>
                    <a:gd name="T0" fmla="*/ 0 w 176"/>
                    <a:gd name="T1" fmla="*/ 312 h 328"/>
                    <a:gd name="T2" fmla="*/ 176 w 176"/>
                    <a:gd name="T3" fmla="*/ 0 h 328"/>
                    <a:gd name="T4" fmla="*/ 56 w 176"/>
                    <a:gd name="T5" fmla="*/ 328 h 328"/>
                    <a:gd name="T6" fmla="*/ 0 w 176"/>
                    <a:gd name="T7" fmla="*/ 312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6" h="328">
                      <a:moveTo>
                        <a:pt x="0" y="312"/>
                      </a:moveTo>
                      <a:lnTo>
                        <a:pt x="176" y="0"/>
                      </a:lnTo>
                      <a:lnTo>
                        <a:pt x="56" y="328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Freeform 126">
                  <a:extLst>
                    <a:ext uri="{FF2B5EF4-FFF2-40B4-BE49-F238E27FC236}">
                      <a16:creationId xmlns:a16="http://schemas.microsoft.com/office/drawing/2014/main" id="{698845B2-EA99-4403-BB4E-24D00F824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2" y="1999"/>
                  <a:ext cx="1933" cy="1096"/>
                </a:xfrm>
                <a:custGeom>
                  <a:avLst/>
                  <a:gdLst>
                    <a:gd name="T0" fmla="*/ 0 w 1933"/>
                    <a:gd name="T1" fmla="*/ 1036 h 1096"/>
                    <a:gd name="T2" fmla="*/ 0 w 1933"/>
                    <a:gd name="T3" fmla="*/ 1036 h 1096"/>
                    <a:gd name="T4" fmla="*/ 1525 w 1933"/>
                    <a:gd name="T5" fmla="*/ 200 h 1096"/>
                    <a:gd name="T6" fmla="*/ 1629 w 1933"/>
                    <a:gd name="T7" fmla="*/ 48 h 1096"/>
                    <a:gd name="T8" fmla="*/ 1685 w 1933"/>
                    <a:gd name="T9" fmla="*/ 112 h 1096"/>
                    <a:gd name="T10" fmla="*/ 1717 w 1933"/>
                    <a:gd name="T11" fmla="*/ 48 h 1096"/>
                    <a:gd name="T12" fmla="*/ 1933 w 1933"/>
                    <a:gd name="T13" fmla="*/ 0 h 1096"/>
                    <a:gd name="T14" fmla="*/ 1781 w 1933"/>
                    <a:gd name="T15" fmla="*/ 136 h 1096"/>
                    <a:gd name="T16" fmla="*/ 1741 w 1933"/>
                    <a:gd name="T17" fmla="*/ 136 h 1096"/>
                    <a:gd name="T18" fmla="*/ 1717 w 1933"/>
                    <a:gd name="T19" fmla="*/ 160 h 1096"/>
                    <a:gd name="T20" fmla="*/ 1733 w 1933"/>
                    <a:gd name="T21" fmla="*/ 184 h 1096"/>
                    <a:gd name="T22" fmla="*/ 1549 w 1933"/>
                    <a:gd name="T23" fmla="*/ 232 h 1096"/>
                    <a:gd name="T24" fmla="*/ 44 w 1933"/>
                    <a:gd name="T25" fmla="*/ 1096 h 1096"/>
                    <a:gd name="T26" fmla="*/ 44 w 1933"/>
                    <a:gd name="T27" fmla="*/ 1096 h 1096"/>
                    <a:gd name="T28" fmla="*/ 20 w 1933"/>
                    <a:gd name="T29" fmla="*/ 1068 h 1096"/>
                    <a:gd name="T30" fmla="*/ 4 w 1933"/>
                    <a:gd name="T31" fmla="*/ 1048 h 1096"/>
                    <a:gd name="T32" fmla="*/ 0 w 1933"/>
                    <a:gd name="T33" fmla="*/ 1040 h 1096"/>
                    <a:gd name="T34" fmla="*/ 0 w 1933"/>
                    <a:gd name="T35" fmla="*/ 1038 h 1096"/>
                    <a:gd name="T36" fmla="*/ 0 w 1933"/>
                    <a:gd name="T37" fmla="*/ 1036 h 1096"/>
                    <a:gd name="T38" fmla="*/ 0 w 1933"/>
                    <a:gd name="T39" fmla="*/ 1036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33" h="1096">
                      <a:moveTo>
                        <a:pt x="0" y="1036"/>
                      </a:moveTo>
                      <a:lnTo>
                        <a:pt x="0" y="1036"/>
                      </a:lnTo>
                      <a:lnTo>
                        <a:pt x="1525" y="200"/>
                      </a:lnTo>
                      <a:lnTo>
                        <a:pt x="1629" y="48"/>
                      </a:lnTo>
                      <a:lnTo>
                        <a:pt x="1685" y="112"/>
                      </a:lnTo>
                      <a:lnTo>
                        <a:pt x="1717" y="48"/>
                      </a:lnTo>
                      <a:lnTo>
                        <a:pt x="1933" y="0"/>
                      </a:lnTo>
                      <a:lnTo>
                        <a:pt x="1781" y="136"/>
                      </a:lnTo>
                      <a:lnTo>
                        <a:pt x="1741" y="136"/>
                      </a:lnTo>
                      <a:lnTo>
                        <a:pt x="1717" y="160"/>
                      </a:lnTo>
                      <a:lnTo>
                        <a:pt x="1733" y="184"/>
                      </a:lnTo>
                      <a:lnTo>
                        <a:pt x="1549" y="232"/>
                      </a:lnTo>
                      <a:lnTo>
                        <a:pt x="44" y="1096"/>
                      </a:lnTo>
                      <a:lnTo>
                        <a:pt x="44" y="1096"/>
                      </a:lnTo>
                      <a:lnTo>
                        <a:pt x="20" y="1068"/>
                      </a:lnTo>
                      <a:lnTo>
                        <a:pt x="4" y="1048"/>
                      </a:lnTo>
                      <a:lnTo>
                        <a:pt x="0" y="1040"/>
                      </a:lnTo>
                      <a:lnTo>
                        <a:pt x="0" y="1038"/>
                      </a:lnTo>
                      <a:lnTo>
                        <a:pt x="0" y="1036"/>
                      </a:lnTo>
                      <a:lnTo>
                        <a:pt x="0" y="1036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127">
                  <a:extLst>
                    <a:ext uri="{FF2B5EF4-FFF2-40B4-BE49-F238E27FC236}">
                      <a16:creationId xmlns:a16="http://schemas.microsoft.com/office/drawing/2014/main" id="{2F5A40A3-6DB6-470A-A455-084C3E3915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519"/>
                  <a:ext cx="1617" cy="1344"/>
                </a:xfrm>
                <a:custGeom>
                  <a:avLst/>
                  <a:gdLst>
                    <a:gd name="T0" fmla="*/ 24 w 1617"/>
                    <a:gd name="T1" fmla="*/ 1232 h 1344"/>
                    <a:gd name="T2" fmla="*/ 1249 w 1617"/>
                    <a:gd name="T3" fmla="*/ 272 h 1344"/>
                    <a:gd name="T4" fmla="*/ 1369 w 1617"/>
                    <a:gd name="T5" fmla="*/ 104 h 1344"/>
                    <a:gd name="T6" fmla="*/ 1409 w 1617"/>
                    <a:gd name="T7" fmla="*/ 136 h 1344"/>
                    <a:gd name="T8" fmla="*/ 1425 w 1617"/>
                    <a:gd name="T9" fmla="*/ 88 h 1344"/>
                    <a:gd name="T10" fmla="*/ 1617 w 1617"/>
                    <a:gd name="T11" fmla="*/ 0 h 1344"/>
                    <a:gd name="T12" fmla="*/ 1521 w 1617"/>
                    <a:gd name="T13" fmla="*/ 168 h 1344"/>
                    <a:gd name="T14" fmla="*/ 1449 w 1617"/>
                    <a:gd name="T15" fmla="*/ 160 h 1344"/>
                    <a:gd name="T16" fmla="*/ 1465 w 1617"/>
                    <a:gd name="T17" fmla="*/ 216 h 1344"/>
                    <a:gd name="T18" fmla="*/ 1385 w 1617"/>
                    <a:gd name="T19" fmla="*/ 272 h 1344"/>
                    <a:gd name="T20" fmla="*/ 1281 w 1617"/>
                    <a:gd name="T21" fmla="*/ 312 h 1344"/>
                    <a:gd name="T22" fmla="*/ 0 w 1617"/>
                    <a:gd name="T23" fmla="*/ 1344 h 1344"/>
                    <a:gd name="T24" fmla="*/ 24 w 1617"/>
                    <a:gd name="T25" fmla="*/ 1232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17" h="1344">
                      <a:moveTo>
                        <a:pt x="24" y="1232"/>
                      </a:moveTo>
                      <a:lnTo>
                        <a:pt x="1249" y="272"/>
                      </a:lnTo>
                      <a:lnTo>
                        <a:pt x="1369" y="104"/>
                      </a:lnTo>
                      <a:lnTo>
                        <a:pt x="1409" y="136"/>
                      </a:lnTo>
                      <a:lnTo>
                        <a:pt x="1425" y="88"/>
                      </a:lnTo>
                      <a:lnTo>
                        <a:pt x="1617" y="0"/>
                      </a:lnTo>
                      <a:lnTo>
                        <a:pt x="1521" y="168"/>
                      </a:lnTo>
                      <a:lnTo>
                        <a:pt x="1449" y="160"/>
                      </a:lnTo>
                      <a:lnTo>
                        <a:pt x="1465" y="216"/>
                      </a:lnTo>
                      <a:lnTo>
                        <a:pt x="1385" y="272"/>
                      </a:lnTo>
                      <a:lnTo>
                        <a:pt x="1281" y="312"/>
                      </a:lnTo>
                      <a:lnTo>
                        <a:pt x="0" y="1344"/>
                      </a:lnTo>
                      <a:lnTo>
                        <a:pt x="24" y="1232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Freeform 128">
                  <a:extLst>
                    <a:ext uri="{FF2B5EF4-FFF2-40B4-BE49-F238E27FC236}">
                      <a16:creationId xmlns:a16="http://schemas.microsoft.com/office/drawing/2014/main" id="{E1303B32-7DE2-48A3-B449-A7BEAABD6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4" y="1231"/>
                  <a:ext cx="1145" cy="1352"/>
                </a:xfrm>
                <a:custGeom>
                  <a:avLst/>
                  <a:gdLst>
                    <a:gd name="T0" fmla="*/ 0 w 1145"/>
                    <a:gd name="T1" fmla="*/ 1248 h 1352"/>
                    <a:gd name="T2" fmla="*/ 864 w 1145"/>
                    <a:gd name="T3" fmla="*/ 304 h 1352"/>
                    <a:gd name="T4" fmla="*/ 896 w 1145"/>
                    <a:gd name="T5" fmla="*/ 208 h 1352"/>
                    <a:gd name="T6" fmla="*/ 932 w 1145"/>
                    <a:gd name="T7" fmla="*/ 132 h 1352"/>
                    <a:gd name="T8" fmla="*/ 988 w 1145"/>
                    <a:gd name="T9" fmla="*/ 164 h 1352"/>
                    <a:gd name="T10" fmla="*/ 984 w 1145"/>
                    <a:gd name="T11" fmla="*/ 104 h 1352"/>
                    <a:gd name="T12" fmla="*/ 1145 w 1145"/>
                    <a:gd name="T13" fmla="*/ 0 h 1352"/>
                    <a:gd name="T14" fmla="*/ 1072 w 1145"/>
                    <a:gd name="T15" fmla="*/ 168 h 1352"/>
                    <a:gd name="T16" fmla="*/ 1020 w 1145"/>
                    <a:gd name="T17" fmla="*/ 192 h 1352"/>
                    <a:gd name="T18" fmla="*/ 1048 w 1145"/>
                    <a:gd name="T19" fmla="*/ 240 h 1352"/>
                    <a:gd name="T20" fmla="*/ 960 w 1145"/>
                    <a:gd name="T21" fmla="*/ 304 h 1352"/>
                    <a:gd name="T22" fmla="*/ 848 w 1145"/>
                    <a:gd name="T23" fmla="*/ 360 h 1352"/>
                    <a:gd name="T24" fmla="*/ 8 w 1145"/>
                    <a:gd name="T25" fmla="*/ 1352 h 1352"/>
                    <a:gd name="T26" fmla="*/ 0 w 1145"/>
                    <a:gd name="T27" fmla="*/ 1248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45" h="1352">
                      <a:moveTo>
                        <a:pt x="0" y="1248"/>
                      </a:moveTo>
                      <a:lnTo>
                        <a:pt x="864" y="304"/>
                      </a:lnTo>
                      <a:lnTo>
                        <a:pt x="896" y="208"/>
                      </a:lnTo>
                      <a:lnTo>
                        <a:pt x="932" y="132"/>
                      </a:lnTo>
                      <a:lnTo>
                        <a:pt x="988" y="164"/>
                      </a:lnTo>
                      <a:lnTo>
                        <a:pt x="984" y="104"/>
                      </a:lnTo>
                      <a:lnTo>
                        <a:pt x="1145" y="0"/>
                      </a:lnTo>
                      <a:lnTo>
                        <a:pt x="1072" y="168"/>
                      </a:lnTo>
                      <a:lnTo>
                        <a:pt x="1020" y="192"/>
                      </a:lnTo>
                      <a:lnTo>
                        <a:pt x="1048" y="240"/>
                      </a:lnTo>
                      <a:lnTo>
                        <a:pt x="960" y="304"/>
                      </a:lnTo>
                      <a:lnTo>
                        <a:pt x="848" y="360"/>
                      </a:lnTo>
                      <a:lnTo>
                        <a:pt x="8" y="1352"/>
                      </a:lnTo>
                      <a:lnTo>
                        <a:pt x="0" y="1248"/>
                      </a:lnTo>
                      <a:close/>
                    </a:path>
                  </a:pathLst>
                </a:custGeom>
                <a:solidFill>
                  <a:srgbClr val="F2B6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Freeform 129">
                  <a:extLst>
                    <a:ext uri="{FF2B5EF4-FFF2-40B4-BE49-F238E27FC236}">
                      <a16:creationId xmlns:a16="http://schemas.microsoft.com/office/drawing/2014/main" id="{98BDE2BB-8402-4A91-8E19-536FC9554F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3" y="2095"/>
                  <a:ext cx="314" cy="368"/>
                </a:xfrm>
                <a:custGeom>
                  <a:avLst/>
                  <a:gdLst>
                    <a:gd name="T0" fmla="*/ 162 w 314"/>
                    <a:gd name="T1" fmla="*/ 64 h 368"/>
                    <a:gd name="T2" fmla="*/ 314 w 314"/>
                    <a:gd name="T3" fmla="*/ 312 h 368"/>
                    <a:gd name="T4" fmla="*/ 314 w 314"/>
                    <a:gd name="T5" fmla="*/ 312 h 368"/>
                    <a:gd name="T6" fmla="*/ 254 w 314"/>
                    <a:gd name="T7" fmla="*/ 342 h 368"/>
                    <a:gd name="T8" fmla="*/ 214 w 314"/>
                    <a:gd name="T9" fmla="*/ 362 h 368"/>
                    <a:gd name="T10" fmla="*/ 200 w 314"/>
                    <a:gd name="T11" fmla="*/ 368 h 368"/>
                    <a:gd name="T12" fmla="*/ 196 w 314"/>
                    <a:gd name="T13" fmla="*/ 368 h 368"/>
                    <a:gd name="T14" fmla="*/ 194 w 314"/>
                    <a:gd name="T15" fmla="*/ 368 h 368"/>
                    <a:gd name="T16" fmla="*/ 194 w 314"/>
                    <a:gd name="T17" fmla="*/ 368 h 368"/>
                    <a:gd name="T18" fmla="*/ 178 w 314"/>
                    <a:gd name="T19" fmla="*/ 244 h 368"/>
                    <a:gd name="T20" fmla="*/ 162 w 314"/>
                    <a:gd name="T21" fmla="*/ 128 h 368"/>
                    <a:gd name="T22" fmla="*/ 26 w 314"/>
                    <a:gd name="T23" fmla="*/ 96 h 368"/>
                    <a:gd name="T24" fmla="*/ 26 w 314"/>
                    <a:gd name="T25" fmla="*/ 96 h 368"/>
                    <a:gd name="T26" fmla="*/ 10 w 314"/>
                    <a:gd name="T27" fmla="*/ 48 h 368"/>
                    <a:gd name="T28" fmla="*/ 2 w 314"/>
                    <a:gd name="T29" fmla="*/ 14 h 368"/>
                    <a:gd name="T30" fmla="*/ 0 w 314"/>
                    <a:gd name="T31" fmla="*/ 4 h 368"/>
                    <a:gd name="T32" fmla="*/ 2 w 314"/>
                    <a:gd name="T33" fmla="*/ 2 h 368"/>
                    <a:gd name="T34" fmla="*/ 2 w 314"/>
                    <a:gd name="T35" fmla="*/ 0 h 368"/>
                    <a:gd name="T36" fmla="*/ 2 w 314"/>
                    <a:gd name="T37" fmla="*/ 0 h 368"/>
                    <a:gd name="T38" fmla="*/ 14 w 314"/>
                    <a:gd name="T39" fmla="*/ 2 h 368"/>
                    <a:gd name="T40" fmla="*/ 32 w 314"/>
                    <a:gd name="T41" fmla="*/ 10 h 368"/>
                    <a:gd name="T42" fmla="*/ 88 w 314"/>
                    <a:gd name="T43" fmla="*/ 32 h 368"/>
                    <a:gd name="T44" fmla="*/ 162 w 314"/>
                    <a:gd name="T45" fmla="*/ 64 h 368"/>
                    <a:gd name="T46" fmla="*/ 162 w 314"/>
                    <a:gd name="T47" fmla="*/ 64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14" h="368">
                      <a:moveTo>
                        <a:pt x="162" y="64"/>
                      </a:moveTo>
                      <a:lnTo>
                        <a:pt x="314" y="312"/>
                      </a:lnTo>
                      <a:lnTo>
                        <a:pt x="314" y="312"/>
                      </a:lnTo>
                      <a:lnTo>
                        <a:pt x="254" y="342"/>
                      </a:lnTo>
                      <a:lnTo>
                        <a:pt x="214" y="362"/>
                      </a:lnTo>
                      <a:lnTo>
                        <a:pt x="200" y="368"/>
                      </a:lnTo>
                      <a:lnTo>
                        <a:pt x="196" y="368"/>
                      </a:lnTo>
                      <a:lnTo>
                        <a:pt x="194" y="368"/>
                      </a:lnTo>
                      <a:lnTo>
                        <a:pt x="194" y="368"/>
                      </a:lnTo>
                      <a:lnTo>
                        <a:pt x="178" y="244"/>
                      </a:lnTo>
                      <a:lnTo>
                        <a:pt x="162" y="128"/>
                      </a:lnTo>
                      <a:lnTo>
                        <a:pt x="26" y="96"/>
                      </a:lnTo>
                      <a:lnTo>
                        <a:pt x="26" y="96"/>
                      </a:lnTo>
                      <a:lnTo>
                        <a:pt x="10" y="48"/>
                      </a:lnTo>
                      <a:lnTo>
                        <a:pt x="2" y="14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14" y="2"/>
                      </a:lnTo>
                      <a:lnTo>
                        <a:pt x="32" y="10"/>
                      </a:lnTo>
                      <a:lnTo>
                        <a:pt x="88" y="32"/>
                      </a:lnTo>
                      <a:lnTo>
                        <a:pt x="162" y="64"/>
                      </a:lnTo>
                      <a:lnTo>
                        <a:pt x="162" y="6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Freeform 130">
                  <a:extLst>
                    <a:ext uri="{FF2B5EF4-FFF2-40B4-BE49-F238E27FC236}">
                      <a16:creationId xmlns:a16="http://schemas.microsoft.com/office/drawing/2014/main" id="{4FC191A0-0299-4E87-AEA7-98602AA97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3" y="1695"/>
                  <a:ext cx="314" cy="368"/>
                </a:xfrm>
                <a:custGeom>
                  <a:avLst/>
                  <a:gdLst>
                    <a:gd name="T0" fmla="*/ 162 w 314"/>
                    <a:gd name="T1" fmla="*/ 64 h 368"/>
                    <a:gd name="T2" fmla="*/ 314 w 314"/>
                    <a:gd name="T3" fmla="*/ 312 h 368"/>
                    <a:gd name="T4" fmla="*/ 314 w 314"/>
                    <a:gd name="T5" fmla="*/ 312 h 368"/>
                    <a:gd name="T6" fmla="*/ 254 w 314"/>
                    <a:gd name="T7" fmla="*/ 342 h 368"/>
                    <a:gd name="T8" fmla="*/ 214 w 314"/>
                    <a:gd name="T9" fmla="*/ 362 h 368"/>
                    <a:gd name="T10" fmla="*/ 200 w 314"/>
                    <a:gd name="T11" fmla="*/ 368 h 368"/>
                    <a:gd name="T12" fmla="*/ 196 w 314"/>
                    <a:gd name="T13" fmla="*/ 368 h 368"/>
                    <a:gd name="T14" fmla="*/ 194 w 314"/>
                    <a:gd name="T15" fmla="*/ 368 h 368"/>
                    <a:gd name="T16" fmla="*/ 194 w 314"/>
                    <a:gd name="T17" fmla="*/ 368 h 368"/>
                    <a:gd name="T18" fmla="*/ 178 w 314"/>
                    <a:gd name="T19" fmla="*/ 244 h 368"/>
                    <a:gd name="T20" fmla="*/ 162 w 314"/>
                    <a:gd name="T21" fmla="*/ 128 h 368"/>
                    <a:gd name="T22" fmla="*/ 26 w 314"/>
                    <a:gd name="T23" fmla="*/ 96 h 368"/>
                    <a:gd name="T24" fmla="*/ 26 w 314"/>
                    <a:gd name="T25" fmla="*/ 96 h 368"/>
                    <a:gd name="T26" fmla="*/ 10 w 314"/>
                    <a:gd name="T27" fmla="*/ 48 h 368"/>
                    <a:gd name="T28" fmla="*/ 2 w 314"/>
                    <a:gd name="T29" fmla="*/ 14 h 368"/>
                    <a:gd name="T30" fmla="*/ 0 w 314"/>
                    <a:gd name="T31" fmla="*/ 4 h 368"/>
                    <a:gd name="T32" fmla="*/ 2 w 314"/>
                    <a:gd name="T33" fmla="*/ 2 h 368"/>
                    <a:gd name="T34" fmla="*/ 2 w 314"/>
                    <a:gd name="T35" fmla="*/ 0 h 368"/>
                    <a:gd name="T36" fmla="*/ 2 w 314"/>
                    <a:gd name="T37" fmla="*/ 0 h 368"/>
                    <a:gd name="T38" fmla="*/ 14 w 314"/>
                    <a:gd name="T39" fmla="*/ 2 h 368"/>
                    <a:gd name="T40" fmla="*/ 32 w 314"/>
                    <a:gd name="T41" fmla="*/ 10 h 368"/>
                    <a:gd name="T42" fmla="*/ 88 w 314"/>
                    <a:gd name="T43" fmla="*/ 32 h 368"/>
                    <a:gd name="T44" fmla="*/ 162 w 314"/>
                    <a:gd name="T45" fmla="*/ 64 h 368"/>
                    <a:gd name="T46" fmla="*/ 162 w 314"/>
                    <a:gd name="T47" fmla="*/ 64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14" h="368">
                      <a:moveTo>
                        <a:pt x="162" y="64"/>
                      </a:moveTo>
                      <a:lnTo>
                        <a:pt x="314" y="312"/>
                      </a:lnTo>
                      <a:lnTo>
                        <a:pt x="314" y="312"/>
                      </a:lnTo>
                      <a:lnTo>
                        <a:pt x="254" y="342"/>
                      </a:lnTo>
                      <a:lnTo>
                        <a:pt x="214" y="362"/>
                      </a:lnTo>
                      <a:lnTo>
                        <a:pt x="200" y="368"/>
                      </a:lnTo>
                      <a:lnTo>
                        <a:pt x="196" y="368"/>
                      </a:lnTo>
                      <a:lnTo>
                        <a:pt x="194" y="368"/>
                      </a:lnTo>
                      <a:lnTo>
                        <a:pt x="194" y="368"/>
                      </a:lnTo>
                      <a:lnTo>
                        <a:pt x="178" y="244"/>
                      </a:lnTo>
                      <a:lnTo>
                        <a:pt x="162" y="128"/>
                      </a:lnTo>
                      <a:lnTo>
                        <a:pt x="26" y="96"/>
                      </a:lnTo>
                      <a:lnTo>
                        <a:pt x="26" y="96"/>
                      </a:lnTo>
                      <a:lnTo>
                        <a:pt x="10" y="48"/>
                      </a:lnTo>
                      <a:lnTo>
                        <a:pt x="2" y="14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14" y="2"/>
                      </a:lnTo>
                      <a:lnTo>
                        <a:pt x="32" y="10"/>
                      </a:lnTo>
                      <a:lnTo>
                        <a:pt x="88" y="32"/>
                      </a:lnTo>
                      <a:lnTo>
                        <a:pt x="162" y="64"/>
                      </a:lnTo>
                      <a:lnTo>
                        <a:pt x="162" y="6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131">
                  <a:extLst>
                    <a:ext uri="{FF2B5EF4-FFF2-40B4-BE49-F238E27FC236}">
                      <a16:creationId xmlns:a16="http://schemas.microsoft.com/office/drawing/2014/main" id="{502327B6-A20D-4842-99A7-31FF717E2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6" y="1461"/>
                  <a:ext cx="382" cy="312"/>
                </a:xfrm>
                <a:custGeom>
                  <a:avLst/>
                  <a:gdLst>
                    <a:gd name="T0" fmla="*/ 174 w 382"/>
                    <a:gd name="T1" fmla="*/ 24 h 312"/>
                    <a:gd name="T2" fmla="*/ 382 w 382"/>
                    <a:gd name="T3" fmla="*/ 228 h 312"/>
                    <a:gd name="T4" fmla="*/ 382 w 382"/>
                    <a:gd name="T5" fmla="*/ 228 h 312"/>
                    <a:gd name="T6" fmla="*/ 332 w 382"/>
                    <a:gd name="T7" fmla="*/ 274 h 312"/>
                    <a:gd name="T8" fmla="*/ 298 w 382"/>
                    <a:gd name="T9" fmla="*/ 302 h 312"/>
                    <a:gd name="T10" fmla="*/ 286 w 382"/>
                    <a:gd name="T11" fmla="*/ 312 h 312"/>
                    <a:gd name="T12" fmla="*/ 282 w 382"/>
                    <a:gd name="T13" fmla="*/ 312 h 312"/>
                    <a:gd name="T14" fmla="*/ 280 w 382"/>
                    <a:gd name="T15" fmla="*/ 312 h 312"/>
                    <a:gd name="T16" fmla="*/ 280 w 382"/>
                    <a:gd name="T17" fmla="*/ 312 h 312"/>
                    <a:gd name="T18" fmla="*/ 234 w 382"/>
                    <a:gd name="T19" fmla="*/ 196 h 312"/>
                    <a:gd name="T20" fmla="*/ 190 w 382"/>
                    <a:gd name="T21" fmla="*/ 86 h 312"/>
                    <a:gd name="T22" fmla="*/ 48 w 382"/>
                    <a:gd name="T23" fmla="*/ 88 h 312"/>
                    <a:gd name="T24" fmla="*/ 48 w 382"/>
                    <a:gd name="T25" fmla="*/ 88 h 312"/>
                    <a:gd name="T26" fmla="*/ 20 w 382"/>
                    <a:gd name="T27" fmla="*/ 44 h 312"/>
                    <a:gd name="T28" fmla="*/ 4 w 382"/>
                    <a:gd name="T29" fmla="*/ 14 h 312"/>
                    <a:gd name="T30" fmla="*/ 0 w 382"/>
                    <a:gd name="T31" fmla="*/ 4 h 312"/>
                    <a:gd name="T32" fmla="*/ 0 w 382"/>
                    <a:gd name="T33" fmla="*/ 0 h 312"/>
                    <a:gd name="T34" fmla="*/ 2 w 382"/>
                    <a:gd name="T35" fmla="*/ 0 h 312"/>
                    <a:gd name="T36" fmla="*/ 2 w 382"/>
                    <a:gd name="T37" fmla="*/ 0 h 312"/>
                    <a:gd name="T38" fmla="*/ 12 w 382"/>
                    <a:gd name="T39" fmla="*/ 0 h 312"/>
                    <a:gd name="T40" fmla="*/ 34 w 382"/>
                    <a:gd name="T41" fmla="*/ 2 h 312"/>
                    <a:gd name="T42" fmla="*/ 92 w 382"/>
                    <a:gd name="T43" fmla="*/ 12 h 312"/>
                    <a:gd name="T44" fmla="*/ 174 w 382"/>
                    <a:gd name="T45" fmla="*/ 24 h 312"/>
                    <a:gd name="T46" fmla="*/ 174 w 382"/>
                    <a:gd name="T47" fmla="*/ 24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82" h="312">
                      <a:moveTo>
                        <a:pt x="174" y="24"/>
                      </a:moveTo>
                      <a:lnTo>
                        <a:pt x="382" y="228"/>
                      </a:lnTo>
                      <a:lnTo>
                        <a:pt x="382" y="228"/>
                      </a:lnTo>
                      <a:lnTo>
                        <a:pt x="332" y="274"/>
                      </a:lnTo>
                      <a:lnTo>
                        <a:pt x="298" y="302"/>
                      </a:lnTo>
                      <a:lnTo>
                        <a:pt x="286" y="312"/>
                      </a:lnTo>
                      <a:lnTo>
                        <a:pt x="282" y="312"/>
                      </a:lnTo>
                      <a:lnTo>
                        <a:pt x="280" y="312"/>
                      </a:lnTo>
                      <a:lnTo>
                        <a:pt x="280" y="312"/>
                      </a:lnTo>
                      <a:lnTo>
                        <a:pt x="234" y="196"/>
                      </a:lnTo>
                      <a:lnTo>
                        <a:pt x="190" y="86"/>
                      </a:lnTo>
                      <a:lnTo>
                        <a:pt x="48" y="88"/>
                      </a:lnTo>
                      <a:lnTo>
                        <a:pt x="48" y="88"/>
                      </a:lnTo>
                      <a:lnTo>
                        <a:pt x="20" y="44"/>
                      </a:lnTo>
                      <a:lnTo>
                        <a:pt x="4" y="1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34" y="2"/>
                      </a:lnTo>
                      <a:lnTo>
                        <a:pt x="92" y="12"/>
                      </a:lnTo>
                      <a:lnTo>
                        <a:pt x="174" y="24"/>
                      </a:lnTo>
                      <a:lnTo>
                        <a:pt x="174" y="24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132">
                  <a:extLst>
                    <a:ext uri="{FF2B5EF4-FFF2-40B4-BE49-F238E27FC236}">
                      <a16:creationId xmlns:a16="http://schemas.microsoft.com/office/drawing/2014/main" id="{283FC52A-62A2-4995-9AED-B2C5EC78E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1" y="2047"/>
                  <a:ext cx="346" cy="352"/>
                </a:xfrm>
                <a:custGeom>
                  <a:avLst/>
                  <a:gdLst>
                    <a:gd name="T0" fmla="*/ 346 w 346"/>
                    <a:gd name="T1" fmla="*/ 296 h 352"/>
                    <a:gd name="T2" fmla="*/ 346 w 346"/>
                    <a:gd name="T3" fmla="*/ 296 h 352"/>
                    <a:gd name="T4" fmla="*/ 344 w 346"/>
                    <a:gd name="T5" fmla="*/ 304 h 352"/>
                    <a:gd name="T6" fmla="*/ 334 w 346"/>
                    <a:gd name="T7" fmla="*/ 324 h 352"/>
                    <a:gd name="T8" fmla="*/ 328 w 346"/>
                    <a:gd name="T9" fmla="*/ 334 h 352"/>
                    <a:gd name="T10" fmla="*/ 322 w 346"/>
                    <a:gd name="T11" fmla="*/ 344 h 352"/>
                    <a:gd name="T12" fmla="*/ 314 w 346"/>
                    <a:gd name="T13" fmla="*/ 350 h 352"/>
                    <a:gd name="T14" fmla="*/ 306 w 346"/>
                    <a:gd name="T15" fmla="*/ 352 h 352"/>
                    <a:gd name="T16" fmla="*/ 306 w 346"/>
                    <a:gd name="T17" fmla="*/ 352 h 352"/>
                    <a:gd name="T18" fmla="*/ 300 w 346"/>
                    <a:gd name="T19" fmla="*/ 352 h 352"/>
                    <a:gd name="T20" fmla="*/ 292 w 346"/>
                    <a:gd name="T21" fmla="*/ 350 h 352"/>
                    <a:gd name="T22" fmla="*/ 284 w 346"/>
                    <a:gd name="T23" fmla="*/ 346 h 352"/>
                    <a:gd name="T24" fmla="*/ 276 w 346"/>
                    <a:gd name="T25" fmla="*/ 340 h 352"/>
                    <a:gd name="T26" fmla="*/ 268 w 346"/>
                    <a:gd name="T27" fmla="*/ 334 h 352"/>
                    <a:gd name="T28" fmla="*/ 260 w 346"/>
                    <a:gd name="T29" fmla="*/ 324 h 352"/>
                    <a:gd name="T30" fmla="*/ 252 w 346"/>
                    <a:gd name="T31" fmla="*/ 312 h 352"/>
                    <a:gd name="T32" fmla="*/ 242 w 346"/>
                    <a:gd name="T33" fmla="*/ 296 h 352"/>
                    <a:gd name="T34" fmla="*/ 242 w 346"/>
                    <a:gd name="T35" fmla="*/ 296 h 352"/>
                    <a:gd name="T36" fmla="*/ 214 w 346"/>
                    <a:gd name="T37" fmla="*/ 248 h 352"/>
                    <a:gd name="T38" fmla="*/ 174 w 346"/>
                    <a:gd name="T39" fmla="*/ 184 h 352"/>
                    <a:gd name="T40" fmla="*/ 122 w 346"/>
                    <a:gd name="T41" fmla="*/ 104 h 352"/>
                    <a:gd name="T42" fmla="*/ 122 w 346"/>
                    <a:gd name="T43" fmla="*/ 104 h 352"/>
                    <a:gd name="T44" fmla="*/ 100 w 346"/>
                    <a:gd name="T45" fmla="*/ 100 h 352"/>
                    <a:gd name="T46" fmla="*/ 78 w 346"/>
                    <a:gd name="T47" fmla="*/ 98 h 352"/>
                    <a:gd name="T48" fmla="*/ 54 w 346"/>
                    <a:gd name="T49" fmla="*/ 92 h 352"/>
                    <a:gd name="T50" fmla="*/ 30 w 346"/>
                    <a:gd name="T51" fmla="*/ 86 h 352"/>
                    <a:gd name="T52" fmla="*/ 12 w 346"/>
                    <a:gd name="T53" fmla="*/ 76 h 352"/>
                    <a:gd name="T54" fmla="*/ 4 w 346"/>
                    <a:gd name="T55" fmla="*/ 72 h 352"/>
                    <a:gd name="T56" fmla="*/ 2 w 346"/>
                    <a:gd name="T57" fmla="*/ 68 h 352"/>
                    <a:gd name="T58" fmla="*/ 0 w 346"/>
                    <a:gd name="T59" fmla="*/ 62 h 352"/>
                    <a:gd name="T60" fmla="*/ 2 w 346"/>
                    <a:gd name="T61" fmla="*/ 56 h 352"/>
                    <a:gd name="T62" fmla="*/ 2 w 346"/>
                    <a:gd name="T63" fmla="*/ 56 h 352"/>
                    <a:gd name="T64" fmla="*/ 20 w 346"/>
                    <a:gd name="T65" fmla="*/ 30 h 352"/>
                    <a:gd name="T66" fmla="*/ 28 w 346"/>
                    <a:gd name="T67" fmla="*/ 18 h 352"/>
                    <a:gd name="T68" fmla="*/ 36 w 346"/>
                    <a:gd name="T69" fmla="*/ 8 h 352"/>
                    <a:gd name="T70" fmla="*/ 42 w 346"/>
                    <a:gd name="T71" fmla="*/ 6 h 352"/>
                    <a:gd name="T72" fmla="*/ 48 w 346"/>
                    <a:gd name="T73" fmla="*/ 2 h 352"/>
                    <a:gd name="T74" fmla="*/ 56 w 346"/>
                    <a:gd name="T75" fmla="*/ 2 h 352"/>
                    <a:gd name="T76" fmla="*/ 64 w 346"/>
                    <a:gd name="T77" fmla="*/ 0 h 352"/>
                    <a:gd name="T78" fmla="*/ 72 w 346"/>
                    <a:gd name="T79" fmla="*/ 2 h 352"/>
                    <a:gd name="T80" fmla="*/ 82 w 346"/>
                    <a:gd name="T81" fmla="*/ 4 h 352"/>
                    <a:gd name="T82" fmla="*/ 106 w 346"/>
                    <a:gd name="T83" fmla="*/ 16 h 352"/>
                    <a:gd name="T84" fmla="*/ 106 w 346"/>
                    <a:gd name="T85" fmla="*/ 16 h 352"/>
                    <a:gd name="T86" fmla="*/ 130 w 346"/>
                    <a:gd name="T87" fmla="*/ 32 h 352"/>
                    <a:gd name="T88" fmla="*/ 150 w 346"/>
                    <a:gd name="T89" fmla="*/ 48 h 352"/>
                    <a:gd name="T90" fmla="*/ 164 w 346"/>
                    <a:gd name="T91" fmla="*/ 64 h 352"/>
                    <a:gd name="T92" fmla="*/ 174 w 346"/>
                    <a:gd name="T93" fmla="*/ 78 h 352"/>
                    <a:gd name="T94" fmla="*/ 180 w 346"/>
                    <a:gd name="T95" fmla="*/ 92 h 352"/>
                    <a:gd name="T96" fmla="*/ 184 w 346"/>
                    <a:gd name="T97" fmla="*/ 102 h 352"/>
                    <a:gd name="T98" fmla="*/ 186 w 346"/>
                    <a:gd name="T99" fmla="*/ 112 h 352"/>
                    <a:gd name="T100" fmla="*/ 346 w 346"/>
                    <a:gd name="T101" fmla="*/ 29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6" h="352">
                      <a:moveTo>
                        <a:pt x="346" y="296"/>
                      </a:moveTo>
                      <a:lnTo>
                        <a:pt x="346" y="296"/>
                      </a:lnTo>
                      <a:lnTo>
                        <a:pt x="344" y="304"/>
                      </a:lnTo>
                      <a:lnTo>
                        <a:pt x="334" y="324"/>
                      </a:lnTo>
                      <a:lnTo>
                        <a:pt x="328" y="334"/>
                      </a:lnTo>
                      <a:lnTo>
                        <a:pt x="322" y="344"/>
                      </a:lnTo>
                      <a:lnTo>
                        <a:pt x="314" y="350"/>
                      </a:lnTo>
                      <a:lnTo>
                        <a:pt x="306" y="352"/>
                      </a:lnTo>
                      <a:lnTo>
                        <a:pt x="306" y="352"/>
                      </a:lnTo>
                      <a:lnTo>
                        <a:pt x="300" y="352"/>
                      </a:lnTo>
                      <a:lnTo>
                        <a:pt x="292" y="350"/>
                      </a:lnTo>
                      <a:lnTo>
                        <a:pt x="284" y="346"/>
                      </a:lnTo>
                      <a:lnTo>
                        <a:pt x="276" y="340"/>
                      </a:lnTo>
                      <a:lnTo>
                        <a:pt x="268" y="334"/>
                      </a:lnTo>
                      <a:lnTo>
                        <a:pt x="260" y="324"/>
                      </a:lnTo>
                      <a:lnTo>
                        <a:pt x="252" y="312"/>
                      </a:lnTo>
                      <a:lnTo>
                        <a:pt x="242" y="296"/>
                      </a:lnTo>
                      <a:lnTo>
                        <a:pt x="242" y="296"/>
                      </a:lnTo>
                      <a:lnTo>
                        <a:pt x="214" y="248"/>
                      </a:lnTo>
                      <a:lnTo>
                        <a:pt x="174" y="184"/>
                      </a:lnTo>
                      <a:lnTo>
                        <a:pt x="122" y="104"/>
                      </a:lnTo>
                      <a:lnTo>
                        <a:pt x="122" y="104"/>
                      </a:lnTo>
                      <a:lnTo>
                        <a:pt x="100" y="100"/>
                      </a:lnTo>
                      <a:lnTo>
                        <a:pt x="78" y="98"/>
                      </a:lnTo>
                      <a:lnTo>
                        <a:pt x="54" y="92"/>
                      </a:lnTo>
                      <a:lnTo>
                        <a:pt x="30" y="86"/>
                      </a:lnTo>
                      <a:lnTo>
                        <a:pt x="12" y="76"/>
                      </a:lnTo>
                      <a:lnTo>
                        <a:pt x="4" y="72"/>
                      </a:lnTo>
                      <a:lnTo>
                        <a:pt x="2" y="68"/>
                      </a:lnTo>
                      <a:lnTo>
                        <a:pt x="0" y="62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20" y="30"/>
                      </a:lnTo>
                      <a:lnTo>
                        <a:pt x="28" y="18"/>
                      </a:lnTo>
                      <a:lnTo>
                        <a:pt x="36" y="8"/>
                      </a:lnTo>
                      <a:lnTo>
                        <a:pt x="42" y="6"/>
                      </a:lnTo>
                      <a:lnTo>
                        <a:pt x="48" y="2"/>
                      </a:lnTo>
                      <a:lnTo>
                        <a:pt x="56" y="2"/>
                      </a:lnTo>
                      <a:lnTo>
                        <a:pt x="64" y="0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106" y="16"/>
                      </a:lnTo>
                      <a:lnTo>
                        <a:pt x="106" y="16"/>
                      </a:lnTo>
                      <a:lnTo>
                        <a:pt x="130" y="32"/>
                      </a:lnTo>
                      <a:lnTo>
                        <a:pt x="150" y="48"/>
                      </a:lnTo>
                      <a:lnTo>
                        <a:pt x="164" y="64"/>
                      </a:lnTo>
                      <a:lnTo>
                        <a:pt x="174" y="78"/>
                      </a:lnTo>
                      <a:lnTo>
                        <a:pt x="180" y="92"/>
                      </a:lnTo>
                      <a:lnTo>
                        <a:pt x="184" y="102"/>
                      </a:lnTo>
                      <a:lnTo>
                        <a:pt x="186" y="112"/>
                      </a:lnTo>
                      <a:lnTo>
                        <a:pt x="346" y="296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133">
                  <a:extLst>
                    <a:ext uri="{FF2B5EF4-FFF2-40B4-BE49-F238E27FC236}">
                      <a16:creationId xmlns:a16="http://schemas.microsoft.com/office/drawing/2014/main" id="{15BB19A9-583E-4631-BEAA-FFA35CD63A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1" y="1647"/>
                  <a:ext cx="346" cy="352"/>
                </a:xfrm>
                <a:custGeom>
                  <a:avLst/>
                  <a:gdLst>
                    <a:gd name="T0" fmla="*/ 346 w 346"/>
                    <a:gd name="T1" fmla="*/ 296 h 352"/>
                    <a:gd name="T2" fmla="*/ 346 w 346"/>
                    <a:gd name="T3" fmla="*/ 296 h 352"/>
                    <a:gd name="T4" fmla="*/ 344 w 346"/>
                    <a:gd name="T5" fmla="*/ 304 h 352"/>
                    <a:gd name="T6" fmla="*/ 334 w 346"/>
                    <a:gd name="T7" fmla="*/ 324 h 352"/>
                    <a:gd name="T8" fmla="*/ 328 w 346"/>
                    <a:gd name="T9" fmla="*/ 334 h 352"/>
                    <a:gd name="T10" fmla="*/ 322 w 346"/>
                    <a:gd name="T11" fmla="*/ 344 h 352"/>
                    <a:gd name="T12" fmla="*/ 314 w 346"/>
                    <a:gd name="T13" fmla="*/ 350 h 352"/>
                    <a:gd name="T14" fmla="*/ 306 w 346"/>
                    <a:gd name="T15" fmla="*/ 352 h 352"/>
                    <a:gd name="T16" fmla="*/ 306 w 346"/>
                    <a:gd name="T17" fmla="*/ 352 h 352"/>
                    <a:gd name="T18" fmla="*/ 300 w 346"/>
                    <a:gd name="T19" fmla="*/ 352 h 352"/>
                    <a:gd name="T20" fmla="*/ 292 w 346"/>
                    <a:gd name="T21" fmla="*/ 350 h 352"/>
                    <a:gd name="T22" fmla="*/ 284 w 346"/>
                    <a:gd name="T23" fmla="*/ 346 h 352"/>
                    <a:gd name="T24" fmla="*/ 276 w 346"/>
                    <a:gd name="T25" fmla="*/ 340 h 352"/>
                    <a:gd name="T26" fmla="*/ 268 w 346"/>
                    <a:gd name="T27" fmla="*/ 334 h 352"/>
                    <a:gd name="T28" fmla="*/ 260 w 346"/>
                    <a:gd name="T29" fmla="*/ 324 h 352"/>
                    <a:gd name="T30" fmla="*/ 252 w 346"/>
                    <a:gd name="T31" fmla="*/ 312 h 352"/>
                    <a:gd name="T32" fmla="*/ 242 w 346"/>
                    <a:gd name="T33" fmla="*/ 296 h 352"/>
                    <a:gd name="T34" fmla="*/ 242 w 346"/>
                    <a:gd name="T35" fmla="*/ 296 h 352"/>
                    <a:gd name="T36" fmla="*/ 214 w 346"/>
                    <a:gd name="T37" fmla="*/ 248 h 352"/>
                    <a:gd name="T38" fmla="*/ 174 w 346"/>
                    <a:gd name="T39" fmla="*/ 184 h 352"/>
                    <a:gd name="T40" fmla="*/ 122 w 346"/>
                    <a:gd name="T41" fmla="*/ 104 h 352"/>
                    <a:gd name="T42" fmla="*/ 122 w 346"/>
                    <a:gd name="T43" fmla="*/ 104 h 352"/>
                    <a:gd name="T44" fmla="*/ 100 w 346"/>
                    <a:gd name="T45" fmla="*/ 100 h 352"/>
                    <a:gd name="T46" fmla="*/ 78 w 346"/>
                    <a:gd name="T47" fmla="*/ 98 h 352"/>
                    <a:gd name="T48" fmla="*/ 54 w 346"/>
                    <a:gd name="T49" fmla="*/ 92 h 352"/>
                    <a:gd name="T50" fmla="*/ 30 w 346"/>
                    <a:gd name="T51" fmla="*/ 86 h 352"/>
                    <a:gd name="T52" fmla="*/ 12 w 346"/>
                    <a:gd name="T53" fmla="*/ 76 h 352"/>
                    <a:gd name="T54" fmla="*/ 4 w 346"/>
                    <a:gd name="T55" fmla="*/ 72 h 352"/>
                    <a:gd name="T56" fmla="*/ 2 w 346"/>
                    <a:gd name="T57" fmla="*/ 68 h 352"/>
                    <a:gd name="T58" fmla="*/ 0 w 346"/>
                    <a:gd name="T59" fmla="*/ 62 h 352"/>
                    <a:gd name="T60" fmla="*/ 2 w 346"/>
                    <a:gd name="T61" fmla="*/ 56 h 352"/>
                    <a:gd name="T62" fmla="*/ 2 w 346"/>
                    <a:gd name="T63" fmla="*/ 56 h 352"/>
                    <a:gd name="T64" fmla="*/ 20 w 346"/>
                    <a:gd name="T65" fmla="*/ 30 h 352"/>
                    <a:gd name="T66" fmla="*/ 28 w 346"/>
                    <a:gd name="T67" fmla="*/ 18 h 352"/>
                    <a:gd name="T68" fmla="*/ 36 w 346"/>
                    <a:gd name="T69" fmla="*/ 8 h 352"/>
                    <a:gd name="T70" fmla="*/ 42 w 346"/>
                    <a:gd name="T71" fmla="*/ 6 h 352"/>
                    <a:gd name="T72" fmla="*/ 48 w 346"/>
                    <a:gd name="T73" fmla="*/ 2 h 352"/>
                    <a:gd name="T74" fmla="*/ 56 w 346"/>
                    <a:gd name="T75" fmla="*/ 2 h 352"/>
                    <a:gd name="T76" fmla="*/ 64 w 346"/>
                    <a:gd name="T77" fmla="*/ 0 h 352"/>
                    <a:gd name="T78" fmla="*/ 72 w 346"/>
                    <a:gd name="T79" fmla="*/ 2 h 352"/>
                    <a:gd name="T80" fmla="*/ 82 w 346"/>
                    <a:gd name="T81" fmla="*/ 4 h 352"/>
                    <a:gd name="T82" fmla="*/ 106 w 346"/>
                    <a:gd name="T83" fmla="*/ 16 h 352"/>
                    <a:gd name="T84" fmla="*/ 106 w 346"/>
                    <a:gd name="T85" fmla="*/ 16 h 352"/>
                    <a:gd name="T86" fmla="*/ 130 w 346"/>
                    <a:gd name="T87" fmla="*/ 32 h 352"/>
                    <a:gd name="T88" fmla="*/ 150 w 346"/>
                    <a:gd name="T89" fmla="*/ 48 h 352"/>
                    <a:gd name="T90" fmla="*/ 164 w 346"/>
                    <a:gd name="T91" fmla="*/ 64 h 352"/>
                    <a:gd name="T92" fmla="*/ 174 w 346"/>
                    <a:gd name="T93" fmla="*/ 78 h 352"/>
                    <a:gd name="T94" fmla="*/ 180 w 346"/>
                    <a:gd name="T95" fmla="*/ 92 h 352"/>
                    <a:gd name="T96" fmla="*/ 184 w 346"/>
                    <a:gd name="T97" fmla="*/ 102 h 352"/>
                    <a:gd name="T98" fmla="*/ 186 w 346"/>
                    <a:gd name="T99" fmla="*/ 112 h 352"/>
                    <a:gd name="T100" fmla="*/ 346 w 346"/>
                    <a:gd name="T101" fmla="*/ 29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46" h="352">
                      <a:moveTo>
                        <a:pt x="346" y="296"/>
                      </a:moveTo>
                      <a:lnTo>
                        <a:pt x="346" y="296"/>
                      </a:lnTo>
                      <a:lnTo>
                        <a:pt x="344" y="304"/>
                      </a:lnTo>
                      <a:lnTo>
                        <a:pt x="334" y="324"/>
                      </a:lnTo>
                      <a:lnTo>
                        <a:pt x="328" y="334"/>
                      </a:lnTo>
                      <a:lnTo>
                        <a:pt x="322" y="344"/>
                      </a:lnTo>
                      <a:lnTo>
                        <a:pt x="314" y="350"/>
                      </a:lnTo>
                      <a:lnTo>
                        <a:pt x="306" y="352"/>
                      </a:lnTo>
                      <a:lnTo>
                        <a:pt x="306" y="352"/>
                      </a:lnTo>
                      <a:lnTo>
                        <a:pt x="300" y="352"/>
                      </a:lnTo>
                      <a:lnTo>
                        <a:pt x="292" y="350"/>
                      </a:lnTo>
                      <a:lnTo>
                        <a:pt x="284" y="346"/>
                      </a:lnTo>
                      <a:lnTo>
                        <a:pt x="276" y="340"/>
                      </a:lnTo>
                      <a:lnTo>
                        <a:pt x="268" y="334"/>
                      </a:lnTo>
                      <a:lnTo>
                        <a:pt x="260" y="324"/>
                      </a:lnTo>
                      <a:lnTo>
                        <a:pt x="252" y="312"/>
                      </a:lnTo>
                      <a:lnTo>
                        <a:pt x="242" y="296"/>
                      </a:lnTo>
                      <a:lnTo>
                        <a:pt x="242" y="296"/>
                      </a:lnTo>
                      <a:lnTo>
                        <a:pt x="214" y="248"/>
                      </a:lnTo>
                      <a:lnTo>
                        <a:pt x="174" y="184"/>
                      </a:lnTo>
                      <a:lnTo>
                        <a:pt x="122" y="104"/>
                      </a:lnTo>
                      <a:lnTo>
                        <a:pt x="122" y="104"/>
                      </a:lnTo>
                      <a:lnTo>
                        <a:pt x="100" y="100"/>
                      </a:lnTo>
                      <a:lnTo>
                        <a:pt x="78" y="98"/>
                      </a:lnTo>
                      <a:lnTo>
                        <a:pt x="54" y="92"/>
                      </a:lnTo>
                      <a:lnTo>
                        <a:pt x="30" y="86"/>
                      </a:lnTo>
                      <a:lnTo>
                        <a:pt x="12" y="76"/>
                      </a:lnTo>
                      <a:lnTo>
                        <a:pt x="4" y="72"/>
                      </a:lnTo>
                      <a:lnTo>
                        <a:pt x="2" y="68"/>
                      </a:lnTo>
                      <a:lnTo>
                        <a:pt x="0" y="62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20" y="30"/>
                      </a:lnTo>
                      <a:lnTo>
                        <a:pt x="28" y="18"/>
                      </a:lnTo>
                      <a:lnTo>
                        <a:pt x="36" y="8"/>
                      </a:lnTo>
                      <a:lnTo>
                        <a:pt x="42" y="6"/>
                      </a:lnTo>
                      <a:lnTo>
                        <a:pt x="48" y="2"/>
                      </a:lnTo>
                      <a:lnTo>
                        <a:pt x="56" y="2"/>
                      </a:lnTo>
                      <a:lnTo>
                        <a:pt x="64" y="0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106" y="16"/>
                      </a:lnTo>
                      <a:lnTo>
                        <a:pt x="106" y="16"/>
                      </a:lnTo>
                      <a:lnTo>
                        <a:pt x="130" y="32"/>
                      </a:lnTo>
                      <a:lnTo>
                        <a:pt x="150" y="48"/>
                      </a:lnTo>
                      <a:lnTo>
                        <a:pt x="164" y="64"/>
                      </a:lnTo>
                      <a:lnTo>
                        <a:pt x="174" y="78"/>
                      </a:lnTo>
                      <a:lnTo>
                        <a:pt x="180" y="92"/>
                      </a:lnTo>
                      <a:lnTo>
                        <a:pt x="184" y="102"/>
                      </a:lnTo>
                      <a:lnTo>
                        <a:pt x="186" y="112"/>
                      </a:lnTo>
                      <a:lnTo>
                        <a:pt x="346" y="296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134">
                  <a:extLst>
                    <a:ext uri="{FF2B5EF4-FFF2-40B4-BE49-F238E27FC236}">
                      <a16:creationId xmlns:a16="http://schemas.microsoft.com/office/drawing/2014/main" id="{C0D27EC1-26D3-4A55-9A5B-DA7AD94851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6" y="1397"/>
                  <a:ext cx="395" cy="286"/>
                </a:xfrm>
                <a:custGeom>
                  <a:avLst/>
                  <a:gdLst>
                    <a:gd name="T0" fmla="*/ 395 w 395"/>
                    <a:gd name="T1" fmla="*/ 222 h 286"/>
                    <a:gd name="T2" fmla="*/ 395 w 395"/>
                    <a:gd name="T3" fmla="*/ 222 h 286"/>
                    <a:gd name="T4" fmla="*/ 395 w 395"/>
                    <a:gd name="T5" fmla="*/ 230 h 286"/>
                    <a:gd name="T6" fmla="*/ 391 w 395"/>
                    <a:gd name="T7" fmla="*/ 252 h 286"/>
                    <a:gd name="T8" fmla="*/ 386 w 395"/>
                    <a:gd name="T9" fmla="*/ 262 h 286"/>
                    <a:gd name="T10" fmla="*/ 382 w 395"/>
                    <a:gd name="T11" fmla="*/ 274 h 286"/>
                    <a:gd name="T12" fmla="*/ 376 w 395"/>
                    <a:gd name="T13" fmla="*/ 282 h 286"/>
                    <a:gd name="T14" fmla="*/ 370 w 395"/>
                    <a:gd name="T15" fmla="*/ 286 h 286"/>
                    <a:gd name="T16" fmla="*/ 370 w 395"/>
                    <a:gd name="T17" fmla="*/ 286 h 286"/>
                    <a:gd name="T18" fmla="*/ 364 w 395"/>
                    <a:gd name="T19" fmla="*/ 286 h 286"/>
                    <a:gd name="T20" fmla="*/ 356 w 395"/>
                    <a:gd name="T21" fmla="*/ 286 h 286"/>
                    <a:gd name="T22" fmla="*/ 348 w 395"/>
                    <a:gd name="T23" fmla="*/ 284 h 286"/>
                    <a:gd name="T24" fmla="*/ 338 w 395"/>
                    <a:gd name="T25" fmla="*/ 282 h 286"/>
                    <a:gd name="T26" fmla="*/ 328 w 395"/>
                    <a:gd name="T27" fmla="*/ 276 h 286"/>
                    <a:gd name="T28" fmla="*/ 318 w 395"/>
                    <a:gd name="T29" fmla="*/ 268 h 286"/>
                    <a:gd name="T30" fmla="*/ 308 w 395"/>
                    <a:gd name="T31" fmla="*/ 258 h 286"/>
                    <a:gd name="T32" fmla="*/ 294 w 395"/>
                    <a:gd name="T33" fmla="*/ 246 h 286"/>
                    <a:gd name="T34" fmla="*/ 294 w 395"/>
                    <a:gd name="T35" fmla="*/ 246 h 286"/>
                    <a:gd name="T36" fmla="*/ 254 w 395"/>
                    <a:gd name="T37" fmla="*/ 206 h 286"/>
                    <a:gd name="T38" fmla="*/ 200 w 395"/>
                    <a:gd name="T39" fmla="*/ 154 h 286"/>
                    <a:gd name="T40" fmla="*/ 130 w 395"/>
                    <a:gd name="T41" fmla="*/ 88 h 286"/>
                    <a:gd name="T42" fmla="*/ 130 w 395"/>
                    <a:gd name="T43" fmla="*/ 88 h 286"/>
                    <a:gd name="T44" fmla="*/ 108 w 395"/>
                    <a:gd name="T45" fmla="*/ 90 h 286"/>
                    <a:gd name="T46" fmla="*/ 86 w 395"/>
                    <a:gd name="T47" fmla="*/ 92 h 286"/>
                    <a:gd name="T48" fmla="*/ 60 w 395"/>
                    <a:gd name="T49" fmla="*/ 92 h 286"/>
                    <a:gd name="T50" fmla="*/ 36 w 395"/>
                    <a:gd name="T51" fmla="*/ 92 h 286"/>
                    <a:gd name="T52" fmla="*/ 14 w 395"/>
                    <a:gd name="T53" fmla="*/ 88 h 286"/>
                    <a:gd name="T54" fmla="*/ 8 w 395"/>
                    <a:gd name="T55" fmla="*/ 84 h 286"/>
                    <a:gd name="T56" fmla="*/ 2 w 395"/>
                    <a:gd name="T57" fmla="*/ 80 h 286"/>
                    <a:gd name="T58" fmla="*/ 0 w 395"/>
                    <a:gd name="T59" fmla="*/ 76 h 286"/>
                    <a:gd name="T60" fmla="*/ 0 w 395"/>
                    <a:gd name="T61" fmla="*/ 70 h 286"/>
                    <a:gd name="T62" fmla="*/ 0 w 395"/>
                    <a:gd name="T63" fmla="*/ 70 h 286"/>
                    <a:gd name="T64" fmla="*/ 10 w 395"/>
                    <a:gd name="T65" fmla="*/ 40 h 286"/>
                    <a:gd name="T66" fmla="*/ 16 w 395"/>
                    <a:gd name="T67" fmla="*/ 28 h 286"/>
                    <a:gd name="T68" fmla="*/ 22 w 395"/>
                    <a:gd name="T69" fmla="*/ 16 h 286"/>
                    <a:gd name="T70" fmla="*/ 28 w 395"/>
                    <a:gd name="T71" fmla="*/ 10 h 286"/>
                    <a:gd name="T72" fmla="*/ 32 w 395"/>
                    <a:gd name="T73" fmla="*/ 6 h 286"/>
                    <a:gd name="T74" fmla="*/ 40 w 395"/>
                    <a:gd name="T75" fmla="*/ 4 h 286"/>
                    <a:gd name="T76" fmla="*/ 46 w 395"/>
                    <a:gd name="T77" fmla="*/ 2 h 286"/>
                    <a:gd name="T78" fmla="*/ 56 w 395"/>
                    <a:gd name="T79" fmla="*/ 0 h 286"/>
                    <a:gd name="T80" fmla="*/ 66 w 395"/>
                    <a:gd name="T81" fmla="*/ 2 h 286"/>
                    <a:gd name="T82" fmla="*/ 94 w 395"/>
                    <a:gd name="T83" fmla="*/ 6 h 286"/>
                    <a:gd name="T84" fmla="*/ 94 w 395"/>
                    <a:gd name="T85" fmla="*/ 6 h 286"/>
                    <a:gd name="T86" fmla="*/ 120 w 395"/>
                    <a:gd name="T87" fmla="*/ 16 h 286"/>
                    <a:gd name="T88" fmla="*/ 142 w 395"/>
                    <a:gd name="T89" fmla="*/ 28 h 286"/>
                    <a:gd name="T90" fmla="*/ 160 w 395"/>
                    <a:gd name="T91" fmla="*/ 40 h 286"/>
                    <a:gd name="T92" fmla="*/ 174 w 395"/>
                    <a:gd name="T93" fmla="*/ 52 h 286"/>
                    <a:gd name="T94" fmla="*/ 184 w 395"/>
                    <a:gd name="T95" fmla="*/ 64 h 286"/>
                    <a:gd name="T96" fmla="*/ 190 w 395"/>
                    <a:gd name="T97" fmla="*/ 72 h 286"/>
                    <a:gd name="T98" fmla="*/ 194 w 395"/>
                    <a:gd name="T99" fmla="*/ 82 h 286"/>
                    <a:gd name="T100" fmla="*/ 395 w 395"/>
                    <a:gd name="T101" fmla="*/ 222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95" h="286">
                      <a:moveTo>
                        <a:pt x="395" y="222"/>
                      </a:moveTo>
                      <a:lnTo>
                        <a:pt x="395" y="222"/>
                      </a:lnTo>
                      <a:lnTo>
                        <a:pt x="395" y="230"/>
                      </a:lnTo>
                      <a:lnTo>
                        <a:pt x="391" y="252"/>
                      </a:lnTo>
                      <a:lnTo>
                        <a:pt x="386" y="262"/>
                      </a:lnTo>
                      <a:lnTo>
                        <a:pt x="382" y="274"/>
                      </a:lnTo>
                      <a:lnTo>
                        <a:pt x="376" y="282"/>
                      </a:lnTo>
                      <a:lnTo>
                        <a:pt x="370" y="286"/>
                      </a:lnTo>
                      <a:lnTo>
                        <a:pt x="370" y="286"/>
                      </a:lnTo>
                      <a:lnTo>
                        <a:pt x="364" y="286"/>
                      </a:lnTo>
                      <a:lnTo>
                        <a:pt x="356" y="286"/>
                      </a:lnTo>
                      <a:lnTo>
                        <a:pt x="348" y="284"/>
                      </a:lnTo>
                      <a:lnTo>
                        <a:pt x="338" y="282"/>
                      </a:lnTo>
                      <a:lnTo>
                        <a:pt x="328" y="276"/>
                      </a:lnTo>
                      <a:lnTo>
                        <a:pt x="318" y="268"/>
                      </a:lnTo>
                      <a:lnTo>
                        <a:pt x="308" y="258"/>
                      </a:lnTo>
                      <a:lnTo>
                        <a:pt x="294" y="246"/>
                      </a:lnTo>
                      <a:lnTo>
                        <a:pt x="294" y="246"/>
                      </a:lnTo>
                      <a:lnTo>
                        <a:pt x="254" y="206"/>
                      </a:lnTo>
                      <a:lnTo>
                        <a:pt x="200" y="154"/>
                      </a:lnTo>
                      <a:lnTo>
                        <a:pt x="130" y="88"/>
                      </a:lnTo>
                      <a:lnTo>
                        <a:pt x="130" y="88"/>
                      </a:lnTo>
                      <a:lnTo>
                        <a:pt x="108" y="90"/>
                      </a:lnTo>
                      <a:lnTo>
                        <a:pt x="86" y="92"/>
                      </a:lnTo>
                      <a:lnTo>
                        <a:pt x="60" y="92"/>
                      </a:lnTo>
                      <a:lnTo>
                        <a:pt x="36" y="92"/>
                      </a:lnTo>
                      <a:lnTo>
                        <a:pt x="14" y="88"/>
                      </a:lnTo>
                      <a:lnTo>
                        <a:pt x="8" y="84"/>
                      </a:lnTo>
                      <a:lnTo>
                        <a:pt x="2" y="80"/>
                      </a:lnTo>
                      <a:lnTo>
                        <a:pt x="0" y="76"/>
                      </a:lnTo>
                      <a:lnTo>
                        <a:pt x="0" y="70"/>
                      </a:lnTo>
                      <a:lnTo>
                        <a:pt x="0" y="70"/>
                      </a:lnTo>
                      <a:lnTo>
                        <a:pt x="10" y="40"/>
                      </a:lnTo>
                      <a:lnTo>
                        <a:pt x="16" y="28"/>
                      </a:lnTo>
                      <a:lnTo>
                        <a:pt x="22" y="16"/>
                      </a:lnTo>
                      <a:lnTo>
                        <a:pt x="28" y="10"/>
                      </a:lnTo>
                      <a:lnTo>
                        <a:pt x="32" y="6"/>
                      </a:lnTo>
                      <a:lnTo>
                        <a:pt x="40" y="4"/>
                      </a:lnTo>
                      <a:lnTo>
                        <a:pt x="46" y="2"/>
                      </a:lnTo>
                      <a:lnTo>
                        <a:pt x="56" y="0"/>
                      </a:lnTo>
                      <a:lnTo>
                        <a:pt x="66" y="2"/>
                      </a:lnTo>
                      <a:lnTo>
                        <a:pt x="94" y="6"/>
                      </a:lnTo>
                      <a:lnTo>
                        <a:pt x="94" y="6"/>
                      </a:lnTo>
                      <a:lnTo>
                        <a:pt x="120" y="16"/>
                      </a:lnTo>
                      <a:lnTo>
                        <a:pt x="142" y="28"/>
                      </a:lnTo>
                      <a:lnTo>
                        <a:pt x="160" y="40"/>
                      </a:lnTo>
                      <a:lnTo>
                        <a:pt x="174" y="52"/>
                      </a:lnTo>
                      <a:lnTo>
                        <a:pt x="184" y="64"/>
                      </a:lnTo>
                      <a:lnTo>
                        <a:pt x="190" y="72"/>
                      </a:lnTo>
                      <a:lnTo>
                        <a:pt x="194" y="82"/>
                      </a:lnTo>
                      <a:lnTo>
                        <a:pt x="395" y="222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135">
                  <a:extLst>
                    <a:ext uri="{FF2B5EF4-FFF2-40B4-BE49-F238E27FC236}">
                      <a16:creationId xmlns:a16="http://schemas.microsoft.com/office/drawing/2014/main" id="{66D71640-7EAE-4C8D-8092-76AE8105B2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" y="1319"/>
                  <a:ext cx="230" cy="1680"/>
                </a:xfrm>
                <a:custGeom>
                  <a:avLst/>
                  <a:gdLst>
                    <a:gd name="T0" fmla="*/ 172 w 230"/>
                    <a:gd name="T1" fmla="*/ 1680 h 1680"/>
                    <a:gd name="T2" fmla="*/ 52 w 230"/>
                    <a:gd name="T3" fmla="*/ 1680 h 1680"/>
                    <a:gd name="T4" fmla="*/ 52 w 230"/>
                    <a:gd name="T5" fmla="*/ 1680 h 1680"/>
                    <a:gd name="T6" fmla="*/ 52 w 230"/>
                    <a:gd name="T7" fmla="*/ 1610 h 1680"/>
                    <a:gd name="T8" fmla="*/ 50 w 230"/>
                    <a:gd name="T9" fmla="*/ 1534 h 1680"/>
                    <a:gd name="T10" fmla="*/ 48 w 230"/>
                    <a:gd name="T11" fmla="*/ 1436 h 1680"/>
                    <a:gd name="T12" fmla="*/ 44 w 230"/>
                    <a:gd name="T13" fmla="*/ 1326 h 1680"/>
                    <a:gd name="T14" fmla="*/ 36 w 230"/>
                    <a:gd name="T15" fmla="*/ 1208 h 1680"/>
                    <a:gd name="T16" fmla="*/ 26 w 230"/>
                    <a:gd name="T17" fmla="*/ 1088 h 1680"/>
                    <a:gd name="T18" fmla="*/ 20 w 230"/>
                    <a:gd name="T19" fmla="*/ 1032 h 1680"/>
                    <a:gd name="T20" fmla="*/ 12 w 230"/>
                    <a:gd name="T21" fmla="*/ 976 h 1680"/>
                    <a:gd name="T22" fmla="*/ 12 w 230"/>
                    <a:gd name="T23" fmla="*/ 976 h 1680"/>
                    <a:gd name="T24" fmla="*/ 6 w 230"/>
                    <a:gd name="T25" fmla="*/ 918 h 1680"/>
                    <a:gd name="T26" fmla="*/ 2 w 230"/>
                    <a:gd name="T27" fmla="*/ 852 h 1680"/>
                    <a:gd name="T28" fmla="*/ 0 w 230"/>
                    <a:gd name="T29" fmla="*/ 778 h 1680"/>
                    <a:gd name="T30" fmla="*/ 2 w 230"/>
                    <a:gd name="T31" fmla="*/ 702 h 1680"/>
                    <a:gd name="T32" fmla="*/ 6 w 230"/>
                    <a:gd name="T33" fmla="*/ 622 h 1680"/>
                    <a:gd name="T34" fmla="*/ 10 w 230"/>
                    <a:gd name="T35" fmla="*/ 540 h 1680"/>
                    <a:gd name="T36" fmla="*/ 24 w 230"/>
                    <a:gd name="T37" fmla="*/ 380 h 1680"/>
                    <a:gd name="T38" fmla="*/ 38 w 230"/>
                    <a:gd name="T39" fmla="*/ 232 h 1680"/>
                    <a:gd name="T40" fmla="*/ 54 w 230"/>
                    <a:gd name="T41" fmla="*/ 112 h 1680"/>
                    <a:gd name="T42" fmla="*/ 68 w 230"/>
                    <a:gd name="T43" fmla="*/ 0 h 1680"/>
                    <a:gd name="T44" fmla="*/ 164 w 230"/>
                    <a:gd name="T45" fmla="*/ 0 h 1680"/>
                    <a:gd name="T46" fmla="*/ 164 w 230"/>
                    <a:gd name="T47" fmla="*/ 0 h 1680"/>
                    <a:gd name="T48" fmla="*/ 190 w 230"/>
                    <a:gd name="T49" fmla="*/ 356 h 1680"/>
                    <a:gd name="T50" fmla="*/ 228 w 230"/>
                    <a:gd name="T51" fmla="*/ 856 h 1680"/>
                    <a:gd name="T52" fmla="*/ 228 w 230"/>
                    <a:gd name="T53" fmla="*/ 856 h 1680"/>
                    <a:gd name="T54" fmla="*/ 230 w 230"/>
                    <a:gd name="T55" fmla="*/ 896 h 1680"/>
                    <a:gd name="T56" fmla="*/ 230 w 230"/>
                    <a:gd name="T57" fmla="*/ 946 h 1680"/>
                    <a:gd name="T58" fmla="*/ 228 w 230"/>
                    <a:gd name="T59" fmla="*/ 1004 h 1680"/>
                    <a:gd name="T60" fmla="*/ 226 w 230"/>
                    <a:gd name="T61" fmla="*/ 1066 h 1680"/>
                    <a:gd name="T62" fmla="*/ 218 w 230"/>
                    <a:gd name="T63" fmla="*/ 1202 h 1680"/>
                    <a:gd name="T64" fmla="*/ 206 w 230"/>
                    <a:gd name="T65" fmla="*/ 1340 h 1680"/>
                    <a:gd name="T66" fmla="*/ 184 w 230"/>
                    <a:gd name="T67" fmla="*/ 1578 h 1680"/>
                    <a:gd name="T68" fmla="*/ 172 w 230"/>
                    <a:gd name="T69" fmla="*/ 1680 h 1680"/>
                    <a:gd name="T70" fmla="*/ 172 w 230"/>
                    <a:gd name="T71" fmla="*/ 1680 h 1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0" h="1680">
                      <a:moveTo>
                        <a:pt x="172" y="1680"/>
                      </a:moveTo>
                      <a:lnTo>
                        <a:pt x="52" y="1680"/>
                      </a:lnTo>
                      <a:lnTo>
                        <a:pt x="52" y="1680"/>
                      </a:lnTo>
                      <a:lnTo>
                        <a:pt x="52" y="1610"/>
                      </a:lnTo>
                      <a:lnTo>
                        <a:pt x="50" y="1534"/>
                      </a:lnTo>
                      <a:lnTo>
                        <a:pt x="48" y="1436"/>
                      </a:lnTo>
                      <a:lnTo>
                        <a:pt x="44" y="1326"/>
                      </a:lnTo>
                      <a:lnTo>
                        <a:pt x="36" y="1208"/>
                      </a:lnTo>
                      <a:lnTo>
                        <a:pt x="26" y="1088"/>
                      </a:lnTo>
                      <a:lnTo>
                        <a:pt x="20" y="1032"/>
                      </a:lnTo>
                      <a:lnTo>
                        <a:pt x="12" y="976"/>
                      </a:lnTo>
                      <a:lnTo>
                        <a:pt x="12" y="976"/>
                      </a:lnTo>
                      <a:lnTo>
                        <a:pt x="6" y="918"/>
                      </a:lnTo>
                      <a:lnTo>
                        <a:pt x="2" y="852"/>
                      </a:lnTo>
                      <a:lnTo>
                        <a:pt x="0" y="778"/>
                      </a:lnTo>
                      <a:lnTo>
                        <a:pt x="2" y="702"/>
                      </a:lnTo>
                      <a:lnTo>
                        <a:pt x="6" y="622"/>
                      </a:lnTo>
                      <a:lnTo>
                        <a:pt x="10" y="540"/>
                      </a:lnTo>
                      <a:lnTo>
                        <a:pt x="24" y="380"/>
                      </a:lnTo>
                      <a:lnTo>
                        <a:pt x="38" y="232"/>
                      </a:lnTo>
                      <a:lnTo>
                        <a:pt x="54" y="112"/>
                      </a:lnTo>
                      <a:lnTo>
                        <a:pt x="68" y="0"/>
                      </a:lnTo>
                      <a:lnTo>
                        <a:pt x="164" y="0"/>
                      </a:lnTo>
                      <a:lnTo>
                        <a:pt x="164" y="0"/>
                      </a:lnTo>
                      <a:lnTo>
                        <a:pt x="190" y="356"/>
                      </a:lnTo>
                      <a:lnTo>
                        <a:pt x="228" y="856"/>
                      </a:lnTo>
                      <a:lnTo>
                        <a:pt x="228" y="856"/>
                      </a:lnTo>
                      <a:lnTo>
                        <a:pt x="230" y="896"/>
                      </a:lnTo>
                      <a:lnTo>
                        <a:pt x="230" y="946"/>
                      </a:lnTo>
                      <a:lnTo>
                        <a:pt x="228" y="1004"/>
                      </a:lnTo>
                      <a:lnTo>
                        <a:pt x="226" y="1066"/>
                      </a:lnTo>
                      <a:lnTo>
                        <a:pt x="218" y="1202"/>
                      </a:lnTo>
                      <a:lnTo>
                        <a:pt x="206" y="1340"/>
                      </a:lnTo>
                      <a:lnTo>
                        <a:pt x="184" y="1578"/>
                      </a:lnTo>
                      <a:lnTo>
                        <a:pt x="172" y="1680"/>
                      </a:lnTo>
                      <a:lnTo>
                        <a:pt x="172" y="168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136">
                  <a:extLst>
                    <a:ext uri="{FF2B5EF4-FFF2-40B4-BE49-F238E27FC236}">
                      <a16:creationId xmlns:a16="http://schemas.microsoft.com/office/drawing/2014/main" id="{BF068828-38E1-4D07-9047-5BD69BF4A2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6" y="430"/>
                  <a:ext cx="1042" cy="1097"/>
                </a:xfrm>
                <a:custGeom>
                  <a:avLst/>
                  <a:gdLst>
                    <a:gd name="T0" fmla="*/ 976 w 1042"/>
                    <a:gd name="T1" fmla="*/ 568 h 1097"/>
                    <a:gd name="T2" fmla="*/ 922 w 1042"/>
                    <a:gd name="T3" fmla="*/ 793 h 1097"/>
                    <a:gd name="T4" fmla="*/ 842 w 1042"/>
                    <a:gd name="T5" fmla="*/ 1017 h 1097"/>
                    <a:gd name="T6" fmla="*/ 842 w 1042"/>
                    <a:gd name="T7" fmla="*/ 1097 h 1097"/>
                    <a:gd name="T8" fmla="*/ 818 w 1042"/>
                    <a:gd name="T9" fmla="*/ 945 h 1097"/>
                    <a:gd name="T10" fmla="*/ 802 w 1042"/>
                    <a:gd name="T11" fmla="*/ 855 h 1097"/>
                    <a:gd name="T12" fmla="*/ 852 w 1042"/>
                    <a:gd name="T13" fmla="*/ 730 h 1097"/>
                    <a:gd name="T14" fmla="*/ 862 w 1042"/>
                    <a:gd name="T15" fmla="*/ 710 h 1097"/>
                    <a:gd name="T16" fmla="*/ 826 w 1042"/>
                    <a:gd name="T17" fmla="*/ 648 h 1097"/>
                    <a:gd name="T18" fmla="*/ 818 w 1042"/>
                    <a:gd name="T19" fmla="*/ 616 h 1097"/>
                    <a:gd name="T20" fmla="*/ 878 w 1042"/>
                    <a:gd name="T21" fmla="*/ 534 h 1097"/>
                    <a:gd name="T22" fmla="*/ 890 w 1042"/>
                    <a:gd name="T23" fmla="*/ 504 h 1097"/>
                    <a:gd name="T24" fmla="*/ 810 w 1042"/>
                    <a:gd name="T25" fmla="*/ 560 h 1097"/>
                    <a:gd name="T26" fmla="*/ 790 w 1042"/>
                    <a:gd name="T27" fmla="*/ 642 h 1097"/>
                    <a:gd name="T28" fmla="*/ 754 w 1042"/>
                    <a:gd name="T29" fmla="*/ 680 h 1097"/>
                    <a:gd name="T30" fmla="*/ 698 w 1042"/>
                    <a:gd name="T31" fmla="*/ 762 h 1097"/>
                    <a:gd name="T32" fmla="*/ 674 w 1042"/>
                    <a:gd name="T33" fmla="*/ 785 h 1097"/>
                    <a:gd name="T34" fmla="*/ 594 w 1042"/>
                    <a:gd name="T35" fmla="*/ 793 h 1097"/>
                    <a:gd name="T36" fmla="*/ 602 w 1042"/>
                    <a:gd name="T37" fmla="*/ 752 h 1097"/>
                    <a:gd name="T38" fmla="*/ 714 w 1042"/>
                    <a:gd name="T39" fmla="*/ 552 h 1097"/>
                    <a:gd name="T40" fmla="*/ 652 w 1042"/>
                    <a:gd name="T41" fmla="*/ 556 h 1097"/>
                    <a:gd name="T42" fmla="*/ 610 w 1042"/>
                    <a:gd name="T43" fmla="*/ 584 h 1097"/>
                    <a:gd name="T44" fmla="*/ 582 w 1042"/>
                    <a:gd name="T45" fmla="*/ 620 h 1097"/>
                    <a:gd name="T46" fmla="*/ 504 w 1042"/>
                    <a:gd name="T47" fmla="*/ 658 h 1097"/>
                    <a:gd name="T48" fmla="*/ 432 w 1042"/>
                    <a:gd name="T49" fmla="*/ 658 h 1097"/>
                    <a:gd name="T50" fmla="*/ 554 w 1042"/>
                    <a:gd name="T51" fmla="*/ 512 h 1097"/>
                    <a:gd name="T52" fmla="*/ 744 w 1042"/>
                    <a:gd name="T53" fmla="*/ 430 h 1097"/>
                    <a:gd name="T54" fmla="*/ 816 w 1042"/>
                    <a:gd name="T55" fmla="*/ 380 h 1097"/>
                    <a:gd name="T56" fmla="*/ 724 w 1042"/>
                    <a:gd name="T57" fmla="*/ 382 h 1097"/>
                    <a:gd name="T58" fmla="*/ 498 w 1042"/>
                    <a:gd name="T59" fmla="*/ 424 h 1097"/>
                    <a:gd name="T60" fmla="*/ 356 w 1042"/>
                    <a:gd name="T61" fmla="*/ 502 h 1097"/>
                    <a:gd name="T62" fmla="*/ 298 w 1042"/>
                    <a:gd name="T63" fmla="*/ 526 h 1097"/>
                    <a:gd name="T64" fmla="*/ 242 w 1042"/>
                    <a:gd name="T65" fmla="*/ 528 h 1097"/>
                    <a:gd name="T66" fmla="*/ 130 w 1042"/>
                    <a:gd name="T67" fmla="*/ 576 h 1097"/>
                    <a:gd name="T68" fmla="*/ 156 w 1042"/>
                    <a:gd name="T69" fmla="*/ 514 h 1097"/>
                    <a:gd name="T70" fmla="*/ 272 w 1042"/>
                    <a:gd name="T71" fmla="*/ 410 h 1097"/>
                    <a:gd name="T72" fmla="*/ 428 w 1042"/>
                    <a:gd name="T73" fmla="*/ 324 h 1097"/>
                    <a:gd name="T74" fmla="*/ 476 w 1042"/>
                    <a:gd name="T75" fmla="*/ 310 h 1097"/>
                    <a:gd name="T76" fmla="*/ 492 w 1042"/>
                    <a:gd name="T77" fmla="*/ 290 h 1097"/>
                    <a:gd name="T78" fmla="*/ 364 w 1042"/>
                    <a:gd name="T79" fmla="*/ 270 h 1097"/>
                    <a:gd name="T80" fmla="*/ 282 w 1042"/>
                    <a:gd name="T81" fmla="*/ 280 h 1097"/>
                    <a:gd name="T82" fmla="*/ 198 w 1042"/>
                    <a:gd name="T83" fmla="*/ 324 h 1097"/>
                    <a:gd name="T84" fmla="*/ 116 w 1042"/>
                    <a:gd name="T85" fmla="*/ 334 h 1097"/>
                    <a:gd name="T86" fmla="*/ 72 w 1042"/>
                    <a:gd name="T87" fmla="*/ 334 h 1097"/>
                    <a:gd name="T88" fmla="*/ 28 w 1042"/>
                    <a:gd name="T89" fmla="*/ 348 h 1097"/>
                    <a:gd name="T90" fmla="*/ 10 w 1042"/>
                    <a:gd name="T91" fmla="*/ 352 h 1097"/>
                    <a:gd name="T92" fmla="*/ 92 w 1042"/>
                    <a:gd name="T93" fmla="*/ 266 h 1097"/>
                    <a:gd name="T94" fmla="*/ 226 w 1042"/>
                    <a:gd name="T95" fmla="*/ 214 h 1097"/>
                    <a:gd name="T96" fmla="*/ 448 w 1042"/>
                    <a:gd name="T97" fmla="*/ 214 h 1097"/>
                    <a:gd name="T98" fmla="*/ 762 w 1042"/>
                    <a:gd name="T99" fmla="*/ 248 h 1097"/>
                    <a:gd name="T100" fmla="*/ 714 w 1042"/>
                    <a:gd name="T101" fmla="*/ 206 h 1097"/>
                    <a:gd name="T102" fmla="*/ 602 w 1042"/>
                    <a:gd name="T103" fmla="*/ 168 h 1097"/>
                    <a:gd name="T104" fmla="*/ 564 w 1042"/>
                    <a:gd name="T105" fmla="*/ 152 h 1097"/>
                    <a:gd name="T106" fmla="*/ 486 w 1042"/>
                    <a:gd name="T107" fmla="*/ 122 h 1097"/>
                    <a:gd name="T108" fmla="*/ 446 w 1042"/>
                    <a:gd name="T109" fmla="*/ 114 h 1097"/>
                    <a:gd name="T110" fmla="*/ 466 w 1042"/>
                    <a:gd name="T111" fmla="*/ 96 h 1097"/>
                    <a:gd name="T112" fmla="*/ 314 w 1042"/>
                    <a:gd name="T113" fmla="*/ 88 h 1097"/>
                    <a:gd name="T114" fmla="*/ 468 w 1042"/>
                    <a:gd name="T115" fmla="*/ 16 h 1097"/>
                    <a:gd name="T116" fmla="*/ 594 w 1042"/>
                    <a:gd name="T117" fmla="*/ 0 h 1097"/>
                    <a:gd name="T118" fmla="*/ 706 w 1042"/>
                    <a:gd name="T119" fmla="*/ 30 h 1097"/>
                    <a:gd name="T120" fmla="*/ 926 w 1042"/>
                    <a:gd name="T121" fmla="*/ 150 h 1097"/>
                    <a:gd name="T122" fmla="*/ 1014 w 1042"/>
                    <a:gd name="T123" fmla="*/ 238 h 1097"/>
                    <a:gd name="T124" fmla="*/ 1042 w 1042"/>
                    <a:gd name="T125" fmla="*/ 322 h 1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042" h="1097">
                      <a:moveTo>
                        <a:pt x="986" y="472"/>
                      </a:moveTo>
                      <a:lnTo>
                        <a:pt x="986" y="472"/>
                      </a:lnTo>
                      <a:lnTo>
                        <a:pt x="984" y="498"/>
                      </a:lnTo>
                      <a:lnTo>
                        <a:pt x="982" y="528"/>
                      </a:lnTo>
                      <a:lnTo>
                        <a:pt x="976" y="568"/>
                      </a:lnTo>
                      <a:lnTo>
                        <a:pt x="968" y="616"/>
                      </a:lnTo>
                      <a:lnTo>
                        <a:pt x="958" y="672"/>
                      </a:lnTo>
                      <a:lnTo>
                        <a:pt x="942" y="730"/>
                      </a:lnTo>
                      <a:lnTo>
                        <a:pt x="922" y="793"/>
                      </a:lnTo>
                      <a:lnTo>
                        <a:pt x="922" y="793"/>
                      </a:lnTo>
                      <a:lnTo>
                        <a:pt x="884" y="893"/>
                      </a:lnTo>
                      <a:lnTo>
                        <a:pt x="862" y="955"/>
                      </a:lnTo>
                      <a:lnTo>
                        <a:pt x="848" y="991"/>
                      </a:lnTo>
                      <a:lnTo>
                        <a:pt x="844" y="1003"/>
                      </a:lnTo>
                      <a:lnTo>
                        <a:pt x="842" y="1017"/>
                      </a:lnTo>
                      <a:lnTo>
                        <a:pt x="842" y="1017"/>
                      </a:lnTo>
                      <a:lnTo>
                        <a:pt x="840" y="1045"/>
                      </a:lnTo>
                      <a:lnTo>
                        <a:pt x="840" y="1071"/>
                      </a:lnTo>
                      <a:lnTo>
                        <a:pt x="842" y="1097"/>
                      </a:lnTo>
                      <a:lnTo>
                        <a:pt x="842" y="1097"/>
                      </a:lnTo>
                      <a:lnTo>
                        <a:pt x="840" y="1077"/>
                      </a:lnTo>
                      <a:lnTo>
                        <a:pt x="836" y="1029"/>
                      </a:lnTo>
                      <a:lnTo>
                        <a:pt x="828" y="977"/>
                      </a:lnTo>
                      <a:lnTo>
                        <a:pt x="824" y="957"/>
                      </a:lnTo>
                      <a:lnTo>
                        <a:pt x="818" y="945"/>
                      </a:lnTo>
                      <a:lnTo>
                        <a:pt x="818" y="945"/>
                      </a:lnTo>
                      <a:lnTo>
                        <a:pt x="812" y="935"/>
                      </a:lnTo>
                      <a:lnTo>
                        <a:pt x="808" y="921"/>
                      </a:lnTo>
                      <a:lnTo>
                        <a:pt x="804" y="885"/>
                      </a:lnTo>
                      <a:lnTo>
                        <a:pt x="802" y="855"/>
                      </a:lnTo>
                      <a:lnTo>
                        <a:pt x="802" y="841"/>
                      </a:lnTo>
                      <a:lnTo>
                        <a:pt x="778" y="801"/>
                      </a:lnTo>
                      <a:lnTo>
                        <a:pt x="778" y="801"/>
                      </a:lnTo>
                      <a:lnTo>
                        <a:pt x="822" y="758"/>
                      </a:lnTo>
                      <a:lnTo>
                        <a:pt x="852" y="730"/>
                      </a:lnTo>
                      <a:lnTo>
                        <a:pt x="862" y="718"/>
                      </a:lnTo>
                      <a:lnTo>
                        <a:pt x="866" y="712"/>
                      </a:lnTo>
                      <a:lnTo>
                        <a:pt x="866" y="712"/>
                      </a:lnTo>
                      <a:lnTo>
                        <a:pt x="866" y="710"/>
                      </a:lnTo>
                      <a:lnTo>
                        <a:pt x="862" y="710"/>
                      </a:lnTo>
                      <a:lnTo>
                        <a:pt x="852" y="710"/>
                      </a:lnTo>
                      <a:lnTo>
                        <a:pt x="822" y="712"/>
                      </a:lnTo>
                      <a:lnTo>
                        <a:pt x="778" y="720"/>
                      </a:lnTo>
                      <a:lnTo>
                        <a:pt x="826" y="648"/>
                      </a:lnTo>
                      <a:lnTo>
                        <a:pt x="826" y="648"/>
                      </a:lnTo>
                      <a:lnTo>
                        <a:pt x="820" y="634"/>
                      </a:lnTo>
                      <a:lnTo>
                        <a:pt x="816" y="622"/>
                      </a:lnTo>
                      <a:lnTo>
                        <a:pt x="816" y="618"/>
                      </a:lnTo>
                      <a:lnTo>
                        <a:pt x="818" y="616"/>
                      </a:lnTo>
                      <a:lnTo>
                        <a:pt x="818" y="616"/>
                      </a:lnTo>
                      <a:lnTo>
                        <a:pt x="828" y="606"/>
                      </a:lnTo>
                      <a:lnTo>
                        <a:pt x="842" y="590"/>
                      </a:lnTo>
                      <a:lnTo>
                        <a:pt x="858" y="568"/>
                      </a:lnTo>
                      <a:lnTo>
                        <a:pt x="858" y="568"/>
                      </a:lnTo>
                      <a:lnTo>
                        <a:pt x="878" y="534"/>
                      </a:lnTo>
                      <a:lnTo>
                        <a:pt x="888" y="512"/>
                      </a:lnTo>
                      <a:lnTo>
                        <a:pt x="890" y="506"/>
                      </a:lnTo>
                      <a:lnTo>
                        <a:pt x="890" y="504"/>
                      </a:lnTo>
                      <a:lnTo>
                        <a:pt x="890" y="504"/>
                      </a:lnTo>
                      <a:lnTo>
                        <a:pt x="890" y="504"/>
                      </a:lnTo>
                      <a:lnTo>
                        <a:pt x="876" y="512"/>
                      </a:lnTo>
                      <a:lnTo>
                        <a:pt x="850" y="526"/>
                      </a:lnTo>
                      <a:lnTo>
                        <a:pt x="824" y="544"/>
                      </a:lnTo>
                      <a:lnTo>
                        <a:pt x="816" y="552"/>
                      </a:lnTo>
                      <a:lnTo>
                        <a:pt x="810" y="560"/>
                      </a:lnTo>
                      <a:lnTo>
                        <a:pt x="810" y="560"/>
                      </a:lnTo>
                      <a:lnTo>
                        <a:pt x="804" y="582"/>
                      </a:lnTo>
                      <a:lnTo>
                        <a:pt x="798" y="608"/>
                      </a:lnTo>
                      <a:lnTo>
                        <a:pt x="792" y="634"/>
                      </a:lnTo>
                      <a:lnTo>
                        <a:pt x="790" y="642"/>
                      </a:lnTo>
                      <a:lnTo>
                        <a:pt x="786" y="648"/>
                      </a:lnTo>
                      <a:lnTo>
                        <a:pt x="786" y="648"/>
                      </a:lnTo>
                      <a:lnTo>
                        <a:pt x="776" y="656"/>
                      </a:lnTo>
                      <a:lnTo>
                        <a:pt x="768" y="664"/>
                      </a:lnTo>
                      <a:lnTo>
                        <a:pt x="754" y="680"/>
                      </a:lnTo>
                      <a:lnTo>
                        <a:pt x="754" y="680"/>
                      </a:lnTo>
                      <a:lnTo>
                        <a:pt x="736" y="704"/>
                      </a:lnTo>
                      <a:lnTo>
                        <a:pt x="720" y="730"/>
                      </a:lnTo>
                      <a:lnTo>
                        <a:pt x="706" y="754"/>
                      </a:lnTo>
                      <a:lnTo>
                        <a:pt x="698" y="762"/>
                      </a:lnTo>
                      <a:lnTo>
                        <a:pt x="690" y="769"/>
                      </a:lnTo>
                      <a:lnTo>
                        <a:pt x="690" y="769"/>
                      </a:lnTo>
                      <a:lnTo>
                        <a:pt x="684" y="773"/>
                      </a:lnTo>
                      <a:lnTo>
                        <a:pt x="680" y="777"/>
                      </a:lnTo>
                      <a:lnTo>
                        <a:pt x="674" y="785"/>
                      </a:lnTo>
                      <a:lnTo>
                        <a:pt x="672" y="789"/>
                      </a:lnTo>
                      <a:lnTo>
                        <a:pt x="666" y="791"/>
                      </a:lnTo>
                      <a:lnTo>
                        <a:pt x="660" y="793"/>
                      </a:lnTo>
                      <a:lnTo>
                        <a:pt x="650" y="793"/>
                      </a:lnTo>
                      <a:lnTo>
                        <a:pt x="594" y="793"/>
                      </a:lnTo>
                      <a:lnTo>
                        <a:pt x="594" y="793"/>
                      </a:lnTo>
                      <a:lnTo>
                        <a:pt x="592" y="793"/>
                      </a:lnTo>
                      <a:lnTo>
                        <a:pt x="590" y="791"/>
                      </a:lnTo>
                      <a:lnTo>
                        <a:pt x="590" y="785"/>
                      </a:lnTo>
                      <a:lnTo>
                        <a:pt x="602" y="752"/>
                      </a:lnTo>
                      <a:lnTo>
                        <a:pt x="602" y="752"/>
                      </a:lnTo>
                      <a:lnTo>
                        <a:pt x="610" y="734"/>
                      </a:lnTo>
                      <a:lnTo>
                        <a:pt x="624" y="708"/>
                      </a:lnTo>
                      <a:lnTo>
                        <a:pt x="662" y="640"/>
                      </a:lnTo>
                      <a:lnTo>
                        <a:pt x="714" y="552"/>
                      </a:lnTo>
                      <a:lnTo>
                        <a:pt x="714" y="552"/>
                      </a:lnTo>
                      <a:lnTo>
                        <a:pt x="700" y="552"/>
                      </a:lnTo>
                      <a:lnTo>
                        <a:pt x="686" y="552"/>
                      </a:lnTo>
                      <a:lnTo>
                        <a:pt x="670" y="552"/>
                      </a:lnTo>
                      <a:lnTo>
                        <a:pt x="652" y="556"/>
                      </a:lnTo>
                      <a:lnTo>
                        <a:pt x="634" y="562"/>
                      </a:lnTo>
                      <a:lnTo>
                        <a:pt x="628" y="566"/>
                      </a:lnTo>
                      <a:lnTo>
                        <a:pt x="620" y="572"/>
                      </a:lnTo>
                      <a:lnTo>
                        <a:pt x="614" y="578"/>
                      </a:lnTo>
                      <a:lnTo>
                        <a:pt x="610" y="584"/>
                      </a:lnTo>
                      <a:lnTo>
                        <a:pt x="610" y="584"/>
                      </a:lnTo>
                      <a:lnTo>
                        <a:pt x="602" y="598"/>
                      </a:lnTo>
                      <a:lnTo>
                        <a:pt x="596" y="608"/>
                      </a:lnTo>
                      <a:lnTo>
                        <a:pt x="590" y="616"/>
                      </a:lnTo>
                      <a:lnTo>
                        <a:pt x="582" y="620"/>
                      </a:lnTo>
                      <a:lnTo>
                        <a:pt x="566" y="630"/>
                      </a:lnTo>
                      <a:lnTo>
                        <a:pt x="546" y="640"/>
                      </a:lnTo>
                      <a:lnTo>
                        <a:pt x="546" y="640"/>
                      </a:lnTo>
                      <a:lnTo>
                        <a:pt x="524" y="650"/>
                      </a:lnTo>
                      <a:lnTo>
                        <a:pt x="504" y="658"/>
                      </a:lnTo>
                      <a:lnTo>
                        <a:pt x="486" y="662"/>
                      </a:lnTo>
                      <a:lnTo>
                        <a:pt x="466" y="664"/>
                      </a:lnTo>
                      <a:lnTo>
                        <a:pt x="466" y="664"/>
                      </a:lnTo>
                      <a:lnTo>
                        <a:pt x="452" y="662"/>
                      </a:lnTo>
                      <a:lnTo>
                        <a:pt x="432" y="658"/>
                      </a:lnTo>
                      <a:lnTo>
                        <a:pt x="388" y="648"/>
                      </a:lnTo>
                      <a:lnTo>
                        <a:pt x="330" y="632"/>
                      </a:lnTo>
                      <a:lnTo>
                        <a:pt x="330" y="632"/>
                      </a:lnTo>
                      <a:lnTo>
                        <a:pt x="404" y="592"/>
                      </a:lnTo>
                      <a:lnTo>
                        <a:pt x="554" y="512"/>
                      </a:lnTo>
                      <a:lnTo>
                        <a:pt x="554" y="512"/>
                      </a:lnTo>
                      <a:lnTo>
                        <a:pt x="596" y="490"/>
                      </a:lnTo>
                      <a:lnTo>
                        <a:pt x="644" y="470"/>
                      </a:lnTo>
                      <a:lnTo>
                        <a:pt x="694" y="450"/>
                      </a:lnTo>
                      <a:lnTo>
                        <a:pt x="744" y="430"/>
                      </a:lnTo>
                      <a:lnTo>
                        <a:pt x="824" y="402"/>
                      </a:lnTo>
                      <a:lnTo>
                        <a:pt x="858" y="392"/>
                      </a:lnTo>
                      <a:lnTo>
                        <a:pt x="858" y="392"/>
                      </a:lnTo>
                      <a:lnTo>
                        <a:pt x="846" y="388"/>
                      </a:lnTo>
                      <a:lnTo>
                        <a:pt x="816" y="380"/>
                      </a:lnTo>
                      <a:lnTo>
                        <a:pt x="780" y="376"/>
                      </a:lnTo>
                      <a:lnTo>
                        <a:pt x="766" y="374"/>
                      </a:lnTo>
                      <a:lnTo>
                        <a:pt x="754" y="376"/>
                      </a:lnTo>
                      <a:lnTo>
                        <a:pt x="754" y="376"/>
                      </a:lnTo>
                      <a:lnTo>
                        <a:pt x="724" y="382"/>
                      </a:lnTo>
                      <a:lnTo>
                        <a:pt x="678" y="390"/>
                      </a:lnTo>
                      <a:lnTo>
                        <a:pt x="570" y="408"/>
                      </a:lnTo>
                      <a:lnTo>
                        <a:pt x="570" y="408"/>
                      </a:lnTo>
                      <a:lnTo>
                        <a:pt x="530" y="416"/>
                      </a:lnTo>
                      <a:lnTo>
                        <a:pt x="498" y="424"/>
                      </a:lnTo>
                      <a:lnTo>
                        <a:pt x="480" y="430"/>
                      </a:lnTo>
                      <a:lnTo>
                        <a:pt x="464" y="438"/>
                      </a:lnTo>
                      <a:lnTo>
                        <a:pt x="418" y="464"/>
                      </a:lnTo>
                      <a:lnTo>
                        <a:pt x="418" y="464"/>
                      </a:lnTo>
                      <a:lnTo>
                        <a:pt x="356" y="502"/>
                      </a:lnTo>
                      <a:lnTo>
                        <a:pt x="342" y="510"/>
                      </a:lnTo>
                      <a:lnTo>
                        <a:pt x="322" y="520"/>
                      </a:lnTo>
                      <a:lnTo>
                        <a:pt x="322" y="520"/>
                      </a:lnTo>
                      <a:lnTo>
                        <a:pt x="310" y="524"/>
                      </a:lnTo>
                      <a:lnTo>
                        <a:pt x="298" y="526"/>
                      </a:lnTo>
                      <a:lnTo>
                        <a:pt x="288" y="528"/>
                      </a:lnTo>
                      <a:lnTo>
                        <a:pt x="278" y="526"/>
                      </a:lnTo>
                      <a:lnTo>
                        <a:pt x="260" y="526"/>
                      </a:lnTo>
                      <a:lnTo>
                        <a:pt x="250" y="526"/>
                      </a:lnTo>
                      <a:lnTo>
                        <a:pt x="242" y="528"/>
                      </a:lnTo>
                      <a:lnTo>
                        <a:pt x="242" y="528"/>
                      </a:lnTo>
                      <a:lnTo>
                        <a:pt x="214" y="538"/>
                      </a:lnTo>
                      <a:lnTo>
                        <a:pt x="178" y="554"/>
                      </a:lnTo>
                      <a:lnTo>
                        <a:pt x="130" y="576"/>
                      </a:lnTo>
                      <a:lnTo>
                        <a:pt x="130" y="576"/>
                      </a:lnTo>
                      <a:lnTo>
                        <a:pt x="130" y="570"/>
                      </a:lnTo>
                      <a:lnTo>
                        <a:pt x="130" y="560"/>
                      </a:lnTo>
                      <a:lnTo>
                        <a:pt x="134" y="548"/>
                      </a:lnTo>
                      <a:lnTo>
                        <a:pt x="142" y="532"/>
                      </a:lnTo>
                      <a:lnTo>
                        <a:pt x="156" y="514"/>
                      </a:lnTo>
                      <a:lnTo>
                        <a:pt x="174" y="490"/>
                      </a:lnTo>
                      <a:lnTo>
                        <a:pt x="202" y="464"/>
                      </a:lnTo>
                      <a:lnTo>
                        <a:pt x="202" y="464"/>
                      </a:lnTo>
                      <a:lnTo>
                        <a:pt x="236" y="436"/>
                      </a:lnTo>
                      <a:lnTo>
                        <a:pt x="272" y="410"/>
                      </a:lnTo>
                      <a:lnTo>
                        <a:pt x="308" y="386"/>
                      </a:lnTo>
                      <a:lnTo>
                        <a:pt x="344" y="364"/>
                      </a:lnTo>
                      <a:lnTo>
                        <a:pt x="376" y="348"/>
                      </a:lnTo>
                      <a:lnTo>
                        <a:pt x="404" y="334"/>
                      </a:lnTo>
                      <a:lnTo>
                        <a:pt x="428" y="324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54" y="318"/>
                      </a:lnTo>
                      <a:lnTo>
                        <a:pt x="466" y="314"/>
                      </a:lnTo>
                      <a:lnTo>
                        <a:pt x="476" y="310"/>
                      </a:lnTo>
                      <a:lnTo>
                        <a:pt x="486" y="304"/>
                      </a:lnTo>
                      <a:lnTo>
                        <a:pt x="492" y="298"/>
                      </a:lnTo>
                      <a:lnTo>
                        <a:pt x="494" y="294"/>
                      </a:lnTo>
                      <a:lnTo>
                        <a:pt x="494" y="292"/>
                      </a:lnTo>
                      <a:lnTo>
                        <a:pt x="492" y="290"/>
                      </a:lnTo>
                      <a:lnTo>
                        <a:pt x="482" y="288"/>
                      </a:lnTo>
                      <a:lnTo>
                        <a:pt x="482" y="288"/>
                      </a:lnTo>
                      <a:lnTo>
                        <a:pt x="444" y="282"/>
                      </a:lnTo>
                      <a:lnTo>
                        <a:pt x="392" y="274"/>
                      </a:lnTo>
                      <a:lnTo>
                        <a:pt x="364" y="270"/>
                      </a:lnTo>
                      <a:lnTo>
                        <a:pt x="336" y="270"/>
                      </a:lnTo>
                      <a:lnTo>
                        <a:pt x="308" y="274"/>
                      </a:lnTo>
                      <a:lnTo>
                        <a:pt x="294" y="276"/>
                      </a:lnTo>
                      <a:lnTo>
                        <a:pt x="282" y="280"/>
                      </a:lnTo>
                      <a:lnTo>
                        <a:pt x="282" y="280"/>
                      </a:lnTo>
                      <a:lnTo>
                        <a:pt x="260" y="288"/>
                      </a:lnTo>
                      <a:lnTo>
                        <a:pt x="244" y="298"/>
                      </a:lnTo>
                      <a:lnTo>
                        <a:pt x="220" y="312"/>
                      </a:lnTo>
                      <a:lnTo>
                        <a:pt x="210" y="320"/>
                      </a:lnTo>
                      <a:lnTo>
                        <a:pt x="198" y="324"/>
                      </a:lnTo>
                      <a:lnTo>
                        <a:pt x="186" y="326"/>
                      </a:lnTo>
                      <a:lnTo>
                        <a:pt x="170" y="328"/>
                      </a:lnTo>
                      <a:lnTo>
                        <a:pt x="170" y="328"/>
                      </a:lnTo>
                      <a:lnTo>
                        <a:pt x="138" y="330"/>
                      </a:lnTo>
                      <a:lnTo>
                        <a:pt x="116" y="334"/>
                      </a:lnTo>
                      <a:lnTo>
                        <a:pt x="98" y="336"/>
                      </a:lnTo>
                      <a:lnTo>
                        <a:pt x="90" y="336"/>
                      </a:lnTo>
                      <a:lnTo>
                        <a:pt x="82" y="336"/>
                      </a:lnTo>
                      <a:lnTo>
                        <a:pt x="82" y="336"/>
                      </a:lnTo>
                      <a:lnTo>
                        <a:pt x="72" y="334"/>
                      </a:lnTo>
                      <a:lnTo>
                        <a:pt x="66" y="336"/>
                      </a:lnTo>
                      <a:lnTo>
                        <a:pt x="58" y="340"/>
                      </a:lnTo>
                      <a:lnTo>
                        <a:pt x="42" y="344"/>
                      </a:lnTo>
                      <a:lnTo>
                        <a:pt x="42" y="344"/>
                      </a:lnTo>
                      <a:lnTo>
                        <a:pt x="28" y="348"/>
                      </a:lnTo>
                      <a:lnTo>
                        <a:pt x="14" y="354"/>
                      </a:lnTo>
                      <a:lnTo>
                        <a:pt x="0" y="360"/>
                      </a:lnTo>
                      <a:lnTo>
                        <a:pt x="0" y="360"/>
                      </a:lnTo>
                      <a:lnTo>
                        <a:pt x="10" y="352"/>
                      </a:lnTo>
                      <a:lnTo>
                        <a:pt x="10" y="352"/>
                      </a:lnTo>
                      <a:lnTo>
                        <a:pt x="20" y="340"/>
                      </a:lnTo>
                      <a:lnTo>
                        <a:pt x="36" y="318"/>
                      </a:lnTo>
                      <a:lnTo>
                        <a:pt x="60" y="294"/>
                      </a:lnTo>
                      <a:lnTo>
                        <a:pt x="74" y="280"/>
                      </a:lnTo>
                      <a:lnTo>
                        <a:pt x="92" y="266"/>
                      </a:lnTo>
                      <a:lnTo>
                        <a:pt x="112" y="254"/>
                      </a:lnTo>
                      <a:lnTo>
                        <a:pt x="136" y="242"/>
                      </a:lnTo>
                      <a:lnTo>
                        <a:pt x="162" y="230"/>
                      </a:lnTo>
                      <a:lnTo>
                        <a:pt x="192" y="220"/>
                      </a:lnTo>
                      <a:lnTo>
                        <a:pt x="226" y="214"/>
                      </a:lnTo>
                      <a:lnTo>
                        <a:pt x="264" y="208"/>
                      </a:lnTo>
                      <a:lnTo>
                        <a:pt x="306" y="206"/>
                      </a:lnTo>
                      <a:lnTo>
                        <a:pt x="354" y="208"/>
                      </a:lnTo>
                      <a:lnTo>
                        <a:pt x="354" y="208"/>
                      </a:lnTo>
                      <a:lnTo>
                        <a:pt x="448" y="214"/>
                      </a:lnTo>
                      <a:lnTo>
                        <a:pt x="530" y="220"/>
                      </a:lnTo>
                      <a:lnTo>
                        <a:pt x="658" y="234"/>
                      </a:lnTo>
                      <a:lnTo>
                        <a:pt x="736" y="244"/>
                      </a:lnTo>
                      <a:lnTo>
                        <a:pt x="762" y="248"/>
                      </a:lnTo>
                      <a:lnTo>
                        <a:pt x="762" y="248"/>
                      </a:lnTo>
                      <a:lnTo>
                        <a:pt x="810" y="266"/>
                      </a:lnTo>
                      <a:lnTo>
                        <a:pt x="850" y="280"/>
                      </a:lnTo>
                      <a:lnTo>
                        <a:pt x="850" y="280"/>
                      </a:lnTo>
                      <a:lnTo>
                        <a:pt x="774" y="236"/>
                      </a:lnTo>
                      <a:lnTo>
                        <a:pt x="714" y="206"/>
                      </a:lnTo>
                      <a:lnTo>
                        <a:pt x="688" y="192"/>
                      </a:lnTo>
                      <a:lnTo>
                        <a:pt x="666" y="184"/>
                      </a:lnTo>
                      <a:lnTo>
                        <a:pt x="666" y="184"/>
                      </a:lnTo>
                      <a:lnTo>
                        <a:pt x="632" y="174"/>
                      </a:lnTo>
                      <a:lnTo>
                        <a:pt x="602" y="168"/>
                      </a:lnTo>
                      <a:lnTo>
                        <a:pt x="580" y="164"/>
                      </a:lnTo>
                      <a:lnTo>
                        <a:pt x="574" y="162"/>
                      </a:lnTo>
                      <a:lnTo>
                        <a:pt x="570" y="160"/>
                      </a:lnTo>
                      <a:lnTo>
                        <a:pt x="570" y="160"/>
                      </a:lnTo>
                      <a:lnTo>
                        <a:pt x="564" y="152"/>
                      </a:lnTo>
                      <a:lnTo>
                        <a:pt x="552" y="140"/>
                      </a:lnTo>
                      <a:lnTo>
                        <a:pt x="538" y="128"/>
                      </a:lnTo>
                      <a:lnTo>
                        <a:pt x="538" y="128"/>
                      </a:lnTo>
                      <a:lnTo>
                        <a:pt x="512" y="124"/>
                      </a:lnTo>
                      <a:lnTo>
                        <a:pt x="486" y="122"/>
                      </a:lnTo>
                      <a:lnTo>
                        <a:pt x="458" y="120"/>
                      </a:lnTo>
                      <a:lnTo>
                        <a:pt x="458" y="120"/>
                      </a:lnTo>
                      <a:lnTo>
                        <a:pt x="448" y="120"/>
                      </a:lnTo>
                      <a:lnTo>
                        <a:pt x="446" y="116"/>
                      </a:lnTo>
                      <a:lnTo>
                        <a:pt x="446" y="114"/>
                      </a:lnTo>
                      <a:lnTo>
                        <a:pt x="452" y="110"/>
                      </a:lnTo>
                      <a:lnTo>
                        <a:pt x="464" y="102"/>
                      </a:lnTo>
                      <a:lnTo>
                        <a:pt x="466" y="98"/>
                      </a:lnTo>
                      <a:lnTo>
                        <a:pt x="466" y="96"/>
                      </a:lnTo>
                      <a:lnTo>
                        <a:pt x="466" y="96"/>
                      </a:lnTo>
                      <a:lnTo>
                        <a:pt x="466" y="96"/>
                      </a:lnTo>
                      <a:lnTo>
                        <a:pt x="438" y="94"/>
                      </a:lnTo>
                      <a:lnTo>
                        <a:pt x="388" y="90"/>
                      </a:lnTo>
                      <a:lnTo>
                        <a:pt x="314" y="88"/>
                      </a:lnTo>
                      <a:lnTo>
                        <a:pt x="314" y="88"/>
                      </a:lnTo>
                      <a:lnTo>
                        <a:pt x="338" y="72"/>
                      </a:lnTo>
                      <a:lnTo>
                        <a:pt x="366" y="56"/>
                      </a:lnTo>
                      <a:lnTo>
                        <a:pt x="404" y="40"/>
                      </a:lnTo>
                      <a:lnTo>
                        <a:pt x="446" y="22"/>
                      </a:lnTo>
                      <a:lnTo>
                        <a:pt x="468" y="16"/>
                      </a:lnTo>
                      <a:lnTo>
                        <a:pt x="492" y="8"/>
                      </a:lnTo>
                      <a:lnTo>
                        <a:pt x="518" y="4"/>
                      </a:lnTo>
                      <a:lnTo>
                        <a:pt x="542" y="0"/>
                      </a:lnTo>
                      <a:lnTo>
                        <a:pt x="568" y="0"/>
                      </a:lnTo>
                      <a:lnTo>
                        <a:pt x="594" y="0"/>
                      </a:lnTo>
                      <a:lnTo>
                        <a:pt x="594" y="0"/>
                      </a:lnTo>
                      <a:lnTo>
                        <a:pt x="620" y="4"/>
                      </a:lnTo>
                      <a:lnTo>
                        <a:pt x="648" y="10"/>
                      </a:lnTo>
                      <a:lnTo>
                        <a:pt x="676" y="18"/>
                      </a:lnTo>
                      <a:lnTo>
                        <a:pt x="706" y="30"/>
                      </a:lnTo>
                      <a:lnTo>
                        <a:pt x="736" y="42"/>
                      </a:lnTo>
                      <a:lnTo>
                        <a:pt x="766" y="56"/>
                      </a:lnTo>
                      <a:lnTo>
                        <a:pt x="824" y="86"/>
                      </a:lnTo>
                      <a:lnTo>
                        <a:pt x="878" y="118"/>
                      </a:lnTo>
                      <a:lnTo>
                        <a:pt x="926" y="150"/>
                      </a:lnTo>
                      <a:lnTo>
                        <a:pt x="962" y="178"/>
                      </a:lnTo>
                      <a:lnTo>
                        <a:pt x="986" y="200"/>
                      </a:lnTo>
                      <a:lnTo>
                        <a:pt x="986" y="200"/>
                      </a:lnTo>
                      <a:lnTo>
                        <a:pt x="1002" y="218"/>
                      </a:lnTo>
                      <a:lnTo>
                        <a:pt x="1014" y="238"/>
                      </a:lnTo>
                      <a:lnTo>
                        <a:pt x="1024" y="258"/>
                      </a:lnTo>
                      <a:lnTo>
                        <a:pt x="1032" y="278"/>
                      </a:lnTo>
                      <a:lnTo>
                        <a:pt x="1038" y="294"/>
                      </a:lnTo>
                      <a:lnTo>
                        <a:pt x="1042" y="310"/>
                      </a:lnTo>
                      <a:lnTo>
                        <a:pt x="1042" y="322"/>
                      </a:lnTo>
                      <a:lnTo>
                        <a:pt x="1042" y="328"/>
                      </a:lnTo>
                      <a:lnTo>
                        <a:pt x="1042" y="328"/>
                      </a:lnTo>
                      <a:lnTo>
                        <a:pt x="986" y="472"/>
                      </a:lnTo>
                      <a:lnTo>
                        <a:pt x="986" y="472"/>
                      </a:lnTo>
                      <a:close/>
                    </a:path>
                  </a:pathLst>
                </a:custGeom>
                <a:solidFill>
                  <a:srgbClr val="016A1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137">
                  <a:extLst>
                    <a:ext uri="{FF2B5EF4-FFF2-40B4-BE49-F238E27FC236}">
                      <a16:creationId xmlns:a16="http://schemas.microsoft.com/office/drawing/2014/main" id="{4377ECD2-E0A9-4BD9-B26F-9347581C3F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2" y="430"/>
                  <a:ext cx="1042" cy="1097"/>
                </a:xfrm>
                <a:custGeom>
                  <a:avLst/>
                  <a:gdLst>
                    <a:gd name="T0" fmla="*/ 68 w 1042"/>
                    <a:gd name="T1" fmla="*/ 568 h 1097"/>
                    <a:gd name="T2" fmla="*/ 122 w 1042"/>
                    <a:gd name="T3" fmla="*/ 793 h 1097"/>
                    <a:gd name="T4" fmla="*/ 202 w 1042"/>
                    <a:gd name="T5" fmla="*/ 1017 h 1097"/>
                    <a:gd name="T6" fmla="*/ 202 w 1042"/>
                    <a:gd name="T7" fmla="*/ 1097 h 1097"/>
                    <a:gd name="T8" fmla="*/ 226 w 1042"/>
                    <a:gd name="T9" fmla="*/ 945 h 1097"/>
                    <a:gd name="T10" fmla="*/ 242 w 1042"/>
                    <a:gd name="T11" fmla="*/ 855 h 1097"/>
                    <a:gd name="T12" fmla="*/ 192 w 1042"/>
                    <a:gd name="T13" fmla="*/ 730 h 1097"/>
                    <a:gd name="T14" fmla="*/ 182 w 1042"/>
                    <a:gd name="T15" fmla="*/ 710 h 1097"/>
                    <a:gd name="T16" fmla="*/ 218 w 1042"/>
                    <a:gd name="T17" fmla="*/ 648 h 1097"/>
                    <a:gd name="T18" fmla="*/ 226 w 1042"/>
                    <a:gd name="T19" fmla="*/ 616 h 1097"/>
                    <a:gd name="T20" fmla="*/ 166 w 1042"/>
                    <a:gd name="T21" fmla="*/ 534 h 1097"/>
                    <a:gd name="T22" fmla="*/ 154 w 1042"/>
                    <a:gd name="T23" fmla="*/ 504 h 1097"/>
                    <a:gd name="T24" fmla="*/ 234 w 1042"/>
                    <a:gd name="T25" fmla="*/ 560 h 1097"/>
                    <a:gd name="T26" fmla="*/ 254 w 1042"/>
                    <a:gd name="T27" fmla="*/ 642 h 1097"/>
                    <a:gd name="T28" fmla="*/ 290 w 1042"/>
                    <a:gd name="T29" fmla="*/ 680 h 1097"/>
                    <a:gd name="T30" fmla="*/ 346 w 1042"/>
                    <a:gd name="T31" fmla="*/ 762 h 1097"/>
                    <a:gd name="T32" fmla="*/ 370 w 1042"/>
                    <a:gd name="T33" fmla="*/ 785 h 1097"/>
                    <a:gd name="T34" fmla="*/ 450 w 1042"/>
                    <a:gd name="T35" fmla="*/ 793 h 1097"/>
                    <a:gd name="T36" fmla="*/ 442 w 1042"/>
                    <a:gd name="T37" fmla="*/ 752 h 1097"/>
                    <a:gd name="T38" fmla="*/ 330 w 1042"/>
                    <a:gd name="T39" fmla="*/ 552 h 1097"/>
                    <a:gd name="T40" fmla="*/ 392 w 1042"/>
                    <a:gd name="T41" fmla="*/ 556 h 1097"/>
                    <a:gd name="T42" fmla="*/ 434 w 1042"/>
                    <a:gd name="T43" fmla="*/ 584 h 1097"/>
                    <a:gd name="T44" fmla="*/ 462 w 1042"/>
                    <a:gd name="T45" fmla="*/ 620 h 1097"/>
                    <a:gd name="T46" fmla="*/ 540 w 1042"/>
                    <a:gd name="T47" fmla="*/ 658 h 1097"/>
                    <a:gd name="T48" fmla="*/ 610 w 1042"/>
                    <a:gd name="T49" fmla="*/ 658 h 1097"/>
                    <a:gd name="T50" fmla="*/ 490 w 1042"/>
                    <a:gd name="T51" fmla="*/ 512 h 1097"/>
                    <a:gd name="T52" fmla="*/ 300 w 1042"/>
                    <a:gd name="T53" fmla="*/ 430 h 1097"/>
                    <a:gd name="T54" fmla="*/ 228 w 1042"/>
                    <a:gd name="T55" fmla="*/ 380 h 1097"/>
                    <a:gd name="T56" fmla="*/ 320 w 1042"/>
                    <a:gd name="T57" fmla="*/ 382 h 1097"/>
                    <a:gd name="T58" fmla="*/ 546 w 1042"/>
                    <a:gd name="T59" fmla="*/ 424 h 1097"/>
                    <a:gd name="T60" fmla="*/ 688 w 1042"/>
                    <a:gd name="T61" fmla="*/ 502 h 1097"/>
                    <a:gd name="T62" fmla="*/ 746 w 1042"/>
                    <a:gd name="T63" fmla="*/ 526 h 1097"/>
                    <a:gd name="T64" fmla="*/ 802 w 1042"/>
                    <a:gd name="T65" fmla="*/ 528 h 1097"/>
                    <a:gd name="T66" fmla="*/ 914 w 1042"/>
                    <a:gd name="T67" fmla="*/ 576 h 1097"/>
                    <a:gd name="T68" fmla="*/ 888 w 1042"/>
                    <a:gd name="T69" fmla="*/ 514 h 1097"/>
                    <a:gd name="T70" fmla="*/ 772 w 1042"/>
                    <a:gd name="T71" fmla="*/ 410 h 1097"/>
                    <a:gd name="T72" fmla="*/ 616 w 1042"/>
                    <a:gd name="T73" fmla="*/ 324 h 1097"/>
                    <a:gd name="T74" fmla="*/ 568 w 1042"/>
                    <a:gd name="T75" fmla="*/ 310 h 1097"/>
                    <a:gd name="T76" fmla="*/ 552 w 1042"/>
                    <a:gd name="T77" fmla="*/ 290 h 1097"/>
                    <a:gd name="T78" fmla="*/ 680 w 1042"/>
                    <a:gd name="T79" fmla="*/ 270 h 1097"/>
                    <a:gd name="T80" fmla="*/ 762 w 1042"/>
                    <a:gd name="T81" fmla="*/ 280 h 1097"/>
                    <a:gd name="T82" fmla="*/ 844 w 1042"/>
                    <a:gd name="T83" fmla="*/ 324 h 1097"/>
                    <a:gd name="T84" fmla="*/ 928 w 1042"/>
                    <a:gd name="T85" fmla="*/ 334 h 1097"/>
                    <a:gd name="T86" fmla="*/ 972 w 1042"/>
                    <a:gd name="T87" fmla="*/ 334 h 1097"/>
                    <a:gd name="T88" fmla="*/ 1016 w 1042"/>
                    <a:gd name="T89" fmla="*/ 348 h 1097"/>
                    <a:gd name="T90" fmla="*/ 1034 w 1042"/>
                    <a:gd name="T91" fmla="*/ 352 h 1097"/>
                    <a:gd name="T92" fmla="*/ 952 w 1042"/>
                    <a:gd name="T93" fmla="*/ 266 h 1097"/>
                    <a:gd name="T94" fmla="*/ 818 w 1042"/>
                    <a:gd name="T95" fmla="*/ 214 h 1097"/>
                    <a:gd name="T96" fmla="*/ 596 w 1042"/>
                    <a:gd name="T97" fmla="*/ 214 h 1097"/>
                    <a:gd name="T98" fmla="*/ 282 w 1042"/>
                    <a:gd name="T99" fmla="*/ 248 h 1097"/>
                    <a:gd name="T100" fmla="*/ 330 w 1042"/>
                    <a:gd name="T101" fmla="*/ 206 h 1097"/>
                    <a:gd name="T102" fmla="*/ 442 w 1042"/>
                    <a:gd name="T103" fmla="*/ 168 h 1097"/>
                    <a:gd name="T104" fmla="*/ 480 w 1042"/>
                    <a:gd name="T105" fmla="*/ 152 h 1097"/>
                    <a:gd name="T106" fmla="*/ 558 w 1042"/>
                    <a:gd name="T107" fmla="*/ 122 h 1097"/>
                    <a:gd name="T108" fmla="*/ 596 w 1042"/>
                    <a:gd name="T109" fmla="*/ 114 h 1097"/>
                    <a:gd name="T110" fmla="*/ 578 w 1042"/>
                    <a:gd name="T111" fmla="*/ 96 h 1097"/>
                    <a:gd name="T112" fmla="*/ 730 w 1042"/>
                    <a:gd name="T113" fmla="*/ 88 h 1097"/>
                    <a:gd name="T114" fmla="*/ 574 w 1042"/>
                    <a:gd name="T115" fmla="*/ 16 h 1097"/>
                    <a:gd name="T116" fmla="*/ 450 w 1042"/>
                    <a:gd name="T117" fmla="*/ 0 h 1097"/>
                    <a:gd name="T118" fmla="*/ 338 w 1042"/>
                    <a:gd name="T119" fmla="*/ 30 h 1097"/>
                    <a:gd name="T120" fmla="*/ 118 w 1042"/>
                    <a:gd name="T121" fmla="*/ 150 h 1097"/>
                    <a:gd name="T122" fmla="*/ 30 w 1042"/>
                    <a:gd name="T123" fmla="*/ 238 h 1097"/>
                    <a:gd name="T124" fmla="*/ 0 w 1042"/>
                    <a:gd name="T125" fmla="*/ 322 h 1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042" h="1097">
                      <a:moveTo>
                        <a:pt x="58" y="472"/>
                      </a:moveTo>
                      <a:lnTo>
                        <a:pt x="58" y="472"/>
                      </a:lnTo>
                      <a:lnTo>
                        <a:pt x="60" y="498"/>
                      </a:lnTo>
                      <a:lnTo>
                        <a:pt x="62" y="528"/>
                      </a:lnTo>
                      <a:lnTo>
                        <a:pt x="68" y="568"/>
                      </a:lnTo>
                      <a:lnTo>
                        <a:pt x="74" y="616"/>
                      </a:lnTo>
                      <a:lnTo>
                        <a:pt x="86" y="672"/>
                      </a:lnTo>
                      <a:lnTo>
                        <a:pt x="102" y="730"/>
                      </a:lnTo>
                      <a:lnTo>
                        <a:pt x="122" y="793"/>
                      </a:lnTo>
                      <a:lnTo>
                        <a:pt x="122" y="793"/>
                      </a:lnTo>
                      <a:lnTo>
                        <a:pt x="158" y="893"/>
                      </a:lnTo>
                      <a:lnTo>
                        <a:pt x="182" y="955"/>
                      </a:lnTo>
                      <a:lnTo>
                        <a:pt x="196" y="991"/>
                      </a:lnTo>
                      <a:lnTo>
                        <a:pt x="200" y="1003"/>
                      </a:lnTo>
                      <a:lnTo>
                        <a:pt x="202" y="1017"/>
                      </a:lnTo>
                      <a:lnTo>
                        <a:pt x="202" y="1017"/>
                      </a:lnTo>
                      <a:lnTo>
                        <a:pt x="204" y="1045"/>
                      </a:lnTo>
                      <a:lnTo>
                        <a:pt x="204" y="1071"/>
                      </a:lnTo>
                      <a:lnTo>
                        <a:pt x="202" y="1097"/>
                      </a:lnTo>
                      <a:lnTo>
                        <a:pt x="202" y="1097"/>
                      </a:lnTo>
                      <a:lnTo>
                        <a:pt x="204" y="1077"/>
                      </a:lnTo>
                      <a:lnTo>
                        <a:pt x="208" y="1029"/>
                      </a:lnTo>
                      <a:lnTo>
                        <a:pt x="216" y="977"/>
                      </a:lnTo>
                      <a:lnTo>
                        <a:pt x="220" y="957"/>
                      </a:lnTo>
                      <a:lnTo>
                        <a:pt x="226" y="945"/>
                      </a:lnTo>
                      <a:lnTo>
                        <a:pt x="226" y="945"/>
                      </a:lnTo>
                      <a:lnTo>
                        <a:pt x="230" y="935"/>
                      </a:lnTo>
                      <a:lnTo>
                        <a:pt x="234" y="921"/>
                      </a:lnTo>
                      <a:lnTo>
                        <a:pt x="240" y="885"/>
                      </a:lnTo>
                      <a:lnTo>
                        <a:pt x="242" y="855"/>
                      </a:lnTo>
                      <a:lnTo>
                        <a:pt x="242" y="841"/>
                      </a:lnTo>
                      <a:lnTo>
                        <a:pt x="266" y="801"/>
                      </a:lnTo>
                      <a:lnTo>
                        <a:pt x="266" y="801"/>
                      </a:lnTo>
                      <a:lnTo>
                        <a:pt x="222" y="758"/>
                      </a:lnTo>
                      <a:lnTo>
                        <a:pt x="192" y="730"/>
                      </a:lnTo>
                      <a:lnTo>
                        <a:pt x="182" y="718"/>
                      </a:lnTo>
                      <a:lnTo>
                        <a:pt x="178" y="712"/>
                      </a:lnTo>
                      <a:lnTo>
                        <a:pt x="178" y="712"/>
                      </a:lnTo>
                      <a:lnTo>
                        <a:pt x="178" y="710"/>
                      </a:lnTo>
                      <a:lnTo>
                        <a:pt x="182" y="710"/>
                      </a:lnTo>
                      <a:lnTo>
                        <a:pt x="192" y="710"/>
                      </a:lnTo>
                      <a:lnTo>
                        <a:pt x="222" y="712"/>
                      </a:lnTo>
                      <a:lnTo>
                        <a:pt x="266" y="720"/>
                      </a:lnTo>
                      <a:lnTo>
                        <a:pt x="218" y="648"/>
                      </a:lnTo>
                      <a:lnTo>
                        <a:pt x="218" y="648"/>
                      </a:lnTo>
                      <a:lnTo>
                        <a:pt x="224" y="634"/>
                      </a:lnTo>
                      <a:lnTo>
                        <a:pt x="228" y="622"/>
                      </a:lnTo>
                      <a:lnTo>
                        <a:pt x="228" y="618"/>
                      </a:lnTo>
                      <a:lnTo>
                        <a:pt x="226" y="616"/>
                      </a:lnTo>
                      <a:lnTo>
                        <a:pt x="226" y="616"/>
                      </a:lnTo>
                      <a:lnTo>
                        <a:pt x="216" y="606"/>
                      </a:lnTo>
                      <a:lnTo>
                        <a:pt x="202" y="590"/>
                      </a:lnTo>
                      <a:lnTo>
                        <a:pt x="186" y="568"/>
                      </a:lnTo>
                      <a:lnTo>
                        <a:pt x="186" y="568"/>
                      </a:lnTo>
                      <a:lnTo>
                        <a:pt x="166" y="534"/>
                      </a:lnTo>
                      <a:lnTo>
                        <a:pt x="156" y="512"/>
                      </a:lnTo>
                      <a:lnTo>
                        <a:pt x="152" y="506"/>
                      </a:lnTo>
                      <a:lnTo>
                        <a:pt x="152" y="504"/>
                      </a:lnTo>
                      <a:lnTo>
                        <a:pt x="154" y="504"/>
                      </a:lnTo>
                      <a:lnTo>
                        <a:pt x="154" y="504"/>
                      </a:lnTo>
                      <a:lnTo>
                        <a:pt x="168" y="512"/>
                      </a:lnTo>
                      <a:lnTo>
                        <a:pt x="194" y="526"/>
                      </a:lnTo>
                      <a:lnTo>
                        <a:pt x="218" y="544"/>
                      </a:lnTo>
                      <a:lnTo>
                        <a:pt x="228" y="552"/>
                      </a:lnTo>
                      <a:lnTo>
                        <a:pt x="234" y="560"/>
                      </a:lnTo>
                      <a:lnTo>
                        <a:pt x="234" y="560"/>
                      </a:lnTo>
                      <a:lnTo>
                        <a:pt x="240" y="582"/>
                      </a:lnTo>
                      <a:lnTo>
                        <a:pt x="246" y="608"/>
                      </a:lnTo>
                      <a:lnTo>
                        <a:pt x="252" y="634"/>
                      </a:lnTo>
                      <a:lnTo>
                        <a:pt x="254" y="642"/>
                      </a:lnTo>
                      <a:lnTo>
                        <a:pt x="258" y="648"/>
                      </a:lnTo>
                      <a:lnTo>
                        <a:pt x="258" y="648"/>
                      </a:lnTo>
                      <a:lnTo>
                        <a:pt x="268" y="656"/>
                      </a:lnTo>
                      <a:lnTo>
                        <a:pt x="276" y="664"/>
                      </a:lnTo>
                      <a:lnTo>
                        <a:pt x="290" y="680"/>
                      </a:lnTo>
                      <a:lnTo>
                        <a:pt x="290" y="680"/>
                      </a:lnTo>
                      <a:lnTo>
                        <a:pt x="306" y="704"/>
                      </a:lnTo>
                      <a:lnTo>
                        <a:pt x="324" y="730"/>
                      </a:lnTo>
                      <a:lnTo>
                        <a:pt x="338" y="754"/>
                      </a:lnTo>
                      <a:lnTo>
                        <a:pt x="346" y="762"/>
                      </a:lnTo>
                      <a:lnTo>
                        <a:pt x="354" y="769"/>
                      </a:lnTo>
                      <a:lnTo>
                        <a:pt x="354" y="769"/>
                      </a:lnTo>
                      <a:lnTo>
                        <a:pt x="360" y="773"/>
                      </a:lnTo>
                      <a:lnTo>
                        <a:pt x="364" y="777"/>
                      </a:lnTo>
                      <a:lnTo>
                        <a:pt x="370" y="785"/>
                      </a:lnTo>
                      <a:lnTo>
                        <a:pt x="372" y="789"/>
                      </a:lnTo>
                      <a:lnTo>
                        <a:pt x="376" y="791"/>
                      </a:lnTo>
                      <a:lnTo>
                        <a:pt x="384" y="793"/>
                      </a:lnTo>
                      <a:lnTo>
                        <a:pt x="394" y="793"/>
                      </a:lnTo>
                      <a:lnTo>
                        <a:pt x="450" y="793"/>
                      </a:lnTo>
                      <a:lnTo>
                        <a:pt x="450" y="793"/>
                      </a:lnTo>
                      <a:lnTo>
                        <a:pt x="452" y="793"/>
                      </a:lnTo>
                      <a:lnTo>
                        <a:pt x="454" y="791"/>
                      </a:lnTo>
                      <a:lnTo>
                        <a:pt x="454" y="785"/>
                      </a:lnTo>
                      <a:lnTo>
                        <a:pt x="442" y="752"/>
                      </a:lnTo>
                      <a:lnTo>
                        <a:pt x="442" y="752"/>
                      </a:lnTo>
                      <a:lnTo>
                        <a:pt x="434" y="734"/>
                      </a:lnTo>
                      <a:lnTo>
                        <a:pt x="418" y="708"/>
                      </a:lnTo>
                      <a:lnTo>
                        <a:pt x="382" y="640"/>
                      </a:lnTo>
                      <a:lnTo>
                        <a:pt x="330" y="552"/>
                      </a:lnTo>
                      <a:lnTo>
                        <a:pt x="330" y="552"/>
                      </a:lnTo>
                      <a:lnTo>
                        <a:pt x="342" y="552"/>
                      </a:lnTo>
                      <a:lnTo>
                        <a:pt x="358" y="552"/>
                      </a:lnTo>
                      <a:lnTo>
                        <a:pt x="374" y="552"/>
                      </a:lnTo>
                      <a:lnTo>
                        <a:pt x="392" y="556"/>
                      </a:lnTo>
                      <a:lnTo>
                        <a:pt x="408" y="562"/>
                      </a:lnTo>
                      <a:lnTo>
                        <a:pt x="416" y="566"/>
                      </a:lnTo>
                      <a:lnTo>
                        <a:pt x="424" y="572"/>
                      </a:lnTo>
                      <a:lnTo>
                        <a:pt x="430" y="578"/>
                      </a:lnTo>
                      <a:lnTo>
                        <a:pt x="434" y="584"/>
                      </a:lnTo>
                      <a:lnTo>
                        <a:pt x="434" y="584"/>
                      </a:lnTo>
                      <a:lnTo>
                        <a:pt x="440" y="598"/>
                      </a:lnTo>
                      <a:lnTo>
                        <a:pt x="448" y="608"/>
                      </a:lnTo>
                      <a:lnTo>
                        <a:pt x="454" y="616"/>
                      </a:lnTo>
                      <a:lnTo>
                        <a:pt x="462" y="620"/>
                      </a:lnTo>
                      <a:lnTo>
                        <a:pt x="476" y="630"/>
                      </a:lnTo>
                      <a:lnTo>
                        <a:pt x="498" y="640"/>
                      </a:lnTo>
                      <a:lnTo>
                        <a:pt x="498" y="640"/>
                      </a:lnTo>
                      <a:lnTo>
                        <a:pt x="520" y="650"/>
                      </a:lnTo>
                      <a:lnTo>
                        <a:pt x="540" y="658"/>
                      </a:lnTo>
                      <a:lnTo>
                        <a:pt x="558" y="662"/>
                      </a:lnTo>
                      <a:lnTo>
                        <a:pt x="578" y="664"/>
                      </a:lnTo>
                      <a:lnTo>
                        <a:pt x="578" y="664"/>
                      </a:lnTo>
                      <a:lnTo>
                        <a:pt x="592" y="662"/>
                      </a:lnTo>
                      <a:lnTo>
                        <a:pt x="610" y="658"/>
                      </a:lnTo>
                      <a:lnTo>
                        <a:pt x="656" y="648"/>
                      </a:lnTo>
                      <a:lnTo>
                        <a:pt x="714" y="632"/>
                      </a:lnTo>
                      <a:lnTo>
                        <a:pt x="714" y="632"/>
                      </a:lnTo>
                      <a:lnTo>
                        <a:pt x="640" y="592"/>
                      </a:lnTo>
                      <a:lnTo>
                        <a:pt x="490" y="512"/>
                      </a:lnTo>
                      <a:lnTo>
                        <a:pt x="490" y="512"/>
                      </a:lnTo>
                      <a:lnTo>
                        <a:pt x="448" y="490"/>
                      </a:lnTo>
                      <a:lnTo>
                        <a:pt x="400" y="470"/>
                      </a:lnTo>
                      <a:lnTo>
                        <a:pt x="350" y="450"/>
                      </a:lnTo>
                      <a:lnTo>
                        <a:pt x="300" y="430"/>
                      </a:lnTo>
                      <a:lnTo>
                        <a:pt x="218" y="402"/>
                      </a:lnTo>
                      <a:lnTo>
                        <a:pt x="186" y="392"/>
                      </a:lnTo>
                      <a:lnTo>
                        <a:pt x="186" y="392"/>
                      </a:lnTo>
                      <a:lnTo>
                        <a:pt x="198" y="388"/>
                      </a:lnTo>
                      <a:lnTo>
                        <a:pt x="228" y="380"/>
                      </a:lnTo>
                      <a:lnTo>
                        <a:pt x="264" y="376"/>
                      </a:lnTo>
                      <a:lnTo>
                        <a:pt x="278" y="374"/>
                      </a:lnTo>
                      <a:lnTo>
                        <a:pt x="290" y="376"/>
                      </a:lnTo>
                      <a:lnTo>
                        <a:pt x="290" y="376"/>
                      </a:lnTo>
                      <a:lnTo>
                        <a:pt x="320" y="382"/>
                      </a:lnTo>
                      <a:lnTo>
                        <a:pt x="366" y="390"/>
                      </a:lnTo>
                      <a:lnTo>
                        <a:pt x="474" y="408"/>
                      </a:lnTo>
                      <a:lnTo>
                        <a:pt x="474" y="408"/>
                      </a:lnTo>
                      <a:lnTo>
                        <a:pt x="514" y="416"/>
                      </a:lnTo>
                      <a:lnTo>
                        <a:pt x="546" y="424"/>
                      </a:lnTo>
                      <a:lnTo>
                        <a:pt x="562" y="430"/>
                      </a:lnTo>
                      <a:lnTo>
                        <a:pt x="580" y="438"/>
                      </a:lnTo>
                      <a:lnTo>
                        <a:pt x="626" y="464"/>
                      </a:lnTo>
                      <a:lnTo>
                        <a:pt x="626" y="464"/>
                      </a:lnTo>
                      <a:lnTo>
                        <a:pt x="688" y="502"/>
                      </a:lnTo>
                      <a:lnTo>
                        <a:pt x="702" y="510"/>
                      </a:lnTo>
                      <a:lnTo>
                        <a:pt x="722" y="520"/>
                      </a:lnTo>
                      <a:lnTo>
                        <a:pt x="722" y="520"/>
                      </a:lnTo>
                      <a:lnTo>
                        <a:pt x="734" y="524"/>
                      </a:lnTo>
                      <a:lnTo>
                        <a:pt x="746" y="526"/>
                      </a:lnTo>
                      <a:lnTo>
                        <a:pt x="756" y="528"/>
                      </a:lnTo>
                      <a:lnTo>
                        <a:pt x="766" y="526"/>
                      </a:lnTo>
                      <a:lnTo>
                        <a:pt x="784" y="526"/>
                      </a:lnTo>
                      <a:lnTo>
                        <a:pt x="792" y="526"/>
                      </a:lnTo>
                      <a:lnTo>
                        <a:pt x="802" y="528"/>
                      </a:lnTo>
                      <a:lnTo>
                        <a:pt x="802" y="528"/>
                      </a:lnTo>
                      <a:lnTo>
                        <a:pt x="830" y="538"/>
                      </a:lnTo>
                      <a:lnTo>
                        <a:pt x="866" y="554"/>
                      </a:lnTo>
                      <a:lnTo>
                        <a:pt x="914" y="576"/>
                      </a:lnTo>
                      <a:lnTo>
                        <a:pt x="914" y="576"/>
                      </a:lnTo>
                      <a:lnTo>
                        <a:pt x="914" y="570"/>
                      </a:lnTo>
                      <a:lnTo>
                        <a:pt x="912" y="560"/>
                      </a:lnTo>
                      <a:lnTo>
                        <a:pt x="910" y="548"/>
                      </a:lnTo>
                      <a:lnTo>
                        <a:pt x="902" y="532"/>
                      </a:lnTo>
                      <a:lnTo>
                        <a:pt x="888" y="514"/>
                      </a:lnTo>
                      <a:lnTo>
                        <a:pt x="868" y="490"/>
                      </a:lnTo>
                      <a:lnTo>
                        <a:pt x="842" y="464"/>
                      </a:lnTo>
                      <a:lnTo>
                        <a:pt x="842" y="464"/>
                      </a:lnTo>
                      <a:lnTo>
                        <a:pt x="808" y="436"/>
                      </a:lnTo>
                      <a:lnTo>
                        <a:pt x="772" y="410"/>
                      </a:lnTo>
                      <a:lnTo>
                        <a:pt x="736" y="386"/>
                      </a:lnTo>
                      <a:lnTo>
                        <a:pt x="700" y="364"/>
                      </a:lnTo>
                      <a:lnTo>
                        <a:pt x="668" y="348"/>
                      </a:lnTo>
                      <a:lnTo>
                        <a:pt x="640" y="334"/>
                      </a:lnTo>
                      <a:lnTo>
                        <a:pt x="616" y="324"/>
                      </a:lnTo>
                      <a:lnTo>
                        <a:pt x="602" y="320"/>
                      </a:lnTo>
                      <a:lnTo>
                        <a:pt x="602" y="320"/>
                      </a:lnTo>
                      <a:lnTo>
                        <a:pt x="590" y="318"/>
                      </a:lnTo>
                      <a:lnTo>
                        <a:pt x="578" y="314"/>
                      </a:lnTo>
                      <a:lnTo>
                        <a:pt x="568" y="310"/>
                      </a:lnTo>
                      <a:lnTo>
                        <a:pt x="558" y="304"/>
                      </a:lnTo>
                      <a:lnTo>
                        <a:pt x="550" y="298"/>
                      </a:lnTo>
                      <a:lnTo>
                        <a:pt x="548" y="294"/>
                      </a:lnTo>
                      <a:lnTo>
                        <a:pt x="550" y="292"/>
                      </a:lnTo>
                      <a:lnTo>
                        <a:pt x="552" y="290"/>
                      </a:lnTo>
                      <a:lnTo>
                        <a:pt x="562" y="288"/>
                      </a:lnTo>
                      <a:lnTo>
                        <a:pt x="562" y="288"/>
                      </a:lnTo>
                      <a:lnTo>
                        <a:pt x="598" y="282"/>
                      </a:lnTo>
                      <a:lnTo>
                        <a:pt x="652" y="274"/>
                      </a:lnTo>
                      <a:lnTo>
                        <a:pt x="680" y="270"/>
                      </a:lnTo>
                      <a:lnTo>
                        <a:pt x="708" y="270"/>
                      </a:lnTo>
                      <a:lnTo>
                        <a:pt x="736" y="274"/>
                      </a:lnTo>
                      <a:lnTo>
                        <a:pt x="750" y="276"/>
                      </a:lnTo>
                      <a:lnTo>
                        <a:pt x="762" y="280"/>
                      </a:lnTo>
                      <a:lnTo>
                        <a:pt x="762" y="280"/>
                      </a:lnTo>
                      <a:lnTo>
                        <a:pt x="782" y="288"/>
                      </a:lnTo>
                      <a:lnTo>
                        <a:pt x="800" y="298"/>
                      </a:lnTo>
                      <a:lnTo>
                        <a:pt x="824" y="312"/>
                      </a:lnTo>
                      <a:lnTo>
                        <a:pt x="834" y="320"/>
                      </a:lnTo>
                      <a:lnTo>
                        <a:pt x="844" y="324"/>
                      </a:lnTo>
                      <a:lnTo>
                        <a:pt x="858" y="326"/>
                      </a:lnTo>
                      <a:lnTo>
                        <a:pt x="874" y="328"/>
                      </a:lnTo>
                      <a:lnTo>
                        <a:pt x="874" y="328"/>
                      </a:lnTo>
                      <a:lnTo>
                        <a:pt x="904" y="330"/>
                      </a:lnTo>
                      <a:lnTo>
                        <a:pt x="928" y="334"/>
                      </a:lnTo>
                      <a:lnTo>
                        <a:pt x="946" y="336"/>
                      </a:lnTo>
                      <a:lnTo>
                        <a:pt x="954" y="336"/>
                      </a:lnTo>
                      <a:lnTo>
                        <a:pt x="962" y="336"/>
                      </a:lnTo>
                      <a:lnTo>
                        <a:pt x="962" y="336"/>
                      </a:lnTo>
                      <a:lnTo>
                        <a:pt x="972" y="334"/>
                      </a:lnTo>
                      <a:lnTo>
                        <a:pt x="978" y="336"/>
                      </a:lnTo>
                      <a:lnTo>
                        <a:pt x="986" y="340"/>
                      </a:lnTo>
                      <a:lnTo>
                        <a:pt x="1002" y="344"/>
                      </a:lnTo>
                      <a:lnTo>
                        <a:pt x="1002" y="344"/>
                      </a:lnTo>
                      <a:lnTo>
                        <a:pt x="1016" y="348"/>
                      </a:lnTo>
                      <a:lnTo>
                        <a:pt x="1030" y="354"/>
                      </a:lnTo>
                      <a:lnTo>
                        <a:pt x="1042" y="360"/>
                      </a:lnTo>
                      <a:lnTo>
                        <a:pt x="1042" y="360"/>
                      </a:lnTo>
                      <a:lnTo>
                        <a:pt x="1034" y="352"/>
                      </a:lnTo>
                      <a:lnTo>
                        <a:pt x="1034" y="352"/>
                      </a:lnTo>
                      <a:lnTo>
                        <a:pt x="1022" y="340"/>
                      </a:lnTo>
                      <a:lnTo>
                        <a:pt x="1006" y="318"/>
                      </a:lnTo>
                      <a:lnTo>
                        <a:pt x="984" y="294"/>
                      </a:lnTo>
                      <a:lnTo>
                        <a:pt x="968" y="280"/>
                      </a:lnTo>
                      <a:lnTo>
                        <a:pt x="952" y="266"/>
                      </a:lnTo>
                      <a:lnTo>
                        <a:pt x="932" y="254"/>
                      </a:lnTo>
                      <a:lnTo>
                        <a:pt x="908" y="242"/>
                      </a:lnTo>
                      <a:lnTo>
                        <a:pt x="882" y="230"/>
                      </a:lnTo>
                      <a:lnTo>
                        <a:pt x="852" y="220"/>
                      </a:lnTo>
                      <a:lnTo>
                        <a:pt x="818" y="214"/>
                      </a:lnTo>
                      <a:lnTo>
                        <a:pt x="780" y="208"/>
                      </a:lnTo>
                      <a:lnTo>
                        <a:pt x="736" y="206"/>
                      </a:lnTo>
                      <a:lnTo>
                        <a:pt x="690" y="208"/>
                      </a:lnTo>
                      <a:lnTo>
                        <a:pt x="690" y="208"/>
                      </a:lnTo>
                      <a:lnTo>
                        <a:pt x="596" y="214"/>
                      </a:lnTo>
                      <a:lnTo>
                        <a:pt x="514" y="220"/>
                      </a:lnTo>
                      <a:lnTo>
                        <a:pt x="386" y="234"/>
                      </a:lnTo>
                      <a:lnTo>
                        <a:pt x="308" y="244"/>
                      </a:lnTo>
                      <a:lnTo>
                        <a:pt x="282" y="248"/>
                      </a:lnTo>
                      <a:lnTo>
                        <a:pt x="282" y="248"/>
                      </a:lnTo>
                      <a:lnTo>
                        <a:pt x="234" y="266"/>
                      </a:lnTo>
                      <a:lnTo>
                        <a:pt x="194" y="280"/>
                      </a:lnTo>
                      <a:lnTo>
                        <a:pt x="194" y="280"/>
                      </a:lnTo>
                      <a:lnTo>
                        <a:pt x="270" y="236"/>
                      </a:lnTo>
                      <a:lnTo>
                        <a:pt x="330" y="206"/>
                      </a:lnTo>
                      <a:lnTo>
                        <a:pt x="356" y="192"/>
                      </a:lnTo>
                      <a:lnTo>
                        <a:pt x="378" y="184"/>
                      </a:lnTo>
                      <a:lnTo>
                        <a:pt x="378" y="184"/>
                      </a:lnTo>
                      <a:lnTo>
                        <a:pt x="412" y="174"/>
                      </a:lnTo>
                      <a:lnTo>
                        <a:pt x="442" y="168"/>
                      </a:lnTo>
                      <a:lnTo>
                        <a:pt x="464" y="164"/>
                      </a:lnTo>
                      <a:lnTo>
                        <a:pt x="470" y="162"/>
                      </a:lnTo>
                      <a:lnTo>
                        <a:pt x="474" y="160"/>
                      </a:lnTo>
                      <a:lnTo>
                        <a:pt x="474" y="160"/>
                      </a:lnTo>
                      <a:lnTo>
                        <a:pt x="480" y="152"/>
                      </a:lnTo>
                      <a:lnTo>
                        <a:pt x="492" y="140"/>
                      </a:lnTo>
                      <a:lnTo>
                        <a:pt x="506" y="128"/>
                      </a:lnTo>
                      <a:lnTo>
                        <a:pt x="506" y="128"/>
                      </a:lnTo>
                      <a:lnTo>
                        <a:pt x="532" y="124"/>
                      </a:lnTo>
                      <a:lnTo>
                        <a:pt x="558" y="122"/>
                      </a:lnTo>
                      <a:lnTo>
                        <a:pt x="586" y="120"/>
                      </a:lnTo>
                      <a:lnTo>
                        <a:pt x="586" y="120"/>
                      </a:lnTo>
                      <a:lnTo>
                        <a:pt x="596" y="120"/>
                      </a:lnTo>
                      <a:lnTo>
                        <a:pt x="598" y="116"/>
                      </a:lnTo>
                      <a:lnTo>
                        <a:pt x="596" y="114"/>
                      </a:lnTo>
                      <a:lnTo>
                        <a:pt x="592" y="110"/>
                      </a:lnTo>
                      <a:lnTo>
                        <a:pt x="580" y="102"/>
                      </a:lnTo>
                      <a:lnTo>
                        <a:pt x="578" y="98"/>
                      </a:lnTo>
                      <a:lnTo>
                        <a:pt x="576" y="96"/>
                      </a:lnTo>
                      <a:lnTo>
                        <a:pt x="578" y="96"/>
                      </a:lnTo>
                      <a:lnTo>
                        <a:pt x="578" y="96"/>
                      </a:lnTo>
                      <a:lnTo>
                        <a:pt x="604" y="94"/>
                      </a:lnTo>
                      <a:lnTo>
                        <a:pt x="656" y="90"/>
                      </a:lnTo>
                      <a:lnTo>
                        <a:pt x="730" y="88"/>
                      </a:lnTo>
                      <a:lnTo>
                        <a:pt x="730" y="88"/>
                      </a:lnTo>
                      <a:lnTo>
                        <a:pt x="704" y="72"/>
                      </a:lnTo>
                      <a:lnTo>
                        <a:pt x="676" y="56"/>
                      </a:lnTo>
                      <a:lnTo>
                        <a:pt x="640" y="40"/>
                      </a:lnTo>
                      <a:lnTo>
                        <a:pt x="598" y="22"/>
                      </a:lnTo>
                      <a:lnTo>
                        <a:pt x="574" y="16"/>
                      </a:lnTo>
                      <a:lnTo>
                        <a:pt x="550" y="8"/>
                      </a:lnTo>
                      <a:lnTo>
                        <a:pt x="526" y="4"/>
                      </a:lnTo>
                      <a:lnTo>
                        <a:pt x="500" y="0"/>
                      </a:lnTo>
                      <a:lnTo>
                        <a:pt x="476" y="0"/>
                      </a:lnTo>
                      <a:lnTo>
                        <a:pt x="450" y="0"/>
                      </a:lnTo>
                      <a:lnTo>
                        <a:pt x="450" y="0"/>
                      </a:lnTo>
                      <a:lnTo>
                        <a:pt x="424" y="4"/>
                      </a:lnTo>
                      <a:lnTo>
                        <a:pt x="396" y="10"/>
                      </a:lnTo>
                      <a:lnTo>
                        <a:pt x="366" y="18"/>
                      </a:lnTo>
                      <a:lnTo>
                        <a:pt x="338" y="30"/>
                      </a:lnTo>
                      <a:lnTo>
                        <a:pt x="308" y="42"/>
                      </a:lnTo>
                      <a:lnTo>
                        <a:pt x="278" y="56"/>
                      </a:lnTo>
                      <a:lnTo>
                        <a:pt x="220" y="86"/>
                      </a:lnTo>
                      <a:lnTo>
                        <a:pt x="166" y="118"/>
                      </a:lnTo>
                      <a:lnTo>
                        <a:pt x="118" y="150"/>
                      </a:lnTo>
                      <a:lnTo>
                        <a:pt x="82" y="178"/>
                      </a:lnTo>
                      <a:lnTo>
                        <a:pt x="58" y="200"/>
                      </a:lnTo>
                      <a:lnTo>
                        <a:pt x="58" y="200"/>
                      </a:lnTo>
                      <a:lnTo>
                        <a:pt x="42" y="218"/>
                      </a:lnTo>
                      <a:lnTo>
                        <a:pt x="30" y="238"/>
                      </a:lnTo>
                      <a:lnTo>
                        <a:pt x="20" y="258"/>
                      </a:lnTo>
                      <a:lnTo>
                        <a:pt x="12" y="278"/>
                      </a:lnTo>
                      <a:lnTo>
                        <a:pt x="6" y="294"/>
                      </a:lnTo>
                      <a:lnTo>
                        <a:pt x="2" y="310"/>
                      </a:lnTo>
                      <a:lnTo>
                        <a:pt x="0" y="322"/>
                      </a:lnTo>
                      <a:lnTo>
                        <a:pt x="2" y="328"/>
                      </a:lnTo>
                      <a:lnTo>
                        <a:pt x="2" y="328"/>
                      </a:lnTo>
                      <a:lnTo>
                        <a:pt x="58" y="472"/>
                      </a:lnTo>
                      <a:lnTo>
                        <a:pt x="58" y="472"/>
                      </a:lnTo>
                      <a:close/>
                    </a:path>
                  </a:pathLst>
                </a:custGeom>
                <a:solidFill>
                  <a:srgbClr val="016A1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138">
                  <a:extLst>
                    <a:ext uri="{FF2B5EF4-FFF2-40B4-BE49-F238E27FC236}">
                      <a16:creationId xmlns:a16="http://schemas.microsoft.com/office/drawing/2014/main" id="{65EE7859-41F6-4B77-A306-A0C6CCB00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8" y="830"/>
                  <a:ext cx="410" cy="625"/>
                </a:xfrm>
                <a:custGeom>
                  <a:avLst/>
                  <a:gdLst>
                    <a:gd name="T0" fmla="*/ 66 w 410"/>
                    <a:gd name="T1" fmla="*/ 32 h 625"/>
                    <a:gd name="T2" fmla="*/ 32 w 410"/>
                    <a:gd name="T3" fmla="*/ 120 h 625"/>
                    <a:gd name="T4" fmla="*/ 14 w 410"/>
                    <a:gd name="T5" fmla="*/ 188 h 625"/>
                    <a:gd name="T6" fmla="*/ 2 w 410"/>
                    <a:gd name="T7" fmla="*/ 264 h 625"/>
                    <a:gd name="T8" fmla="*/ 0 w 410"/>
                    <a:gd name="T9" fmla="*/ 304 h 625"/>
                    <a:gd name="T10" fmla="*/ 2 w 410"/>
                    <a:gd name="T11" fmla="*/ 393 h 625"/>
                    <a:gd name="T12" fmla="*/ 12 w 410"/>
                    <a:gd name="T13" fmla="*/ 507 h 625"/>
                    <a:gd name="T14" fmla="*/ 18 w 410"/>
                    <a:gd name="T15" fmla="*/ 545 h 625"/>
                    <a:gd name="T16" fmla="*/ 24 w 410"/>
                    <a:gd name="T17" fmla="*/ 561 h 625"/>
                    <a:gd name="T18" fmla="*/ 48 w 410"/>
                    <a:gd name="T19" fmla="*/ 597 h 625"/>
                    <a:gd name="T20" fmla="*/ 58 w 410"/>
                    <a:gd name="T21" fmla="*/ 617 h 625"/>
                    <a:gd name="T22" fmla="*/ 60 w 410"/>
                    <a:gd name="T23" fmla="*/ 621 h 625"/>
                    <a:gd name="T24" fmla="*/ 64 w 410"/>
                    <a:gd name="T25" fmla="*/ 623 h 625"/>
                    <a:gd name="T26" fmla="*/ 70 w 410"/>
                    <a:gd name="T27" fmla="*/ 617 h 625"/>
                    <a:gd name="T28" fmla="*/ 82 w 410"/>
                    <a:gd name="T29" fmla="*/ 583 h 625"/>
                    <a:gd name="T30" fmla="*/ 82 w 410"/>
                    <a:gd name="T31" fmla="*/ 569 h 625"/>
                    <a:gd name="T32" fmla="*/ 84 w 410"/>
                    <a:gd name="T33" fmla="*/ 571 h 625"/>
                    <a:gd name="T34" fmla="*/ 104 w 410"/>
                    <a:gd name="T35" fmla="*/ 591 h 625"/>
                    <a:gd name="T36" fmla="*/ 114 w 410"/>
                    <a:gd name="T37" fmla="*/ 593 h 625"/>
                    <a:gd name="T38" fmla="*/ 118 w 410"/>
                    <a:gd name="T39" fmla="*/ 589 h 625"/>
                    <a:gd name="T40" fmla="*/ 130 w 410"/>
                    <a:gd name="T41" fmla="*/ 565 h 625"/>
                    <a:gd name="T42" fmla="*/ 138 w 410"/>
                    <a:gd name="T43" fmla="*/ 545 h 625"/>
                    <a:gd name="T44" fmla="*/ 250 w 410"/>
                    <a:gd name="T45" fmla="*/ 505 h 625"/>
                    <a:gd name="T46" fmla="*/ 256 w 410"/>
                    <a:gd name="T47" fmla="*/ 505 h 625"/>
                    <a:gd name="T48" fmla="*/ 298 w 410"/>
                    <a:gd name="T49" fmla="*/ 507 h 625"/>
                    <a:gd name="T50" fmla="*/ 282 w 410"/>
                    <a:gd name="T51" fmla="*/ 625 h 625"/>
                    <a:gd name="T52" fmla="*/ 302 w 410"/>
                    <a:gd name="T53" fmla="*/ 617 h 625"/>
                    <a:gd name="T54" fmla="*/ 372 w 410"/>
                    <a:gd name="T55" fmla="*/ 581 h 625"/>
                    <a:gd name="T56" fmla="*/ 400 w 410"/>
                    <a:gd name="T57" fmla="*/ 559 h 625"/>
                    <a:gd name="T58" fmla="*/ 410 w 410"/>
                    <a:gd name="T59" fmla="*/ 543 h 625"/>
                    <a:gd name="T60" fmla="*/ 410 w 410"/>
                    <a:gd name="T61" fmla="*/ 537 h 625"/>
                    <a:gd name="T62" fmla="*/ 388 w 410"/>
                    <a:gd name="T63" fmla="*/ 346 h 625"/>
                    <a:gd name="T64" fmla="*/ 378 w 410"/>
                    <a:gd name="T65" fmla="*/ 296 h 625"/>
                    <a:gd name="T66" fmla="*/ 368 w 410"/>
                    <a:gd name="T67" fmla="*/ 248 h 625"/>
                    <a:gd name="T68" fmla="*/ 348 w 410"/>
                    <a:gd name="T69" fmla="*/ 152 h 625"/>
                    <a:gd name="T70" fmla="*/ 332 w 410"/>
                    <a:gd name="T71" fmla="*/ 98 h 625"/>
                    <a:gd name="T72" fmla="*/ 322 w 410"/>
                    <a:gd name="T73" fmla="*/ 80 h 625"/>
                    <a:gd name="T74" fmla="*/ 302 w 410"/>
                    <a:gd name="T75" fmla="*/ 52 h 625"/>
                    <a:gd name="T76" fmla="*/ 282 w 410"/>
                    <a:gd name="T77" fmla="*/ 24 h 625"/>
                    <a:gd name="T78" fmla="*/ 258 w 410"/>
                    <a:gd name="T79" fmla="*/ 6 h 625"/>
                    <a:gd name="T80" fmla="*/ 226 w 410"/>
                    <a:gd name="T81" fmla="*/ 0 h 625"/>
                    <a:gd name="T82" fmla="*/ 210 w 410"/>
                    <a:gd name="T83" fmla="*/ 2 h 625"/>
                    <a:gd name="T84" fmla="*/ 192 w 410"/>
                    <a:gd name="T85" fmla="*/ 14 h 625"/>
                    <a:gd name="T86" fmla="*/ 186 w 410"/>
                    <a:gd name="T87" fmla="*/ 28 h 625"/>
                    <a:gd name="T88" fmla="*/ 186 w 410"/>
                    <a:gd name="T89" fmla="*/ 40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10" h="625">
                      <a:moveTo>
                        <a:pt x="66" y="32"/>
                      </a:moveTo>
                      <a:lnTo>
                        <a:pt x="66" y="32"/>
                      </a:lnTo>
                      <a:lnTo>
                        <a:pt x="52" y="64"/>
                      </a:lnTo>
                      <a:lnTo>
                        <a:pt x="32" y="120"/>
                      </a:lnTo>
                      <a:lnTo>
                        <a:pt x="22" y="152"/>
                      </a:lnTo>
                      <a:lnTo>
                        <a:pt x="14" y="188"/>
                      </a:lnTo>
                      <a:lnTo>
                        <a:pt x="6" y="226"/>
                      </a:lnTo>
                      <a:lnTo>
                        <a:pt x="2" y="264"/>
                      </a:lnTo>
                      <a:lnTo>
                        <a:pt x="2" y="264"/>
                      </a:lnTo>
                      <a:lnTo>
                        <a:pt x="0" y="304"/>
                      </a:lnTo>
                      <a:lnTo>
                        <a:pt x="0" y="348"/>
                      </a:lnTo>
                      <a:lnTo>
                        <a:pt x="2" y="393"/>
                      </a:lnTo>
                      <a:lnTo>
                        <a:pt x="6" y="435"/>
                      </a:lnTo>
                      <a:lnTo>
                        <a:pt x="12" y="507"/>
                      </a:lnTo>
                      <a:lnTo>
                        <a:pt x="18" y="545"/>
                      </a:lnTo>
                      <a:lnTo>
                        <a:pt x="18" y="545"/>
                      </a:lnTo>
                      <a:lnTo>
                        <a:pt x="20" y="553"/>
                      </a:lnTo>
                      <a:lnTo>
                        <a:pt x="24" y="561"/>
                      </a:lnTo>
                      <a:lnTo>
                        <a:pt x="36" y="577"/>
                      </a:lnTo>
                      <a:lnTo>
                        <a:pt x="48" y="597"/>
                      </a:lnTo>
                      <a:lnTo>
                        <a:pt x="54" y="607"/>
                      </a:lnTo>
                      <a:lnTo>
                        <a:pt x="58" y="617"/>
                      </a:lnTo>
                      <a:lnTo>
                        <a:pt x="58" y="617"/>
                      </a:lnTo>
                      <a:lnTo>
                        <a:pt x="60" y="621"/>
                      </a:lnTo>
                      <a:lnTo>
                        <a:pt x="62" y="623"/>
                      </a:lnTo>
                      <a:lnTo>
                        <a:pt x="64" y="623"/>
                      </a:lnTo>
                      <a:lnTo>
                        <a:pt x="66" y="623"/>
                      </a:lnTo>
                      <a:lnTo>
                        <a:pt x="70" y="617"/>
                      </a:lnTo>
                      <a:lnTo>
                        <a:pt x="74" y="607"/>
                      </a:lnTo>
                      <a:lnTo>
                        <a:pt x="82" y="583"/>
                      </a:lnTo>
                      <a:lnTo>
                        <a:pt x="82" y="575"/>
                      </a:lnTo>
                      <a:lnTo>
                        <a:pt x="82" y="569"/>
                      </a:lnTo>
                      <a:lnTo>
                        <a:pt x="82" y="569"/>
                      </a:lnTo>
                      <a:lnTo>
                        <a:pt x="84" y="571"/>
                      </a:lnTo>
                      <a:lnTo>
                        <a:pt x="92" y="581"/>
                      </a:lnTo>
                      <a:lnTo>
                        <a:pt x="104" y="591"/>
                      </a:lnTo>
                      <a:lnTo>
                        <a:pt x="110" y="593"/>
                      </a:lnTo>
                      <a:lnTo>
                        <a:pt x="114" y="593"/>
                      </a:lnTo>
                      <a:lnTo>
                        <a:pt x="114" y="593"/>
                      </a:lnTo>
                      <a:lnTo>
                        <a:pt x="118" y="589"/>
                      </a:lnTo>
                      <a:lnTo>
                        <a:pt x="122" y="583"/>
                      </a:lnTo>
                      <a:lnTo>
                        <a:pt x="130" y="565"/>
                      </a:lnTo>
                      <a:lnTo>
                        <a:pt x="138" y="545"/>
                      </a:lnTo>
                      <a:lnTo>
                        <a:pt x="138" y="545"/>
                      </a:lnTo>
                      <a:lnTo>
                        <a:pt x="192" y="527"/>
                      </a:lnTo>
                      <a:lnTo>
                        <a:pt x="250" y="505"/>
                      </a:lnTo>
                      <a:lnTo>
                        <a:pt x="250" y="505"/>
                      </a:lnTo>
                      <a:lnTo>
                        <a:pt x="256" y="505"/>
                      </a:lnTo>
                      <a:lnTo>
                        <a:pt x="268" y="505"/>
                      </a:lnTo>
                      <a:lnTo>
                        <a:pt x="298" y="507"/>
                      </a:lnTo>
                      <a:lnTo>
                        <a:pt x="338" y="513"/>
                      </a:lnTo>
                      <a:lnTo>
                        <a:pt x="282" y="625"/>
                      </a:lnTo>
                      <a:lnTo>
                        <a:pt x="282" y="625"/>
                      </a:lnTo>
                      <a:lnTo>
                        <a:pt x="302" y="617"/>
                      </a:lnTo>
                      <a:lnTo>
                        <a:pt x="348" y="595"/>
                      </a:lnTo>
                      <a:lnTo>
                        <a:pt x="372" y="581"/>
                      </a:lnTo>
                      <a:lnTo>
                        <a:pt x="392" y="565"/>
                      </a:lnTo>
                      <a:lnTo>
                        <a:pt x="400" y="559"/>
                      </a:lnTo>
                      <a:lnTo>
                        <a:pt x="406" y="551"/>
                      </a:lnTo>
                      <a:lnTo>
                        <a:pt x="410" y="543"/>
                      </a:lnTo>
                      <a:lnTo>
                        <a:pt x="410" y="537"/>
                      </a:lnTo>
                      <a:lnTo>
                        <a:pt x="410" y="537"/>
                      </a:lnTo>
                      <a:lnTo>
                        <a:pt x="398" y="419"/>
                      </a:lnTo>
                      <a:lnTo>
                        <a:pt x="388" y="346"/>
                      </a:lnTo>
                      <a:lnTo>
                        <a:pt x="382" y="318"/>
                      </a:lnTo>
                      <a:lnTo>
                        <a:pt x="378" y="296"/>
                      </a:lnTo>
                      <a:lnTo>
                        <a:pt x="378" y="296"/>
                      </a:lnTo>
                      <a:lnTo>
                        <a:pt x="368" y="248"/>
                      </a:lnTo>
                      <a:lnTo>
                        <a:pt x="356" y="184"/>
                      </a:lnTo>
                      <a:lnTo>
                        <a:pt x="348" y="152"/>
                      </a:lnTo>
                      <a:lnTo>
                        <a:pt x="340" y="122"/>
                      </a:lnTo>
                      <a:lnTo>
                        <a:pt x="332" y="98"/>
                      </a:lnTo>
                      <a:lnTo>
                        <a:pt x="328" y="88"/>
                      </a:lnTo>
                      <a:lnTo>
                        <a:pt x="322" y="80"/>
                      </a:lnTo>
                      <a:lnTo>
                        <a:pt x="322" y="80"/>
                      </a:lnTo>
                      <a:lnTo>
                        <a:pt x="302" y="52"/>
                      </a:lnTo>
                      <a:lnTo>
                        <a:pt x="292" y="38"/>
                      </a:lnTo>
                      <a:lnTo>
                        <a:pt x="282" y="24"/>
                      </a:lnTo>
                      <a:lnTo>
                        <a:pt x="270" y="14"/>
                      </a:lnTo>
                      <a:lnTo>
                        <a:pt x="258" y="6"/>
                      </a:lnTo>
                      <a:lnTo>
                        <a:pt x="242" y="0"/>
                      </a:lnTo>
                      <a:lnTo>
                        <a:pt x="226" y="0"/>
                      </a:lnTo>
                      <a:lnTo>
                        <a:pt x="226" y="0"/>
                      </a:lnTo>
                      <a:lnTo>
                        <a:pt x="210" y="2"/>
                      </a:lnTo>
                      <a:lnTo>
                        <a:pt x="200" y="8"/>
                      </a:lnTo>
                      <a:lnTo>
                        <a:pt x="192" y="14"/>
                      </a:lnTo>
                      <a:lnTo>
                        <a:pt x="188" y="22"/>
                      </a:lnTo>
                      <a:lnTo>
                        <a:pt x="186" y="28"/>
                      </a:lnTo>
                      <a:lnTo>
                        <a:pt x="186" y="34"/>
                      </a:lnTo>
                      <a:lnTo>
                        <a:pt x="186" y="40"/>
                      </a:lnTo>
                      <a:lnTo>
                        <a:pt x="66" y="32"/>
                      </a:lnTo>
                      <a:close/>
                    </a:path>
                  </a:pathLst>
                </a:custGeom>
                <a:solidFill>
                  <a:srgbClr val="016A1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139">
                  <a:extLst>
                    <a:ext uri="{FF2B5EF4-FFF2-40B4-BE49-F238E27FC236}">
                      <a16:creationId xmlns:a16="http://schemas.microsoft.com/office/drawing/2014/main" id="{633BB6CE-787E-4B6E-AC3A-CC350BCF2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8" y="830"/>
                  <a:ext cx="410" cy="625"/>
                </a:xfrm>
                <a:custGeom>
                  <a:avLst/>
                  <a:gdLst>
                    <a:gd name="T0" fmla="*/ 66 w 410"/>
                    <a:gd name="T1" fmla="*/ 32 h 625"/>
                    <a:gd name="T2" fmla="*/ 32 w 410"/>
                    <a:gd name="T3" fmla="*/ 120 h 625"/>
                    <a:gd name="T4" fmla="*/ 14 w 410"/>
                    <a:gd name="T5" fmla="*/ 188 h 625"/>
                    <a:gd name="T6" fmla="*/ 2 w 410"/>
                    <a:gd name="T7" fmla="*/ 264 h 625"/>
                    <a:gd name="T8" fmla="*/ 0 w 410"/>
                    <a:gd name="T9" fmla="*/ 304 h 625"/>
                    <a:gd name="T10" fmla="*/ 2 w 410"/>
                    <a:gd name="T11" fmla="*/ 393 h 625"/>
                    <a:gd name="T12" fmla="*/ 12 w 410"/>
                    <a:gd name="T13" fmla="*/ 507 h 625"/>
                    <a:gd name="T14" fmla="*/ 18 w 410"/>
                    <a:gd name="T15" fmla="*/ 545 h 625"/>
                    <a:gd name="T16" fmla="*/ 24 w 410"/>
                    <a:gd name="T17" fmla="*/ 561 h 625"/>
                    <a:gd name="T18" fmla="*/ 48 w 410"/>
                    <a:gd name="T19" fmla="*/ 597 h 625"/>
                    <a:gd name="T20" fmla="*/ 58 w 410"/>
                    <a:gd name="T21" fmla="*/ 617 h 625"/>
                    <a:gd name="T22" fmla="*/ 60 w 410"/>
                    <a:gd name="T23" fmla="*/ 621 h 625"/>
                    <a:gd name="T24" fmla="*/ 64 w 410"/>
                    <a:gd name="T25" fmla="*/ 623 h 625"/>
                    <a:gd name="T26" fmla="*/ 70 w 410"/>
                    <a:gd name="T27" fmla="*/ 617 h 625"/>
                    <a:gd name="T28" fmla="*/ 82 w 410"/>
                    <a:gd name="T29" fmla="*/ 583 h 625"/>
                    <a:gd name="T30" fmla="*/ 82 w 410"/>
                    <a:gd name="T31" fmla="*/ 569 h 625"/>
                    <a:gd name="T32" fmla="*/ 84 w 410"/>
                    <a:gd name="T33" fmla="*/ 571 h 625"/>
                    <a:gd name="T34" fmla="*/ 104 w 410"/>
                    <a:gd name="T35" fmla="*/ 591 h 625"/>
                    <a:gd name="T36" fmla="*/ 114 w 410"/>
                    <a:gd name="T37" fmla="*/ 593 h 625"/>
                    <a:gd name="T38" fmla="*/ 118 w 410"/>
                    <a:gd name="T39" fmla="*/ 589 h 625"/>
                    <a:gd name="T40" fmla="*/ 130 w 410"/>
                    <a:gd name="T41" fmla="*/ 565 h 625"/>
                    <a:gd name="T42" fmla="*/ 138 w 410"/>
                    <a:gd name="T43" fmla="*/ 545 h 625"/>
                    <a:gd name="T44" fmla="*/ 250 w 410"/>
                    <a:gd name="T45" fmla="*/ 505 h 625"/>
                    <a:gd name="T46" fmla="*/ 256 w 410"/>
                    <a:gd name="T47" fmla="*/ 505 h 625"/>
                    <a:gd name="T48" fmla="*/ 298 w 410"/>
                    <a:gd name="T49" fmla="*/ 507 h 625"/>
                    <a:gd name="T50" fmla="*/ 282 w 410"/>
                    <a:gd name="T51" fmla="*/ 625 h 625"/>
                    <a:gd name="T52" fmla="*/ 302 w 410"/>
                    <a:gd name="T53" fmla="*/ 617 h 625"/>
                    <a:gd name="T54" fmla="*/ 372 w 410"/>
                    <a:gd name="T55" fmla="*/ 581 h 625"/>
                    <a:gd name="T56" fmla="*/ 400 w 410"/>
                    <a:gd name="T57" fmla="*/ 559 h 625"/>
                    <a:gd name="T58" fmla="*/ 410 w 410"/>
                    <a:gd name="T59" fmla="*/ 543 h 625"/>
                    <a:gd name="T60" fmla="*/ 410 w 410"/>
                    <a:gd name="T61" fmla="*/ 537 h 625"/>
                    <a:gd name="T62" fmla="*/ 388 w 410"/>
                    <a:gd name="T63" fmla="*/ 346 h 625"/>
                    <a:gd name="T64" fmla="*/ 378 w 410"/>
                    <a:gd name="T65" fmla="*/ 296 h 625"/>
                    <a:gd name="T66" fmla="*/ 368 w 410"/>
                    <a:gd name="T67" fmla="*/ 248 h 625"/>
                    <a:gd name="T68" fmla="*/ 348 w 410"/>
                    <a:gd name="T69" fmla="*/ 152 h 625"/>
                    <a:gd name="T70" fmla="*/ 332 w 410"/>
                    <a:gd name="T71" fmla="*/ 98 h 625"/>
                    <a:gd name="T72" fmla="*/ 322 w 410"/>
                    <a:gd name="T73" fmla="*/ 80 h 625"/>
                    <a:gd name="T74" fmla="*/ 302 w 410"/>
                    <a:gd name="T75" fmla="*/ 52 h 625"/>
                    <a:gd name="T76" fmla="*/ 282 w 410"/>
                    <a:gd name="T77" fmla="*/ 24 h 625"/>
                    <a:gd name="T78" fmla="*/ 258 w 410"/>
                    <a:gd name="T79" fmla="*/ 6 h 625"/>
                    <a:gd name="T80" fmla="*/ 226 w 410"/>
                    <a:gd name="T81" fmla="*/ 0 h 625"/>
                    <a:gd name="T82" fmla="*/ 210 w 410"/>
                    <a:gd name="T83" fmla="*/ 2 h 625"/>
                    <a:gd name="T84" fmla="*/ 192 w 410"/>
                    <a:gd name="T85" fmla="*/ 14 h 625"/>
                    <a:gd name="T86" fmla="*/ 186 w 410"/>
                    <a:gd name="T87" fmla="*/ 28 h 625"/>
                    <a:gd name="T88" fmla="*/ 186 w 410"/>
                    <a:gd name="T89" fmla="*/ 40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10" h="625">
                      <a:moveTo>
                        <a:pt x="66" y="32"/>
                      </a:moveTo>
                      <a:lnTo>
                        <a:pt x="66" y="32"/>
                      </a:lnTo>
                      <a:lnTo>
                        <a:pt x="52" y="64"/>
                      </a:lnTo>
                      <a:lnTo>
                        <a:pt x="32" y="120"/>
                      </a:lnTo>
                      <a:lnTo>
                        <a:pt x="22" y="152"/>
                      </a:lnTo>
                      <a:lnTo>
                        <a:pt x="14" y="188"/>
                      </a:lnTo>
                      <a:lnTo>
                        <a:pt x="6" y="226"/>
                      </a:lnTo>
                      <a:lnTo>
                        <a:pt x="2" y="264"/>
                      </a:lnTo>
                      <a:lnTo>
                        <a:pt x="2" y="264"/>
                      </a:lnTo>
                      <a:lnTo>
                        <a:pt x="0" y="304"/>
                      </a:lnTo>
                      <a:lnTo>
                        <a:pt x="0" y="348"/>
                      </a:lnTo>
                      <a:lnTo>
                        <a:pt x="2" y="393"/>
                      </a:lnTo>
                      <a:lnTo>
                        <a:pt x="6" y="435"/>
                      </a:lnTo>
                      <a:lnTo>
                        <a:pt x="12" y="507"/>
                      </a:lnTo>
                      <a:lnTo>
                        <a:pt x="18" y="545"/>
                      </a:lnTo>
                      <a:lnTo>
                        <a:pt x="18" y="545"/>
                      </a:lnTo>
                      <a:lnTo>
                        <a:pt x="20" y="553"/>
                      </a:lnTo>
                      <a:lnTo>
                        <a:pt x="24" y="561"/>
                      </a:lnTo>
                      <a:lnTo>
                        <a:pt x="36" y="577"/>
                      </a:lnTo>
                      <a:lnTo>
                        <a:pt x="48" y="597"/>
                      </a:lnTo>
                      <a:lnTo>
                        <a:pt x="54" y="607"/>
                      </a:lnTo>
                      <a:lnTo>
                        <a:pt x="58" y="617"/>
                      </a:lnTo>
                      <a:lnTo>
                        <a:pt x="58" y="617"/>
                      </a:lnTo>
                      <a:lnTo>
                        <a:pt x="60" y="621"/>
                      </a:lnTo>
                      <a:lnTo>
                        <a:pt x="62" y="623"/>
                      </a:lnTo>
                      <a:lnTo>
                        <a:pt x="64" y="623"/>
                      </a:lnTo>
                      <a:lnTo>
                        <a:pt x="66" y="623"/>
                      </a:lnTo>
                      <a:lnTo>
                        <a:pt x="70" y="617"/>
                      </a:lnTo>
                      <a:lnTo>
                        <a:pt x="74" y="607"/>
                      </a:lnTo>
                      <a:lnTo>
                        <a:pt x="82" y="583"/>
                      </a:lnTo>
                      <a:lnTo>
                        <a:pt x="82" y="575"/>
                      </a:lnTo>
                      <a:lnTo>
                        <a:pt x="82" y="569"/>
                      </a:lnTo>
                      <a:lnTo>
                        <a:pt x="82" y="569"/>
                      </a:lnTo>
                      <a:lnTo>
                        <a:pt x="84" y="571"/>
                      </a:lnTo>
                      <a:lnTo>
                        <a:pt x="92" y="581"/>
                      </a:lnTo>
                      <a:lnTo>
                        <a:pt x="104" y="591"/>
                      </a:lnTo>
                      <a:lnTo>
                        <a:pt x="110" y="593"/>
                      </a:lnTo>
                      <a:lnTo>
                        <a:pt x="114" y="593"/>
                      </a:lnTo>
                      <a:lnTo>
                        <a:pt x="114" y="593"/>
                      </a:lnTo>
                      <a:lnTo>
                        <a:pt x="118" y="589"/>
                      </a:lnTo>
                      <a:lnTo>
                        <a:pt x="122" y="583"/>
                      </a:lnTo>
                      <a:lnTo>
                        <a:pt x="130" y="565"/>
                      </a:lnTo>
                      <a:lnTo>
                        <a:pt x="138" y="545"/>
                      </a:lnTo>
                      <a:lnTo>
                        <a:pt x="138" y="545"/>
                      </a:lnTo>
                      <a:lnTo>
                        <a:pt x="192" y="527"/>
                      </a:lnTo>
                      <a:lnTo>
                        <a:pt x="250" y="505"/>
                      </a:lnTo>
                      <a:lnTo>
                        <a:pt x="250" y="505"/>
                      </a:lnTo>
                      <a:lnTo>
                        <a:pt x="256" y="505"/>
                      </a:lnTo>
                      <a:lnTo>
                        <a:pt x="268" y="505"/>
                      </a:lnTo>
                      <a:lnTo>
                        <a:pt x="298" y="507"/>
                      </a:lnTo>
                      <a:lnTo>
                        <a:pt x="338" y="513"/>
                      </a:lnTo>
                      <a:lnTo>
                        <a:pt x="282" y="625"/>
                      </a:lnTo>
                      <a:lnTo>
                        <a:pt x="282" y="625"/>
                      </a:lnTo>
                      <a:lnTo>
                        <a:pt x="302" y="617"/>
                      </a:lnTo>
                      <a:lnTo>
                        <a:pt x="348" y="595"/>
                      </a:lnTo>
                      <a:lnTo>
                        <a:pt x="372" y="581"/>
                      </a:lnTo>
                      <a:lnTo>
                        <a:pt x="392" y="565"/>
                      </a:lnTo>
                      <a:lnTo>
                        <a:pt x="400" y="559"/>
                      </a:lnTo>
                      <a:lnTo>
                        <a:pt x="406" y="551"/>
                      </a:lnTo>
                      <a:lnTo>
                        <a:pt x="410" y="543"/>
                      </a:lnTo>
                      <a:lnTo>
                        <a:pt x="410" y="537"/>
                      </a:lnTo>
                      <a:lnTo>
                        <a:pt x="410" y="537"/>
                      </a:lnTo>
                      <a:lnTo>
                        <a:pt x="398" y="419"/>
                      </a:lnTo>
                      <a:lnTo>
                        <a:pt x="388" y="346"/>
                      </a:lnTo>
                      <a:lnTo>
                        <a:pt x="382" y="318"/>
                      </a:lnTo>
                      <a:lnTo>
                        <a:pt x="378" y="296"/>
                      </a:lnTo>
                      <a:lnTo>
                        <a:pt x="378" y="296"/>
                      </a:lnTo>
                      <a:lnTo>
                        <a:pt x="368" y="248"/>
                      </a:lnTo>
                      <a:lnTo>
                        <a:pt x="356" y="184"/>
                      </a:lnTo>
                      <a:lnTo>
                        <a:pt x="348" y="152"/>
                      </a:lnTo>
                      <a:lnTo>
                        <a:pt x="340" y="122"/>
                      </a:lnTo>
                      <a:lnTo>
                        <a:pt x="332" y="98"/>
                      </a:lnTo>
                      <a:lnTo>
                        <a:pt x="328" y="88"/>
                      </a:lnTo>
                      <a:lnTo>
                        <a:pt x="322" y="80"/>
                      </a:lnTo>
                      <a:lnTo>
                        <a:pt x="322" y="80"/>
                      </a:lnTo>
                      <a:lnTo>
                        <a:pt x="302" y="52"/>
                      </a:lnTo>
                      <a:lnTo>
                        <a:pt x="292" y="38"/>
                      </a:lnTo>
                      <a:lnTo>
                        <a:pt x="282" y="24"/>
                      </a:lnTo>
                      <a:lnTo>
                        <a:pt x="270" y="14"/>
                      </a:lnTo>
                      <a:lnTo>
                        <a:pt x="258" y="6"/>
                      </a:lnTo>
                      <a:lnTo>
                        <a:pt x="242" y="0"/>
                      </a:lnTo>
                      <a:lnTo>
                        <a:pt x="226" y="0"/>
                      </a:lnTo>
                      <a:lnTo>
                        <a:pt x="226" y="0"/>
                      </a:lnTo>
                      <a:lnTo>
                        <a:pt x="210" y="2"/>
                      </a:lnTo>
                      <a:lnTo>
                        <a:pt x="200" y="8"/>
                      </a:lnTo>
                      <a:lnTo>
                        <a:pt x="192" y="14"/>
                      </a:lnTo>
                      <a:lnTo>
                        <a:pt x="188" y="22"/>
                      </a:lnTo>
                      <a:lnTo>
                        <a:pt x="186" y="28"/>
                      </a:lnTo>
                      <a:lnTo>
                        <a:pt x="186" y="34"/>
                      </a:lnTo>
                      <a:lnTo>
                        <a:pt x="186" y="4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140">
                  <a:extLst>
                    <a:ext uri="{FF2B5EF4-FFF2-40B4-BE49-F238E27FC236}">
                      <a16:creationId xmlns:a16="http://schemas.microsoft.com/office/drawing/2014/main" id="{6759919A-C158-4DF9-898F-83CC1C642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0" y="438"/>
                  <a:ext cx="48" cy="488"/>
                </a:xfrm>
                <a:custGeom>
                  <a:avLst/>
                  <a:gdLst>
                    <a:gd name="T0" fmla="*/ 0 w 48"/>
                    <a:gd name="T1" fmla="*/ 472 h 488"/>
                    <a:gd name="T2" fmla="*/ 0 w 48"/>
                    <a:gd name="T3" fmla="*/ 472 h 488"/>
                    <a:gd name="T4" fmla="*/ 0 w 48"/>
                    <a:gd name="T5" fmla="*/ 398 h 488"/>
                    <a:gd name="T6" fmla="*/ 0 w 48"/>
                    <a:gd name="T7" fmla="*/ 236 h 488"/>
                    <a:gd name="T8" fmla="*/ 2 w 48"/>
                    <a:gd name="T9" fmla="*/ 150 h 488"/>
                    <a:gd name="T10" fmla="*/ 6 w 48"/>
                    <a:gd name="T11" fmla="*/ 74 h 488"/>
                    <a:gd name="T12" fmla="*/ 10 w 48"/>
                    <a:gd name="T13" fmla="*/ 20 h 488"/>
                    <a:gd name="T14" fmla="*/ 12 w 48"/>
                    <a:gd name="T15" fmla="*/ 6 h 488"/>
                    <a:gd name="T16" fmla="*/ 14 w 48"/>
                    <a:gd name="T17" fmla="*/ 2 h 488"/>
                    <a:gd name="T18" fmla="*/ 16 w 48"/>
                    <a:gd name="T19" fmla="*/ 0 h 488"/>
                    <a:gd name="T20" fmla="*/ 16 w 48"/>
                    <a:gd name="T21" fmla="*/ 0 h 488"/>
                    <a:gd name="T22" fmla="*/ 24 w 48"/>
                    <a:gd name="T23" fmla="*/ 0 h 488"/>
                    <a:gd name="T24" fmla="*/ 30 w 48"/>
                    <a:gd name="T25" fmla="*/ 2 h 488"/>
                    <a:gd name="T26" fmla="*/ 40 w 48"/>
                    <a:gd name="T27" fmla="*/ 8 h 488"/>
                    <a:gd name="T28" fmla="*/ 46 w 48"/>
                    <a:gd name="T29" fmla="*/ 14 h 488"/>
                    <a:gd name="T30" fmla="*/ 48 w 48"/>
                    <a:gd name="T31" fmla="*/ 16 h 488"/>
                    <a:gd name="T32" fmla="*/ 48 w 48"/>
                    <a:gd name="T33" fmla="*/ 488 h 488"/>
                    <a:gd name="T34" fmla="*/ 0 w 48"/>
                    <a:gd name="T35" fmla="*/ 472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8" h="488">
                      <a:moveTo>
                        <a:pt x="0" y="472"/>
                      </a:moveTo>
                      <a:lnTo>
                        <a:pt x="0" y="472"/>
                      </a:lnTo>
                      <a:lnTo>
                        <a:pt x="0" y="398"/>
                      </a:lnTo>
                      <a:lnTo>
                        <a:pt x="0" y="236"/>
                      </a:lnTo>
                      <a:lnTo>
                        <a:pt x="2" y="150"/>
                      </a:lnTo>
                      <a:lnTo>
                        <a:pt x="6" y="74"/>
                      </a:lnTo>
                      <a:lnTo>
                        <a:pt x="10" y="20"/>
                      </a:lnTo>
                      <a:lnTo>
                        <a:pt x="12" y="6"/>
                      </a:lnTo>
                      <a:lnTo>
                        <a:pt x="1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24" y="0"/>
                      </a:lnTo>
                      <a:lnTo>
                        <a:pt x="30" y="2"/>
                      </a:lnTo>
                      <a:lnTo>
                        <a:pt x="40" y="8"/>
                      </a:lnTo>
                      <a:lnTo>
                        <a:pt x="46" y="14"/>
                      </a:lnTo>
                      <a:lnTo>
                        <a:pt x="48" y="16"/>
                      </a:lnTo>
                      <a:lnTo>
                        <a:pt x="48" y="488"/>
                      </a:lnTo>
                      <a:lnTo>
                        <a:pt x="0" y="472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Freeform 141">
                  <a:extLst>
                    <a:ext uri="{FF2B5EF4-FFF2-40B4-BE49-F238E27FC236}">
                      <a16:creationId xmlns:a16="http://schemas.microsoft.com/office/drawing/2014/main" id="{6F665A7D-33DF-4E0B-9883-7B78520D2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8" y="232"/>
                  <a:ext cx="256" cy="328"/>
                </a:xfrm>
                <a:custGeom>
                  <a:avLst/>
                  <a:gdLst>
                    <a:gd name="T0" fmla="*/ 48 w 256"/>
                    <a:gd name="T1" fmla="*/ 62 h 328"/>
                    <a:gd name="T2" fmla="*/ 58 w 256"/>
                    <a:gd name="T3" fmla="*/ 60 h 328"/>
                    <a:gd name="T4" fmla="*/ 68 w 256"/>
                    <a:gd name="T5" fmla="*/ 62 h 328"/>
                    <a:gd name="T6" fmla="*/ 64 w 256"/>
                    <a:gd name="T7" fmla="*/ 78 h 328"/>
                    <a:gd name="T8" fmla="*/ 56 w 256"/>
                    <a:gd name="T9" fmla="*/ 94 h 328"/>
                    <a:gd name="T10" fmla="*/ 16 w 256"/>
                    <a:gd name="T11" fmla="*/ 154 h 328"/>
                    <a:gd name="T12" fmla="*/ 4 w 256"/>
                    <a:gd name="T13" fmla="*/ 180 h 328"/>
                    <a:gd name="T14" fmla="*/ 0 w 256"/>
                    <a:gd name="T15" fmla="*/ 206 h 328"/>
                    <a:gd name="T16" fmla="*/ 0 w 256"/>
                    <a:gd name="T17" fmla="*/ 228 h 328"/>
                    <a:gd name="T18" fmla="*/ 4 w 256"/>
                    <a:gd name="T19" fmla="*/ 244 h 328"/>
                    <a:gd name="T20" fmla="*/ 14 w 256"/>
                    <a:gd name="T21" fmla="*/ 258 h 328"/>
                    <a:gd name="T22" fmla="*/ 32 w 256"/>
                    <a:gd name="T23" fmla="*/ 278 h 328"/>
                    <a:gd name="T24" fmla="*/ 62 w 256"/>
                    <a:gd name="T25" fmla="*/ 310 h 328"/>
                    <a:gd name="T26" fmla="*/ 82 w 256"/>
                    <a:gd name="T27" fmla="*/ 322 h 328"/>
                    <a:gd name="T28" fmla="*/ 110 w 256"/>
                    <a:gd name="T29" fmla="*/ 328 h 328"/>
                    <a:gd name="T30" fmla="*/ 128 w 256"/>
                    <a:gd name="T31" fmla="*/ 326 h 328"/>
                    <a:gd name="T32" fmla="*/ 182 w 256"/>
                    <a:gd name="T33" fmla="*/ 316 h 328"/>
                    <a:gd name="T34" fmla="*/ 206 w 256"/>
                    <a:gd name="T35" fmla="*/ 300 h 328"/>
                    <a:gd name="T36" fmla="*/ 226 w 256"/>
                    <a:gd name="T37" fmla="*/ 268 h 328"/>
                    <a:gd name="T38" fmla="*/ 232 w 256"/>
                    <a:gd name="T39" fmla="*/ 246 h 328"/>
                    <a:gd name="T40" fmla="*/ 256 w 256"/>
                    <a:gd name="T41" fmla="*/ 136 h 328"/>
                    <a:gd name="T42" fmla="*/ 256 w 256"/>
                    <a:gd name="T43" fmla="*/ 118 h 328"/>
                    <a:gd name="T44" fmla="*/ 248 w 256"/>
                    <a:gd name="T45" fmla="*/ 96 h 328"/>
                    <a:gd name="T46" fmla="*/ 218 w 256"/>
                    <a:gd name="T47" fmla="*/ 36 h 328"/>
                    <a:gd name="T48" fmla="*/ 208 w 256"/>
                    <a:gd name="T49" fmla="*/ 22 h 328"/>
                    <a:gd name="T50" fmla="*/ 184 w 256"/>
                    <a:gd name="T51" fmla="*/ 14 h 328"/>
                    <a:gd name="T52" fmla="*/ 108 w 256"/>
                    <a:gd name="T53" fmla="*/ 2 h 328"/>
                    <a:gd name="T54" fmla="*/ 58 w 256"/>
                    <a:gd name="T55" fmla="*/ 0 h 328"/>
                    <a:gd name="T56" fmla="*/ 40 w 256"/>
                    <a:gd name="T57" fmla="*/ 6 h 328"/>
                    <a:gd name="T58" fmla="*/ 34 w 256"/>
                    <a:gd name="T59" fmla="*/ 10 h 328"/>
                    <a:gd name="T60" fmla="*/ 26 w 256"/>
                    <a:gd name="T61" fmla="*/ 18 h 328"/>
                    <a:gd name="T62" fmla="*/ 24 w 256"/>
                    <a:gd name="T63" fmla="*/ 32 h 328"/>
                    <a:gd name="T64" fmla="*/ 34 w 256"/>
                    <a:gd name="T65" fmla="*/ 50 h 328"/>
                    <a:gd name="T66" fmla="*/ 48 w 256"/>
                    <a:gd name="T67" fmla="*/ 62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56" h="328">
                      <a:moveTo>
                        <a:pt x="48" y="62"/>
                      </a:moveTo>
                      <a:lnTo>
                        <a:pt x="48" y="62"/>
                      </a:lnTo>
                      <a:lnTo>
                        <a:pt x="54" y="60"/>
                      </a:lnTo>
                      <a:lnTo>
                        <a:pt x="58" y="60"/>
                      </a:lnTo>
                      <a:lnTo>
                        <a:pt x="64" y="60"/>
                      </a:lnTo>
                      <a:lnTo>
                        <a:pt x="68" y="62"/>
                      </a:lnTo>
                      <a:lnTo>
                        <a:pt x="68" y="68"/>
                      </a:lnTo>
                      <a:lnTo>
                        <a:pt x="64" y="78"/>
                      </a:lnTo>
                      <a:lnTo>
                        <a:pt x="56" y="94"/>
                      </a:lnTo>
                      <a:lnTo>
                        <a:pt x="56" y="94"/>
                      </a:lnTo>
                      <a:lnTo>
                        <a:pt x="34" y="126"/>
                      </a:lnTo>
                      <a:lnTo>
                        <a:pt x="16" y="154"/>
                      </a:lnTo>
                      <a:lnTo>
                        <a:pt x="10" y="168"/>
                      </a:lnTo>
                      <a:lnTo>
                        <a:pt x="4" y="180"/>
                      </a:lnTo>
                      <a:lnTo>
                        <a:pt x="2" y="192"/>
                      </a:lnTo>
                      <a:lnTo>
                        <a:pt x="0" y="206"/>
                      </a:lnTo>
                      <a:lnTo>
                        <a:pt x="0" y="206"/>
                      </a:lnTo>
                      <a:lnTo>
                        <a:pt x="0" y="228"/>
                      </a:lnTo>
                      <a:lnTo>
                        <a:pt x="2" y="236"/>
                      </a:lnTo>
                      <a:lnTo>
                        <a:pt x="4" y="244"/>
                      </a:lnTo>
                      <a:lnTo>
                        <a:pt x="8" y="250"/>
                      </a:lnTo>
                      <a:lnTo>
                        <a:pt x="14" y="258"/>
                      </a:lnTo>
                      <a:lnTo>
                        <a:pt x="32" y="278"/>
                      </a:lnTo>
                      <a:lnTo>
                        <a:pt x="32" y="278"/>
                      </a:lnTo>
                      <a:lnTo>
                        <a:pt x="52" y="300"/>
                      </a:lnTo>
                      <a:lnTo>
                        <a:pt x="62" y="310"/>
                      </a:lnTo>
                      <a:lnTo>
                        <a:pt x="72" y="316"/>
                      </a:lnTo>
                      <a:lnTo>
                        <a:pt x="82" y="322"/>
                      </a:lnTo>
                      <a:lnTo>
                        <a:pt x="94" y="326"/>
                      </a:lnTo>
                      <a:lnTo>
                        <a:pt x="110" y="328"/>
                      </a:lnTo>
                      <a:lnTo>
                        <a:pt x="128" y="326"/>
                      </a:lnTo>
                      <a:lnTo>
                        <a:pt x="128" y="326"/>
                      </a:lnTo>
                      <a:lnTo>
                        <a:pt x="166" y="320"/>
                      </a:lnTo>
                      <a:lnTo>
                        <a:pt x="182" y="316"/>
                      </a:lnTo>
                      <a:lnTo>
                        <a:pt x="196" y="308"/>
                      </a:lnTo>
                      <a:lnTo>
                        <a:pt x="206" y="300"/>
                      </a:lnTo>
                      <a:lnTo>
                        <a:pt x="216" y="286"/>
                      </a:lnTo>
                      <a:lnTo>
                        <a:pt x="226" y="268"/>
                      </a:lnTo>
                      <a:lnTo>
                        <a:pt x="232" y="246"/>
                      </a:lnTo>
                      <a:lnTo>
                        <a:pt x="232" y="246"/>
                      </a:lnTo>
                      <a:lnTo>
                        <a:pt x="252" y="162"/>
                      </a:lnTo>
                      <a:lnTo>
                        <a:pt x="256" y="136"/>
                      </a:lnTo>
                      <a:lnTo>
                        <a:pt x="256" y="126"/>
                      </a:lnTo>
                      <a:lnTo>
                        <a:pt x="256" y="118"/>
                      </a:lnTo>
                      <a:lnTo>
                        <a:pt x="256" y="118"/>
                      </a:lnTo>
                      <a:lnTo>
                        <a:pt x="248" y="96"/>
                      </a:lnTo>
                      <a:lnTo>
                        <a:pt x="234" y="66"/>
                      </a:lnTo>
                      <a:lnTo>
                        <a:pt x="218" y="36"/>
                      </a:lnTo>
                      <a:lnTo>
                        <a:pt x="212" y="26"/>
                      </a:lnTo>
                      <a:lnTo>
                        <a:pt x="208" y="22"/>
                      </a:lnTo>
                      <a:lnTo>
                        <a:pt x="208" y="22"/>
                      </a:lnTo>
                      <a:lnTo>
                        <a:pt x="184" y="14"/>
                      </a:lnTo>
                      <a:lnTo>
                        <a:pt x="136" y="4"/>
                      </a:lnTo>
                      <a:lnTo>
                        <a:pt x="108" y="2"/>
                      </a:lnTo>
                      <a:lnTo>
                        <a:pt x="82" y="0"/>
                      </a:lnTo>
                      <a:lnTo>
                        <a:pt x="58" y="0"/>
                      </a:lnTo>
                      <a:lnTo>
                        <a:pt x="48" y="2"/>
                      </a:ln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34" y="10"/>
                      </a:lnTo>
                      <a:lnTo>
                        <a:pt x="28" y="14"/>
                      </a:lnTo>
                      <a:lnTo>
                        <a:pt x="26" y="18"/>
                      </a:lnTo>
                      <a:lnTo>
                        <a:pt x="24" y="24"/>
                      </a:lnTo>
                      <a:lnTo>
                        <a:pt x="24" y="32"/>
                      </a:lnTo>
                      <a:lnTo>
                        <a:pt x="30" y="42"/>
                      </a:lnTo>
                      <a:lnTo>
                        <a:pt x="34" y="50"/>
                      </a:lnTo>
                      <a:lnTo>
                        <a:pt x="42" y="56"/>
                      </a:lnTo>
                      <a:lnTo>
                        <a:pt x="48" y="62"/>
                      </a:lnTo>
                      <a:lnTo>
                        <a:pt x="48" y="62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142">
                  <a:extLst>
                    <a:ext uri="{FF2B5EF4-FFF2-40B4-BE49-F238E27FC236}">
                      <a16:creationId xmlns:a16="http://schemas.microsoft.com/office/drawing/2014/main" id="{210B084E-A450-4EFC-B766-CF82EEAF6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8" y="374"/>
                  <a:ext cx="248" cy="112"/>
                </a:xfrm>
                <a:custGeom>
                  <a:avLst/>
                  <a:gdLst>
                    <a:gd name="T0" fmla="*/ 80 w 248"/>
                    <a:gd name="T1" fmla="*/ 0 h 112"/>
                    <a:gd name="T2" fmla="*/ 16 w 248"/>
                    <a:gd name="T3" fmla="*/ 8 h 112"/>
                    <a:gd name="T4" fmla="*/ 0 w 248"/>
                    <a:gd name="T5" fmla="*/ 64 h 112"/>
                    <a:gd name="T6" fmla="*/ 0 w 248"/>
                    <a:gd name="T7" fmla="*/ 64 h 112"/>
                    <a:gd name="T8" fmla="*/ 40 w 248"/>
                    <a:gd name="T9" fmla="*/ 72 h 112"/>
                    <a:gd name="T10" fmla="*/ 74 w 248"/>
                    <a:gd name="T11" fmla="*/ 78 h 112"/>
                    <a:gd name="T12" fmla="*/ 104 w 248"/>
                    <a:gd name="T13" fmla="*/ 80 h 112"/>
                    <a:gd name="T14" fmla="*/ 104 w 248"/>
                    <a:gd name="T15" fmla="*/ 80 h 112"/>
                    <a:gd name="T16" fmla="*/ 118 w 248"/>
                    <a:gd name="T17" fmla="*/ 82 h 112"/>
                    <a:gd name="T18" fmla="*/ 136 w 248"/>
                    <a:gd name="T19" fmla="*/ 84 h 112"/>
                    <a:gd name="T20" fmla="*/ 170 w 248"/>
                    <a:gd name="T21" fmla="*/ 96 h 112"/>
                    <a:gd name="T22" fmla="*/ 202 w 248"/>
                    <a:gd name="T23" fmla="*/ 106 h 112"/>
                    <a:gd name="T24" fmla="*/ 216 w 248"/>
                    <a:gd name="T25" fmla="*/ 112 h 112"/>
                    <a:gd name="T26" fmla="*/ 216 w 248"/>
                    <a:gd name="T27" fmla="*/ 112 h 112"/>
                    <a:gd name="T28" fmla="*/ 218 w 248"/>
                    <a:gd name="T29" fmla="*/ 110 h 112"/>
                    <a:gd name="T30" fmla="*/ 224 w 248"/>
                    <a:gd name="T31" fmla="*/ 104 h 112"/>
                    <a:gd name="T32" fmla="*/ 234 w 248"/>
                    <a:gd name="T33" fmla="*/ 80 h 112"/>
                    <a:gd name="T34" fmla="*/ 248 w 248"/>
                    <a:gd name="T35" fmla="*/ 48 h 112"/>
                    <a:gd name="T36" fmla="*/ 248 w 248"/>
                    <a:gd name="T37" fmla="*/ 48 h 112"/>
                    <a:gd name="T38" fmla="*/ 244 w 248"/>
                    <a:gd name="T39" fmla="*/ 44 h 112"/>
                    <a:gd name="T40" fmla="*/ 234 w 248"/>
                    <a:gd name="T41" fmla="*/ 38 h 112"/>
                    <a:gd name="T42" fmla="*/ 214 w 248"/>
                    <a:gd name="T43" fmla="*/ 26 h 112"/>
                    <a:gd name="T44" fmla="*/ 184 w 248"/>
                    <a:gd name="T45" fmla="*/ 16 h 112"/>
                    <a:gd name="T46" fmla="*/ 184 w 248"/>
                    <a:gd name="T47" fmla="*/ 16 h 112"/>
                    <a:gd name="T48" fmla="*/ 148 w 248"/>
                    <a:gd name="T49" fmla="*/ 8 h 112"/>
                    <a:gd name="T50" fmla="*/ 114 w 248"/>
                    <a:gd name="T51" fmla="*/ 2 h 112"/>
                    <a:gd name="T52" fmla="*/ 80 w 248"/>
                    <a:gd name="T53" fmla="*/ 0 h 112"/>
                    <a:gd name="T54" fmla="*/ 80 w 248"/>
                    <a:gd name="T55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48" h="112">
                      <a:moveTo>
                        <a:pt x="80" y="0"/>
                      </a:moveTo>
                      <a:lnTo>
                        <a:pt x="16" y="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40" y="72"/>
                      </a:lnTo>
                      <a:lnTo>
                        <a:pt x="74" y="78"/>
                      </a:lnTo>
                      <a:lnTo>
                        <a:pt x="104" y="80"/>
                      </a:lnTo>
                      <a:lnTo>
                        <a:pt x="104" y="80"/>
                      </a:lnTo>
                      <a:lnTo>
                        <a:pt x="118" y="82"/>
                      </a:lnTo>
                      <a:lnTo>
                        <a:pt x="136" y="84"/>
                      </a:lnTo>
                      <a:lnTo>
                        <a:pt x="170" y="96"/>
                      </a:lnTo>
                      <a:lnTo>
                        <a:pt x="202" y="106"/>
                      </a:lnTo>
                      <a:lnTo>
                        <a:pt x="216" y="112"/>
                      </a:lnTo>
                      <a:lnTo>
                        <a:pt x="216" y="112"/>
                      </a:lnTo>
                      <a:lnTo>
                        <a:pt x="218" y="110"/>
                      </a:lnTo>
                      <a:lnTo>
                        <a:pt x="224" y="104"/>
                      </a:lnTo>
                      <a:lnTo>
                        <a:pt x="234" y="80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44" y="44"/>
                      </a:lnTo>
                      <a:lnTo>
                        <a:pt x="234" y="38"/>
                      </a:lnTo>
                      <a:lnTo>
                        <a:pt x="214" y="26"/>
                      </a:lnTo>
                      <a:lnTo>
                        <a:pt x="184" y="16"/>
                      </a:lnTo>
                      <a:lnTo>
                        <a:pt x="184" y="16"/>
                      </a:lnTo>
                      <a:lnTo>
                        <a:pt x="148" y="8"/>
                      </a:lnTo>
                      <a:lnTo>
                        <a:pt x="11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Freeform 143">
                  <a:extLst>
                    <a:ext uri="{FF2B5EF4-FFF2-40B4-BE49-F238E27FC236}">
                      <a16:creationId xmlns:a16="http://schemas.microsoft.com/office/drawing/2014/main" id="{C270CD8D-3341-44C7-9B0C-A8BF828AA3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" y="2855"/>
                  <a:ext cx="368" cy="210"/>
                </a:xfrm>
                <a:custGeom>
                  <a:avLst/>
                  <a:gdLst>
                    <a:gd name="T0" fmla="*/ 272 w 368"/>
                    <a:gd name="T1" fmla="*/ 0 h 210"/>
                    <a:gd name="T2" fmla="*/ 272 w 368"/>
                    <a:gd name="T3" fmla="*/ 0 h 210"/>
                    <a:gd name="T4" fmla="*/ 260 w 368"/>
                    <a:gd name="T5" fmla="*/ 2 h 210"/>
                    <a:gd name="T6" fmla="*/ 234 w 368"/>
                    <a:gd name="T7" fmla="*/ 6 h 210"/>
                    <a:gd name="T8" fmla="*/ 218 w 368"/>
                    <a:gd name="T9" fmla="*/ 10 h 210"/>
                    <a:gd name="T10" fmla="*/ 202 w 368"/>
                    <a:gd name="T11" fmla="*/ 16 h 210"/>
                    <a:gd name="T12" fmla="*/ 188 w 368"/>
                    <a:gd name="T13" fmla="*/ 24 h 210"/>
                    <a:gd name="T14" fmla="*/ 176 w 368"/>
                    <a:gd name="T15" fmla="*/ 32 h 210"/>
                    <a:gd name="T16" fmla="*/ 176 w 368"/>
                    <a:gd name="T17" fmla="*/ 32 h 210"/>
                    <a:gd name="T18" fmla="*/ 168 w 368"/>
                    <a:gd name="T19" fmla="*/ 42 h 210"/>
                    <a:gd name="T20" fmla="*/ 164 w 368"/>
                    <a:gd name="T21" fmla="*/ 54 h 210"/>
                    <a:gd name="T22" fmla="*/ 164 w 368"/>
                    <a:gd name="T23" fmla="*/ 64 h 210"/>
                    <a:gd name="T24" fmla="*/ 164 w 368"/>
                    <a:gd name="T25" fmla="*/ 76 h 210"/>
                    <a:gd name="T26" fmla="*/ 172 w 368"/>
                    <a:gd name="T27" fmla="*/ 98 h 210"/>
                    <a:gd name="T28" fmla="*/ 174 w 368"/>
                    <a:gd name="T29" fmla="*/ 110 h 210"/>
                    <a:gd name="T30" fmla="*/ 176 w 368"/>
                    <a:gd name="T31" fmla="*/ 120 h 210"/>
                    <a:gd name="T32" fmla="*/ 176 w 368"/>
                    <a:gd name="T33" fmla="*/ 120 h 210"/>
                    <a:gd name="T34" fmla="*/ 174 w 368"/>
                    <a:gd name="T35" fmla="*/ 124 h 210"/>
                    <a:gd name="T36" fmla="*/ 168 w 368"/>
                    <a:gd name="T37" fmla="*/ 130 h 210"/>
                    <a:gd name="T38" fmla="*/ 160 w 368"/>
                    <a:gd name="T39" fmla="*/ 134 h 210"/>
                    <a:gd name="T40" fmla="*/ 148 w 368"/>
                    <a:gd name="T41" fmla="*/ 138 h 210"/>
                    <a:gd name="T42" fmla="*/ 120 w 368"/>
                    <a:gd name="T43" fmla="*/ 148 h 210"/>
                    <a:gd name="T44" fmla="*/ 88 w 368"/>
                    <a:gd name="T45" fmla="*/ 154 h 210"/>
                    <a:gd name="T46" fmla="*/ 26 w 368"/>
                    <a:gd name="T47" fmla="*/ 168 h 210"/>
                    <a:gd name="T48" fmla="*/ 6 w 368"/>
                    <a:gd name="T49" fmla="*/ 172 h 210"/>
                    <a:gd name="T50" fmla="*/ 2 w 368"/>
                    <a:gd name="T51" fmla="*/ 174 h 210"/>
                    <a:gd name="T52" fmla="*/ 0 w 368"/>
                    <a:gd name="T53" fmla="*/ 176 h 210"/>
                    <a:gd name="T54" fmla="*/ 0 w 368"/>
                    <a:gd name="T55" fmla="*/ 176 h 210"/>
                    <a:gd name="T56" fmla="*/ 4 w 368"/>
                    <a:gd name="T57" fmla="*/ 180 h 210"/>
                    <a:gd name="T58" fmla="*/ 10 w 368"/>
                    <a:gd name="T59" fmla="*/ 184 h 210"/>
                    <a:gd name="T60" fmla="*/ 30 w 368"/>
                    <a:gd name="T61" fmla="*/ 194 h 210"/>
                    <a:gd name="T62" fmla="*/ 58 w 368"/>
                    <a:gd name="T63" fmla="*/ 204 h 210"/>
                    <a:gd name="T64" fmla="*/ 72 w 368"/>
                    <a:gd name="T65" fmla="*/ 206 h 210"/>
                    <a:gd name="T66" fmla="*/ 88 w 368"/>
                    <a:gd name="T67" fmla="*/ 208 h 210"/>
                    <a:gd name="T68" fmla="*/ 88 w 368"/>
                    <a:gd name="T69" fmla="*/ 208 h 210"/>
                    <a:gd name="T70" fmla="*/ 122 w 368"/>
                    <a:gd name="T71" fmla="*/ 210 h 210"/>
                    <a:gd name="T72" fmla="*/ 142 w 368"/>
                    <a:gd name="T73" fmla="*/ 210 h 210"/>
                    <a:gd name="T74" fmla="*/ 162 w 368"/>
                    <a:gd name="T75" fmla="*/ 208 h 210"/>
                    <a:gd name="T76" fmla="*/ 180 w 368"/>
                    <a:gd name="T77" fmla="*/ 206 h 210"/>
                    <a:gd name="T78" fmla="*/ 198 w 368"/>
                    <a:gd name="T79" fmla="*/ 202 h 210"/>
                    <a:gd name="T80" fmla="*/ 212 w 368"/>
                    <a:gd name="T81" fmla="*/ 194 h 210"/>
                    <a:gd name="T82" fmla="*/ 218 w 368"/>
                    <a:gd name="T83" fmla="*/ 190 h 210"/>
                    <a:gd name="T84" fmla="*/ 224 w 368"/>
                    <a:gd name="T85" fmla="*/ 184 h 210"/>
                    <a:gd name="T86" fmla="*/ 224 w 368"/>
                    <a:gd name="T87" fmla="*/ 184 h 210"/>
                    <a:gd name="T88" fmla="*/ 232 w 368"/>
                    <a:gd name="T89" fmla="*/ 172 h 210"/>
                    <a:gd name="T90" fmla="*/ 238 w 368"/>
                    <a:gd name="T91" fmla="*/ 156 h 210"/>
                    <a:gd name="T92" fmla="*/ 244 w 368"/>
                    <a:gd name="T93" fmla="*/ 142 h 210"/>
                    <a:gd name="T94" fmla="*/ 246 w 368"/>
                    <a:gd name="T95" fmla="*/ 128 h 210"/>
                    <a:gd name="T96" fmla="*/ 248 w 368"/>
                    <a:gd name="T97" fmla="*/ 106 h 210"/>
                    <a:gd name="T98" fmla="*/ 248 w 368"/>
                    <a:gd name="T99" fmla="*/ 96 h 210"/>
                    <a:gd name="T100" fmla="*/ 248 w 368"/>
                    <a:gd name="T101" fmla="*/ 96 h 210"/>
                    <a:gd name="T102" fmla="*/ 258 w 368"/>
                    <a:gd name="T103" fmla="*/ 94 h 210"/>
                    <a:gd name="T104" fmla="*/ 268 w 368"/>
                    <a:gd name="T105" fmla="*/ 94 h 210"/>
                    <a:gd name="T106" fmla="*/ 280 w 368"/>
                    <a:gd name="T107" fmla="*/ 96 h 210"/>
                    <a:gd name="T108" fmla="*/ 280 w 368"/>
                    <a:gd name="T109" fmla="*/ 96 h 210"/>
                    <a:gd name="T110" fmla="*/ 288 w 368"/>
                    <a:gd name="T111" fmla="*/ 96 h 210"/>
                    <a:gd name="T112" fmla="*/ 300 w 368"/>
                    <a:gd name="T113" fmla="*/ 94 h 210"/>
                    <a:gd name="T114" fmla="*/ 330 w 368"/>
                    <a:gd name="T115" fmla="*/ 86 h 210"/>
                    <a:gd name="T116" fmla="*/ 368 w 368"/>
                    <a:gd name="T117" fmla="*/ 72 h 210"/>
                    <a:gd name="T118" fmla="*/ 272 w 368"/>
                    <a:gd name="T119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68" h="210">
                      <a:moveTo>
                        <a:pt x="272" y="0"/>
                      </a:move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34" y="6"/>
                      </a:lnTo>
                      <a:lnTo>
                        <a:pt x="218" y="10"/>
                      </a:lnTo>
                      <a:lnTo>
                        <a:pt x="202" y="16"/>
                      </a:lnTo>
                      <a:lnTo>
                        <a:pt x="188" y="24"/>
                      </a:lnTo>
                      <a:lnTo>
                        <a:pt x="176" y="32"/>
                      </a:lnTo>
                      <a:lnTo>
                        <a:pt x="176" y="32"/>
                      </a:lnTo>
                      <a:lnTo>
                        <a:pt x="168" y="42"/>
                      </a:lnTo>
                      <a:lnTo>
                        <a:pt x="164" y="54"/>
                      </a:lnTo>
                      <a:lnTo>
                        <a:pt x="164" y="64"/>
                      </a:lnTo>
                      <a:lnTo>
                        <a:pt x="164" y="76"/>
                      </a:lnTo>
                      <a:lnTo>
                        <a:pt x="172" y="98"/>
                      </a:lnTo>
                      <a:lnTo>
                        <a:pt x="174" y="110"/>
                      </a:lnTo>
                      <a:lnTo>
                        <a:pt x="176" y="120"/>
                      </a:lnTo>
                      <a:lnTo>
                        <a:pt x="176" y="120"/>
                      </a:lnTo>
                      <a:lnTo>
                        <a:pt x="174" y="124"/>
                      </a:lnTo>
                      <a:lnTo>
                        <a:pt x="168" y="130"/>
                      </a:lnTo>
                      <a:lnTo>
                        <a:pt x="160" y="134"/>
                      </a:lnTo>
                      <a:lnTo>
                        <a:pt x="148" y="138"/>
                      </a:lnTo>
                      <a:lnTo>
                        <a:pt x="120" y="148"/>
                      </a:lnTo>
                      <a:lnTo>
                        <a:pt x="88" y="154"/>
                      </a:lnTo>
                      <a:lnTo>
                        <a:pt x="26" y="168"/>
                      </a:lnTo>
                      <a:lnTo>
                        <a:pt x="6" y="172"/>
                      </a:lnTo>
                      <a:lnTo>
                        <a:pt x="2" y="174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4" y="180"/>
                      </a:lnTo>
                      <a:lnTo>
                        <a:pt x="10" y="184"/>
                      </a:lnTo>
                      <a:lnTo>
                        <a:pt x="30" y="194"/>
                      </a:lnTo>
                      <a:lnTo>
                        <a:pt x="58" y="204"/>
                      </a:lnTo>
                      <a:lnTo>
                        <a:pt x="72" y="206"/>
                      </a:lnTo>
                      <a:lnTo>
                        <a:pt x="88" y="208"/>
                      </a:lnTo>
                      <a:lnTo>
                        <a:pt x="88" y="208"/>
                      </a:lnTo>
                      <a:lnTo>
                        <a:pt x="122" y="210"/>
                      </a:lnTo>
                      <a:lnTo>
                        <a:pt x="142" y="210"/>
                      </a:lnTo>
                      <a:lnTo>
                        <a:pt x="162" y="208"/>
                      </a:lnTo>
                      <a:lnTo>
                        <a:pt x="180" y="206"/>
                      </a:lnTo>
                      <a:lnTo>
                        <a:pt x="198" y="202"/>
                      </a:lnTo>
                      <a:lnTo>
                        <a:pt x="212" y="194"/>
                      </a:lnTo>
                      <a:lnTo>
                        <a:pt x="218" y="190"/>
                      </a:lnTo>
                      <a:lnTo>
                        <a:pt x="224" y="184"/>
                      </a:lnTo>
                      <a:lnTo>
                        <a:pt x="224" y="184"/>
                      </a:lnTo>
                      <a:lnTo>
                        <a:pt x="232" y="172"/>
                      </a:lnTo>
                      <a:lnTo>
                        <a:pt x="238" y="156"/>
                      </a:lnTo>
                      <a:lnTo>
                        <a:pt x="244" y="142"/>
                      </a:lnTo>
                      <a:lnTo>
                        <a:pt x="246" y="128"/>
                      </a:lnTo>
                      <a:lnTo>
                        <a:pt x="248" y="106"/>
                      </a:lnTo>
                      <a:lnTo>
                        <a:pt x="248" y="96"/>
                      </a:lnTo>
                      <a:lnTo>
                        <a:pt x="248" y="96"/>
                      </a:lnTo>
                      <a:lnTo>
                        <a:pt x="258" y="94"/>
                      </a:lnTo>
                      <a:lnTo>
                        <a:pt x="268" y="94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88" y="96"/>
                      </a:lnTo>
                      <a:lnTo>
                        <a:pt x="300" y="94"/>
                      </a:lnTo>
                      <a:lnTo>
                        <a:pt x="330" y="86"/>
                      </a:lnTo>
                      <a:lnTo>
                        <a:pt x="368" y="72"/>
                      </a:lnTo>
                      <a:lnTo>
                        <a:pt x="272" y="0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Freeform 144">
                  <a:extLst>
                    <a:ext uri="{FF2B5EF4-FFF2-40B4-BE49-F238E27FC236}">
                      <a16:creationId xmlns:a16="http://schemas.microsoft.com/office/drawing/2014/main" id="{FAF16702-8BAE-449E-B1E9-04E8B8F781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5" y="2829"/>
                  <a:ext cx="290" cy="242"/>
                </a:xfrm>
                <a:custGeom>
                  <a:avLst/>
                  <a:gdLst>
                    <a:gd name="T0" fmla="*/ 290 w 290"/>
                    <a:gd name="T1" fmla="*/ 226 h 242"/>
                    <a:gd name="T2" fmla="*/ 290 w 290"/>
                    <a:gd name="T3" fmla="*/ 226 h 242"/>
                    <a:gd name="T4" fmla="*/ 252 w 290"/>
                    <a:gd name="T5" fmla="*/ 190 h 242"/>
                    <a:gd name="T6" fmla="*/ 170 w 290"/>
                    <a:gd name="T7" fmla="*/ 114 h 242"/>
                    <a:gd name="T8" fmla="*/ 124 w 290"/>
                    <a:gd name="T9" fmla="*/ 74 h 242"/>
                    <a:gd name="T10" fmla="*/ 84 w 290"/>
                    <a:gd name="T11" fmla="*/ 38 h 242"/>
                    <a:gd name="T12" fmla="*/ 52 w 290"/>
                    <a:gd name="T13" fmla="*/ 12 h 242"/>
                    <a:gd name="T14" fmla="*/ 42 w 290"/>
                    <a:gd name="T15" fmla="*/ 4 h 242"/>
                    <a:gd name="T16" fmla="*/ 34 w 290"/>
                    <a:gd name="T17" fmla="*/ 2 h 242"/>
                    <a:gd name="T18" fmla="*/ 34 w 290"/>
                    <a:gd name="T19" fmla="*/ 2 h 242"/>
                    <a:gd name="T20" fmla="*/ 18 w 290"/>
                    <a:gd name="T21" fmla="*/ 0 h 242"/>
                    <a:gd name="T22" fmla="*/ 6 w 290"/>
                    <a:gd name="T23" fmla="*/ 0 h 242"/>
                    <a:gd name="T24" fmla="*/ 2 w 290"/>
                    <a:gd name="T25" fmla="*/ 2 h 242"/>
                    <a:gd name="T26" fmla="*/ 0 w 290"/>
                    <a:gd name="T27" fmla="*/ 4 h 242"/>
                    <a:gd name="T28" fmla="*/ 0 w 290"/>
                    <a:gd name="T29" fmla="*/ 6 h 242"/>
                    <a:gd name="T30" fmla="*/ 2 w 290"/>
                    <a:gd name="T31" fmla="*/ 10 h 242"/>
                    <a:gd name="T32" fmla="*/ 2 w 290"/>
                    <a:gd name="T33" fmla="*/ 10 h 242"/>
                    <a:gd name="T34" fmla="*/ 16 w 290"/>
                    <a:gd name="T35" fmla="*/ 24 h 242"/>
                    <a:gd name="T36" fmla="*/ 48 w 290"/>
                    <a:gd name="T37" fmla="*/ 52 h 242"/>
                    <a:gd name="T38" fmla="*/ 142 w 290"/>
                    <a:gd name="T39" fmla="*/ 130 h 242"/>
                    <a:gd name="T40" fmla="*/ 234 w 290"/>
                    <a:gd name="T41" fmla="*/ 208 h 242"/>
                    <a:gd name="T42" fmla="*/ 274 w 290"/>
                    <a:gd name="T43" fmla="*/ 242 h 242"/>
                    <a:gd name="T44" fmla="*/ 274 w 290"/>
                    <a:gd name="T45" fmla="*/ 242 h 242"/>
                    <a:gd name="T46" fmla="*/ 274 w 290"/>
                    <a:gd name="T47" fmla="*/ 242 h 242"/>
                    <a:gd name="T48" fmla="*/ 276 w 290"/>
                    <a:gd name="T49" fmla="*/ 240 h 242"/>
                    <a:gd name="T50" fmla="*/ 282 w 290"/>
                    <a:gd name="T51" fmla="*/ 234 h 242"/>
                    <a:gd name="T52" fmla="*/ 290 w 290"/>
                    <a:gd name="T53" fmla="*/ 230 h 242"/>
                    <a:gd name="T54" fmla="*/ 290 w 290"/>
                    <a:gd name="T55" fmla="*/ 228 h 242"/>
                    <a:gd name="T56" fmla="*/ 290 w 290"/>
                    <a:gd name="T57" fmla="*/ 226 h 242"/>
                    <a:gd name="T58" fmla="*/ 290 w 290"/>
                    <a:gd name="T59" fmla="*/ 226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0" h="242">
                      <a:moveTo>
                        <a:pt x="290" y="226"/>
                      </a:moveTo>
                      <a:lnTo>
                        <a:pt x="290" y="226"/>
                      </a:lnTo>
                      <a:lnTo>
                        <a:pt x="252" y="190"/>
                      </a:lnTo>
                      <a:lnTo>
                        <a:pt x="170" y="114"/>
                      </a:lnTo>
                      <a:lnTo>
                        <a:pt x="124" y="74"/>
                      </a:lnTo>
                      <a:lnTo>
                        <a:pt x="84" y="38"/>
                      </a:lnTo>
                      <a:lnTo>
                        <a:pt x="52" y="12"/>
                      </a:lnTo>
                      <a:lnTo>
                        <a:pt x="42" y="4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18" y="0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16" y="24"/>
                      </a:lnTo>
                      <a:lnTo>
                        <a:pt x="48" y="52"/>
                      </a:lnTo>
                      <a:lnTo>
                        <a:pt x="142" y="130"/>
                      </a:lnTo>
                      <a:lnTo>
                        <a:pt x="234" y="208"/>
                      </a:lnTo>
                      <a:lnTo>
                        <a:pt x="274" y="242"/>
                      </a:lnTo>
                      <a:lnTo>
                        <a:pt x="274" y="242"/>
                      </a:lnTo>
                      <a:lnTo>
                        <a:pt x="274" y="242"/>
                      </a:lnTo>
                      <a:lnTo>
                        <a:pt x="276" y="240"/>
                      </a:lnTo>
                      <a:lnTo>
                        <a:pt x="282" y="234"/>
                      </a:lnTo>
                      <a:lnTo>
                        <a:pt x="290" y="230"/>
                      </a:lnTo>
                      <a:lnTo>
                        <a:pt x="290" y="228"/>
                      </a:lnTo>
                      <a:lnTo>
                        <a:pt x="290" y="226"/>
                      </a:lnTo>
                      <a:lnTo>
                        <a:pt x="290" y="226"/>
                      </a:lnTo>
                      <a:close/>
                    </a:path>
                  </a:pathLst>
                </a:custGeom>
                <a:solidFill>
                  <a:srgbClr val="472C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145">
                  <a:extLst>
                    <a:ext uri="{FF2B5EF4-FFF2-40B4-BE49-F238E27FC236}">
                      <a16:creationId xmlns:a16="http://schemas.microsoft.com/office/drawing/2014/main" id="{A7676236-0EFB-4789-BCCD-42F48A0CEA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1" y="3039"/>
                  <a:ext cx="296" cy="241"/>
                </a:xfrm>
                <a:custGeom>
                  <a:avLst/>
                  <a:gdLst>
                    <a:gd name="T0" fmla="*/ 296 w 296"/>
                    <a:gd name="T1" fmla="*/ 241 h 241"/>
                    <a:gd name="T2" fmla="*/ 296 w 296"/>
                    <a:gd name="T3" fmla="*/ 241 h 241"/>
                    <a:gd name="T4" fmla="*/ 290 w 296"/>
                    <a:gd name="T5" fmla="*/ 239 h 241"/>
                    <a:gd name="T6" fmla="*/ 280 w 296"/>
                    <a:gd name="T7" fmla="*/ 237 h 241"/>
                    <a:gd name="T8" fmla="*/ 260 w 296"/>
                    <a:gd name="T9" fmla="*/ 237 h 241"/>
                    <a:gd name="T10" fmla="*/ 232 w 296"/>
                    <a:gd name="T11" fmla="*/ 241 h 241"/>
                    <a:gd name="T12" fmla="*/ 40 w 296"/>
                    <a:gd name="T13" fmla="*/ 48 h 241"/>
                    <a:gd name="T14" fmla="*/ 0 w 296"/>
                    <a:gd name="T15" fmla="*/ 40 h 241"/>
                    <a:gd name="T16" fmla="*/ 72 w 296"/>
                    <a:gd name="T17" fmla="*/ 0 h 241"/>
                    <a:gd name="T18" fmla="*/ 72 w 296"/>
                    <a:gd name="T19" fmla="*/ 0 h 241"/>
                    <a:gd name="T20" fmla="*/ 188 w 296"/>
                    <a:gd name="T21" fmla="*/ 123 h 241"/>
                    <a:gd name="T22" fmla="*/ 266 w 296"/>
                    <a:gd name="T23" fmla="*/ 207 h 241"/>
                    <a:gd name="T24" fmla="*/ 290 w 296"/>
                    <a:gd name="T25" fmla="*/ 233 h 241"/>
                    <a:gd name="T26" fmla="*/ 296 w 296"/>
                    <a:gd name="T27" fmla="*/ 241 h 241"/>
                    <a:gd name="T28" fmla="*/ 296 w 296"/>
                    <a:gd name="T29" fmla="*/ 241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96" h="241">
                      <a:moveTo>
                        <a:pt x="296" y="241"/>
                      </a:moveTo>
                      <a:lnTo>
                        <a:pt x="296" y="241"/>
                      </a:lnTo>
                      <a:lnTo>
                        <a:pt x="290" y="239"/>
                      </a:lnTo>
                      <a:lnTo>
                        <a:pt x="280" y="237"/>
                      </a:lnTo>
                      <a:lnTo>
                        <a:pt x="260" y="237"/>
                      </a:lnTo>
                      <a:lnTo>
                        <a:pt x="232" y="241"/>
                      </a:lnTo>
                      <a:lnTo>
                        <a:pt x="40" y="48"/>
                      </a:lnTo>
                      <a:lnTo>
                        <a:pt x="0" y="40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188" y="123"/>
                      </a:lnTo>
                      <a:lnTo>
                        <a:pt x="266" y="207"/>
                      </a:lnTo>
                      <a:lnTo>
                        <a:pt x="290" y="233"/>
                      </a:lnTo>
                      <a:lnTo>
                        <a:pt x="296" y="241"/>
                      </a:lnTo>
                      <a:lnTo>
                        <a:pt x="296" y="241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Freeform 146">
                  <a:extLst>
                    <a:ext uri="{FF2B5EF4-FFF2-40B4-BE49-F238E27FC236}">
                      <a16:creationId xmlns:a16="http://schemas.microsoft.com/office/drawing/2014/main" id="{A4874FE2-0CFB-4781-B591-924BCCCCC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0" y="2527"/>
                  <a:ext cx="584" cy="873"/>
                </a:xfrm>
                <a:custGeom>
                  <a:avLst/>
                  <a:gdLst>
                    <a:gd name="T0" fmla="*/ 0 w 584"/>
                    <a:gd name="T1" fmla="*/ 849 h 873"/>
                    <a:gd name="T2" fmla="*/ 0 w 584"/>
                    <a:gd name="T3" fmla="*/ 849 h 873"/>
                    <a:gd name="T4" fmla="*/ 32 w 584"/>
                    <a:gd name="T5" fmla="*/ 873 h 873"/>
                    <a:gd name="T6" fmla="*/ 584 w 584"/>
                    <a:gd name="T7" fmla="*/ 8 h 873"/>
                    <a:gd name="T8" fmla="*/ 560 w 584"/>
                    <a:gd name="T9" fmla="*/ 0 h 873"/>
                    <a:gd name="T10" fmla="*/ 560 w 584"/>
                    <a:gd name="T11" fmla="*/ 0 h 873"/>
                    <a:gd name="T12" fmla="*/ 278 w 584"/>
                    <a:gd name="T13" fmla="*/ 422 h 873"/>
                    <a:gd name="T14" fmla="*/ 84 w 584"/>
                    <a:gd name="T15" fmla="*/ 715 h 873"/>
                    <a:gd name="T16" fmla="*/ 22 w 584"/>
                    <a:gd name="T17" fmla="*/ 811 h 873"/>
                    <a:gd name="T18" fmla="*/ 4 w 584"/>
                    <a:gd name="T19" fmla="*/ 839 h 873"/>
                    <a:gd name="T20" fmla="*/ 0 w 584"/>
                    <a:gd name="T21" fmla="*/ 849 h 873"/>
                    <a:gd name="T22" fmla="*/ 0 w 584"/>
                    <a:gd name="T23" fmla="*/ 849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84" h="873">
                      <a:moveTo>
                        <a:pt x="0" y="849"/>
                      </a:moveTo>
                      <a:lnTo>
                        <a:pt x="0" y="849"/>
                      </a:lnTo>
                      <a:lnTo>
                        <a:pt x="32" y="873"/>
                      </a:lnTo>
                      <a:lnTo>
                        <a:pt x="584" y="8"/>
                      </a:lnTo>
                      <a:lnTo>
                        <a:pt x="560" y="0"/>
                      </a:lnTo>
                      <a:lnTo>
                        <a:pt x="560" y="0"/>
                      </a:lnTo>
                      <a:lnTo>
                        <a:pt x="278" y="422"/>
                      </a:lnTo>
                      <a:lnTo>
                        <a:pt x="84" y="715"/>
                      </a:lnTo>
                      <a:lnTo>
                        <a:pt x="22" y="811"/>
                      </a:lnTo>
                      <a:lnTo>
                        <a:pt x="4" y="839"/>
                      </a:lnTo>
                      <a:lnTo>
                        <a:pt x="0" y="849"/>
                      </a:lnTo>
                      <a:lnTo>
                        <a:pt x="0" y="849"/>
                      </a:lnTo>
                      <a:close/>
                    </a:path>
                  </a:pathLst>
                </a:custGeom>
                <a:solidFill>
                  <a:srgbClr val="5032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147">
                  <a:extLst>
                    <a:ext uri="{FF2B5EF4-FFF2-40B4-BE49-F238E27FC236}">
                      <a16:creationId xmlns:a16="http://schemas.microsoft.com/office/drawing/2014/main" id="{6926273B-D500-44CC-ABA2-A08D0A4866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4" y="2415"/>
                  <a:ext cx="137" cy="168"/>
                </a:xfrm>
                <a:custGeom>
                  <a:avLst/>
                  <a:gdLst>
                    <a:gd name="T0" fmla="*/ 0 w 137"/>
                    <a:gd name="T1" fmla="*/ 128 h 168"/>
                    <a:gd name="T2" fmla="*/ 72 w 137"/>
                    <a:gd name="T3" fmla="*/ 168 h 168"/>
                    <a:gd name="T4" fmla="*/ 137 w 137"/>
                    <a:gd name="T5" fmla="*/ 48 h 168"/>
                    <a:gd name="T6" fmla="*/ 137 w 137"/>
                    <a:gd name="T7" fmla="*/ 48 h 168"/>
                    <a:gd name="T8" fmla="*/ 135 w 137"/>
                    <a:gd name="T9" fmla="*/ 40 h 168"/>
                    <a:gd name="T10" fmla="*/ 131 w 137"/>
                    <a:gd name="T11" fmla="*/ 24 h 168"/>
                    <a:gd name="T12" fmla="*/ 127 w 137"/>
                    <a:gd name="T13" fmla="*/ 16 h 168"/>
                    <a:gd name="T14" fmla="*/ 121 w 137"/>
                    <a:gd name="T15" fmla="*/ 8 h 168"/>
                    <a:gd name="T16" fmla="*/ 114 w 137"/>
                    <a:gd name="T17" fmla="*/ 2 h 168"/>
                    <a:gd name="T18" fmla="*/ 104 w 137"/>
                    <a:gd name="T19" fmla="*/ 0 h 168"/>
                    <a:gd name="T20" fmla="*/ 104 w 137"/>
                    <a:gd name="T21" fmla="*/ 0 h 168"/>
                    <a:gd name="T22" fmla="*/ 94 w 137"/>
                    <a:gd name="T23" fmla="*/ 0 h 168"/>
                    <a:gd name="T24" fmla="*/ 86 w 137"/>
                    <a:gd name="T25" fmla="*/ 6 h 168"/>
                    <a:gd name="T26" fmla="*/ 78 w 137"/>
                    <a:gd name="T27" fmla="*/ 12 h 168"/>
                    <a:gd name="T28" fmla="*/ 70 w 137"/>
                    <a:gd name="T29" fmla="*/ 20 h 168"/>
                    <a:gd name="T30" fmla="*/ 60 w 137"/>
                    <a:gd name="T31" fmla="*/ 34 h 168"/>
                    <a:gd name="T32" fmla="*/ 56 w 137"/>
                    <a:gd name="T33" fmla="*/ 40 h 168"/>
                    <a:gd name="T34" fmla="*/ 0 w 137"/>
                    <a:gd name="T35" fmla="*/ 12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7" h="168">
                      <a:moveTo>
                        <a:pt x="0" y="128"/>
                      </a:moveTo>
                      <a:lnTo>
                        <a:pt x="72" y="168"/>
                      </a:lnTo>
                      <a:lnTo>
                        <a:pt x="137" y="48"/>
                      </a:lnTo>
                      <a:lnTo>
                        <a:pt x="137" y="48"/>
                      </a:lnTo>
                      <a:lnTo>
                        <a:pt x="135" y="40"/>
                      </a:lnTo>
                      <a:lnTo>
                        <a:pt x="131" y="24"/>
                      </a:lnTo>
                      <a:lnTo>
                        <a:pt x="127" y="16"/>
                      </a:lnTo>
                      <a:lnTo>
                        <a:pt x="121" y="8"/>
                      </a:lnTo>
                      <a:lnTo>
                        <a:pt x="114" y="2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94" y="0"/>
                      </a:lnTo>
                      <a:lnTo>
                        <a:pt x="86" y="6"/>
                      </a:lnTo>
                      <a:lnTo>
                        <a:pt x="78" y="12"/>
                      </a:lnTo>
                      <a:lnTo>
                        <a:pt x="70" y="20"/>
                      </a:lnTo>
                      <a:lnTo>
                        <a:pt x="60" y="34"/>
                      </a:lnTo>
                      <a:lnTo>
                        <a:pt x="56" y="40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148">
                  <a:extLst>
                    <a:ext uri="{FF2B5EF4-FFF2-40B4-BE49-F238E27FC236}">
                      <a16:creationId xmlns:a16="http://schemas.microsoft.com/office/drawing/2014/main" id="{00DAAFA4-16E1-47CD-83E8-918194FE6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6" y="2527"/>
                  <a:ext cx="584" cy="873"/>
                </a:xfrm>
                <a:custGeom>
                  <a:avLst/>
                  <a:gdLst>
                    <a:gd name="T0" fmla="*/ 584 w 584"/>
                    <a:gd name="T1" fmla="*/ 849 h 873"/>
                    <a:gd name="T2" fmla="*/ 584 w 584"/>
                    <a:gd name="T3" fmla="*/ 849 h 873"/>
                    <a:gd name="T4" fmla="*/ 552 w 584"/>
                    <a:gd name="T5" fmla="*/ 873 h 873"/>
                    <a:gd name="T6" fmla="*/ 0 w 584"/>
                    <a:gd name="T7" fmla="*/ 8 h 873"/>
                    <a:gd name="T8" fmla="*/ 24 w 584"/>
                    <a:gd name="T9" fmla="*/ 0 h 873"/>
                    <a:gd name="T10" fmla="*/ 24 w 584"/>
                    <a:gd name="T11" fmla="*/ 0 h 873"/>
                    <a:gd name="T12" fmla="*/ 306 w 584"/>
                    <a:gd name="T13" fmla="*/ 422 h 873"/>
                    <a:gd name="T14" fmla="*/ 500 w 584"/>
                    <a:gd name="T15" fmla="*/ 715 h 873"/>
                    <a:gd name="T16" fmla="*/ 562 w 584"/>
                    <a:gd name="T17" fmla="*/ 811 h 873"/>
                    <a:gd name="T18" fmla="*/ 578 w 584"/>
                    <a:gd name="T19" fmla="*/ 839 h 873"/>
                    <a:gd name="T20" fmla="*/ 584 w 584"/>
                    <a:gd name="T21" fmla="*/ 849 h 873"/>
                    <a:gd name="T22" fmla="*/ 584 w 584"/>
                    <a:gd name="T23" fmla="*/ 849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84" h="873">
                      <a:moveTo>
                        <a:pt x="584" y="849"/>
                      </a:moveTo>
                      <a:lnTo>
                        <a:pt x="584" y="849"/>
                      </a:lnTo>
                      <a:lnTo>
                        <a:pt x="552" y="873"/>
                      </a:lnTo>
                      <a:lnTo>
                        <a:pt x="0" y="8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6" y="422"/>
                      </a:lnTo>
                      <a:lnTo>
                        <a:pt x="500" y="715"/>
                      </a:lnTo>
                      <a:lnTo>
                        <a:pt x="562" y="811"/>
                      </a:lnTo>
                      <a:lnTo>
                        <a:pt x="578" y="839"/>
                      </a:lnTo>
                      <a:lnTo>
                        <a:pt x="584" y="849"/>
                      </a:lnTo>
                      <a:lnTo>
                        <a:pt x="584" y="849"/>
                      </a:lnTo>
                      <a:close/>
                    </a:path>
                  </a:pathLst>
                </a:custGeom>
                <a:solidFill>
                  <a:srgbClr val="5032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149">
                  <a:extLst>
                    <a:ext uri="{FF2B5EF4-FFF2-40B4-BE49-F238E27FC236}">
                      <a16:creationId xmlns:a16="http://schemas.microsoft.com/office/drawing/2014/main" id="{C60E9DDA-48C3-4F36-9931-185007F996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2415"/>
                  <a:ext cx="136" cy="168"/>
                </a:xfrm>
                <a:custGeom>
                  <a:avLst/>
                  <a:gdLst>
                    <a:gd name="T0" fmla="*/ 136 w 136"/>
                    <a:gd name="T1" fmla="*/ 128 h 168"/>
                    <a:gd name="T2" fmla="*/ 64 w 136"/>
                    <a:gd name="T3" fmla="*/ 168 h 168"/>
                    <a:gd name="T4" fmla="*/ 0 w 136"/>
                    <a:gd name="T5" fmla="*/ 48 h 168"/>
                    <a:gd name="T6" fmla="*/ 0 w 136"/>
                    <a:gd name="T7" fmla="*/ 48 h 168"/>
                    <a:gd name="T8" fmla="*/ 2 w 136"/>
                    <a:gd name="T9" fmla="*/ 40 h 168"/>
                    <a:gd name="T10" fmla="*/ 6 w 136"/>
                    <a:gd name="T11" fmla="*/ 24 h 168"/>
                    <a:gd name="T12" fmla="*/ 10 w 136"/>
                    <a:gd name="T13" fmla="*/ 16 h 168"/>
                    <a:gd name="T14" fmla="*/ 16 w 136"/>
                    <a:gd name="T15" fmla="*/ 8 h 168"/>
                    <a:gd name="T16" fmla="*/ 22 w 136"/>
                    <a:gd name="T17" fmla="*/ 2 h 168"/>
                    <a:gd name="T18" fmla="*/ 32 w 136"/>
                    <a:gd name="T19" fmla="*/ 0 h 168"/>
                    <a:gd name="T20" fmla="*/ 32 w 136"/>
                    <a:gd name="T21" fmla="*/ 0 h 168"/>
                    <a:gd name="T22" fmla="*/ 42 w 136"/>
                    <a:gd name="T23" fmla="*/ 0 h 168"/>
                    <a:gd name="T24" fmla="*/ 50 w 136"/>
                    <a:gd name="T25" fmla="*/ 6 h 168"/>
                    <a:gd name="T26" fmla="*/ 58 w 136"/>
                    <a:gd name="T27" fmla="*/ 12 h 168"/>
                    <a:gd name="T28" fmla="*/ 66 w 136"/>
                    <a:gd name="T29" fmla="*/ 20 h 168"/>
                    <a:gd name="T30" fmla="*/ 76 w 136"/>
                    <a:gd name="T31" fmla="*/ 34 h 168"/>
                    <a:gd name="T32" fmla="*/ 80 w 136"/>
                    <a:gd name="T33" fmla="*/ 40 h 168"/>
                    <a:gd name="T34" fmla="*/ 136 w 136"/>
                    <a:gd name="T35" fmla="*/ 12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6" h="168">
                      <a:moveTo>
                        <a:pt x="136" y="128"/>
                      </a:moveTo>
                      <a:lnTo>
                        <a:pt x="64" y="168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40"/>
                      </a:lnTo>
                      <a:lnTo>
                        <a:pt x="6" y="24"/>
                      </a:lnTo>
                      <a:lnTo>
                        <a:pt x="10" y="16"/>
                      </a:lnTo>
                      <a:lnTo>
                        <a:pt x="16" y="8"/>
                      </a:lnTo>
                      <a:lnTo>
                        <a:pt x="22" y="2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42" y="0"/>
                      </a:lnTo>
                      <a:lnTo>
                        <a:pt x="50" y="6"/>
                      </a:lnTo>
                      <a:lnTo>
                        <a:pt x="58" y="12"/>
                      </a:lnTo>
                      <a:lnTo>
                        <a:pt x="66" y="20"/>
                      </a:lnTo>
                      <a:lnTo>
                        <a:pt x="76" y="34"/>
                      </a:lnTo>
                      <a:lnTo>
                        <a:pt x="80" y="40"/>
                      </a:lnTo>
                      <a:lnTo>
                        <a:pt x="136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150">
                  <a:extLst>
                    <a:ext uri="{FF2B5EF4-FFF2-40B4-BE49-F238E27FC236}">
                      <a16:creationId xmlns:a16="http://schemas.microsoft.com/office/drawing/2014/main" id="{1E25E565-6A0B-49C4-BEB0-DC57064BFA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9" y="2855"/>
                  <a:ext cx="368" cy="210"/>
                </a:xfrm>
                <a:custGeom>
                  <a:avLst/>
                  <a:gdLst>
                    <a:gd name="T0" fmla="*/ 96 w 368"/>
                    <a:gd name="T1" fmla="*/ 0 h 210"/>
                    <a:gd name="T2" fmla="*/ 96 w 368"/>
                    <a:gd name="T3" fmla="*/ 0 h 210"/>
                    <a:gd name="T4" fmla="*/ 108 w 368"/>
                    <a:gd name="T5" fmla="*/ 2 h 210"/>
                    <a:gd name="T6" fmla="*/ 134 w 368"/>
                    <a:gd name="T7" fmla="*/ 6 h 210"/>
                    <a:gd name="T8" fmla="*/ 150 w 368"/>
                    <a:gd name="T9" fmla="*/ 10 h 210"/>
                    <a:gd name="T10" fmla="*/ 166 w 368"/>
                    <a:gd name="T11" fmla="*/ 16 h 210"/>
                    <a:gd name="T12" fmla="*/ 180 w 368"/>
                    <a:gd name="T13" fmla="*/ 24 h 210"/>
                    <a:gd name="T14" fmla="*/ 192 w 368"/>
                    <a:gd name="T15" fmla="*/ 32 h 210"/>
                    <a:gd name="T16" fmla="*/ 192 w 368"/>
                    <a:gd name="T17" fmla="*/ 32 h 210"/>
                    <a:gd name="T18" fmla="*/ 200 w 368"/>
                    <a:gd name="T19" fmla="*/ 42 h 210"/>
                    <a:gd name="T20" fmla="*/ 204 w 368"/>
                    <a:gd name="T21" fmla="*/ 54 h 210"/>
                    <a:gd name="T22" fmla="*/ 206 w 368"/>
                    <a:gd name="T23" fmla="*/ 64 h 210"/>
                    <a:gd name="T24" fmla="*/ 204 w 368"/>
                    <a:gd name="T25" fmla="*/ 76 h 210"/>
                    <a:gd name="T26" fmla="*/ 198 w 368"/>
                    <a:gd name="T27" fmla="*/ 98 h 210"/>
                    <a:gd name="T28" fmla="*/ 194 w 368"/>
                    <a:gd name="T29" fmla="*/ 110 h 210"/>
                    <a:gd name="T30" fmla="*/ 192 w 368"/>
                    <a:gd name="T31" fmla="*/ 120 h 210"/>
                    <a:gd name="T32" fmla="*/ 192 w 368"/>
                    <a:gd name="T33" fmla="*/ 120 h 210"/>
                    <a:gd name="T34" fmla="*/ 194 w 368"/>
                    <a:gd name="T35" fmla="*/ 124 h 210"/>
                    <a:gd name="T36" fmla="*/ 200 w 368"/>
                    <a:gd name="T37" fmla="*/ 130 h 210"/>
                    <a:gd name="T38" fmla="*/ 208 w 368"/>
                    <a:gd name="T39" fmla="*/ 134 h 210"/>
                    <a:gd name="T40" fmla="*/ 220 w 368"/>
                    <a:gd name="T41" fmla="*/ 138 h 210"/>
                    <a:gd name="T42" fmla="*/ 248 w 368"/>
                    <a:gd name="T43" fmla="*/ 148 h 210"/>
                    <a:gd name="T44" fmla="*/ 282 w 368"/>
                    <a:gd name="T45" fmla="*/ 154 h 210"/>
                    <a:gd name="T46" fmla="*/ 342 w 368"/>
                    <a:gd name="T47" fmla="*/ 168 h 210"/>
                    <a:gd name="T48" fmla="*/ 362 w 368"/>
                    <a:gd name="T49" fmla="*/ 172 h 210"/>
                    <a:gd name="T50" fmla="*/ 368 w 368"/>
                    <a:gd name="T51" fmla="*/ 174 h 210"/>
                    <a:gd name="T52" fmla="*/ 368 w 368"/>
                    <a:gd name="T53" fmla="*/ 176 h 210"/>
                    <a:gd name="T54" fmla="*/ 368 w 368"/>
                    <a:gd name="T55" fmla="*/ 176 h 210"/>
                    <a:gd name="T56" fmla="*/ 366 w 368"/>
                    <a:gd name="T57" fmla="*/ 180 h 210"/>
                    <a:gd name="T58" fmla="*/ 358 w 368"/>
                    <a:gd name="T59" fmla="*/ 184 h 210"/>
                    <a:gd name="T60" fmla="*/ 338 w 368"/>
                    <a:gd name="T61" fmla="*/ 194 h 210"/>
                    <a:gd name="T62" fmla="*/ 310 w 368"/>
                    <a:gd name="T63" fmla="*/ 204 h 210"/>
                    <a:gd name="T64" fmla="*/ 296 w 368"/>
                    <a:gd name="T65" fmla="*/ 206 h 210"/>
                    <a:gd name="T66" fmla="*/ 280 w 368"/>
                    <a:gd name="T67" fmla="*/ 208 h 210"/>
                    <a:gd name="T68" fmla="*/ 280 w 368"/>
                    <a:gd name="T69" fmla="*/ 208 h 210"/>
                    <a:gd name="T70" fmla="*/ 246 w 368"/>
                    <a:gd name="T71" fmla="*/ 210 h 210"/>
                    <a:gd name="T72" fmla="*/ 226 w 368"/>
                    <a:gd name="T73" fmla="*/ 210 h 210"/>
                    <a:gd name="T74" fmla="*/ 208 w 368"/>
                    <a:gd name="T75" fmla="*/ 208 h 210"/>
                    <a:gd name="T76" fmla="*/ 188 w 368"/>
                    <a:gd name="T77" fmla="*/ 206 h 210"/>
                    <a:gd name="T78" fmla="*/ 170 w 368"/>
                    <a:gd name="T79" fmla="*/ 202 h 210"/>
                    <a:gd name="T80" fmla="*/ 156 w 368"/>
                    <a:gd name="T81" fmla="*/ 194 h 210"/>
                    <a:gd name="T82" fmla="*/ 150 w 368"/>
                    <a:gd name="T83" fmla="*/ 190 h 210"/>
                    <a:gd name="T84" fmla="*/ 144 w 368"/>
                    <a:gd name="T85" fmla="*/ 184 h 210"/>
                    <a:gd name="T86" fmla="*/ 144 w 368"/>
                    <a:gd name="T87" fmla="*/ 184 h 210"/>
                    <a:gd name="T88" fmla="*/ 136 w 368"/>
                    <a:gd name="T89" fmla="*/ 172 h 210"/>
                    <a:gd name="T90" fmla="*/ 130 w 368"/>
                    <a:gd name="T91" fmla="*/ 156 h 210"/>
                    <a:gd name="T92" fmla="*/ 126 w 368"/>
                    <a:gd name="T93" fmla="*/ 142 h 210"/>
                    <a:gd name="T94" fmla="*/ 122 w 368"/>
                    <a:gd name="T95" fmla="*/ 128 h 210"/>
                    <a:gd name="T96" fmla="*/ 120 w 368"/>
                    <a:gd name="T97" fmla="*/ 106 h 210"/>
                    <a:gd name="T98" fmla="*/ 120 w 368"/>
                    <a:gd name="T99" fmla="*/ 96 h 210"/>
                    <a:gd name="T100" fmla="*/ 120 w 368"/>
                    <a:gd name="T101" fmla="*/ 96 h 210"/>
                    <a:gd name="T102" fmla="*/ 110 w 368"/>
                    <a:gd name="T103" fmla="*/ 94 h 210"/>
                    <a:gd name="T104" fmla="*/ 100 w 368"/>
                    <a:gd name="T105" fmla="*/ 94 h 210"/>
                    <a:gd name="T106" fmla="*/ 88 w 368"/>
                    <a:gd name="T107" fmla="*/ 96 h 210"/>
                    <a:gd name="T108" fmla="*/ 88 w 368"/>
                    <a:gd name="T109" fmla="*/ 96 h 210"/>
                    <a:gd name="T110" fmla="*/ 80 w 368"/>
                    <a:gd name="T111" fmla="*/ 96 h 210"/>
                    <a:gd name="T112" fmla="*/ 68 w 368"/>
                    <a:gd name="T113" fmla="*/ 94 h 210"/>
                    <a:gd name="T114" fmla="*/ 38 w 368"/>
                    <a:gd name="T115" fmla="*/ 86 h 210"/>
                    <a:gd name="T116" fmla="*/ 0 w 368"/>
                    <a:gd name="T117" fmla="*/ 72 h 210"/>
                    <a:gd name="T118" fmla="*/ 96 w 368"/>
                    <a:gd name="T119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68" h="210">
                      <a:moveTo>
                        <a:pt x="96" y="0"/>
                      </a:moveTo>
                      <a:lnTo>
                        <a:pt x="96" y="0"/>
                      </a:lnTo>
                      <a:lnTo>
                        <a:pt x="108" y="2"/>
                      </a:lnTo>
                      <a:lnTo>
                        <a:pt x="134" y="6"/>
                      </a:lnTo>
                      <a:lnTo>
                        <a:pt x="150" y="10"/>
                      </a:lnTo>
                      <a:lnTo>
                        <a:pt x="166" y="16"/>
                      </a:lnTo>
                      <a:lnTo>
                        <a:pt x="180" y="24"/>
                      </a:lnTo>
                      <a:lnTo>
                        <a:pt x="192" y="32"/>
                      </a:lnTo>
                      <a:lnTo>
                        <a:pt x="192" y="32"/>
                      </a:lnTo>
                      <a:lnTo>
                        <a:pt x="200" y="42"/>
                      </a:lnTo>
                      <a:lnTo>
                        <a:pt x="204" y="54"/>
                      </a:lnTo>
                      <a:lnTo>
                        <a:pt x="206" y="64"/>
                      </a:lnTo>
                      <a:lnTo>
                        <a:pt x="204" y="76"/>
                      </a:lnTo>
                      <a:lnTo>
                        <a:pt x="198" y="98"/>
                      </a:lnTo>
                      <a:lnTo>
                        <a:pt x="194" y="110"/>
                      </a:lnTo>
                      <a:lnTo>
                        <a:pt x="192" y="120"/>
                      </a:lnTo>
                      <a:lnTo>
                        <a:pt x="192" y="120"/>
                      </a:lnTo>
                      <a:lnTo>
                        <a:pt x="194" y="124"/>
                      </a:lnTo>
                      <a:lnTo>
                        <a:pt x="200" y="130"/>
                      </a:lnTo>
                      <a:lnTo>
                        <a:pt x="208" y="134"/>
                      </a:lnTo>
                      <a:lnTo>
                        <a:pt x="220" y="138"/>
                      </a:lnTo>
                      <a:lnTo>
                        <a:pt x="248" y="148"/>
                      </a:lnTo>
                      <a:lnTo>
                        <a:pt x="282" y="154"/>
                      </a:lnTo>
                      <a:lnTo>
                        <a:pt x="342" y="168"/>
                      </a:lnTo>
                      <a:lnTo>
                        <a:pt x="362" y="172"/>
                      </a:lnTo>
                      <a:lnTo>
                        <a:pt x="368" y="174"/>
                      </a:lnTo>
                      <a:lnTo>
                        <a:pt x="368" y="176"/>
                      </a:lnTo>
                      <a:lnTo>
                        <a:pt x="368" y="176"/>
                      </a:lnTo>
                      <a:lnTo>
                        <a:pt x="366" y="180"/>
                      </a:lnTo>
                      <a:lnTo>
                        <a:pt x="358" y="184"/>
                      </a:lnTo>
                      <a:lnTo>
                        <a:pt x="338" y="194"/>
                      </a:lnTo>
                      <a:lnTo>
                        <a:pt x="310" y="204"/>
                      </a:lnTo>
                      <a:lnTo>
                        <a:pt x="296" y="206"/>
                      </a:lnTo>
                      <a:lnTo>
                        <a:pt x="280" y="208"/>
                      </a:lnTo>
                      <a:lnTo>
                        <a:pt x="280" y="208"/>
                      </a:lnTo>
                      <a:lnTo>
                        <a:pt x="246" y="210"/>
                      </a:lnTo>
                      <a:lnTo>
                        <a:pt x="226" y="210"/>
                      </a:lnTo>
                      <a:lnTo>
                        <a:pt x="208" y="208"/>
                      </a:lnTo>
                      <a:lnTo>
                        <a:pt x="188" y="206"/>
                      </a:lnTo>
                      <a:lnTo>
                        <a:pt x="170" y="202"/>
                      </a:lnTo>
                      <a:lnTo>
                        <a:pt x="156" y="194"/>
                      </a:lnTo>
                      <a:lnTo>
                        <a:pt x="150" y="190"/>
                      </a:lnTo>
                      <a:lnTo>
                        <a:pt x="144" y="184"/>
                      </a:lnTo>
                      <a:lnTo>
                        <a:pt x="144" y="184"/>
                      </a:lnTo>
                      <a:lnTo>
                        <a:pt x="136" y="172"/>
                      </a:lnTo>
                      <a:lnTo>
                        <a:pt x="130" y="156"/>
                      </a:lnTo>
                      <a:lnTo>
                        <a:pt x="126" y="142"/>
                      </a:lnTo>
                      <a:lnTo>
                        <a:pt x="122" y="128"/>
                      </a:lnTo>
                      <a:lnTo>
                        <a:pt x="120" y="10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10" y="94"/>
                      </a:lnTo>
                      <a:lnTo>
                        <a:pt x="100" y="94"/>
                      </a:lnTo>
                      <a:lnTo>
                        <a:pt x="88" y="96"/>
                      </a:lnTo>
                      <a:lnTo>
                        <a:pt x="88" y="96"/>
                      </a:lnTo>
                      <a:lnTo>
                        <a:pt x="80" y="96"/>
                      </a:lnTo>
                      <a:lnTo>
                        <a:pt x="68" y="94"/>
                      </a:lnTo>
                      <a:lnTo>
                        <a:pt x="38" y="86"/>
                      </a:lnTo>
                      <a:lnTo>
                        <a:pt x="0" y="72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151">
                  <a:extLst>
                    <a:ext uri="{FF2B5EF4-FFF2-40B4-BE49-F238E27FC236}">
                      <a16:creationId xmlns:a16="http://schemas.microsoft.com/office/drawing/2014/main" id="{AC0930D2-3231-4DDA-BA9C-E551C53355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1" y="2829"/>
                  <a:ext cx="290" cy="242"/>
                </a:xfrm>
                <a:custGeom>
                  <a:avLst/>
                  <a:gdLst>
                    <a:gd name="T0" fmla="*/ 0 w 290"/>
                    <a:gd name="T1" fmla="*/ 226 h 242"/>
                    <a:gd name="T2" fmla="*/ 0 w 290"/>
                    <a:gd name="T3" fmla="*/ 226 h 242"/>
                    <a:gd name="T4" fmla="*/ 40 w 290"/>
                    <a:gd name="T5" fmla="*/ 190 h 242"/>
                    <a:gd name="T6" fmla="*/ 120 w 290"/>
                    <a:gd name="T7" fmla="*/ 114 h 242"/>
                    <a:gd name="T8" fmla="*/ 166 w 290"/>
                    <a:gd name="T9" fmla="*/ 74 h 242"/>
                    <a:gd name="T10" fmla="*/ 206 w 290"/>
                    <a:gd name="T11" fmla="*/ 38 h 242"/>
                    <a:gd name="T12" fmla="*/ 238 w 290"/>
                    <a:gd name="T13" fmla="*/ 12 h 242"/>
                    <a:gd name="T14" fmla="*/ 250 w 290"/>
                    <a:gd name="T15" fmla="*/ 4 h 242"/>
                    <a:gd name="T16" fmla="*/ 256 w 290"/>
                    <a:gd name="T17" fmla="*/ 2 h 242"/>
                    <a:gd name="T18" fmla="*/ 256 w 290"/>
                    <a:gd name="T19" fmla="*/ 2 h 242"/>
                    <a:gd name="T20" fmla="*/ 274 w 290"/>
                    <a:gd name="T21" fmla="*/ 0 h 242"/>
                    <a:gd name="T22" fmla="*/ 284 w 290"/>
                    <a:gd name="T23" fmla="*/ 0 h 242"/>
                    <a:gd name="T24" fmla="*/ 288 w 290"/>
                    <a:gd name="T25" fmla="*/ 2 h 242"/>
                    <a:gd name="T26" fmla="*/ 290 w 290"/>
                    <a:gd name="T27" fmla="*/ 4 h 242"/>
                    <a:gd name="T28" fmla="*/ 290 w 290"/>
                    <a:gd name="T29" fmla="*/ 6 h 242"/>
                    <a:gd name="T30" fmla="*/ 288 w 290"/>
                    <a:gd name="T31" fmla="*/ 10 h 242"/>
                    <a:gd name="T32" fmla="*/ 288 w 290"/>
                    <a:gd name="T33" fmla="*/ 10 h 242"/>
                    <a:gd name="T34" fmla="*/ 274 w 290"/>
                    <a:gd name="T35" fmla="*/ 24 h 242"/>
                    <a:gd name="T36" fmla="*/ 242 w 290"/>
                    <a:gd name="T37" fmla="*/ 52 h 242"/>
                    <a:gd name="T38" fmla="*/ 148 w 290"/>
                    <a:gd name="T39" fmla="*/ 130 h 242"/>
                    <a:gd name="T40" fmla="*/ 56 w 290"/>
                    <a:gd name="T41" fmla="*/ 208 h 242"/>
                    <a:gd name="T42" fmla="*/ 16 w 290"/>
                    <a:gd name="T43" fmla="*/ 242 h 242"/>
                    <a:gd name="T44" fmla="*/ 16 w 290"/>
                    <a:gd name="T45" fmla="*/ 242 h 242"/>
                    <a:gd name="T46" fmla="*/ 16 w 290"/>
                    <a:gd name="T47" fmla="*/ 242 h 242"/>
                    <a:gd name="T48" fmla="*/ 14 w 290"/>
                    <a:gd name="T49" fmla="*/ 240 h 242"/>
                    <a:gd name="T50" fmla="*/ 8 w 290"/>
                    <a:gd name="T51" fmla="*/ 234 h 242"/>
                    <a:gd name="T52" fmla="*/ 0 w 290"/>
                    <a:gd name="T53" fmla="*/ 230 h 242"/>
                    <a:gd name="T54" fmla="*/ 0 w 290"/>
                    <a:gd name="T55" fmla="*/ 228 h 242"/>
                    <a:gd name="T56" fmla="*/ 0 w 290"/>
                    <a:gd name="T57" fmla="*/ 226 h 242"/>
                    <a:gd name="T58" fmla="*/ 0 w 290"/>
                    <a:gd name="T59" fmla="*/ 226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0" h="242">
                      <a:moveTo>
                        <a:pt x="0" y="226"/>
                      </a:moveTo>
                      <a:lnTo>
                        <a:pt x="0" y="226"/>
                      </a:lnTo>
                      <a:lnTo>
                        <a:pt x="40" y="190"/>
                      </a:lnTo>
                      <a:lnTo>
                        <a:pt x="120" y="114"/>
                      </a:lnTo>
                      <a:lnTo>
                        <a:pt x="166" y="74"/>
                      </a:lnTo>
                      <a:lnTo>
                        <a:pt x="206" y="38"/>
                      </a:lnTo>
                      <a:lnTo>
                        <a:pt x="238" y="12"/>
                      </a:lnTo>
                      <a:lnTo>
                        <a:pt x="250" y="4"/>
                      </a:lnTo>
                      <a:lnTo>
                        <a:pt x="256" y="2"/>
                      </a:lnTo>
                      <a:lnTo>
                        <a:pt x="256" y="2"/>
                      </a:lnTo>
                      <a:lnTo>
                        <a:pt x="274" y="0"/>
                      </a:lnTo>
                      <a:lnTo>
                        <a:pt x="284" y="0"/>
                      </a:lnTo>
                      <a:lnTo>
                        <a:pt x="288" y="2"/>
                      </a:lnTo>
                      <a:lnTo>
                        <a:pt x="290" y="4"/>
                      </a:lnTo>
                      <a:lnTo>
                        <a:pt x="290" y="6"/>
                      </a:lnTo>
                      <a:lnTo>
                        <a:pt x="288" y="10"/>
                      </a:lnTo>
                      <a:lnTo>
                        <a:pt x="288" y="10"/>
                      </a:lnTo>
                      <a:lnTo>
                        <a:pt x="274" y="24"/>
                      </a:lnTo>
                      <a:lnTo>
                        <a:pt x="242" y="52"/>
                      </a:lnTo>
                      <a:lnTo>
                        <a:pt x="148" y="130"/>
                      </a:lnTo>
                      <a:lnTo>
                        <a:pt x="56" y="208"/>
                      </a:lnTo>
                      <a:lnTo>
                        <a:pt x="16" y="242"/>
                      </a:lnTo>
                      <a:lnTo>
                        <a:pt x="16" y="242"/>
                      </a:lnTo>
                      <a:lnTo>
                        <a:pt x="16" y="242"/>
                      </a:lnTo>
                      <a:lnTo>
                        <a:pt x="14" y="240"/>
                      </a:lnTo>
                      <a:lnTo>
                        <a:pt x="8" y="234"/>
                      </a:lnTo>
                      <a:lnTo>
                        <a:pt x="0" y="230"/>
                      </a:lnTo>
                      <a:lnTo>
                        <a:pt x="0" y="228"/>
                      </a:lnTo>
                      <a:lnTo>
                        <a:pt x="0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solidFill>
                  <a:srgbClr val="472C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152">
                  <a:extLst>
                    <a:ext uri="{FF2B5EF4-FFF2-40B4-BE49-F238E27FC236}">
                      <a16:creationId xmlns:a16="http://schemas.microsoft.com/office/drawing/2014/main" id="{917CD1CD-84E2-4640-BBEB-094D76833E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9" y="3039"/>
                  <a:ext cx="296" cy="241"/>
                </a:xfrm>
                <a:custGeom>
                  <a:avLst/>
                  <a:gdLst>
                    <a:gd name="T0" fmla="*/ 0 w 296"/>
                    <a:gd name="T1" fmla="*/ 241 h 241"/>
                    <a:gd name="T2" fmla="*/ 0 w 296"/>
                    <a:gd name="T3" fmla="*/ 241 h 241"/>
                    <a:gd name="T4" fmla="*/ 6 w 296"/>
                    <a:gd name="T5" fmla="*/ 239 h 241"/>
                    <a:gd name="T6" fmla="*/ 16 w 296"/>
                    <a:gd name="T7" fmla="*/ 237 h 241"/>
                    <a:gd name="T8" fmla="*/ 36 w 296"/>
                    <a:gd name="T9" fmla="*/ 237 h 241"/>
                    <a:gd name="T10" fmla="*/ 64 w 296"/>
                    <a:gd name="T11" fmla="*/ 241 h 241"/>
                    <a:gd name="T12" fmla="*/ 256 w 296"/>
                    <a:gd name="T13" fmla="*/ 48 h 241"/>
                    <a:gd name="T14" fmla="*/ 296 w 296"/>
                    <a:gd name="T15" fmla="*/ 40 h 241"/>
                    <a:gd name="T16" fmla="*/ 224 w 296"/>
                    <a:gd name="T17" fmla="*/ 0 h 241"/>
                    <a:gd name="T18" fmla="*/ 224 w 296"/>
                    <a:gd name="T19" fmla="*/ 0 h 241"/>
                    <a:gd name="T20" fmla="*/ 108 w 296"/>
                    <a:gd name="T21" fmla="*/ 123 h 241"/>
                    <a:gd name="T22" fmla="*/ 30 w 296"/>
                    <a:gd name="T23" fmla="*/ 207 h 241"/>
                    <a:gd name="T24" fmla="*/ 6 w 296"/>
                    <a:gd name="T25" fmla="*/ 233 h 241"/>
                    <a:gd name="T26" fmla="*/ 0 w 296"/>
                    <a:gd name="T27" fmla="*/ 241 h 241"/>
                    <a:gd name="T28" fmla="*/ 0 w 296"/>
                    <a:gd name="T29" fmla="*/ 241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96" h="241">
                      <a:moveTo>
                        <a:pt x="0" y="241"/>
                      </a:moveTo>
                      <a:lnTo>
                        <a:pt x="0" y="241"/>
                      </a:lnTo>
                      <a:lnTo>
                        <a:pt x="6" y="239"/>
                      </a:lnTo>
                      <a:lnTo>
                        <a:pt x="16" y="237"/>
                      </a:lnTo>
                      <a:lnTo>
                        <a:pt x="36" y="237"/>
                      </a:lnTo>
                      <a:lnTo>
                        <a:pt x="64" y="241"/>
                      </a:lnTo>
                      <a:lnTo>
                        <a:pt x="256" y="48"/>
                      </a:lnTo>
                      <a:lnTo>
                        <a:pt x="296" y="40"/>
                      </a:ln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108" y="123"/>
                      </a:lnTo>
                      <a:lnTo>
                        <a:pt x="30" y="207"/>
                      </a:lnTo>
                      <a:lnTo>
                        <a:pt x="6" y="233"/>
                      </a:lnTo>
                      <a:lnTo>
                        <a:pt x="0" y="241"/>
                      </a:lnTo>
                      <a:lnTo>
                        <a:pt x="0" y="241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153">
                  <a:extLst>
                    <a:ext uri="{FF2B5EF4-FFF2-40B4-BE49-F238E27FC236}">
                      <a16:creationId xmlns:a16="http://schemas.microsoft.com/office/drawing/2014/main" id="{DCA28B7B-CBFF-403D-B2DF-212CCF4FC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8" y="2911"/>
                  <a:ext cx="1057" cy="505"/>
                </a:xfrm>
                <a:custGeom>
                  <a:avLst/>
                  <a:gdLst>
                    <a:gd name="T0" fmla="*/ 0 w 1057"/>
                    <a:gd name="T1" fmla="*/ 377 h 505"/>
                    <a:gd name="T2" fmla="*/ 368 w 1057"/>
                    <a:gd name="T3" fmla="*/ 273 h 505"/>
                    <a:gd name="T4" fmla="*/ 496 w 1057"/>
                    <a:gd name="T5" fmla="*/ 40 h 505"/>
                    <a:gd name="T6" fmla="*/ 1057 w 1057"/>
                    <a:gd name="T7" fmla="*/ 0 h 505"/>
                    <a:gd name="T8" fmla="*/ 1057 w 1057"/>
                    <a:gd name="T9" fmla="*/ 152 h 505"/>
                    <a:gd name="T10" fmla="*/ 576 w 1057"/>
                    <a:gd name="T11" fmla="*/ 273 h 505"/>
                    <a:gd name="T12" fmla="*/ 536 w 1057"/>
                    <a:gd name="T13" fmla="*/ 353 h 505"/>
                    <a:gd name="T14" fmla="*/ 24 w 1057"/>
                    <a:gd name="T15" fmla="*/ 505 h 505"/>
                    <a:gd name="T16" fmla="*/ 0 w 1057"/>
                    <a:gd name="T17" fmla="*/ 377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7" h="505">
                      <a:moveTo>
                        <a:pt x="0" y="377"/>
                      </a:moveTo>
                      <a:lnTo>
                        <a:pt x="368" y="273"/>
                      </a:lnTo>
                      <a:lnTo>
                        <a:pt x="496" y="40"/>
                      </a:lnTo>
                      <a:lnTo>
                        <a:pt x="1057" y="0"/>
                      </a:lnTo>
                      <a:lnTo>
                        <a:pt x="1057" y="152"/>
                      </a:lnTo>
                      <a:lnTo>
                        <a:pt x="576" y="273"/>
                      </a:lnTo>
                      <a:lnTo>
                        <a:pt x="536" y="353"/>
                      </a:lnTo>
                      <a:lnTo>
                        <a:pt x="24" y="505"/>
                      </a:lnTo>
                      <a:lnTo>
                        <a:pt x="0" y="377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154">
                  <a:extLst>
                    <a:ext uri="{FF2B5EF4-FFF2-40B4-BE49-F238E27FC236}">
                      <a16:creationId xmlns:a16="http://schemas.microsoft.com/office/drawing/2014/main" id="{C6940EF4-6C8B-40A1-91F5-FCB80ACB0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2" y="2823"/>
                  <a:ext cx="190" cy="224"/>
                </a:xfrm>
                <a:custGeom>
                  <a:avLst/>
                  <a:gdLst>
                    <a:gd name="T0" fmla="*/ 142 w 190"/>
                    <a:gd name="T1" fmla="*/ 0 h 224"/>
                    <a:gd name="T2" fmla="*/ 190 w 190"/>
                    <a:gd name="T3" fmla="*/ 224 h 224"/>
                    <a:gd name="T4" fmla="*/ 126 w 190"/>
                    <a:gd name="T5" fmla="*/ 224 h 224"/>
                    <a:gd name="T6" fmla="*/ 118 w 190"/>
                    <a:gd name="T7" fmla="*/ 120 h 224"/>
                    <a:gd name="T8" fmla="*/ 118 w 190"/>
                    <a:gd name="T9" fmla="*/ 120 h 224"/>
                    <a:gd name="T10" fmla="*/ 108 w 190"/>
                    <a:gd name="T11" fmla="*/ 128 h 224"/>
                    <a:gd name="T12" fmla="*/ 98 w 190"/>
                    <a:gd name="T13" fmla="*/ 136 h 224"/>
                    <a:gd name="T14" fmla="*/ 86 w 190"/>
                    <a:gd name="T15" fmla="*/ 144 h 224"/>
                    <a:gd name="T16" fmla="*/ 72 w 190"/>
                    <a:gd name="T17" fmla="*/ 152 h 224"/>
                    <a:gd name="T18" fmla="*/ 58 w 190"/>
                    <a:gd name="T19" fmla="*/ 156 h 224"/>
                    <a:gd name="T20" fmla="*/ 50 w 190"/>
                    <a:gd name="T21" fmla="*/ 158 h 224"/>
                    <a:gd name="T22" fmla="*/ 42 w 190"/>
                    <a:gd name="T23" fmla="*/ 156 h 224"/>
                    <a:gd name="T24" fmla="*/ 36 w 190"/>
                    <a:gd name="T25" fmla="*/ 156 h 224"/>
                    <a:gd name="T26" fmla="*/ 30 w 190"/>
                    <a:gd name="T27" fmla="*/ 152 h 224"/>
                    <a:gd name="T28" fmla="*/ 30 w 190"/>
                    <a:gd name="T29" fmla="*/ 152 h 224"/>
                    <a:gd name="T30" fmla="*/ 20 w 190"/>
                    <a:gd name="T31" fmla="*/ 142 h 224"/>
                    <a:gd name="T32" fmla="*/ 10 w 190"/>
                    <a:gd name="T33" fmla="*/ 132 h 224"/>
                    <a:gd name="T34" fmla="*/ 4 w 190"/>
                    <a:gd name="T35" fmla="*/ 120 h 224"/>
                    <a:gd name="T36" fmla="*/ 2 w 190"/>
                    <a:gd name="T37" fmla="*/ 108 h 224"/>
                    <a:gd name="T38" fmla="*/ 0 w 190"/>
                    <a:gd name="T39" fmla="*/ 96 h 224"/>
                    <a:gd name="T40" fmla="*/ 2 w 190"/>
                    <a:gd name="T41" fmla="*/ 84 h 224"/>
                    <a:gd name="T42" fmla="*/ 6 w 190"/>
                    <a:gd name="T43" fmla="*/ 74 h 224"/>
                    <a:gd name="T44" fmla="*/ 14 w 190"/>
                    <a:gd name="T45" fmla="*/ 64 h 224"/>
                    <a:gd name="T46" fmla="*/ 14 w 190"/>
                    <a:gd name="T47" fmla="*/ 64 h 224"/>
                    <a:gd name="T48" fmla="*/ 24 w 190"/>
                    <a:gd name="T49" fmla="*/ 58 h 224"/>
                    <a:gd name="T50" fmla="*/ 34 w 190"/>
                    <a:gd name="T51" fmla="*/ 54 h 224"/>
                    <a:gd name="T52" fmla="*/ 44 w 190"/>
                    <a:gd name="T53" fmla="*/ 52 h 224"/>
                    <a:gd name="T54" fmla="*/ 54 w 190"/>
                    <a:gd name="T55" fmla="*/ 52 h 224"/>
                    <a:gd name="T56" fmla="*/ 64 w 190"/>
                    <a:gd name="T57" fmla="*/ 52 h 224"/>
                    <a:gd name="T58" fmla="*/ 74 w 190"/>
                    <a:gd name="T59" fmla="*/ 56 h 224"/>
                    <a:gd name="T60" fmla="*/ 80 w 190"/>
                    <a:gd name="T61" fmla="*/ 60 h 224"/>
                    <a:gd name="T62" fmla="*/ 86 w 190"/>
                    <a:gd name="T63" fmla="*/ 64 h 224"/>
                    <a:gd name="T64" fmla="*/ 86 w 190"/>
                    <a:gd name="T65" fmla="*/ 64 h 224"/>
                    <a:gd name="T66" fmla="*/ 88 w 190"/>
                    <a:gd name="T67" fmla="*/ 66 h 224"/>
                    <a:gd name="T68" fmla="*/ 90 w 190"/>
                    <a:gd name="T69" fmla="*/ 64 h 224"/>
                    <a:gd name="T70" fmla="*/ 92 w 190"/>
                    <a:gd name="T71" fmla="*/ 60 h 224"/>
                    <a:gd name="T72" fmla="*/ 90 w 190"/>
                    <a:gd name="T73" fmla="*/ 36 h 224"/>
                    <a:gd name="T74" fmla="*/ 86 w 190"/>
                    <a:gd name="T75" fmla="*/ 0 h 224"/>
                    <a:gd name="T76" fmla="*/ 142 w 190"/>
                    <a:gd name="T77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0" h="224">
                      <a:moveTo>
                        <a:pt x="142" y="0"/>
                      </a:moveTo>
                      <a:lnTo>
                        <a:pt x="190" y="224"/>
                      </a:lnTo>
                      <a:lnTo>
                        <a:pt x="126" y="224"/>
                      </a:lnTo>
                      <a:lnTo>
                        <a:pt x="118" y="120"/>
                      </a:lnTo>
                      <a:lnTo>
                        <a:pt x="118" y="120"/>
                      </a:lnTo>
                      <a:lnTo>
                        <a:pt x="108" y="128"/>
                      </a:lnTo>
                      <a:lnTo>
                        <a:pt x="98" y="136"/>
                      </a:lnTo>
                      <a:lnTo>
                        <a:pt x="86" y="144"/>
                      </a:lnTo>
                      <a:lnTo>
                        <a:pt x="72" y="152"/>
                      </a:lnTo>
                      <a:lnTo>
                        <a:pt x="58" y="156"/>
                      </a:lnTo>
                      <a:lnTo>
                        <a:pt x="50" y="158"/>
                      </a:lnTo>
                      <a:lnTo>
                        <a:pt x="42" y="156"/>
                      </a:lnTo>
                      <a:lnTo>
                        <a:pt x="36" y="156"/>
                      </a:lnTo>
                      <a:lnTo>
                        <a:pt x="30" y="152"/>
                      </a:lnTo>
                      <a:lnTo>
                        <a:pt x="30" y="152"/>
                      </a:lnTo>
                      <a:lnTo>
                        <a:pt x="20" y="142"/>
                      </a:lnTo>
                      <a:lnTo>
                        <a:pt x="10" y="132"/>
                      </a:lnTo>
                      <a:lnTo>
                        <a:pt x="4" y="120"/>
                      </a:lnTo>
                      <a:lnTo>
                        <a:pt x="2" y="108"/>
                      </a:lnTo>
                      <a:lnTo>
                        <a:pt x="0" y="96"/>
                      </a:lnTo>
                      <a:lnTo>
                        <a:pt x="2" y="84"/>
                      </a:lnTo>
                      <a:lnTo>
                        <a:pt x="6" y="74"/>
                      </a:lnTo>
                      <a:lnTo>
                        <a:pt x="14" y="64"/>
                      </a:lnTo>
                      <a:lnTo>
                        <a:pt x="14" y="64"/>
                      </a:lnTo>
                      <a:lnTo>
                        <a:pt x="24" y="58"/>
                      </a:lnTo>
                      <a:lnTo>
                        <a:pt x="34" y="54"/>
                      </a:lnTo>
                      <a:lnTo>
                        <a:pt x="44" y="52"/>
                      </a:lnTo>
                      <a:lnTo>
                        <a:pt x="54" y="52"/>
                      </a:lnTo>
                      <a:lnTo>
                        <a:pt x="64" y="52"/>
                      </a:lnTo>
                      <a:lnTo>
                        <a:pt x="74" y="56"/>
                      </a:lnTo>
                      <a:lnTo>
                        <a:pt x="80" y="60"/>
                      </a:lnTo>
                      <a:lnTo>
                        <a:pt x="86" y="64"/>
                      </a:lnTo>
                      <a:lnTo>
                        <a:pt x="86" y="64"/>
                      </a:lnTo>
                      <a:lnTo>
                        <a:pt x="88" y="66"/>
                      </a:lnTo>
                      <a:lnTo>
                        <a:pt x="90" y="64"/>
                      </a:lnTo>
                      <a:lnTo>
                        <a:pt x="92" y="60"/>
                      </a:lnTo>
                      <a:lnTo>
                        <a:pt x="90" y="36"/>
                      </a:lnTo>
                      <a:lnTo>
                        <a:pt x="86" y="0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155">
                  <a:extLst>
                    <a:ext uri="{FF2B5EF4-FFF2-40B4-BE49-F238E27FC236}">
                      <a16:creationId xmlns:a16="http://schemas.microsoft.com/office/drawing/2014/main" id="{C4045851-8CE9-4AF1-969C-A660FC365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8" y="2839"/>
                  <a:ext cx="152" cy="168"/>
                </a:xfrm>
                <a:custGeom>
                  <a:avLst/>
                  <a:gdLst>
                    <a:gd name="T0" fmla="*/ 0 w 152"/>
                    <a:gd name="T1" fmla="*/ 0 h 168"/>
                    <a:gd name="T2" fmla="*/ 144 w 152"/>
                    <a:gd name="T3" fmla="*/ 0 h 168"/>
                    <a:gd name="T4" fmla="*/ 152 w 152"/>
                    <a:gd name="T5" fmla="*/ 152 h 168"/>
                    <a:gd name="T6" fmla="*/ 24 w 152"/>
                    <a:gd name="T7" fmla="*/ 168 h 168"/>
                    <a:gd name="T8" fmla="*/ 0 w 152"/>
                    <a:gd name="T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" h="168">
                      <a:moveTo>
                        <a:pt x="0" y="0"/>
                      </a:moveTo>
                      <a:lnTo>
                        <a:pt x="144" y="0"/>
                      </a:lnTo>
                      <a:lnTo>
                        <a:pt x="152" y="152"/>
                      </a:lnTo>
                      <a:lnTo>
                        <a:pt x="24" y="1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156">
                  <a:extLst>
                    <a:ext uri="{FF2B5EF4-FFF2-40B4-BE49-F238E27FC236}">
                      <a16:creationId xmlns:a16="http://schemas.microsoft.com/office/drawing/2014/main" id="{A737EFBD-DB1F-4ADA-AB2C-6E99C81157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8" y="2831"/>
                  <a:ext cx="176" cy="176"/>
                </a:xfrm>
                <a:custGeom>
                  <a:avLst/>
                  <a:gdLst>
                    <a:gd name="T0" fmla="*/ 24 w 176"/>
                    <a:gd name="T1" fmla="*/ 176 h 176"/>
                    <a:gd name="T2" fmla="*/ 24 w 176"/>
                    <a:gd name="T3" fmla="*/ 176 h 176"/>
                    <a:gd name="T4" fmla="*/ 32 w 176"/>
                    <a:gd name="T5" fmla="*/ 174 h 176"/>
                    <a:gd name="T6" fmla="*/ 48 w 176"/>
                    <a:gd name="T7" fmla="*/ 172 h 176"/>
                    <a:gd name="T8" fmla="*/ 100 w 176"/>
                    <a:gd name="T9" fmla="*/ 166 h 176"/>
                    <a:gd name="T10" fmla="*/ 176 w 176"/>
                    <a:gd name="T11" fmla="*/ 160 h 176"/>
                    <a:gd name="T12" fmla="*/ 168 w 176"/>
                    <a:gd name="T13" fmla="*/ 0 h 176"/>
                    <a:gd name="T14" fmla="*/ 0 w 176"/>
                    <a:gd name="T15" fmla="*/ 16 h 176"/>
                    <a:gd name="T16" fmla="*/ 0 w 176"/>
                    <a:gd name="T17" fmla="*/ 16 h 176"/>
                    <a:gd name="T18" fmla="*/ 12 w 176"/>
                    <a:gd name="T19" fmla="*/ 98 h 176"/>
                    <a:gd name="T20" fmla="*/ 20 w 176"/>
                    <a:gd name="T21" fmla="*/ 152 h 176"/>
                    <a:gd name="T22" fmla="*/ 24 w 176"/>
                    <a:gd name="T23" fmla="*/ 176 h 176"/>
                    <a:gd name="T24" fmla="*/ 24 w 176"/>
                    <a:gd name="T25" fmla="*/ 17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6" h="176">
                      <a:moveTo>
                        <a:pt x="24" y="176"/>
                      </a:moveTo>
                      <a:lnTo>
                        <a:pt x="24" y="176"/>
                      </a:lnTo>
                      <a:lnTo>
                        <a:pt x="32" y="174"/>
                      </a:lnTo>
                      <a:lnTo>
                        <a:pt x="48" y="172"/>
                      </a:lnTo>
                      <a:lnTo>
                        <a:pt x="100" y="166"/>
                      </a:lnTo>
                      <a:lnTo>
                        <a:pt x="176" y="160"/>
                      </a:lnTo>
                      <a:lnTo>
                        <a:pt x="168" y="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12" y="98"/>
                      </a:lnTo>
                      <a:lnTo>
                        <a:pt x="20" y="152"/>
                      </a:lnTo>
                      <a:lnTo>
                        <a:pt x="24" y="176"/>
                      </a:lnTo>
                      <a:lnTo>
                        <a:pt x="24" y="17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Freeform 157">
                  <a:extLst>
                    <a:ext uri="{FF2B5EF4-FFF2-40B4-BE49-F238E27FC236}">
                      <a16:creationId xmlns:a16="http://schemas.microsoft.com/office/drawing/2014/main" id="{96A8EE0E-9446-417B-9CD0-B0303F7B4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2" y="2807"/>
                  <a:ext cx="74" cy="224"/>
                </a:xfrm>
                <a:custGeom>
                  <a:avLst/>
                  <a:gdLst>
                    <a:gd name="T0" fmla="*/ 0 w 74"/>
                    <a:gd name="T1" fmla="*/ 0 h 224"/>
                    <a:gd name="T2" fmla="*/ 56 w 74"/>
                    <a:gd name="T3" fmla="*/ 8 h 224"/>
                    <a:gd name="T4" fmla="*/ 56 w 74"/>
                    <a:gd name="T5" fmla="*/ 8 h 224"/>
                    <a:gd name="T6" fmla="*/ 68 w 74"/>
                    <a:gd name="T7" fmla="*/ 116 h 224"/>
                    <a:gd name="T8" fmla="*/ 72 w 74"/>
                    <a:gd name="T9" fmla="*/ 190 h 224"/>
                    <a:gd name="T10" fmla="*/ 74 w 74"/>
                    <a:gd name="T11" fmla="*/ 214 h 224"/>
                    <a:gd name="T12" fmla="*/ 74 w 74"/>
                    <a:gd name="T13" fmla="*/ 222 h 224"/>
                    <a:gd name="T14" fmla="*/ 72 w 74"/>
                    <a:gd name="T15" fmla="*/ 224 h 224"/>
                    <a:gd name="T16" fmla="*/ 72 w 74"/>
                    <a:gd name="T17" fmla="*/ 224 h 224"/>
                    <a:gd name="T18" fmla="*/ 60 w 74"/>
                    <a:gd name="T19" fmla="*/ 224 h 224"/>
                    <a:gd name="T20" fmla="*/ 42 w 74"/>
                    <a:gd name="T21" fmla="*/ 224 h 224"/>
                    <a:gd name="T22" fmla="*/ 16 w 74"/>
                    <a:gd name="T23" fmla="*/ 224 h 224"/>
                    <a:gd name="T24" fmla="*/ 0 w 74"/>
                    <a:gd name="T2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4" h="224">
                      <a:moveTo>
                        <a:pt x="0" y="0"/>
                      </a:move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8" y="116"/>
                      </a:lnTo>
                      <a:lnTo>
                        <a:pt x="72" y="190"/>
                      </a:lnTo>
                      <a:lnTo>
                        <a:pt x="74" y="214"/>
                      </a:lnTo>
                      <a:lnTo>
                        <a:pt x="74" y="222"/>
                      </a:lnTo>
                      <a:lnTo>
                        <a:pt x="72" y="224"/>
                      </a:lnTo>
                      <a:lnTo>
                        <a:pt x="72" y="224"/>
                      </a:lnTo>
                      <a:lnTo>
                        <a:pt x="60" y="224"/>
                      </a:lnTo>
                      <a:lnTo>
                        <a:pt x="42" y="224"/>
                      </a:lnTo>
                      <a:lnTo>
                        <a:pt x="16" y="2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Freeform 158">
                  <a:extLst>
                    <a:ext uri="{FF2B5EF4-FFF2-40B4-BE49-F238E27FC236}">
                      <a16:creationId xmlns:a16="http://schemas.microsoft.com/office/drawing/2014/main" id="{DF7AB2E9-1AB3-4DC7-8E0F-588276907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2" y="2751"/>
                  <a:ext cx="769" cy="232"/>
                </a:xfrm>
                <a:custGeom>
                  <a:avLst/>
                  <a:gdLst>
                    <a:gd name="T0" fmla="*/ 0 w 769"/>
                    <a:gd name="T1" fmla="*/ 80 h 232"/>
                    <a:gd name="T2" fmla="*/ 761 w 769"/>
                    <a:gd name="T3" fmla="*/ 0 h 232"/>
                    <a:gd name="T4" fmla="*/ 769 w 769"/>
                    <a:gd name="T5" fmla="*/ 160 h 232"/>
                    <a:gd name="T6" fmla="*/ 8 w 769"/>
                    <a:gd name="T7" fmla="*/ 232 h 232"/>
                    <a:gd name="T8" fmla="*/ 0 w 769"/>
                    <a:gd name="T9" fmla="*/ 8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9" h="232">
                      <a:moveTo>
                        <a:pt x="0" y="80"/>
                      </a:moveTo>
                      <a:lnTo>
                        <a:pt x="761" y="0"/>
                      </a:lnTo>
                      <a:lnTo>
                        <a:pt x="769" y="160"/>
                      </a:lnTo>
                      <a:lnTo>
                        <a:pt x="8" y="232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159">
                  <a:extLst>
                    <a:ext uri="{FF2B5EF4-FFF2-40B4-BE49-F238E27FC236}">
                      <a16:creationId xmlns:a16="http://schemas.microsoft.com/office/drawing/2014/main" id="{18B88D9E-4D70-4C26-A05B-68643F54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7" y="2711"/>
                  <a:ext cx="48" cy="224"/>
                </a:xfrm>
                <a:custGeom>
                  <a:avLst/>
                  <a:gdLst>
                    <a:gd name="T0" fmla="*/ 40 w 48"/>
                    <a:gd name="T1" fmla="*/ 0 h 224"/>
                    <a:gd name="T2" fmla="*/ 40 w 48"/>
                    <a:gd name="T3" fmla="*/ 0 h 224"/>
                    <a:gd name="T4" fmla="*/ 48 w 48"/>
                    <a:gd name="T5" fmla="*/ 224 h 224"/>
                    <a:gd name="T6" fmla="*/ 48 w 48"/>
                    <a:gd name="T7" fmla="*/ 224 h 224"/>
                    <a:gd name="T8" fmla="*/ 44 w 48"/>
                    <a:gd name="T9" fmla="*/ 224 h 224"/>
                    <a:gd name="T10" fmla="*/ 32 w 48"/>
                    <a:gd name="T11" fmla="*/ 224 h 224"/>
                    <a:gd name="T12" fmla="*/ 0 w 48"/>
                    <a:gd name="T13" fmla="*/ 32 h 224"/>
                    <a:gd name="T14" fmla="*/ 0 w 48"/>
                    <a:gd name="T15" fmla="*/ 32 h 224"/>
                    <a:gd name="T16" fmla="*/ 20 w 48"/>
                    <a:gd name="T17" fmla="*/ 14 h 224"/>
                    <a:gd name="T18" fmla="*/ 34 w 48"/>
                    <a:gd name="T19" fmla="*/ 4 h 224"/>
                    <a:gd name="T20" fmla="*/ 38 w 48"/>
                    <a:gd name="T21" fmla="*/ 0 h 224"/>
                    <a:gd name="T22" fmla="*/ 40 w 48"/>
                    <a:gd name="T23" fmla="*/ 0 h 224"/>
                    <a:gd name="T24" fmla="*/ 40 w 48"/>
                    <a:gd name="T2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8" h="224">
                      <a:moveTo>
                        <a:pt x="40" y="0"/>
                      </a:moveTo>
                      <a:lnTo>
                        <a:pt x="40" y="0"/>
                      </a:lnTo>
                      <a:lnTo>
                        <a:pt x="48" y="224"/>
                      </a:lnTo>
                      <a:lnTo>
                        <a:pt x="48" y="224"/>
                      </a:lnTo>
                      <a:lnTo>
                        <a:pt x="44" y="224"/>
                      </a:lnTo>
                      <a:lnTo>
                        <a:pt x="32" y="224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0" y="14"/>
                      </a:lnTo>
                      <a:lnTo>
                        <a:pt x="34" y="4"/>
                      </a:lnTo>
                      <a:lnTo>
                        <a:pt x="38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Freeform 160">
                  <a:extLst>
                    <a:ext uri="{FF2B5EF4-FFF2-40B4-BE49-F238E27FC236}">
                      <a16:creationId xmlns:a16="http://schemas.microsoft.com/office/drawing/2014/main" id="{EFDBA321-5B66-42D6-A789-78F7E5E8EA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1" y="2735"/>
                  <a:ext cx="184" cy="176"/>
                </a:xfrm>
                <a:custGeom>
                  <a:avLst/>
                  <a:gdLst>
                    <a:gd name="T0" fmla="*/ 0 w 184"/>
                    <a:gd name="T1" fmla="*/ 16 h 176"/>
                    <a:gd name="T2" fmla="*/ 168 w 184"/>
                    <a:gd name="T3" fmla="*/ 0 h 176"/>
                    <a:gd name="T4" fmla="*/ 184 w 184"/>
                    <a:gd name="T5" fmla="*/ 160 h 176"/>
                    <a:gd name="T6" fmla="*/ 16 w 184"/>
                    <a:gd name="T7" fmla="*/ 176 h 176"/>
                    <a:gd name="T8" fmla="*/ 0 w 184"/>
                    <a:gd name="T9" fmla="*/ 1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" h="176">
                      <a:moveTo>
                        <a:pt x="0" y="16"/>
                      </a:moveTo>
                      <a:lnTo>
                        <a:pt x="168" y="0"/>
                      </a:lnTo>
                      <a:lnTo>
                        <a:pt x="184" y="160"/>
                      </a:lnTo>
                      <a:lnTo>
                        <a:pt x="16" y="17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Freeform 161">
                  <a:extLst>
                    <a:ext uri="{FF2B5EF4-FFF2-40B4-BE49-F238E27FC236}">
                      <a16:creationId xmlns:a16="http://schemas.microsoft.com/office/drawing/2014/main" id="{B266A9DC-9A8F-40DA-9B09-0D57D2A1A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9" y="2679"/>
                  <a:ext cx="56" cy="240"/>
                </a:xfrm>
                <a:custGeom>
                  <a:avLst/>
                  <a:gdLst>
                    <a:gd name="T0" fmla="*/ 0 w 56"/>
                    <a:gd name="T1" fmla="*/ 16 h 240"/>
                    <a:gd name="T2" fmla="*/ 40 w 56"/>
                    <a:gd name="T3" fmla="*/ 0 h 240"/>
                    <a:gd name="T4" fmla="*/ 56 w 56"/>
                    <a:gd name="T5" fmla="*/ 240 h 240"/>
                    <a:gd name="T6" fmla="*/ 56 w 56"/>
                    <a:gd name="T7" fmla="*/ 240 h 240"/>
                    <a:gd name="T8" fmla="*/ 42 w 56"/>
                    <a:gd name="T9" fmla="*/ 238 h 240"/>
                    <a:gd name="T10" fmla="*/ 30 w 56"/>
                    <a:gd name="T11" fmla="*/ 234 h 240"/>
                    <a:gd name="T12" fmla="*/ 24 w 56"/>
                    <a:gd name="T13" fmla="*/ 232 h 240"/>
                    <a:gd name="T14" fmla="*/ 24 w 56"/>
                    <a:gd name="T15" fmla="*/ 232 h 240"/>
                    <a:gd name="T16" fmla="*/ 22 w 56"/>
                    <a:gd name="T17" fmla="*/ 222 h 240"/>
                    <a:gd name="T18" fmla="*/ 18 w 56"/>
                    <a:gd name="T19" fmla="*/ 196 h 240"/>
                    <a:gd name="T20" fmla="*/ 10 w 56"/>
                    <a:gd name="T21" fmla="*/ 122 h 240"/>
                    <a:gd name="T22" fmla="*/ 0 w 56"/>
                    <a:gd name="T23" fmla="*/ 16 h 240"/>
                    <a:gd name="T24" fmla="*/ 0 w 56"/>
                    <a:gd name="T25" fmla="*/ 1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" h="240">
                      <a:moveTo>
                        <a:pt x="0" y="16"/>
                      </a:moveTo>
                      <a:lnTo>
                        <a:pt x="40" y="0"/>
                      </a:lnTo>
                      <a:lnTo>
                        <a:pt x="56" y="240"/>
                      </a:lnTo>
                      <a:lnTo>
                        <a:pt x="56" y="240"/>
                      </a:lnTo>
                      <a:lnTo>
                        <a:pt x="42" y="238"/>
                      </a:lnTo>
                      <a:lnTo>
                        <a:pt x="30" y="234"/>
                      </a:lnTo>
                      <a:lnTo>
                        <a:pt x="24" y="232"/>
                      </a:lnTo>
                      <a:lnTo>
                        <a:pt x="24" y="232"/>
                      </a:lnTo>
                      <a:lnTo>
                        <a:pt x="22" y="222"/>
                      </a:lnTo>
                      <a:lnTo>
                        <a:pt x="18" y="196"/>
                      </a:lnTo>
                      <a:lnTo>
                        <a:pt x="10" y="122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162">
                  <a:extLst>
                    <a:ext uri="{FF2B5EF4-FFF2-40B4-BE49-F238E27FC236}">
                      <a16:creationId xmlns:a16="http://schemas.microsoft.com/office/drawing/2014/main" id="{745FC685-768B-449D-BEE0-6959DB7BF0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0" y="2919"/>
                  <a:ext cx="1065" cy="497"/>
                </a:xfrm>
                <a:custGeom>
                  <a:avLst/>
                  <a:gdLst>
                    <a:gd name="T0" fmla="*/ 0 w 1065"/>
                    <a:gd name="T1" fmla="*/ 369 h 497"/>
                    <a:gd name="T2" fmla="*/ 40 w 1065"/>
                    <a:gd name="T3" fmla="*/ 497 h 497"/>
                    <a:gd name="T4" fmla="*/ 40 w 1065"/>
                    <a:gd name="T5" fmla="*/ 497 h 497"/>
                    <a:gd name="T6" fmla="*/ 292 w 1065"/>
                    <a:gd name="T7" fmla="*/ 423 h 497"/>
                    <a:gd name="T8" fmla="*/ 466 w 1065"/>
                    <a:gd name="T9" fmla="*/ 371 h 497"/>
                    <a:gd name="T10" fmla="*/ 522 w 1065"/>
                    <a:gd name="T11" fmla="*/ 353 h 497"/>
                    <a:gd name="T12" fmla="*/ 544 w 1065"/>
                    <a:gd name="T13" fmla="*/ 345 h 497"/>
                    <a:gd name="T14" fmla="*/ 544 w 1065"/>
                    <a:gd name="T15" fmla="*/ 345 h 497"/>
                    <a:gd name="T16" fmla="*/ 548 w 1065"/>
                    <a:gd name="T17" fmla="*/ 331 h 497"/>
                    <a:gd name="T18" fmla="*/ 558 w 1065"/>
                    <a:gd name="T19" fmla="*/ 305 h 497"/>
                    <a:gd name="T20" fmla="*/ 576 w 1065"/>
                    <a:gd name="T21" fmla="*/ 265 h 497"/>
                    <a:gd name="T22" fmla="*/ 576 w 1065"/>
                    <a:gd name="T23" fmla="*/ 265 h 497"/>
                    <a:gd name="T24" fmla="*/ 598 w 1065"/>
                    <a:gd name="T25" fmla="*/ 261 h 497"/>
                    <a:gd name="T26" fmla="*/ 654 w 1065"/>
                    <a:gd name="T27" fmla="*/ 249 h 497"/>
                    <a:gd name="T28" fmla="*/ 820 w 1065"/>
                    <a:gd name="T29" fmla="*/ 219 h 497"/>
                    <a:gd name="T30" fmla="*/ 1065 w 1065"/>
                    <a:gd name="T31" fmla="*/ 176 h 497"/>
                    <a:gd name="T32" fmla="*/ 1065 w 1065"/>
                    <a:gd name="T33" fmla="*/ 0 h 497"/>
                    <a:gd name="T34" fmla="*/ 496 w 1065"/>
                    <a:gd name="T35" fmla="*/ 40 h 497"/>
                    <a:gd name="T36" fmla="*/ 376 w 1065"/>
                    <a:gd name="T37" fmla="*/ 273 h 497"/>
                    <a:gd name="T38" fmla="*/ 0 w 1065"/>
                    <a:gd name="T39" fmla="*/ 369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65" h="497">
                      <a:moveTo>
                        <a:pt x="0" y="369"/>
                      </a:moveTo>
                      <a:lnTo>
                        <a:pt x="40" y="497"/>
                      </a:lnTo>
                      <a:lnTo>
                        <a:pt x="40" y="497"/>
                      </a:lnTo>
                      <a:lnTo>
                        <a:pt x="292" y="423"/>
                      </a:lnTo>
                      <a:lnTo>
                        <a:pt x="466" y="371"/>
                      </a:lnTo>
                      <a:lnTo>
                        <a:pt x="522" y="353"/>
                      </a:lnTo>
                      <a:lnTo>
                        <a:pt x="544" y="345"/>
                      </a:lnTo>
                      <a:lnTo>
                        <a:pt x="544" y="345"/>
                      </a:lnTo>
                      <a:lnTo>
                        <a:pt x="548" y="331"/>
                      </a:lnTo>
                      <a:lnTo>
                        <a:pt x="558" y="305"/>
                      </a:lnTo>
                      <a:lnTo>
                        <a:pt x="576" y="265"/>
                      </a:lnTo>
                      <a:lnTo>
                        <a:pt x="576" y="265"/>
                      </a:lnTo>
                      <a:lnTo>
                        <a:pt x="598" y="261"/>
                      </a:lnTo>
                      <a:lnTo>
                        <a:pt x="654" y="249"/>
                      </a:lnTo>
                      <a:lnTo>
                        <a:pt x="820" y="219"/>
                      </a:lnTo>
                      <a:lnTo>
                        <a:pt x="1065" y="176"/>
                      </a:lnTo>
                      <a:lnTo>
                        <a:pt x="1065" y="0"/>
                      </a:lnTo>
                      <a:lnTo>
                        <a:pt x="496" y="40"/>
                      </a:lnTo>
                      <a:lnTo>
                        <a:pt x="376" y="273"/>
                      </a:lnTo>
                      <a:lnTo>
                        <a:pt x="0" y="36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163">
                  <a:extLst>
                    <a:ext uri="{FF2B5EF4-FFF2-40B4-BE49-F238E27FC236}">
                      <a16:creationId xmlns:a16="http://schemas.microsoft.com/office/drawing/2014/main" id="{6CF7257E-3D82-441F-8097-05513D2321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" y="3103"/>
                  <a:ext cx="88" cy="281"/>
                </a:xfrm>
                <a:custGeom>
                  <a:avLst/>
                  <a:gdLst>
                    <a:gd name="T0" fmla="*/ 88 w 88"/>
                    <a:gd name="T1" fmla="*/ 273 h 281"/>
                    <a:gd name="T2" fmla="*/ 48 w 88"/>
                    <a:gd name="T3" fmla="*/ 0 h 281"/>
                    <a:gd name="T4" fmla="*/ 24 w 88"/>
                    <a:gd name="T5" fmla="*/ 8 h 281"/>
                    <a:gd name="T6" fmla="*/ 0 w 88"/>
                    <a:gd name="T7" fmla="*/ 281 h 281"/>
                    <a:gd name="T8" fmla="*/ 88 w 88"/>
                    <a:gd name="T9" fmla="*/ 273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281">
                      <a:moveTo>
                        <a:pt x="88" y="273"/>
                      </a:moveTo>
                      <a:lnTo>
                        <a:pt x="48" y="0"/>
                      </a:lnTo>
                      <a:lnTo>
                        <a:pt x="24" y="8"/>
                      </a:lnTo>
                      <a:lnTo>
                        <a:pt x="0" y="281"/>
                      </a:lnTo>
                      <a:lnTo>
                        <a:pt x="88" y="273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164">
                  <a:extLst>
                    <a:ext uri="{FF2B5EF4-FFF2-40B4-BE49-F238E27FC236}">
                      <a16:creationId xmlns:a16="http://schemas.microsoft.com/office/drawing/2014/main" id="{804DDF76-52C4-479F-A8F6-EE8C7A4A20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2" y="3031"/>
                  <a:ext cx="281" cy="88"/>
                </a:xfrm>
                <a:custGeom>
                  <a:avLst/>
                  <a:gdLst>
                    <a:gd name="T0" fmla="*/ 273 w 281"/>
                    <a:gd name="T1" fmla="*/ 0 h 88"/>
                    <a:gd name="T2" fmla="*/ 0 w 281"/>
                    <a:gd name="T3" fmla="*/ 40 h 88"/>
                    <a:gd name="T4" fmla="*/ 8 w 281"/>
                    <a:gd name="T5" fmla="*/ 64 h 88"/>
                    <a:gd name="T6" fmla="*/ 281 w 281"/>
                    <a:gd name="T7" fmla="*/ 88 h 88"/>
                    <a:gd name="T8" fmla="*/ 273 w 281"/>
                    <a:gd name="T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1" h="88">
                      <a:moveTo>
                        <a:pt x="273" y="0"/>
                      </a:moveTo>
                      <a:lnTo>
                        <a:pt x="0" y="40"/>
                      </a:lnTo>
                      <a:lnTo>
                        <a:pt x="8" y="64"/>
                      </a:lnTo>
                      <a:lnTo>
                        <a:pt x="281" y="88"/>
                      </a:lnTo>
                      <a:lnTo>
                        <a:pt x="273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Freeform 165">
                  <a:extLst>
                    <a:ext uri="{FF2B5EF4-FFF2-40B4-BE49-F238E27FC236}">
                      <a16:creationId xmlns:a16="http://schemas.microsoft.com/office/drawing/2014/main" id="{6D31DD98-6EE4-451C-88A3-34AE485853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6" y="2783"/>
                  <a:ext cx="88" cy="280"/>
                </a:xfrm>
                <a:custGeom>
                  <a:avLst/>
                  <a:gdLst>
                    <a:gd name="T0" fmla="*/ 88 w 88"/>
                    <a:gd name="T1" fmla="*/ 8 h 280"/>
                    <a:gd name="T2" fmla="*/ 48 w 88"/>
                    <a:gd name="T3" fmla="*/ 280 h 280"/>
                    <a:gd name="T4" fmla="*/ 24 w 88"/>
                    <a:gd name="T5" fmla="*/ 272 h 280"/>
                    <a:gd name="T6" fmla="*/ 0 w 88"/>
                    <a:gd name="T7" fmla="*/ 0 h 280"/>
                    <a:gd name="T8" fmla="*/ 88 w 88"/>
                    <a:gd name="T9" fmla="*/ 8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280">
                      <a:moveTo>
                        <a:pt x="88" y="8"/>
                      </a:moveTo>
                      <a:lnTo>
                        <a:pt x="48" y="280"/>
                      </a:lnTo>
                      <a:lnTo>
                        <a:pt x="24" y="272"/>
                      </a:lnTo>
                      <a:lnTo>
                        <a:pt x="0" y="0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166">
                  <a:extLst>
                    <a:ext uri="{FF2B5EF4-FFF2-40B4-BE49-F238E27FC236}">
                      <a16:creationId xmlns:a16="http://schemas.microsoft.com/office/drawing/2014/main" id="{DB5A4C5B-93F8-4976-ABCD-94C1B00D2B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2" y="3047"/>
                  <a:ext cx="280" cy="89"/>
                </a:xfrm>
                <a:custGeom>
                  <a:avLst/>
                  <a:gdLst>
                    <a:gd name="T0" fmla="*/ 8 w 280"/>
                    <a:gd name="T1" fmla="*/ 0 h 89"/>
                    <a:gd name="T2" fmla="*/ 280 w 280"/>
                    <a:gd name="T3" fmla="*/ 40 h 89"/>
                    <a:gd name="T4" fmla="*/ 272 w 280"/>
                    <a:gd name="T5" fmla="*/ 64 h 89"/>
                    <a:gd name="T6" fmla="*/ 0 w 280"/>
                    <a:gd name="T7" fmla="*/ 89 h 89"/>
                    <a:gd name="T8" fmla="*/ 8 w 280"/>
                    <a:gd name="T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0" h="89">
                      <a:moveTo>
                        <a:pt x="8" y="0"/>
                      </a:moveTo>
                      <a:lnTo>
                        <a:pt x="280" y="40"/>
                      </a:lnTo>
                      <a:lnTo>
                        <a:pt x="272" y="64"/>
                      </a:lnTo>
                      <a:lnTo>
                        <a:pt x="0" y="8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167">
                  <a:extLst>
                    <a:ext uri="{FF2B5EF4-FFF2-40B4-BE49-F238E27FC236}">
                      <a16:creationId xmlns:a16="http://schemas.microsoft.com/office/drawing/2014/main" id="{BDC25DF3-B60F-49D4-9D2E-877EC3F46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0" y="3079"/>
                  <a:ext cx="221" cy="243"/>
                </a:xfrm>
                <a:custGeom>
                  <a:avLst/>
                  <a:gdLst>
                    <a:gd name="T0" fmla="*/ 221 w 221"/>
                    <a:gd name="T1" fmla="*/ 179 h 243"/>
                    <a:gd name="T2" fmla="*/ 12 w 221"/>
                    <a:gd name="T3" fmla="*/ 0 h 243"/>
                    <a:gd name="T4" fmla="*/ 0 w 221"/>
                    <a:gd name="T5" fmla="*/ 22 h 243"/>
                    <a:gd name="T6" fmla="*/ 159 w 221"/>
                    <a:gd name="T7" fmla="*/ 243 h 243"/>
                    <a:gd name="T8" fmla="*/ 221 w 221"/>
                    <a:gd name="T9" fmla="*/ 1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243">
                      <a:moveTo>
                        <a:pt x="221" y="179"/>
                      </a:moveTo>
                      <a:lnTo>
                        <a:pt x="12" y="0"/>
                      </a:lnTo>
                      <a:lnTo>
                        <a:pt x="0" y="22"/>
                      </a:lnTo>
                      <a:lnTo>
                        <a:pt x="159" y="243"/>
                      </a:lnTo>
                      <a:lnTo>
                        <a:pt x="221" y="17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168">
                  <a:extLst>
                    <a:ext uri="{FF2B5EF4-FFF2-40B4-BE49-F238E27FC236}">
                      <a16:creationId xmlns:a16="http://schemas.microsoft.com/office/drawing/2014/main" id="{5CEB7360-F806-4514-A246-C10EB8F41C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6" y="2849"/>
                  <a:ext cx="245" cy="224"/>
                </a:xfrm>
                <a:custGeom>
                  <a:avLst/>
                  <a:gdLst>
                    <a:gd name="T0" fmla="*/ 181 w 245"/>
                    <a:gd name="T1" fmla="*/ 0 h 224"/>
                    <a:gd name="T2" fmla="*/ 0 w 245"/>
                    <a:gd name="T3" fmla="*/ 212 h 224"/>
                    <a:gd name="T4" fmla="*/ 20 w 245"/>
                    <a:gd name="T5" fmla="*/ 224 h 224"/>
                    <a:gd name="T6" fmla="*/ 245 w 245"/>
                    <a:gd name="T7" fmla="*/ 62 h 224"/>
                    <a:gd name="T8" fmla="*/ 181 w 245"/>
                    <a:gd name="T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5" h="224">
                      <a:moveTo>
                        <a:pt x="181" y="0"/>
                      </a:moveTo>
                      <a:lnTo>
                        <a:pt x="0" y="212"/>
                      </a:lnTo>
                      <a:lnTo>
                        <a:pt x="20" y="224"/>
                      </a:lnTo>
                      <a:lnTo>
                        <a:pt x="245" y="62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169">
                  <a:extLst>
                    <a:ext uri="{FF2B5EF4-FFF2-40B4-BE49-F238E27FC236}">
                      <a16:creationId xmlns:a16="http://schemas.microsoft.com/office/drawing/2014/main" id="{6DA9BA0C-285F-4121-A471-41FF768537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4" y="2827"/>
                  <a:ext cx="220" cy="242"/>
                </a:xfrm>
                <a:custGeom>
                  <a:avLst/>
                  <a:gdLst>
                    <a:gd name="T0" fmla="*/ 72 w 220"/>
                    <a:gd name="T1" fmla="*/ 0 h 242"/>
                    <a:gd name="T2" fmla="*/ 220 w 220"/>
                    <a:gd name="T3" fmla="*/ 232 h 242"/>
                    <a:gd name="T4" fmla="*/ 196 w 220"/>
                    <a:gd name="T5" fmla="*/ 242 h 242"/>
                    <a:gd name="T6" fmla="*/ 0 w 220"/>
                    <a:gd name="T7" fmla="*/ 52 h 242"/>
                    <a:gd name="T8" fmla="*/ 72 w 220"/>
                    <a:gd name="T9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" h="242">
                      <a:moveTo>
                        <a:pt x="72" y="0"/>
                      </a:moveTo>
                      <a:lnTo>
                        <a:pt x="220" y="232"/>
                      </a:lnTo>
                      <a:lnTo>
                        <a:pt x="196" y="242"/>
                      </a:lnTo>
                      <a:lnTo>
                        <a:pt x="0" y="52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170">
                  <a:extLst>
                    <a:ext uri="{FF2B5EF4-FFF2-40B4-BE49-F238E27FC236}">
                      <a16:creationId xmlns:a16="http://schemas.microsoft.com/office/drawing/2014/main" id="{147CF632-BCF3-4B78-B91C-E215A4E59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4" y="3099"/>
                  <a:ext cx="240" cy="221"/>
                </a:xfrm>
                <a:custGeom>
                  <a:avLst/>
                  <a:gdLst>
                    <a:gd name="T0" fmla="*/ 0 w 240"/>
                    <a:gd name="T1" fmla="*/ 149 h 221"/>
                    <a:gd name="T2" fmla="*/ 232 w 240"/>
                    <a:gd name="T3" fmla="*/ 0 h 221"/>
                    <a:gd name="T4" fmla="*/ 240 w 240"/>
                    <a:gd name="T5" fmla="*/ 24 h 221"/>
                    <a:gd name="T6" fmla="*/ 50 w 240"/>
                    <a:gd name="T7" fmla="*/ 221 h 221"/>
                    <a:gd name="T8" fmla="*/ 0 w 240"/>
                    <a:gd name="T9" fmla="*/ 149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221">
                      <a:moveTo>
                        <a:pt x="0" y="149"/>
                      </a:moveTo>
                      <a:lnTo>
                        <a:pt x="232" y="0"/>
                      </a:lnTo>
                      <a:lnTo>
                        <a:pt x="240" y="24"/>
                      </a:lnTo>
                      <a:lnTo>
                        <a:pt x="50" y="221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171">
                  <a:extLst>
                    <a:ext uri="{FF2B5EF4-FFF2-40B4-BE49-F238E27FC236}">
                      <a16:creationId xmlns:a16="http://schemas.microsoft.com/office/drawing/2014/main" id="{9C034DB5-C259-4713-84FE-4D98BF56328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00" y="2719"/>
                  <a:ext cx="705" cy="705"/>
                </a:xfrm>
                <a:custGeom>
                  <a:avLst/>
                  <a:gdLst>
                    <a:gd name="T0" fmla="*/ 703 w 705"/>
                    <a:gd name="T1" fmla="*/ 388 h 705"/>
                    <a:gd name="T2" fmla="*/ 677 w 705"/>
                    <a:gd name="T3" fmla="*/ 491 h 705"/>
                    <a:gd name="T4" fmla="*/ 625 w 705"/>
                    <a:gd name="T5" fmla="*/ 577 h 705"/>
                    <a:gd name="T6" fmla="*/ 549 w 705"/>
                    <a:gd name="T7" fmla="*/ 645 h 705"/>
                    <a:gd name="T8" fmla="*/ 457 w 705"/>
                    <a:gd name="T9" fmla="*/ 689 h 705"/>
                    <a:gd name="T10" fmla="*/ 352 w 705"/>
                    <a:gd name="T11" fmla="*/ 705 h 705"/>
                    <a:gd name="T12" fmla="*/ 282 w 705"/>
                    <a:gd name="T13" fmla="*/ 697 h 705"/>
                    <a:gd name="T14" fmla="*/ 184 w 705"/>
                    <a:gd name="T15" fmla="*/ 663 h 705"/>
                    <a:gd name="T16" fmla="*/ 104 w 705"/>
                    <a:gd name="T17" fmla="*/ 601 h 705"/>
                    <a:gd name="T18" fmla="*/ 42 w 705"/>
                    <a:gd name="T19" fmla="*/ 521 h 705"/>
                    <a:gd name="T20" fmla="*/ 8 w 705"/>
                    <a:gd name="T21" fmla="*/ 423 h 705"/>
                    <a:gd name="T22" fmla="*/ 0 w 705"/>
                    <a:gd name="T23" fmla="*/ 352 h 705"/>
                    <a:gd name="T24" fmla="*/ 16 w 705"/>
                    <a:gd name="T25" fmla="*/ 248 h 705"/>
                    <a:gd name="T26" fmla="*/ 60 w 705"/>
                    <a:gd name="T27" fmla="*/ 156 h 705"/>
                    <a:gd name="T28" fmla="*/ 128 w 705"/>
                    <a:gd name="T29" fmla="*/ 80 h 705"/>
                    <a:gd name="T30" fmla="*/ 214 w 705"/>
                    <a:gd name="T31" fmla="*/ 28 h 705"/>
                    <a:gd name="T32" fmla="*/ 316 w 705"/>
                    <a:gd name="T33" fmla="*/ 2 h 705"/>
                    <a:gd name="T34" fmla="*/ 388 w 705"/>
                    <a:gd name="T35" fmla="*/ 2 h 705"/>
                    <a:gd name="T36" fmla="*/ 491 w 705"/>
                    <a:gd name="T37" fmla="*/ 28 h 705"/>
                    <a:gd name="T38" fmla="*/ 577 w 705"/>
                    <a:gd name="T39" fmla="*/ 80 h 705"/>
                    <a:gd name="T40" fmla="*/ 645 w 705"/>
                    <a:gd name="T41" fmla="*/ 156 h 705"/>
                    <a:gd name="T42" fmla="*/ 689 w 705"/>
                    <a:gd name="T43" fmla="*/ 248 h 705"/>
                    <a:gd name="T44" fmla="*/ 705 w 705"/>
                    <a:gd name="T45" fmla="*/ 352 h 705"/>
                    <a:gd name="T46" fmla="*/ 617 w 705"/>
                    <a:gd name="T47" fmla="*/ 352 h 705"/>
                    <a:gd name="T48" fmla="*/ 605 w 705"/>
                    <a:gd name="T49" fmla="*/ 274 h 705"/>
                    <a:gd name="T50" fmla="*/ 571 w 705"/>
                    <a:gd name="T51" fmla="*/ 204 h 705"/>
                    <a:gd name="T52" fmla="*/ 521 w 705"/>
                    <a:gd name="T53" fmla="*/ 148 h 705"/>
                    <a:gd name="T54" fmla="*/ 455 w 705"/>
                    <a:gd name="T55" fmla="*/ 108 h 705"/>
                    <a:gd name="T56" fmla="*/ 378 w 705"/>
                    <a:gd name="T57" fmla="*/ 90 h 705"/>
                    <a:gd name="T58" fmla="*/ 326 w 705"/>
                    <a:gd name="T59" fmla="*/ 90 h 705"/>
                    <a:gd name="T60" fmla="*/ 250 w 705"/>
                    <a:gd name="T61" fmla="*/ 108 h 705"/>
                    <a:gd name="T62" fmla="*/ 184 w 705"/>
                    <a:gd name="T63" fmla="*/ 148 h 705"/>
                    <a:gd name="T64" fmla="*/ 134 w 705"/>
                    <a:gd name="T65" fmla="*/ 204 h 705"/>
                    <a:gd name="T66" fmla="*/ 100 w 705"/>
                    <a:gd name="T67" fmla="*/ 274 h 705"/>
                    <a:gd name="T68" fmla="*/ 88 w 705"/>
                    <a:gd name="T69" fmla="*/ 352 h 705"/>
                    <a:gd name="T70" fmla="*/ 94 w 705"/>
                    <a:gd name="T71" fmla="*/ 406 h 705"/>
                    <a:gd name="T72" fmla="*/ 120 w 705"/>
                    <a:gd name="T73" fmla="*/ 479 h 705"/>
                    <a:gd name="T74" fmla="*/ 166 w 705"/>
                    <a:gd name="T75" fmla="*/ 539 h 705"/>
                    <a:gd name="T76" fmla="*/ 226 w 705"/>
                    <a:gd name="T77" fmla="*/ 585 h 705"/>
                    <a:gd name="T78" fmla="*/ 298 w 705"/>
                    <a:gd name="T79" fmla="*/ 611 h 705"/>
                    <a:gd name="T80" fmla="*/ 352 w 705"/>
                    <a:gd name="T81" fmla="*/ 617 h 705"/>
                    <a:gd name="T82" fmla="*/ 431 w 705"/>
                    <a:gd name="T83" fmla="*/ 605 h 705"/>
                    <a:gd name="T84" fmla="*/ 501 w 705"/>
                    <a:gd name="T85" fmla="*/ 571 h 705"/>
                    <a:gd name="T86" fmla="*/ 557 w 705"/>
                    <a:gd name="T87" fmla="*/ 521 h 705"/>
                    <a:gd name="T88" fmla="*/ 597 w 705"/>
                    <a:gd name="T89" fmla="*/ 455 h 705"/>
                    <a:gd name="T90" fmla="*/ 615 w 705"/>
                    <a:gd name="T91" fmla="*/ 378 h 7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5" h="705">
                      <a:moveTo>
                        <a:pt x="705" y="352"/>
                      </a:moveTo>
                      <a:lnTo>
                        <a:pt x="705" y="352"/>
                      </a:lnTo>
                      <a:lnTo>
                        <a:pt x="703" y="388"/>
                      </a:lnTo>
                      <a:lnTo>
                        <a:pt x="697" y="423"/>
                      </a:lnTo>
                      <a:lnTo>
                        <a:pt x="689" y="457"/>
                      </a:lnTo>
                      <a:lnTo>
                        <a:pt x="677" y="491"/>
                      </a:lnTo>
                      <a:lnTo>
                        <a:pt x="663" y="521"/>
                      </a:lnTo>
                      <a:lnTo>
                        <a:pt x="645" y="549"/>
                      </a:lnTo>
                      <a:lnTo>
                        <a:pt x="625" y="577"/>
                      </a:lnTo>
                      <a:lnTo>
                        <a:pt x="601" y="601"/>
                      </a:lnTo>
                      <a:lnTo>
                        <a:pt x="577" y="625"/>
                      </a:lnTo>
                      <a:lnTo>
                        <a:pt x="549" y="645"/>
                      </a:lnTo>
                      <a:lnTo>
                        <a:pt x="521" y="663"/>
                      </a:lnTo>
                      <a:lnTo>
                        <a:pt x="491" y="677"/>
                      </a:lnTo>
                      <a:lnTo>
                        <a:pt x="457" y="689"/>
                      </a:lnTo>
                      <a:lnTo>
                        <a:pt x="422" y="697"/>
                      </a:lnTo>
                      <a:lnTo>
                        <a:pt x="388" y="703"/>
                      </a:lnTo>
                      <a:lnTo>
                        <a:pt x="352" y="705"/>
                      </a:lnTo>
                      <a:lnTo>
                        <a:pt x="352" y="705"/>
                      </a:lnTo>
                      <a:lnTo>
                        <a:pt x="316" y="703"/>
                      </a:lnTo>
                      <a:lnTo>
                        <a:pt x="282" y="697"/>
                      </a:lnTo>
                      <a:lnTo>
                        <a:pt x="248" y="689"/>
                      </a:lnTo>
                      <a:lnTo>
                        <a:pt x="214" y="677"/>
                      </a:lnTo>
                      <a:lnTo>
                        <a:pt x="184" y="663"/>
                      </a:lnTo>
                      <a:lnTo>
                        <a:pt x="156" y="645"/>
                      </a:lnTo>
                      <a:lnTo>
                        <a:pt x="128" y="625"/>
                      </a:lnTo>
                      <a:lnTo>
                        <a:pt x="104" y="601"/>
                      </a:lnTo>
                      <a:lnTo>
                        <a:pt x="80" y="577"/>
                      </a:lnTo>
                      <a:lnTo>
                        <a:pt x="60" y="549"/>
                      </a:lnTo>
                      <a:lnTo>
                        <a:pt x="42" y="521"/>
                      </a:lnTo>
                      <a:lnTo>
                        <a:pt x="28" y="491"/>
                      </a:lnTo>
                      <a:lnTo>
                        <a:pt x="16" y="457"/>
                      </a:lnTo>
                      <a:lnTo>
                        <a:pt x="8" y="423"/>
                      </a:lnTo>
                      <a:lnTo>
                        <a:pt x="2" y="388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2" y="316"/>
                      </a:lnTo>
                      <a:lnTo>
                        <a:pt x="8" y="282"/>
                      </a:lnTo>
                      <a:lnTo>
                        <a:pt x="16" y="248"/>
                      </a:lnTo>
                      <a:lnTo>
                        <a:pt x="28" y="214"/>
                      </a:lnTo>
                      <a:lnTo>
                        <a:pt x="42" y="184"/>
                      </a:lnTo>
                      <a:lnTo>
                        <a:pt x="60" y="156"/>
                      </a:lnTo>
                      <a:lnTo>
                        <a:pt x="80" y="128"/>
                      </a:lnTo>
                      <a:lnTo>
                        <a:pt x="104" y="104"/>
                      </a:lnTo>
                      <a:lnTo>
                        <a:pt x="128" y="80"/>
                      </a:lnTo>
                      <a:lnTo>
                        <a:pt x="156" y="60"/>
                      </a:lnTo>
                      <a:lnTo>
                        <a:pt x="184" y="42"/>
                      </a:lnTo>
                      <a:lnTo>
                        <a:pt x="214" y="28"/>
                      </a:lnTo>
                      <a:lnTo>
                        <a:pt x="248" y="16"/>
                      </a:lnTo>
                      <a:lnTo>
                        <a:pt x="282" y="8"/>
                      </a:lnTo>
                      <a:lnTo>
                        <a:pt x="316" y="2"/>
                      </a:lnTo>
                      <a:lnTo>
                        <a:pt x="352" y="0"/>
                      </a:lnTo>
                      <a:lnTo>
                        <a:pt x="352" y="0"/>
                      </a:lnTo>
                      <a:lnTo>
                        <a:pt x="388" y="2"/>
                      </a:lnTo>
                      <a:lnTo>
                        <a:pt x="422" y="8"/>
                      </a:lnTo>
                      <a:lnTo>
                        <a:pt x="457" y="16"/>
                      </a:lnTo>
                      <a:lnTo>
                        <a:pt x="491" y="28"/>
                      </a:lnTo>
                      <a:lnTo>
                        <a:pt x="521" y="42"/>
                      </a:lnTo>
                      <a:lnTo>
                        <a:pt x="549" y="60"/>
                      </a:lnTo>
                      <a:lnTo>
                        <a:pt x="577" y="80"/>
                      </a:lnTo>
                      <a:lnTo>
                        <a:pt x="601" y="104"/>
                      </a:lnTo>
                      <a:lnTo>
                        <a:pt x="625" y="128"/>
                      </a:lnTo>
                      <a:lnTo>
                        <a:pt x="645" y="156"/>
                      </a:lnTo>
                      <a:lnTo>
                        <a:pt x="663" y="184"/>
                      </a:lnTo>
                      <a:lnTo>
                        <a:pt x="677" y="214"/>
                      </a:lnTo>
                      <a:lnTo>
                        <a:pt x="689" y="248"/>
                      </a:lnTo>
                      <a:lnTo>
                        <a:pt x="697" y="282"/>
                      </a:lnTo>
                      <a:lnTo>
                        <a:pt x="703" y="316"/>
                      </a:lnTo>
                      <a:lnTo>
                        <a:pt x="705" y="352"/>
                      </a:lnTo>
                      <a:lnTo>
                        <a:pt x="705" y="352"/>
                      </a:lnTo>
                      <a:close/>
                      <a:moveTo>
                        <a:pt x="617" y="352"/>
                      </a:moveTo>
                      <a:lnTo>
                        <a:pt x="617" y="352"/>
                      </a:lnTo>
                      <a:lnTo>
                        <a:pt x="615" y="326"/>
                      </a:lnTo>
                      <a:lnTo>
                        <a:pt x="611" y="298"/>
                      </a:lnTo>
                      <a:lnTo>
                        <a:pt x="605" y="274"/>
                      </a:lnTo>
                      <a:lnTo>
                        <a:pt x="597" y="250"/>
                      </a:lnTo>
                      <a:lnTo>
                        <a:pt x="585" y="226"/>
                      </a:lnTo>
                      <a:lnTo>
                        <a:pt x="571" y="204"/>
                      </a:lnTo>
                      <a:lnTo>
                        <a:pt x="557" y="184"/>
                      </a:lnTo>
                      <a:lnTo>
                        <a:pt x="539" y="166"/>
                      </a:lnTo>
                      <a:lnTo>
                        <a:pt x="521" y="148"/>
                      </a:lnTo>
                      <a:lnTo>
                        <a:pt x="501" y="134"/>
                      </a:lnTo>
                      <a:lnTo>
                        <a:pt x="479" y="120"/>
                      </a:lnTo>
                      <a:lnTo>
                        <a:pt x="455" y="108"/>
                      </a:lnTo>
                      <a:lnTo>
                        <a:pt x="431" y="100"/>
                      </a:lnTo>
                      <a:lnTo>
                        <a:pt x="406" y="94"/>
                      </a:lnTo>
                      <a:lnTo>
                        <a:pt x="378" y="90"/>
                      </a:lnTo>
                      <a:lnTo>
                        <a:pt x="352" y="88"/>
                      </a:lnTo>
                      <a:lnTo>
                        <a:pt x="352" y="88"/>
                      </a:lnTo>
                      <a:lnTo>
                        <a:pt x="326" y="90"/>
                      </a:lnTo>
                      <a:lnTo>
                        <a:pt x="298" y="94"/>
                      </a:lnTo>
                      <a:lnTo>
                        <a:pt x="274" y="100"/>
                      </a:lnTo>
                      <a:lnTo>
                        <a:pt x="250" y="108"/>
                      </a:lnTo>
                      <a:lnTo>
                        <a:pt x="226" y="120"/>
                      </a:lnTo>
                      <a:lnTo>
                        <a:pt x="204" y="134"/>
                      </a:lnTo>
                      <a:lnTo>
                        <a:pt x="184" y="148"/>
                      </a:lnTo>
                      <a:lnTo>
                        <a:pt x="166" y="166"/>
                      </a:lnTo>
                      <a:lnTo>
                        <a:pt x="148" y="184"/>
                      </a:lnTo>
                      <a:lnTo>
                        <a:pt x="134" y="204"/>
                      </a:lnTo>
                      <a:lnTo>
                        <a:pt x="120" y="226"/>
                      </a:lnTo>
                      <a:lnTo>
                        <a:pt x="108" y="250"/>
                      </a:lnTo>
                      <a:lnTo>
                        <a:pt x="100" y="274"/>
                      </a:lnTo>
                      <a:lnTo>
                        <a:pt x="94" y="298"/>
                      </a:lnTo>
                      <a:lnTo>
                        <a:pt x="90" y="326"/>
                      </a:lnTo>
                      <a:lnTo>
                        <a:pt x="88" y="352"/>
                      </a:lnTo>
                      <a:lnTo>
                        <a:pt x="88" y="352"/>
                      </a:lnTo>
                      <a:lnTo>
                        <a:pt x="90" y="378"/>
                      </a:lnTo>
                      <a:lnTo>
                        <a:pt x="94" y="406"/>
                      </a:lnTo>
                      <a:lnTo>
                        <a:pt x="100" y="431"/>
                      </a:lnTo>
                      <a:lnTo>
                        <a:pt x="108" y="455"/>
                      </a:lnTo>
                      <a:lnTo>
                        <a:pt x="120" y="479"/>
                      </a:lnTo>
                      <a:lnTo>
                        <a:pt x="134" y="501"/>
                      </a:lnTo>
                      <a:lnTo>
                        <a:pt x="148" y="521"/>
                      </a:lnTo>
                      <a:lnTo>
                        <a:pt x="166" y="539"/>
                      </a:lnTo>
                      <a:lnTo>
                        <a:pt x="184" y="557"/>
                      </a:lnTo>
                      <a:lnTo>
                        <a:pt x="204" y="571"/>
                      </a:lnTo>
                      <a:lnTo>
                        <a:pt x="226" y="585"/>
                      </a:lnTo>
                      <a:lnTo>
                        <a:pt x="250" y="597"/>
                      </a:lnTo>
                      <a:lnTo>
                        <a:pt x="274" y="605"/>
                      </a:lnTo>
                      <a:lnTo>
                        <a:pt x="298" y="611"/>
                      </a:lnTo>
                      <a:lnTo>
                        <a:pt x="326" y="615"/>
                      </a:lnTo>
                      <a:lnTo>
                        <a:pt x="352" y="617"/>
                      </a:lnTo>
                      <a:lnTo>
                        <a:pt x="352" y="617"/>
                      </a:lnTo>
                      <a:lnTo>
                        <a:pt x="378" y="615"/>
                      </a:lnTo>
                      <a:lnTo>
                        <a:pt x="406" y="611"/>
                      </a:lnTo>
                      <a:lnTo>
                        <a:pt x="431" y="605"/>
                      </a:lnTo>
                      <a:lnTo>
                        <a:pt x="455" y="597"/>
                      </a:lnTo>
                      <a:lnTo>
                        <a:pt x="479" y="585"/>
                      </a:lnTo>
                      <a:lnTo>
                        <a:pt x="501" y="571"/>
                      </a:lnTo>
                      <a:lnTo>
                        <a:pt x="521" y="557"/>
                      </a:lnTo>
                      <a:lnTo>
                        <a:pt x="539" y="539"/>
                      </a:lnTo>
                      <a:lnTo>
                        <a:pt x="557" y="521"/>
                      </a:lnTo>
                      <a:lnTo>
                        <a:pt x="571" y="501"/>
                      </a:lnTo>
                      <a:lnTo>
                        <a:pt x="585" y="479"/>
                      </a:lnTo>
                      <a:lnTo>
                        <a:pt x="597" y="455"/>
                      </a:lnTo>
                      <a:lnTo>
                        <a:pt x="605" y="431"/>
                      </a:lnTo>
                      <a:lnTo>
                        <a:pt x="611" y="406"/>
                      </a:lnTo>
                      <a:lnTo>
                        <a:pt x="615" y="378"/>
                      </a:lnTo>
                      <a:lnTo>
                        <a:pt x="617" y="352"/>
                      </a:lnTo>
                      <a:lnTo>
                        <a:pt x="617" y="352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Freeform 172">
                  <a:extLst>
                    <a:ext uri="{FF2B5EF4-FFF2-40B4-BE49-F238E27FC236}">
                      <a16:creationId xmlns:a16="http://schemas.microsoft.com/office/drawing/2014/main" id="{3AD82408-2AC6-4474-9EA7-A325EBE99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2" y="2991"/>
                  <a:ext cx="161" cy="161"/>
                </a:xfrm>
                <a:custGeom>
                  <a:avLst/>
                  <a:gdLst>
                    <a:gd name="T0" fmla="*/ 161 w 161"/>
                    <a:gd name="T1" fmla="*/ 80 h 161"/>
                    <a:gd name="T2" fmla="*/ 161 w 161"/>
                    <a:gd name="T3" fmla="*/ 80 h 161"/>
                    <a:gd name="T4" fmla="*/ 159 w 161"/>
                    <a:gd name="T5" fmla="*/ 64 h 161"/>
                    <a:gd name="T6" fmla="*/ 155 w 161"/>
                    <a:gd name="T7" fmla="*/ 48 h 161"/>
                    <a:gd name="T8" fmla="*/ 146 w 161"/>
                    <a:gd name="T9" fmla="*/ 36 h 161"/>
                    <a:gd name="T10" fmla="*/ 136 w 161"/>
                    <a:gd name="T11" fmla="*/ 24 h 161"/>
                    <a:gd name="T12" fmla="*/ 124 w 161"/>
                    <a:gd name="T13" fmla="*/ 14 h 161"/>
                    <a:gd name="T14" fmla="*/ 112 w 161"/>
                    <a:gd name="T15" fmla="*/ 6 h 161"/>
                    <a:gd name="T16" fmla="*/ 96 w 161"/>
                    <a:gd name="T17" fmla="*/ 2 h 161"/>
                    <a:gd name="T18" fmla="*/ 80 w 161"/>
                    <a:gd name="T19" fmla="*/ 0 h 161"/>
                    <a:gd name="T20" fmla="*/ 80 w 161"/>
                    <a:gd name="T21" fmla="*/ 0 h 161"/>
                    <a:gd name="T22" fmla="*/ 64 w 161"/>
                    <a:gd name="T23" fmla="*/ 2 h 161"/>
                    <a:gd name="T24" fmla="*/ 48 w 161"/>
                    <a:gd name="T25" fmla="*/ 6 h 161"/>
                    <a:gd name="T26" fmla="*/ 36 w 161"/>
                    <a:gd name="T27" fmla="*/ 14 h 161"/>
                    <a:gd name="T28" fmla="*/ 24 w 161"/>
                    <a:gd name="T29" fmla="*/ 24 h 161"/>
                    <a:gd name="T30" fmla="*/ 14 w 161"/>
                    <a:gd name="T31" fmla="*/ 36 h 161"/>
                    <a:gd name="T32" fmla="*/ 6 w 161"/>
                    <a:gd name="T33" fmla="*/ 48 h 161"/>
                    <a:gd name="T34" fmla="*/ 2 w 161"/>
                    <a:gd name="T35" fmla="*/ 64 h 161"/>
                    <a:gd name="T36" fmla="*/ 0 w 161"/>
                    <a:gd name="T37" fmla="*/ 80 h 161"/>
                    <a:gd name="T38" fmla="*/ 0 w 161"/>
                    <a:gd name="T39" fmla="*/ 80 h 161"/>
                    <a:gd name="T40" fmla="*/ 2 w 161"/>
                    <a:gd name="T41" fmla="*/ 96 h 161"/>
                    <a:gd name="T42" fmla="*/ 6 w 161"/>
                    <a:gd name="T43" fmla="*/ 112 h 161"/>
                    <a:gd name="T44" fmla="*/ 14 w 161"/>
                    <a:gd name="T45" fmla="*/ 124 h 161"/>
                    <a:gd name="T46" fmla="*/ 24 w 161"/>
                    <a:gd name="T47" fmla="*/ 137 h 161"/>
                    <a:gd name="T48" fmla="*/ 36 w 161"/>
                    <a:gd name="T49" fmla="*/ 147 h 161"/>
                    <a:gd name="T50" fmla="*/ 48 w 161"/>
                    <a:gd name="T51" fmla="*/ 155 h 161"/>
                    <a:gd name="T52" fmla="*/ 64 w 161"/>
                    <a:gd name="T53" fmla="*/ 159 h 161"/>
                    <a:gd name="T54" fmla="*/ 80 w 161"/>
                    <a:gd name="T55" fmla="*/ 161 h 161"/>
                    <a:gd name="T56" fmla="*/ 80 w 161"/>
                    <a:gd name="T57" fmla="*/ 161 h 161"/>
                    <a:gd name="T58" fmla="*/ 96 w 161"/>
                    <a:gd name="T59" fmla="*/ 159 h 161"/>
                    <a:gd name="T60" fmla="*/ 112 w 161"/>
                    <a:gd name="T61" fmla="*/ 155 h 161"/>
                    <a:gd name="T62" fmla="*/ 124 w 161"/>
                    <a:gd name="T63" fmla="*/ 147 h 161"/>
                    <a:gd name="T64" fmla="*/ 136 w 161"/>
                    <a:gd name="T65" fmla="*/ 137 h 161"/>
                    <a:gd name="T66" fmla="*/ 146 w 161"/>
                    <a:gd name="T67" fmla="*/ 124 h 161"/>
                    <a:gd name="T68" fmla="*/ 155 w 161"/>
                    <a:gd name="T69" fmla="*/ 112 h 161"/>
                    <a:gd name="T70" fmla="*/ 159 w 161"/>
                    <a:gd name="T71" fmla="*/ 96 h 161"/>
                    <a:gd name="T72" fmla="*/ 161 w 161"/>
                    <a:gd name="T73" fmla="*/ 80 h 161"/>
                    <a:gd name="T74" fmla="*/ 161 w 161"/>
                    <a:gd name="T75" fmla="*/ 8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1" h="161">
                      <a:moveTo>
                        <a:pt x="161" y="80"/>
                      </a:moveTo>
                      <a:lnTo>
                        <a:pt x="161" y="80"/>
                      </a:lnTo>
                      <a:lnTo>
                        <a:pt x="159" y="64"/>
                      </a:lnTo>
                      <a:lnTo>
                        <a:pt x="155" y="48"/>
                      </a:lnTo>
                      <a:lnTo>
                        <a:pt x="146" y="36"/>
                      </a:lnTo>
                      <a:lnTo>
                        <a:pt x="136" y="24"/>
                      </a:lnTo>
                      <a:lnTo>
                        <a:pt x="124" y="14"/>
                      </a:lnTo>
                      <a:lnTo>
                        <a:pt x="112" y="6"/>
                      </a:lnTo>
                      <a:lnTo>
                        <a:pt x="96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64" y="2"/>
                      </a:lnTo>
                      <a:lnTo>
                        <a:pt x="48" y="6"/>
                      </a:lnTo>
                      <a:lnTo>
                        <a:pt x="36" y="14"/>
                      </a:lnTo>
                      <a:lnTo>
                        <a:pt x="24" y="24"/>
                      </a:lnTo>
                      <a:lnTo>
                        <a:pt x="14" y="36"/>
                      </a:lnTo>
                      <a:lnTo>
                        <a:pt x="6" y="48"/>
                      </a:lnTo>
                      <a:lnTo>
                        <a:pt x="2" y="6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2" y="96"/>
                      </a:lnTo>
                      <a:lnTo>
                        <a:pt x="6" y="112"/>
                      </a:lnTo>
                      <a:lnTo>
                        <a:pt x="14" y="124"/>
                      </a:lnTo>
                      <a:lnTo>
                        <a:pt x="24" y="137"/>
                      </a:lnTo>
                      <a:lnTo>
                        <a:pt x="36" y="147"/>
                      </a:lnTo>
                      <a:lnTo>
                        <a:pt x="48" y="155"/>
                      </a:lnTo>
                      <a:lnTo>
                        <a:pt x="64" y="159"/>
                      </a:lnTo>
                      <a:lnTo>
                        <a:pt x="80" y="161"/>
                      </a:lnTo>
                      <a:lnTo>
                        <a:pt x="80" y="161"/>
                      </a:lnTo>
                      <a:lnTo>
                        <a:pt x="96" y="159"/>
                      </a:lnTo>
                      <a:lnTo>
                        <a:pt x="112" y="155"/>
                      </a:lnTo>
                      <a:lnTo>
                        <a:pt x="124" y="147"/>
                      </a:lnTo>
                      <a:lnTo>
                        <a:pt x="136" y="137"/>
                      </a:lnTo>
                      <a:lnTo>
                        <a:pt x="146" y="124"/>
                      </a:lnTo>
                      <a:lnTo>
                        <a:pt x="155" y="112"/>
                      </a:lnTo>
                      <a:lnTo>
                        <a:pt x="159" y="96"/>
                      </a:lnTo>
                      <a:lnTo>
                        <a:pt x="161" y="80"/>
                      </a:lnTo>
                      <a:lnTo>
                        <a:pt x="161" y="8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173">
                  <a:extLst>
                    <a:ext uri="{FF2B5EF4-FFF2-40B4-BE49-F238E27FC236}">
                      <a16:creationId xmlns:a16="http://schemas.microsoft.com/office/drawing/2014/main" id="{D2660C0E-F99C-4466-AA31-EA4B331A7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2" y="3015"/>
                  <a:ext cx="198" cy="491"/>
                </a:xfrm>
                <a:custGeom>
                  <a:avLst/>
                  <a:gdLst>
                    <a:gd name="T0" fmla="*/ 100 w 198"/>
                    <a:gd name="T1" fmla="*/ 80 h 491"/>
                    <a:gd name="T2" fmla="*/ 106 w 198"/>
                    <a:gd name="T3" fmla="*/ 82 h 491"/>
                    <a:gd name="T4" fmla="*/ 124 w 198"/>
                    <a:gd name="T5" fmla="*/ 92 h 491"/>
                    <a:gd name="T6" fmla="*/ 136 w 198"/>
                    <a:gd name="T7" fmla="*/ 108 h 491"/>
                    <a:gd name="T8" fmla="*/ 140 w 198"/>
                    <a:gd name="T9" fmla="*/ 121 h 491"/>
                    <a:gd name="T10" fmla="*/ 144 w 198"/>
                    <a:gd name="T11" fmla="*/ 179 h 491"/>
                    <a:gd name="T12" fmla="*/ 140 w 198"/>
                    <a:gd name="T13" fmla="*/ 393 h 491"/>
                    <a:gd name="T14" fmla="*/ 152 w 198"/>
                    <a:gd name="T15" fmla="*/ 397 h 491"/>
                    <a:gd name="T16" fmla="*/ 186 w 198"/>
                    <a:gd name="T17" fmla="*/ 419 h 491"/>
                    <a:gd name="T18" fmla="*/ 196 w 198"/>
                    <a:gd name="T19" fmla="*/ 433 h 491"/>
                    <a:gd name="T20" fmla="*/ 198 w 198"/>
                    <a:gd name="T21" fmla="*/ 443 h 491"/>
                    <a:gd name="T22" fmla="*/ 196 w 198"/>
                    <a:gd name="T23" fmla="*/ 449 h 491"/>
                    <a:gd name="T24" fmla="*/ 182 w 198"/>
                    <a:gd name="T25" fmla="*/ 469 h 491"/>
                    <a:gd name="T26" fmla="*/ 162 w 198"/>
                    <a:gd name="T27" fmla="*/ 483 h 491"/>
                    <a:gd name="T28" fmla="*/ 132 w 198"/>
                    <a:gd name="T29" fmla="*/ 489 h 491"/>
                    <a:gd name="T30" fmla="*/ 92 w 198"/>
                    <a:gd name="T31" fmla="*/ 489 h 491"/>
                    <a:gd name="T32" fmla="*/ 70 w 198"/>
                    <a:gd name="T33" fmla="*/ 487 h 491"/>
                    <a:gd name="T34" fmla="*/ 36 w 198"/>
                    <a:gd name="T35" fmla="*/ 477 h 491"/>
                    <a:gd name="T36" fmla="*/ 16 w 198"/>
                    <a:gd name="T37" fmla="*/ 467 h 491"/>
                    <a:gd name="T38" fmla="*/ 10 w 198"/>
                    <a:gd name="T39" fmla="*/ 455 h 491"/>
                    <a:gd name="T40" fmla="*/ 12 w 198"/>
                    <a:gd name="T41" fmla="*/ 449 h 491"/>
                    <a:gd name="T42" fmla="*/ 58 w 198"/>
                    <a:gd name="T43" fmla="*/ 419 h 491"/>
                    <a:gd name="T44" fmla="*/ 92 w 198"/>
                    <a:gd name="T45" fmla="*/ 345 h 491"/>
                    <a:gd name="T46" fmla="*/ 80 w 198"/>
                    <a:gd name="T47" fmla="*/ 347 h 491"/>
                    <a:gd name="T48" fmla="*/ 36 w 198"/>
                    <a:gd name="T49" fmla="*/ 347 h 491"/>
                    <a:gd name="T50" fmla="*/ 10 w 198"/>
                    <a:gd name="T51" fmla="*/ 339 h 491"/>
                    <a:gd name="T52" fmla="*/ 4 w 198"/>
                    <a:gd name="T53" fmla="*/ 329 h 491"/>
                    <a:gd name="T54" fmla="*/ 2 w 198"/>
                    <a:gd name="T55" fmla="*/ 311 h 491"/>
                    <a:gd name="T56" fmla="*/ 0 w 198"/>
                    <a:gd name="T57" fmla="*/ 209 h 491"/>
                    <a:gd name="T58" fmla="*/ 4 w 198"/>
                    <a:gd name="T59" fmla="*/ 104 h 491"/>
                    <a:gd name="T60" fmla="*/ 8 w 198"/>
                    <a:gd name="T61" fmla="*/ 100 h 491"/>
                    <a:gd name="T62" fmla="*/ 32 w 198"/>
                    <a:gd name="T63" fmla="*/ 80 h 491"/>
                    <a:gd name="T64" fmla="*/ 60 w 198"/>
                    <a:gd name="T65" fmla="*/ 0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98" h="491">
                      <a:moveTo>
                        <a:pt x="100" y="8"/>
                      </a:moveTo>
                      <a:lnTo>
                        <a:pt x="100" y="80"/>
                      </a:lnTo>
                      <a:lnTo>
                        <a:pt x="100" y="80"/>
                      </a:lnTo>
                      <a:lnTo>
                        <a:pt x="106" y="82"/>
                      </a:lnTo>
                      <a:lnTo>
                        <a:pt x="118" y="88"/>
                      </a:lnTo>
                      <a:lnTo>
                        <a:pt x="124" y="92"/>
                      </a:lnTo>
                      <a:lnTo>
                        <a:pt x="130" y="100"/>
                      </a:lnTo>
                      <a:lnTo>
                        <a:pt x="136" y="108"/>
                      </a:lnTo>
                      <a:lnTo>
                        <a:pt x="140" y="121"/>
                      </a:lnTo>
                      <a:lnTo>
                        <a:pt x="140" y="121"/>
                      </a:lnTo>
                      <a:lnTo>
                        <a:pt x="142" y="143"/>
                      </a:lnTo>
                      <a:lnTo>
                        <a:pt x="144" y="179"/>
                      </a:lnTo>
                      <a:lnTo>
                        <a:pt x="144" y="269"/>
                      </a:lnTo>
                      <a:lnTo>
                        <a:pt x="140" y="393"/>
                      </a:lnTo>
                      <a:lnTo>
                        <a:pt x="140" y="393"/>
                      </a:lnTo>
                      <a:lnTo>
                        <a:pt x="152" y="397"/>
                      </a:lnTo>
                      <a:lnTo>
                        <a:pt x="174" y="409"/>
                      </a:lnTo>
                      <a:lnTo>
                        <a:pt x="186" y="419"/>
                      </a:lnTo>
                      <a:lnTo>
                        <a:pt x="194" y="427"/>
                      </a:lnTo>
                      <a:lnTo>
                        <a:pt x="196" y="433"/>
                      </a:lnTo>
                      <a:lnTo>
                        <a:pt x="198" y="439"/>
                      </a:lnTo>
                      <a:lnTo>
                        <a:pt x="198" y="443"/>
                      </a:lnTo>
                      <a:lnTo>
                        <a:pt x="196" y="449"/>
                      </a:lnTo>
                      <a:lnTo>
                        <a:pt x="196" y="449"/>
                      </a:lnTo>
                      <a:lnTo>
                        <a:pt x="190" y="459"/>
                      </a:lnTo>
                      <a:lnTo>
                        <a:pt x="182" y="469"/>
                      </a:lnTo>
                      <a:lnTo>
                        <a:pt x="172" y="475"/>
                      </a:lnTo>
                      <a:lnTo>
                        <a:pt x="162" y="483"/>
                      </a:lnTo>
                      <a:lnTo>
                        <a:pt x="148" y="487"/>
                      </a:lnTo>
                      <a:lnTo>
                        <a:pt x="132" y="489"/>
                      </a:lnTo>
                      <a:lnTo>
                        <a:pt x="114" y="491"/>
                      </a:lnTo>
                      <a:lnTo>
                        <a:pt x="92" y="489"/>
                      </a:lnTo>
                      <a:lnTo>
                        <a:pt x="92" y="489"/>
                      </a:lnTo>
                      <a:lnTo>
                        <a:pt x="70" y="487"/>
                      </a:lnTo>
                      <a:lnTo>
                        <a:pt x="52" y="483"/>
                      </a:lnTo>
                      <a:lnTo>
                        <a:pt x="36" y="477"/>
                      </a:lnTo>
                      <a:lnTo>
                        <a:pt x="24" y="471"/>
                      </a:lnTo>
                      <a:lnTo>
                        <a:pt x="16" y="467"/>
                      </a:lnTo>
                      <a:lnTo>
                        <a:pt x="10" y="461"/>
                      </a:lnTo>
                      <a:lnTo>
                        <a:pt x="10" y="455"/>
                      </a:lnTo>
                      <a:lnTo>
                        <a:pt x="12" y="449"/>
                      </a:lnTo>
                      <a:lnTo>
                        <a:pt x="12" y="449"/>
                      </a:lnTo>
                      <a:lnTo>
                        <a:pt x="30" y="435"/>
                      </a:lnTo>
                      <a:lnTo>
                        <a:pt x="58" y="419"/>
                      </a:lnTo>
                      <a:lnTo>
                        <a:pt x="92" y="401"/>
                      </a:lnTo>
                      <a:lnTo>
                        <a:pt x="92" y="345"/>
                      </a:lnTo>
                      <a:lnTo>
                        <a:pt x="92" y="345"/>
                      </a:lnTo>
                      <a:lnTo>
                        <a:pt x="80" y="347"/>
                      </a:lnTo>
                      <a:lnTo>
                        <a:pt x="52" y="349"/>
                      </a:lnTo>
                      <a:lnTo>
                        <a:pt x="36" y="347"/>
                      </a:lnTo>
                      <a:lnTo>
                        <a:pt x="22" y="343"/>
                      </a:lnTo>
                      <a:lnTo>
                        <a:pt x="10" y="339"/>
                      </a:lnTo>
                      <a:lnTo>
                        <a:pt x="6" y="335"/>
                      </a:lnTo>
                      <a:lnTo>
                        <a:pt x="4" y="329"/>
                      </a:lnTo>
                      <a:lnTo>
                        <a:pt x="4" y="329"/>
                      </a:lnTo>
                      <a:lnTo>
                        <a:pt x="2" y="311"/>
                      </a:lnTo>
                      <a:lnTo>
                        <a:pt x="0" y="283"/>
                      </a:lnTo>
                      <a:lnTo>
                        <a:pt x="0" y="209"/>
                      </a:lnTo>
                      <a:lnTo>
                        <a:pt x="2" y="139"/>
                      </a:lnTo>
                      <a:lnTo>
                        <a:pt x="4" y="104"/>
                      </a:lnTo>
                      <a:lnTo>
                        <a:pt x="4" y="104"/>
                      </a:lnTo>
                      <a:lnTo>
                        <a:pt x="8" y="100"/>
                      </a:lnTo>
                      <a:lnTo>
                        <a:pt x="14" y="94"/>
                      </a:lnTo>
                      <a:lnTo>
                        <a:pt x="32" y="80"/>
                      </a:lnTo>
                      <a:lnTo>
                        <a:pt x="60" y="64"/>
                      </a:lnTo>
                      <a:lnTo>
                        <a:pt x="60" y="0"/>
                      </a:lnTo>
                      <a:lnTo>
                        <a:pt x="100" y="8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174">
                  <a:extLst>
                    <a:ext uri="{FF2B5EF4-FFF2-40B4-BE49-F238E27FC236}">
                      <a16:creationId xmlns:a16="http://schemas.microsoft.com/office/drawing/2014/main" id="{FED6BA7E-A467-48F3-AE54-723D5537D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5" y="2911"/>
                  <a:ext cx="1057" cy="505"/>
                </a:xfrm>
                <a:custGeom>
                  <a:avLst/>
                  <a:gdLst>
                    <a:gd name="T0" fmla="*/ 1057 w 1057"/>
                    <a:gd name="T1" fmla="*/ 377 h 505"/>
                    <a:gd name="T2" fmla="*/ 689 w 1057"/>
                    <a:gd name="T3" fmla="*/ 273 h 505"/>
                    <a:gd name="T4" fmla="*/ 561 w 1057"/>
                    <a:gd name="T5" fmla="*/ 40 h 505"/>
                    <a:gd name="T6" fmla="*/ 0 w 1057"/>
                    <a:gd name="T7" fmla="*/ 0 h 505"/>
                    <a:gd name="T8" fmla="*/ 0 w 1057"/>
                    <a:gd name="T9" fmla="*/ 152 h 505"/>
                    <a:gd name="T10" fmla="*/ 481 w 1057"/>
                    <a:gd name="T11" fmla="*/ 273 h 505"/>
                    <a:gd name="T12" fmla="*/ 521 w 1057"/>
                    <a:gd name="T13" fmla="*/ 353 h 505"/>
                    <a:gd name="T14" fmla="*/ 1033 w 1057"/>
                    <a:gd name="T15" fmla="*/ 505 h 505"/>
                    <a:gd name="T16" fmla="*/ 1057 w 1057"/>
                    <a:gd name="T17" fmla="*/ 377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7" h="505">
                      <a:moveTo>
                        <a:pt x="1057" y="377"/>
                      </a:moveTo>
                      <a:lnTo>
                        <a:pt x="689" y="273"/>
                      </a:lnTo>
                      <a:lnTo>
                        <a:pt x="561" y="40"/>
                      </a:lnTo>
                      <a:lnTo>
                        <a:pt x="0" y="0"/>
                      </a:lnTo>
                      <a:lnTo>
                        <a:pt x="0" y="152"/>
                      </a:lnTo>
                      <a:lnTo>
                        <a:pt x="481" y="273"/>
                      </a:lnTo>
                      <a:lnTo>
                        <a:pt x="521" y="353"/>
                      </a:lnTo>
                      <a:lnTo>
                        <a:pt x="1033" y="505"/>
                      </a:lnTo>
                      <a:lnTo>
                        <a:pt x="1057" y="377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175">
                  <a:extLst>
                    <a:ext uri="{FF2B5EF4-FFF2-40B4-BE49-F238E27FC236}">
                      <a16:creationId xmlns:a16="http://schemas.microsoft.com/office/drawing/2014/main" id="{43468DFC-8B1B-49CF-91F8-A892E53BA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8" y="2823"/>
                  <a:ext cx="190" cy="224"/>
                </a:xfrm>
                <a:custGeom>
                  <a:avLst/>
                  <a:gdLst>
                    <a:gd name="T0" fmla="*/ 48 w 190"/>
                    <a:gd name="T1" fmla="*/ 0 h 224"/>
                    <a:gd name="T2" fmla="*/ 0 w 190"/>
                    <a:gd name="T3" fmla="*/ 224 h 224"/>
                    <a:gd name="T4" fmla="*/ 64 w 190"/>
                    <a:gd name="T5" fmla="*/ 224 h 224"/>
                    <a:gd name="T6" fmla="*/ 72 w 190"/>
                    <a:gd name="T7" fmla="*/ 120 h 224"/>
                    <a:gd name="T8" fmla="*/ 72 w 190"/>
                    <a:gd name="T9" fmla="*/ 120 h 224"/>
                    <a:gd name="T10" fmla="*/ 82 w 190"/>
                    <a:gd name="T11" fmla="*/ 128 h 224"/>
                    <a:gd name="T12" fmla="*/ 92 w 190"/>
                    <a:gd name="T13" fmla="*/ 136 h 224"/>
                    <a:gd name="T14" fmla="*/ 104 w 190"/>
                    <a:gd name="T15" fmla="*/ 144 h 224"/>
                    <a:gd name="T16" fmla="*/ 118 w 190"/>
                    <a:gd name="T17" fmla="*/ 152 h 224"/>
                    <a:gd name="T18" fmla="*/ 132 w 190"/>
                    <a:gd name="T19" fmla="*/ 156 h 224"/>
                    <a:gd name="T20" fmla="*/ 140 w 190"/>
                    <a:gd name="T21" fmla="*/ 158 h 224"/>
                    <a:gd name="T22" fmla="*/ 148 w 190"/>
                    <a:gd name="T23" fmla="*/ 156 h 224"/>
                    <a:gd name="T24" fmla="*/ 154 w 190"/>
                    <a:gd name="T25" fmla="*/ 156 h 224"/>
                    <a:gd name="T26" fmla="*/ 160 w 190"/>
                    <a:gd name="T27" fmla="*/ 152 h 224"/>
                    <a:gd name="T28" fmla="*/ 160 w 190"/>
                    <a:gd name="T29" fmla="*/ 152 h 224"/>
                    <a:gd name="T30" fmla="*/ 170 w 190"/>
                    <a:gd name="T31" fmla="*/ 142 h 224"/>
                    <a:gd name="T32" fmla="*/ 180 w 190"/>
                    <a:gd name="T33" fmla="*/ 132 h 224"/>
                    <a:gd name="T34" fmla="*/ 186 w 190"/>
                    <a:gd name="T35" fmla="*/ 120 h 224"/>
                    <a:gd name="T36" fmla="*/ 190 w 190"/>
                    <a:gd name="T37" fmla="*/ 108 h 224"/>
                    <a:gd name="T38" fmla="*/ 190 w 190"/>
                    <a:gd name="T39" fmla="*/ 96 h 224"/>
                    <a:gd name="T40" fmla="*/ 188 w 190"/>
                    <a:gd name="T41" fmla="*/ 84 h 224"/>
                    <a:gd name="T42" fmla="*/ 184 w 190"/>
                    <a:gd name="T43" fmla="*/ 74 h 224"/>
                    <a:gd name="T44" fmla="*/ 176 w 190"/>
                    <a:gd name="T45" fmla="*/ 64 h 224"/>
                    <a:gd name="T46" fmla="*/ 176 w 190"/>
                    <a:gd name="T47" fmla="*/ 64 h 224"/>
                    <a:gd name="T48" fmla="*/ 166 w 190"/>
                    <a:gd name="T49" fmla="*/ 58 h 224"/>
                    <a:gd name="T50" fmla="*/ 156 w 190"/>
                    <a:gd name="T51" fmla="*/ 54 h 224"/>
                    <a:gd name="T52" fmla="*/ 146 w 190"/>
                    <a:gd name="T53" fmla="*/ 52 h 224"/>
                    <a:gd name="T54" fmla="*/ 136 w 190"/>
                    <a:gd name="T55" fmla="*/ 52 h 224"/>
                    <a:gd name="T56" fmla="*/ 126 w 190"/>
                    <a:gd name="T57" fmla="*/ 52 h 224"/>
                    <a:gd name="T58" fmla="*/ 116 w 190"/>
                    <a:gd name="T59" fmla="*/ 56 h 224"/>
                    <a:gd name="T60" fmla="*/ 110 w 190"/>
                    <a:gd name="T61" fmla="*/ 60 h 224"/>
                    <a:gd name="T62" fmla="*/ 104 w 190"/>
                    <a:gd name="T63" fmla="*/ 64 h 224"/>
                    <a:gd name="T64" fmla="*/ 104 w 190"/>
                    <a:gd name="T65" fmla="*/ 64 h 224"/>
                    <a:gd name="T66" fmla="*/ 102 w 190"/>
                    <a:gd name="T67" fmla="*/ 66 h 224"/>
                    <a:gd name="T68" fmla="*/ 100 w 190"/>
                    <a:gd name="T69" fmla="*/ 64 h 224"/>
                    <a:gd name="T70" fmla="*/ 98 w 190"/>
                    <a:gd name="T71" fmla="*/ 60 h 224"/>
                    <a:gd name="T72" fmla="*/ 100 w 190"/>
                    <a:gd name="T73" fmla="*/ 36 h 224"/>
                    <a:gd name="T74" fmla="*/ 104 w 190"/>
                    <a:gd name="T75" fmla="*/ 0 h 224"/>
                    <a:gd name="T76" fmla="*/ 48 w 190"/>
                    <a:gd name="T77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0" h="224">
                      <a:moveTo>
                        <a:pt x="48" y="0"/>
                      </a:moveTo>
                      <a:lnTo>
                        <a:pt x="0" y="224"/>
                      </a:lnTo>
                      <a:lnTo>
                        <a:pt x="64" y="224"/>
                      </a:lnTo>
                      <a:lnTo>
                        <a:pt x="72" y="120"/>
                      </a:lnTo>
                      <a:lnTo>
                        <a:pt x="72" y="120"/>
                      </a:lnTo>
                      <a:lnTo>
                        <a:pt x="82" y="128"/>
                      </a:lnTo>
                      <a:lnTo>
                        <a:pt x="92" y="136"/>
                      </a:lnTo>
                      <a:lnTo>
                        <a:pt x="104" y="144"/>
                      </a:lnTo>
                      <a:lnTo>
                        <a:pt x="118" y="152"/>
                      </a:lnTo>
                      <a:lnTo>
                        <a:pt x="132" y="156"/>
                      </a:lnTo>
                      <a:lnTo>
                        <a:pt x="140" y="158"/>
                      </a:lnTo>
                      <a:lnTo>
                        <a:pt x="148" y="156"/>
                      </a:lnTo>
                      <a:lnTo>
                        <a:pt x="154" y="156"/>
                      </a:lnTo>
                      <a:lnTo>
                        <a:pt x="160" y="152"/>
                      </a:lnTo>
                      <a:lnTo>
                        <a:pt x="160" y="152"/>
                      </a:lnTo>
                      <a:lnTo>
                        <a:pt x="170" y="142"/>
                      </a:lnTo>
                      <a:lnTo>
                        <a:pt x="180" y="132"/>
                      </a:lnTo>
                      <a:lnTo>
                        <a:pt x="186" y="120"/>
                      </a:lnTo>
                      <a:lnTo>
                        <a:pt x="190" y="108"/>
                      </a:lnTo>
                      <a:lnTo>
                        <a:pt x="190" y="96"/>
                      </a:lnTo>
                      <a:lnTo>
                        <a:pt x="188" y="84"/>
                      </a:lnTo>
                      <a:lnTo>
                        <a:pt x="184" y="74"/>
                      </a:lnTo>
                      <a:lnTo>
                        <a:pt x="176" y="64"/>
                      </a:lnTo>
                      <a:lnTo>
                        <a:pt x="176" y="64"/>
                      </a:lnTo>
                      <a:lnTo>
                        <a:pt x="166" y="58"/>
                      </a:lnTo>
                      <a:lnTo>
                        <a:pt x="156" y="54"/>
                      </a:lnTo>
                      <a:lnTo>
                        <a:pt x="146" y="52"/>
                      </a:lnTo>
                      <a:lnTo>
                        <a:pt x="136" y="52"/>
                      </a:lnTo>
                      <a:lnTo>
                        <a:pt x="126" y="52"/>
                      </a:lnTo>
                      <a:lnTo>
                        <a:pt x="116" y="56"/>
                      </a:lnTo>
                      <a:lnTo>
                        <a:pt x="110" y="60"/>
                      </a:lnTo>
                      <a:lnTo>
                        <a:pt x="104" y="64"/>
                      </a:lnTo>
                      <a:lnTo>
                        <a:pt x="104" y="64"/>
                      </a:lnTo>
                      <a:lnTo>
                        <a:pt x="102" y="66"/>
                      </a:lnTo>
                      <a:lnTo>
                        <a:pt x="100" y="64"/>
                      </a:lnTo>
                      <a:lnTo>
                        <a:pt x="98" y="60"/>
                      </a:lnTo>
                      <a:lnTo>
                        <a:pt x="100" y="36"/>
                      </a:lnTo>
                      <a:lnTo>
                        <a:pt x="104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176">
                  <a:extLst>
                    <a:ext uri="{FF2B5EF4-FFF2-40B4-BE49-F238E27FC236}">
                      <a16:creationId xmlns:a16="http://schemas.microsoft.com/office/drawing/2014/main" id="{645C4260-5FA1-4C6C-AFEB-85C92B16B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2839"/>
                  <a:ext cx="152" cy="168"/>
                </a:xfrm>
                <a:custGeom>
                  <a:avLst/>
                  <a:gdLst>
                    <a:gd name="T0" fmla="*/ 152 w 152"/>
                    <a:gd name="T1" fmla="*/ 0 h 168"/>
                    <a:gd name="T2" fmla="*/ 8 w 152"/>
                    <a:gd name="T3" fmla="*/ 0 h 168"/>
                    <a:gd name="T4" fmla="*/ 0 w 152"/>
                    <a:gd name="T5" fmla="*/ 152 h 168"/>
                    <a:gd name="T6" fmla="*/ 128 w 152"/>
                    <a:gd name="T7" fmla="*/ 168 h 168"/>
                    <a:gd name="T8" fmla="*/ 152 w 152"/>
                    <a:gd name="T9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" h="168">
                      <a:moveTo>
                        <a:pt x="152" y="0"/>
                      </a:moveTo>
                      <a:lnTo>
                        <a:pt x="8" y="0"/>
                      </a:lnTo>
                      <a:lnTo>
                        <a:pt x="0" y="152"/>
                      </a:lnTo>
                      <a:lnTo>
                        <a:pt x="128" y="168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177">
                  <a:extLst>
                    <a:ext uri="{FF2B5EF4-FFF2-40B4-BE49-F238E27FC236}">
                      <a16:creationId xmlns:a16="http://schemas.microsoft.com/office/drawing/2014/main" id="{117C0D99-6640-4591-A6FF-07973A058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6" y="2831"/>
                  <a:ext cx="176" cy="176"/>
                </a:xfrm>
                <a:custGeom>
                  <a:avLst/>
                  <a:gdLst>
                    <a:gd name="T0" fmla="*/ 152 w 176"/>
                    <a:gd name="T1" fmla="*/ 176 h 176"/>
                    <a:gd name="T2" fmla="*/ 152 w 176"/>
                    <a:gd name="T3" fmla="*/ 176 h 176"/>
                    <a:gd name="T4" fmla="*/ 144 w 176"/>
                    <a:gd name="T5" fmla="*/ 174 h 176"/>
                    <a:gd name="T6" fmla="*/ 128 w 176"/>
                    <a:gd name="T7" fmla="*/ 172 h 176"/>
                    <a:gd name="T8" fmla="*/ 76 w 176"/>
                    <a:gd name="T9" fmla="*/ 166 h 176"/>
                    <a:gd name="T10" fmla="*/ 0 w 176"/>
                    <a:gd name="T11" fmla="*/ 160 h 176"/>
                    <a:gd name="T12" fmla="*/ 8 w 176"/>
                    <a:gd name="T13" fmla="*/ 0 h 176"/>
                    <a:gd name="T14" fmla="*/ 176 w 176"/>
                    <a:gd name="T15" fmla="*/ 16 h 176"/>
                    <a:gd name="T16" fmla="*/ 176 w 176"/>
                    <a:gd name="T17" fmla="*/ 16 h 176"/>
                    <a:gd name="T18" fmla="*/ 164 w 176"/>
                    <a:gd name="T19" fmla="*/ 98 h 176"/>
                    <a:gd name="T20" fmla="*/ 156 w 176"/>
                    <a:gd name="T21" fmla="*/ 152 h 176"/>
                    <a:gd name="T22" fmla="*/ 152 w 176"/>
                    <a:gd name="T23" fmla="*/ 176 h 176"/>
                    <a:gd name="T24" fmla="*/ 152 w 176"/>
                    <a:gd name="T25" fmla="*/ 17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6" h="176">
                      <a:moveTo>
                        <a:pt x="152" y="176"/>
                      </a:moveTo>
                      <a:lnTo>
                        <a:pt x="152" y="176"/>
                      </a:lnTo>
                      <a:lnTo>
                        <a:pt x="144" y="174"/>
                      </a:lnTo>
                      <a:lnTo>
                        <a:pt x="128" y="172"/>
                      </a:lnTo>
                      <a:lnTo>
                        <a:pt x="76" y="166"/>
                      </a:lnTo>
                      <a:lnTo>
                        <a:pt x="0" y="160"/>
                      </a:lnTo>
                      <a:lnTo>
                        <a:pt x="8" y="0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64" y="98"/>
                      </a:lnTo>
                      <a:lnTo>
                        <a:pt x="156" y="152"/>
                      </a:lnTo>
                      <a:lnTo>
                        <a:pt x="152" y="176"/>
                      </a:lnTo>
                      <a:lnTo>
                        <a:pt x="152" y="17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178">
                  <a:extLst>
                    <a:ext uri="{FF2B5EF4-FFF2-40B4-BE49-F238E27FC236}">
                      <a16:creationId xmlns:a16="http://schemas.microsoft.com/office/drawing/2014/main" id="{B79DD0D5-6107-4A45-B8AF-09E71E8F7A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4" y="2807"/>
                  <a:ext cx="74" cy="224"/>
                </a:xfrm>
                <a:custGeom>
                  <a:avLst/>
                  <a:gdLst>
                    <a:gd name="T0" fmla="*/ 74 w 74"/>
                    <a:gd name="T1" fmla="*/ 0 h 224"/>
                    <a:gd name="T2" fmla="*/ 18 w 74"/>
                    <a:gd name="T3" fmla="*/ 8 h 224"/>
                    <a:gd name="T4" fmla="*/ 18 w 74"/>
                    <a:gd name="T5" fmla="*/ 8 h 224"/>
                    <a:gd name="T6" fmla="*/ 8 w 74"/>
                    <a:gd name="T7" fmla="*/ 116 h 224"/>
                    <a:gd name="T8" fmla="*/ 2 w 74"/>
                    <a:gd name="T9" fmla="*/ 190 h 224"/>
                    <a:gd name="T10" fmla="*/ 0 w 74"/>
                    <a:gd name="T11" fmla="*/ 214 h 224"/>
                    <a:gd name="T12" fmla="*/ 0 w 74"/>
                    <a:gd name="T13" fmla="*/ 222 h 224"/>
                    <a:gd name="T14" fmla="*/ 2 w 74"/>
                    <a:gd name="T15" fmla="*/ 224 h 224"/>
                    <a:gd name="T16" fmla="*/ 2 w 74"/>
                    <a:gd name="T17" fmla="*/ 224 h 224"/>
                    <a:gd name="T18" fmla="*/ 14 w 74"/>
                    <a:gd name="T19" fmla="*/ 224 h 224"/>
                    <a:gd name="T20" fmla="*/ 34 w 74"/>
                    <a:gd name="T21" fmla="*/ 224 h 224"/>
                    <a:gd name="T22" fmla="*/ 58 w 74"/>
                    <a:gd name="T23" fmla="*/ 224 h 224"/>
                    <a:gd name="T24" fmla="*/ 74 w 74"/>
                    <a:gd name="T2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4" h="224">
                      <a:moveTo>
                        <a:pt x="74" y="0"/>
                      </a:moveTo>
                      <a:lnTo>
                        <a:pt x="18" y="8"/>
                      </a:lnTo>
                      <a:lnTo>
                        <a:pt x="18" y="8"/>
                      </a:lnTo>
                      <a:lnTo>
                        <a:pt x="8" y="116"/>
                      </a:lnTo>
                      <a:lnTo>
                        <a:pt x="2" y="190"/>
                      </a:lnTo>
                      <a:lnTo>
                        <a:pt x="0" y="214"/>
                      </a:lnTo>
                      <a:lnTo>
                        <a:pt x="0" y="222"/>
                      </a:lnTo>
                      <a:lnTo>
                        <a:pt x="2" y="224"/>
                      </a:lnTo>
                      <a:lnTo>
                        <a:pt x="2" y="224"/>
                      </a:lnTo>
                      <a:lnTo>
                        <a:pt x="14" y="224"/>
                      </a:lnTo>
                      <a:lnTo>
                        <a:pt x="34" y="224"/>
                      </a:lnTo>
                      <a:lnTo>
                        <a:pt x="58" y="224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179">
                  <a:extLst>
                    <a:ext uri="{FF2B5EF4-FFF2-40B4-BE49-F238E27FC236}">
                      <a16:creationId xmlns:a16="http://schemas.microsoft.com/office/drawing/2014/main" id="{5DB6907B-A7D8-4141-9C22-332B4F5A8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9" y="2751"/>
                  <a:ext cx="769" cy="232"/>
                </a:xfrm>
                <a:custGeom>
                  <a:avLst/>
                  <a:gdLst>
                    <a:gd name="T0" fmla="*/ 769 w 769"/>
                    <a:gd name="T1" fmla="*/ 80 h 232"/>
                    <a:gd name="T2" fmla="*/ 8 w 769"/>
                    <a:gd name="T3" fmla="*/ 0 h 232"/>
                    <a:gd name="T4" fmla="*/ 0 w 769"/>
                    <a:gd name="T5" fmla="*/ 160 h 232"/>
                    <a:gd name="T6" fmla="*/ 761 w 769"/>
                    <a:gd name="T7" fmla="*/ 232 h 232"/>
                    <a:gd name="T8" fmla="*/ 769 w 769"/>
                    <a:gd name="T9" fmla="*/ 8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9" h="232">
                      <a:moveTo>
                        <a:pt x="769" y="80"/>
                      </a:moveTo>
                      <a:lnTo>
                        <a:pt x="8" y="0"/>
                      </a:lnTo>
                      <a:lnTo>
                        <a:pt x="0" y="160"/>
                      </a:lnTo>
                      <a:lnTo>
                        <a:pt x="761" y="232"/>
                      </a:lnTo>
                      <a:lnTo>
                        <a:pt x="769" y="8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180">
                  <a:extLst>
                    <a:ext uri="{FF2B5EF4-FFF2-40B4-BE49-F238E27FC236}">
                      <a16:creationId xmlns:a16="http://schemas.microsoft.com/office/drawing/2014/main" id="{3B8DE61F-F10E-45B2-BAE3-573A6776A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5" y="2711"/>
                  <a:ext cx="48" cy="224"/>
                </a:xfrm>
                <a:custGeom>
                  <a:avLst/>
                  <a:gdLst>
                    <a:gd name="T0" fmla="*/ 8 w 48"/>
                    <a:gd name="T1" fmla="*/ 0 h 224"/>
                    <a:gd name="T2" fmla="*/ 8 w 48"/>
                    <a:gd name="T3" fmla="*/ 0 h 224"/>
                    <a:gd name="T4" fmla="*/ 0 w 48"/>
                    <a:gd name="T5" fmla="*/ 224 h 224"/>
                    <a:gd name="T6" fmla="*/ 0 w 48"/>
                    <a:gd name="T7" fmla="*/ 224 h 224"/>
                    <a:gd name="T8" fmla="*/ 6 w 48"/>
                    <a:gd name="T9" fmla="*/ 224 h 224"/>
                    <a:gd name="T10" fmla="*/ 16 w 48"/>
                    <a:gd name="T11" fmla="*/ 224 h 224"/>
                    <a:gd name="T12" fmla="*/ 48 w 48"/>
                    <a:gd name="T13" fmla="*/ 32 h 224"/>
                    <a:gd name="T14" fmla="*/ 48 w 48"/>
                    <a:gd name="T15" fmla="*/ 32 h 224"/>
                    <a:gd name="T16" fmla="*/ 28 w 48"/>
                    <a:gd name="T17" fmla="*/ 14 h 224"/>
                    <a:gd name="T18" fmla="*/ 14 w 48"/>
                    <a:gd name="T19" fmla="*/ 4 h 224"/>
                    <a:gd name="T20" fmla="*/ 10 w 48"/>
                    <a:gd name="T21" fmla="*/ 0 h 224"/>
                    <a:gd name="T22" fmla="*/ 8 w 48"/>
                    <a:gd name="T23" fmla="*/ 0 h 224"/>
                    <a:gd name="T24" fmla="*/ 8 w 48"/>
                    <a:gd name="T2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8" h="22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0" y="224"/>
                      </a:lnTo>
                      <a:lnTo>
                        <a:pt x="0" y="224"/>
                      </a:lnTo>
                      <a:lnTo>
                        <a:pt x="6" y="224"/>
                      </a:lnTo>
                      <a:lnTo>
                        <a:pt x="16" y="224"/>
                      </a:lnTo>
                      <a:lnTo>
                        <a:pt x="48" y="32"/>
                      </a:lnTo>
                      <a:lnTo>
                        <a:pt x="48" y="32"/>
                      </a:lnTo>
                      <a:lnTo>
                        <a:pt x="28" y="14"/>
                      </a:lnTo>
                      <a:lnTo>
                        <a:pt x="14" y="4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181">
                  <a:extLst>
                    <a:ext uri="{FF2B5EF4-FFF2-40B4-BE49-F238E27FC236}">
                      <a16:creationId xmlns:a16="http://schemas.microsoft.com/office/drawing/2014/main" id="{54ED8D67-6AB0-4C0C-B0E5-E72A1E2662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" y="2735"/>
                  <a:ext cx="184" cy="176"/>
                </a:xfrm>
                <a:custGeom>
                  <a:avLst/>
                  <a:gdLst>
                    <a:gd name="T0" fmla="*/ 184 w 184"/>
                    <a:gd name="T1" fmla="*/ 16 h 176"/>
                    <a:gd name="T2" fmla="*/ 16 w 184"/>
                    <a:gd name="T3" fmla="*/ 0 h 176"/>
                    <a:gd name="T4" fmla="*/ 0 w 184"/>
                    <a:gd name="T5" fmla="*/ 160 h 176"/>
                    <a:gd name="T6" fmla="*/ 168 w 184"/>
                    <a:gd name="T7" fmla="*/ 176 h 176"/>
                    <a:gd name="T8" fmla="*/ 184 w 184"/>
                    <a:gd name="T9" fmla="*/ 1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" h="176">
                      <a:moveTo>
                        <a:pt x="184" y="16"/>
                      </a:moveTo>
                      <a:lnTo>
                        <a:pt x="16" y="0"/>
                      </a:lnTo>
                      <a:lnTo>
                        <a:pt x="0" y="160"/>
                      </a:lnTo>
                      <a:lnTo>
                        <a:pt x="168" y="176"/>
                      </a:lnTo>
                      <a:lnTo>
                        <a:pt x="184" y="1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182">
                  <a:extLst>
                    <a:ext uri="{FF2B5EF4-FFF2-40B4-BE49-F238E27FC236}">
                      <a16:creationId xmlns:a16="http://schemas.microsoft.com/office/drawing/2014/main" id="{3129A146-C662-4C7D-AA5B-06EA03041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679"/>
                  <a:ext cx="56" cy="240"/>
                </a:xfrm>
                <a:custGeom>
                  <a:avLst/>
                  <a:gdLst>
                    <a:gd name="T0" fmla="*/ 56 w 56"/>
                    <a:gd name="T1" fmla="*/ 16 h 240"/>
                    <a:gd name="T2" fmla="*/ 16 w 56"/>
                    <a:gd name="T3" fmla="*/ 0 h 240"/>
                    <a:gd name="T4" fmla="*/ 0 w 56"/>
                    <a:gd name="T5" fmla="*/ 240 h 240"/>
                    <a:gd name="T6" fmla="*/ 0 w 56"/>
                    <a:gd name="T7" fmla="*/ 240 h 240"/>
                    <a:gd name="T8" fmla="*/ 14 w 56"/>
                    <a:gd name="T9" fmla="*/ 238 h 240"/>
                    <a:gd name="T10" fmla="*/ 26 w 56"/>
                    <a:gd name="T11" fmla="*/ 234 h 240"/>
                    <a:gd name="T12" fmla="*/ 32 w 56"/>
                    <a:gd name="T13" fmla="*/ 232 h 240"/>
                    <a:gd name="T14" fmla="*/ 32 w 56"/>
                    <a:gd name="T15" fmla="*/ 232 h 240"/>
                    <a:gd name="T16" fmla="*/ 34 w 56"/>
                    <a:gd name="T17" fmla="*/ 222 h 240"/>
                    <a:gd name="T18" fmla="*/ 38 w 56"/>
                    <a:gd name="T19" fmla="*/ 196 h 240"/>
                    <a:gd name="T20" fmla="*/ 46 w 56"/>
                    <a:gd name="T21" fmla="*/ 122 h 240"/>
                    <a:gd name="T22" fmla="*/ 56 w 56"/>
                    <a:gd name="T23" fmla="*/ 16 h 240"/>
                    <a:gd name="T24" fmla="*/ 56 w 56"/>
                    <a:gd name="T25" fmla="*/ 1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" h="240">
                      <a:moveTo>
                        <a:pt x="56" y="16"/>
                      </a:moveTo>
                      <a:lnTo>
                        <a:pt x="16" y="0"/>
                      </a:lnTo>
                      <a:lnTo>
                        <a:pt x="0" y="240"/>
                      </a:lnTo>
                      <a:lnTo>
                        <a:pt x="0" y="240"/>
                      </a:lnTo>
                      <a:lnTo>
                        <a:pt x="14" y="238"/>
                      </a:lnTo>
                      <a:lnTo>
                        <a:pt x="26" y="234"/>
                      </a:lnTo>
                      <a:lnTo>
                        <a:pt x="32" y="232"/>
                      </a:lnTo>
                      <a:lnTo>
                        <a:pt x="32" y="232"/>
                      </a:lnTo>
                      <a:lnTo>
                        <a:pt x="34" y="222"/>
                      </a:lnTo>
                      <a:lnTo>
                        <a:pt x="38" y="196"/>
                      </a:lnTo>
                      <a:lnTo>
                        <a:pt x="46" y="12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183">
                  <a:extLst>
                    <a:ext uri="{FF2B5EF4-FFF2-40B4-BE49-F238E27FC236}">
                      <a16:creationId xmlns:a16="http://schemas.microsoft.com/office/drawing/2014/main" id="{3D794779-652A-4DDA-9E3A-AD810AC840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5" y="2919"/>
                  <a:ext cx="1065" cy="497"/>
                </a:xfrm>
                <a:custGeom>
                  <a:avLst/>
                  <a:gdLst>
                    <a:gd name="T0" fmla="*/ 1065 w 1065"/>
                    <a:gd name="T1" fmla="*/ 369 h 497"/>
                    <a:gd name="T2" fmla="*/ 1025 w 1065"/>
                    <a:gd name="T3" fmla="*/ 497 h 497"/>
                    <a:gd name="T4" fmla="*/ 1025 w 1065"/>
                    <a:gd name="T5" fmla="*/ 497 h 497"/>
                    <a:gd name="T6" fmla="*/ 773 w 1065"/>
                    <a:gd name="T7" fmla="*/ 423 h 497"/>
                    <a:gd name="T8" fmla="*/ 599 w 1065"/>
                    <a:gd name="T9" fmla="*/ 371 h 497"/>
                    <a:gd name="T10" fmla="*/ 543 w 1065"/>
                    <a:gd name="T11" fmla="*/ 353 h 497"/>
                    <a:gd name="T12" fmla="*/ 521 w 1065"/>
                    <a:gd name="T13" fmla="*/ 345 h 497"/>
                    <a:gd name="T14" fmla="*/ 521 w 1065"/>
                    <a:gd name="T15" fmla="*/ 345 h 497"/>
                    <a:gd name="T16" fmla="*/ 517 w 1065"/>
                    <a:gd name="T17" fmla="*/ 331 h 497"/>
                    <a:gd name="T18" fmla="*/ 507 w 1065"/>
                    <a:gd name="T19" fmla="*/ 305 h 497"/>
                    <a:gd name="T20" fmla="*/ 489 w 1065"/>
                    <a:gd name="T21" fmla="*/ 265 h 497"/>
                    <a:gd name="T22" fmla="*/ 489 w 1065"/>
                    <a:gd name="T23" fmla="*/ 265 h 497"/>
                    <a:gd name="T24" fmla="*/ 467 w 1065"/>
                    <a:gd name="T25" fmla="*/ 261 h 497"/>
                    <a:gd name="T26" fmla="*/ 411 w 1065"/>
                    <a:gd name="T27" fmla="*/ 249 h 497"/>
                    <a:gd name="T28" fmla="*/ 245 w 1065"/>
                    <a:gd name="T29" fmla="*/ 219 h 497"/>
                    <a:gd name="T30" fmla="*/ 0 w 1065"/>
                    <a:gd name="T31" fmla="*/ 176 h 497"/>
                    <a:gd name="T32" fmla="*/ 0 w 1065"/>
                    <a:gd name="T33" fmla="*/ 0 h 497"/>
                    <a:gd name="T34" fmla="*/ 569 w 1065"/>
                    <a:gd name="T35" fmla="*/ 40 h 497"/>
                    <a:gd name="T36" fmla="*/ 689 w 1065"/>
                    <a:gd name="T37" fmla="*/ 273 h 497"/>
                    <a:gd name="T38" fmla="*/ 1065 w 1065"/>
                    <a:gd name="T39" fmla="*/ 369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65" h="497">
                      <a:moveTo>
                        <a:pt x="1065" y="369"/>
                      </a:moveTo>
                      <a:lnTo>
                        <a:pt x="1025" y="497"/>
                      </a:lnTo>
                      <a:lnTo>
                        <a:pt x="1025" y="497"/>
                      </a:lnTo>
                      <a:lnTo>
                        <a:pt x="773" y="423"/>
                      </a:lnTo>
                      <a:lnTo>
                        <a:pt x="599" y="371"/>
                      </a:lnTo>
                      <a:lnTo>
                        <a:pt x="543" y="353"/>
                      </a:lnTo>
                      <a:lnTo>
                        <a:pt x="521" y="345"/>
                      </a:lnTo>
                      <a:lnTo>
                        <a:pt x="521" y="345"/>
                      </a:lnTo>
                      <a:lnTo>
                        <a:pt x="517" y="331"/>
                      </a:lnTo>
                      <a:lnTo>
                        <a:pt x="507" y="305"/>
                      </a:lnTo>
                      <a:lnTo>
                        <a:pt x="489" y="265"/>
                      </a:lnTo>
                      <a:lnTo>
                        <a:pt x="489" y="265"/>
                      </a:lnTo>
                      <a:lnTo>
                        <a:pt x="467" y="261"/>
                      </a:lnTo>
                      <a:lnTo>
                        <a:pt x="411" y="249"/>
                      </a:lnTo>
                      <a:lnTo>
                        <a:pt x="245" y="219"/>
                      </a:lnTo>
                      <a:lnTo>
                        <a:pt x="0" y="176"/>
                      </a:lnTo>
                      <a:lnTo>
                        <a:pt x="0" y="0"/>
                      </a:lnTo>
                      <a:lnTo>
                        <a:pt x="569" y="40"/>
                      </a:lnTo>
                      <a:lnTo>
                        <a:pt x="689" y="273"/>
                      </a:lnTo>
                      <a:lnTo>
                        <a:pt x="1065" y="36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0" name="Freeform 184">
                  <a:extLst>
                    <a:ext uri="{FF2B5EF4-FFF2-40B4-BE49-F238E27FC236}">
                      <a16:creationId xmlns:a16="http://schemas.microsoft.com/office/drawing/2014/main" id="{A0F1F8CA-0371-4970-976D-CCF404A689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3103"/>
                  <a:ext cx="88" cy="281"/>
                </a:xfrm>
                <a:custGeom>
                  <a:avLst/>
                  <a:gdLst>
                    <a:gd name="T0" fmla="*/ 0 w 88"/>
                    <a:gd name="T1" fmla="*/ 273 h 281"/>
                    <a:gd name="T2" fmla="*/ 40 w 88"/>
                    <a:gd name="T3" fmla="*/ 0 h 281"/>
                    <a:gd name="T4" fmla="*/ 64 w 88"/>
                    <a:gd name="T5" fmla="*/ 8 h 281"/>
                    <a:gd name="T6" fmla="*/ 88 w 88"/>
                    <a:gd name="T7" fmla="*/ 281 h 281"/>
                    <a:gd name="T8" fmla="*/ 0 w 88"/>
                    <a:gd name="T9" fmla="*/ 273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281">
                      <a:moveTo>
                        <a:pt x="0" y="273"/>
                      </a:moveTo>
                      <a:lnTo>
                        <a:pt x="40" y="0"/>
                      </a:lnTo>
                      <a:lnTo>
                        <a:pt x="64" y="8"/>
                      </a:lnTo>
                      <a:lnTo>
                        <a:pt x="88" y="281"/>
                      </a:lnTo>
                      <a:lnTo>
                        <a:pt x="0" y="273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1" name="Freeform 185">
                  <a:extLst>
                    <a:ext uri="{FF2B5EF4-FFF2-40B4-BE49-F238E27FC236}">
                      <a16:creationId xmlns:a16="http://schemas.microsoft.com/office/drawing/2014/main" id="{80BC93E8-CBE2-48E3-B86C-2D88C48B2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7" y="3031"/>
                  <a:ext cx="281" cy="88"/>
                </a:xfrm>
                <a:custGeom>
                  <a:avLst/>
                  <a:gdLst>
                    <a:gd name="T0" fmla="*/ 8 w 281"/>
                    <a:gd name="T1" fmla="*/ 0 h 88"/>
                    <a:gd name="T2" fmla="*/ 281 w 281"/>
                    <a:gd name="T3" fmla="*/ 40 h 88"/>
                    <a:gd name="T4" fmla="*/ 273 w 281"/>
                    <a:gd name="T5" fmla="*/ 64 h 88"/>
                    <a:gd name="T6" fmla="*/ 0 w 281"/>
                    <a:gd name="T7" fmla="*/ 88 h 88"/>
                    <a:gd name="T8" fmla="*/ 8 w 281"/>
                    <a:gd name="T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1" h="88">
                      <a:moveTo>
                        <a:pt x="8" y="0"/>
                      </a:moveTo>
                      <a:lnTo>
                        <a:pt x="281" y="40"/>
                      </a:lnTo>
                      <a:lnTo>
                        <a:pt x="273" y="64"/>
                      </a:lnTo>
                      <a:lnTo>
                        <a:pt x="0" y="8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2" name="Freeform 186">
                  <a:extLst>
                    <a:ext uri="{FF2B5EF4-FFF2-40B4-BE49-F238E27FC236}">
                      <a16:creationId xmlns:a16="http://schemas.microsoft.com/office/drawing/2014/main" id="{E834563A-93D0-4415-9B6F-C83DA7065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6" y="2783"/>
                  <a:ext cx="88" cy="280"/>
                </a:xfrm>
                <a:custGeom>
                  <a:avLst/>
                  <a:gdLst>
                    <a:gd name="T0" fmla="*/ 0 w 88"/>
                    <a:gd name="T1" fmla="*/ 8 h 280"/>
                    <a:gd name="T2" fmla="*/ 40 w 88"/>
                    <a:gd name="T3" fmla="*/ 280 h 280"/>
                    <a:gd name="T4" fmla="*/ 64 w 88"/>
                    <a:gd name="T5" fmla="*/ 272 h 280"/>
                    <a:gd name="T6" fmla="*/ 88 w 88"/>
                    <a:gd name="T7" fmla="*/ 0 h 280"/>
                    <a:gd name="T8" fmla="*/ 0 w 88"/>
                    <a:gd name="T9" fmla="*/ 8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280">
                      <a:moveTo>
                        <a:pt x="0" y="8"/>
                      </a:moveTo>
                      <a:lnTo>
                        <a:pt x="40" y="280"/>
                      </a:lnTo>
                      <a:lnTo>
                        <a:pt x="64" y="272"/>
                      </a:lnTo>
                      <a:lnTo>
                        <a:pt x="88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3" name="Freeform 187">
                  <a:extLst>
                    <a:ext uri="{FF2B5EF4-FFF2-40B4-BE49-F238E27FC236}">
                      <a16:creationId xmlns:a16="http://schemas.microsoft.com/office/drawing/2014/main" id="{255D4E98-785D-4B29-A750-747B88F1F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8" y="3047"/>
                  <a:ext cx="280" cy="89"/>
                </a:xfrm>
                <a:custGeom>
                  <a:avLst/>
                  <a:gdLst>
                    <a:gd name="T0" fmla="*/ 272 w 280"/>
                    <a:gd name="T1" fmla="*/ 0 h 89"/>
                    <a:gd name="T2" fmla="*/ 0 w 280"/>
                    <a:gd name="T3" fmla="*/ 40 h 89"/>
                    <a:gd name="T4" fmla="*/ 8 w 280"/>
                    <a:gd name="T5" fmla="*/ 64 h 89"/>
                    <a:gd name="T6" fmla="*/ 280 w 280"/>
                    <a:gd name="T7" fmla="*/ 89 h 89"/>
                    <a:gd name="T8" fmla="*/ 272 w 280"/>
                    <a:gd name="T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0" h="89">
                      <a:moveTo>
                        <a:pt x="272" y="0"/>
                      </a:moveTo>
                      <a:lnTo>
                        <a:pt x="0" y="40"/>
                      </a:lnTo>
                      <a:lnTo>
                        <a:pt x="8" y="64"/>
                      </a:lnTo>
                      <a:lnTo>
                        <a:pt x="280" y="89"/>
                      </a:lnTo>
                      <a:lnTo>
                        <a:pt x="272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Freeform 188">
                  <a:extLst>
                    <a:ext uri="{FF2B5EF4-FFF2-40B4-BE49-F238E27FC236}">
                      <a16:creationId xmlns:a16="http://schemas.microsoft.com/office/drawing/2014/main" id="{C79602C3-91BE-42D2-952D-7ECE3A898E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9" y="3079"/>
                  <a:ext cx="221" cy="243"/>
                </a:xfrm>
                <a:custGeom>
                  <a:avLst/>
                  <a:gdLst>
                    <a:gd name="T0" fmla="*/ 0 w 221"/>
                    <a:gd name="T1" fmla="*/ 179 h 243"/>
                    <a:gd name="T2" fmla="*/ 209 w 221"/>
                    <a:gd name="T3" fmla="*/ 0 h 243"/>
                    <a:gd name="T4" fmla="*/ 221 w 221"/>
                    <a:gd name="T5" fmla="*/ 22 h 243"/>
                    <a:gd name="T6" fmla="*/ 62 w 221"/>
                    <a:gd name="T7" fmla="*/ 243 h 243"/>
                    <a:gd name="T8" fmla="*/ 0 w 221"/>
                    <a:gd name="T9" fmla="*/ 1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243">
                      <a:moveTo>
                        <a:pt x="0" y="179"/>
                      </a:moveTo>
                      <a:lnTo>
                        <a:pt x="209" y="0"/>
                      </a:lnTo>
                      <a:lnTo>
                        <a:pt x="221" y="22"/>
                      </a:lnTo>
                      <a:lnTo>
                        <a:pt x="62" y="243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Freeform 189">
                  <a:extLst>
                    <a:ext uri="{FF2B5EF4-FFF2-40B4-BE49-F238E27FC236}">
                      <a16:creationId xmlns:a16="http://schemas.microsoft.com/office/drawing/2014/main" id="{45330A44-3A77-4D31-AD84-7A9555690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2849"/>
                  <a:ext cx="245" cy="224"/>
                </a:xfrm>
                <a:custGeom>
                  <a:avLst/>
                  <a:gdLst>
                    <a:gd name="T0" fmla="*/ 64 w 245"/>
                    <a:gd name="T1" fmla="*/ 0 h 224"/>
                    <a:gd name="T2" fmla="*/ 245 w 245"/>
                    <a:gd name="T3" fmla="*/ 212 h 224"/>
                    <a:gd name="T4" fmla="*/ 225 w 245"/>
                    <a:gd name="T5" fmla="*/ 224 h 224"/>
                    <a:gd name="T6" fmla="*/ 0 w 245"/>
                    <a:gd name="T7" fmla="*/ 62 h 224"/>
                    <a:gd name="T8" fmla="*/ 64 w 245"/>
                    <a:gd name="T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5" h="224">
                      <a:moveTo>
                        <a:pt x="64" y="0"/>
                      </a:moveTo>
                      <a:lnTo>
                        <a:pt x="245" y="212"/>
                      </a:lnTo>
                      <a:lnTo>
                        <a:pt x="225" y="224"/>
                      </a:lnTo>
                      <a:lnTo>
                        <a:pt x="0" y="62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6" name="Freeform 190">
                  <a:extLst>
                    <a:ext uri="{FF2B5EF4-FFF2-40B4-BE49-F238E27FC236}">
                      <a16:creationId xmlns:a16="http://schemas.microsoft.com/office/drawing/2014/main" id="{4D58748C-E664-4EED-B60A-1290505B9C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6" y="2827"/>
                  <a:ext cx="220" cy="242"/>
                </a:xfrm>
                <a:custGeom>
                  <a:avLst/>
                  <a:gdLst>
                    <a:gd name="T0" fmla="*/ 148 w 220"/>
                    <a:gd name="T1" fmla="*/ 0 h 242"/>
                    <a:gd name="T2" fmla="*/ 0 w 220"/>
                    <a:gd name="T3" fmla="*/ 232 h 242"/>
                    <a:gd name="T4" fmla="*/ 24 w 220"/>
                    <a:gd name="T5" fmla="*/ 242 h 242"/>
                    <a:gd name="T6" fmla="*/ 220 w 220"/>
                    <a:gd name="T7" fmla="*/ 52 h 242"/>
                    <a:gd name="T8" fmla="*/ 148 w 220"/>
                    <a:gd name="T9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" h="242">
                      <a:moveTo>
                        <a:pt x="148" y="0"/>
                      </a:moveTo>
                      <a:lnTo>
                        <a:pt x="0" y="232"/>
                      </a:lnTo>
                      <a:lnTo>
                        <a:pt x="24" y="242"/>
                      </a:lnTo>
                      <a:lnTo>
                        <a:pt x="220" y="52"/>
                      </a:lnTo>
                      <a:lnTo>
                        <a:pt x="148" y="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7" name="Freeform 191">
                  <a:extLst>
                    <a:ext uri="{FF2B5EF4-FFF2-40B4-BE49-F238E27FC236}">
                      <a16:creationId xmlns:a16="http://schemas.microsoft.com/office/drawing/2014/main" id="{68325610-0BDB-4FB4-9965-5D3A7B4555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6" y="3099"/>
                  <a:ext cx="240" cy="221"/>
                </a:xfrm>
                <a:custGeom>
                  <a:avLst/>
                  <a:gdLst>
                    <a:gd name="T0" fmla="*/ 240 w 240"/>
                    <a:gd name="T1" fmla="*/ 149 h 221"/>
                    <a:gd name="T2" fmla="*/ 8 w 240"/>
                    <a:gd name="T3" fmla="*/ 0 h 221"/>
                    <a:gd name="T4" fmla="*/ 0 w 240"/>
                    <a:gd name="T5" fmla="*/ 24 h 221"/>
                    <a:gd name="T6" fmla="*/ 190 w 240"/>
                    <a:gd name="T7" fmla="*/ 221 h 221"/>
                    <a:gd name="T8" fmla="*/ 240 w 240"/>
                    <a:gd name="T9" fmla="*/ 149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221">
                      <a:moveTo>
                        <a:pt x="240" y="149"/>
                      </a:moveTo>
                      <a:lnTo>
                        <a:pt x="8" y="0"/>
                      </a:lnTo>
                      <a:lnTo>
                        <a:pt x="0" y="24"/>
                      </a:lnTo>
                      <a:lnTo>
                        <a:pt x="190" y="221"/>
                      </a:lnTo>
                      <a:lnTo>
                        <a:pt x="240" y="149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8" name="Freeform 192">
                  <a:extLst>
                    <a:ext uri="{FF2B5EF4-FFF2-40B4-BE49-F238E27FC236}">
                      <a16:creationId xmlns:a16="http://schemas.microsoft.com/office/drawing/2014/main" id="{48438958-9ACB-490F-8DD3-73E56F85AB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35" y="2719"/>
                  <a:ext cx="705" cy="705"/>
                </a:xfrm>
                <a:custGeom>
                  <a:avLst/>
                  <a:gdLst>
                    <a:gd name="T0" fmla="*/ 2 w 705"/>
                    <a:gd name="T1" fmla="*/ 388 h 705"/>
                    <a:gd name="T2" fmla="*/ 28 w 705"/>
                    <a:gd name="T3" fmla="*/ 491 h 705"/>
                    <a:gd name="T4" fmla="*/ 80 w 705"/>
                    <a:gd name="T5" fmla="*/ 577 h 705"/>
                    <a:gd name="T6" fmla="*/ 156 w 705"/>
                    <a:gd name="T7" fmla="*/ 645 h 705"/>
                    <a:gd name="T8" fmla="*/ 248 w 705"/>
                    <a:gd name="T9" fmla="*/ 689 h 705"/>
                    <a:gd name="T10" fmla="*/ 353 w 705"/>
                    <a:gd name="T11" fmla="*/ 705 h 705"/>
                    <a:gd name="T12" fmla="*/ 423 w 705"/>
                    <a:gd name="T13" fmla="*/ 697 h 705"/>
                    <a:gd name="T14" fmla="*/ 521 w 705"/>
                    <a:gd name="T15" fmla="*/ 663 h 705"/>
                    <a:gd name="T16" fmla="*/ 601 w 705"/>
                    <a:gd name="T17" fmla="*/ 601 h 705"/>
                    <a:gd name="T18" fmla="*/ 663 w 705"/>
                    <a:gd name="T19" fmla="*/ 521 h 705"/>
                    <a:gd name="T20" fmla="*/ 697 w 705"/>
                    <a:gd name="T21" fmla="*/ 423 h 705"/>
                    <a:gd name="T22" fmla="*/ 705 w 705"/>
                    <a:gd name="T23" fmla="*/ 352 h 705"/>
                    <a:gd name="T24" fmla="*/ 689 w 705"/>
                    <a:gd name="T25" fmla="*/ 248 h 705"/>
                    <a:gd name="T26" fmla="*/ 645 w 705"/>
                    <a:gd name="T27" fmla="*/ 156 h 705"/>
                    <a:gd name="T28" fmla="*/ 577 w 705"/>
                    <a:gd name="T29" fmla="*/ 80 h 705"/>
                    <a:gd name="T30" fmla="*/ 491 w 705"/>
                    <a:gd name="T31" fmla="*/ 28 h 705"/>
                    <a:gd name="T32" fmla="*/ 389 w 705"/>
                    <a:gd name="T33" fmla="*/ 2 h 705"/>
                    <a:gd name="T34" fmla="*/ 317 w 705"/>
                    <a:gd name="T35" fmla="*/ 2 h 705"/>
                    <a:gd name="T36" fmla="*/ 214 w 705"/>
                    <a:gd name="T37" fmla="*/ 28 h 705"/>
                    <a:gd name="T38" fmla="*/ 128 w 705"/>
                    <a:gd name="T39" fmla="*/ 80 h 705"/>
                    <a:gd name="T40" fmla="*/ 60 w 705"/>
                    <a:gd name="T41" fmla="*/ 156 h 705"/>
                    <a:gd name="T42" fmla="*/ 16 w 705"/>
                    <a:gd name="T43" fmla="*/ 248 h 705"/>
                    <a:gd name="T44" fmla="*/ 0 w 705"/>
                    <a:gd name="T45" fmla="*/ 352 h 705"/>
                    <a:gd name="T46" fmla="*/ 88 w 705"/>
                    <a:gd name="T47" fmla="*/ 352 h 705"/>
                    <a:gd name="T48" fmla="*/ 100 w 705"/>
                    <a:gd name="T49" fmla="*/ 274 h 705"/>
                    <a:gd name="T50" fmla="*/ 134 w 705"/>
                    <a:gd name="T51" fmla="*/ 204 h 705"/>
                    <a:gd name="T52" fmla="*/ 184 w 705"/>
                    <a:gd name="T53" fmla="*/ 148 h 705"/>
                    <a:gd name="T54" fmla="*/ 250 w 705"/>
                    <a:gd name="T55" fmla="*/ 108 h 705"/>
                    <a:gd name="T56" fmla="*/ 327 w 705"/>
                    <a:gd name="T57" fmla="*/ 90 h 705"/>
                    <a:gd name="T58" fmla="*/ 379 w 705"/>
                    <a:gd name="T59" fmla="*/ 90 h 705"/>
                    <a:gd name="T60" fmla="*/ 455 w 705"/>
                    <a:gd name="T61" fmla="*/ 108 h 705"/>
                    <a:gd name="T62" fmla="*/ 521 w 705"/>
                    <a:gd name="T63" fmla="*/ 148 h 705"/>
                    <a:gd name="T64" fmla="*/ 571 w 705"/>
                    <a:gd name="T65" fmla="*/ 204 h 705"/>
                    <a:gd name="T66" fmla="*/ 605 w 705"/>
                    <a:gd name="T67" fmla="*/ 274 h 705"/>
                    <a:gd name="T68" fmla="*/ 617 w 705"/>
                    <a:gd name="T69" fmla="*/ 352 h 705"/>
                    <a:gd name="T70" fmla="*/ 611 w 705"/>
                    <a:gd name="T71" fmla="*/ 406 h 705"/>
                    <a:gd name="T72" fmla="*/ 585 w 705"/>
                    <a:gd name="T73" fmla="*/ 479 h 705"/>
                    <a:gd name="T74" fmla="*/ 539 w 705"/>
                    <a:gd name="T75" fmla="*/ 539 h 705"/>
                    <a:gd name="T76" fmla="*/ 479 w 705"/>
                    <a:gd name="T77" fmla="*/ 585 h 705"/>
                    <a:gd name="T78" fmla="*/ 407 w 705"/>
                    <a:gd name="T79" fmla="*/ 611 h 705"/>
                    <a:gd name="T80" fmla="*/ 353 w 705"/>
                    <a:gd name="T81" fmla="*/ 617 h 705"/>
                    <a:gd name="T82" fmla="*/ 274 w 705"/>
                    <a:gd name="T83" fmla="*/ 605 h 705"/>
                    <a:gd name="T84" fmla="*/ 204 w 705"/>
                    <a:gd name="T85" fmla="*/ 571 h 705"/>
                    <a:gd name="T86" fmla="*/ 148 w 705"/>
                    <a:gd name="T87" fmla="*/ 521 h 705"/>
                    <a:gd name="T88" fmla="*/ 108 w 705"/>
                    <a:gd name="T89" fmla="*/ 455 h 705"/>
                    <a:gd name="T90" fmla="*/ 90 w 705"/>
                    <a:gd name="T91" fmla="*/ 378 h 7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5" h="705">
                      <a:moveTo>
                        <a:pt x="0" y="352"/>
                      </a:moveTo>
                      <a:lnTo>
                        <a:pt x="0" y="352"/>
                      </a:lnTo>
                      <a:lnTo>
                        <a:pt x="2" y="388"/>
                      </a:lnTo>
                      <a:lnTo>
                        <a:pt x="8" y="423"/>
                      </a:lnTo>
                      <a:lnTo>
                        <a:pt x="16" y="457"/>
                      </a:lnTo>
                      <a:lnTo>
                        <a:pt x="28" y="491"/>
                      </a:lnTo>
                      <a:lnTo>
                        <a:pt x="42" y="521"/>
                      </a:lnTo>
                      <a:lnTo>
                        <a:pt x="60" y="549"/>
                      </a:lnTo>
                      <a:lnTo>
                        <a:pt x="80" y="577"/>
                      </a:lnTo>
                      <a:lnTo>
                        <a:pt x="104" y="601"/>
                      </a:lnTo>
                      <a:lnTo>
                        <a:pt x="128" y="625"/>
                      </a:lnTo>
                      <a:lnTo>
                        <a:pt x="156" y="645"/>
                      </a:lnTo>
                      <a:lnTo>
                        <a:pt x="184" y="663"/>
                      </a:lnTo>
                      <a:lnTo>
                        <a:pt x="214" y="677"/>
                      </a:lnTo>
                      <a:lnTo>
                        <a:pt x="248" y="689"/>
                      </a:lnTo>
                      <a:lnTo>
                        <a:pt x="283" y="697"/>
                      </a:lnTo>
                      <a:lnTo>
                        <a:pt x="317" y="703"/>
                      </a:lnTo>
                      <a:lnTo>
                        <a:pt x="353" y="705"/>
                      </a:lnTo>
                      <a:lnTo>
                        <a:pt x="353" y="705"/>
                      </a:lnTo>
                      <a:lnTo>
                        <a:pt x="389" y="703"/>
                      </a:lnTo>
                      <a:lnTo>
                        <a:pt x="423" y="697"/>
                      </a:lnTo>
                      <a:lnTo>
                        <a:pt x="457" y="689"/>
                      </a:lnTo>
                      <a:lnTo>
                        <a:pt x="491" y="677"/>
                      </a:lnTo>
                      <a:lnTo>
                        <a:pt x="521" y="663"/>
                      </a:lnTo>
                      <a:lnTo>
                        <a:pt x="549" y="645"/>
                      </a:lnTo>
                      <a:lnTo>
                        <a:pt x="577" y="625"/>
                      </a:lnTo>
                      <a:lnTo>
                        <a:pt x="601" y="601"/>
                      </a:lnTo>
                      <a:lnTo>
                        <a:pt x="625" y="577"/>
                      </a:lnTo>
                      <a:lnTo>
                        <a:pt x="645" y="549"/>
                      </a:lnTo>
                      <a:lnTo>
                        <a:pt x="663" y="521"/>
                      </a:lnTo>
                      <a:lnTo>
                        <a:pt x="677" y="491"/>
                      </a:lnTo>
                      <a:lnTo>
                        <a:pt x="689" y="457"/>
                      </a:lnTo>
                      <a:lnTo>
                        <a:pt x="697" y="423"/>
                      </a:lnTo>
                      <a:lnTo>
                        <a:pt x="703" y="388"/>
                      </a:lnTo>
                      <a:lnTo>
                        <a:pt x="705" y="352"/>
                      </a:lnTo>
                      <a:lnTo>
                        <a:pt x="705" y="352"/>
                      </a:lnTo>
                      <a:lnTo>
                        <a:pt x="703" y="316"/>
                      </a:lnTo>
                      <a:lnTo>
                        <a:pt x="697" y="282"/>
                      </a:lnTo>
                      <a:lnTo>
                        <a:pt x="689" y="248"/>
                      </a:lnTo>
                      <a:lnTo>
                        <a:pt x="677" y="214"/>
                      </a:lnTo>
                      <a:lnTo>
                        <a:pt x="663" y="184"/>
                      </a:lnTo>
                      <a:lnTo>
                        <a:pt x="645" y="156"/>
                      </a:lnTo>
                      <a:lnTo>
                        <a:pt x="625" y="128"/>
                      </a:lnTo>
                      <a:lnTo>
                        <a:pt x="601" y="104"/>
                      </a:lnTo>
                      <a:lnTo>
                        <a:pt x="577" y="80"/>
                      </a:lnTo>
                      <a:lnTo>
                        <a:pt x="549" y="60"/>
                      </a:lnTo>
                      <a:lnTo>
                        <a:pt x="521" y="42"/>
                      </a:lnTo>
                      <a:lnTo>
                        <a:pt x="491" y="28"/>
                      </a:lnTo>
                      <a:lnTo>
                        <a:pt x="457" y="16"/>
                      </a:lnTo>
                      <a:lnTo>
                        <a:pt x="423" y="8"/>
                      </a:lnTo>
                      <a:lnTo>
                        <a:pt x="389" y="2"/>
                      </a:lnTo>
                      <a:lnTo>
                        <a:pt x="353" y="0"/>
                      </a:lnTo>
                      <a:lnTo>
                        <a:pt x="353" y="0"/>
                      </a:lnTo>
                      <a:lnTo>
                        <a:pt x="317" y="2"/>
                      </a:lnTo>
                      <a:lnTo>
                        <a:pt x="283" y="8"/>
                      </a:lnTo>
                      <a:lnTo>
                        <a:pt x="248" y="16"/>
                      </a:lnTo>
                      <a:lnTo>
                        <a:pt x="214" y="28"/>
                      </a:lnTo>
                      <a:lnTo>
                        <a:pt x="184" y="42"/>
                      </a:lnTo>
                      <a:lnTo>
                        <a:pt x="156" y="60"/>
                      </a:lnTo>
                      <a:lnTo>
                        <a:pt x="128" y="80"/>
                      </a:lnTo>
                      <a:lnTo>
                        <a:pt x="104" y="104"/>
                      </a:lnTo>
                      <a:lnTo>
                        <a:pt x="80" y="128"/>
                      </a:lnTo>
                      <a:lnTo>
                        <a:pt x="60" y="156"/>
                      </a:lnTo>
                      <a:lnTo>
                        <a:pt x="42" y="184"/>
                      </a:lnTo>
                      <a:lnTo>
                        <a:pt x="28" y="214"/>
                      </a:lnTo>
                      <a:lnTo>
                        <a:pt x="16" y="248"/>
                      </a:lnTo>
                      <a:lnTo>
                        <a:pt x="8" y="282"/>
                      </a:lnTo>
                      <a:lnTo>
                        <a:pt x="2" y="316"/>
                      </a:lnTo>
                      <a:lnTo>
                        <a:pt x="0" y="352"/>
                      </a:lnTo>
                      <a:lnTo>
                        <a:pt x="0" y="352"/>
                      </a:lnTo>
                      <a:close/>
                      <a:moveTo>
                        <a:pt x="88" y="352"/>
                      </a:moveTo>
                      <a:lnTo>
                        <a:pt x="88" y="352"/>
                      </a:lnTo>
                      <a:lnTo>
                        <a:pt x="90" y="326"/>
                      </a:lnTo>
                      <a:lnTo>
                        <a:pt x="94" y="298"/>
                      </a:lnTo>
                      <a:lnTo>
                        <a:pt x="100" y="274"/>
                      </a:lnTo>
                      <a:lnTo>
                        <a:pt x="108" y="250"/>
                      </a:lnTo>
                      <a:lnTo>
                        <a:pt x="120" y="226"/>
                      </a:lnTo>
                      <a:lnTo>
                        <a:pt x="134" y="204"/>
                      </a:lnTo>
                      <a:lnTo>
                        <a:pt x="148" y="184"/>
                      </a:lnTo>
                      <a:lnTo>
                        <a:pt x="166" y="166"/>
                      </a:lnTo>
                      <a:lnTo>
                        <a:pt x="184" y="148"/>
                      </a:lnTo>
                      <a:lnTo>
                        <a:pt x="204" y="134"/>
                      </a:lnTo>
                      <a:lnTo>
                        <a:pt x="226" y="120"/>
                      </a:lnTo>
                      <a:lnTo>
                        <a:pt x="250" y="108"/>
                      </a:lnTo>
                      <a:lnTo>
                        <a:pt x="274" y="100"/>
                      </a:lnTo>
                      <a:lnTo>
                        <a:pt x="299" y="94"/>
                      </a:lnTo>
                      <a:lnTo>
                        <a:pt x="327" y="90"/>
                      </a:lnTo>
                      <a:lnTo>
                        <a:pt x="353" y="88"/>
                      </a:lnTo>
                      <a:lnTo>
                        <a:pt x="353" y="88"/>
                      </a:lnTo>
                      <a:lnTo>
                        <a:pt x="379" y="90"/>
                      </a:lnTo>
                      <a:lnTo>
                        <a:pt x="407" y="94"/>
                      </a:lnTo>
                      <a:lnTo>
                        <a:pt x="431" y="100"/>
                      </a:lnTo>
                      <a:lnTo>
                        <a:pt x="455" y="108"/>
                      </a:lnTo>
                      <a:lnTo>
                        <a:pt x="479" y="120"/>
                      </a:lnTo>
                      <a:lnTo>
                        <a:pt x="501" y="134"/>
                      </a:lnTo>
                      <a:lnTo>
                        <a:pt x="521" y="148"/>
                      </a:lnTo>
                      <a:lnTo>
                        <a:pt x="539" y="166"/>
                      </a:lnTo>
                      <a:lnTo>
                        <a:pt x="557" y="184"/>
                      </a:lnTo>
                      <a:lnTo>
                        <a:pt x="571" y="204"/>
                      </a:lnTo>
                      <a:lnTo>
                        <a:pt x="585" y="226"/>
                      </a:lnTo>
                      <a:lnTo>
                        <a:pt x="597" y="250"/>
                      </a:lnTo>
                      <a:lnTo>
                        <a:pt x="605" y="274"/>
                      </a:lnTo>
                      <a:lnTo>
                        <a:pt x="611" y="298"/>
                      </a:lnTo>
                      <a:lnTo>
                        <a:pt x="615" y="326"/>
                      </a:lnTo>
                      <a:lnTo>
                        <a:pt x="617" y="352"/>
                      </a:lnTo>
                      <a:lnTo>
                        <a:pt x="617" y="352"/>
                      </a:lnTo>
                      <a:lnTo>
                        <a:pt x="615" y="378"/>
                      </a:lnTo>
                      <a:lnTo>
                        <a:pt x="611" y="406"/>
                      </a:lnTo>
                      <a:lnTo>
                        <a:pt x="605" y="431"/>
                      </a:lnTo>
                      <a:lnTo>
                        <a:pt x="597" y="455"/>
                      </a:lnTo>
                      <a:lnTo>
                        <a:pt x="585" y="479"/>
                      </a:lnTo>
                      <a:lnTo>
                        <a:pt x="571" y="501"/>
                      </a:lnTo>
                      <a:lnTo>
                        <a:pt x="557" y="521"/>
                      </a:lnTo>
                      <a:lnTo>
                        <a:pt x="539" y="539"/>
                      </a:lnTo>
                      <a:lnTo>
                        <a:pt x="521" y="557"/>
                      </a:lnTo>
                      <a:lnTo>
                        <a:pt x="501" y="571"/>
                      </a:lnTo>
                      <a:lnTo>
                        <a:pt x="479" y="585"/>
                      </a:lnTo>
                      <a:lnTo>
                        <a:pt x="455" y="597"/>
                      </a:lnTo>
                      <a:lnTo>
                        <a:pt x="431" y="605"/>
                      </a:lnTo>
                      <a:lnTo>
                        <a:pt x="407" y="611"/>
                      </a:lnTo>
                      <a:lnTo>
                        <a:pt x="379" y="615"/>
                      </a:lnTo>
                      <a:lnTo>
                        <a:pt x="353" y="617"/>
                      </a:lnTo>
                      <a:lnTo>
                        <a:pt x="353" y="617"/>
                      </a:lnTo>
                      <a:lnTo>
                        <a:pt x="327" y="615"/>
                      </a:lnTo>
                      <a:lnTo>
                        <a:pt x="299" y="611"/>
                      </a:lnTo>
                      <a:lnTo>
                        <a:pt x="274" y="605"/>
                      </a:lnTo>
                      <a:lnTo>
                        <a:pt x="250" y="597"/>
                      </a:lnTo>
                      <a:lnTo>
                        <a:pt x="226" y="585"/>
                      </a:lnTo>
                      <a:lnTo>
                        <a:pt x="204" y="571"/>
                      </a:lnTo>
                      <a:lnTo>
                        <a:pt x="184" y="557"/>
                      </a:lnTo>
                      <a:lnTo>
                        <a:pt x="166" y="539"/>
                      </a:lnTo>
                      <a:lnTo>
                        <a:pt x="148" y="521"/>
                      </a:lnTo>
                      <a:lnTo>
                        <a:pt x="134" y="501"/>
                      </a:lnTo>
                      <a:lnTo>
                        <a:pt x="120" y="479"/>
                      </a:lnTo>
                      <a:lnTo>
                        <a:pt x="108" y="455"/>
                      </a:lnTo>
                      <a:lnTo>
                        <a:pt x="100" y="431"/>
                      </a:lnTo>
                      <a:lnTo>
                        <a:pt x="94" y="406"/>
                      </a:lnTo>
                      <a:lnTo>
                        <a:pt x="90" y="378"/>
                      </a:lnTo>
                      <a:lnTo>
                        <a:pt x="88" y="352"/>
                      </a:lnTo>
                      <a:lnTo>
                        <a:pt x="88" y="352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9" name="Freeform 193">
                  <a:extLst>
                    <a:ext uri="{FF2B5EF4-FFF2-40B4-BE49-F238E27FC236}">
                      <a16:creationId xmlns:a16="http://schemas.microsoft.com/office/drawing/2014/main" id="{54D873FE-7109-41E6-9C05-14ABD30CA6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7" y="2991"/>
                  <a:ext cx="161" cy="161"/>
                </a:xfrm>
                <a:custGeom>
                  <a:avLst/>
                  <a:gdLst>
                    <a:gd name="T0" fmla="*/ 0 w 161"/>
                    <a:gd name="T1" fmla="*/ 80 h 161"/>
                    <a:gd name="T2" fmla="*/ 0 w 161"/>
                    <a:gd name="T3" fmla="*/ 80 h 161"/>
                    <a:gd name="T4" fmla="*/ 2 w 161"/>
                    <a:gd name="T5" fmla="*/ 64 h 161"/>
                    <a:gd name="T6" fmla="*/ 6 w 161"/>
                    <a:gd name="T7" fmla="*/ 48 h 161"/>
                    <a:gd name="T8" fmla="*/ 15 w 161"/>
                    <a:gd name="T9" fmla="*/ 36 h 161"/>
                    <a:gd name="T10" fmla="*/ 25 w 161"/>
                    <a:gd name="T11" fmla="*/ 24 h 161"/>
                    <a:gd name="T12" fmla="*/ 37 w 161"/>
                    <a:gd name="T13" fmla="*/ 14 h 161"/>
                    <a:gd name="T14" fmla="*/ 49 w 161"/>
                    <a:gd name="T15" fmla="*/ 6 h 161"/>
                    <a:gd name="T16" fmla="*/ 65 w 161"/>
                    <a:gd name="T17" fmla="*/ 2 h 161"/>
                    <a:gd name="T18" fmla="*/ 81 w 161"/>
                    <a:gd name="T19" fmla="*/ 0 h 161"/>
                    <a:gd name="T20" fmla="*/ 81 w 161"/>
                    <a:gd name="T21" fmla="*/ 0 h 161"/>
                    <a:gd name="T22" fmla="*/ 97 w 161"/>
                    <a:gd name="T23" fmla="*/ 2 h 161"/>
                    <a:gd name="T24" fmla="*/ 113 w 161"/>
                    <a:gd name="T25" fmla="*/ 6 h 161"/>
                    <a:gd name="T26" fmla="*/ 125 w 161"/>
                    <a:gd name="T27" fmla="*/ 14 h 161"/>
                    <a:gd name="T28" fmla="*/ 137 w 161"/>
                    <a:gd name="T29" fmla="*/ 24 h 161"/>
                    <a:gd name="T30" fmla="*/ 147 w 161"/>
                    <a:gd name="T31" fmla="*/ 36 h 161"/>
                    <a:gd name="T32" fmla="*/ 155 w 161"/>
                    <a:gd name="T33" fmla="*/ 48 h 161"/>
                    <a:gd name="T34" fmla="*/ 159 w 161"/>
                    <a:gd name="T35" fmla="*/ 64 h 161"/>
                    <a:gd name="T36" fmla="*/ 161 w 161"/>
                    <a:gd name="T37" fmla="*/ 80 h 161"/>
                    <a:gd name="T38" fmla="*/ 161 w 161"/>
                    <a:gd name="T39" fmla="*/ 80 h 161"/>
                    <a:gd name="T40" fmla="*/ 159 w 161"/>
                    <a:gd name="T41" fmla="*/ 96 h 161"/>
                    <a:gd name="T42" fmla="*/ 155 w 161"/>
                    <a:gd name="T43" fmla="*/ 112 h 161"/>
                    <a:gd name="T44" fmla="*/ 147 w 161"/>
                    <a:gd name="T45" fmla="*/ 124 h 161"/>
                    <a:gd name="T46" fmla="*/ 137 w 161"/>
                    <a:gd name="T47" fmla="*/ 137 h 161"/>
                    <a:gd name="T48" fmla="*/ 125 w 161"/>
                    <a:gd name="T49" fmla="*/ 147 h 161"/>
                    <a:gd name="T50" fmla="*/ 113 w 161"/>
                    <a:gd name="T51" fmla="*/ 155 h 161"/>
                    <a:gd name="T52" fmla="*/ 97 w 161"/>
                    <a:gd name="T53" fmla="*/ 159 h 161"/>
                    <a:gd name="T54" fmla="*/ 81 w 161"/>
                    <a:gd name="T55" fmla="*/ 161 h 161"/>
                    <a:gd name="T56" fmla="*/ 81 w 161"/>
                    <a:gd name="T57" fmla="*/ 161 h 161"/>
                    <a:gd name="T58" fmla="*/ 65 w 161"/>
                    <a:gd name="T59" fmla="*/ 159 h 161"/>
                    <a:gd name="T60" fmla="*/ 49 w 161"/>
                    <a:gd name="T61" fmla="*/ 155 h 161"/>
                    <a:gd name="T62" fmla="*/ 37 w 161"/>
                    <a:gd name="T63" fmla="*/ 147 h 161"/>
                    <a:gd name="T64" fmla="*/ 25 w 161"/>
                    <a:gd name="T65" fmla="*/ 137 h 161"/>
                    <a:gd name="T66" fmla="*/ 15 w 161"/>
                    <a:gd name="T67" fmla="*/ 124 h 161"/>
                    <a:gd name="T68" fmla="*/ 6 w 161"/>
                    <a:gd name="T69" fmla="*/ 112 h 161"/>
                    <a:gd name="T70" fmla="*/ 2 w 161"/>
                    <a:gd name="T71" fmla="*/ 96 h 161"/>
                    <a:gd name="T72" fmla="*/ 0 w 161"/>
                    <a:gd name="T73" fmla="*/ 80 h 161"/>
                    <a:gd name="T74" fmla="*/ 0 w 161"/>
                    <a:gd name="T75" fmla="*/ 8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1" h="161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5" y="36"/>
                      </a:lnTo>
                      <a:lnTo>
                        <a:pt x="25" y="24"/>
                      </a:lnTo>
                      <a:lnTo>
                        <a:pt x="37" y="14"/>
                      </a:lnTo>
                      <a:lnTo>
                        <a:pt x="49" y="6"/>
                      </a:lnTo>
                      <a:lnTo>
                        <a:pt x="65" y="2"/>
                      </a:lnTo>
                      <a:lnTo>
                        <a:pt x="81" y="0"/>
                      </a:lnTo>
                      <a:lnTo>
                        <a:pt x="81" y="0"/>
                      </a:lnTo>
                      <a:lnTo>
                        <a:pt x="97" y="2"/>
                      </a:lnTo>
                      <a:lnTo>
                        <a:pt x="113" y="6"/>
                      </a:lnTo>
                      <a:lnTo>
                        <a:pt x="125" y="14"/>
                      </a:lnTo>
                      <a:lnTo>
                        <a:pt x="137" y="24"/>
                      </a:lnTo>
                      <a:lnTo>
                        <a:pt x="147" y="36"/>
                      </a:lnTo>
                      <a:lnTo>
                        <a:pt x="155" y="48"/>
                      </a:lnTo>
                      <a:lnTo>
                        <a:pt x="159" y="64"/>
                      </a:lnTo>
                      <a:lnTo>
                        <a:pt x="161" y="80"/>
                      </a:lnTo>
                      <a:lnTo>
                        <a:pt x="161" y="80"/>
                      </a:lnTo>
                      <a:lnTo>
                        <a:pt x="159" y="96"/>
                      </a:lnTo>
                      <a:lnTo>
                        <a:pt x="155" y="112"/>
                      </a:lnTo>
                      <a:lnTo>
                        <a:pt x="147" y="124"/>
                      </a:lnTo>
                      <a:lnTo>
                        <a:pt x="137" y="137"/>
                      </a:lnTo>
                      <a:lnTo>
                        <a:pt x="125" y="147"/>
                      </a:lnTo>
                      <a:lnTo>
                        <a:pt x="113" y="155"/>
                      </a:lnTo>
                      <a:lnTo>
                        <a:pt x="97" y="159"/>
                      </a:lnTo>
                      <a:lnTo>
                        <a:pt x="81" y="161"/>
                      </a:lnTo>
                      <a:lnTo>
                        <a:pt x="81" y="161"/>
                      </a:lnTo>
                      <a:lnTo>
                        <a:pt x="65" y="159"/>
                      </a:lnTo>
                      <a:lnTo>
                        <a:pt x="49" y="155"/>
                      </a:lnTo>
                      <a:lnTo>
                        <a:pt x="37" y="147"/>
                      </a:lnTo>
                      <a:lnTo>
                        <a:pt x="25" y="137"/>
                      </a:lnTo>
                      <a:lnTo>
                        <a:pt x="15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0" name="Freeform 194">
                  <a:extLst>
                    <a:ext uri="{FF2B5EF4-FFF2-40B4-BE49-F238E27FC236}">
                      <a16:creationId xmlns:a16="http://schemas.microsoft.com/office/drawing/2014/main" id="{D4DC0443-BECB-4EB0-8EF6-3FBBDEC15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0" y="3015"/>
                  <a:ext cx="198" cy="491"/>
                </a:xfrm>
                <a:custGeom>
                  <a:avLst/>
                  <a:gdLst>
                    <a:gd name="T0" fmla="*/ 98 w 198"/>
                    <a:gd name="T1" fmla="*/ 80 h 491"/>
                    <a:gd name="T2" fmla="*/ 92 w 198"/>
                    <a:gd name="T3" fmla="*/ 82 h 491"/>
                    <a:gd name="T4" fmla="*/ 74 w 198"/>
                    <a:gd name="T5" fmla="*/ 92 h 491"/>
                    <a:gd name="T6" fmla="*/ 62 w 198"/>
                    <a:gd name="T7" fmla="*/ 108 h 491"/>
                    <a:gd name="T8" fmla="*/ 58 w 198"/>
                    <a:gd name="T9" fmla="*/ 121 h 491"/>
                    <a:gd name="T10" fmla="*/ 54 w 198"/>
                    <a:gd name="T11" fmla="*/ 179 h 491"/>
                    <a:gd name="T12" fmla="*/ 58 w 198"/>
                    <a:gd name="T13" fmla="*/ 393 h 491"/>
                    <a:gd name="T14" fmla="*/ 48 w 198"/>
                    <a:gd name="T15" fmla="*/ 397 h 491"/>
                    <a:gd name="T16" fmla="*/ 12 w 198"/>
                    <a:gd name="T17" fmla="*/ 419 h 491"/>
                    <a:gd name="T18" fmla="*/ 2 w 198"/>
                    <a:gd name="T19" fmla="*/ 433 h 491"/>
                    <a:gd name="T20" fmla="*/ 0 w 198"/>
                    <a:gd name="T21" fmla="*/ 443 h 491"/>
                    <a:gd name="T22" fmla="*/ 2 w 198"/>
                    <a:gd name="T23" fmla="*/ 449 h 491"/>
                    <a:gd name="T24" fmla="*/ 16 w 198"/>
                    <a:gd name="T25" fmla="*/ 469 h 491"/>
                    <a:gd name="T26" fmla="*/ 36 w 198"/>
                    <a:gd name="T27" fmla="*/ 483 h 491"/>
                    <a:gd name="T28" fmla="*/ 66 w 198"/>
                    <a:gd name="T29" fmla="*/ 489 h 491"/>
                    <a:gd name="T30" fmla="*/ 106 w 198"/>
                    <a:gd name="T31" fmla="*/ 489 h 491"/>
                    <a:gd name="T32" fmla="*/ 128 w 198"/>
                    <a:gd name="T33" fmla="*/ 487 h 491"/>
                    <a:gd name="T34" fmla="*/ 162 w 198"/>
                    <a:gd name="T35" fmla="*/ 477 h 491"/>
                    <a:gd name="T36" fmla="*/ 182 w 198"/>
                    <a:gd name="T37" fmla="*/ 467 h 491"/>
                    <a:gd name="T38" fmla="*/ 188 w 198"/>
                    <a:gd name="T39" fmla="*/ 455 h 491"/>
                    <a:gd name="T40" fmla="*/ 186 w 198"/>
                    <a:gd name="T41" fmla="*/ 449 h 491"/>
                    <a:gd name="T42" fmla="*/ 140 w 198"/>
                    <a:gd name="T43" fmla="*/ 419 h 491"/>
                    <a:gd name="T44" fmla="*/ 106 w 198"/>
                    <a:gd name="T45" fmla="*/ 345 h 491"/>
                    <a:gd name="T46" fmla="*/ 118 w 198"/>
                    <a:gd name="T47" fmla="*/ 347 h 491"/>
                    <a:gd name="T48" fmla="*/ 162 w 198"/>
                    <a:gd name="T49" fmla="*/ 347 h 491"/>
                    <a:gd name="T50" fmla="*/ 188 w 198"/>
                    <a:gd name="T51" fmla="*/ 339 h 491"/>
                    <a:gd name="T52" fmla="*/ 194 w 198"/>
                    <a:gd name="T53" fmla="*/ 329 h 491"/>
                    <a:gd name="T54" fmla="*/ 196 w 198"/>
                    <a:gd name="T55" fmla="*/ 311 h 491"/>
                    <a:gd name="T56" fmla="*/ 198 w 198"/>
                    <a:gd name="T57" fmla="*/ 209 h 491"/>
                    <a:gd name="T58" fmla="*/ 194 w 198"/>
                    <a:gd name="T59" fmla="*/ 104 h 491"/>
                    <a:gd name="T60" fmla="*/ 190 w 198"/>
                    <a:gd name="T61" fmla="*/ 100 h 491"/>
                    <a:gd name="T62" fmla="*/ 166 w 198"/>
                    <a:gd name="T63" fmla="*/ 80 h 491"/>
                    <a:gd name="T64" fmla="*/ 138 w 198"/>
                    <a:gd name="T65" fmla="*/ 0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98" h="491">
                      <a:moveTo>
                        <a:pt x="98" y="8"/>
                      </a:move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92" y="82"/>
                      </a:lnTo>
                      <a:lnTo>
                        <a:pt x="82" y="88"/>
                      </a:lnTo>
                      <a:lnTo>
                        <a:pt x="74" y="92"/>
                      </a:lnTo>
                      <a:lnTo>
                        <a:pt x="68" y="100"/>
                      </a:lnTo>
                      <a:lnTo>
                        <a:pt x="62" y="108"/>
                      </a:lnTo>
                      <a:lnTo>
                        <a:pt x="58" y="121"/>
                      </a:lnTo>
                      <a:lnTo>
                        <a:pt x="58" y="121"/>
                      </a:lnTo>
                      <a:lnTo>
                        <a:pt x="56" y="143"/>
                      </a:lnTo>
                      <a:lnTo>
                        <a:pt x="54" y="179"/>
                      </a:lnTo>
                      <a:lnTo>
                        <a:pt x="56" y="269"/>
                      </a:lnTo>
                      <a:lnTo>
                        <a:pt x="58" y="393"/>
                      </a:lnTo>
                      <a:lnTo>
                        <a:pt x="58" y="393"/>
                      </a:lnTo>
                      <a:lnTo>
                        <a:pt x="48" y="397"/>
                      </a:lnTo>
                      <a:lnTo>
                        <a:pt x="24" y="409"/>
                      </a:lnTo>
                      <a:lnTo>
                        <a:pt x="12" y="419"/>
                      </a:lnTo>
                      <a:lnTo>
                        <a:pt x="4" y="427"/>
                      </a:lnTo>
                      <a:lnTo>
                        <a:pt x="2" y="433"/>
                      </a:lnTo>
                      <a:lnTo>
                        <a:pt x="0" y="439"/>
                      </a:lnTo>
                      <a:lnTo>
                        <a:pt x="0" y="443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8" y="459"/>
                      </a:lnTo>
                      <a:lnTo>
                        <a:pt x="16" y="469"/>
                      </a:lnTo>
                      <a:lnTo>
                        <a:pt x="26" y="475"/>
                      </a:lnTo>
                      <a:lnTo>
                        <a:pt x="36" y="483"/>
                      </a:lnTo>
                      <a:lnTo>
                        <a:pt x="50" y="487"/>
                      </a:lnTo>
                      <a:lnTo>
                        <a:pt x="66" y="489"/>
                      </a:lnTo>
                      <a:lnTo>
                        <a:pt x="84" y="491"/>
                      </a:lnTo>
                      <a:lnTo>
                        <a:pt x="106" y="489"/>
                      </a:lnTo>
                      <a:lnTo>
                        <a:pt x="106" y="489"/>
                      </a:lnTo>
                      <a:lnTo>
                        <a:pt x="128" y="487"/>
                      </a:lnTo>
                      <a:lnTo>
                        <a:pt x="146" y="483"/>
                      </a:lnTo>
                      <a:lnTo>
                        <a:pt x="162" y="477"/>
                      </a:lnTo>
                      <a:lnTo>
                        <a:pt x="174" y="471"/>
                      </a:lnTo>
                      <a:lnTo>
                        <a:pt x="182" y="467"/>
                      </a:lnTo>
                      <a:lnTo>
                        <a:pt x="188" y="461"/>
                      </a:lnTo>
                      <a:lnTo>
                        <a:pt x="188" y="455"/>
                      </a:lnTo>
                      <a:lnTo>
                        <a:pt x="186" y="449"/>
                      </a:lnTo>
                      <a:lnTo>
                        <a:pt x="186" y="449"/>
                      </a:lnTo>
                      <a:lnTo>
                        <a:pt x="168" y="435"/>
                      </a:lnTo>
                      <a:lnTo>
                        <a:pt x="140" y="419"/>
                      </a:lnTo>
                      <a:lnTo>
                        <a:pt x="106" y="401"/>
                      </a:lnTo>
                      <a:lnTo>
                        <a:pt x="106" y="345"/>
                      </a:lnTo>
                      <a:lnTo>
                        <a:pt x="106" y="345"/>
                      </a:lnTo>
                      <a:lnTo>
                        <a:pt x="118" y="347"/>
                      </a:lnTo>
                      <a:lnTo>
                        <a:pt x="148" y="349"/>
                      </a:lnTo>
                      <a:lnTo>
                        <a:pt x="162" y="347"/>
                      </a:lnTo>
                      <a:lnTo>
                        <a:pt x="176" y="343"/>
                      </a:lnTo>
                      <a:lnTo>
                        <a:pt x="188" y="339"/>
                      </a:lnTo>
                      <a:lnTo>
                        <a:pt x="192" y="335"/>
                      </a:lnTo>
                      <a:lnTo>
                        <a:pt x="194" y="329"/>
                      </a:lnTo>
                      <a:lnTo>
                        <a:pt x="194" y="329"/>
                      </a:lnTo>
                      <a:lnTo>
                        <a:pt x="196" y="311"/>
                      </a:lnTo>
                      <a:lnTo>
                        <a:pt x="198" y="283"/>
                      </a:lnTo>
                      <a:lnTo>
                        <a:pt x="198" y="209"/>
                      </a:lnTo>
                      <a:lnTo>
                        <a:pt x="196" y="139"/>
                      </a:lnTo>
                      <a:lnTo>
                        <a:pt x="194" y="104"/>
                      </a:lnTo>
                      <a:lnTo>
                        <a:pt x="194" y="104"/>
                      </a:lnTo>
                      <a:lnTo>
                        <a:pt x="190" y="100"/>
                      </a:lnTo>
                      <a:lnTo>
                        <a:pt x="184" y="94"/>
                      </a:lnTo>
                      <a:lnTo>
                        <a:pt x="166" y="80"/>
                      </a:lnTo>
                      <a:lnTo>
                        <a:pt x="138" y="64"/>
                      </a:lnTo>
                      <a:lnTo>
                        <a:pt x="138" y="0"/>
                      </a:lnTo>
                      <a:lnTo>
                        <a:pt x="98" y="8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1" name="Freeform 195">
                  <a:extLst>
                    <a:ext uri="{FF2B5EF4-FFF2-40B4-BE49-F238E27FC236}">
                      <a16:creationId xmlns:a16="http://schemas.microsoft.com/office/drawing/2014/main" id="{B2A215BA-9647-4EB6-96F1-1A5A69256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" y="2735"/>
                  <a:ext cx="88" cy="304"/>
                </a:xfrm>
                <a:custGeom>
                  <a:avLst/>
                  <a:gdLst>
                    <a:gd name="T0" fmla="*/ 88 w 88"/>
                    <a:gd name="T1" fmla="*/ 264 h 304"/>
                    <a:gd name="T2" fmla="*/ 32 w 88"/>
                    <a:gd name="T3" fmla="*/ 24 h 304"/>
                    <a:gd name="T4" fmla="*/ 0 w 88"/>
                    <a:gd name="T5" fmla="*/ 0 h 304"/>
                    <a:gd name="T6" fmla="*/ 48 w 88"/>
                    <a:gd name="T7" fmla="*/ 304 h 304"/>
                    <a:gd name="T8" fmla="*/ 88 w 88"/>
                    <a:gd name="T9" fmla="*/ 26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304">
                      <a:moveTo>
                        <a:pt x="88" y="264"/>
                      </a:moveTo>
                      <a:lnTo>
                        <a:pt x="32" y="24"/>
                      </a:lnTo>
                      <a:lnTo>
                        <a:pt x="0" y="0"/>
                      </a:lnTo>
                      <a:lnTo>
                        <a:pt x="48" y="304"/>
                      </a:lnTo>
                      <a:lnTo>
                        <a:pt x="88" y="264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2" name="Freeform 196">
                  <a:extLst>
                    <a:ext uri="{FF2B5EF4-FFF2-40B4-BE49-F238E27FC236}">
                      <a16:creationId xmlns:a16="http://schemas.microsoft.com/office/drawing/2014/main" id="{23B8D1C0-41F0-46B4-A6F4-2370AAC7BD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" y="2631"/>
                  <a:ext cx="282" cy="184"/>
                </a:xfrm>
                <a:custGeom>
                  <a:avLst/>
                  <a:gdLst>
                    <a:gd name="T0" fmla="*/ 266 w 282"/>
                    <a:gd name="T1" fmla="*/ 56 h 184"/>
                    <a:gd name="T2" fmla="*/ 282 w 282"/>
                    <a:gd name="T3" fmla="*/ 112 h 184"/>
                    <a:gd name="T4" fmla="*/ 138 w 282"/>
                    <a:gd name="T5" fmla="*/ 112 h 184"/>
                    <a:gd name="T6" fmla="*/ 42 w 282"/>
                    <a:gd name="T7" fmla="*/ 184 h 184"/>
                    <a:gd name="T8" fmla="*/ 42 w 282"/>
                    <a:gd name="T9" fmla="*/ 184 h 184"/>
                    <a:gd name="T10" fmla="*/ 40 w 282"/>
                    <a:gd name="T11" fmla="*/ 170 h 184"/>
                    <a:gd name="T12" fmla="*/ 36 w 282"/>
                    <a:gd name="T13" fmla="*/ 154 h 184"/>
                    <a:gd name="T14" fmla="*/ 26 w 282"/>
                    <a:gd name="T15" fmla="*/ 136 h 184"/>
                    <a:gd name="T16" fmla="*/ 26 w 282"/>
                    <a:gd name="T17" fmla="*/ 136 h 184"/>
                    <a:gd name="T18" fmla="*/ 14 w 282"/>
                    <a:gd name="T19" fmla="*/ 118 h 184"/>
                    <a:gd name="T20" fmla="*/ 6 w 282"/>
                    <a:gd name="T21" fmla="*/ 102 h 184"/>
                    <a:gd name="T22" fmla="*/ 2 w 282"/>
                    <a:gd name="T23" fmla="*/ 88 h 184"/>
                    <a:gd name="T24" fmla="*/ 0 w 282"/>
                    <a:gd name="T25" fmla="*/ 80 h 184"/>
                    <a:gd name="T26" fmla="*/ 2 w 282"/>
                    <a:gd name="T27" fmla="*/ 72 h 184"/>
                    <a:gd name="T28" fmla="*/ 2 w 282"/>
                    <a:gd name="T29" fmla="*/ 72 h 184"/>
                    <a:gd name="T30" fmla="*/ 6 w 282"/>
                    <a:gd name="T31" fmla="*/ 62 h 184"/>
                    <a:gd name="T32" fmla="*/ 10 w 282"/>
                    <a:gd name="T33" fmla="*/ 52 h 184"/>
                    <a:gd name="T34" fmla="*/ 24 w 282"/>
                    <a:gd name="T35" fmla="*/ 28 h 184"/>
                    <a:gd name="T36" fmla="*/ 42 w 282"/>
                    <a:gd name="T37" fmla="*/ 0 h 184"/>
                    <a:gd name="T38" fmla="*/ 42 w 282"/>
                    <a:gd name="T39" fmla="*/ 0 h 184"/>
                    <a:gd name="T40" fmla="*/ 48 w 282"/>
                    <a:gd name="T41" fmla="*/ 8 h 184"/>
                    <a:gd name="T42" fmla="*/ 62 w 282"/>
                    <a:gd name="T43" fmla="*/ 28 h 184"/>
                    <a:gd name="T44" fmla="*/ 70 w 282"/>
                    <a:gd name="T45" fmla="*/ 40 h 184"/>
                    <a:gd name="T46" fmla="*/ 82 w 282"/>
                    <a:gd name="T47" fmla="*/ 50 h 184"/>
                    <a:gd name="T48" fmla="*/ 94 w 282"/>
                    <a:gd name="T49" fmla="*/ 58 h 184"/>
                    <a:gd name="T50" fmla="*/ 106 w 282"/>
                    <a:gd name="T51" fmla="*/ 64 h 184"/>
                    <a:gd name="T52" fmla="*/ 106 w 282"/>
                    <a:gd name="T53" fmla="*/ 64 h 184"/>
                    <a:gd name="T54" fmla="*/ 122 w 282"/>
                    <a:gd name="T55" fmla="*/ 66 h 184"/>
                    <a:gd name="T56" fmla="*/ 146 w 282"/>
                    <a:gd name="T57" fmla="*/ 66 h 184"/>
                    <a:gd name="T58" fmla="*/ 198 w 282"/>
                    <a:gd name="T59" fmla="*/ 62 h 184"/>
                    <a:gd name="T60" fmla="*/ 266 w 282"/>
                    <a:gd name="T61" fmla="*/ 56 h 184"/>
                    <a:gd name="T62" fmla="*/ 266 w 282"/>
                    <a:gd name="T63" fmla="*/ 56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82" h="184">
                      <a:moveTo>
                        <a:pt x="266" y="56"/>
                      </a:moveTo>
                      <a:lnTo>
                        <a:pt x="282" y="112"/>
                      </a:lnTo>
                      <a:lnTo>
                        <a:pt x="138" y="112"/>
                      </a:lnTo>
                      <a:lnTo>
                        <a:pt x="42" y="184"/>
                      </a:lnTo>
                      <a:lnTo>
                        <a:pt x="42" y="184"/>
                      </a:lnTo>
                      <a:lnTo>
                        <a:pt x="40" y="170"/>
                      </a:lnTo>
                      <a:lnTo>
                        <a:pt x="36" y="154"/>
                      </a:lnTo>
                      <a:lnTo>
                        <a:pt x="26" y="136"/>
                      </a:lnTo>
                      <a:lnTo>
                        <a:pt x="26" y="136"/>
                      </a:lnTo>
                      <a:lnTo>
                        <a:pt x="14" y="118"/>
                      </a:lnTo>
                      <a:lnTo>
                        <a:pt x="6" y="102"/>
                      </a:lnTo>
                      <a:lnTo>
                        <a:pt x="2" y="88"/>
                      </a:lnTo>
                      <a:lnTo>
                        <a:pt x="0" y="80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6" y="62"/>
                      </a:lnTo>
                      <a:lnTo>
                        <a:pt x="10" y="52"/>
                      </a:lnTo>
                      <a:lnTo>
                        <a:pt x="24" y="28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8" y="8"/>
                      </a:lnTo>
                      <a:lnTo>
                        <a:pt x="62" y="28"/>
                      </a:lnTo>
                      <a:lnTo>
                        <a:pt x="70" y="40"/>
                      </a:lnTo>
                      <a:lnTo>
                        <a:pt x="82" y="50"/>
                      </a:lnTo>
                      <a:lnTo>
                        <a:pt x="94" y="58"/>
                      </a:lnTo>
                      <a:lnTo>
                        <a:pt x="106" y="64"/>
                      </a:lnTo>
                      <a:lnTo>
                        <a:pt x="106" y="64"/>
                      </a:lnTo>
                      <a:lnTo>
                        <a:pt x="122" y="66"/>
                      </a:lnTo>
                      <a:lnTo>
                        <a:pt x="146" y="66"/>
                      </a:lnTo>
                      <a:lnTo>
                        <a:pt x="198" y="62"/>
                      </a:lnTo>
                      <a:lnTo>
                        <a:pt x="266" y="56"/>
                      </a:lnTo>
                      <a:lnTo>
                        <a:pt x="266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3" name="Freeform 197">
                  <a:extLst>
                    <a:ext uri="{FF2B5EF4-FFF2-40B4-BE49-F238E27FC236}">
                      <a16:creationId xmlns:a16="http://schemas.microsoft.com/office/drawing/2014/main" id="{D65E88D6-CB01-4EB5-825D-DAD5F8261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" y="2637"/>
                  <a:ext cx="36" cy="130"/>
                </a:xfrm>
                <a:custGeom>
                  <a:avLst/>
                  <a:gdLst>
                    <a:gd name="T0" fmla="*/ 16 w 36"/>
                    <a:gd name="T1" fmla="*/ 2 h 130"/>
                    <a:gd name="T2" fmla="*/ 16 w 36"/>
                    <a:gd name="T3" fmla="*/ 2 h 130"/>
                    <a:gd name="T4" fmla="*/ 12 w 36"/>
                    <a:gd name="T5" fmla="*/ 4 h 130"/>
                    <a:gd name="T6" fmla="*/ 8 w 36"/>
                    <a:gd name="T7" fmla="*/ 10 h 130"/>
                    <a:gd name="T8" fmla="*/ 4 w 36"/>
                    <a:gd name="T9" fmla="*/ 24 h 130"/>
                    <a:gd name="T10" fmla="*/ 0 w 36"/>
                    <a:gd name="T11" fmla="*/ 44 h 130"/>
                    <a:gd name="T12" fmla="*/ 0 w 36"/>
                    <a:gd name="T13" fmla="*/ 68 h 130"/>
                    <a:gd name="T14" fmla="*/ 0 w 36"/>
                    <a:gd name="T15" fmla="*/ 110 h 130"/>
                    <a:gd name="T16" fmla="*/ 0 w 36"/>
                    <a:gd name="T17" fmla="*/ 130 h 130"/>
                    <a:gd name="T18" fmla="*/ 0 w 36"/>
                    <a:gd name="T19" fmla="*/ 130 h 130"/>
                    <a:gd name="T20" fmla="*/ 14 w 36"/>
                    <a:gd name="T21" fmla="*/ 126 h 130"/>
                    <a:gd name="T22" fmla="*/ 24 w 36"/>
                    <a:gd name="T23" fmla="*/ 124 h 130"/>
                    <a:gd name="T24" fmla="*/ 32 w 36"/>
                    <a:gd name="T25" fmla="*/ 122 h 130"/>
                    <a:gd name="T26" fmla="*/ 32 w 36"/>
                    <a:gd name="T27" fmla="*/ 122 h 130"/>
                    <a:gd name="T28" fmla="*/ 34 w 36"/>
                    <a:gd name="T29" fmla="*/ 120 h 130"/>
                    <a:gd name="T30" fmla="*/ 34 w 36"/>
                    <a:gd name="T31" fmla="*/ 118 h 130"/>
                    <a:gd name="T32" fmla="*/ 36 w 36"/>
                    <a:gd name="T33" fmla="*/ 104 h 130"/>
                    <a:gd name="T34" fmla="*/ 36 w 36"/>
                    <a:gd name="T35" fmla="*/ 66 h 130"/>
                    <a:gd name="T36" fmla="*/ 32 w 36"/>
                    <a:gd name="T37" fmla="*/ 10 h 130"/>
                    <a:gd name="T38" fmla="*/ 32 w 36"/>
                    <a:gd name="T39" fmla="*/ 10 h 130"/>
                    <a:gd name="T40" fmla="*/ 32 w 36"/>
                    <a:gd name="T41" fmla="*/ 8 h 130"/>
                    <a:gd name="T42" fmla="*/ 34 w 36"/>
                    <a:gd name="T43" fmla="*/ 4 h 130"/>
                    <a:gd name="T44" fmla="*/ 32 w 36"/>
                    <a:gd name="T45" fmla="*/ 2 h 130"/>
                    <a:gd name="T46" fmla="*/ 28 w 36"/>
                    <a:gd name="T47" fmla="*/ 0 h 130"/>
                    <a:gd name="T48" fmla="*/ 24 w 36"/>
                    <a:gd name="T49" fmla="*/ 0 h 130"/>
                    <a:gd name="T50" fmla="*/ 16 w 36"/>
                    <a:gd name="T51" fmla="*/ 2 h 130"/>
                    <a:gd name="T52" fmla="*/ 16 w 36"/>
                    <a:gd name="T53" fmla="*/ 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6" h="130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12" y="4"/>
                      </a:lnTo>
                      <a:lnTo>
                        <a:pt x="8" y="10"/>
                      </a:lnTo>
                      <a:lnTo>
                        <a:pt x="4" y="24"/>
                      </a:lnTo>
                      <a:lnTo>
                        <a:pt x="0" y="44"/>
                      </a:lnTo>
                      <a:lnTo>
                        <a:pt x="0" y="68"/>
                      </a:lnTo>
                      <a:lnTo>
                        <a:pt x="0" y="110"/>
                      </a:lnTo>
                      <a:lnTo>
                        <a:pt x="0" y="130"/>
                      </a:lnTo>
                      <a:lnTo>
                        <a:pt x="0" y="130"/>
                      </a:lnTo>
                      <a:lnTo>
                        <a:pt x="14" y="126"/>
                      </a:lnTo>
                      <a:lnTo>
                        <a:pt x="24" y="124"/>
                      </a:lnTo>
                      <a:lnTo>
                        <a:pt x="32" y="122"/>
                      </a:lnTo>
                      <a:lnTo>
                        <a:pt x="32" y="122"/>
                      </a:lnTo>
                      <a:lnTo>
                        <a:pt x="34" y="120"/>
                      </a:lnTo>
                      <a:lnTo>
                        <a:pt x="34" y="118"/>
                      </a:lnTo>
                      <a:lnTo>
                        <a:pt x="36" y="104"/>
                      </a:lnTo>
                      <a:lnTo>
                        <a:pt x="36" y="66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2" y="8"/>
                      </a:lnTo>
                      <a:lnTo>
                        <a:pt x="34" y="4"/>
                      </a:lnTo>
                      <a:lnTo>
                        <a:pt x="32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198">
                  <a:extLst>
                    <a:ext uri="{FF2B5EF4-FFF2-40B4-BE49-F238E27FC236}">
                      <a16:creationId xmlns:a16="http://schemas.microsoft.com/office/drawing/2014/main" id="{3AFD3818-B306-4FFA-9799-46AE7C450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0" y="2735"/>
                  <a:ext cx="88" cy="304"/>
                </a:xfrm>
                <a:custGeom>
                  <a:avLst/>
                  <a:gdLst>
                    <a:gd name="T0" fmla="*/ 0 w 88"/>
                    <a:gd name="T1" fmla="*/ 264 h 304"/>
                    <a:gd name="T2" fmla="*/ 56 w 88"/>
                    <a:gd name="T3" fmla="*/ 24 h 304"/>
                    <a:gd name="T4" fmla="*/ 88 w 88"/>
                    <a:gd name="T5" fmla="*/ 0 h 304"/>
                    <a:gd name="T6" fmla="*/ 40 w 88"/>
                    <a:gd name="T7" fmla="*/ 304 h 304"/>
                    <a:gd name="T8" fmla="*/ 0 w 88"/>
                    <a:gd name="T9" fmla="*/ 26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304">
                      <a:moveTo>
                        <a:pt x="0" y="264"/>
                      </a:moveTo>
                      <a:lnTo>
                        <a:pt x="56" y="24"/>
                      </a:lnTo>
                      <a:lnTo>
                        <a:pt x="88" y="0"/>
                      </a:lnTo>
                      <a:lnTo>
                        <a:pt x="40" y="304"/>
                      </a:lnTo>
                      <a:lnTo>
                        <a:pt x="0" y="264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199">
                  <a:extLst>
                    <a:ext uri="{FF2B5EF4-FFF2-40B4-BE49-F238E27FC236}">
                      <a16:creationId xmlns:a16="http://schemas.microsoft.com/office/drawing/2014/main" id="{6D81A619-7FA6-4DB6-94F9-89A84BFE7E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0" y="2631"/>
                  <a:ext cx="282" cy="184"/>
                </a:xfrm>
                <a:custGeom>
                  <a:avLst/>
                  <a:gdLst>
                    <a:gd name="T0" fmla="*/ 16 w 282"/>
                    <a:gd name="T1" fmla="*/ 56 h 184"/>
                    <a:gd name="T2" fmla="*/ 0 w 282"/>
                    <a:gd name="T3" fmla="*/ 112 h 184"/>
                    <a:gd name="T4" fmla="*/ 144 w 282"/>
                    <a:gd name="T5" fmla="*/ 112 h 184"/>
                    <a:gd name="T6" fmla="*/ 240 w 282"/>
                    <a:gd name="T7" fmla="*/ 184 h 184"/>
                    <a:gd name="T8" fmla="*/ 240 w 282"/>
                    <a:gd name="T9" fmla="*/ 184 h 184"/>
                    <a:gd name="T10" fmla="*/ 242 w 282"/>
                    <a:gd name="T11" fmla="*/ 170 h 184"/>
                    <a:gd name="T12" fmla="*/ 248 w 282"/>
                    <a:gd name="T13" fmla="*/ 154 h 184"/>
                    <a:gd name="T14" fmla="*/ 256 w 282"/>
                    <a:gd name="T15" fmla="*/ 136 h 184"/>
                    <a:gd name="T16" fmla="*/ 256 w 282"/>
                    <a:gd name="T17" fmla="*/ 136 h 184"/>
                    <a:gd name="T18" fmla="*/ 268 w 282"/>
                    <a:gd name="T19" fmla="*/ 118 h 184"/>
                    <a:gd name="T20" fmla="*/ 276 w 282"/>
                    <a:gd name="T21" fmla="*/ 102 h 184"/>
                    <a:gd name="T22" fmla="*/ 282 w 282"/>
                    <a:gd name="T23" fmla="*/ 88 h 184"/>
                    <a:gd name="T24" fmla="*/ 282 w 282"/>
                    <a:gd name="T25" fmla="*/ 80 h 184"/>
                    <a:gd name="T26" fmla="*/ 280 w 282"/>
                    <a:gd name="T27" fmla="*/ 72 h 184"/>
                    <a:gd name="T28" fmla="*/ 280 w 282"/>
                    <a:gd name="T29" fmla="*/ 72 h 184"/>
                    <a:gd name="T30" fmla="*/ 278 w 282"/>
                    <a:gd name="T31" fmla="*/ 62 h 184"/>
                    <a:gd name="T32" fmla="*/ 272 w 282"/>
                    <a:gd name="T33" fmla="*/ 52 h 184"/>
                    <a:gd name="T34" fmla="*/ 258 w 282"/>
                    <a:gd name="T35" fmla="*/ 28 h 184"/>
                    <a:gd name="T36" fmla="*/ 240 w 282"/>
                    <a:gd name="T37" fmla="*/ 0 h 184"/>
                    <a:gd name="T38" fmla="*/ 240 w 282"/>
                    <a:gd name="T39" fmla="*/ 0 h 184"/>
                    <a:gd name="T40" fmla="*/ 236 w 282"/>
                    <a:gd name="T41" fmla="*/ 8 h 184"/>
                    <a:gd name="T42" fmla="*/ 222 w 282"/>
                    <a:gd name="T43" fmla="*/ 28 h 184"/>
                    <a:gd name="T44" fmla="*/ 212 w 282"/>
                    <a:gd name="T45" fmla="*/ 40 h 184"/>
                    <a:gd name="T46" fmla="*/ 202 w 282"/>
                    <a:gd name="T47" fmla="*/ 50 h 184"/>
                    <a:gd name="T48" fmla="*/ 190 w 282"/>
                    <a:gd name="T49" fmla="*/ 58 h 184"/>
                    <a:gd name="T50" fmla="*/ 176 w 282"/>
                    <a:gd name="T51" fmla="*/ 64 h 184"/>
                    <a:gd name="T52" fmla="*/ 176 w 282"/>
                    <a:gd name="T53" fmla="*/ 64 h 184"/>
                    <a:gd name="T54" fmla="*/ 160 w 282"/>
                    <a:gd name="T55" fmla="*/ 66 h 184"/>
                    <a:gd name="T56" fmla="*/ 138 w 282"/>
                    <a:gd name="T57" fmla="*/ 66 h 184"/>
                    <a:gd name="T58" fmla="*/ 84 w 282"/>
                    <a:gd name="T59" fmla="*/ 62 h 184"/>
                    <a:gd name="T60" fmla="*/ 16 w 282"/>
                    <a:gd name="T61" fmla="*/ 56 h 184"/>
                    <a:gd name="T62" fmla="*/ 16 w 282"/>
                    <a:gd name="T63" fmla="*/ 56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82" h="184">
                      <a:moveTo>
                        <a:pt x="16" y="56"/>
                      </a:moveTo>
                      <a:lnTo>
                        <a:pt x="0" y="112"/>
                      </a:lnTo>
                      <a:lnTo>
                        <a:pt x="144" y="112"/>
                      </a:lnTo>
                      <a:lnTo>
                        <a:pt x="240" y="184"/>
                      </a:lnTo>
                      <a:lnTo>
                        <a:pt x="240" y="184"/>
                      </a:lnTo>
                      <a:lnTo>
                        <a:pt x="242" y="170"/>
                      </a:lnTo>
                      <a:lnTo>
                        <a:pt x="248" y="154"/>
                      </a:lnTo>
                      <a:lnTo>
                        <a:pt x="256" y="136"/>
                      </a:lnTo>
                      <a:lnTo>
                        <a:pt x="256" y="136"/>
                      </a:lnTo>
                      <a:lnTo>
                        <a:pt x="268" y="118"/>
                      </a:lnTo>
                      <a:lnTo>
                        <a:pt x="276" y="102"/>
                      </a:lnTo>
                      <a:lnTo>
                        <a:pt x="282" y="88"/>
                      </a:lnTo>
                      <a:lnTo>
                        <a:pt x="282" y="80"/>
                      </a:lnTo>
                      <a:lnTo>
                        <a:pt x="280" y="72"/>
                      </a:lnTo>
                      <a:lnTo>
                        <a:pt x="280" y="72"/>
                      </a:lnTo>
                      <a:lnTo>
                        <a:pt x="278" y="62"/>
                      </a:lnTo>
                      <a:lnTo>
                        <a:pt x="272" y="52"/>
                      </a:lnTo>
                      <a:lnTo>
                        <a:pt x="258" y="28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36" y="8"/>
                      </a:lnTo>
                      <a:lnTo>
                        <a:pt x="222" y="28"/>
                      </a:lnTo>
                      <a:lnTo>
                        <a:pt x="212" y="40"/>
                      </a:lnTo>
                      <a:lnTo>
                        <a:pt x="202" y="50"/>
                      </a:lnTo>
                      <a:lnTo>
                        <a:pt x="190" y="58"/>
                      </a:lnTo>
                      <a:lnTo>
                        <a:pt x="176" y="64"/>
                      </a:lnTo>
                      <a:lnTo>
                        <a:pt x="176" y="64"/>
                      </a:lnTo>
                      <a:lnTo>
                        <a:pt x="160" y="66"/>
                      </a:lnTo>
                      <a:lnTo>
                        <a:pt x="138" y="66"/>
                      </a:lnTo>
                      <a:lnTo>
                        <a:pt x="84" y="62"/>
                      </a:lnTo>
                      <a:lnTo>
                        <a:pt x="16" y="56"/>
                      </a:lnTo>
                      <a:lnTo>
                        <a:pt x="16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200">
                  <a:extLst>
                    <a:ext uri="{FF2B5EF4-FFF2-40B4-BE49-F238E27FC236}">
                      <a16:creationId xmlns:a16="http://schemas.microsoft.com/office/drawing/2014/main" id="{680026B5-24BC-43F4-906A-F204650B89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4" y="2637"/>
                  <a:ext cx="36" cy="130"/>
                </a:xfrm>
                <a:custGeom>
                  <a:avLst/>
                  <a:gdLst>
                    <a:gd name="T0" fmla="*/ 18 w 36"/>
                    <a:gd name="T1" fmla="*/ 2 h 130"/>
                    <a:gd name="T2" fmla="*/ 18 w 36"/>
                    <a:gd name="T3" fmla="*/ 2 h 130"/>
                    <a:gd name="T4" fmla="*/ 22 w 36"/>
                    <a:gd name="T5" fmla="*/ 4 h 130"/>
                    <a:gd name="T6" fmla="*/ 26 w 36"/>
                    <a:gd name="T7" fmla="*/ 10 h 130"/>
                    <a:gd name="T8" fmla="*/ 32 w 36"/>
                    <a:gd name="T9" fmla="*/ 24 h 130"/>
                    <a:gd name="T10" fmla="*/ 34 w 36"/>
                    <a:gd name="T11" fmla="*/ 44 h 130"/>
                    <a:gd name="T12" fmla="*/ 36 w 36"/>
                    <a:gd name="T13" fmla="*/ 68 h 130"/>
                    <a:gd name="T14" fmla="*/ 36 w 36"/>
                    <a:gd name="T15" fmla="*/ 110 h 130"/>
                    <a:gd name="T16" fmla="*/ 34 w 36"/>
                    <a:gd name="T17" fmla="*/ 130 h 130"/>
                    <a:gd name="T18" fmla="*/ 34 w 36"/>
                    <a:gd name="T19" fmla="*/ 130 h 130"/>
                    <a:gd name="T20" fmla="*/ 22 w 36"/>
                    <a:gd name="T21" fmla="*/ 126 h 130"/>
                    <a:gd name="T22" fmla="*/ 12 w 36"/>
                    <a:gd name="T23" fmla="*/ 124 h 130"/>
                    <a:gd name="T24" fmla="*/ 2 w 36"/>
                    <a:gd name="T25" fmla="*/ 122 h 130"/>
                    <a:gd name="T26" fmla="*/ 2 w 36"/>
                    <a:gd name="T27" fmla="*/ 122 h 130"/>
                    <a:gd name="T28" fmla="*/ 2 w 36"/>
                    <a:gd name="T29" fmla="*/ 120 h 130"/>
                    <a:gd name="T30" fmla="*/ 0 w 36"/>
                    <a:gd name="T31" fmla="*/ 118 h 130"/>
                    <a:gd name="T32" fmla="*/ 0 w 36"/>
                    <a:gd name="T33" fmla="*/ 104 h 130"/>
                    <a:gd name="T34" fmla="*/ 0 w 36"/>
                    <a:gd name="T35" fmla="*/ 66 h 130"/>
                    <a:gd name="T36" fmla="*/ 2 w 36"/>
                    <a:gd name="T37" fmla="*/ 10 h 130"/>
                    <a:gd name="T38" fmla="*/ 2 w 36"/>
                    <a:gd name="T39" fmla="*/ 10 h 130"/>
                    <a:gd name="T40" fmla="*/ 2 w 36"/>
                    <a:gd name="T41" fmla="*/ 8 h 130"/>
                    <a:gd name="T42" fmla="*/ 2 w 36"/>
                    <a:gd name="T43" fmla="*/ 4 h 130"/>
                    <a:gd name="T44" fmla="*/ 4 w 36"/>
                    <a:gd name="T45" fmla="*/ 2 h 130"/>
                    <a:gd name="T46" fmla="*/ 6 w 36"/>
                    <a:gd name="T47" fmla="*/ 0 h 130"/>
                    <a:gd name="T48" fmla="*/ 12 w 36"/>
                    <a:gd name="T49" fmla="*/ 0 h 130"/>
                    <a:gd name="T50" fmla="*/ 18 w 36"/>
                    <a:gd name="T51" fmla="*/ 2 h 130"/>
                    <a:gd name="T52" fmla="*/ 18 w 36"/>
                    <a:gd name="T53" fmla="*/ 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6" h="130">
                      <a:moveTo>
                        <a:pt x="18" y="2"/>
                      </a:move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10"/>
                      </a:lnTo>
                      <a:lnTo>
                        <a:pt x="32" y="24"/>
                      </a:lnTo>
                      <a:lnTo>
                        <a:pt x="34" y="44"/>
                      </a:lnTo>
                      <a:lnTo>
                        <a:pt x="36" y="68"/>
                      </a:lnTo>
                      <a:lnTo>
                        <a:pt x="36" y="110"/>
                      </a:lnTo>
                      <a:lnTo>
                        <a:pt x="34" y="130"/>
                      </a:lnTo>
                      <a:lnTo>
                        <a:pt x="34" y="130"/>
                      </a:lnTo>
                      <a:lnTo>
                        <a:pt x="22" y="126"/>
                      </a:lnTo>
                      <a:lnTo>
                        <a:pt x="12" y="124"/>
                      </a:lnTo>
                      <a:lnTo>
                        <a:pt x="2" y="122"/>
                      </a:lnTo>
                      <a:lnTo>
                        <a:pt x="2" y="122"/>
                      </a:lnTo>
                      <a:lnTo>
                        <a:pt x="2" y="120"/>
                      </a:lnTo>
                      <a:lnTo>
                        <a:pt x="0" y="118"/>
                      </a:lnTo>
                      <a:lnTo>
                        <a:pt x="0" y="104"/>
                      </a:lnTo>
                      <a:lnTo>
                        <a:pt x="0" y="66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18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Freeform 201">
                  <a:extLst>
                    <a:ext uri="{FF2B5EF4-FFF2-40B4-BE49-F238E27FC236}">
                      <a16:creationId xmlns:a16="http://schemas.microsoft.com/office/drawing/2014/main" id="{D315CC61-2197-41A4-B1F0-D09D6C565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6" y="2911"/>
                  <a:ext cx="480" cy="585"/>
                </a:xfrm>
                <a:custGeom>
                  <a:avLst/>
                  <a:gdLst>
                    <a:gd name="T0" fmla="*/ 0 w 480"/>
                    <a:gd name="T1" fmla="*/ 88 h 585"/>
                    <a:gd name="T2" fmla="*/ 0 w 480"/>
                    <a:gd name="T3" fmla="*/ 529 h 585"/>
                    <a:gd name="T4" fmla="*/ 0 w 480"/>
                    <a:gd name="T5" fmla="*/ 529 h 585"/>
                    <a:gd name="T6" fmla="*/ 14 w 480"/>
                    <a:gd name="T7" fmla="*/ 537 h 585"/>
                    <a:gd name="T8" fmla="*/ 32 w 480"/>
                    <a:gd name="T9" fmla="*/ 547 h 585"/>
                    <a:gd name="T10" fmla="*/ 56 w 480"/>
                    <a:gd name="T11" fmla="*/ 557 h 585"/>
                    <a:gd name="T12" fmla="*/ 90 w 480"/>
                    <a:gd name="T13" fmla="*/ 567 h 585"/>
                    <a:gd name="T14" fmla="*/ 130 w 480"/>
                    <a:gd name="T15" fmla="*/ 577 h 585"/>
                    <a:gd name="T16" fmla="*/ 176 w 480"/>
                    <a:gd name="T17" fmla="*/ 583 h 585"/>
                    <a:gd name="T18" fmla="*/ 204 w 480"/>
                    <a:gd name="T19" fmla="*/ 585 h 585"/>
                    <a:gd name="T20" fmla="*/ 232 w 480"/>
                    <a:gd name="T21" fmla="*/ 585 h 585"/>
                    <a:gd name="T22" fmla="*/ 232 w 480"/>
                    <a:gd name="T23" fmla="*/ 585 h 585"/>
                    <a:gd name="T24" fmla="*/ 260 w 480"/>
                    <a:gd name="T25" fmla="*/ 585 h 585"/>
                    <a:gd name="T26" fmla="*/ 288 w 480"/>
                    <a:gd name="T27" fmla="*/ 583 h 585"/>
                    <a:gd name="T28" fmla="*/ 314 w 480"/>
                    <a:gd name="T29" fmla="*/ 579 h 585"/>
                    <a:gd name="T30" fmla="*/ 338 w 480"/>
                    <a:gd name="T31" fmla="*/ 575 h 585"/>
                    <a:gd name="T32" fmla="*/ 380 w 480"/>
                    <a:gd name="T33" fmla="*/ 565 h 585"/>
                    <a:gd name="T34" fmla="*/ 416 w 480"/>
                    <a:gd name="T35" fmla="*/ 553 h 585"/>
                    <a:gd name="T36" fmla="*/ 444 w 480"/>
                    <a:gd name="T37" fmla="*/ 541 h 585"/>
                    <a:gd name="T38" fmla="*/ 464 w 480"/>
                    <a:gd name="T39" fmla="*/ 531 h 585"/>
                    <a:gd name="T40" fmla="*/ 480 w 480"/>
                    <a:gd name="T41" fmla="*/ 521 h 585"/>
                    <a:gd name="T42" fmla="*/ 480 w 480"/>
                    <a:gd name="T43" fmla="*/ 88 h 585"/>
                    <a:gd name="T44" fmla="*/ 480 w 480"/>
                    <a:gd name="T45" fmla="*/ 88 h 585"/>
                    <a:gd name="T46" fmla="*/ 464 w 480"/>
                    <a:gd name="T47" fmla="*/ 74 h 585"/>
                    <a:gd name="T48" fmla="*/ 442 w 480"/>
                    <a:gd name="T49" fmla="*/ 60 h 585"/>
                    <a:gd name="T50" fmla="*/ 414 w 480"/>
                    <a:gd name="T51" fmla="*/ 44 h 585"/>
                    <a:gd name="T52" fmla="*/ 380 w 480"/>
                    <a:gd name="T53" fmla="*/ 28 h 585"/>
                    <a:gd name="T54" fmla="*/ 360 w 480"/>
                    <a:gd name="T55" fmla="*/ 20 h 585"/>
                    <a:gd name="T56" fmla="*/ 340 w 480"/>
                    <a:gd name="T57" fmla="*/ 14 h 585"/>
                    <a:gd name="T58" fmla="*/ 316 w 480"/>
                    <a:gd name="T59" fmla="*/ 8 h 585"/>
                    <a:gd name="T60" fmla="*/ 292 w 480"/>
                    <a:gd name="T61" fmla="*/ 4 h 585"/>
                    <a:gd name="T62" fmla="*/ 266 w 480"/>
                    <a:gd name="T63" fmla="*/ 0 h 585"/>
                    <a:gd name="T64" fmla="*/ 240 w 480"/>
                    <a:gd name="T65" fmla="*/ 0 h 585"/>
                    <a:gd name="T66" fmla="*/ 240 w 480"/>
                    <a:gd name="T67" fmla="*/ 0 h 585"/>
                    <a:gd name="T68" fmla="*/ 214 w 480"/>
                    <a:gd name="T69" fmla="*/ 0 h 585"/>
                    <a:gd name="T70" fmla="*/ 188 w 480"/>
                    <a:gd name="T71" fmla="*/ 4 h 585"/>
                    <a:gd name="T72" fmla="*/ 164 w 480"/>
                    <a:gd name="T73" fmla="*/ 8 h 585"/>
                    <a:gd name="T74" fmla="*/ 140 w 480"/>
                    <a:gd name="T75" fmla="*/ 14 h 585"/>
                    <a:gd name="T76" fmla="*/ 120 w 480"/>
                    <a:gd name="T77" fmla="*/ 20 h 585"/>
                    <a:gd name="T78" fmla="*/ 100 w 480"/>
                    <a:gd name="T79" fmla="*/ 28 h 585"/>
                    <a:gd name="T80" fmla="*/ 66 w 480"/>
                    <a:gd name="T81" fmla="*/ 44 h 585"/>
                    <a:gd name="T82" fmla="*/ 38 w 480"/>
                    <a:gd name="T83" fmla="*/ 60 h 585"/>
                    <a:gd name="T84" fmla="*/ 16 w 480"/>
                    <a:gd name="T85" fmla="*/ 74 h 585"/>
                    <a:gd name="T86" fmla="*/ 0 w 480"/>
                    <a:gd name="T87" fmla="*/ 88 h 585"/>
                    <a:gd name="T88" fmla="*/ 0 w 480"/>
                    <a:gd name="T89" fmla="*/ 88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80" h="585">
                      <a:moveTo>
                        <a:pt x="0" y="88"/>
                      </a:moveTo>
                      <a:lnTo>
                        <a:pt x="0" y="529"/>
                      </a:lnTo>
                      <a:lnTo>
                        <a:pt x="0" y="529"/>
                      </a:lnTo>
                      <a:lnTo>
                        <a:pt x="14" y="537"/>
                      </a:lnTo>
                      <a:lnTo>
                        <a:pt x="32" y="547"/>
                      </a:lnTo>
                      <a:lnTo>
                        <a:pt x="56" y="557"/>
                      </a:lnTo>
                      <a:lnTo>
                        <a:pt x="90" y="567"/>
                      </a:lnTo>
                      <a:lnTo>
                        <a:pt x="130" y="577"/>
                      </a:lnTo>
                      <a:lnTo>
                        <a:pt x="176" y="583"/>
                      </a:lnTo>
                      <a:lnTo>
                        <a:pt x="204" y="585"/>
                      </a:lnTo>
                      <a:lnTo>
                        <a:pt x="232" y="585"/>
                      </a:lnTo>
                      <a:lnTo>
                        <a:pt x="232" y="585"/>
                      </a:lnTo>
                      <a:lnTo>
                        <a:pt x="260" y="585"/>
                      </a:lnTo>
                      <a:lnTo>
                        <a:pt x="288" y="583"/>
                      </a:lnTo>
                      <a:lnTo>
                        <a:pt x="314" y="579"/>
                      </a:lnTo>
                      <a:lnTo>
                        <a:pt x="338" y="575"/>
                      </a:lnTo>
                      <a:lnTo>
                        <a:pt x="380" y="565"/>
                      </a:lnTo>
                      <a:lnTo>
                        <a:pt x="416" y="553"/>
                      </a:lnTo>
                      <a:lnTo>
                        <a:pt x="444" y="541"/>
                      </a:lnTo>
                      <a:lnTo>
                        <a:pt x="464" y="531"/>
                      </a:lnTo>
                      <a:lnTo>
                        <a:pt x="480" y="521"/>
                      </a:lnTo>
                      <a:lnTo>
                        <a:pt x="480" y="88"/>
                      </a:lnTo>
                      <a:lnTo>
                        <a:pt x="480" y="88"/>
                      </a:lnTo>
                      <a:lnTo>
                        <a:pt x="464" y="74"/>
                      </a:lnTo>
                      <a:lnTo>
                        <a:pt x="442" y="60"/>
                      </a:lnTo>
                      <a:lnTo>
                        <a:pt x="414" y="44"/>
                      </a:lnTo>
                      <a:lnTo>
                        <a:pt x="380" y="28"/>
                      </a:lnTo>
                      <a:lnTo>
                        <a:pt x="360" y="20"/>
                      </a:lnTo>
                      <a:lnTo>
                        <a:pt x="340" y="14"/>
                      </a:lnTo>
                      <a:lnTo>
                        <a:pt x="316" y="8"/>
                      </a:lnTo>
                      <a:lnTo>
                        <a:pt x="292" y="4"/>
                      </a:lnTo>
                      <a:lnTo>
                        <a:pt x="266" y="0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14" y="0"/>
                      </a:lnTo>
                      <a:lnTo>
                        <a:pt x="188" y="4"/>
                      </a:lnTo>
                      <a:lnTo>
                        <a:pt x="164" y="8"/>
                      </a:lnTo>
                      <a:lnTo>
                        <a:pt x="140" y="14"/>
                      </a:lnTo>
                      <a:lnTo>
                        <a:pt x="120" y="20"/>
                      </a:lnTo>
                      <a:lnTo>
                        <a:pt x="100" y="28"/>
                      </a:lnTo>
                      <a:lnTo>
                        <a:pt x="66" y="44"/>
                      </a:lnTo>
                      <a:lnTo>
                        <a:pt x="38" y="60"/>
                      </a:lnTo>
                      <a:lnTo>
                        <a:pt x="16" y="74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rgbClr val="0A328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8" name="Freeform 202">
                  <a:extLst>
                    <a:ext uri="{FF2B5EF4-FFF2-40B4-BE49-F238E27FC236}">
                      <a16:creationId xmlns:a16="http://schemas.microsoft.com/office/drawing/2014/main" id="{A9189D10-56F9-4F1B-A5C9-F6C10249D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6" y="3039"/>
                  <a:ext cx="480" cy="377"/>
                </a:xfrm>
                <a:custGeom>
                  <a:avLst/>
                  <a:gdLst>
                    <a:gd name="T0" fmla="*/ 480 w 480"/>
                    <a:gd name="T1" fmla="*/ 16 h 377"/>
                    <a:gd name="T2" fmla="*/ 480 w 480"/>
                    <a:gd name="T3" fmla="*/ 337 h 377"/>
                    <a:gd name="T4" fmla="*/ 480 w 480"/>
                    <a:gd name="T5" fmla="*/ 337 h 377"/>
                    <a:gd name="T6" fmla="*/ 464 w 480"/>
                    <a:gd name="T7" fmla="*/ 343 h 377"/>
                    <a:gd name="T8" fmla="*/ 446 w 480"/>
                    <a:gd name="T9" fmla="*/ 349 h 377"/>
                    <a:gd name="T10" fmla="*/ 420 w 480"/>
                    <a:gd name="T11" fmla="*/ 357 h 377"/>
                    <a:gd name="T12" fmla="*/ 384 w 480"/>
                    <a:gd name="T13" fmla="*/ 365 h 377"/>
                    <a:gd name="T14" fmla="*/ 342 w 480"/>
                    <a:gd name="T15" fmla="*/ 371 h 377"/>
                    <a:gd name="T16" fmla="*/ 290 w 480"/>
                    <a:gd name="T17" fmla="*/ 375 h 377"/>
                    <a:gd name="T18" fmla="*/ 232 w 480"/>
                    <a:gd name="T19" fmla="*/ 377 h 377"/>
                    <a:gd name="T20" fmla="*/ 232 w 480"/>
                    <a:gd name="T21" fmla="*/ 377 h 377"/>
                    <a:gd name="T22" fmla="*/ 174 w 480"/>
                    <a:gd name="T23" fmla="*/ 375 h 377"/>
                    <a:gd name="T24" fmla="*/ 124 w 480"/>
                    <a:gd name="T25" fmla="*/ 371 h 377"/>
                    <a:gd name="T26" fmla="*/ 84 w 480"/>
                    <a:gd name="T27" fmla="*/ 365 h 377"/>
                    <a:gd name="T28" fmla="*/ 54 w 480"/>
                    <a:gd name="T29" fmla="*/ 357 h 377"/>
                    <a:gd name="T30" fmla="*/ 30 w 480"/>
                    <a:gd name="T31" fmla="*/ 349 h 377"/>
                    <a:gd name="T32" fmla="*/ 12 w 480"/>
                    <a:gd name="T33" fmla="*/ 343 h 377"/>
                    <a:gd name="T34" fmla="*/ 0 w 480"/>
                    <a:gd name="T35" fmla="*/ 337 h 377"/>
                    <a:gd name="T36" fmla="*/ 0 w 480"/>
                    <a:gd name="T37" fmla="*/ 0 h 377"/>
                    <a:gd name="T38" fmla="*/ 0 w 480"/>
                    <a:gd name="T39" fmla="*/ 0 h 377"/>
                    <a:gd name="T40" fmla="*/ 14 w 480"/>
                    <a:gd name="T41" fmla="*/ 8 h 377"/>
                    <a:gd name="T42" fmla="*/ 32 w 480"/>
                    <a:gd name="T43" fmla="*/ 16 h 377"/>
                    <a:gd name="T44" fmla="*/ 54 w 480"/>
                    <a:gd name="T45" fmla="*/ 24 h 377"/>
                    <a:gd name="T46" fmla="*/ 86 w 480"/>
                    <a:gd name="T47" fmla="*/ 32 h 377"/>
                    <a:gd name="T48" fmla="*/ 122 w 480"/>
                    <a:gd name="T49" fmla="*/ 40 h 377"/>
                    <a:gd name="T50" fmla="*/ 166 w 480"/>
                    <a:gd name="T51" fmla="*/ 46 h 377"/>
                    <a:gd name="T52" fmla="*/ 216 w 480"/>
                    <a:gd name="T53" fmla="*/ 48 h 377"/>
                    <a:gd name="T54" fmla="*/ 216 w 480"/>
                    <a:gd name="T55" fmla="*/ 48 h 377"/>
                    <a:gd name="T56" fmla="*/ 268 w 480"/>
                    <a:gd name="T57" fmla="*/ 46 h 377"/>
                    <a:gd name="T58" fmla="*/ 316 w 480"/>
                    <a:gd name="T59" fmla="*/ 42 h 377"/>
                    <a:gd name="T60" fmla="*/ 362 w 480"/>
                    <a:gd name="T61" fmla="*/ 38 h 377"/>
                    <a:gd name="T62" fmla="*/ 402 w 480"/>
                    <a:gd name="T63" fmla="*/ 32 h 377"/>
                    <a:gd name="T64" fmla="*/ 458 w 480"/>
                    <a:gd name="T65" fmla="*/ 20 h 377"/>
                    <a:gd name="T66" fmla="*/ 480 w 480"/>
                    <a:gd name="T67" fmla="*/ 16 h 377"/>
                    <a:gd name="T68" fmla="*/ 480 w 480"/>
                    <a:gd name="T69" fmla="*/ 16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80" h="377">
                      <a:moveTo>
                        <a:pt x="480" y="16"/>
                      </a:moveTo>
                      <a:lnTo>
                        <a:pt x="480" y="337"/>
                      </a:lnTo>
                      <a:lnTo>
                        <a:pt x="480" y="337"/>
                      </a:lnTo>
                      <a:lnTo>
                        <a:pt x="464" y="343"/>
                      </a:lnTo>
                      <a:lnTo>
                        <a:pt x="446" y="349"/>
                      </a:lnTo>
                      <a:lnTo>
                        <a:pt x="420" y="357"/>
                      </a:lnTo>
                      <a:lnTo>
                        <a:pt x="384" y="365"/>
                      </a:lnTo>
                      <a:lnTo>
                        <a:pt x="342" y="371"/>
                      </a:lnTo>
                      <a:lnTo>
                        <a:pt x="290" y="375"/>
                      </a:lnTo>
                      <a:lnTo>
                        <a:pt x="232" y="377"/>
                      </a:lnTo>
                      <a:lnTo>
                        <a:pt x="232" y="377"/>
                      </a:lnTo>
                      <a:lnTo>
                        <a:pt x="174" y="375"/>
                      </a:lnTo>
                      <a:lnTo>
                        <a:pt x="124" y="371"/>
                      </a:lnTo>
                      <a:lnTo>
                        <a:pt x="84" y="365"/>
                      </a:lnTo>
                      <a:lnTo>
                        <a:pt x="54" y="357"/>
                      </a:lnTo>
                      <a:lnTo>
                        <a:pt x="30" y="349"/>
                      </a:lnTo>
                      <a:lnTo>
                        <a:pt x="12" y="343"/>
                      </a:lnTo>
                      <a:lnTo>
                        <a:pt x="0" y="33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8"/>
                      </a:lnTo>
                      <a:lnTo>
                        <a:pt x="32" y="16"/>
                      </a:lnTo>
                      <a:lnTo>
                        <a:pt x="54" y="24"/>
                      </a:lnTo>
                      <a:lnTo>
                        <a:pt x="86" y="32"/>
                      </a:lnTo>
                      <a:lnTo>
                        <a:pt x="122" y="40"/>
                      </a:lnTo>
                      <a:lnTo>
                        <a:pt x="166" y="46"/>
                      </a:lnTo>
                      <a:lnTo>
                        <a:pt x="216" y="48"/>
                      </a:lnTo>
                      <a:lnTo>
                        <a:pt x="216" y="48"/>
                      </a:lnTo>
                      <a:lnTo>
                        <a:pt x="268" y="46"/>
                      </a:lnTo>
                      <a:lnTo>
                        <a:pt x="316" y="42"/>
                      </a:lnTo>
                      <a:lnTo>
                        <a:pt x="362" y="38"/>
                      </a:lnTo>
                      <a:lnTo>
                        <a:pt x="402" y="32"/>
                      </a:lnTo>
                      <a:lnTo>
                        <a:pt x="458" y="20"/>
                      </a:lnTo>
                      <a:lnTo>
                        <a:pt x="480" y="16"/>
                      </a:lnTo>
                      <a:lnTo>
                        <a:pt x="480" y="16"/>
                      </a:lnTo>
                      <a:close/>
                    </a:path>
                  </a:pathLst>
                </a:custGeom>
                <a:solidFill>
                  <a:srgbClr val="F1B5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9" name="Freeform 203">
                  <a:extLst>
                    <a:ext uri="{FF2B5EF4-FFF2-40B4-BE49-F238E27FC236}">
                      <a16:creationId xmlns:a16="http://schemas.microsoft.com/office/drawing/2014/main" id="{9C7C96B8-39C4-411B-B5AA-6DC0E9E7C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2" y="2975"/>
                  <a:ext cx="368" cy="88"/>
                </a:xfrm>
                <a:custGeom>
                  <a:avLst/>
                  <a:gdLst>
                    <a:gd name="T0" fmla="*/ 0 w 368"/>
                    <a:gd name="T1" fmla="*/ 44 h 88"/>
                    <a:gd name="T2" fmla="*/ 0 w 368"/>
                    <a:gd name="T3" fmla="*/ 44 h 88"/>
                    <a:gd name="T4" fmla="*/ 0 w 368"/>
                    <a:gd name="T5" fmla="*/ 40 h 88"/>
                    <a:gd name="T6" fmla="*/ 4 w 368"/>
                    <a:gd name="T7" fmla="*/ 36 h 88"/>
                    <a:gd name="T8" fmla="*/ 14 w 368"/>
                    <a:gd name="T9" fmla="*/ 26 h 88"/>
                    <a:gd name="T10" fmla="*/ 32 w 368"/>
                    <a:gd name="T11" fmla="*/ 20 h 88"/>
                    <a:gd name="T12" fmla="*/ 54 w 368"/>
                    <a:gd name="T13" fmla="*/ 12 h 88"/>
                    <a:gd name="T14" fmla="*/ 82 w 368"/>
                    <a:gd name="T15" fmla="*/ 8 h 88"/>
                    <a:gd name="T16" fmla="*/ 112 w 368"/>
                    <a:gd name="T17" fmla="*/ 4 h 88"/>
                    <a:gd name="T18" fmla="*/ 146 w 368"/>
                    <a:gd name="T19" fmla="*/ 0 h 88"/>
                    <a:gd name="T20" fmla="*/ 184 w 368"/>
                    <a:gd name="T21" fmla="*/ 0 h 88"/>
                    <a:gd name="T22" fmla="*/ 184 w 368"/>
                    <a:gd name="T23" fmla="*/ 0 h 88"/>
                    <a:gd name="T24" fmla="*/ 222 w 368"/>
                    <a:gd name="T25" fmla="*/ 0 h 88"/>
                    <a:gd name="T26" fmla="*/ 256 w 368"/>
                    <a:gd name="T27" fmla="*/ 4 h 88"/>
                    <a:gd name="T28" fmla="*/ 286 w 368"/>
                    <a:gd name="T29" fmla="*/ 8 h 88"/>
                    <a:gd name="T30" fmla="*/ 314 w 368"/>
                    <a:gd name="T31" fmla="*/ 12 h 88"/>
                    <a:gd name="T32" fmla="*/ 336 w 368"/>
                    <a:gd name="T33" fmla="*/ 20 h 88"/>
                    <a:gd name="T34" fmla="*/ 354 w 368"/>
                    <a:gd name="T35" fmla="*/ 26 h 88"/>
                    <a:gd name="T36" fmla="*/ 364 w 368"/>
                    <a:gd name="T37" fmla="*/ 36 h 88"/>
                    <a:gd name="T38" fmla="*/ 368 w 368"/>
                    <a:gd name="T39" fmla="*/ 40 h 88"/>
                    <a:gd name="T40" fmla="*/ 368 w 368"/>
                    <a:gd name="T41" fmla="*/ 44 h 88"/>
                    <a:gd name="T42" fmla="*/ 368 w 368"/>
                    <a:gd name="T43" fmla="*/ 44 h 88"/>
                    <a:gd name="T44" fmla="*/ 368 w 368"/>
                    <a:gd name="T45" fmla="*/ 48 h 88"/>
                    <a:gd name="T46" fmla="*/ 364 w 368"/>
                    <a:gd name="T47" fmla="*/ 52 h 88"/>
                    <a:gd name="T48" fmla="*/ 354 w 368"/>
                    <a:gd name="T49" fmla="*/ 62 h 88"/>
                    <a:gd name="T50" fmla="*/ 336 w 368"/>
                    <a:gd name="T51" fmla="*/ 68 h 88"/>
                    <a:gd name="T52" fmla="*/ 314 w 368"/>
                    <a:gd name="T53" fmla="*/ 76 h 88"/>
                    <a:gd name="T54" fmla="*/ 286 w 368"/>
                    <a:gd name="T55" fmla="*/ 80 h 88"/>
                    <a:gd name="T56" fmla="*/ 256 w 368"/>
                    <a:gd name="T57" fmla="*/ 84 h 88"/>
                    <a:gd name="T58" fmla="*/ 222 w 368"/>
                    <a:gd name="T59" fmla="*/ 88 h 88"/>
                    <a:gd name="T60" fmla="*/ 184 w 368"/>
                    <a:gd name="T61" fmla="*/ 88 h 88"/>
                    <a:gd name="T62" fmla="*/ 184 w 368"/>
                    <a:gd name="T63" fmla="*/ 88 h 88"/>
                    <a:gd name="T64" fmla="*/ 146 w 368"/>
                    <a:gd name="T65" fmla="*/ 88 h 88"/>
                    <a:gd name="T66" fmla="*/ 112 w 368"/>
                    <a:gd name="T67" fmla="*/ 84 h 88"/>
                    <a:gd name="T68" fmla="*/ 82 w 368"/>
                    <a:gd name="T69" fmla="*/ 80 h 88"/>
                    <a:gd name="T70" fmla="*/ 54 w 368"/>
                    <a:gd name="T71" fmla="*/ 76 h 88"/>
                    <a:gd name="T72" fmla="*/ 32 w 368"/>
                    <a:gd name="T73" fmla="*/ 68 h 88"/>
                    <a:gd name="T74" fmla="*/ 14 w 368"/>
                    <a:gd name="T75" fmla="*/ 62 h 88"/>
                    <a:gd name="T76" fmla="*/ 4 w 368"/>
                    <a:gd name="T77" fmla="*/ 52 h 88"/>
                    <a:gd name="T78" fmla="*/ 0 w 368"/>
                    <a:gd name="T79" fmla="*/ 48 h 88"/>
                    <a:gd name="T80" fmla="*/ 0 w 368"/>
                    <a:gd name="T81" fmla="*/ 44 h 88"/>
                    <a:gd name="T82" fmla="*/ 0 w 368"/>
                    <a:gd name="T83" fmla="*/ 4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68" h="8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0" y="40"/>
                      </a:lnTo>
                      <a:lnTo>
                        <a:pt x="4" y="36"/>
                      </a:lnTo>
                      <a:lnTo>
                        <a:pt x="14" y="26"/>
                      </a:lnTo>
                      <a:lnTo>
                        <a:pt x="32" y="20"/>
                      </a:lnTo>
                      <a:lnTo>
                        <a:pt x="54" y="12"/>
                      </a:lnTo>
                      <a:lnTo>
                        <a:pt x="82" y="8"/>
                      </a:lnTo>
                      <a:lnTo>
                        <a:pt x="112" y="4"/>
                      </a:lnTo>
                      <a:lnTo>
                        <a:pt x="146" y="0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222" y="0"/>
                      </a:lnTo>
                      <a:lnTo>
                        <a:pt x="256" y="4"/>
                      </a:lnTo>
                      <a:lnTo>
                        <a:pt x="286" y="8"/>
                      </a:lnTo>
                      <a:lnTo>
                        <a:pt x="314" y="12"/>
                      </a:lnTo>
                      <a:lnTo>
                        <a:pt x="336" y="20"/>
                      </a:lnTo>
                      <a:lnTo>
                        <a:pt x="354" y="26"/>
                      </a:lnTo>
                      <a:lnTo>
                        <a:pt x="364" y="36"/>
                      </a:lnTo>
                      <a:lnTo>
                        <a:pt x="368" y="40"/>
                      </a:lnTo>
                      <a:lnTo>
                        <a:pt x="368" y="44"/>
                      </a:lnTo>
                      <a:lnTo>
                        <a:pt x="368" y="44"/>
                      </a:lnTo>
                      <a:lnTo>
                        <a:pt x="368" y="48"/>
                      </a:lnTo>
                      <a:lnTo>
                        <a:pt x="364" y="52"/>
                      </a:lnTo>
                      <a:lnTo>
                        <a:pt x="354" y="62"/>
                      </a:lnTo>
                      <a:lnTo>
                        <a:pt x="336" y="68"/>
                      </a:lnTo>
                      <a:lnTo>
                        <a:pt x="314" y="76"/>
                      </a:lnTo>
                      <a:lnTo>
                        <a:pt x="286" y="80"/>
                      </a:lnTo>
                      <a:lnTo>
                        <a:pt x="256" y="84"/>
                      </a:lnTo>
                      <a:lnTo>
                        <a:pt x="222" y="88"/>
                      </a:lnTo>
                      <a:lnTo>
                        <a:pt x="184" y="88"/>
                      </a:lnTo>
                      <a:lnTo>
                        <a:pt x="184" y="88"/>
                      </a:lnTo>
                      <a:lnTo>
                        <a:pt x="146" y="88"/>
                      </a:lnTo>
                      <a:lnTo>
                        <a:pt x="112" y="84"/>
                      </a:lnTo>
                      <a:lnTo>
                        <a:pt x="82" y="80"/>
                      </a:lnTo>
                      <a:lnTo>
                        <a:pt x="54" y="76"/>
                      </a:lnTo>
                      <a:lnTo>
                        <a:pt x="32" y="68"/>
                      </a:lnTo>
                      <a:lnTo>
                        <a:pt x="14" y="62"/>
                      </a:lnTo>
                      <a:lnTo>
                        <a:pt x="4" y="52"/>
                      </a:lnTo>
                      <a:lnTo>
                        <a:pt x="0" y="48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0" name="Freeform 204">
                  <a:extLst>
                    <a:ext uri="{FF2B5EF4-FFF2-40B4-BE49-F238E27FC236}">
                      <a16:creationId xmlns:a16="http://schemas.microsoft.com/office/drawing/2014/main" id="{ABAFDF07-3D36-470B-B0F4-0F09F0F00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6" y="3063"/>
                  <a:ext cx="480" cy="345"/>
                </a:xfrm>
                <a:custGeom>
                  <a:avLst/>
                  <a:gdLst>
                    <a:gd name="T0" fmla="*/ 56 w 480"/>
                    <a:gd name="T1" fmla="*/ 145 h 345"/>
                    <a:gd name="T2" fmla="*/ 104 w 480"/>
                    <a:gd name="T3" fmla="*/ 337 h 345"/>
                    <a:gd name="T4" fmla="*/ 160 w 480"/>
                    <a:gd name="T5" fmla="*/ 337 h 345"/>
                    <a:gd name="T6" fmla="*/ 232 w 480"/>
                    <a:gd name="T7" fmla="*/ 89 h 345"/>
                    <a:gd name="T8" fmla="*/ 288 w 480"/>
                    <a:gd name="T9" fmla="*/ 345 h 345"/>
                    <a:gd name="T10" fmla="*/ 352 w 480"/>
                    <a:gd name="T11" fmla="*/ 337 h 345"/>
                    <a:gd name="T12" fmla="*/ 392 w 480"/>
                    <a:gd name="T13" fmla="*/ 129 h 345"/>
                    <a:gd name="T14" fmla="*/ 480 w 480"/>
                    <a:gd name="T15" fmla="*/ 313 h 345"/>
                    <a:gd name="T16" fmla="*/ 480 w 480"/>
                    <a:gd name="T17" fmla="*/ 193 h 345"/>
                    <a:gd name="T18" fmla="*/ 416 w 480"/>
                    <a:gd name="T19" fmla="*/ 8 h 345"/>
                    <a:gd name="T20" fmla="*/ 360 w 480"/>
                    <a:gd name="T21" fmla="*/ 16 h 345"/>
                    <a:gd name="T22" fmla="*/ 360 w 480"/>
                    <a:gd name="T23" fmla="*/ 16 h 345"/>
                    <a:gd name="T24" fmla="*/ 340 w 480"/>
                    <a:gd name="T25" fmla="*/ 107 h 345"/>
                    <a:gd name="T26" fmla="*/ 320 w 480"/>
                    <a:gd name="T27" fmla="*/ 193 h 345"/>
                    <a:gd name="T28" fmla="*/ 320 w 480"/>
                    <a:gd name="T29" fmla="*/ 193 h 345"/>
                    <a:gd name="T30" fmla="*/ 318 w 480"/>
                    <a:gd name="T31" fmla="*/ 183 h 345"/>
                    <a:gd name="T32" fmla="*/ 312 w 480"/>
                    <a:gd name="T33" fmla="*/ 163 h 345"/>
                    <a:gd name="T34" fmla="*/ 292 w 480"/>
                    <a:gd name="T35" fmla="*/ 101 h 345"/>
                    <a:gd name="T36" fmla="*/ 264 w 480"/>
                    <a:gd name="T37" fmla="*/ 16 h 345"/>
                    <a:gd name="T38" fmla="*/ 176 w 480"/>
                    <a:gd name="T39" fmla="*/ 16 h 345"/>
                    <a:gd name="T40" fmla="*/ 128 w 480"/>
                    <a:gd name="T41" fmla="*/ 193 h 345"/>
                    <a:gd name="T42" fmla="*/ 88 w 480"/>
                    <a:gd name="T43" fmla="*/ 8 h 345"/>
                    <a:gd name="T44" fmla="*/ 32 w 480"/>
                    <a:gd name="T45" fmla="*/ 0 h 345"/>
                    <a:gd name="T46" fmla="*/ 0 w 480"/>
                    <a:gd name="T47" fmla="*/ 185 h 345"/>
                    <a:gd name="T48" fmla="*/ 8 w 480"/>
                    <a:gd name="T49" fmla="*/ 289 h 345"/>
                    <a:gd name="T50" fmla="*/ 56 w 480"/>
                    <a:gd name="T51" fmla="*/ 1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80" h="345">
                      <a:moveTo>
                        <a:pt x="56" y="145"/>
                      </a:moveTo>
                      <a:lnTo>
                        <a:pt x="104" y="337"/>
                      </a:lnTo>
                      <a:lnTo>
                        <a:pt x="160" y="337"/>
                      </a:lnTo>
                      <a:lnTo>
                        <a:pt x="232" y="89"/>
                      </a:lnTo>
                      <a:lnTo>
                        <a:pt x="288" y="345"/>
                      </a:lnTo>
                      <a:lnTo>
                        <a:pt x="352" y="337"/>
                      </a:lnTo>
                      <a:lnTo>
                        <a:pt x="392" y="129"/>
                      </a:lnTo>
                      <a:lnTo>
                        <a:pt x="480" y="313"/>
                      </a:lnTo>
                      <a:lnTo>
                        <a:pt x="480" y="193"/>
                      </a:lnTo>
                      <a:lnTo>
                        <a:pt x="416" y="8"/>
                      </a:lnTo>
                      <a:lnTo>
                        <a:pt x="360" y="16"/>
                      </a:lnTo>
                      <a:lnTo>
                        <a:pt x="360" y="16"/>
                      </a:lnTo>
                      <a:lnTo>
                        <a:pt x="340" y="107"/>
                      </a:lnTo>
                      <a:lnTo>
                        <a:pt x="320" y="193"/>
                      </a:lnTo>
                      <a:lnTo>
                        <a:pt x="320" y="193"/>
                      </a:lnTo>
                      <a:lnTo>
                        <a:pt x="318" y="183"/>
                      </a:lnTo>
                      <a:lnTo>
                        <a:pt x="312" y="163"/>
                      </a:lnTo>
                      <a:lnTo>
                        <a:pt x="292" y="101"/>
                      </a:lnTo>
                      <a:lnTo>
                        <a:pt x="264" y="16"/>
                      </a:lnTo>
                      <a:lnTo>
                        <a:pt x="176" y="16"/>
                      </a:lnTo>
                      <a:lnTo>
                        <a:pt x="128" y="193"/>
                      </a:lnTo>
                      <a:lnTo>
                        <a:pt x="88" y="8"/>
                      </a:lnTo>
                      <a:lnTo>
                        <a:pt x="32" y="0"/>
                      </a:lnTo>
                      <a:lnTo>
                        <a:pt x="0" y="185"/>
                      </a:lnTo>
                      <a:lnTo>
                        <a:pt x="8" y="289"/>
                      </a:lnTo>
                      <a:lnTo>
                        <a:pt x="56" y="145"/>
                      </a:lnTo>
                      <a:close/>
                    </a:path>
                  </a:pathLst>
                </a:custGeom>
                <a:solidFill>
                  <a:srgbClr val="D20014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1" name="Rectangle 205">
                  <a:extLst>
                    <a:ext uri="{FF2B5EF4-FFF2-40B4-BE49-F238E27FC236}">
                      <a16:creationId xmlns:a16="http://schemas.microsoft.com/office/drawing/2014/main" id="{1F5AB614-3596-41A6-B960-4934A2014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2" y="2903"/>
                  <a:ext cx="40" cy="88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2" name="Rectangle 206">
                  <a:extLst>
                    <a:ext uri="{FF2B5EF4-FFF2-40B4-BE49-F238E27FC236}">
                      <a16:creationId xmlns:a16="http://schemas.microsoft.com/office/drawing/2014/main" id="{0CA951C5-400A-474C-88EA-FFDD6E597F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2" y="3031"/>
                  <a:ext cx="40" cy="66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3" name="Rectangle 207">
                  <a:extLst>
                    <a:ext uri="{FF2B5EF4-FFF2-40B4-BE49-F238E27FC236}">
                      <a16:creationId xmlns:a16="http://schemas.microsoft.com/office/drawing/2014/main" id="{8DAA11CC-39B3-4D1F-8C7B-55746A515E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4" y="3007"/>
                  <a:ext cx="40" cy="66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4" name="Rectangle 208">
                  <a:extLst>
                    <a:ext uri="{FF2B5EF4-FFF2-40B4-BE49-F238E27FC236}">
                      <a16:creationId xmlns:a16="http://schemas.microsoft.com/office/drawing/2014/main" id="{51DC6EB2-FEB3-4EAC-9553-3FDE92DBA6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8" y="3031"/>
                  <a:ext cx="40" cy="66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5" name="Rectangle 209">
                  <a:extLst>
                    <a:ext uri="{FF2B5EF4-FFF2-40B4-BE49-F238E27FC236}">
                      <a16:creationId xmlns:a16="http://schemas.microsoft.com/office/drawing/2014/main" id="{1420EB97-6114-45FD-B40B-AAB2E4418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36" y="2935"/>
                  <a:ext cx="40" cy="66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6" name="Rectangle 210">
                  <a:extLst>
                    <a:ext uri="{FF2B5EF4-FFF2-40B4-BE49-F238E27FC236}">
                      <a16:creationId xmlns:a16="http://schemas.microsoft.com/office/drawing/2014/main" id="{A9403665-EC45-4549-B874-9173978F1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2" y="2927"/>
                  <a:ext cx="40" cy="66"/>
                </a:xfrm>
                <a:prstGeom prst="rect">
                  <a:avLst/>
                </a:prstGeom>
                <a:solidFill>
                  <a:srgbClr val="F1B517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62" name="Text Box 32">
            <a:extLst>
              <a:ext uri="{FF2B5EF4-FFF2-40B4-BE49-F238E27FC236}">
                <a16:creationId xmlns:a16="http://schemas.microsoft.com/office/drawing/2014/main" id="{C46CEB5D-D35E-47E5-971E-497F911F1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750" y="579375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ニカラグア</a:t>
            </a:r>
          </a:p>
        </p:txBody>
      </p:sp>
    </p:spTree>
    <p:extLst>
      <p:ext uri="{BB962C8B-B14F-4D97-AF65-F5344CB8AC3E}">
        <p14:creationId xmlns:p14="http://schemas.microsoft.com/office/powerpoint/2010/main" val="3827113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中南米の国々の国旗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E81545D-B67F-47C6-BE28-FCC3775D1AEF}"/>
              </a:ext>
            </a:extLst>
          </p:cNvPr>
          <p:cNvGrpSpPr/>
          <p:nvPr/>
        </p:nvGrpSpPr>
        <p:grpSpPr>
          <a:xfrm>
            <a:off x="560387" y="836613"/>
            <a:ext cx="1980434" cy="1319627"/>
            <a:chOff x="560387" y="836613"/>
            <a:chExt cx="1980434" cy="1319627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FD5CBB4-0207-4A8F-A80A-6249871E79CF}"/>
                </a:ext>
              </a:extLst>
            </p:cNvPr>
            <p:cNvGrpSpPr/>
            <p:nvPr/>
          </p:nvGrpSpPr>
          <p:grpSpPr>
            <a:xfrm>
              <a:off x="561238" y="836856"/>
              <a:ext cx="1975904" cy="1316610"/>
              <a:chOff x="1360918" y="4153156"/>
              <a:chExt cx="1975904" cy="1316610"/>
            </a:xfrm>
          </p:grpSpPr>
          <p:grpSp>
            <p:nvGrpSpPr>
              <p:cNvPr id="86" name="Group 206">
                <a:extLst>
                  <a:ext uri="{FF2B5EF4-FFF2-40B4-BE49-F238E27FC236}">
                    <a16:creationId xmlns:a16="http://schemas.microsoft.com/office/drawing/2014/main" id="{5DCD1763-1784-470C-87A1-3924A248AC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60918" y="4153156"/>
                <a:ext cx="1975904" cy="1316610"/>
                <a:chOff x="353" y="2341"/>
                <a:chExt cx="182" cy="545"/>
              </a:xfrm>
            </p:grpSpPr>
            <p:sp>
              <p:nvSpPr>
                <p:cNvPr id="147" name="Rectangle 207">
                  <a:extLst>
                    <a:ext uri="{FF2B5EF4-FFF2-40B4-BE49-F238E27FC236}">
                      <a16:creationId xmlns:a16="http://schemas.microsoft.com/office/drawing/2014/main" id="{0C9A21ED-B909-44E5-91E9-313C34E2D8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Rectangle 208">
                  <a:extLst>
                    <a:ext uri="{FF2B5EF4-FFF2-40B4-BE49-F238E27FC236}">
                      <a16:creationId xmlns:a16="http://schemas.microsoft.com/office/drawing/2014/main" id="{BD5AACE0-8B43-472F-8FB3-2B3DA6F1F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Rectangle 209">
                  <a:extLst>
                    <a:ext uri="{FF2B5EF4-FFF2-40B4-BE49-F238E27FC236}">
                      <a16:creationId xmlns:a16="http://schemas.microsoft.com/office/drawing/2014/main" id="{4E9119C9-42D1-4F50-90EA-8545406441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33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966CE710-1431-481E-861D-0691B8ACCCAF}"/>
                  </a:ext>
                </a:extLst>
              </p:cNvPr>
              <p:cNvGrpSpPr/>
              <p:nvPr/>
            </p:nvGrpSpPr>
            <p:grpSpPr>
              <a:xfrm>
                <a:off x="2147509" y="4610100"/>
                <a:ext cx="402722" cy="402722"/>
                <a:chOff x="1661964" y="2740320"/>
                <a:chExt cx="3557736" cy="3557736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9F8318EA-5789-4969-816F-96E0460D3A25}"/>
                    </a:ext>
                  </a:extLst>
                </p:cNvPr>
                <p:cNvSpPr/>
                <p:nvPr/>
              </p:nvSpPr>
              <p:spPr bwMode="auto">
                <a:xfrm>
                  <a:off x="1661964" y="2740320"/>
                  <a:ext cx="3557736" cy="3557736"/>
                </a:xfrm>
                <a:custGeom>
                  <a:avLst/>
                  <a:gdLst>
                    <a:gd name="connsiteX0" fmla="*/ 1787450 w 3557736"/>
                    <a:gd name="connsiteY0" fmla="*/ 720968 h 3557736"/>
                    <a:gd name="connsiteX1" fmla="*/ 729550 w 3557736"/>
                    <a:gd name="connsiteY1" fmla="*/ 1778868 h 3557736"/>
                    <a:gd name="connsiteX2" fmla="*/ 1787450 w 3557736"/>
                    <a:gd name="connsiteY2" fmla="*/ 2836768 h 3557736"/>
                    <a:gd name="connsiteX3" fmla="*/ 2845350 w 3557736"/>
                    <a:gd name="connsiteY3" fmla="*/ 1778868 h 3557736"/>
                    <a:gd name="connsiteX4" fmla="*/ 1787450 w 3557736"/>
                    <a:gd name="connsiteY4" fmla="*/ 720968 h 3557736"/>
                    <a:gd name="connsiteX5" fmla="*/ 1787450 w 3557736"/>
                    <a:gd name="connsiteY5" fmla="*/ 680094 h 3557736"/>
                    <a:gd name="connsiteX6" fmla="*/ 2886224 w 3557736"/>
                    <a:gd name="connsiteY6" fmla="*/ 1778868 h 3557736"/>
                    <a:gd name="connsiteX7" fmla="*/ 1787450 w 3557736"/>
                    <a:gd name="connsiteY7" fmla="*/ 2877642 h 3557736"/>
                    <a:gd name="connsiteX8" fmla="*/ 688676 w 3557736"/>
                    <a:gd name="connsiteY8" fmla="*/ 1778868 h 3557736"/>
                    <a:gd name="connsiteX9" fmla="*/ 1787450 w 3557736"/>
                    <a:gd name="connsiteY9" fmla="*/ 680094 h 3557736"/>
                    <a:gd name="connsiteX10" fmla="*/ 1778868 w 3557736"/>
                    <a:gd name="connsiteY10" fmla="*/ 340620 h 3557736"/>
                    <a:gd name="connsiteX11" fmla="*/ 340620 w 3557736"/>
                    <a:gd name="connsiteY11" fmla="*/ 1778868 h 3557736"/>
                    <a:gd name="connsiteX12" fmla="*/ 1778868 w 3557736"/>
                    <a:gd name="connsiteY12" fmla="*/ 3217116 h 3557736"/>
                    <a:gd name="connsiteX13" fmla="*/ 3217116 w 3557736"/>
                    <a:gd name="connsiteY13" fmla="*/ 1778868 h 3557736"/>
                    <a:gd name="connsiteX14" fmla="*/ 1778868 w 3557736"/>
                    <a:gd name="connsiteY14" fmla="*/ 340620 h 3557736"/>
                    <a:gd name="connsiteX15" fmla="*/ 1778868 w 3557736"/>
                    <a:gd name="connsiteY15" fmla="*/ 304800 h 3557736"/>
                    <a:gd name="connsiteX16" fmla="*/ 3252936 w 3557736"/>
                    <a:gd name="connsiteY16" fmla="*/ 1778868 h 3557736"/>
                    <a:gd name="connsiteX17" fmla="*/ 1778868 w 3557736"/>
                    <a:gd name="connsiteY17" fmla="*/ 3252936 h 3557736"/>
                    <a:gd name="connsiteX18" fmla="*/ 304800 w 3557736"/>
                    <a:gd name="connsiteY18" fmla="*/ 1778868 h 3557736"/>
                    <a:gd name="connsiteX19" fmla="*/ 1778868 w 3557736"/>
                    <a:gd name="connsiteY19" fmla="*/ 304800 h 3557736"/>
                    <a:gd name="connsiteX20" fmla="*/ 1778868 w 3557736"/>
                    <a:gd name="connsiteY20" fmla="*/ 72115 h 3557736"/>
                    <a:gd name="connsiteX21" fmla="*/ 72115 w 3557736"/>
                    <a:gd name="connsiteY21" fmla="*/ 1778868 h 3557736"/>
                    <a:gd name="connsiteX22" fmla="*/ 1778868 w 3557736"/>
                    <a:gd name="connsiteY22" fmla="*/ 3485621 h 3557736"/>
                    <a:gd name="connsiteX23" fmla="*/ 3485621 w 3557736"/>
                    <a:gd name="connsiteY23" fmla="*/ 1778868 h 3557736"/>
                    <a:gd name="connsiteX24" fmla="*/ 1778868 w 3557736"/>
                    <a:gd name="connsiteY24" fmla="*/ 72115 h 3557736"/>
                    <a:gd name="connsiteX25" fmla="*/ 1778868 w 3557736"/>
                    <a:gd name="connsiteY25" fmla="*/ 0 h 3557736"/>
                    <a:gd name="connsiteX26" fmla="*/ 3557736 w 3557736"/>
                    <a:gd name="connsiteY26" fmla="*/ 1778868 h 3557736"/>
                    <a:gd name="connsiteX27" fmla="*/ 1778868 w 3557736"/>
                    <a:gd name="connsiteY27" fmla="*/ 3557736 h 3557736"/>
                    <a:gd name="connsiteX28" fmla="*/ 0 w 3557736"/>
                    <a:gd name="connsiteY28" fmla="*/ 1778868 h 3557736"/>
                    <a:gd name="connsiteX29" fmla="*/ 1778868 w 3557736"/>
                    <a:gd name="connsiteY29" fmla="*/ 0 h 355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57736" h="3557736">
                      <a:moveTo>
                        <a:pt x="1787450" y="720968"/>
                      </a:moveTo>
                      <a:cubicBezTo>
                        <a:pt x="1203188" y="720968"/>
                        <a:pt x="729550" y="1194606"/>
                        <a:pt x="729550" y="1778868"/>
                      </a:cubicBezTo>
                      <a:cubicBezTo>
                        <a:pt x="729550" y="2363130"/>
                        <a:pt x="1203188" y="2836768"/>
                        <a:pt x="1787450" y="2836768"/>
                      </a:cubicBezTo>
                      <a:cubicBezTo>
                        <a:pt x="2371712" y="2836768"/>
                        <a:pt x="2845350" y="2363130"/>
                        <a:pt x="2845350" y="1778868"/>
                      </a:cubicBezTo>
                      <a:cubicBezTo>
                        <a:pt x="2845350" y="1194606"/>
                        <a:pt x="2371712" y="720968"/>
                        <a:pt x="1787450" y="720968"/>
                      </a:cubicBezTo>
                      <a:close/>
                      <a:moveTo>
                        <a:pt x="1787450" y="680094"/>
                      </a:moveTo>
                      <a:cubicBezTo>
                        <a:pt x="2394286" y="680094"/>
                        <a:pt x="2886224" y="1172032"/>
                        <a:pt x="2886224" y="1778868"/>
                      </a:cubicBezTo>
                      <a:cubicBezTo>
                        <a:pt x="2886224" y="2385704"/>
                        <a:pt x="2394286" y="2877642"/>
                        <a:pt x="1787450" y="2877642"/>
                      </a:cubicBezTo>
                      <a:cubicBezTo>
                        <a:pt x="1180614" y="2877642"/>
                        <a:pt x="688676" y="2385704"/>
                        <a:pt x="688676" y="1778868"/>
                      </a:cubicBezTo>
                      <a:cubicBezTo>
                        <a:pt x="688676" y="1172032"/>
                        <a:pt x="1180614" y="680094"/>
                        <a:pt x="1787450" y="680094"/>
                      </a:cubicBezTo>
                      <a:close/>
                      <a:moveTo>
                        <a:pt x="1778868" y="340620"/>
                      </a:moveTo>
                      <a:cubicBezTo>
                        <a:pt x="984546" y="340620"/>
                        <a:pt x="340620" y="984546"/>
                        <a:pt x="340620" y="1778868"/>
                      </a:cubicBezTo>
                      <a:cubicBezTo>
                        <a:pt x="340620" y="2573190"/>
                        <a:pt x="984546" y="3217116"/>
                        <a:pt x="1778868" y="3217116"/>
                      </a:cubicBezTo>
                      <a:cubicBezTo>
                        <a:pt x="2573190" y="3217116"/>
                        <a:pt x="3217116" y="2573190"/>
                        <a:pt x="3217116" y="1778868"/>
                      </a:cubicBezTo>
                      <a:cubicBezTo>
                        <a:pt x="3217116" y="984546"/>
                        <a:pt x="2573190" y="340620"/>
                        <a:pt x="1778868" y="340620"/>
                      </a:cubicBezTo>
                      <a:close/>
                      <a:moveTo>
                        <a:pt x="1778868" y="304800"/>
                      </a:moveTo>
                      <a:cubicBezTo>
                        <a:pt x="2592973" y="304800"/>
                        <a:pt x="3252936" y="964763"/>
                        <a:pt x="3252936" y="1778868"/>
                      </a:cubicBezTo>
                      <a:cubicBezTo>
                        <a:pt x="3252936" y="2592973"/>
                        <a:pt x="2592973" y="3252936"/>
                        <a:pt x="1778868" y="3252936"/>
                      </a:cubicBezTo>
                      <a:cubicBezTo>
                        <a:pt x="964763" y="3252936"/>
                        <a:pt x="304800" y="2592973"/>
                        <a:pt x="304800" y="1778868"/>
                      </a:cubicBezTo>
                      <a:cubicBezTo>
                        <a:pt x="304800" y="964763"/>
                        <a:pt x="964763" y="304800"/>
                        <a:pt x="1778868" y="304800"/>
                      </a:cubicBezTo>
                      <a:close/>
                      <a:moveTo>
                        <a:pt x="1778868" y="72115"/>
                      </a:moveTo>
                      <a:cubicBezTo>
                        <a:pt x="836254" y="72115"/>
                        <a:pt x="72115" y="836254"/>
                        <a:pt x="72115" y="1778868"/>
                      </a:cubicBezTo>
                      <a:cubicBezTo>
                        <a:pt x="72115" y="2721482"/>
                        <a:pt x="836254" y="3485621"/>
                        <a:pt x="1778868" y="3485621"/>
                      </a:cubicBezTo>
                      <a:cubicBezTo>
                        <a:pt x="2721482" y="3485621"/>
                        <a:pt x="3485621" y="2721482"/>
                        <a:pt x="3485621" y="1778868"/>
                      </a:cubicBezTo>
                      <a:cubicBezTo>
                        <a:pt x="3485621" y="836254"/>
                        <a:pt x="2721482" y="72115"/>
                        <a:pt x="1778868" y="72115"/>
                      </a:cubicBezTo>
                      <a:close/>
                      <a:moveTo>
                        <a:pt x="1778868" y="0"/>
                      </a:moveTo>
                      <a:cubicBezTo>
                        <a:pt x="2761310" y="0"/>
                        <a:pt x="3557736" y="796426"/>
                        <a:pt x="3557736" y="1778868"/>
                      </a:cubicBezTo>
                      <a:cubicBezTo>
                        <a:pt x="3557736" y="2761310"/>
                        <a:pt x="2761310" y="3557736"/>
                        <a:pt x="1778868" y="3557736"/>
                      </a:cubicBezTo>
                      <a:cubicBezTo>
                        <a:pt x="796426" y="3557736"/>
                        <a:pt x="0" y="2761310"/>
                        <a:pt x="0" y="1778868"/>
                      </a:cubicBezTo>
                      <a:cubicBezTo>
                        <a:pt x="0" y="796426"/>
                        <a:pt x="796426" y="0"/>
                        <a:pt x="177886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9" name="Group 173">
                  <a:extLst>
                    <a:ext uri="{FF2B5EF4-FFF2-40B4-BE49-F238E27FC236}">
                      <a16:creationId xmlns:a16="http://schemas.microsoft.com/office/drawing/2014/main" id="{702026C8-7038-4814-B1D8-232A5BC20F9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090738" y="3149601"/>
                  <a:ext cx="2713038" cy="1958975"/>
                  <a:chOff x="1317" y="1984"/>
                  <a:chExt cx="1709" cy="1234"/>
                </a:xfrm>
                <a:solidFill>
                  <a:schemeClr val="tx1"/>
                </a:solidFill>
              </p:grpSpPr>
              <p:sp>
                <p:nvSpPr>
                  <p:cNvPr id="127" name="Freeform 174">
                    <a:extLst>
                      <a:ext uri="{FF2B5EF4-FFF2-40B4-BE49-F238E27FC236}">
                        <a16:creationId xmlns:a16="http://schemas.microsoft.com/office/drawing/2014/main" id="{7DA95E8E-2604-47DC-A333-8D1C780184C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368" y="3040"/>
                    <a:ext cx="164" cy="178"/>
                  </a:xfrm>
                  <a:custGeom>
                    <a:avLst/>
                    <a:gdLst>
                      <a:gd name="T0" fmla="*/ 71 w 164"/>
                      <a:gd name="T1" fmla="*/ 117 h 178"/>
                      <a:gd name="T2" fmla="*/ 63 w 164"/>
                      <a:gd name="T3" fmla="*/ 98 h 178"/>
                      <a:gd name="T4" fmla="*/ 61 w 164"/>
                      <a:gd name="T5" fmla="*/ 93 h 178"/>
                      <a:gd name="T6" fmla="*/ 55 w 164"/>
                      <a:gd name="T7" fmla="*/ 88 h 178"/>
                      <a:gd name="T8" fmla="*/ 47 w 164"/>
                      <a:gd name="T9" fmla="*/ 85 h 178"/>
                      <a:gd name="T10" fmla="*/ 41 w 164"/>
                      <a:gd name="T11" fmla="*/ 88 h 178"/>
                      <a:gd name="T12" fmla="*/ 37 w 164"/>
                      <a:gd name="T13" fmla="*/ 92 h 178"/>
                      <a:gd name="T14" fmla="*/ 36 w 164"/>
                      <a:gd name="T15" fmla="*/ 98 h 178"/>
                      <a:gd name="T16" fmla="*/ 36 w 164"/>
                      <a:gd name="T17" fmla="*/ 106 h 178"/>
                      <a:gd name="T18" fmla="*/ 45 w 164"/>
                      <a:gd name="T19" fmla="*/ 127 h 178"/>
                      <a:gd name="T20" fmla="*/ 9 w 164"/>
                      <a:gd name="T21" fmla="*/ 112 h 178"/>
                      <a:gd name="T22" fmla="*/ 4 w 164"/>
                      <a:gd name="T23" fmla="*/ 96 h 178"/>
                      <a:gd name="T24" fmla="*/ 0 w 164"/>
                      <a:gd name="T25" fmla="*/ 84 h 178"/>
                      <a:gd name="T26" fmla="*/ 2 w 164"/>
                      <a:gd name="T27" fmla="*/ 72 h 178"/>
                      <a:gd name="T28" fmla="*/ 5 w 164"/>
                      <a:gd name="T29" fmla="*/ 63 h 178"/>
                      <a:gd name="T30" fmla="*/ 13 w 164"/>
                      <a:gd name="T31" fmla="*/ 55 h 178"/>
                      <a:gd name="T32" fmla="*/ 25 w 164"/>
                      <a:gd name="T33" fmla="*/ 48 h 178"/>
                      <a:gd name="T34" fmla="*/ 34 w 164"/>
                      <a:gd name="T35" fmla="*/ 45 h 178"/>
                      <a:gd name="T36" fmla="*/ 44 w 164"/>
                      <a:gd name="T37" fmla="*/ 45 h 178"/>
                      <a:gd name="T38" fmla="*/ 53 w 164"/>
                      <a:gd name="T39" fmla="*/ 48 h 178"/>
                      <a:gd name="T40" fmla="*/ 61 w 164"/>
                      <a:gd name="T41" fmla="*/ 53 h 178"/>
                      <a:gd name="T42" fmla="*/ 68 w 164"/>
                      <a:gd name="T43" fmla="*/ 58 h 178"/>
                      <a:gd name="T44" fmla="*/ 73 w 164"/>
                      <a:gd name="T45" fmla="*/ 64 h 178"/>
                      <a:gd name="T46" fmla="*/ 73 w 164"/>
                      <a:gd name="T47" fmla="*/ 58 h 178"/>
                      <a:gd name="T48" fmla="*/ 73 w 164"/>
                      <a:gd name="T49" fmla="*/ 52 h 178"/>
                      <a:gd name="T50" fmla="*/ 74 w 164"/>
                      <a:gd name="T51" fmla="*/ 48 h 178"/>
                      <a:gd name="T52" fmla="*/ 77 w 164"/>
                      <a:gd name="T53" fmla="*/ 44 h 178"/>
                      <a:gd name="T54" fmla="*/ 81 w 164"/>
                      <a:gd name="T55" fmla="*/ 37 h 178"/>
                      <a:gd name="T56" fmla="*/ 82 w 164"/>
                      <a:gd name="T57" fmla="*/ 34 h 178"/>
                      <a:gd name="T58" fmla="*/ 130 w 164"/>
                      <a:gd name="T59" fmla="*/ 45 h 178"/>
                      <a:gd name="T60" fmla="*/ 97 w 164"/>
                      <a:gd name="T61" fmla="*/ 85 h 178"/>
                      <a:gd name="T62" fmla="*/ 93 w 164"/>
                      <a:gd name="T63" fmla="*/ 90 h 178"/>
                      <a:gd name="T64" fmla="*/ 92 w 164"/>
                      <a:gd name="T65" fmla="*/ 95 h 178"/>
                      <a:gd name="T66" fmla="*/ 93 w 164"/>
                      <a:gd name="T67" fmla="*/ 101 h 178"/>
                      <a:gd name="T68" fmla="*/ 95 w 164"/>
                      <a:gd name="T69" fmla="*/ 108 h 178"/>
                      <a:gd name="T70" fmla="*/ 164 w 164"/>
                      <a:gd name="T71" fmla="*/ 125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64" h="178">
                        <a:moveTo>
                          <a:pt x="45" y="127"/>
                        </a:moveTo>
                        <a:lnTo>
                          <a:pt x="71" y="117"/>
                        </a:lnTo>
                        <a:lnTo>
                          <a:pt x="65" y="100"/>
                        </a:lnTo>
                        <a:lnTo>
                          <a:pt x="63" y="98"/>
                        </a:lnTo>
                        <a:lnTo>
                          <a:pt x="63" y="96"/>
                        </a:lnTo>
                        <a:lnTo>
                          <a:pt x="61" y="93"/>
                        </a:lnTo>
                        <a:lnTo>
                          <a:pt x="58" y="90"/>
                        </a:lnTo>
                        <a:lnTo>
                          <a:pt x="55" y="88"/>
                        </a:lnTo>
                        <a:lnTo>
                          <a:pt x="52" y="85"/>
                        </a:lnTo>
                        <a:lnTo>
                          <a:pt x="47" y="85"/>
                        </a:lnTo>
                        <a:lnTo>
                          <a:pt x="44" y="87"/>
                        </a:lnTo>
                        <a:lnTo>
                          <a:pt x="41" y="88"/>
                        </a:lnTo>
                        <a:lnTo>
                          <a:pt x="39" y="90"/>
                        </a:lnTo>
                        <a:lnTo>
                          <a:pt x="37" y="92"/>
                        </a:lnTo>
                        <a:lnTo>
                          <a:pt x="36" y="95"/>
                        </a:lnTo>
                        <a:lnTo>
                          <a:pt x="36" y="98"/>
                        </a:lnTo>
                        <a:lnTo>
                          <a:pt x="36" y="101"/>
                        </a:lnTo>
                        <a:lnTo>
                          <a:pt x="36" y="106"/>
                        </a:lnTo>
                        <a:lnTo>
                          <a:pt x="39" y="111"/>
                        </a:lnTo>
                        <a:lnTo>
                          <a:pt x="45" y="127"/>
                        </a:lnTo>
                        <a:close/>
                        <a:moveTo>
                          <a:pt x="36" y="178"/>
                        </a:moveTo>
                        <a:lnTo>
                          <a:pt x="9" y="112"/>
                        </a:lnTo>
                        <a:lnTo>
                          <a:pt x="5" y="103"/>
                        </a:lnTo>
                        <a:lnTo>
                          <a:pt x="4" y="96"/>
                        </a:lnTo>
                        <a:lnTo>
                          <a:pt x="2" y="88"/>
                        </a:lnTo>
                        <a:lnTo>
                          <a:pt x="0" y="84"/>
                        </a:lnTo>
                        <a:lnTo>
                          <a:pt x="0" y="77"/>
                        </a:lnTo>
                        <a:lnTo>
                          <a:pt x="2" y="72"/>
                        </a:lnTo>
                        <a:lnTo>
                          <a:pt x="4" y="68"/>
                        </a:lnTo>
                        <a:lnTo>
                          <a:pt x="5" y="63"/>
                        </a:lnTo>
                        <a:lnTo>
                          <a:pt x="9" y="58"/>
                        </a:lnTo>
                        <a:lnTo>
                          <a:pt x="13" y="55"/>
                        </a:lnTo>
                        <a:lnTo>
                          <a:pt x="18" y="52"/>
                        </a:lnTo>
                        <a:lnTo>
                          <a:pt x="25" y="48"/>
                        </a:lnTo>
                        <a:lnTo>
                          <a:pt x="29" y="47"/>
                        </a:lnTo>
                        <a:lnTo>
                          <a:pt x="34" y="45"/>
                        </a:lnTo>
                        <a:lnTo>
                          <a:pt x="39" y="45"/>
                        </a:lnTo>
                        <a:lnTo>
                          <a:pt x="44" y="45"/>
                        </a:lnTo>
                        <a:lnTo>
                          <a:pt x="49" y="47"/>
                        </a:lnTo>
                        <a:lnTo>
                          <a:pt x="53" y="48"/>
                        </a:lnTo>
                        <a:lnTo>
                          <a:pt x="58" y="50"/>
                        </a:lnTo>
                        <a:lnTo>
                          <a:pt x="61" y="53"/>
                        </a:lnTo>
                        <a:lnTo>
                          <a:pt x="65" y="55"/>
                        </a:lnTo>
                        <a:lnTo>
                          <a:pt x="68" y="58"/>
                        </a:lnTo>
                        <a:lnTo>
                          <a:pt x="69" y="61"/>
                        </a:lnTo>
                        <a:lnTo>
                          <a:pt x="73" y="64"/>
                        </a:lnTo>
                        <a:lnTo>
                          <a:pt x="73" y="61"/>
                        </a:lnTo>
                        <a:lnTo>
                          <a:pt x="73" y="58"/>
                        </a:lnTo>
                        <a:lnTo>
                          <a:pt x="73" y="55"/>
                        </a:lnTo>
                        <a:lnTo>
                          <a:pt x="73" y="52"/>
                        </a:lnTo>
                        <a:lnTo>
                          <a:pt x="74" y="50"/>
                        </a:lnTo>
                        <a:lnTo>
                          <a:pt x="74" y="48"/>
                        </a:lnTo>
                        <a:lnTo>
                          <a:pt x="76" y="47"/>
                        </a:lnTo>
                        <a:lnTo>
                          <a:pt x="77" y="44"/>
                        </a:lnTo>
                        <a:lnTo>
                          <a:pt x="79" y="40"/>
                        </a:lnTo>
                        <a:lnTo>
                          <a:pt x="81" y="37"/>
                        </a:lnTo>
                        <a:lnTo>
                          <a:pt x="82" y="36"/>
                        </a:lnTo>
                        <a:lnTo>
                          <a:pt x="82" y="34"/>
                        </a:lnTo>
                        <a:lnTo>
                          <a:pt x="111" y="0"/>
                        </a:lnTo>
                        <a:lnTo>
                          <a:pt x="130" y="45"/>
                        </a:lnTo>
                        <a:lnTo>
                          <a:pt x="100" y="82"/>
                        </a:lnTo>
                        <a:lnTo>
                          <a:pt x="97" y="85"/>
                        </a:lnTo>
                        <a:lnTo>
                          <a:pt x="95" y="88"/>
                        </a:lnTo>
                        <a:lnTo>
                          <a:pt x="93" y="90"/>
                        </a:lnTo>
                        <a:lnTo>
                          <a:pt x="93" y="93"/>
                        </a:lnTo>
                        <a:lnTo>
                          <a:pt x="92" y="95"/>
                        </a:lnTo>
                        <a:lnTo>
                          <a:pt x="92" y="98"/>
                        </a:lnTo>
                        <a:lnTo>
                          <a:pt x="93" y="101"/>
                        </a:lnTo>
                        <a:lnTo>
                          <a:pt x="93" y="103"/>
                        </a:lnTo>
                        <a:lnTo>
                          <a:pt x="95" y="108"/>
                        </a:lnTo>
                        <a:lnTo>
                          <a:pt x="146" y="85"/>
                        </a:lnTo>
                        <a:lnTo>
                          <a:pt x="164" y="125"/>
                        </a:lnTo>
                        <a:lnTo>
                          <a:pt x="36" y="1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Freeform 175">
                    <a:extLst>
                      <a:ext uri="{FF2B5EF4-FFF2-40B4-BE49-F238E27FC236}">
                        <a16:creationId xmlns:a16="http://schemas.microsoft.com/office/drawing/2014/main" id="{78D2E72B-C842-40C6-8D1D-93E4219DF3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22" y="2922"/>
                    <a:ext cx="159" cy="142"/>
                  </a:xfrm>
                  <a:custGeom>
                    <a:avLst/>
                    <a:gdLst>
                      <a:gd name="T0" fmla="*/ 24 w 159"/>
                      <a:gd name="T1" fmla="*/ 142 h 142"/>
                      <a:gd name="T2" fmla="*/ 0 w 159"/>
                      <a:gd name="T3" fmla="*/ 31 h 142"/>
                      <a:gd name="T4" fmla="*/ 29 w 159"/>
                      <a:gd name="T5" fmla="*/ 24 h 142"/>
                      <a:gd name="T6" fmla="*/ 43 w 159"/>
                      <a:gd name="T7" fmla="*/ 94 h 142"/>
                      <a:gd name="T8" fmla="*/ 66 w 159"/>
                      <a:gd name="T9" fmla="*/ 90 h 142"/>
                      <a:gd name="T10" fmla="*/ 51 w 159"/>
                      <a:gd name="T11" fmla="*/ 26 h 142"/>
                      <a:gd name="T12" fmla="*/ 79 w 159"/>
                      <a:gd name="T13" fmla="*/ 19 h 142"/>
                      <a:gd name="T14" fmla="*/ 93 w 159"/>
                      <a:gd name="T15" fmla="*/ 83 h 142"/>
                      <a:gd name="T16" fmla="*/ 119 w 159"/>
                      <a:gd name="T17" fmla="*/ 79 h 142"/>
                      <a:gd name="T18" fmla="*/ 104 w 159"/>
                      <a:gd name="T19" fmla="*/ 7 h 142"/>
                      <a:gd name="T20" fmla="*/ 135 w 159"/>
                      <a:gd name="T21" fmla="*/ 0 h 142"/>
                      <a:gd name="T22" fmla="*/ 159 w 159"/>
                      <a:gd name="T23" fmla="*/ 114 h 142"/>
                      <a:gd name="T24" fmla="*/ 24 w 159"/>
                      <a:gd name="T25" fmla="*/ 142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9" h="142">
                        <a:moveTo>
                          <a:pt x="24" y="142"/>
                        </a:moveTo>
                        <a:lnTo>
                          <a:pt x="0" y="31"/>
                        </a:lnTo>
                        <a:lnTo>
                          <a:pt x="29" y="24"/>
                        </a:lnTo>
                        <a:lnTo>
                          <a:pt x="43" y="94"/>
                        </a:lnTo>
                        <a:lnTo>
                          <a:pt x="66" y="90"/>
                        </a:lnTo>
                        <a:lnTo>
                          <a:pt x="51" y="26"/>
                        </a:lnTo>
                        <a:lnTo>
                          <a:pt x="79" y="19"/>
                        </a:lnTo>
                        <a:lnTo>
                          <a:pt x="93" y="83"/>
                        </a:lnTo>
                        <a:lnTo>
                          <a:pt x="119" y="79"/>
                        </a:lnTo>
                        <a:lnTo>
                          <a:pt x="104" y="7"/>
                        </a:lnTo>
                        <a:lnTo>
                          <a:pt x="135" y="0"/>
                        </a:lnTo>
                        <a:lnTo>
                          <a:pt x="159" y="114"/>
                        </a:lnTo>
                        <a:lnTo>
                          <a:pt x="24" y="1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Freeform 176">
                    <a:extLst>
                      <a:ext uri="{FF2B5EF4-FFF2-40B4-BE49-F238E27FC236}">
                        <a16:creationId xmlns:a16="http://schemas.microsoft.com/office/drawing/2014/main" id="{DCAE70C2-F4C3-415F-8650-83DAA954F3D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317" y="2794"/>
                    <a:ext cx="140" cy="117"/>
                  </a:xfrm>
                  <a:custGeom>
                    <a:avLst/>
                    <a:gdLst>
                      <a:gd name="T0" fmla="*/ 29 w 140"/>
                      <a:gd name="T1" fmla="*/ 74 h 117"/>
                      <a:gd name="T2" fmla="*/ 60 w 140"/>
                      <a:gd name="T3" fmla="*/ 74 h 117"/>
                      <a:gd name="T4" fmla="*/ 60 w 140"/>
                      <a:gd name="T5" fmla="*/ 63 h 117"/>
                      <a:gd name="T6" fmla="*/ 58 w 140"/>
                      <a:gd name="T7" fmla="*/ 58 h 117"/>
                      <a:gd name="T8" fmla="*/ 58 w 140"/>
                      <a:gd name="T9" fmla="*/ 53 h 117"/>
                      <a:gd name="T10" fmla="*/ 56 w 140"/>
                      <a:gd name="T11" fmla="*/ 48 h 117"/>
                      <a:gd name="T12" fmla="*/ 55 w 140"/>
                      <a:gd name="T13" fmla="*/ 45 h 117"/>
                      <a:gd name="T14" fmla="*/ 51 w 140"/>
                      <a:gd name="T15" fmla="*/ 43 h 117"/>
                      <a:gd name="T16" fmla="*/ 50 w 140"/>
                      <a:gd name="T17" fmla="*/ 42 h 117"/>
                      <a:gd name="T18" fmla="*/ 47 w 140"/>
                      <a:gd name="T19" fmla="*/ 42 h 117"/>
                      <a:gd name="T20" fmla="*/ 43 w 140"/>
                      <a:gd name="T21" fmla="*/ 42 h 117"/>
                      <a:gd name="T22" fmla="*/ 40 w 140"/>
                      <a:gd name="T23" fmla="*/ 42 h 117"/>
                      <a:gd name="T24" fmla="*/ 37 w 140"/>
                      <a:gd name="T25" fmla="*/ 42 h 117"/>
                      <a:gd name="T26" fmla="*/ 34 w 140"/>
                      <a:gd name="T27" fmla="*/ 43 h 117"/>
                      <a:gd name="T28" fmla="*/ 32 w 140"/>
                      <a:gd name="T29" fmla="*/ 45 h 117"/>
                      <a:gd name="T30" fmla="*/ 31 w 140"/>
                      <a:gd name="T31" fmla="*/ 48 h 117"/>
                      <a:gd name="T32" fmla="*/ 29 w 140"/>
                      <a:gd name="T33" fmla="*/ 51 h 117"/>
                      <a:gd name="T34" fmla="*/ 27 w 140"/>
                      <a:gd name="T35" fmla="*/ 56 h 117"/>
                      <a:gd name="T36" fmla="*/ 27 w 140"/>
                      <a:gd name="T37" fmla="*/ 63 h 117"/>
                      <a:gd name="T38" fmla="*/ 29 w 140"/>
                      <a:gd name="T39" fmla="*/ 74 h 117"/>
                      <a:gd name="T40" fmla="*/ 2 w 140"/>
                      <a:gd name="T41" fmla="*/ 117 h 117"/>
                      <a:gd name="T42" fmla="*/ 0 w 140"/>
                      <a:gd name="T43" fmla="*/ 47 h 117"/>
                      <a:gd name="T44" fmla="*/ 0 w 140"/>
                      <a:gd name="T45" fmla="*/ 35 h 117"/>
                      <a:gd name="T46" fmla="*/ 2 w 140"/>
                      <a:gd name="T47" fmla="*/ 26 h 117"/>
                      <a:gd name="T48" fmla="*/ 5 w 140"/>
                      <a:gd name="T49" fmla="*/ 18 h 117"/>
                      <a:gd name="T50" fmla="*/ 10 w 140"/>
                      <a:gd name="T51" fmla="*/ 11 h 117"/>
                      <a:gd name="T52" fmla="*/ 16 w 140"/>
                      <a:gd name="T53" fmla="*/ 7 h 117"/>
                      <a:gd name="T54" fmla="*/ 23 w 140"/>
                      <a:gd name="T55" fmla="*/ 3 h 117"/>
                      <a:gd name="T56" fmla="*/ 31 w 140"/>
                      <a:gd name="T57" fmla="*/ 0 h 117"/>
                      <a:gd name="T58" fmla="*/ 40 w 140"/>
                      <a:gd name="T59" fmla="*/ 0 h 117"/>
                      <a:gd name="T60" fmla="*/ 47 w 140"/>
                      <a:gd name="T61" fmla="*/ 0 h 117"/>
                      <a:gd name="T62" fmla="*/ 50 w 140"/>
                      <a:gd name="T63" fmla="*/ 0 h 117"/>
                      <a:gd name="T64" fmla="*/ 55 w 140"/>
                      <a:gd name="T65" fmla="*/ 2 h 117"/>
                      <a:gd name="T66" fmla="*/ 60 w 140"/>
                      <a:gd name="T67" fmla="*/ 2 h 117"/>
                      <a:gd name="T68" fmla="*/ 63 w 140"/>
                      <a:gd name="T69" fmla="*/ 3 h 117"/>
                      <a:gd name="T70" fmla="*/ 68 w 140"/>
                      <a:gd name="T71" fmla="*/ 7 h 117"/>
                      <a:gd name="T72" fmla="*/ 71 w 140"/>
                      <a:gd name="T73" fmla="*/ 8 h 117"/>
                      <a:gd name="T74" fmla="*/ 74 w 140"/>
                      <a:gd name="T75" fmla="*/ 11 h 117"/>
                      <a:gd name="T76" fmla="*/ 77 w 140"/>
                      <a:gd name="T77" fmla="*/ 15 h 117"/>
                      <a:gd name="T78" fmla="*/ 79 w 140"/>
                      <a:gd name="T79" fmla="*/ 18 h 117"/>
                      <a:gd name="T80" fmla="*/ 80 w 140"/>
                      <a:gd name="T81" fmla="*/ 23 h 117"/>
                      <a:gd name="T82" fmla="*/ 84 w 140"/>
                      <a:gd name="T83" fmla="*/ 27 h 117"/>
                      <a:gd name="T84" fmla="*/ 84 w 140"/>
                      <a:gd name="T85" fmla="*/ 32 h 117"/>
                      <a:gd name="T86" fmla="*/ 85 w 140"/>
                      <a:gd name="T87" fmla="*/ 37 h 117"/>
                      <a:gd name="T88" fmla="*/ 87 w 140"/>
                      <a:gd name="T89" fmla="*/ 43 h 117"/>
                      <a:gd name="T90" fmla="*/ 87 w 140"/>
                      <a:gd name="T91" fmla="*/ 50 h 117"/>
                      <a:gd name="T92" fmla="*/ 87 w 140"/>
                      <a:gd name="T93" fmla="*/ 72 h 117"/>
                      <a:gd name="T94" fmla="*/ 138 w 140"/>
                      <a:gd name="T95" fmla="*/ 71 h 117"/>
                      <a:gd name="T96" fmla="*/ 140 w 140"/>
                      <a:gd name="T97" fmla="*/ 114 h 117"/>
                      <a:gd name="T98" fmla="*/ 2 w 140"/>
                      <a:gd name="T99" fmla="*/ 117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0" h="117">
                        <a:moveTo>
                          <a:pt x="29" y="74"/>
                        </a:moveTo>
                        <a:lnTo>
                          <a:pt x="60" y="74"/>
                        </a:lnTo>
                        <a:lnTo>
                          <a:pt x="60" y="63"/>
                        </a:lnTo>
                        <a:lnTo>
                          <a:pt x="58" y="58"/>
                        </a:lnTo>
                        <a:lnTo>
                          <a:pt x="58" y="53"/>
                        </a:lnTo>
                        <a:lnTo>
                          <a:pt x="56" y="48"/>
                        </a:lnTo>
                        <a:lnTo>
                          <a:pt x="55" y="45"/>
                        </a:lnTo>
                        <a:lnTo>
                          <a:pt x="51" y="43"/>
                        </a:lnTo>
                        <a:lnTo>
                          <a:pt x="50" y="42"/>
                        </a:lnTo>
                        <a:lnTo>
                          <a:pt x="47" y="42"/>
                        </a:lnTo>
                        <a:lnTo>
                          <a:pt x="43" y="42"/>
                        </a:lnTo>
                        <a:lnTo>
                          <a:pt x="40" y="42"/>
                        </a:lnTo>
                        <a:lnTo>
                          <a:pt x="37" y="42"/>
                        </a:lnTo>
                        <a:lnTo>
                          <a:pt x="34" y="43"/>
                        </a:lnTo>
                        <a:lnTo>
                          <a:pt x="32" y="45"/>
                        </a:lnTo>
                        <a:lnTo>
                          <a:pt x="31" y="48"/>
                        </a:lnTo>
                        <a:lnTo>
                          <a:pt x="29" y="51"/>
                        </a:lnTo>
                        <a:lnTo>
                          <a:pt x="27" y="56"/>
                        </a:lnTo>
                        <a:lnTo>
                          <a:pt x="27" y="63"/>
                        </a:lnTo>
                        <a:lnTo>
                          <a:pt x="29" y="74"/>
                        </a:lnTo>
                        <a:close/>
                        <a:moveTo>
                          <a:pt x="2" y="117"/>
                        </a:moveTo>
                        <a:lnTo>
                          <a:pt x="0" y="47"/>
                        </a:lnTo>
                        <a:lnTo>
                          <a:pt x="0" y="35"/>
                        </a:lnTo>
                        <a:lnTo>
                          <a:pt x="2" y="26"/>
                        </a:lnTo>
                        <a:lnTo>
                          <a:pt x="5" y="18"/>
                        </a:lnTo>
                        <a:lnTo>
                          <a:pt x="10" y="11"/>
                        </a:lnTo>
                        <a:lnTo>
                          <a:pt x="16" y="7"/>
                        </a:lnTo>
                        <a:lnTo>
                          <a:pt x="23" y="3"/>
                        </a:lnTo>
                        <a:lnTo>
                          <a:pt x="31" y="0"/>
                        </a:lnTo>
                        <a:lnTo>
                          <a:pt x="40" y="0"/>
                        </a:lnTo>
                        <a:lnTo>
                          <a:pt x="47" y="0"/>
                        </a:lnTo>
                        <a:lnTo>
                          <a:pt x="50" y="0"/>
                        </a:lnTo>
                        <a:lnTo>
                          <a:pt x="55" y="2"/>
                        </a:lnTo>
                        <a:lnTo>
                          <a:pt x="60" y="2"/>
                        </a:lnTo>
                        <a:lnTo>
                          <a:pt x="63" y="3"/>
                        </a:lnTo>
                        <a:lnTo>
                          <a:pt x="68" y="7"/>
                        </a:lnTo>
                        <a:lnTo>
                          <a:pt x="71" y="8"/>
                        </a:lnTo>
                        <a:lnTo>
                          <a:pt x="74" y="11"/>
                        </a:lnTo>
                        <a:lnTo>
                          <a:pt x="77" y="15"/>
                        </a:lnTo>
                        <a:lnTo>
                          <a:pt x="79" y="18"/>
                        </a:lnTo>
                        <a:lnTo>
                          <a:pt x="80" y="23"/>
                        </a:lnTo>
                        <a:lnTo>
                          <a:pt x="84" y="27"/>
                        </a:lnTo>
                        <a:lnTo>
                          <a:pt x="84" y="32"/>
                        </a:lnTo>
                        <a:lnTo>
                          <a:pt x="85" y="37"/>
                        </a:lnTo>
                        <a:lnTo>
                          <a:pt x="87" y="43"/>
                        </a:lnTo>
                        <a:lnTo>
                          <a:pt x="87" y="50"/>
                        </a:lnTo>
                        <a:lnTo>
                          <a:pt x="87" y="72"/>
                        </a:lnTo>
                        <a:lnTo>
                          <a:pt x="138" y="71"/>
                        </a:lnTo>
                        <a:lnTo>
                          <a:pt x="140" y="114"/>
                        </a:lnTo>
                        <a:lnTo>
                          <a:pt x="2" y="11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" name="Freeform 177">
                    <a:extLst>
                      <a:ext uri="{FF2B5EF4-FFF2-40B4-BE49-F238E27FC236}">
                        <a16:creationId xmlns:a16="http://schemas.microsoft.com/office/drawing/2014/main" id="{39AEDD84-C5A1-41D4-BFA6-B77428CE82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19" y="2625"/>
                    <a:ext cx="150" cy="144"/>
                  </a:xfrm>
                  <a:custGeom>
                    <a:avLst/>
                    <a:gdLst>
                      <a:gd name="T0" fmla="*/ 0 w 150"/>
                      <a:gd name="T1" fmla="*/ 129 h 144"/>
                      <a:gd name="T2" fmla="*/ 6 w 150"/>
                      <a:gd name="T3" fmla="*/ 88 h 144"/>
                      <a:gd name="T4" fmla="*/ 90 w 150"/>
                      <a:gd name="T5" fmla="*/ 102 h 144"/>
                      <a:gd name="T6" fmla="*/ 94 w 150"/>
                      <a:gd name="T7" fmla="*/ 102 h 144"/>
                      <a:gd name="T8" fmla="*/ 99 w 150"/>
                      <a:gd name="T9" fmla="*/ 102 h 144"/>
                      <a:gd name="T10" fmla="*/ 104 w 150"/>
                      <a:gd name="T11" fmla="*/ 101 h 144"/>
                      <a:gd name="T12" fmla="*/ 107 w 150"/>
                      <a:gd name="T13" fmla="*/ 99 h 144"/>
                      <a:gd name="T14" fmla="*/ 110 w 150"/>
                      <a:gd name="T15" fmla="*/ 96 h 144"/>
                      <a:gd name="T16" fmla="*/ 114 w 150"/>
                      <a:gd name="T17" fmla="*/ 93 h 144"/>
                      <a:gd name="T18" fmla="*/ 115 w 150"/>
                      <a:gd name="T19" fmla="*/ 88 h 144"/>
                      <a:gd name="T20" fmla="*/ 117 w 150"/>
                      <a:gd name="T21" fmla="*/ 83 h 144"/>
                      <a:gd name="T22" fmla="*/ 117 w 150"/>
                      <a:gd name="T23" fmla="*/ 78 h 144"/>
                      <a:gd name="T24" fmla="*/ 117 w 150"/>
                      <a:gd name="T25" fmla="*/ 73 h 144"/>
                      <a:gd name="T26" fmla="*/ 115 w 150"/>
                      <a:gd name="T27" fmla="*/ 69 h 144"/>
                      <a:gd name="T28" fmla="*/ 114 w 150"/>
                      <a:gd name="T29" fmla="*/ 65 h 144"/>
                      <a:gd name="T30" fmla="*/ 110 w 150"/>
                      <a:gd name="T31" fmla="*/ 62 h 144"/>
                      <a:gd name="T32" fmla="*/ 107 w 150"/>
                      <a:gd name="T33" fmla="*/ 59 h 144"/>
                      <a:gd name="T34" fmla="*/ 102 w 150"/>
                      <a:gd name="T35" fmla="*/ 57 h 144"/>
                      <a:gd name="T36" fmla="*/ 98 w 150"/>
                      <a:gd name="T37" fmla="*/ 56 h 144"/>
                      <a:gd name="T38" fmla="*/ 14 w 150"/>
                      <a:gd name="T39" fmla="*/ 41 h 144"/>
                      <a:gd name="T40" fmla="*/ 22 w 150"/>
                      <a:gd name="T41" fmla="*/ 0 h 144"/>
                      <a:gd name="T42" fmla="*/ 102 w 150"/>
                      <a:gd name="T43" fmla="*/ 14 h 144"/>
                      <a:gd name="T44" fmla="*/ 109 w 150"/>
                      <a:gd name="T45" fmla="*/ 16 h 144"/>
                      <a:gd name="T46" fmla="*/ 114 w 150"/>
                      <a:gd name="T47" fmla="*/ 17 h 144"/>
                      <a:gd name="T48" fmla="*/ 120 w 150"/>
                      <a:gd name="T49" fmla="*/ 19 h 144"/>
                      <a:gd name="T50" fmla="*/ 125 w 150"/>
                      <a:gd name="T51" fmla="*/ 22 h 144"/>
                      <a:gd name="T52" fmla="*/ 130 w 150"/>
                      <a:gd name="T53" fmla="*/ 24 h 144"/>
                      <a:gd name="T54" fmla="*/ 134 w 150"/>
                      <a:gd name="T55" fmla="*/ 29 h 144"/>
                      <a:gd name="T56" fmla="*/ 138 w 150"/>
                      <a:gd name="T57" fmla="*/ 32 h 144"/>
                      <a:gd name="T58" fmla="*/ 141 w 150"/>
                      <a:gd name="T59" fmla="*/ 37 h 144"/>
                      <a:gd name="T60" fmla="*/ 144 w 150"/>
                      <a:gd name="T61" fmla="*/ 41 h 144"/>
                      <a:gd name="T62" fmla="*/ 147 w 150"/>
                      <a:gd name="T63" fmla="*/ 46 h 144"/>
                      <a:gd name="T64" fmla="*/ 149 w 150"/>
                      <a:gd name="T65" fmla="*/ 51 h 144"/>
                      <a:gd name="T66" fmla="*/ 150 w 150"/>
                      <a:gd name="T67" fmla="*/ 56 h 144"/>
                      <a:gd name="T68" fmla="*/ 150 w 150"/>
                      <a:gd name="T69" fmla="*/ 62 h 144"/>
                      <a:gd name="T70" fmla="*/ 150 w 150"/>
                      <a:gd name="T71" fmla="*/ 69 h 144"/>
                      <a:gd name="T72" fmla="*/ 150 w 150"/>
                      <a:gd name="T73" fmla="*/ 77 h 144"/>
                      <a:gd name="T74" fmla="*/ 149 w 150"/>
                      <a:gd name="T75" fmla="*/ 85 h 144"/>
                      <a:gd name="T76" fmla="*/ 147 w 150"/>
                      <a:gd name="T77" fmla="*/ 96 h 144"/>
                      <a:gd name="T78" fmla="*/ 144 w 150"/>
                      <a:gd name="T79" fmla="*/ 107 h 144"/>
                      <a:gd name="T80" fmla="*/ 142 w 150"/>
                      <a:gd name="T81" fmla="*/ 112 h 144"/>
                      <a:gd name="T82" fmla="*/ 141 w 150"/>
                      <a:gd name="T83" fmla="*/ 117 h 144"/>
                      <a:gd name="T84" fmla="*/ 138 w 150"/>
                      <a:gd name="T85" fmla="*/ 121 h 144"/>
                      <a:gd name="T86" fmla="*/ 136 w 150"/>
                      <a:gd name="T87" fmla="*/ 125 h 144"/>
                      <a:gd name="T88" fmla="*/ 130 w 150"/>
                      <a:gd name="T89" fmla="*/ 133 h 144"/>
                      <a:gd name="T90" fmla="*/ 122 w 150"/>
                      <a:gd name="T91" fmla="*/ 137 h 144"/>
                      <a:gd name="T92" fmla="*/ 117 w 150"/>
                      <a:gd name="T93" fmla="*/ 141 h 144"/>
                      <a:gd name="T94" fmla="*/ 112 w 150"/>
                      <a:gd name="T95" fmla="*/ 142 h 144"/>
                      <a:gd name="T96" fmla="*/ 109 w 150"/>
                      <a:gd name="T97" fmla="*/ 142 h 144"/>
                      <a:gd name="T98" fmla="*/ 104 w 150"/>
                      <a:gd name="T99" fmla="*/ 144 h 144"/>
                      <a:gd name="T100" fmla="*/ 98 w 150"/>
                      <a:gd name="T101" fmla="*/ 144 h 144"/>
                      <a:gd name="T102" fmla="*/ 91 w 150"/>
                      <a:gd name="T103" fmla="*/ 144 h 144"/>
                      <a:gd name="T104" fmla="*/ 85 w 150"/>
                      <a:gd name="T105" fmla="*/ 144 h 144"/>
                      <a:gd name="T106" fmla="*/ 80 w 150"/>
                      <a:gd name="T107" fmla="*/ 144 h 144"/>
                      <a:gd name="T108" fmla="*/ 0 w 150"/>
                      <a:gd name="T109" fmla="*/ 129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50" h="144">
                        <a:moveTo>
                          <a:pt x="0" y="129"/>
                        </a:moveTo>
                        <a:lnTo>
                          <a:pt x="6" y="88"/>
                        </a:lnTo>
                        <a:lnTo>
                          <a:pt x="90" y="102"/>
                        </a:lnTo>
                        <a:lnTo>
                          <a:pt x="94" y="102"/>
                        </a:lnTo>
                        <a:lnTo>
                          <a:pt x="99" y="102"/>
                        </a:lnTo>
                        <a:lnTo>
                          <a:pt x="104" y="101"/>
                        </a:lnTo>
                        <a:lnTo>
                          <a:pt x="107" y="99"/>
                        </a:lnTo>
                        <a:lnTo>
                          <a:pt x="110" y="96"/>
                        </a:lnTo>
                        <a:lnTo>
                          <a:pt x="114" y="93"/>
                        </a:lnTo>
                        <a:lnTo>
                          <a:pt x="115" y="88"/>
                        </a:lnTo>
                        <a:lnTo>
                          <a:pt x="117" y="83"/>
                        </a:lnTo>
                        <a:lnTo>
                          <a:pt x="117" y="78"/>
                        </a:lnTo>
                        <a:lnTo>
                          <a:pt x="117" y="73"/>
                        </a:lnTo>
                        <a:lnTo>
                          <a:pt x="115" y="69"/>
                        </a:lnTo>
                        <a:lnTo>
                          <a:pt x="114" y="65"/>
                        </a:lnTo>
                        <a:lnTo>
                          <a:pt x="110" y="62"/>
                        </a:lnTo>
                        <a:lnTo>
                          <a:pt x="107" y="59"/>
                        </a:lnTo>
                        <a:lnTo>
                          <a:pt x="102" y="57"/>
                        </a:lnTo>
                        <a:lnTo>
                          <a:pt x="98" y="56"/>
                        </a:lnTo>
                        <a:lnTo>
                          <a:pt x="14" y="41"/>
                        </a:lnTo>
                        <a:lnTo>
                          <a:pt x="22" y="0"/>
                        </a:lnTo>
                        <a:lnTo>
                          <a:pt x="102" y="14"/>
                        </a:lnTo>
                        <a:lnTo>
                          <a:pt x="109" y="16"/>
                        </a:lnTo>
                        <a:lnTo>
                          <a:pt x="114" y="17"/>
                        </a:lnTo>
                        <a:lnTo>
                          <a:pt x="120" y="19"/>
                        </a:lnTo>
                        <a:lnTo>
                          <a:pt x="125" y="22"/>
                        </a:lnTo>
                        <a:lnTo>
                          <a:pt x="130" y="24"/>
                        </a:lnTo>
                        <a:lnTo>
                          <a:pt x="134" y="29"/>
                        </a:lnTo>
                        <a:lnTo>
                          <a:pt x="138" y="32"/>
                        </a:lnTo>
                        <a:lnTo>
                          <a:pt x="141" y="37"/>
                        </a:lnTo>
                        <a:lnTo>
                          <a:pt x="144" y="41"/>
                        </a:lnTo>
                        <a:lnTo>
                          <a:pt x="147" y="46"/>
                        </a:lnTo>
                        <a:lnTo>
                          <a:pt x="149" y="51"/>
                        </a:lnTo>
                        <a:lnTo>
                          <a:pt x="150" y="56"/>
                        </a:lnTo>
                        <a:lnTo>
                          <a:pt x="150" y="62"/>
                        </a:lnTo>
                        <a:lnTo>
                          <a:pt x="150" y="69"/>
                        </a:lnTo>
                        <a:lnTo>
                          <a:pt x="150" y="77"/>
                        </a:lnTo>
                        <a:lnTo>
                          <a:pt x="149" y="85"/>
                        </a:lnTo>
                        <a:lnTo>
                          <a:pt x="147" y="96"/>
                        </a:lnTo>
                        <a:lnTo>
                          <a:pt x="144" y="107"/>
                        </a:lnTo>
                        <a:lnTo>
                          <a:pt x="142" y="112"/>
                        </a:lnTo>
                        <a:lnTo>
                          <a:pt x="141" y="117"/>
                        </a:lnTo>
                        <a:lnTo>
                          <a:pt x="138" y="121"/>
                        </a:lnTo>
                        <a:lnTo>
                          <a:pt x="136" y="125"/>
                        </a:lnTo>
                        <a:lnTo>
                          <a:pt x="130" y="133"/>
                        </a:lnTo>
                        <a:lnTo>
                          <a:pt x="122" y="137"/>
                        </a:lnTo>
                        <a:lnTo>
                          <a:pt x="117" y="141"/>
                        </a:lnTo>
                        <a:lnTo>
                          <a:pt x="112" y="142"/>
                        </a:lnTo>
                        <a:lnTo>
                          <a:pt x="109" y="142"/>
                        </a:lnTo>
                        <a:lnTo>
                          <a:pt x="104" y="144"/>
                        </a:lnTo>
                        <a:lnTo>
                          <a:pt x="98" y="144"/>
                        </a:lnTo>
                        <a:lnTo>
                          <a:pt x="91" y="144"/>
                        </a:lnTo>
                        <a:lnTo>
                          <a:pt x="85" y="144"/>
                        </a:lnTo>
                        <a:lnTo>
                          <a:pt x="80" y="144"/>
                        </a:lnTo>
                        <a:lnTo>
                          <a:pt x="0" y="12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Freeform 178">
                    <a:extLst>
                      <a:ext uri="{FF2B5EF4-FFF2-40B4-BE49-F238E27FC236}">
                        <a16:creationId xmlns:a16="http://schemas.microsoft.com/office/drawing/2014/main" id="{D6B70865-D11E-4D3E-BAD7-FB3F692EEE4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354" y="2479"/>
                    <a:ext cx="162" cy="152"/>
                  </a:xfrm>
                  <a:custGeom>
                    <a:avLst/>
                    <a:gdLst>
                      <a:gd name="T0" fmla="*/ 117 w 162"/>
                      <a:gd name="T1" fmla="*/ 101 h 152"/>
                      <a:gd name="T2" fmla="*/ 127 w 162"/>
                      <a:gd name="T3" fmla="*/ 76 h 152"/>
                      <a:gd name="T4" fmla="*/ 127 w 162"/>
                      <a:gd name="T5" fmla="*/ 69 h 152"/>
                      <a:gd name="T6" fmla="*/ 125 w 162"/>
                      <a:gd name="T7" fmla="*/ 63 h 152"/>
                      <a:gd name="T8" fmla="*/ 122 w 162"/>
                      <a:gd name="T9" fmla="*/ 58 h 152"/>
                      <a:gd name="T10" fmla="*/ 115 w 162"/>
                      <a:gd name="T11" fmla="*/ 56 h 152"/>
                      <a:gd name="T12" fmla="*/ 111 w 162"/>
                      <a:gd name="T13" fmla="*/ 56 h 152"/>
                      <a:gd name="T14" fmla="*/ 106 w 162"/>
                      <a:gd name="T15" fmla="*/ 60 h 152"/>
                      <a:gd name="T16" fmla="*/ 101 w 162"/>
                      <a:gd name="T17" fmla="*/ 66 h 152"/>
                      <a:gd name="T18" fmla="*/ 91 w 162"/>
                      <a:gd name="T19" fmla="*/ 91 h 152"/>
                      <a:gd name="T20" fmla="*/ 66 w 162"/>
                      <a:gd name="T21" fmla="*/ 82 h 152"/>
                      <a:gd name="T22" fmla="*/ 75 w 162"/>
                      <a:gd name="T23" fmla="*/ 60 h 152"/>
                      <a:gd name="T24" fmla="*/ 75 w 162"/>
                      <a:gd name="T25" fmla="*/ 53 h 152"/>
                      <a:gd name="T26" fmla="*/ 74 w 162"/>
                      <a:gd name="T27" fmla="*/ 48 h 152"/>
                      <a:gd name="T28" fmla="*/ 71 w 162"/>
                      <a:gd name="T29" fmla="*/ 45 h 152"/>
                      <a:gd name="T30" fmla="*/ 64 w 162"/>
                      <a:gd name="T31" fmla="*/ 42 h 152"/>
                      <a:gd name="T32" fmla="*/ 59 w 162"/>
                      <a:gd name="T33" fmla="*/ 42 h 152"/>
                      <a:gd name="T34" fmla="*/ 55 w 162"/>
                      <a:gd name="T35" fmla="*/ 45 h 152"/>
                      <a:gd name="T36" fmla="*/ 51 w 162"/>
                      <a:gd name="T37" fmla="*/ 50 h 152"/>
                      <a:gd name="T38" fmla="*/ 42 w 162"/>
                      <a:gd name="T39" fmla="*/ 72 h 152"/>
                      <a:gd name="T40" fmla="*/ 29 w 162"/>
                      <a:gd name="T41" fmla="*/ 28 h 152"/>
                      <a:gd name="T42" fmla="*/ 39 w 162"/>
                      <a:gd name="T43" fmla="*/ 13 h 152"/>
                      <a:gd name="T44" fmla="*/ 50 w 162"/>
                      <a:gd name="T45" fmla="*/ 4 h 152"/>
                      <a:gd name="T46" fmla="*/ 63 w 162"/>
                      <a:gd name="T47" fmla="*/ 0 h 152"/>
                      <a:gd name="T48" fmla="*/ 77 w 162"/>
                      <a:gd name="T49" fmla="*/ 2 h 152"/>
                      <a:gd name="T50" fmla="*/ 87 w 162"/>
                      <a:gd name="T51" fmla="*/ 8 h 152"/>
                      <a:gd name="T52" fmla="*/ 93 w 162"/>
                      <a:gd name="T53" fmla="*/ 16 h 152"/>
                      <a:gd name="T54" fmla="*/ 96 w 162"/>
                      <a:gd name="T55" fmla="*/ 24 h 152"/>
                      <a:gd name="T56" fmla="*/ 96 w 162"/>
                      <a:gd name="T57" fmla="*/ 34 h 152"/>
                      <a:gd name="T58" fmla="*/ 106 w 162"/>
                      <a:gd name="T59" fmla="*/ 24 h 152"/>
                      <a:gd name="T60" fmla="*/ 115 w 162"/>
                      <a:gd name="T61" fmla="*/ 18 h 152"/>
                      <a:gd name="T62" fmla="*/ 127 w 162"/>
                      <a:gd name="T63" fmla="*/ 16 h 152"/>
                      <a:gd name="T64" fmla="*/ 138 w 162"/>
                      <a:gd name="T65" fmla="*/ 20 h 152"/>
                      <a:gd name="T66" fmla="*/ 148 w 162"/>
                      <a:gd name="T67" fmla="*/ 24 h 152"/>
                      <a:gd name="T68" fmla="*/ 154 w 162"/>
                      <a:gd name="T69" fmla="*/ 31 h 152"/>
                      <a:gd name="T70" fmla="*/ 160 w 162"/>
                      <a:gd name="T71" fmla="*/ 39 h 152"/>
                      <a:gd name="T72" fmla="*/ 162 w 162"/>
                      <a:gd name="T73" fmla="*/ 48 h 152"/>
                      <a:gd name="T74" fmla="*/ 162 w 162"/>
                      <a:gd name="T75" fmla="*/ 56 h 152"/>
                      <a:gd name="T76" fmla="*/ 160 w 162"/>
                      <a:gd name="T77" fmla="*/ 66 h 152"/>
                      <a:gd name="T78" fmla="*/ 157 w 162"/>
                      <a:gd name="T79" fmla="*/ 77 h 152"/>
                      <a:gd name="T80" fmla="*/ 156 w 162"/>
                      <a:gd name="T81" fmla="*/ 83 h 152"/>
                      <a:gd name="T82" fmla="*/ 0 w 162"/>
                      <a:gd name="T83" fmla="*/ 10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62" h="152">
                        <a:moveTo>
                          <a:pt x="91" y="91"/>
                        </a:moveTo>
                        <a:lnTo>
                          <a:pt x="117" y="101"/>
                        </a:lnTo>
                        <a:lnTo>
                          <a:pt x="125" y="80"/>
                        </a:lnTo>
                        <a:lnTo>
                          <a:pt x="127" y="76"/>
                        </a:lnTo>
                        <a:lnTo>
                          <a:pt x="127" y="72"/>
                        </a:lnTo>
                        <a:lnTo>
                          <a:pt x="127" y="69"/>
                        </a:lnTo>
                        <a:lnTo>
                          <a:pt x="127" y="66"/>
                        </a:lnTo>
                        <a:lnTo>
                          <a:pt x="125" y="63"/>
                        </a:lnTo>
                        <a:lnTo>
                          <a:pt x="123" y="61"/>
                        </a:lnTo>
                        <a:lnTo>
                          <a:pt x="122" y="58"/>
                        </a:lnTo>
                        <a:lnTo>
                          <a:pt x="119" y="58"/>
                        </a:lnTo>
                        <a:lnTo>
                          <a:pt x="115" y="56"/>
                        </a:lnTo>
                        <a:lnTo>
                          <a:pt x="114" y="56"/>
                        </a:lnTo>
                        <a:lnTo>
                          <a:pt x="111" y="56"/>
                        </a:lnTo>
                        <a:lnTo>
                          <a:pt x="107" y="58"/>
                        </a:lnTo>
                        <a:lnTo>
                          <a:pt x="106" y="60"/>
                        </a:lnTo>
                        <a:lnTo>
                          <a:pt x="103" y="63"/>
                        </a:lnTo>
                        <a:lnTo>
                          <a:pt x="101" y="66"/>
                        </a:lnTo>
                        <a:lnTo>
                          <a:pt x="99" y="71"/>
                        </a:lnTo>
                        <a:lnTo>
                          <a:pt x="91" y="91"/>
                        </a:lnTo>
                        <a:close/>
                        <a:moveTo>
                          <a:pt x="42" y="72"/>
                        </a:moveTo>
                        <a:lnTo>
                          <a:pt x="66" y="82"/>
                        </a:lnTo>
                        <a:lnTo>
                          <a:pt x="74" y="64"/>
                        </a:lnTo>
                        <a:lnTo>
                          <a:pt x="75" y="60"/>
                        </a:lnTo>
                        <a:lnTo>
                          <a:pt x="75" y="56"/>
                        </a:lnTo>
                        <a:lnTo>
                          <a:pt x="75" y="53"/>
                        </a:lnTo>
                        <a:lnTo>
                          <a:pt x="75" y="50"/>
                        </a:lnTo>
                        <a:lnTo>
                          <a:pt x="74" y="48"/>
                        </a:lnTo>
                        <a:lnTo>
                          <a:pt x="72" y="47"/>
                        </a:lnTo>
                        <a:lnTo>
                          <a:pt x="71" y="45"/>
                        </a:lnTo>
                        <a:lnTo>
                          <a:pt x="67" y="44"/>
                        </a:lnTo>
                        <a:lnTo>
                          <a:pt x="64" y="42"/>
                        </a:lnTo>
                        <a:lnTo>
                          <a:pt x="63" y="42"/>
                        </a:lnTo>
                        <a:lnTo>
                          <a:pt x="59" y="42"/>
                        </a:lnTo>
                        <a:lnTo>
                          <a:pt x="58" y="44"/>
                        </a:lnTo>
                        <a:lnTo>
                          <a:pt x="55" y="45"/>
                        </a:lnTo>
                        <a:lnTo>
                          <a:pt x="53" y="47"/>
                        </a:lnTo>
                        <a:lnTo>
                          <a:pt x="51" y="50"/>
                        </a:lnTo>
                        <a:lnTo>
                          <a:pt x="50" y="55"/>
                        </a:lnTo>
                        <a:lnTo>
                          <a:pt x="42" y="72"/>
                        </a:lnTo>
                        <a:close/>
                        <a:moveTo>
                          <a:pt x="0" y="101"/>
                        </a:moveTo>
                        <a:lnTo>
                          <a:pt x="29" y="28"/>
                        </a:lnTo>
                        <a:lnTo>
                          <a:pt x="34" y="20"/>
                        </a:lnTo>
                        <a:lnTo>
                          <a:pt x="39" y="13"/>
                        </a:lnTo>
                        <a:lnTo>
                          <a:pt x="43" y="7"/>
                        </a:lnTo>
                        <a:lnTo>
                          <a:pt x="50" y="4"/>
                        </a:lnTo>
                        <a:lnTo>
                          <a:pt x="56" y="0"/>
                        </a:lnTo>
                        <a:lnTo>
                          <a:pt x="63" y="0"/>
                        </a:lnTo>
                        <a:lnTo>
                          <a:pt x="69" y="0"/>
                        </a:lnTo>
                        <a:lnTo>
                          <a:pt x="77" y="2"/>
                        </a:lnTo>
                        <a:lnTo>
                          <a:pt x="82" y="5"/>
                        </a:lnTo>
                        <a:lnTo>
                          <a:pt x="87" y="8"/>
                        </a:lnTo>
                        <a:lnTo>
                          <a:pt x="90" y="12"/>
                        </a:lnTo>
                        <a:lnTo>
                          <a:pt x="93" y="16"/>
                        </a:lnTo>
                        <a:lnTo>
                          <a:pt x="95" y="20"/>
                        </a:lnTo>
                        <a:lnTo>
                          <a:pt x="96" y="24"/>
                        </a:lnTo>
                        <a:lnTo>
                          <a:pt x="96" y="29"/>
                        </a:lnTo>
                        <a:lnTo>
                          <a:pt x="96" y="34"/>
                        </a:lnTo>
                        <a:lnTo>
                          <a:pt x="101" y="28"/>
                        </a:lnTo>
                        <a:lnTo>
                          <a:pt x="106" y="24"/>
                        </a:lnTo>
                        <a:lnTo>
                          <a:pt x="111" y="20"/>
                        </a:lnTo>
                        <a:lnTo>
                          <a:pt x="115" y="18"/>
                        </a:lnTo>
                        <a:lnTo>
                          <a:pt x="122" y="16"/>
                        </a:lnTo>
                        <a:lnTo>
                          <a:pt x="127" y="16"/>
                        </a:lnTo>
                        <a:lnTo>
                          <a:pt x="133" y="18"/>
                        </a:lnTo>
                        <a:lnTo>
                          <a:pt x="138" y="20"/>
                        </a:lnTo>
                        <a:lnTo>
                          <a:pt x="143" y="21"/>
                        </a:lnTo>
                        <a:lnTo>
                          <a:pt x="148" y="24"/>
                        </a:lnTo>
                        <a:lnTo>
                          <a:pt x="151" y="28"/>
                        </a:lnTo>
                        <a:lnTo>
                          <a:pt x="154" y="31"/>
                        </a:lnTo>
                        <a:lnTo>
                          <a:pt x="157" y="36"/>
                        </a:lnTo>
                        <a:lnTo>
                          <a:pt x="160" y="39"/>
                        </a:lnTo>
                        <a:lnTo>
                          <a:pt x="162" y="44"/>
                        </a:lnTo>
                        <a:lnTo>
                          <a:pt x="162" y="48"/>
                        </a:lnTo>
                        <a:lnTo>
                          <a:pt x="162" y="52"/>
                        </a:lnTo>
                        <a:lnTo>
                          <a:pt x="162" y="56"/>
                        </a:lnTo>
                        <a:lnTo>
                          <a:pt x="162" y="60"/>
                        </a:lnTo>
                        <a:lnTo>
                          <a:pt x="160" y="66"/>
                        </a:lnTo>
                        <a:lnTo>
                          <a:pt x="159" y="72"/>
                        </a:lnTo>
                        <a:lnTo>
                          <a:pt x="157" y="77"/>
                        </a:lnTo>
                        <a:lnTo>
                          <a:pt x="157" y="80"/>
                        </a:lnTo>
                        <a:lnTo>
                          <a:pt x="156" y="83"/>
                        </a:lnTo>
                        <a:lnTo>
                          <a:pt x="128" y="152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2" name="Freeform 179">
                    <a:extLst>
                      <a:ext uri="{FF2B5EF4-FFF2-40B4-BE49-F238E27FC236}">
                        <a16:creationId xmlns:a16="http://schemas.microsoft.com/office/drawing/2014/main" id="{972FDD1B-6EEB-456F-80E1-FA16EEEC83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0" y="2391"/>
                    <a:ext cx="174" cy="111"/>
                  </a:xfrm>
                  <a:custGeom>
                    <a:avLst/>
                    <a:gdLst>
                      <a:gd name="T0" fmla="*/ 0 w 174"/>
                      <a:gd name="T1" fmla="*/ 39 h 111"/>
                      <a:gd name="T2" fmla="*/ 22 w 174"/>
                      <a:gd name="T3" fmla="*/ 2 h 111"/>
                      <a:gd name="T4" fmla="*/ 110 w 174"/>
                      <a:gd name="T5" fmla="*/ 56 h 111"/>
                      <a:gd name="T6" fmla="*/ 146 w 174"/>
                      <a:gd name="T7" fmla="*/ 0 h 111"/>
                      <a:gd name="T8" fmla="*/ 174 w 174"/>
                      <a:gd name="T9" fmla="*/ 18 h 111"/>
                      <a:gd name="T10" fmla="*/ 117 w 174"/>
                      <a:gd name="T11" fmla="*/ 111 h 111"/>
                      <a:gd name="T12" fmla="*/ 0 w 174"/>
                      <a:gd name="T13" fmla="*/ 39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4" h="111">
                        <a:moveTo>
                          <a:pt x="0" y="39"/>
                        </a:moveTo>
                        <a:lnTo>
                          <a:pt x="22" y="2"/>
                        </a:lnTo>
                        <a:lnTo>
                          <a:pt x="110" y="56"/>
                        </a:lnTo>
                        <a:lnTo>
                          <a:pt x="146" y="0"/>
                        </a:lnTo>
                        <a:lnTo>
                          <a:pt x="174" y="18"/>
                        </a:lnTo>
                        <a:lnTo>
                          <a:pt x="117" y="111"/>
                        </a:lnTo>
                        <a:lnTo>
                          <a:pt x="0" y="3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Freeform 180">
                    <a:extLst>
                      <a:ext uri="{FF2B5EF4-FFF2-40B4-BE49-F238E27FC236}">
                        <a16:creationId xmlns:a16="http://schemas.microsoft.com/office/drawing/2014/main" id="{769DA10D-0DC2-447C-BC6A-F673639A74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98" y="2280"/>
                    <a:ext cx="133" cy="119"/>
                  </a:xfrm>
                  <a:custGeom>
                    <a:avLst/>
                    <a:gdLst>
                      <a:gd name="T0" fmla="*/ 0 w 133"/>
                      <a:gd name="T1" fmla="*/ 32 h 119"/>
                      <a:gd name="T2" fmla="*/ 28 w 133"/>
                      <a:gd name="T3" fmla="*/ 0 h 119"/>
                      <a:gd name="T4" fmla="*/ 133 w 133"/>
                      <a:gd name="T5" fmla="*/ 86 h 119"/>
                      <a:gd name="T6" fmla="*/ 106 w 133"/>
                      <a:gd name="T7" fmla="*/ 119 h 119"/>
                      <a:gd name="T8" fmla="*/ 0 w 133"/>
                      <a:gd name="T9" fmla="*/ 32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3" h="119">
                        <a:moveTo>
                          <a:pt x="0" y="32"/>
                        </a:moveTo>
                        <a:lnTo>
                          <a:pt x="28" y="0"/>
                        </a:lnTo>
                        <a:lnTo>
                          <a:pt x="133" y="86"/>
                        </a:lnTo>
                        <a:lnTo>
                          <a:pt x="106" y="119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" name="Freeform 181">
                    <a:extLst>
                      <a:ext uri="{FF2B5EF4-FFF2-40B4-BE49-F238E27FC236}">
                        <a16:creationId xmlns:a16="http://schemas.microsoft.com/office/drawing/2014/main" id="{C8FA44E0-2C4C-4515-9471-B4A4553C91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74" y="2180"/>
                    <a:ext cx="145" cy="146"/>
                  </a:xfrm>
                  <a:custGeom>
                    <a:avLst/>
                    <a:gdLst>
                      <a:gd name="T0" fmla="*/ 30 w 145"/>
                      <a:gd name="T1" fmla="*/ 16 h 146"/>
                      <a:gd name="T2" fmla="*/ 40 w 145"/>
                      <a:gd name="T3" fmla="*/ 8 h 146"/>
                      <a:gd name="T4" fmla="*/ 49 w 145"/>
                      <a:gd name="T5" fmla="*/ 4 h 146"/>
                      <a:gd name="T6" fmla="*/ 59 w 145"/>
                      <a:gd name="T7" fmla="*/ 0 h 146"/>
                      <a:gd name="T8" fmla="*/ 67 w 145"/>
                      <a:gd name="T9" fmla="*/ 0 h 146"/>
                      <a:gd name="T10" fmla="*/ 77 w 145"/>
                      <a:gd name="T11" fmla="*/ 0 h 146"/>
                      <a:gd name="T12" fmla="*/ 86 w 145"/>
                      <a:gd name="T13" fmla="*/ 4 h 146"/>
                      <a:gd name="T14" fmla="*/ 96 w 145"/>
                      <a:gd name="T15" fmla="*/ 7 h 146"/>
                      <a:gd name="T16" fmla="*/ 78 w 145"/>
                      <a:gd name="T17" fmla="*/ 40 h 146"/>
                      <a:gd name="T18" fmla="*/ 70 w 145"/>
                      <a:gd name="T19" fmla="*/ 37 h 146"/>
                      <a:gd name="T20" fmla="*/ 57 w 145"/>
                      <a:gd name="T21" fmla="*/ 37 h 146"/>
                      <a:gd name="T22" fmla="*/ 48 w 145"/>
                      <a:gd name="T23" fmla="*/ 44 h 146"/>
                      <a:gd name="T24" fmla="*/ 41 w 145"/>
                      <a:gd name="T25" fmla="*/ 50 h 146"/>
                      <a:gd name="T26" fmla="*/ 40 w 145"/>
                      <a:gd name="T27" fmla="*/ 56 h 146"/>
                      <a:gd name="T28" fmla="*/ 40 w 145"/>
                      <a:gd name="T29" fmla="*/ 63 h 146"/>
                      <a:gd name="T30" fmla="*/ 41 w 145"/>
                      <a:gd name="T31" fmla="*/ 72 h 146"/>
                      <a:gd name="T32" fmla="*/ 48 w 145"/>
                      <a:gd name="T33" fmla="*/ 84 h 146"/>
                      <a:gd name="T34" fmla="*/ 57 w 145"/>
                      <a:gd name="T35" fmla="*/ 95 h 146"/>
                      <a:gd name="T36" fmla="*/ 64 w 145"/>
                      <a:gd name="T37" fmla="*/ 101 h 146"/>
                      <a:gd name="T38" fmla="*/ 70 w 145"/>
                      <a:gd name="T39" fmla="*/ 106 h 146"/>
                      <a:gd name="T40" fmla="*/ 77 w 145"/>
                      <a:gd name="T41" fmla="*/ 108 h 146"/>
                      <a:gd name="T42" fmla="*/ 85 w 145"/>
                      <a:gd name="T43" fmla="*/ 109 h 146"/>
                      <a:gd name="T44" fmla="*/ 94 w 145"/>
                      <a:gd name="T45" fmla="*/ 106 h 146"/>
                      <a:gd name="T46" fmla="*/ 104 w 145"/>
                      <a:gd name="T47" fmla="*/ 98 h 146"/>
                      <a:gd name="T48" fmla="*/ 109 w 145"/>
                      <a:gd name="T49" fmla="*/ 88 h 146"/>
                      <a:gd name="T50" fmla="*/ 109 w 145"/>
                      <a:gd name="T51" fmla="*/ 80 h 146"/>
                      <a:gd name="T52" fmla="*/ 105 w 145"/>
                      <a:gd name="T53" fmla="*/ 69 h 146"/>
                      <a:gd name="T54" fmla="*/ 137 w 145"/>
                      <a:gd name="T55" fmla="*/ 47 h 146"/>
                      <a:gd name="T56" fmla="*/ 144 w 145"/>
                      <a:gd name="T57" fmla="*/ 61 h 146"/>
                      <a:gd name="T58" fmla="*/ 145 w 145"/>
                      <a:gd name="T59" fmla="*/ 74 h 146"/>
                      <a:gd name="T60" fmla="*/ 145 w 145"/>
                      <a:gd name="T61" fmla="*/ 87 h 146"/>
                      <a:gd name="T62" fmla="*/ 142 w 145"/>
                      <a:gd name="T63" fmla="*/ 100 h 146"/>
                      <a:gd name="T64" fmla="*/ 134 w 145"/>
                      <a:gd name="T65" fmla="*/ 111 h 146"/>
                      <a:gd name="T66" fmla="*/ 123 w 145"/>
                      <a:gd name="T67" fmla="*/ 124 h 146"/>
                      <a:gd name="T68" fmla="*/ 107 w 145"/>
                      <a:gd name="T69" fmla="*/ 136 h 146"/>
                      <a:gd name="T70" fmla="*/ 91 w 145"/>
                      <a:gd name="T71" fmla="*/ 144 h 146"/>
                      <a:gd name="T72" fmla="*/ 75 w 145"/>
                      <a:gd name="T73" fmla="*/ 146 h 146"/>
                      <a:gd name="T74" fmla="*/ 57 w 145"/>
                      <a:gd name="T75" fmla="*/ 143 h 146"/>
                      <a:gd name="T76" fmla="*/ 48 w 145"/>
                      <a:gd name="T77" fmla="*/ 140 h 146"/>
                      <a:gd name="T78" fmla="*/ 40 w 145"/>
                      <a:gd name="T79" fmla="*/ 135 h 146"/>
                      <a:gd name="T80" fmla="*/ 30 w 145"/>
                      <a:gd name="T81" fmla="*/ 128 h 146"/>
                      <a:gd name="T82" fmla="*/ 22 w 145"/>
                      <a:gd name="T83" fmla="*/ 119 h 146"/>
                      <a:gd name="T84" fmla="*/ 12 w 145"/>
                      <a:gd name="T85" fmla="*/ 106 h 146"/>
                      <a:gd name="T86" fmla="*/ 4 w 145"/>
                      <a:gd name="T87" fmla="*/ 93 h 146"/>
                      <a:gd name="T88" fmla="*/ 1 w 145"/>
                      <a:gd name="T89" fmla="*/ 80 h 146"/>
                      <a:gd name="T90" fmla="*/ 0 w 145"/>
                      <a:gd name="T91" fmla="*/ 68 h 146"/>
                      <a:gd name="T92" fmla="*/ 1 w 145"/>
                      <a:gd name="T93" fmla="*/ 55 h 146"/>
                      <a:gd name="T94" fmla="*/ 8 w 145"/>
                      <a:gd name="T95" fmla="*/ 44 h 146"/>
                      <a:gd name="T96" fmla="*/ 14 w 145"/>
                      <a:gd name="T97" fmla="*/ 31 h 146"/>
                      <a:gd name="T98" fmla="*/ 25 w 145"/>
                      <a:gd name="T99" fmla="*/ 20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5" h="146">
                        <a:moveTo>
                          <a:pt x="25" y="20"/>
                        </a:moveTo>
                        <a:lnTo>
                          <a:pt x="30" y="16"/>
                        </a:lnTo>
                        <a:lnTo>
                          <a:pt x="35" y="12"/>
                        </a:lnTo>
                        <a:lnTo>
                          <a:pt x="40" y="8"/>
                        </a:lnTo>
                        <a:lnTo>
                          <a:pt x="44" y="7"/>
                        </a:lnTo>
                        <a:lnTo>
                          <a:pt x="49" y="4"/>
                        </a:lnTo>
                        <a:lnTo>
                          <a:pt x="54" y="2"/>
                        </a:lnTo>
                        <a:lnTo>
                          <a:pt x="59" y="0"/>
                        </a:lnTo>
                        <a:lnTo>
                          <a:pt x="62" y="0"/>
                        </a:lnTo>
                        <a:lnTo>
                          <a:pt x="67" y="0"/>
                        </a:lnTo>
                        <a:lnTo>
                          <a:pt x="72" y="0"/>
                        </a:lnTo>
                        <a:lnTo>
                          <a:pt x="77" y="0"/>
                        </a:lnTo>
                        <a:lnTo>
                          <a:pt x="81" y="2"/>
                        </a:lnTo>
                        <a:lnTo>
                          <a:pt x="86" y="4"/>
                        </a:lnTo>
                        <a:lnTo>
                          <a:pt x="91" y="5"/>
                        </a:lnTo>
                        <a:lnTo>
                          <a:pt x="96" y="7"/>
                        </a:lnTo>
                        <a:lnTo>
                          <a:pt x="101" y="10"/>
                        </a:lnTo>
                        <a:lnTo>
                          <a:pt x="78" y="40"/>
                        </a:lnTo>
                        <a:lnTo>
                          <a:pt x="73" y="39"/>
                        </a:lnTo>
                        <a:lnTo>
                          <a:pt x="70" y="37"/>
                        </a:lnTo>
                        <a:lnTo>
                          <a:pt x="64" y="36"/>
                        </a:lnTo>
                        <a:lnTo>
                          <a:pt x="57" y="37"/>
                        </a:lnTo>
                        <a:lnTo>
                          <a:pt x="53" y="39"/>
                        </a:lnTo>
                        <a:lnTo>
                          <a:pt x="48" y="44"/>
                        </a:lnTo>
                        <a:lnTo>
                          <a:pt x="43" y="48"/>
                        </a:lnTo>
                        <a:lnTo>
                          <a:pt x="41" y="50"/>
                        </a:lnTo>
                        <a:lnTo>
                          <a:pt x="40" y="53"/>
                        </a:lnTo>
                        <a:lnTo>
                          <a:pt x="40" y="56"/>
                        </a:lnTo>
                        <a:lnTo>
                          <a:pt x="40" y="60"/>
                        </a:lnTo>
                        <a:lnTo>
                          <a:pt x="40" y="63"/>
                        </a:lnTo>
                        <a:lnTo>
                          <a:pt x="40" y="66"/>
                        </a:lnTo>
                        <a:lnTo>
                          <a:pt x="41" y="72"/>
                        </a:lnTo>
                        <a:lnTo>
                          <a:pt x="43" y="77"/>
                        </a:lnTo>
                        <a:lnTo>
                          <a:pt x="48" y="84"/>
                        </a:lnTo>
                        <a:lnTo>
                          <a:pt x="53" y="90"/>
                        </a:lnTo>
                        <a:lnTo>
                          <a:pt x="57" y="95"/>
                        </a:lnTo>
                        <a:lnTo>
                          <a:pt x="61" y="98"/>
                        </a:lnTo>
                        <a:lnTo>
                          <a:pt x="64" y="101"/>
                        </a:lnTo>
                        <a:lnTo>
                          <a:pt x="67" y="103"/>
                        </a:lnTo>
                        <a:lnTo>
                          <a:pt x="70" y="106"/>
                        </a:lnTo>
                        <a:lnTo>
                          <a:pt x="73" y="108"/>
                        </a:lnTo>
                        <a:lnTo>
                          <a:pt x="77" y="108"/>
                        </a:lnTo>
                        <a:lnTo>
                          <a:pt x="80" y="109"/>
                        </a:lnTo>
                        <a:lnTo>
                          <a:pt x="85" y="109"/>
                        </a:lnTo>
                        <a:lnTo>
                          <a:pt x="89" y="108"/>
                        </a:lnTo>
                        <a:lnTo>
                          <a:pt x="94" y="106"/>
                        </a:lnTo>
                        <a:lnTo>
                          <a:pt x="99" y="101"/>
                        </a:lnTo>
                        <a:lnTo>
                          <a:pt x="104" y="98"/>
                        </a:lnTo>
                        <a:lnTo>
                          <a:pt x="107" y="93"/>
                        </a:lnTo>
                        <a:lnTo>
                          <a:pt x="109" y="88"/>
                        </a:lnTo>
                        <a:lnTo>
                          <a:pt x="109" y="85"/>
                        </a:lnTo>
                        <a:lnTo>
                          <a:pt x="109" y="80"/>
                        </a:lnTo>
                        <a:lnTo>
                          <a:pt x="107" y="74"/>
                        </a:lnTo>
                        <a:lnTo>
                          <a:pt x="105" y="69"/>
                        </a:lnTo>
                        <a:lnTo>
                          <a:pt x="102" y="64"/>
                        </a:lnTo>
                        <a:lnTo>
                          <a:pt x="137" y="47"/>
                        </a:lnTo>
                        <a:lnTo>
                          <a:pt x="141" y="55"/>
                        </a:lnTo>
                        <a:lnTo>
                          <a:pt x="144" y="61"/>
                        </a:lnTo>
                        <a:lnTo>
                          <a:pt x="145" y="68"/>
                        </a:lnTo>
                        <a:lnTo>
                          <a:pt x="145" y="74"/>
                        </a:lnTo>
                        <a:lnTo>
                          <a:pt x="145" y="80"/>
                        </a:lnTo>
                        <a:lnTo>
                          <a:pt x="145" y="87"/>
                        </a:lnTo>
                        <a:lnTo>
                          <a:pt x="144" y="93"/>
                        </a:lnTo>
                        <a:lnTo>
                          <a:pt x="142" y="100"/>
                        </a:lnTo>
                        <a:lnTo>
                          <a:pt x="139" y="106"/>
                        </a:lnTo>
                        <a:lnTo>
                          <a:pt x="134" y="111"/>
                        </a:lnTo>
                        <a:lnTo>
                          <a:pt x="129" y="117"/>
                        </a:lnTo>
                        <a:lnTo>
                          <a:pt x="123" y="124"/>
                        </a:lnTo>
                        <a:lnTo>
                          <a:pt x="115" y="132"/>
                        </a:lnTo>
                        <a:lnTo>
                          <a:pt x="107" y="136"/>
                        </a:lnTo>
                        <a:lnTo>
                          <a:pt x="99" y="141"/>
                        </a:lnTo>
                        <a:lnTo>
                          <a:pt x="91" y="144"/>
                        </a:lnTo>
                        <a:lnTo>
                          <a:pt x="83" y="146"/>
                        </a:lnTo>
                        <a:lnTo>
                          <a:pt x="75" y="146"/>
                        </a:lnTo>
                        <a:lnTo>
                          <a:pt x="67" y="146"/>
                        </a:lnTo>
                        <a:lnTo>
                          <a:pt x="57" y="143"/>
                        </a:lnTo>
                        <a:lnTo>
                          <a:pt x="53" y="141"/>
                        </a:lnTo>
                        <a:lnTo>
                          <a:pt x="48" y="140"/>
                        </a:lnTo>
                        <a:lnTo>
                          <a:pt x="44" y="138"/>
                        </a:lnTo>
                        <a:lnTo>
                          <a:pt x="40" y="135"/>
                        </a:lnTo>
                        <a:lnTo>
                          <a:pt x="35" y="132"/>
                        </a:lnTo>
                        <a:lnTo>
                          <a:pt x="30" y="128"/>
                        </a:lnTo>
                        <a:lnTo>
                          <a:pt x="27" y="124"/>
                        </a:lnTo>
                        <a:lnTo>
                          <a:pt x="22" y="119"/>
                        </a:lnTo>
                        <a:lnTo>
                          <a:pt x="16" y="112"/>
                        </a:lnTo>
                        <a:lnTo>
                          <a:pt x="12" y="106"/>
                        </a:lnTo>
                        <a:lnTo>
                          <a:pt x="8" y="100"/>
                        </a:lnTo>
                        <a:lnTo>
                          <a:pt x="4" y="93"/>
                        </a:lnTo>
                        <a:lnTo>
                          <a:pt x="3" y="87"/>
                        </a:lnTo>
                        <a:lnTo>
                          <a:pt x="1" y="80"/>
                        </a:lnTo>
                        <a:lnTo>
                          <a:pt x="0" y="74"/>
                        </a:lnTo>
                        <a:lnTo>
                          <a:pt x="0" y="68"/>
                        </a:lnTo>
                        <a:lnTo>
                          <a:pt x="1" y="61"/>
                        </a:lnTo>
                        <a:lnTo>
                          <a:pt x="1" y="55"/>
                        </a:lnTo>
                        <a:lnTo>
                          <a:pt x="4" y="50"/>
                        </a:lnTo>
                        <a:lnTo>
                          <a:pt x="8" y="44"/>
                        </a:lnTo>
                        <a:lnTo>
                          <a:pt x="11" y="37"/>
                        </a:lnTo>
                        <a:lnTo>
                          <a:pt x="14" y="31"/>
                        </a:lnTo>
                        <a:lnTo>
                          <a:pt x="20" y="26"/>
                        </a:lnTo>
                        <a:lnTo>
                          <a:pt x="25" y="20"/>
                        </a:lnTo>
                        <a:lnTo>
                          <a:pt x="25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" name="Freeform 182">
                    <a:extLst>
                      <a:ext uri="{FF2B5EF4-FFF2-40B4-BE49-F238E27FC236}">
                        <a16:creationId xmlns:a16="http://schemas.microsoft.com/office/drawing/2014/main" id="{2677BDBF-645A-4E70-A95E-0F958F34973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711" y="2094"/>
                    <a:ext cx="156" cy="168"/>
                  </a:xfrm>
                  <a:custGeom>
                    <a:avLst/>
                    <a:gdLst>
                      <a:gd name="T0" fmla="*/ 39 w 156"/>
                      <a:gd name="T1" fmla="*/ 43 h 168"/>
                      <a:gd name="T2" fmla="*/ 52 w 156"/>
                      <a:gd name="T3" fmla="*/ 93 h 168"/>
                      <a:gd name="T4" fmla="*/ 77 w 156"/>
                      <a:gd name="T5" fmla="*/ 77 h 168"/>
                      <a:gd name="T6" fmla="*/ 39 w 156"/>
                      <a:gd name="T7" fmla="*/ 43 h 168"/>
                      <a:gd name="T8" fmla="*/ 0 w 156"/>
                      <a:gd name="T9" fmla="*/ 24 h 168"/>
                      <a:gd name="T10" fmla="*/ 41 w 156"/>
                      <a:gd name="T11" fmla="*/ 0 h 168"/>
                      <a:gd name="T12" fmla="*/ 156 w 156"/>
                      <a:gd name="T13" fmla="*/ 91 h 168"/>
                      <a:gd name="T14" fmla="*/ 117 w 156"/>
                      <a:gd name="T15" fmla="*/ 114 h 168"/>
                      <a:gd name="T16" fmla="*/ 100 w 156"/>
                      <a:gd name="T17" fmla="*/ 98 h 168"/>
                      <a:gd name="T18" fmla="*/ 60 w 156"/>
                      <a:gd name="T19" fmla="*/ 123 h 168"/>
                      <a:gd name="T20" fmla="*/ 65 w 156"/>
                      <a:gd name="T21" fmla="*/ 146 h 168"/>
                      <a:gd name="T22" fmla="*/ 28 w 156"/>
                      <a:gd name="T23" fmla="*/ 168 h 168"/>
                      <a:gd name="T24" fmla="*/ 0 w 156"/>
                      <a:gd name="T25" fmla="*/ 24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6" h="168">
                        <a:moveTo>
                          <a:pt x="39" y="43"/>
                        </a:moveTo>
                        <a:lnTo>
                          <a:pt x="52" y="93"/>
                        </a:lnTo>
                        <a:lnTo>
                          <a:pt x="77" y="77"/>
                        </a:lnTo>
                        <a:lnTo>
                          <a:pt x="39" y="43"/>
                        </a:lnTo>
                        <a:close/>
                        <a:moveTo>
                          <a:pt x="0" y="24"/>
                        </a:moveTo>
                        <a:lnTo>
                          <a:pt x="41" y="0"/>
                        </a:lnTo>
                        <a:lnTo>
                          <a:pt x="156" y="91"/>
                        </a:lnTo>
                        <a:lnTo>
                          <a:pt x="117" y="114"/>
                        </a:lnTo>
                        <a:lnTo>
                          <a:pt x="100" y="98"/>
                        </a:lnTo>
                        <a:lnTo>
                          <a:pt x="60" y="123"/>
                        </a:lnTo>
                        <a:lnTo>
                          <a:pt x="65" y="146"/>
                        </a:lnTo>
                        <a:lnTo>
                          <a:pt x="28" y="168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Freeform 183">
                    <a:extLst>
                      <a:ext uri="{FF2B5EF4-FFF2-40B4-BE49-F238E27FC236}">
                        <a16:creationId xmlns:a16="http://schemas.microsoft.com/office/drawing/2014/main" id="{25E1597B-4F07-40E5-8C5A-4DCC86ABFEC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1958" y="1997"/>
                    <a:ext cx="140" cy="147"/>
                  </a:xfrm>
                  <a:custGeom>
                    <a:avLst/>
                    <a:gdLst>
                      <a:gd name="T0" fmla="*/ 48 w 140"/>
                      <a:gd name="T1" fmla="*/ 35 h 147"/>
                      <a:gd name="T2" fmla="*/ 61 w 140"/>
                      <a:gd name="T3" fmla="*/ 108 h 147"/>
                      <a:gd name="T4" fmla="*/ 72 w 140"/>
                      <a:gd name="T5" fmla="*/ 107 h 147"/>
                      <a:gd name="T6" fmla="*/ 77 w 140"/>
                      <a:gd name="T7" fmla="*/ 105 h 147"/>
                      <a:gd name="T8" fmla="*/ 82 w 140"/>
                      <a:gd name="T9" fmla="*/ 103 h 147"/>
                      <a:gd name="T10" fmla="*/ 87 w 140"/>
                      <a:gd name="T11" fmla="*/ 102 h 147"/>
                      <a:gd name="T12" fmla="*/ 90 w 140"/>
                      <a:gd name="T13" fmla="*/ 100 h 147"/>
                      <a:gd name="T14" fmla="*/ 92 w 140"/>
                      <a:gd name="T15" fmla="*/ 99 h 147"/>
                      <a:gd name="T16" fmla="*/ 95 w 140"/>
                      <a:gd name="T17" fmla="*/ 96 h 147"/>
                      <a:gd name="T18" fmla="*/ 95 w 140"/>
                      <a:gd name="T19" fmla="*/ 92 h 147"/>
                      <a:gd name="T20" fmla="*/ 96 w 140"/>
                      <a:gd name="T21" fmla="*/ 89 h 147"/>
                      <a:gd name="T22" fmla="*/ 98 w 140"/>
                      <a:gd name="T23" fmla="*/ 84 h 147"/>
                      <a:gd name="T24" fmla="*/ 98 w 140"/>
                      <a:gd name="T25" fmla="*/ 80 h 147"/>
                      <a:gd name="T26" fmla="*/ 96 w 140"/>
                      <a:gd name="T27" fmla="*/ 73 h 147"/>
                      <a:gd name="T28" fmla="*/ 95 w 140"/>
                      <a:gd name="T29" fmla="*/ 65 h 147"/>
                      <a:gd name="T30" fmla="*/ 95 w 140"/>
                      <a:gd name="T31" fmla="*/ 60 h 147"/>
                      <a:gd name="T32" fmla="*/ 93 w 140"/>
                      <a:gd name="T33" fmla="*/ 56 h 147"/>
                      <a:gd name="T34" fmla="*/ 92 w 140"/>
                      <a:gd name="T35" fmla="*/ 51 h 147"/>
                      <a:gd name="T36" fmla="*/ 90 w 140"/>
                      <a:gd name="T37" fmla="*/ 48 h 147"/>
                      <a:gd name="T38" fmla="*/ 88 w 140"/>
                      <a:gd name="T39" fmla="*/ 44 h 147"/>
                      <a:gd name="T40" fmla="*/ 87 w 140"/>
                      <a:gd name="T41" fmla="*/ 41 h 147"/>
                      <a:gd name="T42" fmla="*/ 85 w 140"/>
                      <a:gd name="T43" fmla="*/ 38 h 147"/>
                      <a:gd name="T44" fmla="*/ 84 w 140"/>
                      <a:gd name="T45" fmla="*/ 36 h 147"/>
                      <a:gd name="T46" fmla="*/ 79 w 140"/>
                      <a:gd name="T47" fmla="*/ 35 h 147"/>
                      <a:gd name="T48" fmla="*/ 72 w 140"/>
                      <a:gd name="T49" fmla="*/ 33 h 147"/>
                      <a:gd name="T50" fmla="*/ 66 w 140"/>
                      <a:gd name="T51" fmla="*/ 32 h 147"/>
                      <a:gd name="T52" fmla="*/ 58 w 140"/>
                      <a:gd name="T53" fmla="*/ 33 h 147"/>
                      <a:gd name="T54" fmla="*/ 48 w 140"/>
                      <a:gd name="T55" fmla="*/ 35 h 147"/>
                      <a:gd name="T56" fmla="*/ 0 w 140"/>
                      <a:gd name="T57" fmla="*/ 12 h 147"/>
                      <a:gd name="T58" fmla="*/ 63 w 140"/>
                      <a:gd name="T59" fmla="*/ 1 h 147"/>
                      <a:gd name="T60" fmla="*/ 71 w 140"/>
                      <a:gd name="T61" fmla="*/ 0 h 147"/>
                      <a:gd name="T62" fmla="*/ 79 w 140"/>
                      <a:gd name="T63" fmla="*/ 0 h 147"/>
                      <a:gd name="T64" fmla="*/ 87 w 140"/>
                      <a:gd name="T65" fmla="*/ 0 h 147"/>
                      <a:gd name="T66" fmla="*/ 93 w 140"/>
                      <a:gd name="T67" fmla="*/ 0 h 147"/>
                      <a:gd name="T68" fmla="*/ 100 w 140"/>
                      <a:gd name="T69" fmla="*/ 1 h 147"/>
                      <a:gd name="T70" fmla="*/ 104 w 140"/>
                      <a:gd name="T71" fmla="*/ 4 h 147"/>
                      <a:gd name="T72" fmla="*/ 109 w 140"/>
                      <a:gd name="T73" fmla="*/ 8 h 147"/>
                      <a:gd name="T74" fmla="*/ 114 w 140"/>
                      <a:gd name="T75" fmla="*/ 11 h 147"/>
                      <a:gd name="T76" fmla="*/ 119 w 140"/>
                      <a:gd name="T77" fmla="*/ 16 h 147"/>
                      <a:gd name="T78" fmla="*/ 122 w 140"/>
                      <a:gd name="T79" fmla="*/ 20 h 147"/>
                      <a:gd name="T80" fmla="*/ 127 w 140"/>
                      <a:gd name="T81" fmla="*/ 25 h 147"/>
                      <a:gd name="T82" fmla="*/ 128 w 140"/>
                      <a:gd name="T83" fmla="*/ 30 h 147"/>
                      <a:gd name="T84" fmla="*/ 133 w 140"/>
                      <a:gd name="T85" fmla="*/ 43 h 147"/>
                      <a:gd name="T86" fmla="*/ 138 w 140"/>
                      <a:gd name="T87" fmla="*/ 56 h 147"/>
                      <a:gd name="T88" fmla="*/ 138 w 140"/>
                      <a:gd name="T89" fmla="*/ 67 h 147"/>
                      <a:gd name="T90" fmla="*/ 140 w 140"/>
                      <a:gd name="T91" fmla="*/ 76 h 147"/>
                      <a:gd name="T92" fmla="*/ 140 w 140"/>
                      <a:gd name="T93" fmla="*/ 84 h 147"/>
                      <a:gd name="T94" fmla="*/ 138 w 140"/>
                      <a:gd name="T95" fmla="*/ 91 h 147"/>
                      <a:gd name="T96" fmla="*/ 136 w 140"/>
                      <a:gd name="T97" fmla="*/ 97 h 147"/>
                      <a:gd name="T98" fmla="*/ 135 w 140"/>
                      <a:gd name="T99" fmla="*/ 103 h 147"/>
                      <a:gd name="T100" fmla="*/ 132 w 140"/>
                      <a:gd name="T101" fmla="*/ 108 h 147"/>
                      <a:gd name="T102" fmla="*/ 128 w 140"/>
                      <a:gd name="T103" fmla="*/ 113 h 147"/>
                      <a:gd name="T104" fmla="*/ 125 w 140"/>
                      <a:gd name="T105" fmla="*/ 118 h 147"/>
                      <a:gd name="T106" fmla="*/ 120 w 140"/>
                      <a:gd name="T107" fmla="*/ 121 h 147"/>
                      <a:gd name="T108" fmla="*/ 116 w 140"/>
                      <a:gd name="T109" fmla="*/ 124 h 147"/>
                      <a:gd name="T110" fmla="*/ 112 w 140"/>
                      <a:gd name="T111" fmla="*/ 127 h 147"/>
                      <a:gd name="T112" fmla="*/ 106 w 140"/>
                      <a:gd name="T113" fmla="*/ 131 h 147"/>
                      <a:gd name="T114" fmla="*/ 100 w 140"/>
                      <a:gd name="T115" fmla="*/ 132 h 147"/>
                      <a:gd name="T116" fmla="*/ 93 w 140"/>
                      <a:gd name="T117" fmla="*/ 134 h 147"/>
                      <a:gd name="T118" fmla="*/ 87 w 140"/>
                      <a:gd name="T119" fmla="*/ 135 h 147"/>
                      <a:gd name="T120" fmla="*/ 26 w 140"/>
                      <a:gd name="T121" fmla="*/ 147 h 147"/>
                      <a:gd name="T122" fmla="*/ 0 w 140"/>
                      <a:gd name="T123" fmla="*/ 12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40" h="147">
                        <a:moveTo>
                          <a:pt x="48" y="35"/>
                        </a:moveTo>
                        <a:lnTo>
                          <a:pt x="61" y="108"/>
                        </a:lnTo>
                        <a:lnTo>
                          <a:pt x="72" y="107"/>
                        </a:lnTo>
                        <a:lnTo>
                          <a:pt x="77" y="105"/>
                        </a:lnTo>
                        <a:lnTo>
                          <a:pt x="82" y="103"/>
                        </a:lnTo>
                        <a:lnTo>
                          <a:pt x="87" y="102"/>
                        </a:lnTo>
                        <a:lnTo>
                          <a:pt x="90" y="100"/>
                        </a:lnTo>
                        <a:lnTo>
                          <a:pt x="92" y="99"/>
                        </a:lnTo>
                        <a:lnTo>
                          <a:pt x="95" y="96"/>
                        </a:lnTo>
                        <a:lnTo>
                          <a:pt x="95" y="92"/>
                        </a:lnTo>
                        <a:lnTo>
                          <a:pt x="96" y="89"/>
                        </a:lnTo>
                        <a:lnTo>
                          <a:pt x="98" y="84"/>
                        </a:lnTo>
                        <a:lnTo>
                          <a:pt x="98" y="80"/>
                        </a:lnTo>
                        <a:lnTo>
                          <a:pt x="96" y="73"/>
                        </a:lnTo>
                        <a:lnTo>
                          <a:pt x="95" y="65"/>
                        </a:lnTo>
                        <a:lnTo>
                          <a:pt x="95" y="60"/>
                        </a:lnTo>
                        <a:lnTo>
                          <a:pt x="93" y="56"/>
                        </a:lnTo>
                        <a:lnTo>
                          <a:pt x="92" y="51"/>
                        </a:lnTo>
                        <a:lnTo>
                          <a:pt x="90" y="48"/>
                        </a:lnTo>
                        <a:lnTo>
                          <a:pt x="88" y="44"/>
                        </a:lnTo>
                        <a:lnTo>
                          <a:pt x="87" y="41"/>
                        </a:lnTo>
                        <a:lnTo>
                          <a:pt x="85" y="38"/>
                        </a:lnTo>
                        <a:lnTo>
                          <a:pt x="84" y="36"/>
                        </a:lnTo>
                        <a:lnTo>
                          <a:pt x="79" y="35"/>
                        </a:lnTo>
                        <a:lnTo>
                          <a:pt x="72" y="33"/>
                        </a:lnTo>
                        <a:lnTo>
                          <a:pt x="66" y="32"/>
                        </a:lnTo>
                        <a:lnTo>
                          <a:pt x="58" y="33"/>
                        </a:lnTo>
                        <a:lnTo>
                          <a:pt x="48" y="35"/>
                        </a:lnTo>
                        <a:close/>
                        <a:moveTo>
                          <a:pt x="0" y="12"/>
                        </a:moveTo>
                        <a:lnTo>
                          <a:pt x="63" y="1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7" y="0"/>
                        </a:lnTo>
                        <a:lnTo>
                          <a:pt x="93" y="0"/>
                        </a:lnTo>
                        <a:lnTo>
                          <a:pt x="100" y="1"/>
                        </a:lnTo>
                        <a:lnTo>
                          <a:pt x="104" y="4"/>
                        </a:lnTo>
                        <a:lnTo>
                          <a:pt x="109" y="8"/>
                        </a:lnTo>
                        <a:lnTo>
                          <a:pt x="114" y="11"/>
                        </a:lnTo>
                        <a:lnTo>
                          <a:pt x="119" y="16"/>
                        </a:lnTo>
                        <a:lnTo>
                          <a:pt x="122" y="20"/>
                        </a:lnTo>
                        <a:lnTo>
                          <a:pt x="127" y="25"/>
                        </a:lnTo>
                        <a:lnTo>
                          <a:pt x="128" y="30"/>
                        </a:lnTo>
                        <a:lnTo>
                          <a:pt x="133" y="43"/>
                        </a:lnTo>
                        <a:lnTo>
                          <a:pt x="138" y="56"/>
                        </a:lnTo>
                        <a:lnTo>
                          <a:pt x="138" y="67"/>
                        </a:lnTo>
                        <a:lnTo>
                          <a:pt x="140" y="76"/>
                        </a:lnTo>
                        <a:lnTo>
                          <a:pt x="140" y="84"/>
                        </a:lnTo>
                        <a:lnTo>
                          <a:pt x="138" y="91"/>
                        </a:lnTo>
                        <a:lnTo>
                          <a:pt x="136" y="97"/>
                        </a:lnTo>
                        <a:lnTo>
                          <a:pt x="135" y="103"/>
                        </a:lnTo>
                        <a:lnTo>
                          <a:pt x="132" y="108"/>
                        </a:lnTo>
                        <a:lnTo>
                          <a:pt x="128" y="113"/>
                        </a:lnTo>
                        <a:lnTo>
                          <a:pt x="125" y="118"/>
                        </a:lnTo>
                        <a:lnTo>
                          <a:pt x="120" y="121"/>
                        </a:lnTo>
                        <a:lnTo>
                          <a:pt x="116" y="124"/>
                        </a:lnTo>
                        <a:lnTo>
                          <a:pt x="112" y="127"/>
                        </a:lnTo>
                        <a:lnTo>
                          <a:pt x="106" y="131"/>
                        </a:lnTo>
                        <a:lnTo>
                          <a:pt x="100" y="132"/>
                        </a:lnTo>
                        <a:lnTo>
                          <a:pt x="93" y="134"/>
                        </a:lnTo>
                        <a:lnTo>
                          <a:pt x="87" y="135"/>
                        </a:lnTo>
                        <a:lnTo>
                          <a:pt x="26" y="147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Freeform 184">
                    <a:extLst>
                      <a:ext uri="{FF2B5EF4-FFF2-40B4-BE49-F238E27FC236}">
                        <a16:creationId xmlns:a16="http://schemas.microsoft.com/office/drawing/2014/main" id="{2477BC13-3D91-4CC5-B5AF-362DF79E6D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0" y="1984"/>
                    <a:ext cx="117" cy="137"/>
                  </a:xfrm>
                  <a:custGeom>
                    <a:avLst/>
                    <a:gdLst>
                      <a:gd name="T0" fmla="*/ 2 w 117"/>
                      <a:gd name="T1" fmla="*/ 0 h 137"/>
                      <a:gd name="T2" fmla="*/ 116 w 117"/>
                      <a:gd name="T3" fmla="*/ 1 h 137"/>
                      <a:gd name="T4" fmla="*/ 116 w 117"/>
                      <a:gd name="T5" fmla="*/ 30 h 137"/>
                      <a:gd name="T6" fmla="*/ 43 w 117"/>
                      <a:gd name="T7" fmla="*/ 30 h 137"/>
                      <a:gd name="T8" fmla="*/ 43 w 117"/>
                      <a:gd name="T9" fmla="*/ 51 h 137"/>
                      <a:gd name="T10" fmla="*/ 111 w 117"/>
                      <a:gd name="T11" fmla="*/ 53 h 137"/>
                      <a:gd name="T12" fmla="*/ 109 w 117"/>
                      <a:gd name="T13" fmla="*/ 80 h 137"/>
                      <a:gd name="T14" fmla="*/ 43 w 117"/>
                      <a:gd name="T15" fmla="*/ 80 h 137"/>
                      <a:gd name="T16" fmla="*/ 43 w 117"/>
                      <a:gd name="T17" fmla="*/ 107 h 137"/>
                      <a:gd name="T18" fmla="*/ 117 w 117"/>
                      <a:gd name="T19" fmla="*/ 107 h 137"/>
                      <a:gd name="T20" fmla="*/ 117 w 117"/>
                      <a:gd name="T21" fmla="*/ 137 h 137"/>
                      <a:gd name="T22" fmla="*/ 0 w 117"/>
                      <a:gd name="T23" fmla="*/ 137 h 137"/>
                      <a:gd name="T24" fmla="*/ 2 w 117"/>
                      <a:gd name="T25" fmla="*/ 0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7" h="137">
                        <a:moveTo>
                          <a:pt x="2" y="0"/>
                        </a:moveTo>
                        <a:lnTo>
                          <a:pt x="116" y="1"/>
                        </a:lnTo>
                        <a:lnTo>
                          <a:pt x="116" y="30"/>
                        </a:lnTo>
                        <a:lnTo>
                          <a:pt x="43" y="30"/>
                        </a:lnTo>
                        <a:lnTo>
                          <a:pt x="43" y="51"/>
                        </a:lnTo>
                        <a:lnTo>
                          <a:pt x="111" y="53"/>
                        </a:lnTo>
                        <a:lnTo>
                          <a:pt x="109" y="80"/>
                        </a:lnTo>
                        <a:lnTo>
                          <a:pt x="43" y="80"/>
                        </a:lnTo>
                        <a:lnTo>
                          <a:pt x="43" y="107"/>
                        </a:lnTo>
                        <a:lnTo>
                          <a:pt x="117" y="107"/>
                        </a:lnTo>
                        <a:lnTo>
                          <a:pt x="117" y="137"/>
                        </a:lnTo>
                        <a:lnTo>
                          <a:pt x="0" y="137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Freeform 185">
                    <a:extLst>
                      <a:ext uri="{FF2B5EF4-FFF2-40B4-BE49-F238E27FC236}">
                        <a16:creationId xmlns:a16="http://schemas.microsoft.com/office/drawing/2014/main" id="{4F813D0E-782E-44F7-B2A5-B932E95829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2" y="1989"/>
                    <a:ext cx="113" cy="155"/>
                  </a:xfrm>
                  <a:custGeom>
                    <a:avLst/>
                    <a:gdLst>
                      <a:gd name="T0" fmla="*/ 25 w 113"/>
                      <a:gd name="T1" fmla="*/ 0 h 155"/>
                      <a:gd name="T2" fmla="*/ 67 w 113"/>
                      <a:gd name="T3" fmla="*/ 8 h 155"/>
                      <a:gd name="T4" fmla="*/ 48 w 113"/>
                      <a:gd name="T5" fmla="*/ 110 h 155"/>
                      <a:gd name="T6" fmla="*/ 113 w 113"/>
                      <a:gd name="T7" fmla="*/ 123 h 155"/>
                      <a:gd name="T8" fmla="*/ 107 w 113"/>
                      <a:gd name="T9" fmla="*/ 155 h 155"/>
                      <a:gd name="T10" fmla="*/ 0 w 113"/>
                      <a:gd name="T11" fmla="*/ 135 h 155"/>
                      <a:gd name="T12" fmla="*/ 25 w 113"/>
                      <a:gd name="T13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3" h="155">
                        <a:moveTo>
                          <a:pt x="25" y="0"/>
                        </a:moveTo>
                        <a:lnTo>
                          <a:pt x="67" y="8"/>
                        </a:lnTo>
                        <a:lnTo>
                          <a:pt x="48" y="110"/>
                        </a:lnTo>
                        <a:lnTo>
                          <a:pt x="113" y="123"/>
                        </a:lnTo>
                        <a:lnTo>
                          <a:pt x="107" y="155"/>
                        </a:lnTo>
                        <a:lnTo>
                          <a:pt x="0" y="135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Freeform 186">
                    <a:extLst>
                      <a:ext uri="{FF2B5EF4-FFF2-40B4-BE49-F238E27FC236}">
                        <a16:creationId xmlns:a16="http://schemas.microsoft.com/office/drawing/2014/main" id="{303A76C1-A0B4-4F4C-85D2-5C004A24D0D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35" y="2105"/>
                    <a:ext cx="159" cy="138"/>
                  </a:xfrm>
                  <a:custGeom>
                    <a:avLst/>
                    <a:gdLst>
                      <a:gd name="T0" fmla="*/ 96 w 159"/>
                      <a:gd name="T1" fmla="*/ 48 h 138"/>
                      <a:gd name="T2" fmla="*/ 79 w 159"/>
                      <a:gd name="T3" fmla="*/ 72 h 138"/>
                      <a:gd name="T4" fmla="*/ 88 w 159"/>
                      <a:gd name="T5" fmla="*/ 79 h 138"/>
                      <a:gd name="T6" fmla="*/ 93 w 159"/>
                      <a:gd name="T7" fmla="*/ 82 h 138"/>
                      <a:gd name="T8" fmla="*/ 96 w 159"/>
                      <a:gd name="T9" fmla="*/ 83 h 138"/>
                      <a:gd name="T10" fmla="*/ 101 w 159"/>
                      <a:gd name="T11" fmla="*/ 85 h 138"/>
                      <a:gd name="T12" fmla="*/ 104 w 159"/>
                      <a:gd name="T13" fmla="*/ 85 h 138"/>
                      <a:gd name="T14" fmla="*/ 108 w 159"/>
                      <a:gd name="T15" fmla="*/ 85 h 138"/>
                      <a:gd name="T16" fmla="*/ 111 w 159"/>
                      <a:gd name="T17" fmla="*/ 83 h 138"/>
                      <a:gd name="T18" fmla="*/ 112 w 159"/>
                      <a:gd name="T19" fmla="*/ 82 h 138"/>
                      <a:gd name="T20" fmla="*/ 114 w 159"/>
                      <a:gd name="T21" fmla="*/ 79 h 138"/>
                      <a:gd name="T22" fmla="*/ 116 w 159"/>
                      <a:gd name="T23" fmla="*/ 75 h 138"/>
                      <a:gd name="T24" fmla="*/ 117 w 159"/>
                      <a:gd name="T25" fmla="*/ 74 h 138"/>
                      <a:gd name="T26" fmla="*/ 117 w 159"/>
                      <a:gd name="T27" fmla="*/ 71 h 138"/>
                      <a:gd name="T28" fmla="*/ 117 w 159"/>
                      <a:gd name="T29" fmla="*/ 67 h 138"/>
                      <a:gd name="T30" fmla="*/ 116 w 159"/>
                      <a:gd name="T31" fmla="*/ 64 h 138"/>
                      <a:gd name="T32" fmla="*/ 114 w 159"/>
                      <a:gd name="T33" fmla="*/ 61 h 138"/>
                      <a:gd name="T34" fmla="*/ 111 w 159"/>
                      <a:gd name="T35" fmla="*/ 58 h 138"/>
                      <a:gd name="T36" fmla="*/ 106 w 159"/>
                      <a:gd name="T37" fmla="*/ 55 h 138"/>
                      <a:gd name="T38" fmla="*/ 96 w 159"/>
                      <a:gd name="T39" fmla="*/ 48 h 138"/>
                      <a:gd name="T40" fmla="*/ 77 w 159"/>
                      <a:gd name="T41" fmla="*/ 0 h 138"/>
                      <a:gd name="T42" fmla="*/ 135 w 159"/>
                      <a:gd name="T43" fmla="*/ 40 h 138"/>
                      <a:gd name="T44" fmla="*/ 140 w 159"/>
                      <a:gd name="T45" fmla="*/ 43 h 138"/>
                      <a:gd name="T46" fmla="*/ 144 w 159"/>
                      <a:gd name="T47" fmla="*/ 47 h 138"/>
                      <a:gd name="T48" fmla="*/ 148 w 159"/>
                      <a:gd name="T49" fmla="*/ 50 h 138"/>
                      <a:gd name="T50" fmla="*/ 151 w 159"/>
                      <a:gd name="T51" fmla="*/ 53 h 138"/>
                      <a:gd name="T52" fmla="*/ 152 w 159"/>
                      <a:gd name="T53" fmla="*/ 58 h 138"/>
                      <a:gd name="T54" fmla="*/ 156 w 159"/>
                      <a:gd name="T55" fmla="*/ 61 h 138"/>
                      <a:gd name="T56" fmla="*/ 157 w 159"/>
                      <a:gd name="T57" fmla="*/ 64 h 138"/>
                      <a:gd name="T58" fmla="*/ 157 w 159"/>
                      <a:gd name="T59" fmla="*/ 69 h 138"/>
                      <a:gd name="T60" fmla="*/ 159 w 159"/>
                      <a:gd name="T61" fmla="*/ 72 h 138"/>
                      <a:gd name="T62" fmla="*/ 159 w 159"/>
                      <a:gd name="T63" fmla="*/ 77 h 138"/>
                      <a:gd name="T64" fmla="*/ 159 w 159"/>
                      <a:gd name="T65" fmla="*/ 80 h 138"/>
                      <a:gd name="T66" fmla="*/ 157 w 159"/>
                      <a:gd name="T67" fmla="*/ 85 h 138"/>
                      <a:gd name="T68" fmla="*/ 156 w 159"/>
                      <a:gd name="T69" fmla="*/ 88 h 138"/>
                      <a:gd name="T70" fmla="*/ 154 w 159"/>
                      <a:gd name="T71" fmla="*/ 93 h 138"/>
                      <a:gd name="T72" fmla="*/ 152 w 159"/>
                      <a:gd name="T73" fmla="*/ 96 h 138"/>
                      <a:gd name="T74" fmla="*/ 149 w 159"/>
                      <a:gd name="T75" fmla="*/ 101 h 138"/>
                      <a:gd name="T76" fmla="*/ 146 w 159"/>
                      <a:gd name="T77" fmla="*/ 106 h 138"/>
                      <a:gd name="T78" fmla="*/ 143 w 159"/>
                      <a:gd name="T79" fmla="*/ 109 h 138"/>
                      <a:gd name="T80" fmla="*/ 140 w 159"/>
                      <a:gd name="T81" fmla="*/ 112 h 138"/>
                      <a:gd name="T82" fmla="*/ 136 w 159"/>
                      <a:gd name="T83" fmla="*/ 114 h 138"/>
                      <a:gd name="T84" fmla="*/ 133 w 159"/>
                      <a:gd name="T85" fmla="*/ 117 h 138"/>
                      <a:gd name="T86" fmla="*/ 128 w 159"/>
                      <a:gd name="T87" fmla="*/ 119 h 138"/>
                      <a:gd name="T88" fmla="*/ 125 w 159"/>
                      <a:gd name="T89" fmla="*/ 120 h 138"/>
                      <a:gd name="T90" fmla="*/ 120 w 159"/>
                      <a:gd name="T91" fmla="*/ 120 h 138"/>
                      <a:gd name="T92" fmla="*/ 117 w 159"/>
                      <a:gd name="T93" fmla="*/ 122 h 138"/>
                      <a:gd name="T94" fmla="*/ 112 w 159"/>
                      <a:gd name="T95" fmla="*/ 122 h 138"/>
                      <a:gd name="T96" fmla="*/ 108 w 159"/>
                      <a:gd name="T97" fmla="*/ 120 h 138"/>
                      <a:gd name="T98" fmla="*/ 103 w 159"/>
                      <a:gd name="T99" fmla="*/ 119 h 138"/>
                      <a:gd name="T100" fmla="*/ 98 w 159"/>
                      <a:gd name="T101" fmla="*/ 117 h 138"/>
                      <a:gd name="T102" fmla="*/ 93 w 159"/>
                      <a:gd name="T103" fmla="*/ 115 h 138"/>
                      <a:gd name="T104" fmla="*/ 88 w 159"/>
                      <a:gd name="T105" fmla="*/ 112 h 138"/>
                      <a:gd name="T106" fmla="*/ 84 w 159"/>
                      <a:gd name="T107" fmla="*/ 109 h 138"/>
                      <a:gd name="T108" fmla="*/ 64 w 159"/>
                      <a:gd name="T109" fmla="*/ 96 h 138"/>
                      <a:gd name="T110" fmla="*/ 35 w 159"/>
                      <a:gd name="T111" fmla="*/ 138 h 138"/>
                      <a:gd name="T112" fmla="*/ 0 w 159"/>
                      <a:gd name="T113" fmla="*/ 114 h 138"/>
                      <a:gd name="T114" fmla="*/ 77 w 159"/>
                      <a:gd name="T11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59" h="138">
                        <a:moveTo>
                          <a:pt x="96" y="48"/>
                        </a:moveTo>
                        <a:lnTo>
                          <a:pt x="79" y="72"/>
                        </a:lnTo>
                        <a:lnTo>
                          <a:pt x="88" y="79"/>
                        </a:lnTo>
                        <a:lnTo>
                          <a:pt x="93" y="82"/>
                        </a:lnTo>
                        <a:lnTo>
                          <a:pt x="96" y="83"/>
                        </a:lnTo>
                        <a:lnTo>
                          <a:pt x="101" y="85"/>
                        </a:lnTo>
                        <a:lnTo>
                          <a:pt x="104" y="85"/>
                        </a:lnTo>
                        <a:lnTo>
                          <a:pt x="108" y="85"/>
                        </a:lnTo>
                        <a:lnTo>
                          <a:pt x="111" y="83"/>
                        </a:lnTo>
                        <a:lnTo>
                          <a:pt x="112" y="82"/>
                        </a:lnTo>
                        <a:lnTo>
                          <a:pt x="114" y="79"/>
                        </a:lnTo>
                        <a:lnTo>
                          <a:pt x="116" y="75"/>
                        </a:lnTo>
                        <a:lnTo>
                          <a:pt x="117" y="74"/>
                        </a:lnTo>
                        <a:lnTo>
                          <a:pt x="117" y="71"/>
                        </a:lnTo>
                        <a:lnTo>
                          <a:pt x="117" y="67"/>
                        </a:lnTo>
                        <a:lnTo>
                          <a:pt x="116" y="64"/>
                        </a:lnTo>
                        <a:lnTo>
                          <a:pt x="114" y="61"/>
                        </a:lnTo>
                        <a:lnTo>
                          <a:pt x="111" y="58"/>
                        </a:lnTo>
                        <a:lnTo>
                          <a:pt x="106" y="55"/>
                        </a:lnTo>
                        <a:lnTo>
                          <a:pt x="96" y="48"/>
                        </a:lnTo>
                        <a:close/>
                        <a:moveTo>
                          <a:pt x="77" y="0"/>
                        </a:moveTo>
                        <a:lnTo>
                          <a:pt x="135" y="40"/>
                        </a:lnTo>
                        <a:lnTo>
                          <a:pt x="140" y="43"/>
                        </a:lnTo>
                        <a:lnTo>
                          <a:pt x="144" y="47"/>
                        </a:lnTo>
                        <a:lnTo>
                          <a:pt x="148" y="50"/>
                        </a:lnTo>
                        <a:lnTo>
                          <a:pt x="151" y="53"/>
                        </a:lnTo>
                        <a:lnTo>
                          <a:pt x="152" y="58"/>
                        </a:lnTo>
                        <a:lnTo>
                          <a:pt x="156" y="61"/>
                        </a:lnTo>
                        <a:lnTo>
                          <a:pt x="157" y="64"/>
                        </a:lnTo>
                        <a:lnTo>
                          <a:pt x="157" y="69"/>
                        </a:lnTo>
                        <a:lnTo>
                          <a:pt x="159" y="72"/>
                        </a:lnTo>
                        <a:lnTo>
                          <a:pt x="159" y="77"/>
                        </a:lnTo>
                        <a:lnTo>
                          <a:pt x="159" y="80"/>
                        </a:lnTo>
                        <a:lnTo>
                          <a:pt x="157" y="85"/>
                        </a:lnTo>
                        <a:lnTo>
                          <a:pt x="156" y="88"/>
                        </a:lnTo>
                        <a:lnTo>
                          <a:pt x="154" y="93"/>
                        </a:lnTo>
                        <a:lnTo>
                          <a:pt x="152" y="96"/>
                        </a:lnTo>
                        <a:lnTo>
                          <a:pt x="149" y="101"/>
                        </a:lnTo>
                        <a:lnTo>
                          <a:pt x="146" y="106"/>
                        </a:lnTo>
                        <a:lnTo>
                          <a:pt x="143" y="109"/>
                        </a:lnTo>
                        <a:lnTo>
                          <a:pt x="140" y="112"/>
                        </a:lnTo>
                        <a:lnTo>
                          <a:pt x="136" y="114"/>
                        </a:lnTo>
                        <a:lnTo>
                          <a:pt x="133" y="117"/>
                        </a:lnTo>
                        <a:lnTo>
                          <a:pt x="128" y="119"/>
                        </a:lnTo>
                        <a:lnTo>
                          <a:pt x="125" y="120"/>
                        </a:lnTo>
                        <a:lnTo>
                          <a:pt x="120" y="120"/>
                        </a:lnTo>
                        <a:lnTo>
                          <a:pt x="117" y="122"/>
                        </a:lnTo>
                        <a:lnTo>
                          <a:pt x="112" y="122"/>
                        </a:lnTo>
                        <a:lnTo>
                          <a:pt x="108" y="120"/>
                        </a:lnTo>
                        <a:lnTo>
                          <a:pt x="103" y="119"/>
                        </a:lnTo>
                        <a:lnTo>
                          <a:pt x="98" y="117"/>
                        </a:lnTo>
                        <a:lnTo>
                          <a:pt x="93" y="115"/>
                        </a:lnTo>
                        <a:lnTo>
                          <a:pt x="88" y="112"/>
                        </a:lnTo>
                        <a:lnTo>
                          <a:pt x="84" y="109"/>
                        </a:lnTo>
                        <a:lnTo>
                          <a:pt x="64" y="96"/>
                        </a:lnTo>
                        <a:lnTo>
                          <a:pt x="35" y="138"/>
                        </a:lnTo>
                        <a:lnTo>
                          <a:pt x="0" y="114"/>
                        </a:lnTo>
                        <a:lnTo>
                          <a:pt x="77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Freeform 187">
                    <a:extLst>
                      <a:ext uri="{FF2B5EF4-FFF2-40B4-BE49-F238E27FC236}">
                        <a16:creationId xmlns:a16="http://schemas.microsoft.com/office/drawing/2014/main" id="{6D82F2D4-1485-4E1C-AE60-A3E0825A6AC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9" y="2212"/>
                    <a:ext cx="166" cy="167"/>
                  </a:xfrm>
                  <a:custGeom>
                    <a:avLst/>
                    <a:gdLst>
                      <a:gd name="T0" fmla="*/ 125 w 166"/>
                      <a:gd name="T1" fmla="*/ 42 h 167"/>
                      <a:gd name="T2" fmla="*/ 80 w 166"/>
                      <a:gd name="T3" fmla="*/ 66 h 167"/>
                      <a:gd name="T4" fmla="*/ 100 w 166"/>
                      <a:gd name="T5" fmla="*/ 88 h 167"/>
                      <a:gd name="T6" fmla="*/ 125 w 166"/>
                      <a:gd name="T7" fmla="*/ 42 h 167"/>
                      <a:gd name="T8" fmla="*/ 134 w 166"/>
                      <a:gd name="T9" fmla="*/ 0 h 167"/>
                      <a:gd name="T10" fmla="*/ 166 w 166"/>
                      <a:gd name="T11" fmla="*/ 32 h 167"/>
                      <a:gd name="T12" fmla="*/ 107 w 166"/>
                      <a:gd name="T13" fmla="*/ 167 h 167"/>
                      <a:gd name="T14" fmla="*/ 75 w 166"/>
                      <a:gd name="T15" fmla="*/ 136 h 167"/>
                      <a:gd name="T16" fmla="*/ 86 w 166"/>
                      <a:gd name="T17" fmla="*/ 115 h 167"/>
                      <a:gd name="T18" fmla="*/ 52 w 166"/>
                      <a:gd name="T19" fmla="*/ 82 h 167"/>
                      <a:gd name="T20" fmla="*/ 32 w 166"/>
                      <a:gd name="T21" fmla="*/ 93 h 167"/>
                      <a:gd name="T22" fmla="*/ 0 w 166"/>
                      <a:gd name="T23" fmla="*/ 63 h 167"/>
                      <a:gd name="T24" fmla="*/ 134 w 166"/>
                      <a:gd name="T25" fmla="*/ 0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66" h="167">
                        <a:moveTo>
                          <a:pt x="125" y="42"/>
                        </a:moveTo>
                        <a:lnTo>
                          <a:pt x="80" y="66"/>
                        </a:lnTo>
                        <a:lnTo>
                          <a:pt x="100" y="88"/>
                        </a:lnTo>
                        <a:lnTo>
                          <a:pt x="125" y="42"/>
                        </a:lnTo>
                        <a:close/>
                        <a:moveTo>
                          <a:pt x="134" y="0"/>
                        </a:moveTo>
                        <a:lnTo>
                          <a:pt x="166" y="32"/>
                        </a:lnTo>
                        <a:lnTo>
                          <a:pt x="107" y="167"/>
                        </a:lnTo>
                        <a:lnTo>
                          <a:pt x="75" y="136"/>
                        </a:lnTo>
                        <a:lnTo>
                          <a:pt x="86" y="115"/>
                        </a:lnTo>
                        <a:lnTo>
                          <a:pt x="52" y="82"/>
                        </a:lnTo>
                        <a:lnTo>
                          <a:pt x="32" y="93"/>
                        </a:lnTo>
                        <a:lnTo>
                          <a:pt x="0" y="63"/>
                        </a:lnTo>
                        <a:lnTo>
                          <a:pt x="13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1" name="Freeform 188">
                    <a:extLst>
                      <a:ext uri="{FF2B5EF4-FFF2-40B4-BE49-F238E27FC236}">
                        <a16:creationId xmlns:a16="http://schemas.microsoft.com/office/drawing/2014/main" id="{FEF851E4-FCD2-4643-8A5C-D1C624D38E3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728" y="2307"/>
                    <a:ext cx="169" cy="188"/>
                  </a:xfrm>
                  <a:custGeom>
                    <a:avLst/>
                    <a:gdLst>
                      <a:gd name="T0" fmla="*/ 91 w 169"/>
                      <a:gd name="T1" fmla="*/ 65 h 188"/>
                      <a:gd name="T2" fmla="*/ 102 w 169"/>
                      <a:gd name="T3" fmla="*/ 81 h 188"/>
                      <a:gd name="T4" fmla="*/ 107 w 169"/>
                      <a:gd name="T5" fmla="*/ 86 h 188"/>
                      <a:gd name="T6" fmla="*/ 113 w 169"/>
                      <a:gd name="T7" fmla="*/ 91 h 188"/>
                      <a:gd name="T8" fmla="*/ 121 w 169"/>
                      <a:gd name="T9" fmla="*/ 91 h 188"/>
                      <a:gd name="T10" fmla="*/ 128 w 169"/>
                      <a:gd name="T11" fmla="*/ 88 h 188"/>
                      <a:gd name="T12" fmla="*/ 131 w 169"/>
                      <a:gd name="T13" fmla="*/ 83 h 188"/>
                      <a:gd name="T14" fmla="*/ 131 w 169"/>
                      <a:gd name="T15" fmla="*/ 78 h 188"/>
                      <a:gd name="T16" fmla="*/ 128 w 169"/>
                      <a:gd name="T17" fmla="*/ 70 h 188"/>
                      <a:gd name="T18" fmla="*/ 115 w 169"/>
                      <a:gd name="T19" fmla="*/ 49 h 188"/>
                      <a:gd name="T20" fmla="*/ 153 w 169"/>
                      <a:gd name="T21" fmla="*/ 57 h 188"/>
                      <a:gd name="T22" fmla="*/ 163 w 169"/>
                      <a:gd name="T23" fmla="*/ 72 h 188"/>
                      <a:gd name="T24" fmla="*/ 168 w 169"/>
                      <a:gd name="T25" fmla="*/ 84 h 188"/>
                      <a:gd name="T26" fmla="*/ 169 w 169"/>
                      <a:gd name="T27" fmla="*/ 94 h 188"/>
                      <a:gd name="T28" fmla="*/ 166 w 169"/>
                      <a:gd name="T29" fmla="*/ 105 h 188"/>
                      <a:gd name="T30" fmla="*/ 161 w 169"/>
                      <a:gd name="T31" fmla="*/ 115 h 188"/>
                      <a:gd name="T32" fmla="*/ 152 w 169"/>
                      <a:gd name="T33" fmla="*/ 123 h 188"/>
                      <a:gd name="T34" fmla="*/ 142 w 169"/>
                      <a:gd name="T35" fmla="*/ 128 h 188"/>
                      <a:gd name="T36" fmla="*/ 133 w 169"/>
                      <a:gd name="T37" fmla="*/ 129 h 188"/>
                      <a:gd name="T38" fmla="*/ 123 w 169"/>
                      <a:gd name="T39" fmla="*/ 129 h 188"/>
                      <a:gd name="T40" fmla="*/ 113 w 169"/>
                      <a:gd name="T41" fmla="*/ 126 h 188"/>
                      <a:gd name="T42" fmla="*/ 108 w 169"/>
                      <a:gd name="T43" fmla="*/ 123 h 188"/>
                      <a:gd name="T44" fmla="*/ 100 w 169"/>
                      <a:gd name="T45" fmla="*/ 118 h 188"/>
                      <a:gd name="T46" fmla="*/ 102 w 169"/>
                      <a:gd name="T47" fmla="*/ 124 h 188"/>
                      <a:gd name="T48" fmla="*/ 104 w 169"/>
                      <a:gd name="T49" fmla="*/ 129 h 188"/>
                      <a:gd name="T50" fmla="*/ 102 w 169"/>
                      <a:gd name="T51" fmla="*/ 132 h 188"/>
                      <a:gd name="T52" fmla="*/ 100 w 169"/>
                      <a:gd name="T53" fmla="*/ 139 h 188"/>
                      <a:gd name="T54" fmla="*/ 99 w 169"/>
                      <a:gd name="T55" fmla="*/ 145 h 188"/>
                      <a:gd name="T56" fmla="*/ 97 w 169"/>
                      <a:gd name="T57" fmla="*/ 148 h 188"/>
                      <a:gd name="T58" fmla="*/ 49 w 169"/>
                      <a:gd name="T59" fmla="*/ 148 h 188"/>
                      <a:gd name="T60" fmla="*/ 73 w 169"/>
                      <a:gd name="T61" fmla="*/ 102 h 188"/>
                      <a:gd name="T62" fmla="*/ 75 w 169"/>
                      <a:gd name="T63" fmla="*/ 96 h 188"/>
                      <a:gd name="T64" fmla="*/ 75 w 169"/>
                      <a:gd name="T65" fmla="*/ 91 h 188"/>
                      <a:gd name="T66" fmla="*/ 73 w 169"/>
                      <a:gd name="T67" fmla="*/ 86 h 188"/>
                      <a:gd name="T68" fmla="*/ 70 w 169"/>
                      <a:gd name="T69" fmla="*/ 80 h 188"/>
                      <a:gd name="T70" fmla="*/ 0 w 169"/>
                      <a:gd name="T71" fmla="*/ 76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69" h="188">
                        <a:moveTo>
                          <a:pt x="115" y="49"/>
                        </a:moveTo>
                        <a:lnTo>
                          <a:pt x="91" y="65"/>
                        </a:lnTo>
                        <a:lnTo>
                          <a:pt x="102" y="80"/>
                        </a:lnTo>
                        <a:lnTo>
                          <a:pt x="102" y="81"/>
                        </a:lnTo>
                        <a:lnTo>
                          <a:pt x="104" y="83"/>
                        </a:lnTo>
                        <a:lnTo>
                          <a:pt x="107" y="86"/>
                        </a:lnTo>
                        <a:lnTo>
                          <a:pt x="110" y="89"/>
                        </a:lnTo>
                        <a:lnTo>
                          <a:pt x="113" y="91"/>
                        </a:lnTo>
                        <a:lnTo>
                          <a:pt x="116" y="92"/>
                        </a:lnTo>
                        <a:lnTo>
                          <a:pt x="121" y="91"/>
                        </a:lnTo>
                        <a:lnTo>
                          <a:pt x="125" y="89"/>
                        </a:lnTo>
                        <a:lnTo>
                          <a:pt x="128" y="88"/>
                        </a:lnTo>
                        <a:lnTo>
                          <a:pt x="129" y="86"/>
                        </a:lnTo>
                        <a:lnTo>
                          <a:pt x="131" y="83"/>
                        </a:lnTo>
                        <a:lnTo>
                          <a:pt x="131" y="80"/>
                        </a:lnTo>
                        <a:lnTo>
                          <a:pt x="131" y="78"/>
                        </a:lnTo>
                        <a:lnTo>
                          <a:pt x="129" y="73"/>
                        </a:lnTo>
                        <a:lnTo>
                          <a:pt x="128" y="70"/>
                        </a:lnTo>
                        <a:lnTo>
                          <a:pt x="125" y="65"/>
                        </a:lnTo>
                        <a:lnTo>
                          <a:pt x="115" y="49"/>
                        </a:lnTo>
                        <a:close/>
                        <a:moveTo>
                          <a:pt x="113" y="0"/>
                        </a:moveTo>
                        <a:lnTo>
                          <a:pt x="153" y="57"/>
                        </a:lnTo>
                        <a:lnTo>
                          <a:pt x="158" y="65"/>
                        </a:lnTo>
                        <a:lnTo>
                          <a:pt x="163" y="72"/>
                        </a:lnTo>
                        <a:lnTo>
                          <a:pt x="166" y="78"/>
                        </a:lnTo>
                        <a:lnTo>
                          <a:pt x="168" y="84"/>
                        </a:lnTo>
                        <a:lnTo>
                          <a:pt x="169" y="89"/>
                        </a:lnTo>
                        <a:lnTo>
                          <a:pt x="169" y="94"/>
                        </a:lnTo>
                        <a:lnTo>
                          <a:pt x="168" y="100"/>
                        </a:lnTo>
                        <a:lnTo>
                          <a:pt x="166" y="105"/>
                        </a:lnTo>
                        <a:lnTo>
                          <a:pt x="165" y="110"/>
                        </a:lnTo>
                        <a:lnTo>
                          <a:pt x="161" y="115"/>
                        </a:lnTo>
                        <a:lnTo>
                          <a:pt x="157" y="120"/>
                        </a:lnTo>
                        <a:lnTo>
                          <a:pt x="152" y="123"/>
                        </a:lnTo>
                        <a:lnTo>
                          <a:pt x="147" y="126"/>
                        </a:lnTo>
                        <a:lnTo>
                          <a:pt x="142" y="128"/>
                        </a:lnTo>
                        <a:lnTo>
                          <a:pt x="137" y="129"/>
                        </a:lnTo>
                        <a:lnTo>
                          <a:pt x="133" y="129"/>
                        </a:lnTo>
                        <a:lnTo>
                          <a:pt x="128" y="129"/>
                        </a:lnTo>
                        <a:lnTo>
                          <a:pt x="123" y="129"/>
                        </a:lnTo>
                        <a:lnTo>
                          <a:pt x="118" y="128"/>
                        </a:lnTo>
                        <a:lnTo>
                          <a:pt x="113" y="126"/>
                        </a:lnTo>
                        <a:lnTo>
                          <a:pt x="112" y="124"/>
                        </a:lnTo>
                        <a:lnTo>
                          <a:pt x="108" y="123"/>
                        </a:lnTo>
                        <a:lnTo>
                          <a:pt x="105" y="120"/>
                        </a:lnTo>
                        <a:lnTo>
                          <a:pt x="100" y="118"/>
                        </a:lnTo>
                        <a:lnTo>
                          <a:pt x="102" y="121"/>
                        </a:lnTo>
                        <a:lnTo>
                          <a:pt x="102" y="124"/>
                        </a:lnTo>
                        <a:lnTo>
                          <a:pt x="104" y="128"/>
                        </a:lnTo>
                        <a:lnTo>
                          <a:pt x="104" y="129"/>
                        </a:lnTo>
                        <a:lnTo>
                          <a:pt x="104" y="131"/>
                        </a:lnTo>
                        <a:lnTo>
                          <a:pt x="102" y="132"/>
                        </a:lnTo>
                        <a:lnTo>
                          <a:pt x="102" y="136"/>
                        </a:lnTo>
                        <a:lnTo>
                          <a:pt x="100" y="139"/>
                        </a:lnTo>
                        <a:lnTo>
                          <a:pt x="100" y="142"/>
                        </a:lnTo>
                        <a:lnTo>
                          <a:pt x="99" y="145"/>
                        </a:lnTo>
                        <a:lnTo>
                          <a:pt x="99" y="147"/>
                        </a:lnTo>
                        <a:lnTo>
                          <a:pt x="97" y="148"/>
                        </a:lnTo>
                        <a:lnTo>
                          <a:pt x="76" y="188"/>
                        </a:lnTo>
                        <a:lnTo>
                          <a:pt x="49" y="148"/>
                        </a:lnTo>
                        <a:lnTo>
                          <a:pt x="72" y="107"/>
                        </a:lnTo>
                        <a:lnTo>
                          <a:pt x="73" y="102"/>
                        </a:lnTo>
                        <a:lnTo>
                          <a:pt x="75" y="99"/>
                        </a:lnTo>
                        <a:lnTo>
                          <a:pt x="75" y="96"/>
                        </a:lnTo>
                        <a:lnTo>
                          <a:pt x="75" y="94"/>
                        </a:lnTo>
                        <a:lnTo>
                          <a:pt x="75" y="91"/>
                        </a:lnTo>
                        <a:lnTo>
                          <a:pt x="75" y="88"/>
                        </a:lnTo>
                        <a:lnTo>
                          <a:pt x="73" y="86"/>
                        </a:lnTo>
                        <a:lnTo>
                          <a:pt x="72" y="83"/>
                        </a:lnTo>
                        <a:lnTo>
                          <a:pt x="70" y="80"/>
                        </a:lnTo>
                        <a:lnTo>
                          <a:pt x="24" y="112"/>
                        </a:lnTo>
                        <a:lnTo>
                          <a:pt x="0" y="76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Freeform 189">
                    <a:extLst>
                      <a:ext uri="{FF2B5EF4-FFF2-40B4-BE49-F238E27FC236}">
                        <a16:creationId xmlns:a16="http://schemas.microsoft.com/office/drawing/2014/main" id="{16378926-263C-4AD8-A4BB-6D7BAFBFF61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800" y="2479"/>
                    <a:ext cx="165" cy="144"/>
                  </a:xfrm>
                  <a:custGeom>
                    <a:avLst/>
                    <a:gdLst>
                      <a:gd name="T0" fmla="*/ 121 w 165"/>
                      <a:gd name="T1" fmla="*/ 36 h 144"/>
                      <a:gd name="T2" fmla="*/ 70 w 165"/>
                      <a:gd name="T3" fmla="*/ 42 h 144"/>
                      <a:gd name="T4" fmla="*/ 83 w 165"/>
                      <a:gd name="T5" fmla="*/ 69 h 144"/>
                      <a:gd name="T6" fmla="*/ 121 w 165"/>
                      <a:gd name="T7" fmla="*/ 36 h 144"/>
                      <a:gd name="T8" fmla="*/ 145 w 165"/>
                      <a:gd name="T9" fmla="*/ 0 h 144"/>
                      <a:gd name="T10" fmla="*/ 165 w 165"/>
                      <a:gd name="T11" fmla="*/ 44 h 144"/>
                      <a:gd name="T12" fmla="*/ 59 w 165"/>
                      <a:gd name="T13" fmla="*/ 144 h 144"/>
                      <a:gd name="T14" fmla="*/ 41 w 165"/>
                      <a:gd name="T15" fmla="*/ 104 h 144"/>
                      <a:gd name="T16" fmla="*/ 59 w 165"/>
                      <a:gd name="T17" fmla="*/ 88 h 144"/>
                      <a:gd name="T18" fmla="*/ 40 w 165"/>
                      <a:gd name="T19" fmla="*/ 45 h 144"/>
                      <a:gd name="T20" fmla="*/ 16 w 165"/>
                      <a:gd name="T21" fmla="*/ 47 h 144"/>
                      <a:gd name="T22" fmla="*/ 0 w 165"/>
                      <a:gd name="T23" fmla="*/ 8 h 144"/>
                      <a:gd name="T24" fmla="*/ 145 w 165"/>
                      <a:gd name="T25" fmla="*/ 0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65" h="144">
                        <a:moveTo>
                          <a:pt x="121" y="36"/>
                        </a:moveTo>
                        <a:lnTo>
                          <a:pt x="70" y="42"/>
                        </a:lnTo>
                        <a:lnTo>
                          <a:pt x="83" y="69"/>
                        </a:lnTo>
                        <a:lnTo>
                          <a:pt x="121" y="36"/>
                        </a:lnTo>
                        <a:close/>
                        <a:moveTo>
                          <a:pt x="145" y="0"/>
                        </a:moveTo>
                        <a:lnTo>
                          <a:pt x="165" y="44"/>
                        </a:lnTo>
                        <a:lnTo>
                          <a:pt x="59" y="144"/>
                        </a:lnTo>
                        <a:lnTo>
                          <a:pt x="41" y="104"/>
                        </a:lnTo>
                        <a:lnTo>
                          <a:pt x="59" y="88"/>
                        </a:lnTo>
                        <a:lnTo>
                          <a:pt x="40" y="45"/>
                        </a:lnTo>
                        <a:lnTo>
                          <a:pt x="16" y="47"/>
                        </a:lnTo>
                        <a:lnTo>
                          <a:pt x="0" y="8"/>
                        </a:lnTo>
                        <a:lnTo>
                          <a:pt x="14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Freeform 190">
                    <a:extLst>
                      <a:ext uri="{FF2B5EF4-FFF2-40B4-BE49-F238E27FC236}">
                        <a16:creationId xmlns:a16="http://schemas.microsoft.com/office/drawing/2014/main" id="{1D066262-0140-49AE-A0ED-748491CD16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7" y="2602"/>
                    <a:ext cx="146" cy="151"/>
                  </a:xfrm>
                  <a:custGeom>
                    <a:avLst/>
                    <a:gdLst>
                      <a:gd name="T0" fmla="*/ 144 w 146"/>
                      <a:gd name="T1" fmla="*/ 71 h 151"/>
                      <a:gd name="T2" fmla="*/ 146 w 146"/>
                      <a:gd name="T3" fmla="*/ 88 h 151"/>
                      <a:gd name="T4" fmla="*/ 144 w 146"/>
                      <a:gd name="T5" fmla="*/ 101 h 151"/>
                      <a:gd name="T6" fmla="*/ 139 w 146"/>
                      <a:gd name="T7" fmla="*/ 111 h 151"/>
                      <a:gd name="T8" fmla="*/ 133 w 146"/>
                      <a:gd name="T9" fmla="*/ 120 h 151"/>
                      <a:gd name="T10" fmla="*/ 123 w 146"/>
                      <a:gd name="T11" fmla="*/ 128 h 151"/>
                      <a:gd name="T12" fmla="*/ 101 w 146"/>
                      <a:gd name="T13" fmla="*/ 93 h 151"/>
                      <a:gd name="T14" fmla="*/ 107 w 146"/>
                      <a:gd name="T15" fmla="*/ 88 h 151"/>
                      <a:gd name="T16" fmla="*/ 111 w 146"/>
                      <a:gd name="T17" fmla="*/ 82 h 151"/>
                      <a:gd name="T18" fmla="*/ 112 w 146"/>
                      <a:gd name="T19" fmla="*/ 74 h 151"/>
                      <a:gd name="T20" fmla="*/ 112 w 146"/>
                      <a:gd name="T21" fmla="*/ 66 h 151"/>
                      <a:gd name="T22" fmla="*/ 107 w 146"/>
                      <a:gd name="T23" fmla="*/ 55 h 151"/>
                      <a:gd name="T24" fmla="*/ 98 w 146"/>
                      <a:gd name="T25" fmla="*/ 47 h 151"/>
                      <a:gd name="T26" fmla="*/ 85 w 146"/>
                      <a:gd name="T27" fmla="*/ 42 h 151"/>
                      <a:gd name="T28" fmla="*/ 66 w 146"/>
                      <a:gd name="T29" fmla="*/ 45 h 151"/>
                      <a:gd name="T30" fmla="*/ 56 w 146"/>
                      <a:gd name="T31" fmla="*/ 47 h 151"/>
                      <a:gd name="T32" fmla="*/ 48 w 146"/>
                      <a:gd name="T33" fmla="*/ 50 h 151"/>
                      <a:gd name="T34" fmla="*/ 42 w 146"/>
                      <a:gd name="T35" fmla="*/ 55 h 151"/>
                      <a:gd name="T36" fmla="*/ 37 w 146"/>
                      <a:gd name="T37" fmla="*/ 60 h 151"/>
                      <a:gd name="T38" fmla="*/ 32 w 146"/>
                      <a:gd name="T39" fmla="*/ 71 h 151"/>
                      <a:gd name="T40" fmla="*/ 32 w 146"/>
                      <a:gd name="T41" fmla="*/ 84 h 151"/>
                      <a:gd name="T42" fmla="*/ 37 w 146"/>
                      <a:gd name="T43" fmla="*/ 96 h 151"/>
                      <a:gd name="T44" fmla="*/ 46 w 146"/>
                      <a:gd name="T45" fmla="*/ 111 h 151"/>
                      <a:gd name="T46" fmla="*/ 54 w 146"/>
                      <a:gd name="T47" fmla="*/ 80 h 151"/>
                      <a:gd name="T48" fmla="*/ 96 w 146"/>
                      <a:gd name="T49" fmla="*/ 138 h 151"/>
                      <a:gd name="T50" fmla="*/ 30 w 146"/>
                      <a:gd name="T51" fmla="*/ 143 h 151"/>
                      <a:gd name="T52" fmla="*/ 18 w 146"/>
                      <a:gd name="T53" fmla="*/ 128 h 151"/>
                      <a:gd name="T54" fmla="*/ 11 w 146"/>
                      <a:gd name="T55" fmla="*/ 114 h 151"/>
                      <a:gd name="T56" fmla="*/ 5 w 146"/>
                      <a:gd name="T57" fmla="*/ 98 h 151"/>
                      <a:gd name="T58" fmla="*/ 0 w 146"/>
                      <a:gd name="T59" fmla="*/ 77 h 151"/>
                      <a:gd name="T60" fmla="*/ 0 w 146"/>
                      <a:gd name="T61" fmla="*/ 56 h 151"/>
                      <a:gd name="T62" fmla="*/ 5 w 146"/>
                      <a:gd name="T63" fmla="*/ 40 h 151"/>
                      <a:gd name="T64" fmla="*/ 14 w 146"/>
                      <a:gd name="T65" fmla="*/ 26 h 151"/>
                      <a:gd name="T66" fmla="*/ 29 w 146"/>
                      <a:gd name="T67" fmla="*/ 13 h 151"/>
                      <a:gd name="T68" fmla="*/ 46 w 146"/>
                      <a:gd name="T69" fmla="*/ 5 h 151"/>
                      <a:gd name="T70" fmla="*/ 67 w 146"/>
                      <a:gd name="T71" fmla="*/ 2 h 151"/>
                      <a:gd name="T72" fmla="*/ 88 w 146"/>
                      <a:gd name="T73" fmla="*/ 2 h 151"/>
                      <a:gd name="T74" fmla="*/ 106 w 146"/>
                      <a:gd name="T75" fmla="*/ 7 h 151"/>
                      <a:gd name="T76" fmla="*/ 120 w 146"/>
                      <a:gd name="T77" fmla="*/ 18 h 151"/>
                      <a:gd name="T78" fmla="*/ 131 w 146"/>
                      <a:gd name="T79" fmla="*/ 32 h 151"/>
                      <a:gd name="T80" fmla="*/ 139 w 146"/>
                      <a:gd name="T81" fmla="*/ 50 h 151"/>
                      <a:gd name="T82" fmla="*/ 143 w 146"/>
                      <a:gd name="T83" fmla="*/ 61 h 1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46" h="151">
                        <a:moveTo>
                          <a:pt x="143" y="61"/>
                        </a:moveTo>
                        <a:lnTo>
                          <a:pt x="144" y="71"/>
                        </a:lnTo>
                        <a:lnTo>
                          <a:pt x="144" y="80"/>
                        </a:lnTo>
                        <a:lnTo>
                          <a:pt x="146" y="88"/>
                        </a:lnTo>
                        <a:lnTo>
                          <a:pt x="144" y="95"/>
                        </a:lnTo>
                        <a:lnTo>
                          <a:pt x="144" y="101"/>
                        </a:lnTo>
                        <a:lnTo>
                          <a:pt x="143" y="106"/>
                        </a:lnTo>
                        <a:lnTo>
                          <a:pt x="139" y="111"/>
                        </a:lnTo>
                        <a:lnTo>
                          <a:pt x="136" y="116"/>
                        </a:lnTo>
                        <a:lnTo>
                          <a:pt x="133" y="120"/>
                        </a:lnTo>
                        <a:lnTo>
                          <a:pt x="128" y="124"/>
                        </a:lnTo>
                        <a:lnTo>
                          <a:pt x="123" y="128"/>
                        </a:lnTo>
                        <a:lnTo>
                          <a:pt x="117" y="132"/>
                        </a:lnTo>
                        <a:lnTo>
                          <a:pt x="101" y="93"/>
                        </a:lnTo>
                        <a:lnTo>
                          <a:pt x="104" y="90"/>
                        </a:lnTo>
                        <a:lnTo>
                          <a:pt x="107" y="88"/>
                        </a:lnTo>
                        <a:lnTo>
                          <a:pt x="109" y="85"/>
                        </a:lnTo>
                        <a:lnTo>
                          <a:pt x="111" y="82"/>
                        </a:lnTo>
                        <a:lnTo>
                          <a:pt x="112" y="79"/>
                        </a:lnTo>
                        <a:lnTo>
                          <a:pt x="112" y="74"/>
                        </a:lnTo>
                        <a:lnTo>
                          <a:pt x="112" y="71"/>
                        </a:lnTo>
                        <a:lnTo>
                          <a:pt x="112" y="66"/>
                        </a:lnTo>
                        <a:lnTo>
                          <a:pt x="111" y="60"/>
                        </a:lnTo>
                        <a:lnTo>
                          <a:pt x="107" y="55"/>
                        </a:lnTo>
                        <a:lnTo>
                          <a:pt x="102" y="50"/>
                        </a:lnTo>
                        <a:lnTo>
                          <a:pt x="98" y="47"/>
                        </a:lnTo>
                        <a:lnTo>
                          <a:pt x="91" y="44"/>
                        </a:lnTo>
                        <a:lnTo>
                          <a:pt x="85" y="42"/>
                        </a:lnTo>
                        <a:lnTo>
                          <a:pt x="75" y="44"/>
                        </a:lnTo>
                        <a:lnTo>
                          <a:pt x="66" y="45"/>
                        </a:lnTo>
                        <a:lnTo>
                          <a:pt x="61" y="45"/>
                        </a:lnTo>
                        <a:lnTo>
                          <a:pt x="56" y="47"/>
                        </a:lnTo>
                        <a:lnTo>
                          <a:pt x="51" y="48"/>
                        </a:lnTo>
                        <a:lnTo>
                          <a:pt x="48" y="50"/>
                        </a:lnTo>
                        <a:lnTo>
                          <a:pt x="45" y="53"/>
                        </a:lnTo>
                        <a:lnTo>
                          <a:pt x="42" y="55"/>
                        </a:lnTo>
                        <a:lnTo>
                          <a:pt x="38" y="56"/>
                        </a:lnTo>
                        <a:lnTo>
                          <a:pt x="37" y="60"/>
                        </a:lnTo>
                        <a:lnTo>
                          <a:pt x="34" y="64"/>
                        </a:lnTo>
                        <a:lnTo>
                          <a:pt x="32" y="71"/>
                        </a:lnTo>
                        <a:lnTo>
                          <a:pt x="32" y="77"/>
                        </a:lnTo>
                        <a:lnTo>
                          <a:pt x="32" y="84"/>
                        </a:lnTo>
                        <a:lnTo>
                          <a:pt x="34" y="92"/>
                        </a:lnTo>
                        <a:lnTo>
                          <a:pt x="37" y="96"/>
                        </a:lnTo>
                        <a:lnTo>
                          <a:pt x="42" y="103"/>
                        </a:lnTo>
                        <a:lnTo>
                          <a:pt x="46" y="111"/>
                        </a:lnTo>
                        <a:lnTo>
                          <a:pt x="59" y="108"/>
                        </a:lnTo>
                        <a:lnTo>
                          <a:pt x="54" y="80"/>
                        </a:lnTo>
                        <a:lnTo>
                          <a:pt x="82" y="74"/>
                        </a:lnTo>
                        <a:lnTo>
                          <a:pt x="96" y="138"/>
                        </a:lnTo>
                        <a:lnTo>
                          <a:pt x="38" y="151"/>
                        </a:lnTo>
                        <a:lnTo>
                          <a:pt x="30" y="143"/>
                        </a:lnTo>
                        <a:lnTo>
                          <a:pt x="24" y="135"/>
                        </a:lnTo>
                        <a:lnTo>
                          <a:pt x="18" y="128"/>
                        </a:lnTo>
                        <a:lnTo>
                          <a:pt x="14" y="120"/>
                        </a:lnTo>
                        <a:lnTo>
                          <a:pt x="11" y="114"/>
                        </a:lnTo>
                        <a:lnTo>
                          <a:pt x="8" y="106"/>
                        </a:lnTo>
                        <a:lnTo>
                          <a:pt x="5" y="98"/>
                        </a:lnTo>
                        <a:lnTo>
                          <a:pt x="2" y="88"/>
                        </a:lnTo>
                        <a:lnTo>
                          <a:pt x="0" y="77"/>
                        </a:lnTo>
                        <a:lnTo>
                          <a:pt x="0" y="66"/>
                        </a:lnTo>
                        <a:lnTo>
                          <a:pt x="0" y="56"/>
                        </a:lnTo>
                        <a:lnTo>
                          <a:pt x="2" y="48"/>
                        </a:lnTo>
                        <a:lnTo>
                          <a:pt x="5" y="40"/>
                        </a:lnTo>
                        <a:lnTo>
                          <a:pt x="10" y="32"/>
                        </a:lnTo>
                        <a:lnTo>
                          <a:pt x="14" y="26"/>
                        </a:lnTo>
                        <a:lnTo>
                          <a:pt x="21" y="20"/>
                        </a:lnTo>
                        <a:lnTo>
                          <a:pt x="29" y="13"/>
                        </a:lnTo>
                        <a:lnTo>
                          <a:pt x="37" y="10"/>
                        </a:lnTo>
                        <a:lnTo>
                          <a:pt x="46" y="5"/>
                        </a:lnTo>
                        <a:lnTo>
                          <a:pt x="56" y="4"/>
                        </a:lnTo>
                        <a:lnTo>
                          <a:pt x="67" y="2"/>
                        </a:lnTo>
                        <a:lnTo>
                          <a:pt x="78" y="0"/>
                        </a:lnTo>
                        <a:lnTo>
                          <a:pt x="88" y="2"/>
                        </a:lnTo>
                        <a:lnTo>
                          <a:pt x="98" y="4"/>
                        </a:lnTo>
                        <a:lnTo>
                          <a:pt x="106" y="7"/>
                        </a:lnTo>
                        <a:lnTo>
                          <a:pt x="114" y="12"/>
                        </a:lnTo>
                        <a:lnTo>
                          <a:pt x="120" y="18"/>
                        </a:lnTo>
                        <a:lnTo>
                          <a:pt x="128" y="24"/>
                        </a:lnTo>
                        <a:lnTo>
                          <a:pt x="131" y="32"/>
                        </a:lnTo>
                        <a:lnTo>
                          <a:pt x="136" y="40"/>
                        </a:lnTo>
                        <a:lnTo>
                          <a:pt x="139" y="50"/>
                        </a:lnTo>
                        <a:lnTo>
                          <a:pt x="143" y="61"/>
                        </a:lnTo>
                        <a:lnTo>
                          <a:pt x="143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Freeform 191">
                    <a:extLst>
                      <a:ext uri="{FF2B5EF4-FFF2-40B4-BE49-F238E27FC236}">
                        <a16:creationId xmlns:a16="http://schemas.microsoft.com/office/drawing/2014/main" id="{21B71996-91F1-4F99-9742-829332DC16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85" y="2770"/>
                    <a:ext cx="141" cy="133"/>
                  </a:xfrm>
                  <a:custGeom>
                    <a:avLst/>
                    <a:gdLst>
                      <a:gd name="T0" fmla="*/ 139 w 141"/>
                      <a:gd name="T1" fmla="*/ 0 h 133"/>
                      <a:gd name="T2" fmla="*/ 139 w 141"/>
                      <a:gd name="T3" fmla="*/ 43 h 133"/>
                      <a:gd name="T4" fmla="*/ 56 w 141"/>
                      <a:gd name="T5" fmla="*/ 43 h 133"/>
                      <a:gd name="T6" fmla="*/ 51 w 141"/>
                      <a:gd name="T7" fmla="*/ 43 h 133"/>
                      <a:gd name="T8" fmla="*/ 46 w 141"/>
                      <a:gd name="T9" fmla="*/ 45 h 133"/>
                      <a:gd name="T10" fmla="*/ 41 w 141"/>
                      <a:gd name="T11" fmla="*/ 47 h 133"/>
                      <a:gd name="T12" fmla="*/ 38 w 141"/>
                      <a:gd name="T13" fmla="*/ 50 h 133"/>
                      <a:gd name="T14" fmla="*/ 35 w 141"/>
                      <a:gd name="T15" fmla="*/ 53 h 133"/>
                      <a:gd name="T16" fmla="*/ 33 w 141"/>
                      <a:gd name="T17" fmla="*/ 58 h 133"/>
                      <a:gd name="T18" fmla="*/ 32 w 141"/>
                      <a:gd name="T19" fmla="*/ 63 h 133"/>
                      <a:gd name="T20" fmla="*/ 32 w 141"/>
                      <a:gd name="T21" fmla="*/ 67 h 133"/>
                      <a:gd name="T22" fmla="*/ 32 w 141"/>
                      <a:gd name="T23" fmla="*/ 72 h 133"/>
                      <a:gd name="T24" fmla="*/ 33 w 141"/>
                      <a:gd name="T25" fmla="*/ 77 h 133"/>
                      <a:gd name="T26" fmla="*/ 35 w 141"/>
                      <a:gd name="T27" fmla="*/ 82 h 133"/>
                      <a:gd name="T28" fmla="*/ 38 w 141"/>
                      <a:gd name="T29" fmla="*/ 85 h 133"/>
                      <a:gd name="T30" fmla="*/ 41 w 141"/>
                      <a:gd name="T31" fmla="*/ 87 h 133"/>
                      <a:gd name="T32" fmla="*/ 46 w 141"/>
                      <a:gd name="T33" fmla="*/ 90 h 133"/>
                      <a:gd name="T34" fmla="*/ 51 w 141"/>
                      <a:gd name="T35" fmla="*/ 90 h 133"/>
                      <a:gd name="T36" fmla="*/ 56 w 141"/>
                      <a:gd name="T37" fmla="*/ 90 h 133"/>
                      <a:gd name="T38" fmla="*/ 141 w 141"/>
                      <a:gd name="T39" fmla="*/ 90 h 133"/>
                      <a:gd name="T40" fmla="*/ 141 w 141"/>
                      <a:gd name="T41" fmla="*/ 133 h 133"/>
                      <a:gd name="T42" fmla="*/ 59 w 141"/>
                      <a:gd name="T43" fmla="*/ 133 h 133"/>
                      <a:gd name="T44" fmla="*/ 52 w 141"/>
                      <a:gd name="T45" fmla="*/ 133 h 133"/>
                      <a:gd name="T46" fmla="*/ 46 w 141"/>
                      <a:gd name="T47" fmla="*/ 131 h 133"/>
                      <a:gd name="T48" fmla="*/ 41 w 141"/>
                      <a:gd name="T49" fmla="*/ 131 h 133"/>
                      <a:gd name="T50" fmla="*/ 35 w 141"/>
                      <a:gd name="T51" fmla="*/ 130 h 133"/>
                      <a:gd name="T52" fmla="*/ 30 w 141"/>
                      <a:gd name="T53" fmla="*/ 127 h 133"/>
                      <a:gd name="T54" fmla="*/ 25 w 141"/>
                      <a:gd name="T55" fmla="*/ 125 h 133"/>
                      <a:gd name="T56" fmla="*/ 20 w 141"/>
                      <a:gd name="T57" fmla="*/ 122 h 133"/>
                      <a:gd name="T58" fmla="*/ 16 w 141"/>
                      <a:gd name="T59" fmla="*/ 117 h 133"/>
                      <a:gd name="T60" fmla="*/ 12 w 141"/>
                      <a:gd name="T61" fmla="*/ 114 h 133"/>
                      <a:gd name="T62" fmla="*/ 9 w 141"/>
                      <a:gd name="T63" fmla="*/ 109 h 133"/>
                      <a:gd name="T64" fmla="*/ 6 w 141"/>
                      <a:gd name="T65" fmla="*/ 104 h 133"/>
                      <a:gd name="T66" fmla="*/ 4 w 141"/>
                      <a:gd name="T67" fmla="*/ 101 h 133"/>
                      <a:gd name="T68" fmla="*/ 3 w 141"/>
                      <a:gd name="T69" fmla="*/ 95 h 133"/>
                      <a:gd name="T70" fmla="*/ 1 w 141"/>
                      <a:gd name="T71" fmla="*/ 87 h 133"/>
                      <a:gd name="T72" fmla="*/ 0 w 141"/>
                      <a:gd name="T73" fmla="*/ 79 h 133"/>
                      <a:gd name="T74" fmla="*/ 0 w 141"/>
                      <a:gd name="T75" fmla="*/ 71 h 133"/>
                      <a:gd name="T76" fmla="*/ 0 w 141"/>
                      <a:gd name="T77" fmla="*/ 61 h 133"/>
                      <a:gd name="T78" fmla="*/ 1 w 141"/>
                      <a:gd name="T79" fmla="*/ 48 h 133"/>
                      <a:gd name="T80" fmla="*/ 1 w 141"/>
                      <a:gd name="T81" fmla="*/ 43 h 133"/>
                      <a:gd name="T82" fmla="*/ 3 w 141"/>
                      <a:gd name="T83" fmla="*/ 39 h 133"/>
                      <a:gd name="T84" fmla="*/ 4 w 141"/>
                      <a:gd name="T85" fmla="*/ 34 h 133"/>
                      <a:gd name="T86" fmla="*/ 6 w 141"/>
                      <a:gd name="T87" fmla="*/ 29 h 133"/>
                      <a:gd name="T88" fmla="*/ 9 w 141"/>
                      <a:gd name="T89" fmla="*/ 26 h 133"/>
                      <a:gd name="T90" fmla="*/ 11 w 141"/>
                      <a:gd name="T91" fmla="*/ 21 h 133"/>
                      <a:gd name="T92" fmla="*/ 14 w 141"/>
                      <a:gd name="T93" fmla="*/ 18 h 133"/>
                      <a:gd name="T94" fmla="*/ 19 w 141"/>
                      <a:gd name="T95" fmla="*/ 15 h 133"/>
                      <a:gd name="T96" fmla="*/ 22 w 141"/>
                      <a:gd name="T97" fmla="*/ 12 h 133"/>
                      <a:gd name="T98" fmla="*/ 27 w 141"/>
                      <a:gd name="T99" fmla="*/ 8 h 133"/>
                      <a:gd name="T100" fmla="*/ 30 w 141"/>
                      <a:gd name="T101" fmla="*/ 7 h 133"/>
                      <a:gd name="T102" fmla="*/ 33 w 141"/>
                      <a:gd name="T103" fmla="*/ 5 h 133"/>
                      <a:gd name="T104" fmla="*/ 40 w 141"/>
                      <a:gd name="T105" fmla="*/ 4 h 133"/>
                      <a:gd name="T106" fmla="*/ 46 w 141"/>
                      <a:gd name="T107" fmla="*/ 2 h 133"/>
                      <a:gd name="T108" fmla="*/ 52 w 141"/>
                      <a:gd name="T109" fmla="*/ 2 h 133"/>
                      <a:gd name="T110" fmla="*/ 57 w 141"/>
                      <a:gd name="T111" fmla="*/ 2 h 133"/>
                      <a:gd name="T112" fmla="*/ 139 w 141"/>
                      <a:gd name="T113" fmla="*/ 0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41" h="133">
                        <a:moveTo>
                          <a:pt x="139" y="0"/>
                        </a:moveTo>
                        <a:lnTo>
                          <a:pt x="139" y="43"/>
                        </a:lnTo>
                        <a:lnTo>
                          <a:pt x="56" y="43"/>
                        </a:lnTo>
                        <a:lnTo>
                          <a:pt x="51" y="43"/>
                        </a:lnTo>
                        <a:lnTo>
                          <a:pt x="46" y="45"/>
                        </a:lnTo>
                        <a:lnTo>
                          <a:pt x="41" y="47"/>
                        </a:lnTo>
                        <a:lnTo>
                          <a:pt x="38" y="50"/>
                        </a:lnTo>
                        <a:lnTo>
                          <a:pt x="35" y="53"/>
                        </a:lnTo>
                        <a:lnTo>
                          <a:pt x="33" y="58"/>
                        </a:lnTo>
                        <a:lnTo>
                          <a:pt x="32" y="63"/>
                        </a:lnTo>
                        <a:lnTo>
                          <a:pt x="32" y="67"/>
                        </a:lnTo>
                        <a:lnTo>
                          <a:pt x="32" y="72"/>
                        </a:lnTo>
                        <a:lnTo>
                          <a:pt x="33" y="77"/>
                        </a:lnTo>
                        <a:lnTo>
                          <a:pt x="35" y="82"/>
                        </a:lnTo>
                        <a:lnTo>
                          <a:pt x="38" y="85"/>
                        </a:lnTo>
                        <a:lnTo>
                          <a:pt x="41" y="87"/>
                        </a:lnTo>
                        <a:lnTo>
                          <a:pt x="46" y="90"/>
                        </a:lnTo>
                        <a:lnTo>
                          <a:pt x="51" y="90"/>
                        </a:lnTo>
                        <a:lnTo>
                          <a:pt x="56" y="90"/>
                        </a:lnTo>
                        <a:lnTo>
                          <a:pt x="141" y="90"/>
                        </a:lnTo>
                        <a:lnTo>
                          <a:pt x="141" y="133"/>
                        </a:lnTo>
                        <a:lnTo>
                          <a:pt x="59" y="133"/>
                        </a:lnTo>
                        <a:lnTo>
                          <a:pt x="52" y="133"/>
                        </a:lnTo>
                        <a:lnTo>
                          <a:pt x="46" y="131"/>
                        </a:lnTo>
                        <a:lnTo>
                          <a:pt x="41" y="131"/>
                        </a:lnTo>
                        <a:lnTo>
                          <a:pt x="35" y="130"/>
                        </a:lnTo>
                        <a:lnTo>
                          <a:pt x="30" y="127"/>
                        </a:lnTo>
                        <a:lnTo>
                          <a:pt x="25" y="125"/>
                        </a:lnTo>
                        <a:lnTo>
                          <a:pt x="20" y="122"/>
                        </a:lnTo>
                        <a:lnTo>
                          <a:pt x="16" y="117"/>
                        </a:lnTo>
                        <a:lnTo>
                          <a:pt x="12" y="114"/>
                        </a:lnTo>
                        <a:lnTo>
                          <a:pt x="9" y="109"/>
                        </a:lnTo>
                        <a:lnTo>
                          <a:pt x="6" y="104"/>
                        </a:lnTo>
                        <a:lnTo>
                          <a:pt x="4" y="101"/>
                        </a:lnTo>
                        <a:lnTo>
                          <a:pt x="3" y="95"/>
                        </a:lnTo>
                        <a:lnTo>
                          <a:pt x="1" y="87"/>
                        </a:lnTo>
                        <a:lnTo>
                          <a:pt x="0" y="79"/>
                        </a:lnTo>
                        <a:lnTo>
                          <a:pt x="0" y="71"/>
                        </a:lnTo>
                        <a:lnTo>
                          <a:pt x="0" y="61"/>
                        </a:lnTo>
                        <a:lnTo>
                          <a:pt x="1" y="48"/>
                        </a:lnTo>
                        <a:lnTo>
                          <a:pt x="1" y="43"/>
                        </a:lnTo>
                        <a:lnTo>
                          <a:pt x="3" y="39"/>
                        </a:lnTo>
                        <a:lnTo>
                          <a:pt x="4" y="34"/>
                        </a:lnTo>
                        <a:lnTo>
                          <a:pt x="6" y="29"/>
                        </a:lnTo>
                        <a:lnTo>
                          <a:pt x="9" y="26"/>
                        </a:lnTo>
                        <a:lnTo>
                          <a:pt x="11" y="21"/>
                        </a:lnTo>
                        <a:lnTo>
                          <a:pt x="14" y="18"/>
                        </a:lnTo>
                        <a:lnTo>
                          <a:pt x="19" y="15"/>
                        </a:lnTo>
                        <a:lnTo>
                          <a:pt x="22" y="12"/>
                        </a:lnTo>
                        <a:lnTo>
                          <a:pt x="27" y="8"/>
                        </a:lnTo>
                        <a:lnTo>
                          <a:pt x="30" y="7"/>
                        </a:lnTo>
                        <a:lnTo>
                          <a:pt x="33" y="5"/>
                        </a:lnTo>
                        <a:lnTo>
                          <a:pt x="40" y="4"/>
                        </a:lnTo>
                        <a:lnTo>
                          <a:pt x="46" y="2"/>
                        </a:lnTo>
                        <a:lnTo>
                          <a:pt x="52" y="2"/>
                        </a:lnTo>
                        <a:lnTo>
                          <a:pt x="57" y="2"/>
                        </a:lnTo>
                        <a:lnTo>
                          <a:pt x="13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Freeform 192">
                    <a:extLst>
                      <a:ext uri="{FF2B5EF4-FFF2-40B4-BE49-F238E27FC236}">
                        <a16:creationId xmlns:a16="http://schemas.microsoft.com/office/drawing/2014/main" id="{3453FA36-E208-4A04-9AE0-20E2D64F05D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861" y="2903"/>
                    <a:ext cx="152" cy="147"/>
                  </a:xfrm>
                  <a:custGeom>
                    <a:avLst/>
                    <a:gdLst>
                      <a:gd name="T0" fmla="*/ 113 w 152"/>
                      <a:gd name="T1" fmla="*/ 91 h 147"/>
                      <a:gd name="T2" fmla="*/ 67 w 152"/>
                      <a:gd name="T3" fmla="*/ 67 h 147"/>
                      <a:gd name="T4" fmla="*/ 62 w 152"/>
                      <a:gd name="T5" fmla="*/ 96 h 147"/>
                      <a:gd name="T6" fmla="*/ 113 w 152"/>
                      <a:gd name="T7" fmla="*/ 91 h 147"/>
                      <a:gd name="T8" fmla="*/ 152 w 152"/>
                      <a:gd name="T9" fmla="*/ 75 h 147"/>
                      <a:gd name="T10" fmla="*/ 144 w 152"/>
                      <a:gd name="T11" fmla="*/ 120 h 147"/>
                      <a:gd name="T12" fmla="*/ 0 w 152"/>
                      <a:gd name="T13" fmla="*/ 147 h 147"/>
                      <a:gd name="T14" fmla="*/ 8 w 152"/>
                      <a:gd name="T15" fmla="*/ 102 h 147"/>
                      <a:gd name="T16" fmla="*/ 30 w 152"/>
                      <a:gd name="T17" fmla="*/ 101 h 147"/>
                      <a:gd name="T18" fmla="*/ 40 w 152"/>
                      <a:gd name="T19" fmla="*/ 53 h 147"/>
                      <a:gd name="T20" fmla="*/ 19 w 152"/>
                      <a:gd name="T21" fmla="*/ 42 h 147"/>
                      <a:gd name="T22" fmla="*/ 27 w 152"/>
                      <a:gd name="T23" fmla="*/ 0 h 147"/>
                      <a:gd name="T24" fmla="*/ 152 w 152"/>
                      <a:gd name="T25" fmla="*/ 75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2" h="147">
                        <a:moveTo>
                          <a:pt x="113" y="91"/>
                        </a:moveTo>
                        <a:lnTo>
                          <a:pt x="67" y="67"/>
                        </a:lnTo>
                        <a:lnTo>
                          <a:pt x="62" y="96"/>
                        </a:lnTo>
                        <a:lnTo>
                          <a:pt x="113" y="91"/>
                        </a:lnTo>
                        <a:close/>
                        <a:moveTo>
                          <a:pt x="152" y="75"/>
                        </a:moveTo>
                        <a:lnTo>
                          <a:pt x="144" y="120"/>
                        </a:lnTo>
                        <a:lnTo>
                          <a:pt x="0" y="147"/>
                        </a:lnTo>
                        <a:lnTo>
                          <a:pt x="8" y="102"/>
                        </a:lnTo>
                        <a:lnTo>
                          <a:pt x="30" y="101"/>
                        </a:lnTo>
                        <a:lnTo>
                          <a:pt x="40" y="53"/>
                        </a:lnTo>
                        <a:lnTo>
                          <a:pt x="19" y="42"/>
                        </a:lnTo>
                        <a:lnTo>
                          <a:pt x="27" y="0"/>
                        </a:lnTo>
                        <a:lnTo>
                          <a:pt x="152" y="7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Freeform 193">
                    <a:extLst>
                      <a:ext uri="{FF2B5EF4-FFF2-40B4-BE49-F238E27FC236}">
                        <a16:creationId xmlns:a16="http://schemas.microsoft.com/office/drawing/2014/main" id="{369F9F32-6B56-418E-AE23-6F6BBC7517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32" y="3074"/>
                    <a:ext cx="163" cy="139"/>
                  </a:xfrm>
                  <a:custGeom>
                    <a:avLst/>
                    <a:gdLst>
                      <a:gd name="T0" fmla="*/ 163 w 163"/>
                      <a:gd name="T1" fmla="*/ 0 h 139"/>
                      <a:gd name="T2" fmla="*/ 146 w 163"/>
                      <a:gd name="T3" fmla="*/ 43 h 139"/>
                      <a:gd name="T4" fmla="*/ 93 w 163"/>
                      <a:gd name="T5" fmla="*/ 53 h 139"/>
                      <a:gd name="T6" fmla="*/ 126 w 163"/>
                      <a:gd name="T7" fmla="*/ 96 h 139"/>
                      <a:gd name="T8" fmla="*/ 109 w 163"/>
                      <a:gd name="T9" fmla="*/ 139 h 139"/>
                      <a:gd name="T10" fmla="*/ 54 w 163"/>
                      <a:gd name="T11" fmla="*/ 61 h 139"/>
                      <a:gd name="T12" fmla="*/ 0 w 163"/>
                      <a:gd name="T13" fmla="*/ 40 h 139"/>
                      <a:gd name="T14" fmla="*/ 14 w 163"/>
                      <a:gd name="T15" fmla="*/ 0 h 139"/>
                      <a:gd name="T16" fmla="*/ 69 w 163"/>
                      <a:gd name="T17" fmla="*/ 21 h 139"/>
                      <a:gd name="T18" fmla="*/ 163 w 163"/>
                      <a:gd name="T19" fmla="*/ 0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3" h="139">
                        <a:moveTo>
                          <a:pt x="163" y="0"/>
                        </a:moveTo>
                        <a:lnTo>
                          <a:pt x="146" y="43"/>
                        </a:lnTo>
                        <a:lnTo>
                          <a:pt x="93" y="53"/>
                        </a:lnTo>
                        <a:lnTo>
                          <a:pt x="126" y="96"/>
                        </a:lnTo>
                        <a:lnTo>
                          <a:pt x="109" y="139"/>
                        </a:lnTo>
                        <a:lnTo>
                          <a:pt x="54" y="61"/>
                        </a:lnTo>
                        <a:lnTo>
                          <a:pt x="0" y="40"/>
                        </a:lnTo>
                        <a:lnTo>
                          <a:pt x="14" y="0"/>
                        </a:lnTo>
                        <a:lnTo>
                          <a:pt x="69" y="21"/>
                        </a:lnTo>
                        <a:lnTo>
                          <a:pt x="163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0" name="星: 5 pt 89">
                  <a:extLst>
                    <a:ext uri="{FF2B5EF4-FFF2-40B4-BE49-F238E27FC236}">
                      <a16:creationId xmlns:a16="http://schemas.microsoft.com/office/drawing/2014/main" id="{7E423E84-E76F-44A5-9EB2-A95CA703867D}"/>
                    </a:ext>
                  </a:extLst>
                </p:cNvPr>
                <p:cNvSpPr/>
                <p:nvPr/>
              </p:nvSpPr>
              <p:spPr bwMode="auto">
                <a:xfrm>
                  <a:off x="3100390" y="4129015"/>
                  <a:ext cx="715960" cy="715960"/>
                </a:xfrm>
                <a:prstGeom prst="star5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1" name="Group 196">
                  <a:extLst>
                    <a:ext uri="{FF2B5EF4-FFF2-40B4-BE49-F238E27FC236}">
                      <a16:creationId xmlns:a16="http://schemas.microsoft.com/office/drawing/2014/main" id="{F6FE5ABB-5AF4-4E2E-8474-797AFB17DCE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476500" y="3640659"/>
                  <a:ext cx="1932782" cy="1810311"/>
                  <a:chOff x="-738" y="1009"/>
                  <a:chExt cx="1878" cy="1759"/>
                </a:xfrm>
              </p:grpSpPr>
              <p:sp>
                <p:nvSpPr>
                  <p:cNvPr id="92" name="Freeform 197">
                    <a:extLst>
                      <a:ext uri="{FF2B5EF4-FFF2-40B4-BE49-F238E27FC236}">
                        <a16:creationId xmlns:a16="http://schemas.microsoft.com/office/drawing/2014/main" id="{75C40D29-4667-40B0-8BEE-2480A71FD4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95" y="2635"/>
                    <a:ext cx="289" cy="118"/>
                  </a:xfrm>
                  <a:custGeom>
                    <a:avLst/>
                    <a:gdLst>
                      <a:gd name="T0" fmla="*/ 235 w 289"/>
                      <a:gd name="T1" fmla="*/ 0 h 118"/>
                      <a:gd name="T2" fmla="*/ 235 w 289"/>
                      <a:gd name="T3" fmla="*/ 0 h 118"/>
                      <a:gd name="T4" fmla="*/ 195 w 289"/>
                      <a:gd name="T5" fmla="*/ 12 h 118"/>
                      <a:gd name="T6" fmla="*/ 156 w 289"/>
                      <a:gd name="T7" fmla="*/ 26 h 118"/>
                      <a:gd name="T8" fmla="*/ 111 w 289"/>
                      <a:gd name="T9" fmla="*/ 42 h 118"/>
                      <a:gd name="T10" fmla="*/ 67 w 289"/>
                      <a:gd name="T11" fmla="*/ 57 h 118"/>
                      <a:gd name="T12" fmla="*/ 30 w 289"/>
                      <a:gd name="T13" fmla="*/ 73 h 118"/>
                      <a:gd name="T14" fmla="*/ 15 w 289"/>
                      <a:gd name="T15" fmla="*/ 80 h 118"/>
                      <a:gd name="T16" fmla="*/ 5 w 289"/>
                      <a:gd name="T17" fmla="*/ 85 h 118"/>
                      <a:gd name="T18" fmla="*/ 2 w 289"/>
                      <a:gd name="T19" fmla="*/ 89 h 118"/>
                      <a:gd name="T20" fmla="*/ 1 w 289"/>
                      <a:gd name="T21" fmla="*/ 91 h 118"/>
                      <a:gd name="T22" fmla="*/ 0 w 289"/>
                      <a:gd name="T23" fmla="*/ 93 h 118"/>
                      <a:gd name="T24" fmla="*/ 1 w 289"/>
                      <a:gd name="T25" fmla="*/ 94 h 118"/>
                      <a:gd name="T26" fmla="*/ 1 w 289"/>
                      <a:gd name="T27" fmla="*/ 94 h 118"/>
                      <a:gd name="T28" fmla="*/ 9 w 289"/>
                      <a:gd name="T29" fmla="*/ 100 h 118"/>
                      <a:gd name="T30" fmla="*/ 19 w 289"/>
                      <a:gd name="T31" fmla="*/ 106 h 118"/>
                      <a:gd name="T32" fmla="*/ 30 w 289"/>
                      <a:gd name="T33" fmla="*/ 110 h 118"/>
                      <a:gd name="T34" fmla="*/ 42 w 289"/>
                      <a:gd name="T35" fmla="*/ 114 h 118"/>
                      <a:gd name="T36" fmla="*/ 54 w 289"/>
                      <a:gd name="T37" fmla="*/ 117 h 118"/>
                      <a:gd name="T38" fmla="*/ 65 w 289"/>
                      <a:gd name="T39" fmla="*/ 118 h 118"/>
                      <a:gd name="T40" fmla="*/ 75 w 289"/>
                      <a:gd name="T41" fmla="*/ 118 h 118"/>
                      <a:gd name="T42" fmla="*/ 82 w 289"/>
                      <a:gd name="T43" fmla="*/ 117 h 118"/>
                      <a:gd name="T44" fmla="*/ 82 w 289"/>
                      <a:gd name="T45" fmla="*/ 117 h 118"/>
                      <a:gd name="T46" fmla="*/ 122 w 289"/>
                      <a:gd name="T47" fmla="*/ 101 h 118"/>
                      <a:gd name="T48" fmla="*/ 194 w 289"/>
                      <a:gd name="T49" fmla="*/ 72 h 118"/>
                      <a:gd name="T50" fmla="*/ 230 w 289"/>
                      <a:gd name="T51" fmla="*/ 56 h 118"/>
                      <a:gd name="T52" fmla="*/ 262 w 289"/>
                      <a:gd name="T53" fmla="*/ 42 h 118"/>
                      <a:gd name="T54" fmla="*/ 273 w 289"/>
                      <a:gd name="T55" fmla="*/ 36 h 118"/>
                      <a:gd name="T56" fmla="*/ 282 w 289"/>
                      <a:gd name="T57" fmla="*/ 30 h 118"/>
                      <a:gd name="T58" fmla="*/ 288 w 289"/>
                      <a:gd name="T59" fmla="*/ 26 h 118"/>
                      <a:gd name="T60" fmla="*/ 289 w 289"/>
                      <a:gd name="T61" fmla="*/ 24 h 118"/>
                      <a:gd name="T62" fmla="*/ 289 w 289"/>
                      <a:gd name="T63" fmla="*/ 22 h 118"/>
                      <a:gd name="T64" fmla="*/ 289 w 289"/>
                      <a:gd name="T65" fmla="*/ 22 h 118"/>
                      <a:gd name="T66" fmla="*/ 286 w 289"/>
                      <a:gd name="T67" fmla="*/ 20 h 118"/>
                      <a:gd name="T68" fmla="*/ 284 w 289"/>
                      <a:gd name="T69" fmla="*/ 18 h 118"/>
                      <a:gd name="T70" fmla="*/ 277 w 289"/>
                      <a:gd name="T71" fmla="*/ 13 h 118"/>
                      <a:gd name="T72" fmla="*/ 268 w 289"/>
                      <a:gd name="T73" fmla="*/ 9 h 118"/>
                      <a:gd name="T74" fmla="*/ 259 w 289"/>
                      <a:gd name="T75" fmla="*/ 6 h 118"/>
                      <a:gd name="T76" fmla="*/ 243 w 289"/>
                      <a:gd name="T77" fmla="*/ 1 h 118"/>
                      <a:gd name="T78" fmla="*/ 235 w 289"/>
                      <a:gd name="T79" fmla="*/ 0 h 118"/>
                      <a:gd name="T80" fmla="*/ 235 w 289"/>
                      <a:gd name="T81" fmla="*/ 0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89" h="118">
                        <a:moveTo>
                          <a:pt x="235" y="0"/>
                        </a:moveTo>
                        <a:lnTo>
                          <a:pt x="235" y="0"/>
                        </a:lnTo>
                        <a:lnTo>
                          <a:pt x="195" y="12"/>
                        </a:lnTo>
                        <a:lnTo>
                          <a:pt x="156" y="26"/>
                        </a:lnTo>
                        <a:lnTo>
                          <a:pt x="111" y="42"/>
                        </a:lnTo>
                        <a:lnTo>
                          <a:pt x="67" y="57"/>
                        </a:lnTo>
                        <a:lnTo>
                          <a:pt x="30" y="73"/>
                        </a:lnTo>
                        <a:lnTo>
                          <a:pt x="15" y="80"/>
                        </a:lnTo>
                        <a:lnTo>
                          <a:pt x="5" y="85"/>
                        </a:lnTo>
                        <a:lnTo>
                          <a:pt x="2" y="89"/>
                        </a:lnTo>
                        <a:lnTo>
                          <a:pt x="1" y="91"/>
                        </a:lnTo>
                        <a:lnTo>
                          <a:pt x="0" y="93"/>
                        </a:lnTo>
                        <a:lnTo>
                          <a:pt x="1" y="94"/>
                        </a:lnTo>
                        <a:lnTo>
                          <a:pt x="1" y="94"/>
                        </a:lnTo>
                        <a:lnTo>
                          <a:pt x="9" y="100"/>
                        </a:lnTo>
                        <a:lnTo>
                          <a:pt x="19" y="106"/>
                        </a:lnTo>
                        <a:lnTo>
                          <a:pt x="30" y="110"/>
                        </a:lnTo>
                        <a:lnTo>
                          <a:pt x="42" y="114"/>
                        </a:lnTo>
                        <a:lnTo>
                          <a:pt x="54" y="117"/>
                        </a:lnTo>
                        <a:lnTo>
                          <a:pt x="65" y="118"/>
                        </a:lnTo>
                        <a:lnTo>
                          <a:pt x="75" y="118"/>
                        </a:lnTo>
                        <a:lnTo>
                          <a:pt x="82" y="117"/>
                        </a:lnTo>
                        <a:lnTo>
                          <a:pt x="82" y="117"/>
                        </a:lnTo>
                        <a:lnTo>
                          <a:pt x="122" y="101"/>
                        </a:lnTo>
                        <a:lnTo>
                          <a:pt x="194" y="72"/>
                        </a:lnTo>
                        <a:lnTo>
                          <a:pt x="230" y="56"/>
                        </a:lnTo>
                        <a:lnTo>
                          <a:pt x="262" y="42"/>
                        </a:lnTo>
                        <a:lnTo>
                          <a:pt x="273" y="36"/>
                        </a:lnTo>
                        <a:lnTo>
                          <a:pt x="282" y="30"/>
                        </a:lnTo>
                        <a:lnTo>
                          <a:pt x="288" y="26"/>
                        </a:lnTo>
                        <a:lnTo>
                          <a:pt x="289" y="24"/>
                        </a:lnTo>
                        <a:lnTo>
                          <a:pt x="289" y="22"/>
                        </a:lnTo>
                        <a:lnTo>
                          <a:pt x="289" y="22"/>
                        </a:lnTo>
                        <a:lnTo>
                          <a:pt x="286" y="20"/>
                        </a:lnTo>
                        <a:lnTo>
                          <a:pt x="284" y="18"/>
                        </a:lnTo>
                        <a:lnTo>
                          <a:pt x="277" y="13"/>
                        </a:lnTo>
                        <a:lnTo>
                          <a:pt x="268" y="9"/>
                        </a:lnTo>
                        <a:lnTo>
                          <a:pt x="259" y="6"/>
                        </a:lnTo>
                        <a:lnTo>
                          <a:pt x="243" y="1"/>
                        </a:lnTo>
                        <a:lnTo>
                          <a:pt x="235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Freeform 198">
                    <a:extLst>
                      <a:ext uri="{FF2B5EF4-FFF2-40B4-BE49-F238E27FC236}">
                        <a16:creationId xmlns:a16="http://schemas.microsoft.com/office/drawing/2014/main" id="{CFC3ACF5-D1EC-49C7-9570-A26C30811B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103" y="2711"/>
                    <a:ext cx="130" cy="50"/>
                  </a:xfrm>
                  <a:custGeom>
                    <a:avLst/>
                    <a:gdLst>
                      <a:gd name="T0" fmla="*/ 0 w 130"/>
                      <a:gd name="T1" fmla="*/ 25 h 50"/>
                      <a:gd name="T2" fmla="*/ 0 w 130"/>
                      <a:gd name="T3" fmla="*/ 25 h 50"/>
                      <a:gd name="T4" fmla="*/ 1 w 130"/>
                      <a:gd name="T5" fmla="*/ 21 h 50"/>
                      <a:gd name="T6" fmla="*/ 5 w 130"/>
                      <a:gd name="T7" fmla="*/ 15 h 50"/>
                      <a:gd name="T8" fmla="*/ 11 w 130"/>
                      <a:gd name="T9" fmla="*/ 12 h 50"/>
                      <a:gd name="T10" fmla="*/ 19 w 130"/>
                      <a:gd name="T11" fmla="*/ 7 h 50"/>
                      <a:gd name="T12" fmla="*/ 29 w 130"/>
                      <a:gd name="T13" fmla="*/ 5 h 50"/>
                      <a:gd name="T14" fmla="*/ 39 w 130"/>
                      <a:gd name="T15" fmla="*/ 3 h 50"/>
                      <a:gd name="T16" fmla="*/ 51 w 130"/>
                      <a:gd name="T17" fmla="*/ 0 h 50"/>
                      <a:gd name="T18" fmla="*/ 65 w 130"/>
                      <a:gd name="T19" fmla="*/ 0 h 50"/>
                      <a:gd name="T20" fmla="*/ 65 w 130"/>
                      <a:gd name="T21" fmla="*/ 0 h 50"/>
                      <a:gd name="T22" fmla="*/ 78 w 130"/>
                      <a:gd name="T23" fmla="*/ 0 h 50"/>
                      <a:gd name="T24" fmla="*/ 91 w 130"/>
                      <a:gd name="T25" fmla="*/ 3 h 50"/>
                      <a:gd name="T26" fmla="*/ 101 w 130"/>
                      <a:gd name="T27" fmla="*/ 5 h 50"/>
                      <a:gd name="T28" fmla="*/ 111 w 130"/>
                      <a:gd name="T29" fmla="*/ 7 h 50"/>
                      <a:gd name="T30" fmla="*/ 119 w 130"/>
                      <a:gd name="T31" fmla="*/ 12 h 50"/>
                      <a:gd name="T32" fmla="*/ 125 w 130"/>
                      <a:gd name="T33" fmla="*/ 15 h 50"/>
                      <a:gd name="T34" fmla="*/ 129 w 130"/>
                      <a:gd name="T35" fmla="*/ 21 h 50"/>
                      <a:gd name="T36" fmla="*/ 130 w 130"/>
                      <a:gd name="T37" fmla="*/ 25 h 50"/>
                      <a:gd name="T38" fmla="*/ 130 w 130"/>
                      <a:gd name="T39" fmla="*/ 25 h 50"/>
                      <a:gd name="T40" fmla="*/ 129 w 130"/>
                      <a:gd name="T41" fmla="*/ 30 h 50"/>
                      <a:gd name="T42" fmla="*/ 125 w 130"/>
                      <a:gd name="T43" fmla="*/ 35 h 50"/>
                      <a:gd name="T44" fmla="*/ 119 w 130"/>
                      <a:gd name="T45" fmla="*/ 39 h 50"/>
                      <a:gd name="T46" fmla="*/ 111 w 130"/>
                      <a:gd name="T47" fmla="*/ 43 h 50"/>
                      <a:gd name="T48" fmla="*/ 101 w 130"/>
                      <a:gd name="T49" fmla="*/ 45 h 50"/>
                      <a:gd name="T50" fmla="*/ 91 w 130"/>
                      <a:gd name="T51" fmla="*/ 48 h 50"/>
                      <a:gd name="T52" fmla="*/ 78 w 130"/>
                      <a:gd name="T53" fmla="*/ 50 h 50"/>
                      <a:gd name="T54" fmla="*/ 65 w 130"/>
                      <a:gd name="T55" fmla="*/ 50 h 50"/>
                      <a:gd name="T56" fmla="*/ 65 w 130"/>
                      <a:gd name="T57" fmla="*/ 50 h 50"/>
                      <a:gd name="T58" fmla="*/ 51 w 130"/>
                      <a:gd name="T59" fmla="*/ 50 h 50"/>
                      <a:gd name="T60" fmla="*/ 39 w 130"/>
                      <a:gd name="T61" fmla="*/ 48 h 50"/>
                      <a:gd name="T62" fmla="*/ 29 w 130"/>
                      <a:gd name="T63" fmla="*/ 45 h 50"/>
                      <a:gd name="T64" fmla="*/ 19 w 130"/>
                      <a:gd name="T65" fmla="*/ 43 h 50"/>
                      <a:gd name="T66" fmla="*/ 11 w 130"/>
                      <a:gd name="T67" fmla="*/ 39 h 50"/>
                      <a:gd name="T68" fmla="*/ 5 w 130"/>
                      <a:gd name="T69" fmla="*/ 35 h 50"/>
                      <a:gd name="T70" fmla="*/ 1 w 130"/>
                      <a:gd name="T71" fmla="*/ 30 h 50"/>
                      <a:gd name="T72" fmla="*/ 0 w 130"/>
                      <a:gd name="T73" fmla="*/ 25 h 50"/>
                      <a:gd name="T74" fmla="*/ 0 w 130"/>
                      <a:gd name="T75" fmla="*/ 25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30" h="50">
                        <a:moveTo>
                          <a:pt x="0" y="25"/>
                        </a:moveTo>
                        <a:lnTo>
                          <a:pt x="0" y="25"/>
                        </a:lnTo>
                        <a:lnTo>
                          <a:pt x="1" y="21"/>
                        </a:lnTo>
                        <a:lnTo>
                          <a:pt x="5" y="15"/>
                        </a:lnTo>
                        <a:lnTo>
                          <a:pt x="11" y="12"/>
                        </a:lnTo>
                        <a:lnTo>
                          <a:pt x="19" y="7"/>
                        </a:lnTo>
                        <a:lnTo>
                          <a:pt x="29" y="5"/>
                        </a:lnTo>
                        <a:lnTo>
                          <a:pt x="39" y="3"/>
                        </a:lnTo>
                        <a:lnTo>
                          <a:pt x="51" y="0"/>
                        </a:lnTo>
                        <a:lnTo>
                          <a:pt x="65" y="0"/>
                        </a:lnTo>
                        <a:lnTo>
                          <a:pt x="65" y="0"/>
                        </a:lnTo>
                        <a:lnTo>
                          <a:pt x="78" y="0"/>
                        </a:lnTo>
                        <a:lnTo>
                          <a:pt x="91" y="3"/>
                        </a:lnTo>
                        <a:lnTo>
                          <a:pt x="101" y="5"/>
                        </a:lnTo>
                        <a:lnTo>
                          <a:pt x="111" y="7"/>
                        </a:lnTo>
                        <a:lnTo>
                          <a:pt x="119" y="12"/>
                        </a:lnTo>
                        <a:lnTo>
                          <a:pt x="125" y="15"/>
                        </a:lnTo>
                        <a:lnTo>
                          <a:pt x="129" y="21"/>
                        </a:lnTo>
                        <a:lnTo>
                          <a:pt x="130" y="25"/>
                        </a:lnTo>
                        <a:lnTo>
                          <a:pt x="130" y="25"/>
                        </a:lnTo>
                        <a:lnTo>
                          <a:pt x="129" y="30"/>
                        </a:lnTo>
                        <a:lnTo>
                          <a:pt x="125" y="35"/>
                        </a:lnTo>
                        <a:lnTo>
                          <a:pt x="119" y="39"/>
                        </a:lnTo>
                        <a:lnTo>
                          <a:pt x="111" y="43"/>
                        </a:lnTo>
                        <a:lnTo>
                          <a:pt x="101" y="45"/>
                        </a:lnTo>
                        <a:lnTo>
                          <a:pt x="91" y="48"/>
                        </a:lnTo>
                        <a:lnTo>
                          <a:pt x="78" y="50"/>
                        </a:lnTo>
                        <a:lnTo>
                          <a:pt x="65" y="50"/>
                        </a:lnTo>
                        <a:lnTo>
                          <a:pt x="65" y="50"/>
                        </a:lnTo>
                        <a:lnTo>
                          <a:pt x="51" y="50"/>
                        </a:lnTo>
                        <a:lnTo>
                          <a:pt x="39" y="48"/>
                        </a:lnTo>
                        <a:lnTo>
                          <a:pt x="29" y="45"/>
                        </a:lnTo>
                        <a:lnTo>
                          <a:pt x="19" y="43"/>
                        </a:lnTo>
                        <a:lnTo>
                          <a:pt x="11" y="39"/>
                        </a:lnTo>
                        <a:lnTo>
                          <a:pt x="5" y="35"/>
                        </a:lnTo>
                        <a:lnTo>
                          <a:pt x="1" y="30"/>
                        </a:lnTo>
                        <a:lnTo>
                          <a:pt x="0" y="25"/>
                        </a:lnTo>
                        <a:lnTo>
                          <a:pt x="0" y="25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Freeform 199">
                    <a:extLst>
                      <a:ext uri="{FF2B5EF4-FFF2-40B4-BE49-F238E27FC236}">
                        <a16:creationId xmlns:a16="http://schemas.microsoft.com/office/drawing/2014/main" id="{AAABC164-5025-4785-A152-675A6EE249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738" y="1049"/>
                    <a:ext cx="1013" cy="1637"/>
                  </a:xfrm>
                  <a:custGeom>
                    <a:avLst/>
                    <a:gdLst>
                      <a:gd name="T0" fmla="*/ 761 w 1013"/>
                      <a:gd name="T1" fmla="*/ 1554 h 1637"/>
                      <a:gd name="T2" fmla="*/ 503 w 1013"/>
                      <a:gd name="T3" fmla="*/ 1526 h 1637"/>
                      <a:gd name="T4" fmla="*/ 360 w 1013"/>
                      <a:gd name="T5" fmla="*/ 1487 h 1637"/>
                      <a:gd name="T6" fmla="*/ 263 w 1013"/>
                      <a:gd name="T7" fmla="*/ 1384 h 1637"/>
                      <a:gd name="T8" fmla="*/ 438 w 1013"/>
                      <a:gd name="T9" fmla="*/ 1431 h 1637"/>
                      <a:gd name="T10" fmla="*/ 369 w 1013"/>
                      <a:gd name="T11" fmla="*/ 1343 h 1637"/>
                      <a:gd name="T12" fmla="*/ 226 w 1013"/>
                      <a:gd name="T13" fmla="*/ 1274 h 1637"/>
                      <a:gd name="T14" fmla="*/ 115 w 1013"/>
                      <a:gd name="T15" fmla="*/ 1075 h 1637"/>
                      <a:gd name="T16" fmla="*/ 158 w 1013"/>
                      <a:gd name="T17" fmla="*/ 1104 h 1637"/>
                      <a:gd name="T18" fmla="*/ 312 w 1013"/>
                      <a:gd name="T19" fmla="*/ 1237 h 1637"/>
                      <a:gd name="T20" fmla="*/ 223 w 1013"/>
                      <a:gd name="T21" fmla="*/ 1078 h 1637"/>
                      <a:gd name="T22" fmla="*/ 98 w 1013"/>
                      <a:gd name="T23" fmla="*/ 912 h 1637"/>
                      <a:gd name="T24" fmla="*/ 81 w 1013"/>
                      <a:gd name="T25" fmla="*/ 690 h 1637"/>
                      <a:gd name="T26" fmla="*/ 58 w 1013"/>
                      <a:gd name="T27" fmla="*/ 572 h 1637"/>
                      <a:gd name="T28" fmla="*/ 142 w 1013"/>
                      <a:gd name="T29" fmla="*/ 685 h 1637"/>
                      <a:gd name="T30" fmla="*/ 150 w 1013"/>
                      <a:gd name="T31" fmla="*/ 458 h 1637"/>
                      <a:gd name="T32" fmla="*/ 164 w 1013"/>
                      <a:gd name="T33" fmla="*/ 250 h 1637"/>
                      <a:gd name="T34" fmla="*/ 212 w 1013"/>
                      <a:gd name="T35" fmla="*/ 441 h 1637"/>
                      <a:gd name="T36" fmla="*/ 241 w 1013"/>
                      <a:gd name="T37" fmla="*/ 266 h 1637"/>
                      <a:gd name="T38" fmla="*/ 362 w 1013"/>
                      <a:gd name="T39" fmla="*/ 117 h 1637"/>
                      <a:gd name="T40" fmla="*/ 311 w 1013"/>
                      <a:gd name="T41" fmla="*/ 248 h 1637"/>
                      <a:gd name="T42" fmla="*/ 290 w 1013"/>
                      <a:gd name="T43" fmla="*/ 370 h 1637"/>
                      <a:gd name="T44" fmla="*/ 261 w 1013"/>
                      <a:gd name="T45" fmla="*/ 493 h 1637"/>
                      <a:gd name="T46" fmla="*/ 335 w 1013"/>
                      <a:gd name="T47" fmla="*/ 344 h 1637"/>
                      <a:gd name="T48" fmla="*/ 358 w 1013"/>
                      <a:gd name="T49" fmla="*/ 278 h 1637"/>
                      <a:gd name="T50" fmla="*/ 410 w 1013"/>
                      <a:gd name="T51" fmla="*/ 134 h 1637"/>
                      <a:gd name="T52" fmla="*/ 531 w 1013"/>
                      <a:gd name="T53" fmla="*/ 1 h 1637"/>
                      <a:gd name="T54" fmla="*/ 446 w 1013"/>
                      <a:gd name="T55" fmla="*/ 172 h 1637"/>
                      <a:gd name="T56" fmla="*/ 493 w 1013"/>
                      <a:gd name="T57" fmla="*/ 170 h 1637"/>
                      <a:gd name="T58" fmla="*/ 665 w 1013"/>
                      <a:gd name="T59" fmla="*/ 71 h 1637"/>
                      <a:gd name="T60" fmla="*/ 612 w 1013"/>
                      <a:gd name="T61" fmla="*/ 197 h 1637"/>
                      <a:gd name="T62" fmla="*/ 378 w 1013"/>
                      <a:gd name="T63" fmla="*/ 348 h 1637"/>
                      <a:gd name="T64" fmla="*/ 306 w 1013"/>
                      <a:gd name="T65" fmla="*/ 501 h 1637"/>
                      <a:gd name="T66" fmla="*/ 441 w 1013"/>
                      <a:gd name="T67" fmla="*/ 342 h 1637"/>
                      <a:gd name="T68" fmla="*/ 572 w 1013"/>
                      <a:gd name="T69" fmla="*/ 299 h 1637"/>
                      <a:gd name="T70" fmla="*/ 590 w 1013"/>
                      <a:gd name="T71" fmla="*/ 319 h 1637"/>
                      <a:gd name="T72" fmla="*/ 414 w 1013"/>
                      <a:gd name="T73" fmla="*/ 435 h 1637"/>
                      <a:gd name="T74" fmla="*/ 261 w 1013"/>
                      <a:gd name="T75" fmla="*/ 654 h 1637"/>
                      <a:gd name="T76" fmla="*/ 387 w 1013"/>
                      <a:gd name="T77" fmla="*/ 487 h 1637"/>
                      <a:gd name="T78" fmla="*/ 519 w 1013"/>
                      <a:gd name="T79" fmla="*/ 415 h 1637"/>
                      <a:gd name="T80" fmla="*/ 494 w 1013"/>
                      <a:gd name="T81" fmla="*/ 453 h 1637"/>
                      <a:gd name="T82" fmla="*/ 333 w 1013"/>
                      <a:gd name="T83" fmla="*/ 604 h 1637"/>
                      <a:gd name="T84" fmla="*/ 243 w 1013"/>
                      <a:gd name="T85" fmla="*/ 771 h 1637"/>
                      <a:gd name="T86" fmla="*/ 295 w 1013"/>
                      <a:gd name="T87" fmla="*/ 1000 h 1637"/>
                      <a:gd name="T88" fmla="*/ 276 w 1013"/>
                      <a:gd name="T89" fmla="*/ 859 h 1637"/>
                      <a:gd name="T90" fmla="*/ 326 w 1013"/>
                      <a:gd name="T91" fmla="*/ 727 h 1637"/>
                      <a:gd name="T92" fmla="*/ 364 w 1013"/>
                      <a:gd name="T93" fmla="*/ 620 h 1637"/>
                      <a:gd name="T94" fmla="*/ 382 w 1013"/>
                      <a:gd name="T95" fmla="*/ 688 h 1637"/>
                      <a:gd name="T96" fmla="*/ 338 w 1013"/>
                      <a:gd name="T97" fmla="*/ 865 h 1637"/>
                      <a:gd name="T98" fmla="*/ 320 w 1013"/>
                      <a:gd name="T99" fmla="*/ 991 h 1637"/>
                      <a:gd name="T100" fmla="*/ 347 w 1013"/>
                      <a:gd name="T101" fmla="*/ 906 h 1637"/>
                      <a:gd name="T102" fmla="*/ 385 w 1013"/>
                      <a:gd name="T103" fmla="*/ 1032 h 1637"/>
                      <a:gd name="T104" fmla="*/ 387 w 1013"/>
                      <a:gd name="T105" fmla="*/ 909 h 1637"/>
                      <a:gd name="T106" fmla="*/ 409 w 1013"/>
                      <a:gd name="T107" fmla="*/ 919 h 1637"/>
                      <a:gd name="T108" fmla="*/ 464 w 1013"/>
                      <a:gd name="T109" fmla="*/ 1141 h 1637"/>
                      <a:gd name="T110" fmla="*/ 509 w 1013"/>
                      <a:gd name="T111" fmla="*/ 1320 h 1637"/>
                      <a:gd name="T112" fmla="*/ 587 w 1013"/>
                      <a:gd name="T113" fmla="*/ 1427 h 1637"/>
                      <a:gd name="T114" fmla="*/ 653 w 1013"/>
                      <a:gd name="T115" fmla="*/ 1451 h 1637"/>
                      <a:gd name="T116" fmla="*/ 572 w 1013"/>
                      <a:gd name="T117" fmla="*/ 1302 h 1637"/>
                      <a:gd name="T118" fmla="*/ 536 w 1013"/>
                      <a:gd name="T119" fmla="*/ 1226 h 1637"/>
                      <a:gd name="T120" fmla="*/ 694 w 1013"/>
                      <a:gd name="T121" fmla="*/ 1384 h 1637"/>
                      <a:gd name="T122" fmla="*/ 780 w 1013"/>
                      <a:gd name="T123" fmla="*/ 1503 h 1637"/>
                      <a:gd name="T124" fmla="*/ 1001 w 1013"/>
                      <a:gd name="T125" fmla="*/ 1622 h 16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013" h="1637">
                        <a:moveTo>
                          <a:pt x="1008" y="1635"/>
                        </a:moveTo>
                        <a:lnTo>
                          <a:pt x="1008" y="1635"/>
                        </a:lnTo>
                        <a:lnTo>
                          <a:pt x="989" y="1637"/>
                        </a:lnTo>
                        <a:lnTo>
                          <a:pt x="969" y="1635"/>
                        </a:lnTo>
                        <a:lnTo>
                          <a:pt x="949" y="1632"/>
                        </a:lnTo>
                        <a:lnTo>
                          <a:pt x="940" y="1630"/>
                        </a:lnTo>
                        <a:lnTo>
                          <a:pt x="932" y="1626"/>
                        </a:lnTo>
                        <a:lnTo>
                          <a:pt x="932" y="1626"/>
                        </a:lnTo>
                        <a:lnTo>
                          <a:pt x="761" y="1554"/>
                        </a:lnTo>
                        <a:lnTo>
                          <a:pt x="761" y="1554"/>
                        </a:lnTo>
                        <a:lnTo>
                          <a:pt x="756" y="1553"/>
                        </a:lnTo>
                        <a:lnTo>
                          <a:pt x="748" y="1552"/>
                        </a:lnTo>
                        <a:lnTo>
                          <a:pt x="724" y="1550"/>
                        </a:lnTo>
                        <a:lnTo>
                          <a:pt x="649" y="1543"/>
                        </a:lnTo>
                        <a:lnTo>
                          <a:pt x="607" y="1540"/>
                        </a:lnTo>
                        <a:lnTo>
                          <a:pt x="563" y="1535"/>
                        </a:lnTo>
                        <a:lnTo>
                          <a:pt x="522" y="1530"/>
                        </a:lnTo>
                        <a:lnTo>
                          <a:pt x="503" y="1526"/>
                        </a:lnTo>
                        <a:lnTo>
                          <a:pt x="486" y="1523"/>
                        </a:lnTo>
                        <a:lnTo>
                          <a:pt x="486" y="1523"/>
                        </a:lnTo>
                        <a:lnTo>
                          <a:pt x="458" y="1517"/>
                        </a:lnTo>
                        <a:lnTo>
                          <a:pt x="437" y="1513"/>
                        </a:lnTo>
                        <a:lnTo>
                          <a:pt x="409" y="1508"/>
                        </a:lnTo>
                        <a:lnTo>
                          <a:pt x="397" y="1506"/>
                        </a:lnTo>
                        <a:lnTo>
                          <a:pt x="387" y="1501"/>
                        </a:lnTo>
                        <a:lnTo>
                          <a:pt x="375" y="1496"/>
                        </a:lnTo>
                        <a:lnTo>
                          <a:pt x="360" y="1487"/>
                        </a:lnTo>
                        <a:lnTo>
                          <a:pt x="360" y="1487"/>
                        </a:lnTo>
                        <a:lnTo>
                          <a:pt x="342" y="1473"/>
                        </a:lnTo>
                        <a:lnTo>
                          <a:pt x="324" y="1458"/>
                        </a:lnTo>
                        <a:lnTo>
                          <a:pt x="306" y="1440"/>
                        </a:lnTo>
                        <a:lnTo>
                          <a:pt x="289" y="1422"/>
                        </a:lnTo>
                        <a:lnTo>
                          <a:pt x="262" y="1391"/>
                        </a:lnTo>
                        <a:lnTo>
                          <a:pt x="252" y="1379"/>
                        </a:lnTo>
                        <a:lnTo>
                          <a:pt x="252" y="1379"/>
                        </a:lnTo>
                        <a:lnTo>
                          <a:pt x="263" y="1384"/>
                        </a:lnTo>
                        <a:lnTo>
                          <a:pt x="292" y="1397"/>
                        </a:lnTo>
                        <a:lnTo>
                          <a:pt x="310" y="1405"/>
                        </a:lnTo>
                        <a:lnTo>
                          <a:pt x="329" y="1413"/>
                        </a:lnTo>
                        <a:lnTo>
                          <a:pt x="349" y="1418"/>
                        </a:lnTo>
                        <a:lnTo>
                          <a:pt x="369" y="1424"/>
                        </a:lnTo>
                        <a:lnTo>
                          <a:pt x="369" y="1424"/>
                        </a:lnTo>
                        <a:lnTo>
                          <a:pt x="391" y="1427"/>
                        </a:lnTo>
                        <a:lnTo>
                          <a:pt x="413" y="1429"/>
                        </a:lnTo>
                        <a:lnTo>
                          <a:pt x="438" y="1431"/>
                        </a:lnTo>
                        <a:lnTo>
                          <a:pt x="460" y="1431"/>
                        </a:lnTo>
                        <a:lnTo>
                          <a:pt x="497" y="1429"/>
                        </a:lnTo>
                        <a:lnTo>
                          <a:pt x="513" y="1428"/>
                        </a:lnTo>
                        <a:lnTo>
                          <a:pt x="513" y="1428"/>
                        </a:lnTo>
                        <a:lnTo>
                          <a:pt x="495" y="1416"/>
                        </a:lnTo>
                        <a:lnTo>
                          <a:pt x="450" y="1387"/>
                        </a:lnTo>
                        <a:lnTo>
                          <a:pt x="423" y="1371"/>
                        </a:lnTo>
                        <a:lnTo>
                          <a:pt x="395" y="1355"/>
                        </a:lnTo>
                        <a:lnTo>
                          <a:pt x="369" y="1343"/>
                        </a:lnTo>
                        <a:lnTo>
                          <a:pt x="358" y="1337"/>
                        </a:lnTo>
                        <a:lnTo>
                          <a:pt x="347" y="1334"/>
                        </a:lnTo>
                        <a:lnTo>
                          <a:pt x="347" y="1334"/>
                        </a:lnTo>
                        <a:lnTo>
                          <a:pt x="310" y="1324"/>
                        </a:lnTo>
                        <a:lnTo>
                          <a:pt x="293" y="1318"/>
                        </a:lnTo>
                        <a:lnTo>
                          <a:pt x="277" y="1311"/>
                        </a:lnTo>
                        <a:lnTo>
                          <a:pt x="261" y="1302"/>
                        </a:lnTo>
                        <a:lnTo>
                          <a:pt x="244" y="1290"/>
                        </a:lnTo>
                        <a:lnTo>
                          <a:pt x="226" y="1274"/>
                        </a:lnTo>
                        <a:lnTo>
                          <a:pt x="207" y="1253"/>
                        </a:lnTo>
                        <a:lnTo>
                          <a:pt x="207" y="1253"/>
                        </a:lnTo>
                        <a:lnTo>
                          <a:pt x="197" y="1239"/>
                        </a:lnTo>
                        <a:lnTo>
                          <a:pt x="187" y="1225"/>
                        </a:lnTo>
                        <a:lnTo>
                          <a:pt x="176" y="1207"/>
                        </a:lnTo>
                        <a:lnTo>
                          <a:pt x="166" y="1187"/>
                        </a:lnTo>
                        <a:lnTo>
                          <a:pt x="145" y="1148"/>
                        </a:lnTo>
                        <a:lnTo>
                          <a:pt x="128" y="1109"/>
                        </a:lnTo>
                        <a:lnTo>
                          <a:pt x="115" y="1075"/>
                        </a:lnTo>
                        <a:lnTo>
                          <a:pt x="106" y="1048"/>
                        </a:lnTo>
                        <a:lnTo>
                          <a:pt x="104" y="1040"/>
                        </a:lnTo>
                        <a:lnTo>
                          <a:pt x="103" y="1034"/>
                        </a:lnTo>
                        <a:lnTo>
                          <a:pt x="104" y="1033"/>
                        </a:lnTo>
                        <a:lnTo>
                          <a:pt x="105" y="1033"/>
                        </a:lnTo>
                        <a:lnTo>
                          <a:pt x="108" y="1037"/>
                        </a:lnTo>
                        <a:lnTo>
                          <a:pt x="108" y="1037"/>
                        </a:lnTo>
                        <a:lnTo>
                          <a:pt x="131" y="1067"/>
                        </a:lnTo>
                        <a:lnTo>
                          <a:pt x="158" y="1104"/>
                        </a:lnTo>
                        <a:lnTo>
                          <a:pt x="186" y="1141"/>
                        </a:lnTo>
                        <a:lnTo>
                          <a:pt x="199" y="1158"/>
                        </a:lnTo>
                        <a:lnTo>
                          <a:pt x="212" y="1172"/>
                        </a:lnTo>
                        <a:lnTo>
                          <a:pt x="212" y="1172"/>
                        </a:lnTo>
                        <a:lnTo>
                          <a:pt x="218" y="1178"/>
                        </a:lnTo>
                        <a:lnTo>
                          <a:pt x="229" y="1185"/>
                        </a:lnTo>
                        <a:lnTo>
                          <a:pt x="252" y="1202"/>
                        </a:lnTo>
                        <a:lnTo>
                          <a:pt x="281" y="1220"/>
                        </a:lnTo>
                        <a:lnTo>
                          <a:pt x="312" y="1237"/>
                        </a:lnTo>
                        <a:lnTo>
                          <a:pt x="365" y="1267"/>
                        </a:lnTo>
                        <a:lnTo>
                          <a:pt x="387" y="1280"/>
                        </a:lnTo>
                        <a:lnTo>
                          <a:pt x="387" y="1280"/>
                        </a:lnTo>
                        <a:lnTo>
                          <a:pt x="368" y="1253"/>
                        </a:lnTo>
                        <a:lnTo>
                          <a:pt x="321" y="1191"/>
                        </a:lnTo>
                        <a:lnTo>
                          <a:pt x="292" y="1155"/>
                        </a:lnTo>
                        <a:lnTo>
                          <a:pt x="262" y="1120"/>
                        </a:lnTo>
                        <a:lnTo>
                          <a:pt x="235" y="1091"/>
                        </a:lnTo>
                        <a:lnTo>
                          <a:pt x="223" y="1078"/>
                        </a:lnTo>
                        <a:lnTo>
                          <a:pt x="212" y="1068"/>
                        </a:lnTo>
                        <a:lnTo>
                          <a:pt x="212" y="1068"/>
                        </a:lnTo>
                        <a:lnTo>
                          <a:pt x="200" y="1058"/>
                        </a:lnTo>
                        <a:lnTo>
                          <a:pt x="189" y="1046"/>
                        </a:lnTo>
                        <a:lnTo>
                          <a:pt x="178" y="1032"/>
                        </a:lnTo>
                        <a:lnTo>
                          <a:pt x="166" y="1016"/>
                        </a:lnTo>
                        <a:lnTo>
                          <a:pt x="142" y="981"/>
                        </a:lnTo>
                        <a:lnTo>
                          <a:pt x="118" y="945"/>
                        </a:lnTo>
                        <a:lnTo>
                          <a:pt x="98" y="912"/>
                        </a:lnTo>
                        <a:lnTo>
                          <a:pt x="82" y="883"/>
                        </a:lnTo>
                        <a:lnTo>
                          <a:pt x="68" y="856"/>
                        </a:lnTo>
                        <a:lnTo>
                          <a:pt x="158" y="901"/>
                        </a:lnTo>
                        <a:lnTo>
                          <a:pt x="158" y="901"/>
                        </a:lnTo>
                        <a:lnTo>
                          <a:pt x="149" y="876"/>
                        </a:lnTo>
                        <a:lnTo>
                          <a:pt x="128" y="814"/>
                        </a:lnTo>
                        <a:lnTo>
                          <a:pt x="104" y="744"/>
                        </a:lnTo>
                        <a:lnTo>
                          <a:pt x="91" y="713"/>
                        </a:lnTo>
                        <a:lnTo>
                          <a:pt x="81" y="690"/>
                        </a:lnTo>
                        <a:lnTo>
                          <a:pt x="81" y="690"/>
                        </a:lnTo>
                        <a:lnTo>
                          <a:pt x="32" y="592"/>
                        </a:lnTo>
                        <a:lnTo>
                          <a:pt x="0" y="532"/>
                        </a:lnTo>
                        <a:lnTo>
                          <a:pt x="0" y="532"/>
                        </a:lnTo>
                        <a:lnTo>
                          <a:pt x="7" y="536"/>
                        </a:lnTo>
                        <a:lnTo>
                          <a:pt x="25" y="547"/>
                        </a:lnTo>
                        <a:lnTo>
                          <a:pt x="35" y="555"/>
                        </a:lnTo>
                        <a:lnTo>
                          <a:pt x="46" y="563"/>
                        </a:lnTo>
                        <a:lnTo>
                          <a:pt x="58" y="572"/>
                        </a:lnTo>
                        <a:lnTo>
                          <a:pt x="68" y="582"/>
                        </a:lnTo>
                        <a:lnTo>
                          <a:pt x="68" y="582"/>
                        </a:lnTo>
                        <a:lnTo>
                          <a:pt x="78" y="594"/>
                        </a:lnTo>
                        <a:lnTo>
                          <a:pt x="90" y="611"/>
                        </a:lnTo>
                        <a:lnTo>
                          <a:pt x="115" y="650"/>
                        </a:lnTo>
                        <a:lnTo>
                          <a:pt x="135" y="684"/>
                        </a:lnTo>
                        <a:lnTo>
                          <a:pt x="144" y="699"/>
                        </a:lnTo>
                        <a:lnTo>
                          <a:pt x="144" y="699"/>
                        </a:lnTo>
                        <a:lnTo>
                          <a:pt x="142" y="685"/>
                        </a:lnTo>
                        <a:lnTo>
                          <a:pt x="139" y="650"/>
                        </a:lnTo>
                        <a:lnTo>
                          <a:pt x="136" y="628"/>
                        </a:lnTo>
                        <a:lnTo>
                          <a:pt x="135" y="603"/>
                        </a:lnTo>
                        <a:lnTo>
                          <a:pt x="134" y="576"/>
                        </a:lnTo>
                        <a:lnTo>
                          <a:pt x="135" y="550"/>
                        </a:lnTo>
                        <a:lnTo>
                          <a:pt x="135" y="550"/>
                        </a:lnTo>
                        <a:lnTo>
                          <a:pt x="139" y="522"/>
                        </a:lnTo>
                        <a:lnTo>
                          <a:pt x="143" y="491"/>
                        </a:lnTo>
                        <a:lnTo>
                          <a:pt x="150" y="458"/>
                        </a:lnTo>
                        <a:lnTo>
                          <a:pt x="157" y="424"/>
                        </a:lnTo>
                        <a:lnTo>
                          <a:pt x="169" y="367"/>
                        </a:lnTo>
                        <a:lnTo>
                          <a:pt x="173" y="344"/>
                        </a:lnTo>
                        <a:lnTo>
                          <a:pt x="176" y="330"/>
                        </a:lnTo>
                        <a:lnTo>
                          <a:pt x="176" y="330"/>
                        </a:lnTo>
                        <a:lnTo>
                          <a:pt x="176" y="317"/>
                        </a:lnTo>
                        <a:lnTo>
                          <a:pt x="175" y="304"/>
                        </a:lnTo>
                        <a:lnTo>
                          <a:pt x="170" y="273"/>
                        </a:lnTo>
                        <a:lnTo>
                          <a:pt x="164" y="250"/>
                        </a:lnTo>
                        <a:lnTo>
                          <a:pt x="162" y="239"/>
                        </a:lnTo>
                        <a:lnTo>
                          <a:pt x="162" y="239"/>
                        </a:lnTo>
                        <a:lnTo>
                          <a:pt x="184" y="308"/>
                        </a:lnTo>
                        <a:lnTo>
                          <a:pt x="198" y="361"/>
                        </a:lnTo>
                        <a:lnTo>
                          <a:pt x="204" y="382"/>
                        </a:lnTo>
                        <a:lnTo>
                          <a:pt x="207" y="397"/>
                        </a:lnTo>
                        <a:lnTo>
                          <a:pt x="207" y="397"/>
                        </a:lnTo>
                        <a:lnTo>
                          <a:pt x="209" y="418"/>
                        </a:lnTo>
                        <a:lnTo>
                          <a:pt x="212" y="441"/>
                        </a:lnTo>
                        <a:lnTo>
                          <a:pt x="212" y="465"/>
                        </a:lnTo>
                        <a:lnTo>
                          <a:pt x="212" y="465"/>
                        </a:lnTo>
                        <a:lnTo>
                          <a:pt x="213" y="436"/>
                        </a:lnTo>
                        <a:lnTo>
                          <a:pt x="215" y="407"/>
                        </a:lnTo>
                        <a:lnTo>
                          <a:pt x="220" y="372"/>
                        </a:lnTo>
                        <a:lnTo>
                          <a:pt x="224" y="334"/>
                        </a:lnTo>
                        <a:lnTo>
                          <a:pt x="232" y="298"/>
                        </a:lnTo>
                        <a:lnTo>
                          <a:pt x="236" y="282"/>
                        </a:lnTo>
                        <a:lnTo>
                          <a:pt x="241" y="266"/>
                        </a:lnTo>
                        <a:lnTo>
                          <a:pt x="247" y="254"/>
                        </a:lnTo>
                        <a:lnTo>
                          <a:pt x="252" y="244"/>
                        </a:lnTo>
                        <a:lnTo>
                          <a:pt x="252" y="244"/>
                        </a:lnTo>
                        <a:lnTo>
                          <a:pt x="289" y="191"/>
                        </a:lnTo>
                        <a:lnTo>
                          <a:pt x="337" y="120"/>
                        </a:lnTo>
                        <a:lnTo>
                          <a:pt x="396" y="32"/>
                        </a:lnTo>
                        <a:lnTo>
                          <a:pt x="396" y="32"/>
                        </a:lnTo>
                        <a:lnTo>
                          <a:pt x="378" y="78"/>
                        </a:lnTo>
                        <a:lnTo>
                          <a:pt x="362" y="117"/>
                        </a:lnTo>
                        <a:lnTo>
                          <a:pt x="351" y="149"/>
                        </a:lnTo>
                        <a:lnTo>
                          <a:pt x="351" y="149"/>
                        </a:lnTo>
                        <a:lnTo>
                          <a:pt x="347" y="162"/>
                        </a:lnTo>
                        <a:lnTo>
                          <a:pt x="342" y="172"/>
                        </a:lnTo>
                        <a:lnTo>
                          <a:pt x="331" y="193"/>
                        </a:lnTo>
                        <a:lnTo>
                          <a:pt x="325" y="205"/>
                        </a:lnTo>
                        <a:lnTo>
                          <a:pt x="320" y="217"/>
                        </a:lnTo>
                        <a:lnTo>
                          <a:pt x="315" y="232"/>
                        </a:lnTo>
                        <a:lnTo>
                          <a:pt x="311" y="248"/>
                        </a:lnTo>
                        <a:lnTo>
                          <a:pt x="311" y="248"/>
                        </a:lnTo>
                        <a:lnTo>
                          <a:pt x="307" y="265"/>
                        </a:lnTo>
                        <a:lnTo>
                          <a:pt x="305" y="280"/>
                        </a:lnTo>
                        <a:lnTo>
                          <a:pt x="304" y="300"/>
                        </a:lnTo>
                        <a:lnTo>
                          <a:pt x="304" y="316"/>
                        </a:lnTo>
                        <a:lnTo>
                          <a:pt x="303" y="323"/>
                        </a:lnTo>
                        <a:lnTo>
                          <a:pt x="302" y="330"/>
                        </a:lnTo>
                        <a:lnTo>
                          <a:pt x="302" y="330"/>
                        </a:lnTo>
                        <a:lnTo>
                          <a:pt x="290" y="370"/>
                        </a:lnTo>
                        <a:lnTo>
                          <a:pt x="283" y="395"/>
                        </a:lnTo>
                        <a:lnTo>
                          <a:pt x="279" y="406"/>
                        </a:lnTo>
                        <a:lnTo>
                          <a:pt x="275" y="415"/>
                        </a:lnTo>
                        <a:lnTo>
                          <a:pt x="275" y="415"/>
                        </a:lnTo>
                        <a:lnTo>
                          <a:pt x="272" y="421"/>
                        </a:lnTo>
                        <a:lnTo>
                          <a:pt x="270" y="427"/>
                        </a:lnTo>
                        <a:lnTo>
                          <a:pt x="267" y="447"/>
                        </a:lnTo>
                        <a:lnTo>
                          <a:pt x="265" y="469"/>
                        </a:lnTo>
                        <a:lnTo>
                          <a:pt x="261" y="493"/>
                        </a:lnTo>
                        <a:lnTo>
                          <a:pt x="258" y="536"/>
                        </a:lnTo>
                        <a:lnTo>
                          <a:pt x="257" y="555"/>
                        </a:lnTo>
                        <a:lnTo>
                          <a:pt x="257" y="555"/>
                        </a:lnTo>
                        <a:lnTo>
                          <a:pt x="286" y="470"/>
                        </a:lnTo>
                        <a:lnTo>
                          <a:pt x="310" y="404"/>
                        </a:lnTo>
                        <a:lnTo>
                          <a:pt x="321" y="376"/>
                        </a:lnTo>
                        <a:lnTo>
                          <a:pt x="329" y="357"/>
                        </a:lnTo>
                        <a:lnTo>
                          <a:pt x="329" y="357"/>
                        </a:lnTo>
                        <a:lnTo>
                          <a:pt x="335" y="344"/>
                        </a:lnTo>
                        <a:lnTo>
                          <a:pt x="341" y="334"/>
                        </a:lnTo>
                        <a:lnTo>
                          <a:pt x="349" y="321"/>
                        </a:lnTo>
                        <a:lnTo>
                          <a:pt x="352" y="315"/>
                        </a:lnTo>
                        <a:lnTo>
                          <a:pt x="355" y="310"/>
                        </a:lnTo>
                        <a:lnTo>
                          <a:pt x="356" y="305"/>
                        </a:lnTo>
                        <a:lnTo>
                          <a:pt x="356" y="298"/>
                        </a:lnTo>
                        <a:lnTo>
                          <a:pt x="356" y="298"/>
                        </a:lnTo>
                        <a:lnTo>
                          <a:pt x="356" y="289"/>
                        </a:lnTo>
                        <a:lnTo>
                          <a:pt x="358" y="278"/>
                        </a:lnTo>
                        <a:lnTo>
                          <a:pt x="364" y="250"/>
                        </a:lnTo>
                        <a:lnTo>
                          <a:pt x="367" y="233"/>
                        </a:lnTo>
                        <a:lnTo>
                          <a:pt x="373" y="214"/>
                        </a:lnTo>
                        <a:lnTo>
                          <a:pt x="379" y="193"/>
                        </a:lnTo>
                        <a:lnTo>
                          <a:pt x="387" y="172"/>
                        </a:lnTo>
                        <a:lnTo>
                          <a:pt x="387" y="172"/>
                        </a:lnTo>
                        <a:lnTo>
                          <a:pt x="393" y="161"/>
                        </a:lnTo>
                        <a:lnTo>
                          <a:pt x="401" y="147"/>
                        </a:lnTo>
                        <a:lnTo>
                          <a:pt x="410" y="134"/>
                        </a:lnTo>
                        <a:lnTo>
                          <a:pt x="421" y="119"/>
                        </a:lnTo>
                        <a:lnTo>
                          <a:pt x="445" y="89"/>
                        </a:lnTo>
                        <a:lnTo>
                          <a:pt x="472" y="60"/>
                        </a:lnTo>
                        <a:lnTo>
                          <a:pt x="495" y="35"/>
                        </a:lnTo>
                        <a:lnTo>
                          <a:pt x="515" y="14"/>
                        </a:lnTo>
                        <a:lnTo>
                          <a:pt x="529" y="3"/>
                        </a:lnTo>
                        <a:lnTo>
                          <a:pt x="531" y="0"/>
                        </a:lnTo>
                        <a:lnTo>
                          <a:pt x="531" y="1"/>
                        </a:lnTo>
                        <a:lnTo>
                          <a:pt x="531" y="1"/>
                        </a:lnTo>
                        <a:lnTo>
                          <a:pt x="526" y="10"/>
                        </a:lnTo>
                        <a:lnTo>
                          <a:pt x="514" y="28"/>
                        </a:lnTo>
                        <a:lnTo>
                          <a:pt x="487" y="78"/>
                        </a:lnTo>
                        <a:lnTo>
                          <a:pt x="473" y="107"/>
                        </a:lnTo>
                        <a:lnTo>
                          <a:pt x="459" y="134"/>
                        </a:lnTo>
                        <a:lnTo>
                          <a:pt x="450" y="156"/>
                        </a:lnTo>
                        <a:lnTo>
                          <a:pt x="447" y="165"/>
                        </a:lnTo>
                        <a:lnTo>
                          <a:pt x="446" y="172"/>
                        </a:lnTo>
                        <a:lnTo>
                          <a:pt x="446" y="172"/>
                        </a:lnTo>
                        <a:lnTo>
                          <a:pt x="441" y="199"/>
                        </a:lnTo>
                        <a:lnTo>
                          <a:pt x="436" y="226"/>
                        </a:lnTo>
                        <a:lnTo>
                          <a:pt x="428" y="257"/>
                        </a:lnTo>
                        <a:lnTo>
                          <a:pt x="428" y="257"/>
                        </a:lnTo>
                        <a:lnTo>
                          <a:pt x="436" y="244"/>
                        </a:lnTo>
                        <a:lnTo>
                          <a:pt x="445" y="229"/>
                        </a:lnTo>
                        <a:lnTo>
                          <a:pt x="458" y="210"/>
                        </a:lnTo>
                        <a:lnTo>
                          <a:pt x="474" y="190"/>
                        </a:lnTo>
                        <a:lnTo>
                          <a:pt x="493" y="170"/>
                        </a:lnTo>
                        <a:lnTo>
                          <a:pt x="504" y="158"/>
                        </a:lnTo>
                        <a:lnTo>
                          <a:pt x="515" y="149"/>
                        </a:lnTo>
                        <a:lnTo>
                          <a:pt x="528" y="140"/>
                        </a:lnTo>
                        <a:lnTo>
                          <a:pt x="540" y="131"/>
                        </a:lnTo>
                        <a:lnTo>
                          <a:pt x="540" y="131"/>
                        </a:lnTo>
                        <a:lnTo>
                          <a:pt x="568" y="116"/>
                        </a:lnTo>
                        <a:lnTo>
                          <a:pt x="601" y="99"/>
                        </a:lnTo>
                        <a:lnTo>
                          <a:pt x="634" y="84"/>
                        </a:lnTo>
                        <a:lnTo>
                          <a:pt x="665" y="71"/>
                        </a:lnTo>
                        <a:lnTo>
                          <a:pt x="717" y="49"/>
                        </a:lnTo>
                        <a:lnTo>
                          <a:pt x="738" y="41"/>
                        </a:lnTo>
                        <a:lnTo>
                          <a:pt x="738" y="41"/>
                        </a:lnTo>
                        <a:lnTo>
                          <a:pt x="721" y="65"/>
                        </a:lnTo>
                        <a:lnTo>
                          <a:pt x="703" y="90"/>
                        </a:lnTo>
                        <a:lnTo>
                          <a:pt x="681" y="120"/>
                        </a:lnTo>
                        <a:lnTo>
                          <a:pt x="654" y="152"/>
                        </a:lnTo>
                        <a:lnTo>
                          <a:pt x="626" y="183"/>
                        </a:lnTo>
                        <a:lnTo>
                          <a:pt x="612" y="197"/>
                        </a:lnTo>
                        <a:lnTo>
                          <a:pt x="599" y="210"/>
                        </a:lnTo>
                        <a:lnTo>
                          <a:pt x="585" y="221"/>
                        </a:lnTo>
                        <a:lnTo>
                          <a:pt x="572" y="230"/>
                        </a:lnTo>
                        <a:lnTo>
                          <a:pt x="572" y="230"/>
                        </a:lnTo>
                        <a:lnTo>
                          <a:pt x="515" y="264"/>
                        </a:lnTo>
                        <a:lnTo>
                          <a:pt x="457" y="299"/>
                        </a:lnTo>
                        <a:lnTo>
                          <a:pt x="406" y="328"/>
                        </a:lnTo>
                        <a:lnTo>
                          <a:pt x="389" y="340"/>
                        </a:lnTo>
                        <a:lnTo>
                          <a:pt x="378" y="348"/>
                        </a:lnTo>
                        <a:lnTo>
                          <a:pt x="378" y="348"/>
                        </a:lnTo>
                        <a:lnTo>
                          <a:pt x="375" y="352"/>
                        </a:lnTo>
                        <a:lnTo>
                          <a:pt x="370" y="359"/>
                        </a:lnTo>
                        <a:lnTo>
                          <a:pt x="359" y="378"/>
                        </a:lnTo>
                        <a:lnTo>
                          <a:pt x="348" y="403"/>
                        </a:lnTo>
                        <a:lnTo>
                          <a:pt x="335" y="430"/>
                        </a:lnTo>
                        <a:lnTo>
                          <a:pt x="315" y="479"/>
                        </a:lnTo>
                        <a:lnTo>
                          <a:pt x="306" y="501"/>
                        </a:lnTo>
                        <a:lnTo>
                          <a:pt x="306" y="501"/>
                        </a:lnTo>
                        <a:lnTo>
                          <a:pt x="322" y="476"/>
                        </a:lnTo>
                        <a:lnTo>
                          <a:pt x="340" y="451"/>
                        </a:lnTo>
                        <a:lnTo>
                          <a:pt x="361" y="422"/>
                        </a:lnTo>
                        <a:lnTo>
                          <a:pt x="385" y="393"/>
                        </a:lnTo>
                        <a:lnTo>
                          <a:pt x="397" y="379"/>
                        </a:lnTo>
                        <a:lnTo>
                          <a:pt x="409" y="367"/>
                        </a:lnTo>
                        <a:lnTo>
                          <a:pt x="420" y="357"/>
                        </a:lnTo>
                        <a:lnTo>
                          <a:pt x="431" y="348"/>
                        </a:lnTo>
                        <a:lnTo>
                          <a:pt x="441" y="342"/>
                        </a:lnTo>
                        <a:lnTo>
                          <a:pt x="446" y="340"/>
                        </a:lnTo>
                        <a:lnTo>
                          <a:pt x="450" y="339"/>
                        </a:lnTo>
                        <a:lnTo>
                          <a:pt x="450" y="339"/>
                        </a:lnTo>
                        <a:lnTo>
                          <a:pt x="482" y="333"/>
                        </a:lnTo>
                        <a:lnTo>
                          <a:pt x="509" y="326"/>
                        </a:lnTo>
                        <a:lnTo>
                          <a:pt x="533" y="317"/>
                        </a:lnTo>
                        <a:lnTo>
                          <a:pt x="558" y="307"/>
                        </a:lnTo>
                        <a:lnTo>
                          <a:pt x="558" y="307"/>
                        </a:lnTo>
                        <a:lnTo>
                          <a:pt x="572" y="299"/>
                        </a:lnTo>
                        <a:lnTo>
                          <a:pt x="587" y="289"/>
                        </a:lnTo>
                        <a:lnTo>
                          <a:pt x="603" y="278"/>
                        </a:lnTo>
                        <a:lnTo>
                          <a:pt x="618" y="265"/>
                        </a:lnTo>
                        <a:lnTo>
                          <a:pt x="643" y="244"/>
                        </a:lnTo>
                        <a:lnTo>
                          <a:pt x="653" y="235"/>
                        </a:lnTo>
                        <a:lnTo>
                          <a:pt x="653" y="235"/>
                        </a:lnTo>
                        <a:lnTo>
                          <a:pt x="640" y="253"/>
                        </a:lnTo>
                        <a:lnTo>
                          <a:pt x="609" y="296"/>
                        </a:lnTo>
                        <a:lnTo>
                          <a:pt x="590" y="319"/>
                        </a:lnTo>
                        <a:lnTo>
                          <a:pt x="571" y="342"/>
                        </a:lnTo>
                        <a:lnTo>
                          <a:pt x="551" y="361"/>
                        </a:lnTo>
                        <a:lnTo>
                          <a:pt x="544" y="369"/>
                        </a:lnTo>
                        <a:lnTo>
                          <a:pt x="536" y="375"/>
                        </a:lnTo>
                        <a:lnTo>
                          <a:pt x="536" y="375"/>
                        </a:lnTo>
                        <a:lnTo>
                          <a:pt x="518" y="385"/>
                        </a:lnTo>
                        <a:lnTo>
                          <a:pt x="495" y="396"/>
                        </a:lnTo>
                        <a:lnTo>
                          <a:pt x="441" y="421"/>
                        </a:lnTo>
                        <a:lnTo>
                          <a:pt x="414" y="435"/>
                        </a:lnTo>
                        <a:lnTo>
                          <a:pt x="389" y="450"/>
                        </a:lnTo>
                        <a:lnTo>
                          <a:pt x="379" y="458"/>
                        </a:lnTo>
                        <a:lnTo>
                          <a:pt x="369" y="466"/>
                        </a:lnTo>
                        <a:lnTo>
                          <a:pt x="361" y="475"/>
                        </a:lnTo>
                        <a:lnTo>
                          <a:pt x="356" y="483"/>
                        </a:lnTo>
                        <a:lnTo>
                          <a:pt x="356" y="483"/>
                        </a:lnTo>
                        <a:lnTo>
                          <a:pt x="330" y="529"/>
                        </a:lnTo>
                        <a:lnTo>
                          <a:pt x="298" y="585"/>
                        </a:lnTo>
                        <a:lnTo>
                          <a:pt x="261" y="654"/>
                        </a:lnTo>
                        <a:lnTo>
                          <a:pt x="261" y="654"/>
                        </a:lnTo>
                        <a:lnTo>
                          <a:pt x="274" y="633"/>
                        </a:lnTo>
                        <a:lnTo>
                          <a:pt x="287" y="612"/>
                        </a:lnTo>
                        <a:lnTo>
                          <a:pt x="305" y="585"/>
                        </a:lnTo>
                        <a:lnTo>
                          <a:pt x="324" y="558"/>
                        </a:lnTo>
                        <a:lnTo>
                          <a:pt x="346" y="530"/>
                        </a:lnTo>
                        <a:lnTo>
                          <a:pt x="367" y="506"/>
                        </a:lnTo>
                        <a:lnTo>
                          <a:pt x="377" y="496"/>
                        </a:lnTo>
                        <a:lnTo>
                          <a:pt x="387" y="487"/>
                        </a:lnTo>
                        <a:lnTo>
                          <a:pt x="387" y="487"/>
                        </a:lnTo>
                        <a:lnTo>
                          <a:pt x="409" y="471"/>
                        </a:lnTo>
                        <a:lnTo>
                          <a:pt x="432" y="456"/>
                        </a:lnTo>
                        <a:lnTo>
                          <a:pt x="456" y="441"/>
                        </a:lnTo>
                        <a:lnTo>
                          <a:pt x="479" y="429"/>
                        </a:lnTo>
                        <a:lnTo>
                          <a:pt x="499" y="420"/>
                        </a:lnTo>
                        <a:lnTo>
                          <a:pt x="508" y="416"/>
                        </a:lnTo>
                        <a:lnTo>
                          <a:pt x="514" y="415"/>
                        </a:lnTo>
                        <a:lnTo>
                          <a:pt x="519" y="415"/>
                        </a:lnTo>
                        <a:lnTo>
                          <a:pt x="522" y="416"/>
                        </a:lnTo>
                        <a:lnTo>
                          <a:pt x="523" y="417"/>
                        </a:lnTo>
                        <a:lnTo>
                          <a:pt x="523" y="420"/>
                        </a:lnTo>
                        <a:lnTo>
                          <a:pt x="522" y="424"/>
                        </a:lnTo>
                        <a:lnTo>
                          <a:pt x="522" y="424"/>
                        </a:lnTo>
                        <a:lnTo>
                          <a:pt x="519" y="431"/>
                        </a:lnTo>
                        <a:lnTo>
                          <a:pt x="512" y="438"/>
                        </a:lnTo>
                        <a:lnTo>
                          <a:pt x="504" y="444"/>
                        </a:lnTo>
                        <a:lnTo>
                          <a:pt x="494" y="453"/>
                        </a:lnTo>
                        <a:lnTo>
                          <a:pt x="440" y="493"/>
                        </a:lnTo>
                        <a:lnTo>
                          <a:pt x="410" y="516"/>
                        </a:lnTo>
                        <a:lnTo>
                          <a:pt x="395" y="530"/>
                        </a:lnTo>
                        <a:lnTo>
                          <a:pt x="380" y="543"/>
                        </a:lnTo>
                        <a:lnTo>
                          <a:pt x="367" y="558"/>
                        </a:lnTo>
                        <a:lnTo>
                          <a:pt x="355" y="573"/>
                        </a:lnTo>
                        <a:lnTo>
                          <a:pt x="343" y="588"/>
                        </a:lnTo>
                        <a:lnTo>
                          <a:pt x="333" y="604"/>
                        </a:lnTo>
                        <a:lnTo>
                          <a:pt x="333" y="604"/>
                        </a:lnTo>
                        <a:lnTo>
                          <a:pt x="316" y="635"/>
                        </a:lnTo>
                        <a:lnTo>
                          <a:pt x="299" y="663"/>
                        </a:lnTo>
                        <a:lnTo>
                          <a:pt x="271" y="707"/>
                        </a:lnTo>
                        <a:lnTo>
                          <a:pt x="260" y="726"/>
                        </a:lnTo>
                        <a:lnTo>
                          <a:pt x="251" y="742"/>
                        </a:lnTo>
                        <a:lnTo>
                          <a:pt x="245" y="757"/>
                        </a:lnTo>
                        <a:lnTo>
                          <a:pt x="244" y="764"/>
                        </a:lnTo>
                        <a:lnTo>
                          <a:pt x="243" y="771"/>
                        </a:lnTo>
                        <a:lnTo>
                          <a:pt x="243" y="771"/>
                        </a:lnTo>
                        <a:lnTo>
                          <a:pt x="243" y="779"/>
                        </a:lnTo>
                        <a:lnTo>
                          <a:pt x="244" y="790"/>
                        </a:lnTo>
                        <a:lnTo>
                          <a:pt x="248" y="817"/>
                        </a:lnTo>
                        <a:lnTo>
                          <a:pt x="253" y="850"/>
                        </a:lnTo>
                        <a:lnTo>
                          <a:pt x="261" y="883"/>
                        </a:lnTo>
                        <a:lnTo>
                          <a:pt x="275" y="946"/>
                        </a:lnTo>
                        <a:lnTo>
                          <a:pt x="284" y="978"/>
                        </a:lnTo>
                        <a:lnTo>
                          <a:pt x="284" y="978"/>
                        </a:lnTo>
                        <a:lnTo>
                          <a:pt x="295" y="1000"/>
                        </a:lnTo>
                        <a:lnTo>
                          <a:pt x="302" y="1014"/>
                        </a:lnTo>
                        <a:lnTo>
                          <a:pt x="302" y="1014"/>
                        </a:lnTo>
                        <a:lnTo>
                          <a:pt x="295" y="993"/>
                        </a:lnTo>
                        <a:lnTo>
                          <a:pt x="289" y="970"/>
                        </a:lnTo>
                        <a:lnTo>
                          <a:pt x="283" y="941"/>
                        </a:lnTo>
                        <a:lnTo>
                          <a:pt x="278" y="909"/>
                        </a:lnTo>
                        <a:lnTo>
                          <a:pt x="276" y="892"/>
                        </a:lnTo>
                        <a:lnTo>
                          <a:pt x="275" y="876"/>
                        </a:lnTo>
                        <a:lnTo>
                          <a:pt x="276" y="859"/>
                        </a:lnTo>
                        <a:lnTo>
                          <a:pt x="277" y="842"/>
                        </a:lnTo>
                        <a:lnTo>
                          <a:pt x="279" y="826"/>
                        </a:lnTo>
                        <a:lnTo>
                          <a:pt x="284" y="811"/>
                        </a:lnTo>
                        <a:lnTo>
                          <a:pt x="284" y="811"/>
                        </a:lnTo>
                        <a:lnTo>
                          <a:pt x="294" y="785"/>
                        </a:lnTo>
                        <a:lnTo>
                          <a:pt x="303" y="766"/>
                        </a:lnTo>
                        <a:lnTo>
                          <a:pt x="312" y="751"/>
                        </a:lnTo>
                        <a:lnTo>
                          <a:pt x="320" y="738"/>
                        </a:lnTo>
                        <a:lnTo>
                          <a:pt x="326" y="727"/>
                        </a:lnTo>
                        <a:lnTo>
                          <a:pt x="334" y="715"/>
                        </a:lnTo>
                        <a:lnTo>
                          <a:pt x="341" y="702"/>
                        </a:lnTo>
                        <a:lnTo>
                          <a:pt x="347" y="685"/>
                        </a:lnTo>
                        <a:lnTo>
                          <a:pt x="347" y="685"/>
                        </a:lnTo>
                        <a:lnTo>
                          <a:pt x="352" y="668"/>
                        </a:lnTo>
                        <a:lnTo>
                          <a:pt x="356" y="653"/>
                        </a:lnTo>
                        <a:lnTo>
                          <a:pt x="360" y="631"/>
                        </a:lnTo>
                        <a:lnTo>
                          <a:pt x="362" y="624"/>
                        </a:lnTo>
                        <a:lnTo>
                          <a:pt x="364" y="620"/>
                        </a:lnTo>
                        <a:lnTo>
                          <a:pt x="365" y="620"/>
                        </a:lnTo>
                        <a:lnTo>
                          <a:pt x="366" y="620"/>
                        </a:lnTo>
                        <a:lnTo>
                          <a:pt x="369" y="622"/>
                        </a:lnTo>
                        <a:lnTo>
                          <a:pt x="369" y="622"/>
                        </a:lnTo>
                        <a:lnTo>
                          <a:pt x="373" y="629"/>
                        </a:lnTo>
                        <a:lnTo>
                          <a:pt x="376" y="639"/>
                        </a:lnTo>
                        <a:lnTo>
                          <a:pt x="378" y="653"/>
                        </a:lnTo>
                        <a:lnTo>
                          <a:pt x="380" y="668"/>
                        </a:lnTo>
                        <a:lnTo>
                          <a:pt x="382" y="688"/>
                        </a:lnTo>
                        <a:lnTo>
                          <a:pt x="380" y="708"/>
                        </a:lnTo>
                        <a:lnTo>
                          <a:pt x="378" y="730"/>
                        </a:lnTo>
                        <a:lnTo>
                          <a:pt x="374" y="753"/>
                        </a:lnTo>
                        <a:lnTo>
                          <a:pt x="374" y="753"/>
                        </a:lnTo>
                        <a:lnTo>
                          <a:pt x="362" y="794"/>
                        </a:lnTo>
                        <a:lnTo>
                          <a:pt x="351" y="828"/>
                        </a:lnTo>
                        <a:lnTo>
                          <a:pt x="343" y="853"/>
                        </a:lnTo>
                        <a:lnTo>
                          <a:pt x="338" y="865"/>
                        </a:lnTo>
                        <a:lnTo>
                          <a:pt x="338" y="865"/>
                        </a:lnTo>
                        <a:lnTo>
                          <a:pt x="334" y="874"/>
                        </a:lnTo>
                        <a:lnTo>
                          <a:pt x="331" y="888"/>
                        </a:lnTo>
                        <a:lnTo>
                          <a:pt x="324" y="915"/>
                        </a:lnTo>
                        <a:lnTo>
                          <a:pt x="324" y="915"/>
                        </a:lnTo>
                        <a:lnTo>
                          <a:pt x="323" y="923"/>
                        </a:lnTo>
                        <a:lnTo>
                          <a:pt x="322" y="934"/>
                        </a:lnTo>
                        <a:lnTo>
                          <a:pt x="321" y="959"/>
                        </a:lnTo>
                        <a:lnTo>
                          <a:pt x="320" y="991"/>
                        </a:lnTo>
                        <a:lnTo>
                          <a:pt x="320" y="991"/>
                        </a:lnTo>
                        <a:lnTo>
                          <a:pt x="321" y="977"/>
                        </a:lnTo>
                        <a:lnTo>
                          <a:pt x="323" y="962"/>
                        </a:lnTo>
                        <a:lnTo>
                          <a:pt x="325" y="945"/>
                        </a:lnTo>
                        <a:lnTo>
                          <a:pt x="329" y="930"/>
                        </a:lnTo>
                        <a:lnTo>
                          <a:pt x="334" y="915"/>
                        </a:lnTo>
                        <a:lnTo>
                          <a:pt x="337" y="910"/>
                        </a:lnTo>
                        <a:lnTo>
                          <a:pt x="340" y="907"/>
                        </a:lnTo>
                        <a:lnTo>
                          <a:pt x="343" y="906"/>
                        </a:lnTo>
                        <a:lnTo>
                          <a:pt x="347" y="906"/>
                        </a:lnTo>
                        <a:lnTo>
                          <a:pt x="347" y="906"/>
                        </a:lnTo>
                        <a:lnTo>
                          <a:pt x="350" y="909"/>
                        </a:lnTo>
                        <a:lnTo>
                          <a:pt x="355" y="915"/>
                        </a:lnTo>
                        <a:lnTo>
                          <a:pt x="358" y="923"/>
                        </a:lnTo>
                        <a:lnTo>
                          <a:pt x="362" y="933"/>
                        </a:lnTo>
                        <a:lnTo>
                          <a:pt x="369" y="958"/>
                        </a:lnTo>
                        <a:lnTo>
                          <a:pt x="376" y="984"/>
                        </a:lnTo>
                        <a:lnTo>
                          <a:pt x="380" y="1009"/>
                        </a:lnTo>
                        <a:lnTo>
                          <a:pt x="385" y="1032"/>
                        </a:lnTo>
                        <a:lnTo>
                          <a:pt x="387" y="1050"/>
                        </a:lnTo>
                        <a:lnTo>
                          <a:pt x="387" y="1050"/>
                        </a:lnTo>
                        <a:lnTo>
                          <a:pt x="386" y="1041"/>
                        </a:lnTo>
                        <a:lnTo>
                          <a:pt x="385" y="1022"/>
                        </a:lnTo>
                        <a:lnTo>
                          <a:pt x="384" y="996"/>
                        </a:lnTo>
                        <a:lnTo>
                          <a:pt x="384" y="968"/>
                        </a:lnTo>
                        <a:lnTo>
                          <a:pt x="384" y="941"/>
                        </a:lnTo>
                        <a:lnTo>
                          <a:pt x="386" y="918"/>
                        </a:lnTo>
                        <a:lnTo>
                          <a:pt x="387" y="909"/>
                        </a:lnTo>
                        <a:lnTo>
                          <a:pt x="389" y="904"/>
                        </a:lnTo>
                        <a:lnTo>
                          <a:pt x="392" y="901"/>
                        </a:lnTo>
                        <a:lnTo>
                          <a:pt x="393" y="900"/>
                        </a:lnTo>
                        <a:lnTo>
                          <a:pt x="394" y="900"/>
                        </a:lnTo>
                        <a:lnTo>
                          <a:pt x="396" y="901"/>
                        </a:lnTo>
                        <a:lnTo>
                          <a:pt x="396" y="901"/>
                        </a:lnTo>
                        <a:lnTo>
                          <a:pt x="401" y="905"/>
                        </a:lnTo>
                        <a:lnTo>
                          <a:pt x="404" y="912"/>
                        </a:lnTo>
                        <a:lnTo>
                          <a:pt x="409" y="919"/>
                        </a:lnTo>
                        <a:lnTo>
                          <a:pt x="413" y="930"/>
                        </a:lnTo>
                        <a:lnTo>
                          <a:pt x="423" y="954"/>
                        </a:lnTo>
                        <a:lnTo>
                          <a:pt x="432" y="984"/>
                        </a:lnTo>
                        <a:lnTo>
                          <a:pt x="441" y="1015"/>
                        </a:lnTo>
                        <a:lnTo>
                          <a:pt x="448" y="1047"/>
                        </a:lnTo>
                        <a:lnTo>
                          <a:pt x="455" y="1077"/>
                        </a:lnTo>
                        <a:lnTo>
                          <a:pt x="459" y="1104"/>
                        </a:lnTo>
                        <a:lnTo>
                          <a:pt x="459" y="1104"/>
                        </a:lnTo>
                        <a:lnTo>
                          <a:pt x="464" y="1141"/>
                        </a:lnTo>
                        <a:lnTo>
                          <a:pt x="467" y="1165"/>
                        </a:lnTo>
                        <a:lnTo>
                          <a:pt x="472" y="1185"/>
                        </a:lnTo>
                        <a:lnTo>
                          <a:pt x="482" y="1217"/>
                        </a:lnTo>
                        <a:lnTo>
                          <a:pt x="482" y="1217"/>
                        </a:lnTo>
                        <a:lnTo>
                          <a:pt x="487" y="1237"/>
                        </a:lnTo>
                        <a:lnTo>
                          <a:pt x="492" y="1257"/>
                        </a:lnTo>
                        <a:lnTo>
                          <a:pt x="496" y="1277"/>
                        </a:lnTo>
                        <a:lnTo>
                          <a:pt x="502" y="1299"/>
                        </a:lnTo>
                        <a:lnTo>
                          <a:pt x="509" y="1320"/>
                        </a:lnTo>
                        <a:lnTo>
                          <a:pt x="513" y="1331"/>
                        </a:lnTo>
                        <a:lnTo>
                          <a:pt x="519" y="1342"/>
                        </a:lnTo>
                        <a:lnTo>
                          <a:pt x="524" y="1353"/>
                        </a:lnTo>
                        <a:lnTo>
                          <a:pt x="531" y="1364"/>
                        </a:lnTo>
                        <a:lnTo>
                          <a:pt x="540" y="1377"/>
                        </a:lnTo>
                        <a:lnTo>
                          <a:pt x="549" y="1388"/>
                        </a:lnTo>
                        <a:lnTo>
                          <a:pt x="549" y="1388"/>
                        </a:lnTo>
                        <a:lnTo>
                          <a:pt x="569" y="1409"/>
                        </a:lnTo>
                        <a:lnTo>
                          <a:pt x="587" y="1427"/>
                        </a:lnTo>
                        <a:lnTo>
                          <a:pt x="605" y="1442"/>
                        </a:lnTo>
                        <a:lnTo>
                          <a:pt x="620" y="1451"/>
                        </a:lnTo>
                        <a:lnTo>
                          <a:pt x="634" y="1458"/>
                        </a:lnTo>
                        <a:lnTo>
                          <a:pt x="638" y="1459"/>
                        </a:lnTo>
                        <a:lnTo>
                          <a:pt x="644" y="1460"/>
                        </a:lnTo>
                        <a:lnTo>
                          <a:pt x="647" y="1459"/>
                        </a:lnTo>
                        <a:lnTo>
                          <a:pt x="649" y="1458"/>
                        </a:lnTo>
                        <a:lnTo>
                          <a:pt x="652" y="1454"/>
                        </a:lnTo>
                        <a:lnTo>
                          <a:pt x="653" y="1451"/>
                        </a:lnTo>
                        <a:lnTo>
                          <a:pt x="653" y="1451"/>
                        </a:lnTo>
                        <a:lnTo>
                          <a:pt x="653" y="1446"/>
                        </a:lnTo>
                        <a:lnTo>
                          <a:pt x="650" y="1440"/>
                        </a:lnTo>
                        <a:lnTo>
                          <a:pt x="644" y="1423"/>
                        </a:lnTo>
                        <a:lnTo>
                          <a:pt x="632" y="1402"/>
                        </a:lnTo>
                        <a:lnTo>
                          <a:pt x="620" y="1380"/>
                        </a:lnTo>
                        <a:lnTo>
                          <a:pt x="592" y="1336"/>
                        </a:lnTo>
                        <a:lnTo>
                          <a:pt x="572" y="1302"/>
                        </a:lnTo>
                        <a:lnTo>
                          <a:pt x="572" y="1302"/>
                        </a:lnTo>
                        <a:lnTo>
                          <a:pt x="555" y="1276"/>
                        </a:lnTo>
                        <a:lnTo>
                          <a:pt x="539" y="1249"/>
                        </a:lnTo>
                        <a:lnTo>
                          <a:pt x="532" y="1238"/>
                        </a:lnTo>
                        <a:lnTo>
                          <a:pt x="529" y="1230"/>
                        </a:lnTo>
                        <a:lnTo>
                          <a:pt x="529" y="1228"/>
                        </a:lnTo>
                        <a:lnTo>
                          <a:pt x="530" y="1226"/>
                        </a:lnTo>
                        <a:lnTo>
                          <a:pt x="532" y="1225"/>
                        </a:lnTo>
                        <a:lnTo>
                          <a:pt x="536" y="1226"/>
                        </a:lnTo>
                        <a:lnTo>
                          <a:pt x="536" y="1226"/>
                        </a:lnTo>
                        <a:lnTo>
                          <a:pt x="541" y="1228"/>
                        </a:lnTo>
                        <a:lnTo>
                          <a:pt x="548" y="1232"/>
                        </a:lnTo>
                        <a:lnTo>
                          <a:pt x="566" y="1246"/>
                        </a:lnTo>
                        <a:lnTo>
                          <a:pt x="587" y="1265"/>
                        </a:lnTo>
                        <a:lnTo>
                          <a:pt x="612" y="1289"/>
                        </a:lnTo>
                        <a:lnTo>
                          <a:pt x="638" y="1316"/>
                        </a:lnTo>
                        <a:lnTo>
                          <a:pt x="663" y="1344"/>
                        </a:lnTo>
                        <a:lnTo>
                          <a:pt x="684" y="1371"/>
                        </a:lnTo>
                        <a:lnTo>
                          <a:pt x="694" y="1384"/>
                        </a:lnTo>
                        <a:lnTo>
                          <a:pt x="702" y="1397"/>
                        </a:lnTo>
                        <a:lnTo>
                          <a:pt x="702" y="1397"/>
                        </a:lnTo>
                        <a:lnTo>
                          <a:pt x="728" y="1438"/>
                        </a:lnTo>
                        <a:lnTo>
                          <a:pt x="745" y="1465"/>
                        </a:lnTo>
                        <a:lnTo>
                          <a:pt x="758" y="1483"/>
                        </a:lnTo>
                        <a:lnTo>
                          <a:pt x="764" y="1490"/>
                        </a:lnTo>
                        <a:lnTo>
                          <a:pt x="770" y="1496"/>
                        </a:lnTo>
                        <a:lnTo>
                          <a:pt x="770" y="1496"/>
                        </a:lnTo>
                        <a:lnTo>
                          <a:pt x="780" y="1503"/>
                        </a:lnTo>
                        <a:lnTo>
                          <a:pt x="798" y="1513"/>
                        </a:lnTo>
                        <a:lnTo>
                          <a:pt x="846" y="1536"/>
                        </a:lnTo>
                        <a:lnTo>
                          <a:pt x="897" y="1562"/>
                        </a:lnTo>
                        <a:lnTo>
                          <a:pt x="917" y="1574"/>
                        </a:lnTo>
                        <a:lnTo>
                          <a:pt x="932" y="1581"/>
                        </a:lnTo>
                        <a:lnTo>
                          <a:pt x="932" y="1581"/>
                        </a:lnTo>
                        <a:lnTo>
                          <a:pt x="959" y="1597"/>
                        </a:lnTo>
                        <a:lnTo>
                          <a:pt x="989" y="1614"/>
                        </a:lnTo>
                        <a:lnTo>
                          <a:pt x="1001" y="1622"/>
                        </a:lnTo>
                        <a:lnTo>
                          <a:pt x="1009" y="1629"/>
                        </a:lnTo>
                        <a:lnTo>
                          <a:pt x="1012" y="1631"/>
                        </a:lnTo>
                        <a:lnTo>
                          <a:pt x="1013" y="1633"/>
                        </a:lnTo>
                        <a:lnTo>
                          <a:pt x="1012" y="1634"/>
                        </a:lnTo>
                        <a:lnTo>
                          <a:pt x="1008" y="1635"/>
                        </a:lnTo>
                        <a:lnTo>
                          <a:pt x="1008" y="1635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Freeform 200">
                    <a:extLst>
                      <a:ext uri="{FF2B5EF4-FFF2-40B4-BE49-F238E27FC236}">
                        <a16:creationId xmlns:a16="http://schemas.microsoft.com/office/drawing/2014/main" id="{D9208C26-0444-4150-8C37-A6ED01B3FD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" y="1009"/>
                    <a:ext cx="829" cy="1671"/>
                  </a:xfrm>
                  <a:custGeom>
                    <a:avLst/>
                    <a:gdLst>
                      <a:gd name="T0" fmla="*/ 118 w 829"/>
                      <a:gd name="T1" fmla="*/ 1597 h 1671"/>
                      <a:gd name="T2" fmla="*/ 148 w 829"/>
                      <a:gd name="T3" fmla="*/ 1538 h 1671"/>
                      <a:gd name="T4" fmla="*/ 194 w 829"/>
                      <a:gd name="T5" fmla="*/ 1435 h 1671"/>
                      <a:gd name="T6" fmla="*/ 219 w 829"/>
                      <a:gd name="T7" fmla="*/ 1388 h 1671"/>
                      <a:gd name="T8" fmla="*/ 261 w 829"/>
                      <a:gd name="T9" fmla="*/ 1315 h 1671"/>
                      <a:gd name="T10" fmla="*/ 424 w 829"/>
                      <a:gd name="T11" fmla="*/ 1286 h 1671"/>
                      <a:gd name="T12" fmla="*/ 472 w 829"/>
                      <a:gd name="T13" fmla="*/ 1302 h 1671"/>
                      <a:gd name="T14" fmla="*/ 459 w 829"/>
                      <a:gd name="T15" fmla="*/ 1183 h 1671"/>
                      <a:gd name="T16" fmla="*/ 490 w 829"/>
                      <a:gd name="T17" fmla="*/ 1102 h 1671"/>
                      <a:gd name="T18" fmla="*/ 492 w 829"/>
                      <a:gd name="T19" fmla="*/ 1006 h 1671"/>
                      <a:gd name="T20" fmla="*/ 526 w 829"/>
                      <a:gd name="T21" fmla="*/ 955 h 1671"/>
                      <a:gd name="T22" fmla="*/ 598 w 829"/>
                      <a:gd name="T23" fmla="*/ 983 h 1671"/>
                      <a:gd name="T24" fmla="*/ 596 w 829"/>
                      <a:gd name="T25" fmla="*/ 947 h 1671"/>
                      <a:gd name="T26" fmla="*/ 510 w 829"/>
                      <a:gd name="T27" fmla="*/ 747 h 1671"/>
                      <a:gd name="T28" fmla="*/ 571 w 829"/>
                      <a:gd name="T29" fmla="*/ 617 h 1671"/>
                      <a:gd name="T30" fmla="*/ 463 w 829"/>
                      <a:gd name="T31" fmla="*/ 550 h 1671"/>
                      <a:gd name="T32" fmla="*/ 375 w 829"/>
                      <a:gd name="T33" fmla="*/ 444 h 1671"/>
                      <a:gd name="T34" fmla="*/ 414 w 829"/>
                      <a:gd name="T35" fmla="*/ 383 h 1671"/>
                      <a:gd name="T36" fmla="*/ 391 w 829"/>
                      <a:gd name="T37" fmla="*/ 315 h 1671"/>
                      <a:gd name="T38" fmla="*/ 360 w 829"/>
                      <a:gd name="T39" fmla="*/ 342 h 1671"/>
                      <a:gd name="T40" fmla="*/ 324 w 829"/>
                      <a:gd name="T41" fmla="*/ 315 h 1671"/>
                      <a:gd name="T42" fmla="*/ 198 w 829"/>
                      <a:gd name="T43" fmla="*/ 281 h 1671"/>
                      <a:gd name="T44" fmla="*/ 116 w 829"/>
                      <a:gd name="T45" fmla="*/ 210 h 1671"/>
                      <a:gd name="T46" fmla="*/ 144 w 829"/>
                      <a:gd name="T47" fmla="*/ 104 h 1671"/>
                      <a:gd name="T48" fmla="*/ 166 w 829"/>
                      <a:gd name="T49" fmla="*/ 77 h 1671"/>
                      <a:gd name="T50" fmla="*/ 287 w 829"/>
                      <a:gd name="T51" fmla="*/ 114 h 1671"/>
                      <a:gd name="T52" fmla="*/ 293 w 829"/>
                      <a:gd name="T53" fmla="*/ 78 h 1671"/>
                      <a:gd name="T54" fmla="*/ 270 w 829"/>
                      <a:gd name="T55" fmla="*/ 0 h 1671"/>
                      <a:gd name="T56" fmla="*/ 378 w 829"/>
                      <a:gd name="T57" fmla="*/ 49 h 1671"/>
                      <a:gd name="T58" fmla="*/ 419 w 829"/>
                      <a:gd name="T59" fmla="*/ 172 h 1671"/>
                      <a:gd name="T60" fmla="*/ 451 w 829"/>
                      <a:gd name="T61" fmla="*/ 165 h 1671"/>
                      <a:gd name="T62" fmla="*/ 485 w 829"/>
                      <a:gd name="T63" fmla="*/ 193 h 1671"/>
                      <a:gd name="T64" fmla="*/ 616 w 829"/>
                      <a:gd name="T65" fmla="*/ 189 h 1671"/>
                      <a:gd name="T66" fmla="*/ 671 w 829"/>
                      <a:gd name="T67" fmla="*/ 367 h 1671"/>
                      <a:gd name="T68" fmla="*/ 733 w 829"/>
                      <a:gd name="T69" fmla="*/ 404 h 1671"/>
                      <a:gd name="T70" fmla="*/ 711 w 829"/>
                      <a:gd name="T71" fmla="*/ 527 h 1671"/>
                      <a:gd name="T72" fmla="*/ 828 w 829"/>
                      <a:gd name="T73" fmla="*/ 626 h 1671"/>
                      <a:gd name="T74" fmla="*/ 814 w 829"/>
                      <a:gd name="T75" fmla="*/ 798 h 1671"/>
                      <a:gd name="T76" fmla="*/ 731 w 829"/>
                      <a:gd name="T77" fmla="*/ 947 h 1671"/>
                      <a:gd name="T78" fmla="*/ 697 w 829"/>
                      <a:gd name="T79" fmla="*/ 1011 h 1671"/>
                      <a:gd name="T80" fmla="*/ 724 w 829"/>
                      <a:gd name="T81" fmla="*/ 1031 h 1671"/>
                      <a:gd name="T82" fmla="*/ 706 w 829"/>
                      <a:gd name="T83" fmla="*/ 1077 h 1671"/>
                      <a:gd name="T84" fmla="*/ 792 w 829"/>
                      <a:gd name="T85" fmla="*/ 1063 h 1671"/>
                      <a:gd name="T86" fmla="*/ 729 w 829"/>
                      <a:gd name="T87" fmla="*/ 1215 h 1671"/>
                      <a:gd name="T88" fmla="*/ 814 w 829"/>
                      <a:gd name="T89" fmla="*/ 1185 h 1671"/>
                      <a:gd name="T90" fmla="*/ 711 w 829"/>
                      <a:gd name="T91" fmla="*/ 1339 h 1671"/>
                      <a:gd name="T92" fmla="*/ 558 w 829"/>
                      <a:gd name="T93" fmla="*/ 1383 h 1671"/>
                      <a:gd name="T94" fmla="*/ 566 w 829"/>
                      <a:gd name="T95" fmla="*/ 1415 h 1671"/>
                      <a:gd name="T96" fmla="*/ 441 w 829"/>
                      <a:gd name="T97" fmla="*/ 1482 h 1671"/>
                      <a:gd name="T98" fmla="*/ 558 w 829"/>
                      <a:gd name="T99" fmla="*/ 1536 h 1671"/>
                      <a:gd name="T100" fmla="*/ 498 w 829"/>
                      <a:gd name="T101" fmla="*/ 1548 h 1671"/>
                      <a:gd name="T102" fmla="*/ 420 w 829"/>
                      <a:gd name="T103" fmla="*/ 1576 h 1671"/>
                      <a:gd name="T104" fmla="*/ 392 w 829"/>
                      <a:gd name="T105" fmla="*/ 1647 h 1671"/>
                      <a:gd name="T106" fmla="*/ 274 w 829"/>
                      <a:gd name="T107" fmla="*/ 1666 h 1671"/>
                      <a:gd name="T108" fmla="*/ 212 w 829"/>
                      <a:gd name="T109" fmla="*/ 1664 h 1671"/>
                      <a:gd name="T110" fmla="*/ 135 w 829"/>
                      <a:gd name="T111" fmla="*/ 1636 h 16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829" h="1671">
                        <a:moveTo>
                          <a:pt x="0" y="1635"/>
                        </a:moveTo>
                        <a:lnTo>
                          <a:pt x="0" y="1635"/>
                        </a:lnTo>
                        <a:lnTo>
                          <a:pt x="21" y="1630"/>
                        </a:lnTo>
                        <a:lnTo>
                          <a:pt x="42" y="1626"/>
                        </a:lnTo>
                        <a:lnTo>
                          <a:pt x="68" y="1618"/>
                        </a:lnTo>
                        <a:lnTo>
                          <a:pt x="94" y="1609"/>
                        </a:lnTo>
                        <a:lnTo>
                          <a:pt x="107" y="1603"/>
                        </a:lnTo>
                        <a:lnTo>
                          <a:pt x="118" y="1597"/>
                        </a:lnTo>
                        <a:lnTo>
                          <a:pt x="127" y="1590"/>
                        </a:lnTo>
                        <a:lnTo>
                          <a:pt x="135" y="1583"/>
                        </a:lnTo>
                        <a:lnTo>
                          <a:pt x="140" y="1575"/>
                        </a:lnTo>
                        <a:lnTo>
                          <a:pt x="143" y="1572"/>
                        </a:lnTo>
                        <a:lnTo>
                          <a:pt x="144" y="1567"/>
                        </a:lnTo>
                        <a:lnTo>
                          <a:pt x="144" y="1567"/>
                        </a:lnTo>
                        <a:lnTo>
                          <a:pt x="146" y="1552"/>
                        </a:lnTo>
                        <a:lnTo>
                          <a:pt x="148" y="1538"/>
                        </a:lnTo>
                        <a:lnTo>
                          <a:pt x="152" y="1514"/>
                        </a:lnTo>
                        <a:lnTo>
                          <a:pt x="154" y="1502"/>
                        </a:lnTo>
                        <a:lnTo>
                          <a:pt x="158" y="1490"/>
                        </a:lnTo>
                        <a:lnTo>
                          <a:pt x="165" y="1476"/>
                        </a:lnTo>
                        <a:lnTo>
                          <a:pt x="175" y="1459"/>
                        </a:lnTo>
                        <a:lnTo>
                          <a:pt x="175" y="1459"/>
                        </a:lnTo>
                        <a:lnTo>
                          <a:pt x="185" y="1445"/>
                        </a:lnTo>
                        <a:lnTo>
                          <a:pt x="194" y="1435"/>
                        </a:lnTo>
                        <a:lnTo>
                          <a:pt x="200" y="1428"/>
                        </a:lnTo>
                        <a:lnTo>
                          <a:pt x="204" y="1424"/>
                        </a:lnTo>
                        <a:lnTo>
                          <a:pt x="208" y="1421"/>
                        </a:lnTo>
                        <a:lnTo>
                          <a:pt x="211" y="1417"/>
                        </a:lnTo>
                        <a:lnTo>
                          <a:pt x="213" y="1411"/>
                        </a:lnTo>
                        <a:lnTo>
                          <a:pt x="216" y="1401"/>
                        </a:lnTo>
                        <a:lnTo>
                          <a:pt x="216" y="1401"/>
                        </a:lnTo>
                        <a:lnTo>
                          <a:pt x="219" y="1388"/>
                        </a:lnTo>
                        <a:lnTo>
                          <a:pt x="224" y="1375"/>
                        </a:lnTo>
                        <a:lnTo>
                          <a:pt x="229" y="1361"/>
                        </a:lnTo>
                        <a:lnTo>
                          <a:pt x="235" y="1348"/>
                        </a:lnTo>
                        <a:lnTo>
                          <a:pt x="242" y="1335"/>
                        </a:lnTo>
                        <a:lnTo>
                          <a:pt x="248" y="1326"/>
                        </a:lnTo>
                        <a:lnTo>
                          <a:pt x="255" y="1319"/>
                        </a:lnTo>
                        <a:lnTo>
                          <a:pt x="257" y="1316"/>
                        </a:lnTo>
                        <a:lnTo>
                          <a:pt x="261" y="1315"/>
                        </a:lnTo>
                        <a:lnTo>
                          <a:pt x="261" y="1315"/>
                        </a:lnTo>
                        <a:lnTo>
                          <a:pt x="280" y="1312"/>
                        </a:lnTo>
                        <a:lnTo>
                          <a:pt x="305" y="1308"/>
                        </a:lnTo>
                        <a:lnTo>
                          <a:pt x="337" y="1306"/>
                        </a:lnTo>
                        <a:lnTo>
                          <a:pt x="342" y="1347"/>
                        </a:lnTo>
                        <a:lnTo>
                          <a:pt x="342" y="1347"/>
                        </a:lnTo>
                        <a:lnTo>
                          <a:pt x="390" y="1312"/>
                        </a:lnTo>
                        <a:lnTo>
                          <a:pt x="424" y="1286"/>
                        </a:lnTo>
                        <a:lnTo>
                          <a:pt x="436" y="1276"/>
                        </a:lnTo>
                        <a:lnTo>
                          <a:pt x="440" y="1272"/>
                        </a:lnTo>
                        <a:lnTo>
                          <a:pt x="441" y="1270"/>
                        </a:lnTo>
                        <a:lnTo>
                          <a:pt x="441" y="1270"/>
                        </a:lnTo>
                        <a:lnTo>
                          <a:pt x="443" y="1263"/>
                        </a:lnTo>
                        <a:lnTo>
                          <a:pt x="446" y="1258"/>
                        </a:lnTo>
                        <a:lnTo>
                          <a:pt x="450" y="1252"/>
                        </a:lnTo>
                        <a:lnTo>
                          <a:pt x="472" y="1302"/>
                        </a:lnTo>
                        <a:lnTo>
                          <a:pt x="486" y="1257"/>
                        </a:lnTo>
                        <a:lnTo>
                          <a:pt x="486" y="1257"/>
                        </a:lnTo>
                        <a:lnTo>
                          <a:pt x="479" y="1245"/>
                        </a:lnTo>
                        <a:lnTo>
                          <a:pt x="473" y="1234"/>
                        </a:lnTo>
                        <a:lnTo>
                          <a:pt x="467" y="1218"/>
                        </a:lnTo>
                        <a:lnTo>
                          <a:pt x="461" y="1201"/>
                        </a:lnTo>
                        <a:lnTo>
                          <a:pt x="460" y="1192"/>
                        </a:lnTo>
                        <a:lnTo>
                          <a:pt x="459" y="1183"/>
                        </a:lnTo>
                        <a:lnTo>
                          <a:pt x="458" y="1174"/>
                        </a:lnTo>
                        <a:lnTo>
                          <a:pt x="459" y="1165"/>
                        </a:lnTo>
                        <a:lnTo>
                          <a:pt x="460" y="1156"/>
                        </a:lnTo>
                        <a:lnTo>
                          <a:pt x="463" y="1149"/>
                        </a:lnTo>
                        <a:lnTo>
                          <a:pt x="463" y="1149"/>
                        </a:lnTo>
                        <a:lnTo>
                          <a:pt x="471" y="1134"/>
                        </a:lnTo>
                        <a:lnTo>
                          <a:pt x="478" y="1122"/>
                        </a:lnTo>
                        <a:lnTo>
                          <a:pt x="490" y="1102"/>
                        </a:lnTo>
                        <a:lnTo>
                          <a:pt x="495" y="1093"/>
                        </a:lnTo>
                        <a:lnTo>
                          <a:pt x="497" y="1086"/>
                        </a:lnTo>
                        <a:lnTo>
                          <a:pt x="499" y="1077"/>
                        </a:lnTo>
                        <a:lnTo>
                          <a:pt x="499" y="1068"/>
                        </a:lnTo>
                        <a:lnTo>
                          <a:pt x="499" y="1068"/>
                        </a:lnTo>
                        <a:lnTo>
                          <a:pt x="496" y="1044"/>
                        </a:lnTo>
                        <a:lnTo>
                          <a:pt x="494" y="1018"/>
                        </a:lnTo>
                        <a:lnTo>
                          <a:pt x="492" y="1006"/>
                        </a:lnTo>
                        <a:lnTo>
                          <a:pt x="494" y="994"/>
                        </a:lnTo>
                        <a:lnTo>
                          <a:pt x="495" y="984"/>
                        </a:lnTo>
                        <a:lnTo>
                          <a:pt x="497" y="981"/>
                        </a:lnTo>
                        <a:lnTo>
                          <a:pt x="499" y="977"/>
                        </a:lnTo>
                        <a:lnTo>
                          <a:pt x="499" y="977"/>
                        </a:lnTo>
                        <a:lnTo>
                          <a:pt x="509" y="967"/>
                        </a:lnTo>
                        <a:lnTo>
                          <a:pt x="518" y="961"/>
                        </a:lnTo>
                        <a:lnTo>
                          <a:pt x="526" y="955"/>
                        </a:lnTo>
                        <a:lnTo>
                          <a:pt x="553" y="1000"/>
                        </a:lnTo>
                        <a:lnTo>
                          <a:pt x="553" y="1000"/>
                        </a:lnTo>
                        <a:lnTo>
                          <a:pt x="555" y="999"/>
                        </a:lnTo>
                        <a:lnTo>
                          <a:pt x="561" y="994"/>
                        </a:lnTo>
                        <a:lnTo>
                          <a:pt x="570" y="991"/>
                        </a:lnTo>
                        <a:lnTo>
                          <a:pt x="585" y="986"/>
                        </a:lnTo>
                        <a:lnTo>
                          <a:pt x="585" y="986"/>
                        </a:lnTo>
                        <a:lnTo>
                          <a:pt x="598" y="983"/>
                        </a:lnTo>
                        <a:lnTo>
                          <a:pt x="606" y="980"/>
                        </a:lnTo>
                        <a:lnTo>
                          <a:pt x="608" y="977"/>
                        </a:lnTo>
                        <a:lnTo>
                          <a:pt x="608" y="976"/>
                        </a:lnTo>
                        <a:lnTo>
                          <a:pt x="608" y="974"/>
                        </a:lnTo>
                        <a:lnTo>
                          <a:pt x="607" y="973"/>
                        </a:lnTo>
                        <a:lnTo>
                          <a:pt x="607" y="973"/>
                        </a:lnTo>
                        <a:lnTo>
                          <a:pt x="604" y="965"/>
                        </a:lnTo>
                        <a:lnTo>
                          <a:pt x="596" y="947"/>
                        </a:lnTo>
                        <a:lnTo>
                          <a:pt x="573" y="892"/>
                        </a:lnTo>
                        <a:lnTo>
                          <a:pt x="551" y="836"/>
                        </a:lnTo>
                        <a:lnTo>
                          <a:pt x="541" y="814"/>
                        </a:lnTo>
                        <a:lnTo>
                          <a:pt x="535" y="802"/>
                        </a:lnTo>
                        <a:lnTo>
                          <a:pt x="535" y="802"/>
                        </a:lnTo>
                        <a:lnTo>
                          <a:pt x="526" y="785"/>
                        </a:lnTo>
                        <a:lnTo>
                          <a:pt x="517" y="766"/>
                        </a:lnTo>
                        <a:lnTo>
                          <a:pt x="510" y="747"/>
                        </a:lnTo>
                        <a:lnTo>
                          <a:pt x="509" y="740"/>
                        </a:lnTo>
                        <a:lnTo>
                          <a:pt x="508" y="734"/>
                        </a:lnTo>
                        <a:lnTo>
                          <a:pt x="508" y="734"/>
                        </a:lnTo>
                        <a:lnTo>
                          <a:pt x="509" y="723"/>
                        </a:lnTo>
                        <a:lnTo>
                          <a:pt x="510" y="707"/>
                        </a:lnTo>
                        <a:lnTo>
                          <a:pt x="513" y="689"/>
                        </a:lnTo>
                        <a:lnTo>
                          <a:pt x="567" y="716"/>
                        </a:lnTo>
                        <a:lnTo>
                          <a:pt x="571" y="617"/>
                        </a:lnTo>
                        <a:lnTo>
                          <a:pt x="630" y="649"/>
                        </a:lnTo>
                        <a:lnTo>
                          <a:pt x="607" y="617"/>
                        </a:lnTo>
                        <a:lnTo>
                          <a:pt x="607" y="617"/>
                        </a:lnTo>
                        <a:lnTo>
                          <a:pt x="585" y="607"/>
                        </a:lnTo>
                        <a:lnTo>
                          <a:pt x="495" y="568"/>
                        </a:lnTo>
                        <a:lnTo>
                          <a:pt x="495" y="568"/>
                        </a:lnTo>
                        <a:lnTo>
                          <a:pt x="479" y="560"/>
                        </a:lnTo>
                        <a:lnTo>
                          <a:pt x="463" y="550"/>
                        </a:lnTo>
                        <a:lnTo>
                          <a:pt x="450" y="540"/>
                        </a:lnTo>
                        <a:lnTo>
                          <a:pt x="437" y="528"/>
                        </a:lnTo>
                        <a:lnTo>
                          <a:pt x="426" y="517"/>
                        </a:lnTo>
                        <a:lnTo>
                          <a:pt x="415" y="506"/>
                        </a:lnTo>
                        <a:lnTo>
                          <a:pt x="406" y="494"/>
                        </a:lnTo>
                        <a:lnTo>
                          <a:pt x="398" y="482"/>
                        </a:lnTo>
                        <a:lnTo>
                          <a:pt x="384" y="462"/>
                        </a:lnTo>
                        <a:lnTo>
                          <a:pt x="375" y="444"/>
                        </a:lnTo>
                        <a:lnTo>
                          <a:pt x="369" y="428"/>
                        </a:lnTo>
                        <a:lnTo>
                          <a:pt x="436" y="451"/>
                        </a:lnTo>
                        <a:lnTo>
                          <a:pt x="436" y="451"/>
                        </a:lnTo>
                        <a:lnTo>
                          <a:pt x="433" y="443"/>
                        </a:lnTo>
                        <a:lnTo>
                          <a:pt x="425" y="425"/>
                        </a:lnTo>
                        <a:lnTo>
                          <a:pt x="417" y="403"/>
                        </a:lnTo>
                        <a:lnTo>
                          <a:pt x="415" y="392"/>
                        </a:lnTo>
                        <a:lnTo>
                          <a:pt x="414" y="383"/>
                        </a:lnTo>
                        <a:lnTo>
                          <a:pt x="414" y="383"/>
                        </a:lnTo>
                        <a:lnTo>
                          <a:pt x="415" y="367"/>
                        </a:lnTo>
                        <a:lnTo>
                          <a:pt x="416" y="354"/>
                        </a:lnTo>
                        <a:lnTo>
                          <a:pt x="418" y="342"/>
                        </a:lnTo>
                        <a:lnTo>
                          <a:pt x="396" y="302"/>
                        </a:lnTo>
                        <a:lnTo>
                          <a:pt x="396" y="302"/>
                        </a:lnTo>
                        <a:lnTo>
                          <a:pt x="393" y="309"/>
                        </a:lnTo>
                        <a:lnTo>
                          <a:pt x="391" y="315"/>
                        </a:lnTo>
                        <a:lnTo>
                          <a:pt x="388" y="323"/>
                        </a:lnTo>
                        <a:lnTo>
                          <a:pt x="383" y="330"/>
                        </a:lnTo>
                        <a:lnTo>
                          <a:pt x="377" y="337"/>
                        </a:lnTo>
                        <a:lnTo>
                          <a:pt x="373" y="339"/>
                        </a:lnTo>
                        <a:lnTo>
                          <a:pt x="369" y="341"/>
                        </a:lnTo>
                        <a:lnTo>
                          <a:pt x="364" y="342"/>
                        </a:lnTo>
                        <a:lnTo>
                          <a:pt x="360" y="342"/>
                        </a:lnTo>
                        <a:lnTo>
                          <a:pt x="360" y="342"/>
                        </a:lnTo>
                        <a:lnTo>
                          <a:pt x="351" y="340"/>
                        </a:lnTo>
                        <a:lnTo>
                          <a:pt x="343" y="337"/>
                        </a:lnTo>
                        <a:lnTo>
                          <a:pt x="336" y="333"/>
                        </a:lnTo>
                        <a:lnTo>
                          <a:pt x="332" y="328"/>
                        </a:lnTo>
                        <a:lnTo>
                          <a:pt x="328" y="323"/>
                        </a:lnTo>
                        <a:lnTo>
                          <a:pt x="326" y="319"/>
                        </a:lnTo>
                        <a:lnTo>
                          <a:pt x="324" y="315"/>
                        </a:lnTo>
                        <a:lnTo>
                          <a:pt x="324" y="315"/>
                        </a:lnTo>
                        <a:lnTo>
                          <a:pt x="292" y="311"/>
                        </a:lnTo>
                        <a:lnTo>
                          <a:pt x="267" y="306"/>
                        </a:lnTo>
                        <a:lnTo>
                          <a:pt x="258" y="304"/>
                        </a:lnTo>
                        <a:lnTo>
                          <a:pt x="252" y="302"/>
                        </a:lnTo>
                        <a:lnTo>
                          <a:pt x="252" y="302"/>
                        </a:lnTo>
                        <a:lnTo>
                          <a:pt x="244" y="299"/>
                        </a:lnTo>
                        <a:lnTo>
                          <a:pt x="231" y="294"/>
                        </a:lnTo>
                        <a:lnTo>
                          <a:pt x="198" y="281"/>
                        </a:lnTo>
                        <a:lnTo>
                          <a:pt x="179" y="273"/>
                        </a:lnTo>
                        <a:lnTo>
                          <a:pt x="162" y="265"/>
                        </a:lnTo>
                        <a:lnTo>
                          <a:pt x="148" y="257"/>
                        </a:lnTo>
                        <a:lnTo>
                          <a:pt x="143" y="252"/>
                        </a:lnTo>
                        <a:lnTo>
                          <a:pt x="139" y="248"/>
                        </a:lnTo>
                        <a:lnTo>
                          <a:pt x="139" y="248"/>
                        </a:lnTo>
                        <a:lnTo>
                          <a:pt x="127" y="229"/>
                        </a:lnTo>
                        <a:lnTo>
                          <a:pt x="116" y="210"/>
                        </a:lnTo>
                        <a:lnTo>
                          <a:pt x="103" y="189"/>
                        </a:lnTo>
                        <a:lnTo>
                          <a:pt x="189" y="189"/>
                        </a:lnTo>
                        <a:lnTo>
                          <a:pt x="189" y="189"/>
                        </a:lnTo>
                        <a:lnTo>
                          <a:pt x="171" y="158"/>
                        </a:lnTo>
                        <a:lnTo>
                          <a:pt x="155" y="130"/>
                        </a:lnTo>
                        <a:lnTo>
                          <a:pt x="149" y="116"/>
                        </a:lnTo>
                        <a:lnTo>
                          <a:pt x="144" y="104"/>
                        </a:lnTo>
                        <a:lnTo>
                          <a:pt x="144" y="104"/>
                        </a:lnTo>
                        <a:lnTo>
                          <a:pt x="140" y="94"/>
                        </a:lnTo>
                        <a:lnTo>
                          <a:pt x="138" y="84"/>
                        </a:lnTo>
                        <a:lnTo>
                          <a:pt x="135" y="68"/>
                        </a:lnTo>
                        <a:lnTo>
                          <a:pt x="135" y="58"/>
                        </a:lnTo>
                        <a:lnTo>
                          <a:pt x="135" y="54"/>
                        </a:lnTo>
                        <a:lnTo>
                          <a:pt x="135" y="54"/>
                        </a:lnTo>
                        <a:lnTo>
                          <a:pt x="144" y="61"/>
                        </a:lnTo>
                        <a:lnTo>
                          <a:pt x="166" y="77"/>
                        </a:lnTo>
                        <a:lnTo>
                          <a:pt x="180" y="85"/>
                        </a:lnTo>
                        <a:lnTo>
                          <a:pt x="193" y="94"/>
                        </a:lnTo>
                        <a:lnTo>
                          <a:pt x="208" y="99"/>
                        </a:lnTo>
                        <a:lnTo>
                          <a:pt x="220" y="104"/>
                        </a:lnTo>
                        <a:lnTo>
                          <a:pt x="220" y="104"/>
                        </a:lnTo>
                        <a:lnTo>
                          <a:pt x="245" y="108"/>
                        </a:lnTo>
                        <a:lnTo>
                          <a:pt x="269" y="113"/>
                        </a:lnTo>
                        <a:lnTo>
                          <a:pt x="287" y="114"/>
                        </a:lnTo>
                        <a:lnTo>
                          <a:pt x="291" y="114"/>
                        </a:lnTo>
                        <a:lnTo>
                          <a:pt x="292" y="114"/>
                        </a:lnTo>
                        <a:lnTo>
                          <a:pt x="292" y="113"/>
                        </a:lnTo>
                        <a:lnTo>
                          <a:pt x="292" y="113"/>
                        </a:lnTo>
                        <a:lnTo>
                          <a:pt x="292" y="109"/>
                        </a:lnTo>
                        <a:lnTo>
                          <a:pt x="292" y="104"/>
                        </a:lnTo>
                        <a:lnTo>
                          <a:pt x="293" y="87"/>
                        </a:lnTo>
                        <a:lnTo>
                          <a:pt x="293" y="78"/>
                        </a:lnTo>
                        <a:lnTo>
                          <a:pt x="293" y="68"/>
                        </a:lnTo>
                        <a:lnTo>
                          <a:pt x="291" y="58"/>
                        </a:lnTo>
                        <a:lnTo>
                          <a:pt x="288" y="50"/>
                        </a:lnTo>
                        <a:lnTo>
                          <a:pt x="288" y="50"/>
                        </a:lnTo>
                        <a:lnTo>
                          <a:pt x="280" y="34"/>
                        </a:lnTo>
                        <a:lnTo>
                          <a:pt x="274" y="17"/>
                        </a:lnTo>
                        <a:lnTo>
                          <a:pt x="270" y="0"/>
                        </a:lnTo>
                        <a:lnTo>
                          <a:pt x="270" y="0"/>
                        </a:lnTo>
                        <a:lnTo>
                          <a:pt x="284" y="4"/>
                        </a:lnTo>
                        <a:lnTo>
                          <a:pt x="299" y="8"/>
                        </a:lnTo>
                        <a:lnTo>
                          <a:pt x="318" y="15"/>
                        </a:lnTo>
                        <a:lnTo>
                          <a:pt x="337" y="23"/>
                        </a:lnTo>
                        <a:lnTo>
                          <a:pt x="355" y="32"/>
                        </a:lnTo>
                        <a:lnTo>
                          <a:pt x="363" y="36"/>
                        </a:lnTo>
                        <a:lnTo>
                          <a:pt x="371" y="42"/>
                        </a:lnTo>
                        <a:lnTo>
                          <a:pt x="378" y="49"/>
                        </a:lnTo>
                        <a:lnTo>
                          <a:pt x="382" y="54"/>
                        </a:lnTo>
                        <a:lnTo>
                          <a:pt x="382" y="54"/>
                        </a:lnTo>
                        <a:lnTo>
                          <a:pt x="387" y="61"/>
                        </a:lnTo>
                        <a:lnTo>
                          <a:pt x="390" y="70"/>
                        </a:lnTo>
                        <a:lnTo>
                          <a:pt x="398" y="89"/>
                        </a:lnTo>
                        <a:lnTo>
                          <a:pt x="405" y="112"/>
                        </a:lnTo>
                        <a:lnTo>
                          <a:pt x="411" y="134"/>
                        </a:lnTo>
                        <a:lnTo>
                          <a:pt x="419" y="172"/>
                        </a:lnTo>
                        <a:lnTo>
                          <a:pt x="423" y="189"/>
                        </a:lnTo>
                        <a:lnTo>
                          <a:pt x="423" y="189"/>
                        </a:lnTo>
                        <a:lnTo>
                          <a:pt x="426" y="184"/>
                        </a:lnTo>
                        <a:lnTo>
                          <a:pt x="431" y="178"/>
                        </a:lnTo>
                        <a:lnTo>
                          <a:pt x="437" y="171"/>
                        </a:lnTo>
                        <a:lnTo>
                          <a:pt x="444" y="167"/>
                        </a:lnTo>
                        <a:lnTo>
                          <a:pt x="447" y="166"/>
                        </a:lnTo>
                        <a:lnTo>
                          <a:pt x="451" y="165"/>
                        </a:lnTo>
                        <a:lnTo>
                          <a:pt x="455" y="165"/>
                        </a:lnTo>
                        <a:lnTo>
                          <a:pt x="460" y="166"/>
                        </a:lnTo>
                        <a:lnTo>
                          <a:pt x="463" y="168"/>
                        </a:lnTo>
                        <a:lnTo>
                          <a:pt x="468" y="171"/>
                        </a:lnTo>
                        <a:lnTo>
                          <a:pt x="468" y="171"/>
                        </a:lnTo>
                        <a:lnTo>
                          <a:pt x="476" y="179"/>
                        </a:lnTo>
                        <a:lnTo>
                          <a:pt x="481" y="186"/>
                        </a:lnTo>
                        <a:lnTo>
                          <a:pt x="485" y="193"/>
                        </a:lnTo>
                        <a:lnTo>
                          <a:pt x="488" y="197"/>
                        </a:lnTo>
                        <a:lnTo>
                          <a:pt x="490" y="205"/>
                        </a:lnTo>
                        <a:lnTo>
                          <a:pt x="490" y="207"/>
                        </a:lnTo>
                        <a:lnTo>
                          <a:pt x="535" y="252"/>
                        </a:lnTo>
                        <a:lnTo>
                          <a:pt x="535" y="252"/>
                        </a:lnTo>
                        <a:lnTo>
                          <a:pt x="571" y="293"/>
                        </a:lnTo>
                        <a:lnTo>
                          <a:pt x="616" y="189"/>
                        </a:lnTo>
                        <a:lnTo>
                          <a:pt x="616" y="189"/>
                        </a:lnTo>
                        <a:lnTo>
                          <a:pt x="621" y="200"/>
                        </a:lnTo>
                        <a:lnTo>
                          <a:pt x="632" y="225"/>
                        </a:lnTo>
                        <a:lnTo>
                          <a:pt x="644" y="261"/>
                        </a:lnTo>
                        <a:lnTo>
                          <a:pt x="651" y="282"/>
                        </a:lnTo>
                        <a:lnTo>
                          <a:pt x="657" y="302"/>
                        </a:lnTo>
                        <a:lnTo>
                          <a:pt x="657" y="302"/>
                        </a:lnTo>
                        <a:lnTo>
                          <a:pt x="666" y="339"/>
                        </a:lnTo>
                        <a:lnTo>
                          <a:pt x="671" y="367"/>
                        </a:lnTo>
                        <a:lnTo>
                          <a:pt x="675" y="392"/>
                        </a:lnTo>
                        <a:lnTo>
                          <a:pt x="711" y="315"/>
                        </a:lnTo>
                        <a:lnTo>
                          <a:pt x="711" y="315"/>
                        </a:lnTo>
                        <a:lnTo>
                          <a:pt x="714" y="326"/>
                        </a:lnTo>
                        <a:lnTo>
                          <a:pt x="723" y="350"/>
                        </a:lnTo>
                        <a:lnTo>
                          <a:pt x="728" y="366"/>
                        </a:lnTo>
                        <a:lnTo>
                          <a:pt x="731" y="385"/>
                        </a:lnTo>
                        <a:lnTo>
                          <a:pt x="733" y="404"/>
                        </a:lnTo>
                        <a:lnTo>
                          <a:pt x="733" y="424"/>
                        </a:lnTo>
                        <a:lnTo>
                          <a:pt x="733" y="424"/>
                        </a:lnTo>
                        <a:lnTo>
                          <a:pt x="732" y="442"/>
                        </a:lnTo>
                        <a:lnTo>
                          <a:pt x="730" y="457"/>
                        </a:lnTo>
                        <a:lnTo>
                          <a:pt x="728" y="470"/>
                        </a:lnTo>
                        <a:lnTo>
                          <a:pt x="724" y="482"/>
                        </a:lnTo>
                        <a:lnTo>
                          <a:pt x="717" y="503"/>
                        </a:lnTo>
                        <a:lnTo>
                          <a:pt x="711" y="527"/>
                        </a:lnTo>
                        <a:lnTo>
                          <a:pt x="711" y="527"/>
                        </a:lnTo>
                        <a:lnTo>
                          <a:pt x="705" y="554"/>
                        </a:lnTo>
                        <a:lnTo>
                          <a:pt x="701" y="580"/>
                        </a:lnTo>
                        <a:lnTo>
                          <a:pt x="697" y="608"/>
                        </a:lnTo>
                        <a:lnTo>
                          <a:pt x="747" y="563"/>
                        </a:lnTo>
                        <a:lnTo>
                          <a:pt x="760" y="680"/>
                        </a:lnTo>
                        <a:lnTo>
                          <a:pt x="828" y="626"/>
                        </a:lnTo>
                        <a:lnTo>
                          <a:pt x="828" y="626"/>
                        </a:lnTo>
                        <a:lnTo>
                          <a:pt x="829" y="636"/>
                        </a:lnTo>
                        <a:lnTo>
                          <a:pt x="829" y="666"/>
                        </a:lnTo>
                        <a:lnTo>
                          <a:pt x="829" y="687"/>
                        </a:lnTo>
                        <a:lnTo>
                          <a:pt x="827" y="714"/>
                        </a:lnTo>
                        <a:lnTo>
                          <a:pt x="823" y="744"/>
                        </a:lnTo>
                        <a:lnTo>
                          <a:pt x="819" y="779"/>
                        </a:lnTo>
                        <a:lnTo>
                          <a:pt x="819" y="779"/>
                        </a:lnTo>
                        <a:lnTo>
                          <a:pt x="814" y="798"/>
                        </a:lnTo>
                        <a:lnTo>
                          <a:pt x="809" y="816"/>
                        </a:lnTo>
                        <a:lnTo>
                          <a:pt x="802" y="836"/>
                        </a:lnTo>
                        <a:lnTo>
                          <a:pt x="793" y="854"/>
                        </a:lnTo>
                        <a:lnTo>
                          <a:pt x="784" y="872"/>
                        </a:lnTo>
                        <a:lnTo>
                          <a:pt x="774" y="889"/>
                        </a:lnTo>
                        <a:lnTo>
                          <a:pt x="762" y="904"/>
                        </a:lnTo>
                        <a:lnTo>
                          <a:pt x="752" y="920"/>
                        </a:lnTo>
                        <a:lnTo>
                          <a:pt x="731" y="947"/>
                        </a:lnTo>
                        <a:lnTo>
                          <a:pt x="714" y="968"/>
                        </a:lnTo>
                        <a:lnTo>
                          <a:pt x="697" y="986"/>
                        </a:lnTo>
                        <a:lnTo>
                          <a:pt x="670" y="1022"/>
                        </a:lnTo>
                        <a:lnTo>
                          <a:pt x="670" y="1022"/>
                        </a:lnTo>
                        <a:lnTo>
                          <a:pt x="676" y="1019"/>
                        </a:lnTo>
                        <a:lnTo>
                          <a:pt x="681" y="1016"/>
                        </a:lnTo>
                        <a:lnTo>
                          <a:pt x="689" y="1013"/>
                        </a:lnTo>
                        <a:lnTo>
                          <a:pt x="697" y="1011"/>
                        </a:lnTo>
                        <a:lnTo>
                          <a:pt x="705" y="1012"/>
                        </a:lnTo>
                        <a:lnTo>
                          <a:pt x="710" y="1013"/>
                        </a:lnTo>
                        <a:lnTo>
                          <a:pt x="713" y="1016"/>
                        </a:lnTo>
                        <a:lnTo>
                          <a:pt x="716" y="1018"/>
                        </a:lnTo>
                        <a:lnTo>
                          <a:pt x="720" y="1022"/>
                        </a:lnTo>
                        <a:lnTo>
                          <a:pt x="720" y="1022"/>
                        </a:lnTo>
                        <a:lnTo>
                          <a:pt x="722" y="1027"/>
                        </a:lnTo>
                        <a:lnTo>
                          <a:pt x="724" y="1031"/>
                        </a:lnTo>
                        <a:lnTo>
                          <a:pt x="724" y="1037"/>
                        </a:lnTo>
                        <a:lnTo>
                          <a:pt x="724" y="1042"/>
                        </a:lnTo>
                        <a:lnTo>
                          <a:pt x="722" y="1051"/>
                        </a:lnTo>
                        <a:lnTo>
                          <a:pt x="719" y="1059"/>
                        </a:lnTo>
                        <a:lnTo>
                          <a:pt x="714" y="1066"/>
                        </a:lnTo>
                        <a:lnTo>
                          <a:pt x="711" y="1072"/>
                        </a:lnTo>
                        <a:lnTo>
                          <a:pt x="706" y="1077"/>
                        </a:lnTo>
                        <a:lnTo>
                          <a:pt x="706" y="1077"/>
                        </a:lnTo>
                        <a:lnTo>
                          <a:pt x="738" y="1075"/>
                        </a:lnTo>
                        <a:lnTo>
                          <a:pt x="760" y="1074"/>
                        </a:lnTo>
                        <a:lnTo>
                          <a:pt x="769" y="1073"/>
                        </a:lnTo>
                        <a:lnTo>
                          <a:pt x="774" y="1072"/>
                        </a:lnTo>
                        <a:lnTo>
                          <a:pt x="774" y="1072"/>
                        </a:lnTo>
                        <a:lnTo>
                          <a:pt x="785" y="1065"/>
                        </a:lnTo>
                        <a:lnTo>
                          <a:pt x="792" y="1063"/>
                        </a:lnTo>
                        <a:lnTo>
                          <a:pt x="792" y="1063"/>
                        </a:lnTo>
                        <a:lnTo>
                          <a:pt x="771" y="1100"/>
                        </a:lnTo>
                        <a:lnTo>
                          <a:pt x="755" y="1132"/>
                        </a:lnTo>
                        <a:lnTo>
                          <a:pt x="742" y="1158"/>
                        </a:lnTo>
                        <a:lnTo>
                          <a:pt x="742" y="1158"/>
                        </a:lnTo>
                        <a:lnTo>
                          <a:pt x="739" y="1168"/>
                        </a:lnTo>
                        <a:lnTo>
                          <a:pt x="735" y="1179"/>
                        </a:lnTo>
                        <a:lnTo>
                          <a:pt x="731" y="1199"/>
                        </a:lnTo>
                        <a:lnTo>
                          <a:pt x="729" y="1215"/>
                        </a:lnTo>
                        <a:lnTo>
                          <a:pt x="729" y="1221"/>
                        </a:lnTo>
                        <a:lnTo>
                          <a:pt x="729" y="1221"/>
                        </a:lnTo>
                        <a:lnTo>
                          <a:pt x="796" y="1189"/>
                        </a:lnTo>
                        <a:lnTo>
                          <a:pt x="796" y="1189"/>
                        </a:lnTo>
                        <a:lnTo>
                          <a:pt x="803" y="1187"/>
                        </a:lnTo>
                        <a:lnTo>
                          <a:pt x="809" y="1185"/>
                        </a:lnTo>
                        <a:lnTo>
                          <a:pt x="814" y="1185"/>
                        </a:lnTo>
                        <a:lnTo>
                          <a:pt x="814" y="1185"/>
                        </a:lnTo>
                        <a:lnTo>
                          <a:pt x="784" y="1238"/>
                        </a:lnTo>
                        <a:lnTo>
                          <a:pt x="758" y="1281"/>
                        </a:lnTo>
                        <a:lnTo>
                          <a:pt x="738" y="1315"/>
                        </a:lnTo>
                        <a:lnTo>
                          <a:pt x="738" y="1315"/>
                        </a:lnTo>
                        <a:lnTo>
                          <a:pt x="733" y="1321"/>
                        </a:lnTo>
                        <a:lnTo>
                          <a:pt x="726" y="1328"/>
                        </a:lnTo>
                        <a:lnTo>
                          <a:pt x="720" y="1333"/>
                        </a:lnTo>
                        <a:lnTo>
                          <a:pt x="711" y="1339"/>
                        </a:lnTo>
                        <a:lnTo>
                          <a:pt x="692" y="1350"/>
                        </a:lnTo>
                        <a:lnTo>
                          <a:pt x="671" y="1360"/>
                        </a:lnTo>
                        <a:lnTo>
                          <a:pt x="650" y="1369"/>
                        </a:lnTo>
                        <a:lnTo>
                          <a:pt x="631" y="1377"/>
                        </a:lnTo>
                        <a:lnTo>
                          <a:pt x="614" y="1382"/>
                        </a:lnTo>
                        <a:lnTo>
                          <a:pt x="603" y="1383"/>
                        </a:lnTo>
                        <a:lnTo>
                          <a:pt x="558" y="1383"/>
                        </a:lnTo>
                        <a:lnTo>
                          <a:pt x="558" y="1383"/>
                        </a:lnTo>
                        <a:lnTo>
                          <a:pt x="561" y="1386"/>
                        </a:lnTo>
                        <a:lnTo>
                          <a:pt x="564" y="1389"/>
                        </a:lnTo>
                        <a:lnTo>
                          <a:pt x="568" y="1394"/>
                        </a:lnTo>
                        <a:lnTo>
                          <a:pt x="570" y="1400"/>
                        </a:lnTo>
                        <a:lnTo>
                          <a:pt x="570" y="1405"/>
                        </a:lnTo>
                        <a:lnTo>
                          <a:pt x="569" y="1409"/>
                        </a:lnTo>
                        <a:lnTo>
                          <a:pt x="568" y="1412"/>
                        </a:lnTo>
                        <a:lnTo>
                          <a:pt x="566" y="1415"/>
                        </a:lnTo>
                        <a:lnTo>
                          <a:pt x="562" y="1419"/>
                        </a:lnTo>
                        <a:lnTo>
                          <a:pt x="562" y="1419"/>
                        </a:lnTo>
                        <a:lnTo>
                          <a:pt x="553" y="1426"/>
                        </a:lnTo>
                        <a:lnTo>
                          <a:pt x="543" y="1432"/>
                        </a:lnTo>
                        <a:lnTo>
                          <a:pt x="521" y="1444"/>
                        </a:lnTo>
                        <a:lnTo>
                          <a:pt x="503" y="1451"/>
                        </a:lnTo>
                        <a:lnTo>
                          <a:pt x="495" y="1455"/>
                        </a:lnTo>
                        <a:lnTo>
                          <a:pt x="441" y="1482"/>
                        </a:lnTo>
                        <a:lnTo>
                          <a:pt x="603" y="1491"/>
                        </a:lnTo>
                        <a:lnTo>
                          <a:pt x="603" y="1491"/>
                        </a:lnTo>
                        <a:lnTo>
                          <a:pt x="599" y="1498"/>
                        </a:lnTo>
                        <a:lnTo>
                          <a:pt x="595" y="1504"/>
                        </a:lnTo>
                        <a:lnTo>
                          <a:pt x="588" y="1512"/>
                        </a:lnTo>
                        <a:lnTo>
                          <a:pt x="579" y="1521"/>
                        </a:lnTo>
                        <a:lnTo>
                          <a:pt x="569" y="1529"/>
                        </a:lnTo>
                        <a:lnTo>
                          <a:pt x="558" y="1536"/>
                        </a:lnTo>
                        <a:lnTo>
                          <a:pt x="551" y="1538"/>
                        </a:lnTo>
                        <a:lnTo>
                          <a:pt x="544" y="1540"/>
                        </a:lnTo>
                        <a:lnTo>
                          <a:pt x="544" y="1540"/>
                        </a:lnTo>
                        <a:lnTo>
                          <a:pt x="532" y="1543"/>
                        </a:lnTo>
                        <a:lnTo>
                          <a:pt x="523" y="1544"/>
                        </a:lnTo>
                        <a:lnTo>
                          <a:pt x="509" y="1545"/>
                        </a:lnTo>
                        <a:lnTo>
                          <a:pt x="504" y="1546"/>
                        </a:lnTo>
                        <a:lnTo>
                          <a:pt x="498" y="1548"/>
                        </a:lnTo>
                        <a:lnTo>
                          <a:pt x="490" y="1552"/>
                        </a:lnTo>
                        <a:lnTo>
                          <a:pt x="481" y="1558"/>
                        </a:lnTo>
                        <a:lnTo>
                          <a:pt x="481" y="1558"/>
                        </a:lnTo>
                        <a:lnTo>
                          <a:pt x="470" y="1565"/>
                        </a:lnTo>
                        <a:lnTo>
                          <a:pt x="459" y="1570"/>
                        </a:lnTo>
                        <a:lnTo>
                          <a:pt x="447" y="1573"/>
                        </a:lnTo>
                        <a:lnTo>
                          <a:pt x="436" y="1575"/>
                        </a:lnTo>
                        <a:lnTo>
                          <a:pt x="420" y="1576"/>
                        </a:lnTo>
                        <a:lnTo>
                          <a:pt x="414" y="1576"/>
                        </a:lnTo>
                        <a:lnTo>
                          <a:pt x="472" y="1603"/>
                        </a:lnTo>
                        <a:lnTo>
                          <a:pt x="472" y="1603"/>
                        </a:lnTo>
                        <a:lnTo>
                          <a:pt x="463" y="1609"/>
                        </a:lnTo>
                        <a:lnTo>
                          <a:pt x="440" y="1624"/>
                        </a:lnTo>
                        <a:lnTo>
                          <a:pt x="425" y="1633"/>
                        </a:lnTo>
                        <a:lnTo>
                          <a:pt x="408" y="1641"/>
                        </a:lnTo>
                        <a:lnTo>
                          <a:pt x="392" y="1647"/>
                        </a:lnTo>
                        <a:lnTo>
                          <a:pt x="378" y="1653"/>
                        </a:lnTo>
                        <a:lnTo>
                          <a:pt x="378" y="1653"/>
                        </a:lnTo>
                        <a:lnTo>
                          <a:pt x="363" y="1656"/>
                        </a:lnTo>
                        <a:lnTo>
                          <a:pt x="350" y="1660"/>
                        </a:lnTo>
                        <a:lnTo>
                          <a:pt x="321" y="1664"/>
                        </a:lnTo>
                        <a:lnTo>
                          <a:pt x="297" y="1666"/>
                        </a:lnTo>
                        <a:lnTo>
                          <a:pt x="274" y="1666"/>
                        </a:lnTo>
                        <a:lnTo>
                          <a:pt x="274" y="1666"/>
                        </a:lnTo>
                        <a:lnTo>
                          <a:pt x="257" y="1668"/>
                        </a:lnTo>
                        <a:lnTo>
                          <a:pt x="245" y="1670"/>
                        </a:lnTo>
                        <a:lnTo>
                          <a:pt x="235" y="1671"/>
                        </a:lnTo>
                        <a:lnTo>
                          <a:pt x="229" y="1671"/>
                        </a:lnTo>
                        <a:lnTo>
                          <a:pt x="225" y="1671"/>
                        </a:lnTo>
                        <a:lnTo>
                          <a:pt x="225" y="1671"/>
                        </a:lnTo>
                        <a:lnTo>
                          <a:pt x="219" y="1669"/>
                        </a:lnTo>
                        <a:lnTo>
                          <a:pt x="212" y="1664"/>
                        </a:lnTo>
                        <a:lnTo>
                          <a:pt x="194" y="1652"/>
                        </a:lnTo>
                        <a:lnTo>
                          <a:pt x="184" y="1646"/>
                        </a:lnTo>
                        <a:lnTo>
                          <a:pt x="173" y="1641"/>
                        </a:lnTo>
                        <a:lnTo>
                          <a:pt x="161" y="1636"/>
                        </a:lnTo>
                        <a:lnTo>
                          <a:pt x="155" y="1635"/>
                        </a:lnTo>
                        <a:lnTo>
                          <a:pt x="148" y="1635"/>
                        </a:lnTo>
                        <a:lnTo>
                          <a:pt x="148" y="1635"/>
                        </a:lnTo>
                        <a:lnTo>
                          <a:pt x="135" y="1636"/>
                        </a:lnTo>
                        <a:lnTo>
                          <a:pt x="120" y="1638"/>
                        </a:lnTo>
                        <a:lnTo>
                          <a:pt x="105" y="1642"/>
                        </a:lnTo>
                        <a:lnTo>
                          <a:pt x="91" y="1646"/>
                        </a:lnTo>
                        <a:lnTo>
                          <a:pt x="67" y="1654"/>
                        </a:lnTo>
                        <a:lnTo>
                          <a:pt x="58" y="1657"/>
                        </a:lnTo>
                        <a:lnTo>
                          <a:pt x="0" y="1635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Freeform 201">
                    <a:extLst>
                      <a:ext uri="{FF2B5EF4-FFF2-40B4-BE49-F238E27FC236}">
                        <a16:creationId xmlns:a16="http://schemas.microsoft.com/office/drawing/2014/main" id="{D6B256DF-5B0B-4FCC-9281-CB5D99492C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" y="2369"/>
                    <a:ext cx="121" cy="212"/>
                  </a:xfrm>
                  <a:custGeom>
                    <a:avLst/>
                    <a:gdLst>
                      <a:gd name="T0" fmla="*/ 0 w 121"/>
                      <a:gd name="T1" fmla="*/ 212 h 212"/>
                      <a:gd name="T2" fmla="*/ 0 w 121"/>
                      <a:gd name="T3" fmla="*/ 212 h 212"/>
                      <a:gd name="T4" fmla="*/ 12 w 121"/>
                      <a:gd name="T5" fmla="*/ 183 h 212"/>
                      <a:gd name="T6" fmla="*/ 39 w 121"/>
                      <a:gd name="T7" fmla="*/ 118 h 212"/>
                      <a:gd name="T8" fmla="*/ 56 w 121"/>
                      <a:gd name="T9" fmla="*/ 84 h 212"/>
                      <a:gd name="T10" fmla="*/ 71 w 121"/>
                      <a:gd name="T11" fmla="*/ 51 h 212"/>
                      <a:gd name="T12" fmla="*/ 84 w 121"/>
                      <a:gd name="T13" fmla="*/ 27 h 212"/>
                      <a:gd name="T14" fmla="*/ 90 w 121"/>
                      <a:gd name="T15" fmla="*/ 18 h 212"/>
                      <a:gd name="T16" fmla="*/ 94 w 121"/>
                      <a:gd name="T17" fmla="*/ 14 h 212"/>
                      <a:gd name="T18" fmla="*/ 94 w 121"/>
                      <a:gd name="T19" fmla="*/ 14 h 212"/>
                      <a:gd name="T20" fmla="*/ 107 w 121"/>
                      <a:gd name="T21" fmla="*/ 5 h 212"/>
                      <a:gd name="T22" fmla="*/ 116 w 121"/>
                      <a:gd name="T23" fmla="*/ 1 h 212"/>
                      <a:gd name="T24" fmla="*/ 120 w 121"/>
                      <a:gd name="T25" fmla="*/ 0 h 212"/>
                      <a:gd name="T26" fmla="*/ 121 w 121"/>
                      <a:gd name="T27" fmla="*/ 0 h 212"/>
                      <a:gd name="T28" fmla="*/ 0 w 121"/>
                      <a:gd name="T29" fmla="*/ 212 h 2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1" h="212">
                        <a:moveTo>
                          <a:pt x="0" y="212"/>
                        </a:moveTo>
                        <a:lnTo>
                          <a:pt x="0" y="212"/>
                        </a:lnTo>
                        <a:lnTo>
                          <a:pt x="12" y="183"/>
                        </a:lnTo>
                        <a:lnTo>
                          <a:pt x="39" y="118"/>
                        </a:lnTo>
                        <a:lnTo>
                          <a:pt x="56" y="84"/>
                        </a:lnTo>
                        <a:lnTo>
                          <a:pt x="71" y="51"/>
                        </a:lnTo>
                        <a:lnTo>
                          <a:pt x="84" y="27"/>
                        </a:lnTo>
                        <a:lnTo>
                          <a:pt x="90" y="18"/>
                        </a:lnTo>
                        <a:lnTo>
                          <a:pt x="94" y="14"/>
                        </a:lnTo>
                        <a:lnTo>
                          <a:pt x="94" y="14"/>
                        </a:lnTo>
                        <a:lnTo>
                          <a:pt x="107" y="5"/>
                        </a:lnTo>
                        <a:lnTo>
                          <a:pt x="116" y="1"/>
                        </a:lnTo>
                        <a:lnTo>
                          <a:pt x="120" y="0"/>
                        </a:lnTo>
                        <a:lnTo>
                          <a:pt x="121" y="0"/>
                        </a:lnTo>
                        <a:lnTo>
                          <a:pt x="0" y="212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Freeform 202">
                    <a:extLst>
                      <a:ext uri="{FF2B5EF4-FFF2-40B4-BE49-F238E27FC236}">
                        <a16:creationId xmlns:a16="http://schemas.microsoft.com/office/drawing/2014/main" id="{81309CCD-81D8-4BBC-827F-078C789514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" y="2369"/>
                    <a:ext cx="121" cy="212"/>
                  </a:xfrm>
                  <a:custGeom>
                    <a:avLst/>
                    <a:gdLst>
                      <a:gd name="T0" fmla="*/ 0 w 121"/>
                      <a:gd name="T1" fmla="*/ 212 h 212"/>
                      <a:gd name="T2" fmla="*/ 0 w 121"/>
                      <a:gd name="T3" fmla="*/ 212 h 212"/>
                      <a:gd name="T4" fmla="*/ 12 w 121"/>
                      <a:gd name="T5" fmla="*/ 183 h 212"/>
                      <a:gd name="T6" fmla="*/ 39 w 121"/>
                      <a:gd name="T7" fmla="*/ 118 h 212"/>
                      <a:gd name="T8" fmla="*/ 56 w 121"/>
                      <a:gd name="T9" fmla="*/ 84 h 212"/>
                      <a:gd name="T10" fmla="*/ 71 w 121"/>
                      <a:gd name="T11" fmla="*/ 51 h 212"/>
                      <a:gd name="T12" fmla="*/ 84 w 121"/>
                      <a:gd name="T13" fmla="*/ 27 h 212"/>
                      <a:gd name="T14" fmla="*/ 90 w 121"/>
                      <a:gd name="T15" fmla="*/ 18 h 212"/>
                      <a:gd name="T16" fmla="*/ 94 w 121"/>
                      <a:gd name="T17" fmla="*/ 14 h 212"/>
                      <a:gd name="T18" fmla="*/ 94 w 121"/>
                      <a:gd name="T19" fmla="*/ 14 h 212"/>
                      <a:gd name="T20" fmla="*/ 107 w 121"/>
                      <a:gd name="T21" fmla="*/ 5 h 212"/>
                      <a:gd name="T22" fmla="*/ 116 w 121"/>
                      <a:gd name="T23" fmla="*/ 1 h 212"/>
                      <a:gd name="T24" fmla="*/ 120 w 121"/>
                      <a:gd name="T25" fmla="*/ 0 h 212"/>
                      <a:gd name="T26" fmla="*/ 121 w 121"/>
                      <a:gd name="T27" fmla="*/ 0 h 2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1" h="212">
                        <a:moveTo>
                          <a:pt x="0" y="212"/>
                        </a:moveTo>
                        <a:lnTo>
                          <a:pt x="0" y="212"/>
                        </a:lnTo>
                        <a:lnTo>
                          <a:pt x="12" y="183"/>
                        </a:lnTo>
                        <a:lnTo>
                          <a:pt x="39" y="118"/>
                        </a:lnTo>
                        <a:lnTo>
                          <a:pt x="56" y="84"/>
                        </a:lnTo>
                        <a:lnTo>
                          <a:pt x="71" y="51"/>
                        </a:lnTo>
                        <a:lnTo>
                          <a:pt x="84" y="27"/>
                        </a:lnTo>
                        <a:lnTo>
                          <a:pt x="90" y="18"/>
                        </a:lnTo>
                        <a:lnTo>
                          <a:pt x="94" y="14"/>
                        </a:lnTo>
                        <a:lnTo>
                          <a:pt x="94" y="14"/>
                        </a:lnTo>
                        <a:lnTo>
                          <a:pt x="107" y="5"/>
                        </a:lnTo>
                        <a:lnTo>
                          <a:pt x="116" y="1"/>
                        </a:lnTo>
                        <a:lnTo>
                          <a:pt x="120" y="0"/>
                        </a:lnTo>
                        <a:lnTo>
                          <a:pt x="121" y="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Freeform 203">
                    <a:extLst>
                      <a:ext uri="{FF2B5EF4-FFF2-40B4-BE49-F238E27FC236}">
                        <a16:creationId xmlns:a16="http://schemas.microsoft.com/office/drawing/2014/main" id="{29F61BA0-BA40-4CB3-A8B5-D5FFCFC24E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3" y="2315"/>
                    <a:ext cx="153" cy="230"/>
                  </a:xfrm>
                  <a:custGeom>
                    <a:avLst/>
                    <a:gdLst>
                      <a:gd name="T0" fmla="*/ 153 w 153"/>
                      <a:gd name="T1" fmla="*/ 0 h 230"/>
                      <a:gd name="T2" fmla="*/ 153 w 153"/>
                      <a:gd name="T3" fmla="*/ 0 h 230"/>
                      <a:gd name="T4" fmla="*/ 115 w 153"/>
                      <a:gd name="T5" fmla="*/ 54 h 230"/>
                      <a:gd name="T6" fmla="*/ 85 w 153"/>
                      <a:gd name="T7" fmla="*/ 98 h 230"/>
                      <a:gd name="T8" fmla="*/ 63 w 153"/>
                      <a:gd name="T9" fmla="*/ 131 h 230"/>
                      <a:gd name="T10" fmla="*/ 63 w 153"/>
                      <a:gd name="T11" fmla="*/ 131 h 230"/>
                      <a:gd name="T12" fmla="*/ 25 w 153"/>
                      <a:gd name="T13" fmla="*/ 192 h 230"/>
                      <a:gd name="T14" fmla="*/ 0 w 153"/>
                      <a:gd name="T15" fmla="*/ 230 h 230"/>
                      <a:gd name="T16" fmla="*/ 153 w 153"/>
                      <a:gd name="T17" fmla="*/ 0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3" h="230">
                        <a:moveTo>
                          <a:pt x="153" y="0"/>
                        </a:moveTo>
                        <a:lnTo>
                          <a:pt x="153" y="0"/>
                        </a:lnTo>
                        <a:lnTo>
                          <a:pt x="115" y="54"/>
                        </a:lnTo>
                        <a:lnTo>
                          <a:pt x="85" y="98"/>
                        </a:lnTo>
                        <a:lnTo>
                          <a:pt x="63" y="131"/>
                        </a:lnTo>
                        <a:lnTo>
                          <a:pt x="63" y="131"/>
                        </a:lnTo>
                        <a:lnTo>
                          <a:pt x="25" y="192"/>
                        </a:lnTo>
                        <a:lnTo>
                          <a:pt x="0" y="230"/>
                        </a:lnTo>
                        <a:lnTo>
                          <a:pt x="153" y="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Freeform 204">
                    <a:extLst>
                      <a:ext uri="{FF2B5EF4-FFF2-40B4-BE49-F238E27FC236}">
                        <a16:creationId xmlns:a16="http://schemas.microsoft.com/office/drawing/2014/main" id="{6B13463A-6176-41A5-8ABE-B7FD830837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3" y="2315"/>
                    <a:ext cx="153" cy="230"/>
                  </a:xfrm>
                  <a:custGeom>
                    <a:avLst/>
                    <a:gdLst>
                      <a:gd name="T0" fmla="*/ 153 w 153"/>
                      <a:gd name="T1" fmla="*/ 0 h 230"/>
                      <a:gd name="T2" fmla="*/ 153 w 153"/>
                      <a:gd name="T3" fmla="*/ 0 h 230"/>
                      <a:gd name="T4" fmla="*/ 115 w 153"/>
                      <a:gd name="T5" fmla="*/ 54 h 230"/>
                      <a:gd name="T6" fmla="*/ 85 w 153"/>
                      <a:gd name="T7" fmla="*/ 98 h 230"/>
                      <a:gd name="T8" fmla="*/ 63 w 153"/>
                      <a:gd name="T9" fmla="*/ 131 h 230"/>
                      <a:gd name="T10" fmla="*/ 63 w 153"/>
                      <a:gd name="T11" fmla="*/ 131 h 230"/>
                      <a:gd name="T12" fmla="*/ 25 w 153"/>
                      <a:gd name="T13" fmla="*/ 192 h 230"/>
                      <a:gd name="T14" fmla="*/ 0 w 153"/>
                      <a:gd name="T15" fmla="*/ 230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3" h="230">
                        <a:moveTo>
                          <a:pt x="153" y="0"/>
                        </a:moveTo>
                        <a:lnTo>
                          <a:pt x="153" y="0"/>
                        </a:lnTo>
                        <a:lnTo>
                          <a:pt x="115" y="54"/>
                        </a:lnTo>
                        <a:lnTo>
                          <a:pt x="85" y="98"/>
                        </a:lnTo>
                        <a:lnTo>
                          <a:pt x="63" y="131"/>
                        </a:lnTo>
                        <a:lnTo>
                          <a:pt x="63" y="131"/>
                        </a:lnTo>
                        <a:lnTo>
                          <a:pt x="25" y="192"/>
                        </a:lnTo>
                        <a:lnTo>
                          <a:pt x="0" y="23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Freeform 205">
                    <a:extLst>
                      <a:ext uri="{FF2B5EF4-FFF2-40B4-BE49-F238E27FC236}">
                        <a16:creationId xmlns:a16="http://schemas.microsoft.com/office/drawing/2014/main" id="{2048505D-86E0-4ACB-9428-3DC9C757AD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4" y="2621"/>
                    <a:ext cx="112" cy="18"/>
                  </a:xfrm>
                  <a:custGeom>
                    <a:avLst/>
                    <a:gdLst>
                      <a:gd name="T0" fmla="*/ 0 w 112"/>
                      <a:gd name="T1" fmla="*/ 18 h 18"/>
                      <a:gd name="T2" fmla="*/ 112 w 112"/>
                      <a:gd name="T3" fmla="*/ 0 h 18"/>
                      <a:gd name="T4" fmla="*/ 0 w 112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12" h="18">
                        <a:moveTo>
                          <a:pt x="0" y="18"/>
                        </a:moveTo>
                        <a:lnTo>
                          <a:pt x="112" y="0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Line 206">
                    <a:extLst>
                      <a:ext uri="{FF2B5EF4-FFF2-40B4-BE49-F238E27FC236}">
                        <a16:creationId xmlns:a16="http://schemas.microsoft.com/office/drawing/2014/main" id="{3BC81CB7-2E80-4BEE-BA08-69C8BA2C91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4" y="2621"/>
                    <a:ext cx="112" cy="18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Freeform 207">
                    <a:extLst>
                      <a:ext uri="{FF2B5EF4-FFF2-40B4-BE49-F238E27FC236}">
                        <a16:creationId xmlns:a16="http://schemas.microsoft.com/office/drawing/2014/main" id="{7FEA278B-CCD9-49E6-82ED-CC119EDF7E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2369"/>
                    <a:ext cx="256" cy="239"/>
                  </a:xfrm>
                  <a:custGeom>
                    <a:avLst/>
                    <a:gdLst>
                      <a:gd name="T0" fmla="*/ 135 w 256"/>
                      <a:gd name="T1" fmla="*/ 0 h 239"/>
                      <a:gd name="T2" fmla="*/ 135 w 256"/>
                      <a:gd name="T3" fmla="*/ 0 h 239"/>
                      <a:gd name="T4" fmla="*/ 127 w 256"/>
                      <a:gd name="T5" fmla="*/ 22 h 239"/>
                      <a:gd name="T6" fmla="*/ 108 w 256"/>
                      <a:gd name="T7" fmla="*/ 66 h 239"/>
                      <a:gd name="T8" fmla="*/ 83 w 256"/>
                      <a:gd name="T9" fmla="*/ 116 h 239"/>
                      <a:gd name="T10" fmla="*/ 72 w 256"/>
                      <a:gd name="T11" fmla="*/ 138 h 239"/>
                      <a:gd name="T12" fmla="*/ 63 w 256"/>
                      <a:gd name="T13" fmla="*/ 153 h 239"/>
                      <a:gd name="T14" fmla="*/ 63 w 256"/>
                      <a:gd name="T15" fmla="*/ 153 h 239"/>
                      <a:gd name="T16" fmla="*/ 44 w 256"/>
                      <a:gd name="T17" fmla="*/ 181 h 239"/>
                      <a:gd name="T18" fmla="*/ 23 w 256"/>
                      <a:gd name="T19" fmla="*/ 208 h 239"/>
                      <a:gd name="T20" fmla="*/ 0 w 256"/>
                      <a:gd name="T21" fmla="*/ 239 h 239"/>
                      <a:gd name="T22" fmla="*/ 0 w 256"/>
                      <a:gd name="T23" fmla="*/ 239 h 239"/>
                      <a:gd name="T24" fmla="*/ 15 w 256"/>
                      <a:gd name="T25" fmla="*/ 233 h 239"/>
                      <a:gd name="T26" fmla="*/ 53 w 256"/>
                      <a:gd name="T27" fmla="*/ 221 h 239"/>
                      <a:gd name="T28" fmla="*/ 75 w 256"/>
                      <a:gd name="T29" fmla="*/ 214 h 239"/>
                      <a:gd name="T30" fmla="*/ 98 w 256"/>
                      <a:gd name="T31" fmla="*/ 208 h 239"/>
                      <a:gd name="T32" fmla="*/ 118 w 256"/>
                      <a:gd name="T33" fmla="*/ 204 h 239"/>
                      <a:gd name="T34" fmla="*/ 135 w 256"/>
                      <a:gd name="T35" fmla="*/ 203 h 239"/>
                      <a:gd name="T36" fmla="*/ 135 w 256"/>
                      <a:gd name="T37" fmla="*/ 203 h 239"/>
                      <a:gd name="T38" fmla="*/ 150 w 256"/>
                      <a:gd name="T39" fmla="*/ 204 h 239"/>
                      <a:gd name="T40" fmla="*/ 170 w 256"/>
                      <a:gd name="T41" fmla="*/ 207 h 239"/>
                      <a:gd name="T42" fmla="*/ 190 w 256"/>
                      <a:gd name="T43" fmla="*/ 213 h 239"/>
                      <a:gd name="T44" fmla="*/ 210 w 256"/>
                      <a:gd name="T45" fmla="*/ 219 h 239"/>
                      <a:gd name="T46" fmla="*/ 243 w 256"/>
                      <a:gd name="T47" fmla="*/ 230 h 239"/>
                      <a:gd name="T48" fmla="*/ 256 w 256"/>
                      <a:gd name="T49" fmla="*/ 234 h 239"/>
                      <a:gd name="T50" fmla="*/ 135 w 256"/>
                      <a:gd name="T51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256" h="239">
                        <a:moveTo>
                          <a:pt x="135" y="0"/>
                        </a:moveTo>
                        <a:lnTo>
                          <a:pt x="135" y="0"/>
                        </a:lnTo>
                        <a:lnTo>
                          <a:pt x="127" y="22"/>
                        </a:lnTo>
                        <a:lnTo>
                          <a:pt x="108" y="66"/>
                        </a:lnTo>
                        <a:lnTo>
                          <a:pt x="83" y="116"/>
                        </a:lnTo>
                        <a:lnTo>
                          <a:pt x="72" y="138"/>
                        </a:lnTo>
                        <a:lnTo>
                          <a:pt x="63" y="153"/>
                        </a:lnTo>
                        <a:lnTo>
                          <a:pt x="63" y="153"/>
                        </a:lnTo>
                        <a:lnTo>
                          <a:pt x="44" y="181"/>
                        </a:lnTo>
                        <a:lnTo>
                          <a:pt x="23" y="208"/>
                        </a:lnTo>
                        <a:lnTo>
                          <a:pt x="0" y="239"/>
                        </a:lnTo>
                        <a:lnTo>
                          <a:pt x="0" y="239"/>
                        </a:lnTo>
                        <a:lnTo>
                          <a:pt x="15" y="233"/>
                        </a:lnTo>
                        <a:lnTo>
                          <a:pt x="53" y="221"/>
                        </a:lnTo>
                        <a:lnTo>
                          <a:pt x="75" y="214"/>
                        </a:lnTo>
                        <a:lnTo>
                          <a:pt x="98" y="208"/>
                        </a:lnTo>
                        <a:lnTo>
                          <a:pt x="118" y="204"/>
                        </a:lnTo>
                        <a:lnTo>
                          <a:pt x="135" y="203"/>
                        </a:lnTo>
                        <a:lnTo>
                          <a:pt x="135" y="203"/>
                        </a:lnTo>
                        <a:lnTo>
                          <a:pt x="150" y="204"/>
                        </a:lnTo>
                        <a:lnTo>
                          <a:pt x="170" y="207"/>
                        </a:lnTo>
                        <a:lnTo>
                          <a:pt x="190" y="213"/>
                        </a:lnTo>
                        <a:lnTo>
                          <a:pt x="210" y="219"/>
                        </a:lnTo>
                        <a:lnTo>
                          <a:pt x="243" y="230"/>
                        </a:lnTo>
                        <a:lnTo>
                          <a:pt x="256" y="234"/>
                        </a:lnTo>
                        <a:lnTo>
                          <a:pt x="135" y="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Freeform 208">
                    <a:extLst>
                      <a:ext uri="{FF2B5EF4-FFF2-40B4-BE49-F238E27FC236}">
                        <a16:creationId xmlns:a16="http://schemas.microsoft.com/office/drawing/2014/main" id="{356E4468-D9B9-4C7F-AD08-C08E8113FC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2369"/>
                    <a:ext cx="256" cy="239"/>
                  </a:xfrm>
                  <a:custGeom>
                    <a:avLst/>
                    <a:gdLst>
                      <a:gd name="T0" fmla="*/ 135 w 256"/>
                      <a:gd name="T1" fmla="*/ 0 h 239"/>
                      <a:gd name="T2" fmla="*/ 135 w 256"/>
                      <a:gd name="T3" fmla="*/ 0 h 239"/>
                      <a:gd name="T4" fmla="*/ 127 w 256"/>
                      <a:gd name="T5" fmla="*/ 22 h 239"/>
                      <a:gd name="T6" fmla="*/ 108 w 256"/>
                      <a:gd name="T7" fmla="*/ 66 h 239"/>
                      <a:gd name="T8" fmla="*/ 83 w 256"/>
                      <a:gd name="T9" fmla="*/ 116 h 239"/>
                      <a:gd name="T10" fmla="*/ 72 w 256"/>
                      <a:gd name="T11" fmla="*/ 138 h 239"/>
                      <a:gd name="T12" fmla="*/ 63 w 256"/>
                      <a:gd name="T13" fmla="*/ 153 h 239"/>
                      <a:gd name="T14" fmla="*/ 63 w 256"/>
                      <a:gd name="T15" fmla="*/ 153 h 239"/>
                      <a:gd name="T16" fmla="*/ 44 w 256"/>
                      <a:gd name="T17" fmla="*/ 181 h 239"/>
                      <a:gd name="T18" fmla="*/ 23 w 256"/>
                      <a:gd name="T19" fmla="*/ 208 h 239"/>
                      <a:gd name="T20" fmla="*/ 0 w 256"/>
                      <a:gd name="T21" fmla="*/ 239 h 239"/>
                      <a:gd name="T22" fmla="*/ 0 w 256"/>
                      <a:gd name="T23" fmla="*/ 239 h 239"/>
                      <a:gd name="T24" fmla="*/ 15 w 256"/>
                      <a:gd name="T25" fmla="*/ 233 h 239"/>
                      <a:gd name="T26" fmla="*/ 53 w 256"/>
                      <a:gd name="T27" fmla="*/ 221 h 239"/>
                      <a:gd name="T28" fmla="*/ 75 w 256"/>
                      <a:gd name="T29" fmla="*/ 214 h 239"/>
                      <a:gd name="T30" fmla="*/ 98 w 256"/>
                      <a:gd name="T31" fmla="*/ 208 h 239"/>
                      <a:gd name="T32" fmla="*/ 118 w 256"/>
                      <a:gd name="T33" fmla="*/ 204 h 239"/>
                      <a:gd name="T34" fmla="*/ 135 w 256"/>
                      <a:gd name="T35" fmla="*/ 203 h 239"/>
                      <a:gd name="T36" fmla="*/ 135 w 256"/>
                      <a:gd name="T37" fmla="*/ 203 h 239"/>
                      <a:gd name="T38" fmla="*/ 150 w 256"/>
                      <a:gd name="T39" fmla="*/ 204 h 239"/>
                      <a:gd name="T40" fmla="*/ 170 w 256"/>
                      <a:gd name="T41" fmla="*/ 207 h 239"/>
                      <a:gd name="T42" fmla="*/ 190 w 256"/>
                      <a:gd name="T43" fmla="*/ 213 h 239"/>
                      <a:gd name="T44" fmla="*/ 210 w 256"/>
                      <a:gd name="T45" fmla="*/ 219 h 239"/>
                      <a:gd name="T46" fmla="*/ 243 w 256"/>
                      <a:gd name="T47" fmla="*/ 230 h 239"/>
                      <a:gd name="T48" fmla="*/ 256 w 256"/>
                      <a:gd name="T49" fmla="*/ 234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56" h="239">
                        <a:moveTo>
                          <a:pt x="135" y="0"/>
                        </a:moveTo>
                        <a:lnTo>
                          <a:pt x="135" y="0"/>
                        </a:lnTo>
                        <a:lnTo>
                          <a:pt x="127" y="22"/>
                        </a:lnTo>
                        <a:lnTo>
                          <a:pt x="108" y="66"/>
                        </a:lnTo>
                        <a:lnTo>
                          <a:pt x="83" y="116"/>
                        </a:lnTo>
                        <a:lnTo>
                          <a:pt x="72" y="138"/>
                        </a:lnTo>
                        <a:lnTo>
                          <a:pt x="63" y="153"/>
                        </a:lnTo>
                        <a:lnTo>
                          <a:pt x="63" y="153"/>
                        </a:lnTo>
                        <a:lnTo>
                          <a:pt x="44" y="181"/>
                        </a:lnTo>
                        <a:lnTo>
                          <a:pt x="23" y="208"/>
                        </a:lnTo>
                        <a:lnTo>
                          <a:pt x="0" y="239"/>
                        </a:lnTo>
                        <a:lnTo>
                          <a:pt x="0" y="239"/>
                        </a:lnTo>
                        <a:lnTo>
                          <a:pt x="15" y="233"/>
                        </a:lnTo>
                        <a:lnTo>
                          <a:pt x="53" y="221"/>
                        </a:lnTo>
                        <a:lnTo>
                          <a:pt x="75" y="214"/>
                        </a:lnTo>
                        <a:lnTo>
                          <a:pt x="98" y="208"/>
                        </a:lnTo>
                        <a:lnTo>
                          <a:pt x="118" y="204"/>
                        </a:lnTo>
                        <a:lnTo>
                          <a:pt x="135" y="203"/>
                        </a:lnTo>
                        <a:lnTo>
                          <a:pt x="135" y="203"/>
                        </a:lnTo>
                        <a:lnTo>
                          <a:pt x="150" y="204"/>
                        </a:lnTo>
                        <a:lnTo>
                          <a:pt x="170" y="207"/>
                        </a:lnTo>
                        <a:lnTo>
                          <a:pt x="190" y="213"/>
                        </a:lnTo>
                        <a:lnTo>
                          <a:pt x="210" y="219"/>
                        </a:lnTo>
                        <a:lnTo>
                          <a:pt x="243" y="230"/>
                        </a:lnTo>
                        <a:lnTo>
                          <a:pt x="256" y="234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Freeform 209">
                    <a:extLst>
                      <a:ext uri="{FF2B5EF4-FFF2-40B4-BE49-F238E27FC236}">
                        <a16:creationId xmlns:a16="http://schemas.microsoft.com/office/drawing/2014/main" id="{EBB40370-74E0-4B36-81A6-A3C241B66A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6" y="2517"/>
                    <a:ext cx="171" cy="23"/>
                  </a:xfrm>
                  <a:custGeom>
                    <a:avLst/>
                    <a:gdLst>
                      <a:gd name="T0" fmla="*/ 171 w 171"/>
                      <a:gd name="T1" fmla="*/ 1 h 23"/>
                      <a:gd name="T2" fmla="*/ 171 w 171"/>
                      <a:gd name="T3" fmla="*/ 1 h 23"/>
                      <a:gd name="T4" fmla="*/ 168 w 171"/>
                      <a:gd name="T5" fmla="*/ 0 h 23"/>
                      <a:gd name="T6" fmla="*/ 163 w 171"/>
                      <a:gd name="T7" fmla="*/ 0 h 23"/>
                      <a:gd name="T8" fmla="*/ 149 w 171"/>
                      <a:gd name="T9" fmla="*/ 2 h 23"/>
                      <a:gd name="T10" fmla="*/ 107 w 171"/>
                      <a:gd name="T11" fmla="*/ 8 h 23"/>
                      <a:gd name="T12" fmla="*/ 64 w 171"/>
                      <a:gd name="T13" fmla="*/ 14 h 23"/>
                      <a:gd name="T14" fmla="*/ 36 w 171"/>
                      <a:gd name="T15" fmla="*/ 19 h 23"/>
                      <a:gd name="T16" fmla="*/ 36 w 171"/>
                      <a:gd name="T17" fmla="*/ 19 h 23"/>
                      <a:gd name="T18" fmla="*/ 0 w 171"/>
                      <a:gd name="T19" fmla="*/ 23 h 23"/>
                      <a:gd name="T20" fmla="*/ 171 w 171"/>
                      <a:gd name="T21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71" h="23">
                        <a:moveTo>
                          <a:pt x="171" y="1"/>
                        </a:moveTo>
                        <a:lnTo>
                          <a:pt x="171" y="1"/>
                        </a:lnTo>
                        <a:lnTo>
                          <a:pt x="168" y="0"/>
                        </a:lnTo>
                        <a:lnTo>
                          <a:pt x="163" y="0"/>
                        </a:lnTo>
                        <a:lnTo>
                          <a:pt x="149" y="2"/>
                        </a:lnTo>
                        <a:lnTo>
                          <a:pt x="107" y="8"/>
                        </a:lnTo>
                        <a:lnTo>
                          <a:pt x="64" y="14"/>
                        </a:lnTo>
                        <a:lnTo>
                          <a:pt x="36" y="19"/>
                        </a:lnTo>
                        <a:lnTo>
                          <a:pt x="36" y="19"/>
                        </a:lnTo>
                        <a:lnTo>
                          <a:pt x="0" y="23"/>
                        </a:lnTo>
                        <a:lnTo>
                          <a:pt x="171" y="1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Freeform 210">
                    <a:extLst>
                      <a:ext uri="{FF2B5EF4-FFF2-40B4-BE49-F238E27FC236}">
                        <a16:creationId xmlns:a16="http://schemas.microsoft.com/office/drawing/2014/main" id="{8192437F-DFF4-4D45-9EFE-3C22DCF3A2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6" y="2517"/>
                    <a:ext cx="171" cy="23"/>
                  </a:xfrm>
                  <a:custGeom>
                    <a:avLst/>
                    <a:gdLst>
                      <a:gd name="T0" fmla="*/ 171 w 171"/>
                      <a:gd name="T1" fmla="*/ 1 h 23"/>
                      <a:gd name="T2" fmla="*/ 171 w 171"/>
                      <a:gd name="T3" fmla="*/ 1 h 23"/>
                      <a:gd name="T4" fmla="*/ 168 w 171"/>
                      <a:gd name="T5" fmla="*/ 0 h 23"/>
                      <a:gd name="T6" fmla="*/ 163 w 171"/>
                      <a:gd name="T7" fmla="*/ 0 h 23"/>
                      <a:gd name="T8" fmla="*/ 149 w 171"/>
                      <a:gd name="T9" fmla="*/ 2 h 23"/>
                      <a:gd name="T10" fmla="*/ 107 w 171"/>
                      <a:gd name="T11" fmla="*/ 8 h 23"/>
                      <a:gd name="T12" fmla="*/ 64 w 171"/>
                      <a:gd name="T13" fmla="*/ 14 h 23"/>
                      <a:gd name="T14" fmla="*/ 36 w 171"/>
                      <a:gd name="T15" fmla="*/ 19 h 23"/>
                      <a:gd name="T16" fmla="*/ 36 w 171"/>
                      <a:gd name="T17" fmla="*/ 19 h 23"/>
                      <a:gd name="T18" fmla="*/ 0 w 171"/>
                      <a:gd name="T19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1" h="23">
                        <a:moveTo>
                          <a:pt x="171" y="1"/>
                        </a:moveTo>
                        <a:lnTo>
                          <a:pt x="171" y="1"/>
                        </a:lnTo>
                        <a:lnTo>
                          <a:pt x="168" y="0"/>
                        </a:lnTo>
                        <a:lnTo>
                          <a:pt x="163" y="0"/>
                        </a:lnTo>
                        <a:lnTo>
                          <a:pt x="149" y="2"/>
                        </a:lnTo>
                        <a:lnTo>
                          <a:pt x="107" y="8"/>
                        </a:lnTo>
                        <a:lnTo>
                          <a:pt x="64" y="14"/>
                        </a:lnTo>
                        <a:lnTo>
                          <a:pt x="36" y="19"/>
                        </a:lnTo>
                        <a:lnTo>
                          <a:pt x="36" y="19"/>
                        </a:lnTo>
                        <a:lnTo>
                          <a:pt x="0" y="23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Freeform 211">
                    <a:extLst>
                      <a:ext uri="{FF2B5EF4-FFF2-40B4-BE49-F238E27FC236}">
                        <a16:creationId xmlns:a16="http://schemas.microsoft.com/office/drawing/2014/main" id="{57944EC7-0A00-4224-BBBC-B2C97E894A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8" y="2135"/>
                    <a:ext cx="108" cy="117"/>
                  </a:xfrm>
                  <a:custGeom>
                    <a:avLst/>
                    <a:gdLst>
                      <a:gd name="T0" fmla="*/ 0 w 108"/>
                      <a:gd name="T1" fmla="*/ 117 h 117"/>
                      <a:gd name="T2" fmla="*/ 0 w 108"/>
                      <a:gd name="T3" fmla="*/ 117 h 117"/>
                      <a:gd name="T4" fmla="*/ 8 w 108"/>
                      <a:gd name="T5" fmla="*/ 93 h 117"/>
                      <a:gd name="T6" fmla="*/ 16 w 108"/>
                      <a:gd name="T7" fmla="*/ 71 h 117"/>
                      <a:gd name="T8" fmla="*/ 22 w 108"/>
                      <a:gd name="T9" fmla="*/ 60 h 117"/>
                      <a:gd name="T10" fmla="*/ 27 w 108"/>
                      <a:gd name="T11" fmla="*/ 50 h 117"/>
                      <a:gd name="T12" fmla="*/ 27 w 108"/>
                      <a:gd name="T13" fmla="*/ 50 h 117"/>
                      <a:gd name="T14" fmla="*/ 31 w 108"/>
                      <a:gd name="T15" fmla="*/ 45 h 117"/>
                      <a:gd name="T16" fmla="*/ 35 w 108"/>
                      <a:gd name="T17" fmla="*/ 39 h 117"/>
                      <a:gd name="T18" fmla="*/ 46 w 108"/>
                      <a:gd name="T19" fmla="*/ 30 h 117"/>
                      <a:gd name="T20" fmla="*/ 60 w 108"/>
                      <a:gd name="T21" fmla="*/ 23 h 117"/>
                      <a:gd name="T22" fmla="*/ 73 w 108"/>
                      <a:gd name="T23" fmla="*/ 15 h 117"/>
                      <a:gd name="T24" fmla="*/ 98 w 108"/>
                      <a:gd name="T25" fmla="*/ 3 h 117"/>
                      <a:gd name="T26" fmla="*/ 108 w 108"/>
                      <a:gd name="T27" fmla="*/ 0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8" h="117">
                        <a:moveTo>
                          <a:pt x="0" y="117"/>
                        </a:moveTo>
                        <a:lnTo>
                          <a:pt x="0" y="117"/>
                        </a:lnTo>
                        <a:lnTo>
                          <a:pt x="8" y="93"/>
                        </a:lnTo>
                        <a:lnTo>
                          <a:pt x="16" y="71"/>
                        </a:lnTo>
                        <a:lnTo>
                          <a:pt x="22" y="60"/>
                        </a:lnTo>
                        <a:lnTo>
                          <a:pt x="27" y="50"/>
                        </a:lnTo>
                        <a:lnTo>
                          <a:pt x="27" y="50"/>
                        </a:lnTo>
                        <a:lnTo>
                          <a:pt x="31" y="45"/>
                        </a:lnTo>
                        <a:lnTo>
                          <a:pt x="35" y="39"/>
                        </a:lnTo>
                        <a:lnTo>
                          <a:pt x="46" y="30"/>
                        </a:lnTo>
                        <a:lnTo>
                          <a:pt x="60" y="23"/>
                        </a:lnTo>
                        <a:lnTo>
                          <a:pt x="73" y="15"/>
                        </a:lnTo>
                        <a:lnTo>
                          <a:pt x="98" y="3"/>
                        </a:lnTo>
                        <a:lnTo>
                          <a:pt x="108" y="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Freeform 212">
                    <a:extLst>
                      <a:ext uri="{FF2B5EF4-FFF2-40B4-BE49-F238E27FC236}">
                        <a16:creationId xmlns:a16="http://schemas.microsoft.com/office/drawing/2014/main" id="{F61FBF09-C89F-4DCC-8BB7-CCD0AE9445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3" y="2077"/>
                    <a:ext cx="122" cy="157"/>
                  </a:xfrm>
                  <a:custGeom>
                    <a:avLst/>
                    <a:gdLst>
                      <a:gd name="T0" fmla="*/ 32 w 122"/>
                      <a:gd name="T1" fmla="*/ 0 h 157"/>
                      <a:gd name="T2" fmla="*/ 0 w 122"/>
                      <a:gd name="T3" fmla="*/ 157 h 157"/>
                      <a:gd name="T4" fmla="*/ 0 w 122"/>
                      <a:gd name="T5" fmla="*/ 157 h 157"/>
                      <a:gd name="T6" fmla="*/ 6 w 122"/>
                      <a:gd name="T7" fmla="*/ 147 h 157"/>
                      <a:gd name="T8" fmla="*/ 18 w 122"/>
                      <a:gd name="T9" fmla="*/ 124 h 157"/>
                      <a:gd name="T10" fmla="*/ 33 w 122"/>
                      <a:gd name="T11" fmla="*/ 100 h 157"/>
                      <a:gd name="T12" fmla="*/ 40 w 122"/>
                      <a:gd name="T13" fmla="*/ 91 h 157"/>
                      <a:gd name="T14" fmla="*/ 45 w 122"/>
                      <a:gd name="T15" fmla="*/ 85 h 157"/>
                      <a:gd name="T16" fmla="*/ 45 w 122"/>
                      <a:gd name="T17" fmla="*/ 85 h 157"/>
                      <a:gd name="T18" fmla="*/ 47 w 122"/>
                      <a:gd name="T19" fmla="*/ 83 h 157"/>
                      <a:gd name="T20" fmla="*/ 50 w 122"/>
                      <a:gd name="T21" fmla="*/ 81 h 157"/>
                      <a:gd name="T22" fmla="*/ 54 w 122"/>
                      <a:gd name="T23" fmla="*/ 73 h 157"/>
                      <a:gd name="T24" fmla="*/ 62 w 122"/>
                      <a:gd name="T25" fmla="*/ 54 h 157"/>
                      <a:gd name="T26" fmla="*/ 65 w 122"/>
                      <a:gd name="T27" fmla="*/ 43 h 157"/>
                      <a:gd name="T28" fmla="*/ 70 w 122"/>
                      <a:gd name="T29" fmla="*/ 36 h 157"/>
                      <a:gd name="T30" fmla="*/ 76 w 122"/>
                      <a:gd name="T31" fmla="*/ 29 h 157"/>
                      <a:gd name="T32" fmla="*/ 78 w 122"/>
                      <a:gd name="T33" fmla="*/ 28 h 157"/>
                      <a:gd name="T34" fmla="*/ 81 w 122"/>
                      <a:gd name="T35" fmla="*/ 27 h 157"/>
                      <a:gd name="T36" fmla="*/ 81 w 122"/>
                      <a:gd name="T37" fmla="*/ 27 h 157"/>
                      <a:gd name="T38" fmla="*/ 95 w 122"/>
                      <a:gd name="T39" fmla="*/ 23 h 157"/>
                      <a:gd name="T40" fmla="*/ 108 w 122"/>
                      <a:gd name="T41" fmla="*/ 19 h 157"/>
                      <a:gd name="T42" fmla="*/ 122 w 122"/>
                      <a:gd name="T43" fmla="*/ 13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22" h="157">
                        <a:moveTo>
                          <a:pt x="32" y="0"/>
                        </a:moveTo>
                        <a:lnTo>
                          <a:pt x="0" y="157"/>
                        </a:lnTo>
                        <a:lnTo>
                          <a:pt x="0" y="157"/>
                        </a:lnTo>
                        <a:lnTo>
                          <a:pt x="6" y="147"/>
                        </a:lnTo>
                        <a:lnTo>
                          <a:pt x="18" y="124"/>
                        </a:lnTo>
                        <a:lnTo>
                          <a:pt x="33" y="100"/>
                        </a:lnTo>
                        <a:lnTo>
                          <a:pt x="40" y="91"/>
                        </a:lnTo>
                        <a:lnTo>
                          <a:pt x="45" y="85"/>
                        </a:lnTo>
                        <a:lnTo>
                          <a:pt x="45" y="85"/>
                        </a:lnTo>
                        <a:lnTo>
                          <a:pt x="47" y="83"/>
                        </a:lnTo>
                        <a:lnTo>
                          <a:pt x="50" y="81"/>
                        </a:lnTo>
                        <a:lnTo>
                          <a:pt x="54" y="73"/>
                        </a:lnTo>
                        <a:lnTo>
                          <a:pt x="62" y="54"/>
                        </a:lnTo>
                        <a:lnTo>
                          <a:pt x="65" y="43"/>
                        </a:lnTo>
                        <a:lnTo>
                          <a:pt x="70" y="36"/>
                        </a:lnTo>
                        <a:lnTo>
                          <a:pt x="76" y="29"/>
                        </a:lnTo>
                        <a:lnTo>
                          <a:pt x="78" y="28"/>
                        </a:lnTo>
                        <a:lnTo>
                          <a:pt x="81" y="27"/>
                        </a:lnTo>
                        <a:lnTo>
                          <a:pt x="81" y="27"/>
                        </a:lnTo>
                        <a:lnTo>
                          <a:pt x="95" y="23"/>
                        </a:lnTo>
                        <a:lnTo>
                          <a:pt x="108" y="19"/>
                        </a:lnTo>
                        <a:lnTo>
                          <a:pt x="122" y="13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Freeform 213">
                    <a:extLst>
                      <a:ext uri="{FF2B5EF4-FFF2-40B4-BE49-F238E27FC236}">
                        <a16:creationId xmlns:a16="http://schemas.microsoft.com/office/drawing/2014/main" id="{918270E4-26E9-44AB-913F-70DB776C48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6" y="2022"/>
                    <a:ext cx="19" cy="221"/>
                  </a:xfrm>
                  <a:custGeom>
                    <a:avLst/>
                    <a:gdLst>
                      <a:gd name="T0" fmla="*/ 15 w 19"/>
                      <a:gd name="T1" fmla="*/ 0 h 221"/>
                      <a:gd name="T2" fmla="*/ 15 w 19"/>
                      <a:gd name="T3" fmla="*/ 0 h 221"/>
                      <a:gd name="T4" fmla="*/ 12 w 19"/>
                      <a:gd name="T5" fmla="*/ 9 h 221"/>
                      <a:gd name="T6" fmla="*/ 7 w 19"/>
                      <a:gd name="T7" fmla="*/ 33 h 221"/>
                      <a:gd name="T8" fmla="*/ 3 w 19"/>
                      <a:gd name="T9" fmla="*/ 48 h 221"/>
                      <a:gd name="T10" fmla="*/ 1 w 19"/>
                      <a:gd name="T11" fmla="*/ 65 h 221"/>
                      <a:gd name="T12" fmla="*/ 0 w 19"/>
                      <a:gd name="T13" fmla="*/ 80 h 221"/>
                      <a:gd name="T14" fmla="*/ 1 w 19"/>
                      <a:gd name="T15" fmla="*/ 95 h 221"/>
                      <a:gd name="T16" fmla="*/ 1 w 19"/>
                      <a:gd name="T17" fmla="*/ 95 h 221"/>
                      <a:gd name="T18" fmla="*/ 3 w 19"/>
                      <a:gd name="T19" fmla="*/ 109 h 221"/>
                      <a:gd name="T20" fmla="*/ 6 w 19"/>
                      <a:gd name="T21" fmla="*/ 122 h 221"/>
                      <a:gd name="T22" fmla="*/ 12 w 19"/>
                      <a:gd name="T23" fmla="*/ 146 h 221"/>
                      <a:gd name="T24" fmla="*/ 17 w 19"/>
                      <a:gd name="T25" fmla="*/ 167 h 221"/>
                      <a:gd name="T26" fmla="*/ 18 w 19"/>
                      <a:gd name="T27" fmla="*/ 176 h 221"/>
                      <a:gd name="T28" fmla="*/ 19 w 19"/>
                      <a:gd name="T29" fmla="*/ 185 h 221"/>
                      <a:gd name="T30" fmla="*/ 19 w 19"/>
                      <a:gd name="T31" fmla="*/ 221 h 2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" h="221">
                        <a:moveTo>
                          <a:pt x="15" y="0"/>
                        </a:moveTo>
                        <a:lnTo>
                          <a:pt x="15" y="0"/>
                        </a:lnTo>
                        <a:lnTo>
                          <a:pt x="12" y="9"/>
                        </a:lnTo>
                        <a:lnTo>
                          <a:pt x="7" y="33"/>
                        </a:lnTo>
                        <a:lnTo>
                          <a:pt x="3" y="48"/>
                        </a:lnTo>
                        <a:lnTo>
                          <a:pt x="1" y="65"/>
                        </a:lnTo>
                        <a:lnTo>
                          <a:pt x="0" y="80"/>
                        </a:lnTo>
                        <a:lnTo>
                          <a:pt x="1" y="95"/>
                        </a:lnTo>
                        <a:lnTo>
                          <a:pt x="1" y="95"/>
                        </a:lnTo>
                        <a:lnTo>
                          <a:pt x="3" y="109"/>
                        </a:lnTo>
                        <a:lnTo>
                          <a:pt x="6" y="122"/>
                        </a:lnTo>
                        <a:lnTo>
                          <a:pt x="12" y="146"/>
                        </a:lnTo>
                        <a:lnTo>
                          <a:pt x="17" y="167"/>
                        </a:lnTo>
                        <a:lnTo>
                          <a:pt x="18" y="176"/>
                        </a:lnTo>
                        <a:lnTo>
                          <a:pt x="19" y="185"/>
                        </a:lnTo>
                        <a:lnTo>
                          <a:pt x="19" y="221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Freeform 214">
                    <a:extLst>
                      <a:ext uri="{FF2B5EF4-FFF2-40B4-BE49-F238E27FC236}">
                        <a16:creationId xmlns:a16="http://schemas.microsoft.com/office/drawing/2014/main" id="{1115562F-D3B4-42CB-AA7A-DBDF5C2F7C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8" y="1748"/>
                    <a:ext cx="76" cy="216"/>
                  </a:xfrm>
                  <a:custGeom>
                    <a:avLst/>
                    <a:gdLst>
                      <a:gd name="T0" fmla="*/ 76 w 76"/>
                      <a:gd name="T1" fmla="*/ 216 h 216"/>
                      <a:gd name="T2" fmla="*/ 76 w 76"/>
                      <a:gd name="T3" fmla="*/ 216 h 216"/>
                      <a:gd name="T4" fmla="*/ 75 w 76"/>
                      <a:gd name="T5" fmla="*/ 199 h 216"/>
                      <a:gd name="T6" fmla="*/ 73 w 76"/>
                      <a:gd name="T7" fmla="*/ 175 h 216"/>
                      <a:gd name="T8" fmla="*/ 72 w 76"/>
                      <a:gd name="T9" fmla="*/ 163 h 216"/>
                      <a:gd name="T10" fmla="*/ 68 w 76"/>
                      <a:gd name="T11" fmla="*/ 151 h 216"/>
                      <a:gd name="T12" fmla="*/ 64 w 76"/>
                      <a:gd name="T13" fmla="*/ 139 h 216"/>
                      <a:gd name="T14" fmla="*/ 58 w 76"/>
                      <a:gd name="T15" fmla="*/ 130 h 216"/>
                      <a:gd name="T16" fmla="*/ 58 w 76"/>
                      <a:gd name="T17" fmla="*/ 130 h 216"/>
                      <a:gd name="T18" fmla="*/ 53 w 76"/>
                      <a:gd name="T19" fmla="*/ 124 h 216"/>
                      <a:gd name="T20" fmla="*/ 48 w 76"/>
                      <a:gd name="T21" fmla="*/ 120 h 216"/>
                      <a:gd name="T22" fmla="*/ 45 w 76"/>
                      <a:gd name="T23" fmla="*/ 119 h 216"/>
                      <a:gd name="T24" fmla="*/ 42 w 76"/>
                      <a:gd name="T25" fmla="*/ 116 h 216"/>
                      <a:gd name="T26" fmla="*/ 39 w 76"/>
                      <a:gd name="T27" fmla="*/ 112 h 216"/>
                      <a:gd name="T28" fmla="*/ 35 w 76"/>
                      <a:gd name="T29" fmla="*/ 104 h 216"/>
                      <a:gd name="T30" fmla="*/ 22 w 76"/>
                      <a:gd name="T31" fmla="*/ 72 h 216"/>
                      <a:gd name="T32" fmla="*/ 22 w 76"/>
                      <a:gd name="T33" fmla="*/ 72 h 216"/>
                      <a:gd name="T34" fmla="*/ 9 w 76"/>
                      <a:gd name="T35" fmla="*/ 34 h 216"/>
                      <a:gd name="T36" fmla="*/ 3 w 76"/>
                      <a:gd name="T37" fmla="*/ 12 h 216"/>
                      <a:gd name="T38" fmla="*/ 0 w 76"/>
                      <a:gd name="T39" fmla="*/ 2 h 216"/>
                      <a:gd name="T40" fmla="*/ 0 w 76"/>
                      <a:gd name="T41" fmla="*/ 0 h 2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76" h="216">
                        <a:moveTo>
                          <a:pt x="76" y="216"/>
                        </a:moveTo>
                        <a:lnTo>
                          <a:pt x="76" y="216"/>
                        </a:lnTo>
                        <a:lnTo>
                          <a:pt x="75" y="199"/>
                        </a:lnTo>
                        <a:lnTo>
                          <a:pt x="73" y="175"/>
                        </a:lnTo>
                        <a:lnTo>
                          <a:pt x="72" y="163"/>
                        </a:lnTo>
                        <a:lnTo>
                          <a:pt x="68" y="151"/>
                        </a:lnTo>
                        <a:lnTo>
                          <a:pt x="64" y="139"/>
                        </a:lnTo>
                        <a:lnTo>
                          <a:pt x="58" y="130"/>
                        </a:lnTo>
                        <a:lnTo>
                          <a:pt x="58" y="130"/>
                        </a:lnTo>
                        <a:lnTo>
                          <a:pt x="53" y="124"/>
                        </a:lnTo>
                        <a:lnTo>
                          <a:pt x="48" y="120"/>
                        </a:lnTo>
                        <a:lnTo>
                          <a:pt x="45" y="119"/>
                        </a:lnTo>
                        <a:lnTo>
                          <a:pt x="42" y="116"/>
                        </a:lnTo>
                        <a:lnTo>
                          <a:pt x="39" y="112"/>
                        </a:lnTo>
                        <a:lnTo>
                          <a:pt x="35" y="104"/>
                        </a:lnTo>
                        <a:lnTo>
                          <a:pt x="22" y="72"/>
                        </a:lnTo>
                        <a:lnTo>
                          <a:pt x="22" y="72"/>
                        </a:lnTo>
                        <a:lnTo>
                          <a:pt x="9" y="34"/>
                        </a:lnTo>
                        <a:lnTo>
                          <a:pt x="3" y="1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Freeform 215">
                    <a:extLst>
                      <a:ext uri="{FF2B5EF4-FFF2-40B4-BE49-F238E27FC236}">
                        <a16:creationId xmlns:a16="http://schemas.microsoft.com/office/drawing/2014/main" id="{806CCBC8-91EA-4F14-BC3D-AFA4E65C5C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90" y="1721"/>
                    <a:ext cx="108" cy="252"/>
                  </a:xfrm>
                  <a:custGeom>
                    <a:avLst/>
                    <a:gdLst>
                      <a:gd name="T0" fmla="*/ 108 w 108"/>
                      <a:gd name="T1" fmla="*/ 0 h 252"/>
                      <a:gd name="T2" fmla="*/ 108 w 108"/>
                      <a:gd name="T3" fmla="*/ 0 h 252"/>
                      <a:gd name="T4" fmla="*/ 97 w 108"/>
                      <a:gd name="T5" fmla="*/ 11 h 252"/>
                      <a:gd name="T6" fmla="*/ 78 w 108"/>
                      <a:gd name="T7" fmla="*/ 34 h 252"/>
                      <a:gd name="T8" fmla="*/ 58 w 108"/>
                      <a:gd name="T9" fmla="*/ 59 h 252"/>
                      <a:gd name="T10" fmla="*/ 50 w 108"/>
                      <a:gd name="T11" fmla="*/ 72 h 252"/>
                      <a:gd name="T12" fmla="*/ 45 w 108"/>
                      <a:gd name="T13" fmla="*/ 81 h 252"/>
                      <a:gd name="T14" fmla="*/ 45 w 108"/>
                      <a:gd name="T15" fmla="*/ 81 h 252"/>
                      <a:gd name="T16" fmla="*/ 35 w 108"/>
                      <a:gd name="T17" fmla="*/ 116 h 252"/>
                      <a:gd name="T18" fmla="*/ 20 w 108"/>
                      <a:gd name="T19" fmla="*/ 174 h 252"/>
                      <a:gd name="T20" fmla="*/ 0 w 108"/>
                      <a:gd name="T21" fmla="*/ 252 h 2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08" h="252">
                        <a:moveTo>
                          <a:pt x="108" y="0"/>
                        </a:moveTo>
                        <a:lnTo>
                          <a:pt x="108" y="0"/>
                        </a:lnTo>
                        <a:lnTo>
                          <a:pt x="97" y="11"/>
                        </a:lnTo>
                        <a:lnTo>
                          <a:pt x="78" y="34"/>
                        </a:lnTo>
                        <a:lnTo>
                          <a:pt x="58" y="59"/>
                        </a:lnTo>
                        <a:lnTo>
                          <a:pt x="50" y="72"/>
                        </a:lnTo>
                        <a:lnTo>
                          <a:pt x="45" y="81"/>
                        </a:lnTo>
                        <a:lnTo>
                          <a:pt x="45" y="81"/>
                        </a:lnTo>
                        <a:lnTo>
                          <a:pt x="35" y="116"/>
                        </a:lnTo>
                        <a:lnTo>
                          <a:pt x="20" y="174"/>
                        </a:lnTo>
                        <a:lnTo>
                          <a:pt x="0" y="252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Freeform 216">
                    <a:extLst>
                      <a:ext uri="{FF2B5EF4-FFF2-40B4-BE49-F238E27FC236}">
                        <a16:creationId xmlns:a16="http://schemas.microsoft.com/office/drawing/2014/main" id="{343BEC33-B8FF-46DF-9075-9E2B5B8936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" y="1361"/>
                    <a:ext cx="167" cy="202"/>
                  </a:xfrm>
                  <a:custGeom>
                    <a:avLst/>
                    <a:gdLst>
                      <a:gd name="T0" fmla="*/ 167 w 167"/>
                      <a:gd name="T1" fmla="*/ 202 h 202"/>
                      <a:gd name="T2" fmla="*/ 167 w 167"/>
                      <a:gd name="T3" fmla="*/ 202 h 202"/>
                      <a:gd name="T4" fmla="*/ 158 w 167"/>
                      <a:gd name="T5" fmla="*/ 202 h 202"/>
                      <a:gd name="T6" fmla="*/ 148 w 167"/>
                      <a:gd name="T7" fmla="*/ 200 h 202"/>
                      <a:gd name="T8" fmla="*/ 134 w 167"/>
                      <a:gd name="T9" fmla="*/ 195 h 202"/>
                      <a:gd name="T10" fmla="*/ 118 w 167"/>
                      <a:gd name="T11" fmla="*/ 188 h 202"/>
                      <a:gd name="T12" fmla="*/ 110 w 167"/>
                      <a:gd name="T13" fmla="*/ 182 h 202"/>
                      <a:gd name="T14" fmla="*/ 101 w 167"/>
                      <a:gd name="T15" fmla="*/ 175 h 202"/>
                      <a:gd name="T16" fmla="*/ 92 w 167"/>
                      <a:gd name="T17" fmla="*/ 167 h 202"/>
                      <a:gd name="T18" fmla="*/ 82 w 167"/>
                      <a:gd name="T19" fmla="*/ 158 h 202"/>
                      <a:gd name="T20" fmla="*/ 73 w 167"/>
                      <a:gd name="T21" fmla="*/ 147 h 202"/>
                      <a:gd name="T22" fmla="*/ 63 w 167"/>
                      <a:gd name="T23" fmla="*/ 135 h 202"/>
                      <a:gd name="T24" fmla="*/ 63 w 167"/>
                      <a:gd name="T25" fmla="*/ 135 h 202"/>
                      <a:gd name="T26" fmla="*/ 45 w 167"/>
                      <a:gd name="T27" fmla="*/ 108 h 202"/>
                      <a:gd name="T28" fmla="*/ 32 w 167"/>
                      <a:gd name="T29" fmla="*/ 83 h 202"/>
                      <a:gd name="T30" fmla="*/ 20 w 167"/>
                      <a:gd name="T31" fmla="*/ 60 h 202"/>
                      <a:gd name="T32" fmla="*/ 13 w 167"/>
                      <a:gd name="T33" fmla="*/ 40 h 202"/>
                      <a:gd name="T34" fmla="*/ 7 w 167"/>
                      <a:gd name="T35" fmla="*/ 23 h 202"/>
                      <a:gd name="T36" fmla="*/ 2 w 167"/>
                      <a:gd name="T37" fmla="*/ 11 h 202"/>
                      <a:gd name="T38" fmla="*/ 0 w 167"/>
                      <a:gd name="T39" fmla="*/ 0 h 202"/>
                      <a:gd name="T40" fmla="*/ 0 w 167"/>
                      <a:gd name="T41" fmla="*/ 0 h 202"/>
                      <a:gd name="T42" fmla="*/ 2 w 167"/>
                      <a:gd name="T43" fmla="*/ 0 h 202"/>
                      <a:gd name="T44" fmla="*/ 7 w 167"/>
                      <a:gd name="T45" fmla="*/ 1 h 202"/>
                      <a:gd name="T46" fmla="*/ 13 w 167"/>
                      <a:gd name="T47" fmla="*/ 3 h 202"/>
                      <a:gd name="T48" fmla="*/ 22 w 167"/>
                      <a:gd name="T49" fmla="*/ 9 h 202"/>
                      <a:gd name="T50" fmla="*/ 34 w 167"/>
                      <a:gd name="T51" fmla="*/ 16 h 202"/>
                      <a:gd name="T52" fmla="*/ 49 w 167"/>
                      <a:gd name="T53" fmla="*/ 29 h 202"/>
                      <a:gd name="T54" fmla="*/ 68 w 167"/>
                      <a:gd name="T55" fmla="*/ 45 h 202"/>
                      <a:gd name="T56" fmla="*/ 68 w 167"/>
                      <a:gd name="T57" fmla="*/ 45 h 202"/>
                      <a:gd name="T58" fmla="*/ 87 w 167"/>
                      <a:gd name="T59" fmla="*/ 61 h 202"/>
                      <a:gd name="T60" fmla="*/ 104 w 167"/>
                      <a:gd name="T61" fmla="*/ 74 h 202"/>
                      <a:gd name="T62" fmla="*/ 128 w 167"/>
                      <a:gd name="T63" fmla="*/ 92 h 202"/>
                      <a:gd name="T64" fmla="*/ 137 w 167"/>
                      <a:gd name="T65" fmla="*/ 100 h 202"/>
                      <a:gd name="T66" fmla="*/ 144 w 167"/>
                      <a:gd name="T67" fmla="*/ 106 h 202"/>
                      <a:gd name="T68" fmla="*/ 149 w 167"/>
                      <a:gd name="T69" fmla="*/ 115 h 202"/>
                      <a:gd name="T70" fmla="*/ 153 w 167"/>
                      <a:gd name="T71" fmla="*/ 126 h 202"/>
                      <a:gd name="T72" fmla="*/ 153 w 167"/>
                      <a:gd name="T73" fmla="*/ 126 h 202"/>
                      <a:gd name="T74" fmla="*/ 159 w 167"/>
                      <a:gd name="T75" fmla="*/ 150 h 202"/>
                      <a:gd name="T76" fmla="*/ 163 w 167"/>
                      <a:gd name="T77" fmla="*/ 175 h 202"/>
                      <a:gd name="T78" fmla="*/ 167 w 167"/>
                      <a:gd name="T79" fmla="*/ 202 h 202"/>
                      <a:gd name="T80" fmla="*/ 167 w 167"/>
                      <a:gd name="T81" fmla="*/ 202 h 2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7" h="202">
                        <a:moveTo>
                          <a:pt x="167" y="202"/>
                        </a:moveTo>
                        <a:lnTo>
                          <a:pt x="167" y="202"/>
                        </a:lnTo>
                        <a:lnTo>
                          <a:pt x="158" y="202"/>
                        </a:lnTo>
                        <a:lnTo>
                          <a:pt x="148" y="200"/>
                        </a:lnTo>
                        <a:lnTo>
                          <a:pt x="134" y="195"/>
                        </a:lnTo>
                        <a:lnTo>
                          <a:pt x="118" y="188"/>
                        </a:lnTo>
                        <a:lnTo>
                          <a:pt x="110" y="182"/>
                        </a:lnTo>
                        <a:lnTo>
                          <a:pt x="101" y="175"/>
                        </a:lnTo>
                        <a:lnTo>
                          <a:pt x="92" y="167"/>
                        </a:lnTo>
                        <a:lnTo>
                          <a:pt x="82" y="158"/>
                        </a:lnTo>
                        <a:lnTo>
                          <a:pt x="73" y="147"/>
                        </a:lnTo>
                        <a:lnTo>
                          <a:pt x="63" y="135"/>
                        </a:lnTo>
                        <a:lnTo>
                          <a:pt x="63" y="135"/>
                        </a:lnTo>
                        <a:lnTo>
                          <a:pt x="45" y="108"/>
                        </a:lnTo>
                        <a:lnTo>
                          <a:pt x="32" y="83"/>
                        </a:lnTo>
                        <a:lnTo>
                          <a:pt x="20" y="60"/>
                        </a:lnTo>
                        <a:lnTo>
                          <a:pt x="13" y="40"/>
                        </a:lnTo>
                        <a:lnTo>
                          <a:pt x="7" y="23"/>
                        </a:lnTo>
                        <a:lnTo>
                          <a:pt x="2" y="11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7" y="1"/>
                        </a:lnTo>
                        <a:lnTo>
                          <a:pt x="13" y="3"/>
                        </a:lnTo>
                        <a:lnTo>
                          <a:pt x="22" y="9"/>
                        </a:lnTo>
                        <a:lnTo>
                          <a:pt x="34" y="16"/>
                        </a:lnTo>
                        <a:lnTo>
                          <a:pt x="49" y="29"/>
                        </a:lnTo>
                        <a:lnTo>
                          <a:pt x="68" y="45"/>
                        </a:lnTo>
                        <a:lnTo>
                          <a:pt x="68" y="45"/>
                        </a:lnTo>
                        <a:lnTo>
                          <a:pt x="87" y="61"/>
                        </a:lnTo>
                        <a:lnTo>
                          <a:pt x="104" y="74"/>
                        </a:lnTo>
                        <a:lnTo>
                          <a:pt x="128" y="92"/>
                        </a:lnTo>
                        <a:lnTo>
                          <a:pt x="137" y="100"/>
                        </a:lnTo>
                        <a:lnTo>
                          <a:pt x="144" y="106"/>
                        </a:lnTo>
                        <a:lnTo>
                          <a:pt x="149" y="115"/>
                        </a:lnTo>
                        <a:lnTo>
                          <a:pt x="153" y="126"/>
                        </a:lnTo>
                        <a:lnTo>
                          <a:pt x="153" y="126"/>
                        </a:lnTo>
                        <a:lnTo>
                          <a:pt x="159" y="150"/>
                        </a:lnTo>
                        <a:lnTo>
                          <a:pt x="163" y="175"/>
                        </a:lnTo>
                        <a:lnTo>
                          <a:pt x="167" y="202"/>
                        </a:lnTo>
                        <a:lnTo>
                          <a:pt x="167" y="202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Freeform 217">
                    <a:extLst>
                      <a:ext uri="{FF2B5EF4-FFF2-40B4-BE49-F238E27FC236}">
                        <a16:creationId xmlns:a16="http://schemas.microsoft.com/office/drawing/2014/main" id="{BCBB6793-3736-4826-BD9E-FCF2086CC2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2" y="1275"/>
                    <a:ext cx="40" cy="270"/>
                  </a:xfrm>
                  <a:custGeom>
                    <a:avLst/>
                    <a:gdLst>
                      <a:gd name="T0" fmla="*/ 40 w 40"/>
                      <a:gd name="T1" fmla="*/ 270 h 270"/>
                      <a:gd name="T2" fmla="*/ 40 w 40"/>
                      <a:gd name="T3" fmla="*/ 270 h 270"/>
                      <a:gd name="T4" fmla="*/ 33 w 40"/>
                      <a:gd name="T5" fmla="*/ 266 h 270"/>
                      <a:gd name="T6" fmla="*/ 27 w 40"/>
                      <a:gd name="T7" fmla="*/ 259 h 270"/>
                      <a:gd name="T8" fmla="*/ 19 w 40"/>
                      <a:gd name="T9" fmla="*/ 250 h 270"/>
                      <a:gd name="T10" fmla="*/ 12 w 40"/>
                      <a:gd name="T11" fmla="*/ 239 h 270"/>
                      <a:gd name="T12" fmla="*/ 6 w 40"/>
                      <a:gd name="T13" fmla="*/ 228 h 270"/>
                      <a:gd name="T14" fmla="*/ 2 w 40"/>
                      <a:gd name="T15" fmla="*/ 217 h 270"/>
                      <a:gd name="T16" fmla="*/ 0 w 40"/>
                      <a:gd name="T17" fmla="*/ 207 h 270"/>
                      <a:gd name="T18" fmla="*/ 0 w 40"/>
                      <a:gd name="T19" fmla="*/ 203 h 270"/>
                      <a:gd name="T20" fmla="*/ 0 w 40"/>
                      <a:gd name="T21" fmla="*/ 198 h 270"/>
                      <a:gd name="T22" fmla="*/ 0 w 40"/>
                      <a:gd name="T23" fmla="*/ 198 h 270"/>
                      <a:gd name="T24" fmla="*/ 3 w 40"/>
                      <a:gd name="T25" fmla="*/ 186 h 270"/>
                      <a:gd name="T26" fmla="*/ 6 w 40"/>
                      <a:gd name="T27" fmla="*/ 173 h 270"/>
                      <a:gd name="T28" fmla="*/ 8 w 40"/>
                      <a:gd name="T29" fmla="*/ 165 h 270"/>
                      <a:gd name="T30" fmla="*/ 9 w 40"/>
                      <a:gd name="T31" fmla="*/ 155 h 270"/>
                      <a:gd name="T32" fmla="*/ 9 w 40"/>
                      <a:gd name="T33" fmla="*/ 143 h 270"/>
                      <a:gd name="T34" fmla="*/ 9 w 40"/>
                      <a:gd name="T35" fmla="*/ 126 h 270"/>
                      <a:gd name="T36" fmla="*/ 9 w 40"/>
                      <a:gd name="T37" fmla="*/ 126 h 270"/>
                      <a:gd name="T38" fmla="*/ 8 w 40"/>
                      <a:gd name="T39" fmla="*/ 86 h 270"/>
                      <a:gd name="T40" fmla="*/ 8 w 40"/>
                      <a:gd name="T41" fmla="*/ 44 h 270"/>
                      <a:gd name="T42" fmla="*/ 9 w 40"/>
                      <a:gd name="T43" fmla="*/ 0 h 2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0" h="270">
                        <a:moveTo>
                          <a:pt x="40" y="270"/>
                        </a:moveTo>
                        <a:lnTo>
                          <a:pt x="40" y="270"/>
                        </a:lnTo>
                        <a:lnTo>
                          <a:pt x="33" y="266"/>
                        </a:lnTo>
                        <a:lnTo>
                          <a:pt x="27" y="259"/>
                        </a:lnTo>
                        <a:lnTo>
                          <a:pt x="19" y="250"/>
                        </a:lnTo>
                        <a:lnTo>
                          <a:pt x="12" y="239"/>
                        </a:lnTo>
                        <a:lnTo>
                          <a:pt x="6" y="228"/>
                        </a:lnTo>
                        <a:lnTo>
                          <a:pt x="2" y="217"/>
                        </a:lnTo>
                        <a:lnTo>
                          <a:pt x="0" y="207"/>
                        </a:lnTo>
                        <a:lnTo>
                          <a:pt x="0" y="203"/>
                        </a:lnTo>
                        <a:lnTo>
                          <a:pt x="0" y="198"/>
                        </a:lnTo>
                        <a:lnTo>
                          <a:pt x="0" y="198"/>
                        </a:lnTo>
                        <a:lnTo>
                          <a:pt x="3" y="186"/>
                        </a:lnTo>
                        <a:lnTo>
                          <a:pt x="6" y="173"/>
                        </a:lnTo>
                        <a:lnTo>
                          <a:pt x="8" y="165"/>
                        </a:lnTo>
                        <a:lnTo>
                          <a:pt x="9" y="155"/>
                        </a:lnTo>
                        <a:lnTo>
                          <a:pt x="9" y="143"/>
                        </a:lnTo>
                        <a:lnTo>
                          <a:pt x="9" y="126"/>
                        </a:lnTo>
                        <a:lnTo>
                          <a:pt x="9" y="126"/>
                        </a:lnTo>
                        <a:lnTo>
                          <a:pt x="8" y="86"/>
                        </a:lnTo>
                        <a:lnTo>
                          <a:pt x="8" y="44"/>
                        </a:lnTo>
                        <a:lnTo>
                          <a:pt x="9" y="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Freeform 218">
                    <a:extLst>
                      <a:ext uri="{FF2B5EF4-FFF2-40B4-BE49-F238E27FC236}">
                        <a16:creationId xmlns:a16="http://schemas.microsoft.com/office/drawing/2014/main" id="{BF8F0D8A-BE59-4975-B7D5-EE71DFCCD5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" y="1230"/>
                    <a:ext cx="74" cy="162"/>
                  </a:xfrm>
                  <a:custGeom>
                    <a:avLst/>
                    <a:gdLst>
                      <a:gd name="T0" fmla="*/ 74 w 74"/>
                      <a:gd name="T1" fmla="*/ 162 h 162"/>
                      <a:gd name="T2" fmla="*/ 74 w 74"/>
                      <a:gd name="T3" fmla="*/ 162 h 162"/>
                      <a:gd name="T4" fmla="*/ 69 w 74"/>
                      <a:gd name="T5" fmla="*/ 155 h 162"/>
                      <a:gd name="T6" fmla="*/ 54 w 74"/>
                      <a:gd name="T7" fmla="*/ 134 h 162"/>
                      <a:gd name="T8" fmla="*/ 45 w 74"/>
                      <a:gd name="T9" fmla="*/ 120 h 162"/>
                      <a:gd name="T10" fmla="*/ 35 w 74"/>
                      <a:gd name="T11" fmla="*/ 103 h 162"/>
                      <a:gd name="T12" fmla="*/ 26 w 74"/>
                      <a:gd name="T13" fmla="*/ 84 h 162"/>
                      <a:gd name="T14" fmla="*/ 16 w 74"/>
                      <a:gd name="T15" fmla="*/ 63 h 162"/>
                      <a:gd name="T16" fmla="*/ 16 w 74"/>
                      <a:gd name="T17" fmla="*/ 63 h 162"/>
                      <a:gd name="T18" fmla="*/ 8 w 74"/>
                      <a:gd name="T19" fmla="*/ 44 h 162"/>
                      <a:gd name="T20" fmla="*/ 3 w 74"/>
                      <a:gd name="T21" fmla="*/ 28 h 162"/>
                      <a:gd name="T22" fmla="*/ 1 w 74"/>
                      <a:gd name="T23" fmla="*/ 17 h 162"/>
                      <a:gd name="T24" fmla="*/ 0 w 74"/>
                      <a:gd name="T25" fmla="*/ 9 h 162"/>
                      <a:gd name="T26" fmla="*/ 0 w 74"/>
                      <a:gd name="T27" fmla="*/ 4 h 162"/>
                      <a:gd name="T28" fmla="*/ 1 w 74"/>
                      <a:gd name="T29" fmla="*/ 1 h 162"/>
                      <a:gd name="T30" fmla="*/ 2 w 74"/>
                      <a:gd name="T31" fmla="*/ 0 h 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74" h="162">
                        <a:moveTo>
                          <a:pt x="74" y="162"/>
                        </a:moveTo>
                        <a:lnTo>
                          <a:pt x="74" y="162"/>
                        </a:lnTo>
                        <a:lnTo>
                          <a:pt x="69" y="155"/>
                        </a:lnTo>
                        <a:lnTo>
                          <a:pt x="54" y="134"/>
                        </a:lnTo>
                        <a:lnTo>
                          <a:pt x="45" y="120"/>
                        </a:lnTo>
                        <a:lnTo>
                          <a:pt x="35" y="103"/>
                        </a:lnTo>
                        <a:lnTo>
                          <a:pt x="26" y="84"/>
                        </a:lnTo>
                        <a:lnTo>
                          <a:pt x="16" y="63"/>
                        </a:lnTo>
                        <a:lnTo>
                          <a:pt x="16" y="63"/>
                        </a:lnTo>
                        <a:lnTo>
                          <a:pt x="8" y="44"/>
                        </a:lnTo>
                        <a:lnTo>
                          <a:pt x="3" y="28"/>
                        </a:lnTo>
                        <a:lnTo>
                          <a:pt x="1" y="17"/>
                        </a:lnTo>
                        <a:lnTo>
                          <a:pt x="0" y="9"/>
                        </a:lnTo>
                        <a:lnTo>
                          <a:pt x="0" y="4"/>
                        </a:lnTo>
                        <a:lnTo>
                          <a:pt x="1" y="1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Line 219">
                    <a:extLst>
                      <a:ext uri="{FF2B5EF4-FFF2-40B4-BE49-F238E27FC236}">
                        <a16:creationId xmlns:a16="http://schemas.microsoft.com/office/drawing/2014/main" id="{5138B0CB-C407-4013-8601-BC6D849A21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19" y="1257"/>
                    <a:ext cx="45" cy="67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220">
                    <a:extLst>
                      <a:ext uri="{FF2B5EF4-FFF2-40B4-BE49-F238E27FC236}">
                        <a16:creationId xmlns:a16="http://schemas.microsoft.com/office/drawing/2014/main" id="{EAAF1CE4-443A-47E7-82C7-E75B79253E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2" y="1086"/>
                    <a:ext cx="41" cy="103"/>
                  </a:xfrm>
                  <a:custGeom>
                    <a:avLst/>
                    <a:gdLst>
                      <a:gd name="T0" fmla="*/ 1 w 41"/>
                      <a:gd name="T1" fmla="*/ 0 h 103"/>
                      <a:gd name="T2" fmla="*/ 1 w 41"/>
                      <a:gd name="T3" fmla="*/ 0 h 103"/>
                      <a:gd name="T4" fmla="*/ 0 w 41"/>
                      <a:gd name="T5" fmla="*/ 1 h 103"/>
                      <a:gd name="T6" fmla="*/ 1 w 41"/>
                      <a:gd name="T7" fmla="*/ 3 h 103"/>
                      <a:gd name="T8" fmla="*/ 4 w 41"/>
                      <a:gd name="T9" fmla="*/ 16 h 103"/>
                      <a:gd name="T10" fmla="*/ 19 w 41"/>
                      <a:gd name="T11" fmla="*/ 50 h 103"/>
                      <a:gd name="T12" fmla="*/ 41 w 41"/>
                      <a:gd name="T13" fmla="*/ 103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103">
                        <a:moveTo>
                          <a:pt x="1" y="0"/>
                        </a:moveTo>
                        <a:lnTo>
                          <a:pt x="1" y="0"/>
                        </a:lnTo>
                        <a:lnTo>
                          <a:pt x="0" y="1"/>
                        </a:lnTo>
                        <a:lnTo>
                          <a:pt x="1" y="3"/>
                        </a:lnTo>
                        <a:lnTo>
                          <a:pt x="4" y="16"/>
                        </a:lnTo>
                        <a:lnTo>
                          <a:pt x="19" y="50"/>
                        </a:lnTo>
                        <a:lnTo>
                          <a:pt x="41" y="103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Freeform 221">
                    <a:extLst>
                      <a:ext uri="{FF2B5EF4-FFF2-40B4-BE49-F238E27FC236}">
                        <a16:creationId xmlns:a16="http://schemas.microsoft.com/office/drawing/2014/main" id="{4FB6B2B3-5F34-4929-9A14-4E0DBE84FF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6" y="1140"/>
                    <a:ext cx="76" cy="99"/>
                  </a:xfrm>
                  <a:custGeom>
                    <a:avLst/>
                    <a:gdLst>
                      <a:gd name="T0" fmla="*/ 0 w 76"/>
                      <a:gd name="T1" fmla="*/ 0 h 99"/>
                      <a:gd name="T2" fmla="*/ 0 w 76"/>
                      <a:gd name="T3" fmla="*/ 0 h 99"/>
                      <a:gd name="T4" fmla="*/ 4 w 76"/>
                      <a:gd name="T5" fmla="*/ 4 h 99"/>
                      <a:gd name="T6" fmla="*/ 13 w 76"/>
                      <a:gd name="T7" fmla="*/ 16 h 99"/>
                      <a:gd name="T8" fmla="*/ 40 w 76"/>
                      <a:gd name="T9" fmla="*/ 49 h 99"/>
                      <a:gd name="T10" fmla="*/ 76 w 76"/>
                      <a:gd name="T11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6" h="99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4"/>
                        </a:lnTo>
                        <a:lnTo>
                          <a:pt x="13" y="16"/>
                        </a:lnTo>
                        <a:lnTo>
                          <a:pt x="40" y="49"/>
                        </a:lnTo>
                        <a:lnTo>
                          <a:pt x="76" y="99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222">
                    <a:extLst>
                      <a:ext uri="{FF2B5EF4-FFF2-40B4-BE49-F238E27FC236}">
                        <a16:creationId xmlns:a16="http://schemas.microsoft.com/office/drawing/2014/main" id="{A43C0A5D-E248-46F9-9069-CAF24C7EDF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2" y="1135"/>
                    <a:ext cx="140" cy="113"/>
                  </a:xfrm>
                  <a:custGeom>
                    <a:avLst/>
                    <a:gdLst>
                      <a:gd name="T0" fmla="*/ 0 w 140"/>
                      <a:gd name="T1" fmla="*/ 0 h 113"/>
                      <a:gd name="T2" fmla="*/ 0 w 140"/>
                      <a:gd name="T3" fmla="*/ 0 h 113"/>
                      <a:gd name="T4" fmla="*/ 2 w 140"/>
                      <a:gd name="T5" fmla="*/ 8 h 113"/>
                      <a:gd name="T6" fmla="*/ 7 w 140"/>
                      <a:gd name="T7" fmla="*/ 16 h 113"/>
                      <a:gd name="T8" fmla="*/ 13 w 140"/>
                      <a:gd name="T9" fmla="*/ 27 h 113"/>
                      <a:gd name="T10" fmla="*/ 19 w 140"/>
                      <a:gd name="T11" fmla="*/ 39 h 113"/>
                      <a:gd name="T12" fmla="*/ 28 w 140"/>
                      <a:gd name="T13" fmla="*/ 51 h 113"/>
                      <a:gd name="T14" fmla="*/ 41 w 140"/>
                      <a:gd name="T15" fmla="*/ 62 h 113"/>
                      <a:gd name="T16" fmla="*/ 47 w 140"/>
                      <a:gd name="T17" fmla="*/ 68 h 113"/>
                      <a:gd name="T18" fmla="*/ 54 w 140"/>
                      <a:gd name="T19" fmla="*/ 72 h 113"/>
                      <a:gd name="T20" fmla="*/ 54 w 140"/>
                      <a:gd name="T21" fmla="*/ 72 h 113"/>
                      <a:gd name="T22" fmla="*/ 70 w 140"/>
                      <a:gd name="T23" fmla="*/ 81 h 113"/>
                      <a:gd name="T24" fmla="*/ 85 w 140"/>
                      <a:gd name="T25" fmla="*/ 89 h 113"/>
                      <a:gd name="T26" fmla="*/ 113 w 140"/>
                      <a:gd name="T27" fmla="*/ 102 h 113"/>
                      <a:gd name="T28" fmla="*/ 132 w 140"/>
                      <a:gd name="T29" fmla="*/ 110 h 113"/>
                      <a:gd name="T30" fmla="*/ 140 w 140"/>
                      <a:gd name="T31" fmla="*/ 113 h 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0" h="11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8"/>
                        </a:lnTo>
                        <a:lnTo>
                          <a:pt x="7" y="16"/>
                        </a:lnTo>
                        <a:lnTo>
                          <a:pt x="13" y="27"/>
                        </a:lnTo>
                        <a:lnTo>
                          <a:pt x="19" y="39"/>
                        </a:lnTo>
                        <a:lnTo>
                          <a:pt x="28" y="51"/>
                        </a:lnTo>
                        <a:lnTo>
                          <a:pt x="41" y="62"/>
                        </a:lnTo>
                        <a:lnTo>
                          <a:pt x="47" y="68"/>
                        </a:lnTo>
                        <a:lnTo>
                          <a:pt x="54" y="72"/>
                        </a:lnTo>
                        <a:lnTo>
                          <a:pt x="54" y="72"/>
                        </a:lnTo>
                        <a:lnTo>
                          <a:pt x="70" y="81"/>
                        </a:lnTo>
                        <a:lnTo>
                          <a:pt x="85" y="89"/>
                        </a:lnTo>
                        <a:lnTo>
                          <a:pt x="113" y="102"/>
                        </a:lnTo>
                        <a:lnTo>
                          <a:pt x="132" y="110"/>
                        </a:lnTo>
                        <a:lnTo>
                          <a:pt x="140" y="113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Freeform 223">
                    <a:extLst>
                      <a:ext uri="{FF2B5EF4-FFF2-40B4-BE49-F238E27FC236}">
                        <a16:creationId xmlns:a16="http://schemas.microsoft.com/office/drawing/2014/main" id="{C3F7DF4F-553C-4FFC-881A-12F587413E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6" y="1293"/>
                    <a:ext cx="85" cy="72"/>
                  </a:xfrm>
                  <a:custGeom>
                    <a:avLst/>
                    <a:gdLst>
                      <a:gd name="T0" fmla="*/ 0 w 85"/>
                      <a:gd name="T1" fmla="*/ 36 h 72"/>
                      <a:gd name="T2" fmla="*/ 0 w 85"/>
                      <a:gd name="T3" fmla="*/ 36 h 72"/>
                      <a:gd name="T4" fmla="*/ 1 w 85"/>
                      <a:gd name="T5" fmla="*/ 29 h 72"/>
                      <a:gd name="T6" fmla="*/ 3 w 85"/>
                      <a:gd name="T7" fmla="*/ 22 h 72"/>
                      <a:gd name="T8" fmla="*/ 6 w 85"/>
                      <a:gd name="T9" fmla="*/ 16 h 72"/>
                      <a:gd name="T10" fmla="*/ 12 w 85"/>
                      <a:gd name="T11" fmla="*/ 10 h 72"/>
                      <a:gd name="T12" fmla="*/ 19 w 85"/>
                      <a:gd name="T13" fmla="*/ 6 h 72"/>
                      <a:gd name="T14" fmla="*/ 26 w 85"/>
                      <a:gd name="T15" fmla="*/ 3 h 72"/>
                      <a:gd name="T16" fmla="*/ 33 w 85"/>
                      <a:gd name="T17" fmla="*/ 1 h 72"/>
                      <a:gd name="T18" fmla="*/ 42 w 85"/>
                      <a:gd name="T19" fmla="*/ 0 h 72"/>
                      <a:gd name="T20" fmla="*/ 42 w 85"/>
                      <a:gd name="T21" fmla="*/ 0 h 72"/>
                      <a:gd name="T22" fmla="*/ 51 w 85"/>
                      <a:gd name="T23" fmla="*/ 1 h 72"/>
                      <a:gd name="T24" fmla="*/ 59 w 85"/>
                      <a:gd name="T25" fmla="*/ 3 h 72"/>
                      <a:gd name="T26" fmla="*/ 66 w 85"/>
                      <a:gd name="T27" fmla="*/ 6 h 72"/>
                      <a:gd name="T28" fmla="*/ 73 w 85"/>
                      <a:gd name="T29" fmla="*/ 10 h 72"/>
                      <a:gd name="T30" fmla="*/ 78 w 85"/>
                      <a:gd name="T31" fmla="*/ 16 h 72"/>
                      <a:gd name="T32" fmla="*/ 82 w 85"/>
                      <a:gd name="T33" fmla="*/ 22 h 72"/>
                      <a:gd name="T34" fmla="*/ 84 w 85"/>
                      <a:gd name="T35" fmla="*/ 29 h 72"/>
                      <a:gd name="T36" fmla="*/ 85 w 85"/>
                      <a:gd name="T37" fmla="*/ 36 h 72"/>
                      <a:gd name="T38" fmla="*/ 85 w 85"/>
                      <a:gd name="T39" fmla="*/ 36 h 72"/>
                      <a:gd name="T40" fmla="*/ 84 w 85"/>
                      <a:gd name="T41" fmla="*/ 43 h 72"/>
                      <a:gd name="T42" fmla="*/ 82 w 85"/>
                      <a:gd name="T43" fmla="*/ 49 h 72"/>
                      <a:gd name="T44" fmla="*/ 78 w 85"/>
                      <a:gd name="T45" fmla="*/ 56 h 72"/>
                      <a:gd name="T46" fmla="*/ 73 w 85"/>
                      <a:gd name="T47" fmla="*/ 62 h 72"/>
                      <a:gd name="T48" fmla="*/ 66 w 85"/>
                      <a:gd name="T49" fmla="*/ 66 h 72"/>
                      <a:gd name="T50" fmla="*/ 59 w 85"/>
                      <a:gd name="T51" fmla="*/ 69 h 72"/>
                      <a:gd name="T52" fmla="*/ 51 w 85"/>
                      <a:gd name="T53" fmla="*/ 71 h 72"/>
                      <a:gd name="T54" fmla="*/ 42 w 85"/>
                      <a:gd name="T55" fmla="*/ 72 h 72"/>
                      <a:gd name="T56" fmla="*/ 42 w 85"/>
                      <a:gd name="T57" fmla="*/ 72 h 72"/>
                      <a:gd name="T58" fmla="*/ 33 w 85"/>
                      <a:gd name="T59" fmla="*/ 71 h 72"/>
                      <a:gd name="T60" fmla="*/ 26 w 85"/>
                      <a:gd name="T61" fmla="*/ 69 h 72"/>
                      <a:gd name="T62" fmla="*/ 19 w 85"/>
                      <a:gd name="T63" fmla="*/ 66 h 72"/>
                      <a:gd name="T64" fmla="*/ 12 w 85"/>
                      <a:gd name="T65" fmla="*/ 62 h 72"/>
                      <a:gd name="T66" fmla="*/ 6 w 85"/>
                      <a:gd name="T67" fmla="*/ 56 h 72"/>
                      <a:gd name="T68" fmla="*/ 3 w 85"/>
                      <a:gd name="T69" fmla="*/ 49 h 72"/>
                      <a:gd name="T70" fmla="*/ 1 w 85"/>
                      <a:gd name="T71" fmla="*/ 43 h 72"/>
                      <a:gd name="T72" fmla="*/ 0 w 85"/>
                      <a:gd name="T73" fmla="*/ 36 h 72"/>
                      <a:gd name="T74" fmla="*/ 0 w 85"/>
                      <a:gd name="T75" fmla="*/ 36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5" h="72">
                        <a:moveTo>
                          <a:pt x="0" y="36"/>
                        </a:moveTo>
                        <a:lnTo>
                          <a:pt x="0" y="36"/>
                        </a:lnTo>
                        <a:lnTo>
                          <a:pt x="1" y="29"/>
                        </a:lnTo>
                        <a:lnTo>
                          <a:pt x="3" y="22"/>
                        </a:lnTo>
                        <a:lnTo>
                          <a:pt x="6" y="16"/>
                        </a:lnTo>
                        <a:lnTo>
                          <a:pt x="12" y="10"/>
                        </a:lnTo>
                        <a:lnTo>
                          <a:pt x="19" y="6"/>
                        </a:lnTo>
                        <a:lnTo>
                          <a:pt x="26" y="3"/>
                        </a:lnTo>
                        <a:lnTo>
                          <a:pt x="33" y="1"/>
                        </a:lnTo>
                        <a:lnTo>
                          <a:pt x="42" y="0"/>
                        </a:lnTo>
                        <a:lnTo>
                          <a:pt x="42" y="0"/>
                        </a:lnTo>
                        <a:lnTo>
                          <a:pt x="51" y="1"/>
                        </a:lnTo>
                        <a:lnTo>
                          <a:pt x="59" y="3"/>
                        </a:lnTo>
                        <a:lnTo>
                          <a:pt x="66" y="6"/>
                        </a:lnTo>
                        <a:lnTo>
                          <a:pt x="73" y="10"/>
                        </a:lnTo>
                        <a:lnTo>
                          <a:pt x="78" y="16"/>
                        </a:lnTo>
                        <a:lnTo>
                          <a:pt x="82" y="22"/>
                        </a:lnTo>
                        <a:lnTo>
                          <a:pt x="84" y="29"/>
                        </a:lnTo>
                        <a:lnTo>
                          <a:pt x="85" y="36"/>
                        </a:lnTo>
                        <a:lnTo>
                          <a:pt x="85" y="36"/>
                        </a:lnTo>
                        <a:lnTo>
                          <a:pt x="84" y="43"/>
                        </a:lnTo>
                        <a:lnTo>
                          <a:pt x="82" y="49"/>
                        </a:lnTo>
                        <a:lnTo>
                          <a:pt x="78" y="56"/>
                        </a:lnTo>
                        <a:lnTo>
                          <a:pt x="73" y="62"/>
                        </a:lnTo>
                        <a:lnTo>
                          <a:pt x="66" y="66"/>
                        </a:lnTo>
                        <a:lnTo>
                          <a:pt x="59" y="69"/>
                        </a:lnTo>
                        <a:lnTo>
                          <a:pt x="51" y="71"/>
                        </a:lnTo>
                        <a:lnTo>
                          <a:pt x="42" y="72"/>
                        </a:lnTo>
                        <a:lnTo>
                          <a:pt x="42" y="72"/>
                        </a:lnTo>
                        <a:lnTo>
                          <a:pt x="33" y="71"/>
                        </a:lnTo>
                        <a:lnTo>
                          <a:pt x="26" y="69"/>
                        </a:lnTo>
                        <a:lnTo>
                          <a:pt x="19" y="66"/>
                        </a:lnTo>
                        <a:lnTo>
                          <a:pt x="12" y="62"/>
                        </a:lnTo>
                        <a:lnTo>
                          <a:pt x="6" y="56"/>
                        </a:lnTo>
                        <a:lnTo>
                          <a:pt x="3" y="49"/>
                        </a:lnTo>
                        <a:lnTo>
                          <a:pt x="1" y="43"/>
                        </a:lnTo>
                        <a:lnTo>
                          <a:pt x="0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Freeform 224">
                    <a:extLst>
                      <a:ext uri="{FF2B5EF4-FFF2-40B4-BE49-F238E27FC236}">
                        <a16:creationId xmlns:a16="http://schemas.microsoft.com/office/drawing/2014/main" id="{8A3D4890-B9FC-4115-AA6A-DDD475CE35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8" y="1167"/>
                    <a:ext cx="68" cy="81"/>
                  </a:xfrm>
                  <a:custGeom>
                    <a:avLst/>
                    <a:gdLst>
                      <a:gd name="T0" fmla="*/ 0 w 68"/>
                      <a:gd name="T1" fmla="*/ 40 h 81"/>
                      <a:gd name="T2" fmla="*/ 0 w 68"/>
                      <a:gd name="T3" fmla="*/ 40 h 81"/>
                      <a:gd name="T4" fmla="*/ 1 w 68"/>
                      <a:gd name="T5" fmla="*/ 33 h 81"/>
                      <a:gd name="T6" fmla="*/ 2 w 68"/>
                      <a:gd name="T7" fmla="*/ 25 h 81"/>
                      <a:gd name="T8" fmla="*/ 6 w 68"/>
                      <a:gd name="T9" fmla="*/ 18 h 81"/>
                      <a:gd name="T10" fmla="*/ 10 w 68"/>
                      <a:gd name="T11" fmla="*/ 12 h 81"/>
                      <a:gd name="T12" fmla="*/ 15 w 68"/>
                      <a:gd name="T13" fmla="*/ 7 h 81"/>
                      <a:gd name="T14" fmla="*/ 20 w 68"/>
                      <a:gd name="T15" fmla="*/ 3 h 81"/>
                      <a:gd name="T16" fmla="*/ 27 w 68"/>
                      <a:gd name="T17" fmla="*/ 1 h 81"/>
                      <a:gd name="T18" fmla="*/ 34 w 68"/>
                      <a:gd name="T19" fmla="*/ 0 h 81"/>
                      <a:gd name="T20" fmla="*/ 34 w 68"/>
                      <a:gd name="T21" fmla="*/ 0 h 81"/>
                      <a:gd name="T22" fmla="*/ 41 w 68"/>
                      <a:gd name="T23" fmla="*/ 1 h 81"/>
                      <a:gd name="T24" fmla="*/ 47 w 68"/>
                      <a:gd name="T25" fmla="*/ 3 h 81"/>
                      <a:gd name="T26" fmla="*/ 53 w 68"/>
                      <a:gd name="T27" fmla="*/ 7 h 81"/>
                      <a:gd name="T28" fmla="*/ 58 w 68"/>
                      <a:gd name="T29" fmla="*/ 12 h 81"/>
                      <a:gd name="T30" fmla="*/ 62 w 68"/>
                      <a:gd name="T31" fmla="*/ 18 h 81"/>
                      <a:gd name="T32" fmla="*/ 65 w 68"/>
                      <a:gd name="T33" fmla="*/ 25 h 81"/>
                      <a:gd name="T34" fmla="*/ 67 w 68"/>
                      <a:gd name="T35" fmla="*/ 33 h 81"/>
                      <a:gd name="T36" fmla="*/ 68 w 68"/>
                      <a:gd name="T37" fmla="*/ 40 h 81"/>
                      <a:gd name="T38" fmla="*/ 68 w 68"/>
                      <a:gd name="T39" fmla="*/ 40 h 81"/>
                      <a:gd name="T40" fmla="*/ 67 w 68"/>
                      <a:gd name="T41" fmla="*/ 48 h 81"/>
                      <a:gd name="T42" fmla="*/ 65 w 68"/>
                      <a:gd name="T43" fmla="*/ 56 h 81"/>
                      <a:gd name="T44" fmla="*/ 62 w 68"/>
                      <a:gd name="T45" fmla="*/ 63 h 81"/>
                      <a:gd name="T46" fmla="*/ 58 w 68"/>
                      <a:gd name="T47" fmla="*/ 69 h 81"/>
                      <a:gd name="T48" fmla="*/ 53 w 68"/>
                      <a:gd name="T49" fmla="*/ 74 h 81"/>
                      <a:gd name="T50" fmla="*/ 47 w 68"/>
                      <a:gd name="T51" fmla="*/ 78 h 81"/>
                      <a:gd name="T52" fmla="*/ 41 w 68"/>
                      <a:gd name="T53" fmla="*/ 80 h 81"/>
                      <a:gd name="T54" fmla="*/ 34 w 68"/>
                      <a:gd name="T55" fmla="*/ 81 h 81"/>
                      <a:gd name="T56" fmla="*/ 34 w 68"/>
                      <a:gd name="T57" fmla="*/ 81 h 81"/>
                      <a:gd name="T58" fmla="*/ 27 w 68"/>
                      <a:gd name="T59" fmla="*/ 80 h 81"/>
                      <a:gd name="T60" fmla="*/ 20 w 68"/>
                      <a:gd name="T61" fmla="*/ 78 h 81"/>
                      <a:gd name="T62" fmla="*/ 15 w 68"/>
                      <a:gd name="T63" fmla="*/ 74 h 81"/>
                      <a:gd name="T64" fmla="*/ 10 w 68"/>
                      <a:gd name="T65" fmla="*/ 69 h 81"/>
                      <a:gd name="T66" fmla="*/ 6 w 68"/>
                      <a:gd name="T67" fmla="*/ 63 h 81"/>
                      <a:gd name="T68" fmla="*/ 2 w 68"/>
                      <a:gd name="T69" fmla="*/ 56 h 81"/>
                      <a:gd name="T70" fmla="*/ 1 w 68"/>
                      <a:gd name="T71" fmla="*/ 48 h 81"/>
                      <a:gd name="T72" fmla="*/ 0 w 68"/>
                      <a:gd name="T73" fmla="*/ 40 h 81"/>
                      <a:gd name="T74" fmla="*/ 0 w 68"/>
                      <a:gd name="T75" fmla="*/ 40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8" h="81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1" y="33"/>
                        </a:lnTo>
                        <a:lnTo>
                          <a:pt x="2" y="25"/>
                        </a:lnTo>
                        <a:lnTo>
                          <a:pt x="6" y="18"/>
                        </a:lnTo>
                        <a:lnTo>
                          <a:pt x="10" y="12"/>
                        </a:lnTo>
                        <a:lnTo>
                          <a:pt x="15" y="7"/>
                        </a:lnTo>
                        <a:lnTo>
                          <a:pt x="20" y="3"/>
                        </a:lnTo>
                        <a:lnTo>
                          <a:pt x="27" y="1"/>
                        </a:lnTo>
                        <a:lnTo>
                          <a:pt x="34" y="0"/>
                        </a:lnTo>
                        <a:lnTo>
                          <a:pt x="34" y="0"/>
                        </a:ln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3" y="7"/>
                        </a:lnTo>
                        <a:lnTo>
                          <a:pt x="58" y="12"/>
                        </a:lnTo>
                        <a:lnTo>
                          <a:pt x="62" y="18"/>
                        </a:lnTo>
                        <a:lnTo>
                          <a:pt x="65" y="25"/>
                        </a:lnTo>
                        <a:lnTo>
                          <a:pt x="67" y="33"/>
                        </a:lnTo>
                        <a:lnTo>
                          <a:pt x="68" y="40"/>
                        </a:lnTo>
                        <a:lnTo>
                          <a:pt x="68" y="40"/>
                        </a:lnTo>
                        <a:lnTo>
                          <a:pt x="67" y="48"/>
                        </a:lnTo>
                        <a:lnTo>
                          <a:pt x="65" y="56"/>
                        </a:lnTo>
                        <a:lnTo>
                          <a:pt x="62" y="63"/>
                        </a:lnTo>
                        <a:lnTo>
                          <a:pt x="58" y="69"/>
                        </a:lnTo>
                        <a:lnTo>
                          <a:pt x="53" y="74"/>
                        </a:lnTo>
                        <a:lnTo>
                          <a:pt x="47" y="78"/>
                        </a:lnTo>
                        <a:lnTo>
                          <a:pt x="41" y="80"/>
                        </a:lnTo>
                        <a:lnTo>
                          <a:pt x="34" y="81"/>
                        </a:lnTo>
                        <a:lnTo>
                          <a:pt x="34" y="81"/>
                        </a:lnTo>
                        <a:lnTo>
                          <a:pt x="27" y="80"/>
                        </a:lnTo>
                        <a:lnTo>
                          <a:pt x="20" y="78"/>
                        </a:lnTo>
                        <a:lnTo>
                          <a:pt x="15" y="74"/>
                        </a:lnTo>
                        <a:lnTo>
                          <a:pt x="10" y="69"/>
                        </a:lnTo>
                        <a:lnTo>
                          <a:pt x="6" y="63"/>
                        </a:lnTo>
                        <a:lnTo>
                          <a:pt x="2" y="56"/>
                        </a:lnTo>
                        <a:lnTo>
                          <a:pt x="1" y="48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Freeform 225">
                    <a:extLst>
                      <a:ext uri="{FF2B5EF4-FFF2-40B4-BE49-F238E27FC236}">
                        <a16:creationId xmlns:a16="http://schemas.microsoft.com/office/drawing/2014/main" id="{0AC81E4E-61AA-46E1-8516-97465ADDA8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86" y="1617"/>
                    <a:ext cx="85" cy="104"/>
                  </a:xfrm>
                  <a:custGeom>
                    <a:avLst/>
                    <a:gdLst>
                      <a:gd name="T0" fmla="*/ 0 w 85"/>
                      <a:gd name="T1" fmla="*/ 52 h 104"/>
                      <a:gd name="T2" fmla="*/ 0 w 85"/>
                      <a:gd name="T3" fmla="*/ 52 h 104"/>
                      <a:gd name="T4" fmla="*/ 1 w 85"/>
                      <a:gd name="T5" fmla="*/ 42 h 104"/>
                      <a:gd name="T6" fmla="*/ 3 w 85"/>
                      <a:gd name="T7" fmla="*/ 32 h 104"/>
                      <a:gd name="T8" fmla="*/ 6 w 85"/>
                      <a:gd name="T9" fmla="*/ 23 h 104"/>
                      <a:gd name="T10" fmla="*/ 12 w 85"/>
                      <a:gd name="T11" fmla="*/ 15 h 104"/>
                      <a:gd name="T12" fmla="*/ 19 w 85"/>
                      <a:gd name="T13" fmla="*/ 9 h 104"/>
                      <a:gd name="T14" fmla="*/ 26 w 85"/>
                      <a:gd name="T15" fmla="*/ 5 h 104"/>
                      <a:gd name="T16" fmla="*/ 33 w 85"/>
                      <a:gd name="T17" fmla="*/ 1 h 104"/>
                      <a:gd name="T18" fmla="*/ 42 w 85"/>
                      <a:gd name="T19" fmla="*/ 0 h 104"/>
                      <a:gd name="T20" fmla="*/ 42 w 85"/>
                      <a:gd name="T21" fmla="*/ 0 h 104"/>
                      <a:gd name="T22" fmla="*/ 51 w 85"/>
                      <a:gd name="T23" fmla="*/ 1 h 104"/>
                      <a:gd name="T24" fmla="*/ 59 w 85"/>
                      <a:gd name="T25" fmla="*/ 5 h 104"/>
                      <a:gd name="T26" fmla="*/ 66 w 85"/>
                      <a:gd name="T27" fmla="*/ 9 h 104"/>
                      <a:gd name="T28" fmla="*/ 73 w 85"/>
                      <a:gd name="T29" fmla="*/ 15 h 104"/>
                      <a:gd name="T30" fmla="*/ 78 w 85"/>
                      <a:gd name="T31" fmla="*/ 23 h 104"/>
                      <a:gd name="T32" fmla="*/ 82 w 85"/>
                      <a:gd name="T33" fmla="*/ 32 h 104"/>
                      <a:gd name="T34" fmla="*/ 84 w 85"/>
                      <a:gd name="T35" fmla="*/ 42 h 104"/>
                      <a:gd name="T36" fmla="*/ 85 w 85"/>
                      <a:gd name="T37" fmla="*/ 52 h 104"/>
                      <a:gd name="T38" fmla="*/ 85 w 85"/>
                      <a:gd name="T39" fmla="*/ 52 h 104"/>
                      <a:gd name="T40" fmla="*/ 84 w 85"/>
                      <a:gd name="T41" fmla="*/ 62 h 104"/>
                      <a:gd name="T42" fmla="*/ 82 w 85"/>
                      <a:gd name="T43" fmla="*/ 72 h 104"/>
                      <a:gd name="T44" fmla="*/ 78 w 85"/>
                      <a:gd name="T45" fmla="*/ 81 h 104"/>
                      <a:gd name="T46" fmla="*/ 73 w 85"/>
                      <a:gd name="T47" fmla="*/ 89 h 104"/>
                      <a:gd name="T48" fmla="*/ 66 w 85"/>
                      <a:gd name="T49" fmla="*/ 95 h 104"/>
                      <a:gd name="T50" fmla="*/ 59 w 85"/>
                      <a:gd name="T51" fmla="*/ 99 h 104"/>
                      <a:gd name="T52" fmla="*/ 51 w 85"/>
                      <a:gd name="T53" fmla="*/ 103 h 104"/>
                      <a:gd name="T54" fmla="*/ 42 w 85"/>
                      <a:gd name="T55" fmla="*/ 104 h 104"/>
                      <a:gd name="T56" fmla="*/ 42 w 85"/>
                      <a:gd name="T57" fmla="*/ 104 h 104"/>
                      <a:gd name="T58" fmla="*/ 33 w 85"/>
                      <a:gd name="T59" fmla="*/ 103 h 104"/>
                      <a:gd name="T60" fmla="*/ 26 w 85"/>
                      <a:gd name="T61" fmla="*/ 99 h 104"/>
                      <a:gd name="T62" fmla="*/ 19 w 85"/>
                      <a:gd name="T63" fmla="*/ 95 h 104"/>
                      <a:gd name="T64" fmla="*/ 12 w 85"/>
                      <a:gd name="T65" fmla="*/ 89 h 104"/>
                      <a:gd name="T66" fmla="*/ 6 w 85"/>
                      <a:gd name="T67" fmla="*/ 81 h 104"/>
                      <a:gd name="T68" fmla="*/ 3 w 85"/>
                      <a:gd name="T69" fmla="*/ 72 h 104"/>
                      <a:gd name="T70" fmla="*/ 1 w 85"/>
                      <a:gd name="T71" fmla="*/ 62 h 104"/>
                      <a:gd name="T72" fmla="*/ 0 w 85"/>
                      <a:gd name="T73" fmla="*/ 52 h 104"/>
                      <a:gd name="T74" fmla="*/ 0 w 85"/>
                      <a:gd name="T75" fmla="*/ 52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5" h="104">
                        <a:moveTo>
                          <a:pt x="0" y="52"/>
                        </a:moveTo>
                        <a:lnTo>
                          <a:pt x="0" y="52"/>
                        </a:lnTo>
                        <a:lnTo>
                          <a:pt x="1" y="42"/>
                        </a:lnTo>
                        <a:lnTo>
                          <a:pt x="3" y="32"/>
                        </a:lnTo>
                        <a:lnTo>
                          <a:pt x="6" y="23"/>
                        </a:lnTo>
                        <a:lnTo>
                          <a:pt x="12" y="15"/>
                        </a:lnTo>
                        <a:lnTo>
                          <a:pt x="19" y="9"/>
                        </a:lnTo>
                        <a:lnTo>
                          <a:pt x="26" y="5"/>
                        </a:lnTo>
                        <a:lnTo>
                          <a:pt x="33" y="1"/>
                        </a:lnTo>
                        <a:lnTo>
                          <a:pt x="42" y="0"/>
                        </a:lnTo>
                        <a:lnTo>
                          <a:pt x="42" y="0"/>
                        </a:lnTo>
                        <a:lnTo>
                          <a:pt x="51" y="1"/>
                        </a:lnTo>
                        <a:lnTo>
                          <a:pt x="59" y="5"/>
                        </a:lnTo>
                        <a:lnTo>
                          <a:pt x="66" y="9"/>
                        </a:lnTo>
                        <a:lnTo>
                          <a:pt x="73" y="15"/>
                        </a:lnTo>
                        <a:lnTo>
                          <a:pt x="78" y="23"/>
                        </a:lnTo>
                        <a:lnTo>
                          <a:pt x="82" y="32"/>
                        </a:lnTo>
                        <a:lnTo>
                          <a:pt x="84" y="42"/>
                        </a:lnTo>
                        <a:lnTo>
                          <a:pt x="85" y="52"/>
                        </a:lnTo>
                        <a:lnTo>
                          <a:pt x="85" y="52"/>
                        </a:lnTo>
                        <a:lnTo>
                          <a:pt x="84" y="62"/>
                        </a:lnTo>
                        <a:lnTo>
                          <a:pt x="82" y="72"/>
                        </a:lnTo>
                        <a:lnTo>
                          <a:pt x="78" y="81"/>
                        </a:lnTo>
                        <a:lnTo>
                          <a:pt x="73" y="89"/>
                        </a:lnTo>
                        <a:lnTo>
                          <a:pt x="66" y="95"/>
                        </a:lnTo>
                        <a:lnTo>
                          <a:pt x="59" y="99"/>
                        </a:lnTo>
                        <a:lnTo>
                          <a:pt x="51" y="103"/>
                        </a:lnTo>
                        <a:lnTo>
                          <a:pt x="42" y="104"/>
                        </a:lnTo>
                        <a:lnTo>
                          <a:pt x="42" y="104"/>
                        </a:lnTo>
                        <a:lnTo>
                          <a:pt x="33" y="103"/>
                        </a:lnTo>
                        <a:lnTo>
                          <a:pt x="26" y="99"/>
                        </a:lnTo>
                        <a:lnTo>
                          <a:pt x="19" y="95"/>
                        </a:lnTo>
                        <a:lnTo>
                          <a:pt x="12" y="89"/>
                        </a:lnTo>
                        <a:lnTo>
                          <a:pt x="6" y="81"/>
                        </a:lnTo>
                        <a:lnTo>
                          <a:pt x="3" y="72"/>
                        </a:lnTo>
                        <a:lnTo>
                          <a:pt x="1" y="62"/>
                        </a:lnTo>
                        <a:lnTo>
                          <a:pt x="0" y="52"/>
                        </a:lnTo>
                        <a:lnTo>
                          <a:pt x="0" y="52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Freeform 226">
                    <a:extLst>
                      <a:ext uri="{FF2B5EF4-FFF2-40B4-BE49-F238E27FC236}">
                        <a16:creationId xmlns:a16="http://schemas.microsoft.com/office/drawing/2014/main" id="{D51A1D61-99AD-415D-BB47-BD62A659FB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60" y="1991"/>
                    <a:ext cx="81" cy="86"/>
                  </a:xfrm>
                  <a:custGeom>
                    <a:avLst/>
                    <a:gdLst>
                      <a:gd name="T0" fmla="*/ 0 w 81"/>
                      <a:gd name="T1" fmla="*/ 43 h 86"/>
                      <a:gd name="T2" fmla="*/ 0 w 81"/>
                      <a:gd name="T3" fmla="*/ 43 h 86"/>
                      <a:gd name="T4" fmla="*/ 1 w 81"/>
                      <a:gd name="T5" fmla="*/ 34 h 86"/>
                      <a:gd name="T6" fmla="*/ 3 w 81"/>
                      <a:gd name="T7" fmla="*/ 26 h 86"/>
                      <a:gd name="T8" fmla="*/ 6 w 81"/>
                      <a:gd name="T9" fmla="*/ 19 h 86"/>
                      <a:gd name="T10" fmla="*/ 12 w 81"/>
                      <a:gd name="T11" fmla="*/ 12 h 86"/>
                      <a:gd name="T12" fmla="*/ 18 w 81"/>
                      <a:gd name="T13" fmla="*/ 7 h 86"/>
                      <a:gd name="T14" fmla="*/ 24 w 81"/>
                      <a:gd name="T15" fmla="*/ 3 h 86"/>
                      <a:gd name="T16" fmla="*/ 32 w 81"/>
                      <a:gd name="T17" fmla="*/ 1 h 86"/>
                      <a:gd name="T18" fmla="*/ 40 w 81"/>
                      <a:gd name="T19" fmla="*/ 0 h 86"/>
                      <a:gd name="T20" fmla="*/ 40 w 81"/>
                      <a:gd name="T21" fmla="*/ 0 h 86"/>
                      <a:gd name="T22" fmla="*/ 48 w 81"/>
                      <a:gd name="T23" fmla="*/ 1 h 86"/>
                      <a:gd name="T24" fmla="*/ 56 w 81"/>
                      <a:gd name="T25" fmla="*/ 3 h 86"/>
                      <a:gd name="T26" fmla="*/ 63 w 81"/>
                      <a:gd name="T27" fmla="*/ 7 h 86"/>
                      <a:gd name="T28" fmla="*/ 68 w 81"/>
                      <a:gd name="T29" fmla="*/ 12 h 86"/>
                      <a:gd name="T30" fmla="*/ 74 w 81"/>
                      <a:gd name="T31" fmla="*/ 19 h 86"/>
                      <a:gd name="T32" fmla="*/ 77 w 81"/>
                      <a:gd name="T33" fmla="*/ 26 h 86"/>
                      <a:gd name="T34" fmla="*/ 80 w 81"/>
                      <a:gd name="T35" fmla="*/ 34 h 86"/>
                      <a:gd name="T36" fmla="*/ 81 w 81"/>
                      <a:gd name="T37" fmla="*/ 43 h 86"/>
                      <a:gd name="T38" fmla="*/ 81 w 81"/>
                      <a:gd name="T39" fmla="*/ 43 h 86"/>
                      <a:gd name="T40" fmla="*/ 80 w 81"/>
                      <a:gd name="T41" fmla="*/ 52 h 86"/>
                      <a:gd name="T42" fmla="*/ 77 w 81"/>
                      <a:gd name="T43" fmla="*/ 60 h 86"/>
                      <a:gd name="T44" fmla="*/ 74 w 81"/>
                      <a:gd name="T45" fmla="*/ 66 h 86"/>
                      <a:gd name="T46" fmla="*/ 68 w 81"/>
                      <a:gd name="T47" fmla="*/ 73 h 86"/>
                      <a:gd name="T48" fmla="*/ 63 w 81"/>
                      <a:gd name="T49" fmla="*/ 79 h 86"/>
                      <a:gd name="T50" fmla="*/ 56 w 81"/>
                      <a:gd name="T51" fmla="*/ 82 h 86"/>
                      <a:gd name="T52" fmla="*/ 48 w 81"/>
                      <a:gd name="T53" fmla="*/ 84 h 86"/>
                      <a:gd name="T54" fmla="*/ 40 w 81"/>
                      <a:gd name="T55" fmla="*/ 86 h 86"/>
                      <a:gd name="T56" fmla="*/ 40 w 81"/>
                      <a:gd name="T57" fmla="*/ 86 h 86"/>
                      <a:gd name="T58" fmla="*/ 32 w 81"/>
                      <a:gd name="T59" fmla="*/ 84 h 86"/>
                      <a:gd name="T60" fmla="*/ 24 w 81"/>
                      <a:gd name="T61" fmla="*/ 82 h 86"/>
                      <a:gd name="T62" fmla="*/ 18 w 81"/>
                      <a:gd name="T63" fmla="*/ 79 h 86"/>
                      <a:gd name="T64" fmla="*/ 12 w 81"/>
                      <a:gd name="T65" fmla="*/ 73 h 86"/>
                      <a:gd name="T66" fmla="*/ 6 w 81"/>
                      <a:gd name="T67" fmla="*/ 66 h 86"/>
                      <a:gd name="T68" fmla="*/ 3 w 81"/>
                      <a:gd name="T69" fmla="*/ 60 h 86"/>
                      <a:gd name="T70" fmla="*/ 1 w 81"/>
                      <a:gd name="T71" fmla="*/ 52 h 86"/>
                      <a:gd name="T72" fmla="*/ 0 w 81"/>
                      <a:gd name="T73" fmla="*/ 43 h 86"/>
                      <a:gd name="T74" fmla="*/ 0 w 81"/>
                      <a:gd name="T75" fmla="*/ 43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1" h="86">
                        <a:moveTo>
                          <a:pt x="0" y="43"/>
                        </a:moveTo>
                        <a:lnTo>
                          <a:pt x="0" y="43"/>
                        </a:lnTo>
                        <a:lnTo>
                          <a:pt x="1" y="34"/>
                        </a:lnTo>
                        <a:lnTo>
                          <a:pt x="3" y="26"/>
                        </a:lnTo>
                        <a:lnTo>
                          <a:pt x="6" y="19"/>
                        </a:lnTo>
                        <a:lnTo>
                          <a:pt x="12" y="12"/>
                        </a:lnTo>
                        <a:lnTo>
                          <a:pt x="18" y="7"/>
                        </a:lnTo>
                        <a:lnTo>
                          <a:pt x="24" y="3"/>
                        </a:lnTo>
                        <a:lnTo>
                          <a:pt x="32" y="1"/>
                        </a:lnTo>
                        <a:lnTo>
                          <a:pt x="40" y="0"/>
                        </a:lnTo>
                        <a:lnTo>
                          <a:pt x="40" y="0"/>
                        </a:lnTo>
                        <a:lnTo>
                          <a:pt x="48" y="1"/>
                        </a:lnTo>
                        <a:lnTo>
                          <a:pt x="56" y="3"/>
                        </a:lnTo>
                        <a:lnTo>
                          <a:pt x="63" y="7"/>
                        </a:lnTo>
                        <a:lnTo>
                          <a:pt x="68" y="12"/>
                        </a:lnTo>
                        <a:lnTo>
                          <a:pt x="74" y="19"/>
                        </a:lnTo>
                        <a:lnTo>
                          <a:pt x="77" y="26"/>
                        </a:lnTo>
                        <a:lnTo>
                          <a:pt x="80" y="34"/>
                        </a:lnTo>
                        <a:lnTo>
                          <a:pt x="81" y="43"/>
                        </a:lnTo>
                        <a:lnTo>
                          <a:pt x="81" y="43"/>
                        </a:lnTo>
                        <a:lnTo>
                          <a:pt x="80" y="52"/>
                        </a:lnTo>
                        <a:lnTo>
                          <a:pt x="77" y="60"/>
                        </a:lnTo>
                        <a:lnTo>
                          <a:pt x="74" y="66"/>
                        </a:lnTo>
                        <a:lnTo>
                          <a:pt x="68" y="73"/>
                        </a:lnTo>
                        <a:lnTo>
                          <a:pt x="63" y="79"/>
                        </a:lnTo>
                        <a:lnTo>
                          <a:pt x="56" y="82"/>
                        </a:lnTo>
                        <a:lnTo>
                          <a:pt x="48" y="84"/>
                        </a:lnTo>
                        <a:lnTo>
                          <a:pt x="40" y="86"/>
                        </a:lnTo>
                        <a:lnTo>
                          <a:pt x="40" y="86"/>
                        </a:lnTo>
                        <a:lnTo>
                          <a:pt x="32" y="84"/>
                        </a:lnTo>
                        <a:lnTo>
                          <a:pt x="24" y="82"/>
                        </a:lnTo>
                        <a:lnTo>
                          <a:pt x="18" y="79"/>
                        </a:lnTo>
                        <a:lnTo>
                          <a:pt x="12" y="73"/>
                        </a:lnTo>
                        <a:lnTo>
                          <a:pt x="6" y="66"/>
                        </a:lnTo>
                        <a:lnTo>
                          <a:pt x="3" y="60"/>
                        </a:lnTo>
                        <a:lnTo>
                          <a:pt x="1" y="52"/>
                        </a:lnTo>
                        <a:lnTo>
                          <a:pt x="0" y="43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Freeform 227">
                    <a:extLst>
                      <a:ext uri="{FF2B5EF4-FFF2-40B4-BE49-F238E27FC236}">
                        <a16:creationId xmlns:a16="http://schemas.microsoft.com/office/drawing/2014/main" id="{1576F091-3EA6-4D44-9EDD-48EB17A58E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2" y="2027"/>
                    <a:ext cx="72" cy="81"/>
                  </a:xfrm>
                  <a:custGeom>
                    <a:avLst/>
                    <a:gdLst>
                      <a:gd name="T0" fmla="*/ 0 w 72"/>
                      <a:gd name="T1" fmla="*/ 41 h 81"/>
                      <a:gd name="T2" fmla="*/ 0 w 72"/>
                      <a:gd name="T3" fmla="*/ 41 h 81"/>
                      <a:gd name="T4" fmla="*/ 1 w 72"/>
                      <a:gd name="T5" fmla="*/ 33 h 81"/>
                      <a:gd name="T6" fmla="*/ 4 w 72"/>
                      <a:gd name="T7" fmla="*/ 25 h 81"/>
                      <a:gd name="T8" fmla="*/ 6 w 72"/>
                      <a:gd name="T9" fmla="*/ 18 h 81"/>
                      <a:gd name="T10" fmla="*/ 10 w 72"/>
                      <a:gd name="T11" fmla="*/ 12 h 81"/>
                      <a:gd name="T12" fmla="*/ 16 w 72"/>
                      <a:gd name="T13" fmla="*/ 7 h 81"/>
                      <a:gd name="T14" fmla="*/ 23 w 72"/>
                      <a:gd name="T15" fmla="*/ 3 h 81"/>
                      <a:gd name="T16" fmla="*/ 29 w 72"/>
                      <a:gd name="T17" fmla="*/ 1 h 81"/>
                      <a:gd name="T18" fmla="*/ 36 w 72"/>
                      <a:gd name="T19" fmla="*/ 0 h 81"/>
                      <a:gd name="T20" fmla="*/ 36 w 72"/>
                      <a:gd name="T21" fmla="*/ 0 h 81"/>
                      <a:gd name="T22" fmla="*/ 43 w 72"/>
                      <a:gd name="T23" fmla="*/ 1 h 81"/>
                      <a:gd name="T24" fmla="*/ 50 w 72"/>
                      <a:gd name="T25" fmla="*/ 3 h 81"/>
                      <a:gd name="T26" fmla="*/ 56 w 72"/>
                      <a:gd name="T27" fmla="*/ 7 h 81"/>
                      <a:gd name="T28" fmla="*/ 62 w 72"/>
                      <a:gd name="T29" fmla="*/ 12 h 81"/>
                      <a:gd name="T30" fmla="*/ 67 w 72"/>
                      <a:gd name="T31" fmla="*/ 18 h 81"/>
                      <a:gd name="T32" fmla="*/ 69 w 72"/>
                      <a:gd name="T33" fmla="*/ 25 h 81"/>
                      <a:gd name="T34" fmla="*/ 71 w 72"/>
                      <a:gd name="T35" fmla="*/ 33 h 81"/>
                      <a:gd name="T36" fmla="*/ 72 w 72"/>
                      <a:gd name="T37" fmla="*/ 41 h 81"/>
                      <a:gd name="T38" fmla="*/ 72 w 72"/>
                      <a:gd name="T39" fmla="*/ 41 h 81"/>
                      <a:gd name="T40" fmla="*/ 71 w 72"/>
                      <a:gd name="T41" fmla="*/ 48 h 81"/>
                      <a:gd name="T42" fmla="*/ 69 w 72"/>
                      <a:gd name="T43" fmla="*/ 56 h 81"/>
                      <a:gd name="T44" fmla="*/ 67 w 72"/>
                      <a:gd name="T45" fmla="*/ 63 h 81"/>
                      <a:gd name="T46" fmla="*/ 62 w 72"/>
                      <a:gd name="T47" fmla="*/ 69 h 81"/>
                      <a:gd name="T48" fmla="*/ 56 w 72"/>
                      <a:gd name="T49" fmla="*/ 74 h 81"/>
                      <a:gd name="T50" fmla="*/ 50 w 72"/>
                      <a:gd name="T51" fmla="*/ 78 h 81"/>
                      <a:gd name="T52" fmla="*/ 43 w 72"/>
                      <a:gd name="T53" fmla="*/ 80 h 81"/>
                      <a:gd name="T54" fmla="*/ 36 w 72"/>
                      <a:gd name="T55" fmla="*/ 81 h 81"/>
                      <a:gd name="T56" fmla="*/ 36 w 72"/>
                      <a:gd name="T57" fmla="*/ 81 h 81"/>
                      <a:gd name="T58" fmla="*/ 29 w 72"/>
                      <a:gd name="T59" fmla="*/ 80 h 81"/>
                      <a:gd name="T60" fmla="*/ 23 w 72"/>
                      <a:gd name="T61" fmla="*/ 78 h 81"/>
                      <a:gd name="T62" fmla="*/ 16 w 72"/>
                      <a:gd name="T63" fmla="*/ 74 h 81"/>
                      <a:gd name="T64" fmla="*/ 10 w 72"/>
                      <a:gd name="T65" fmla="*/ 69 h 81"/>
                      <a:gd name="T66" fmla="*/ 6 w 72"/>
                      <a:gd name="T67" fmla="*/ 63 h 81"/>
                      <a:gd name="T68" fmla="*/ 4 w 72"/>
                      <a:gd name="T69" fmla="*/ 56 h 81"/>
                      <a:gd name="T70" fmla="*/ 1 w 72"/>
                      <a:gd name="T71" fmla="*/ 48 h 81"/>
                      <a:gd name="T72" fmla="*/ 0 w 72"/>
                      <a:gd name="T73" fmla="*/ 41 h 81"/>
                      <a:gd name="T74" fmla="*/ 0 w 72"/>
                      <a:gd name="T75" fmla="*/ 4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72" h="81">
                        <a:moveTo>
                          <a:pt x="0" y="41"/>
                        </a:moveTo>
                        <a:lnTo>
                          <a:pt x="0" y="41"/>
                        </a:lnTo>
                        <a:lnTo>
                          <a:pt x="1" y="33"/>
                        </a:lnTo>
                        <a:lnTo>
                          <a:pt x="4" y="25"/>
                        </a:lnTo>
                        <a:lnTo>
                          <a:pt x="6" y="18"/>
                        </a:lnTo>
                        <a:lnTo>
                          <a:pt x="10" y="12"/>
                        </a:lnTo>
                        <a:lnTo>
                          <a:pt x="16" y="7"/>
                        </a:lnTo>
                        <a:lnTo>
                          <a:pt x="23" y="3"/>
                        </a:lnTo>
                        <a:lnTo>
                          <a:pt x="29" y="1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43" y="1"/>
                        </a:lnTo>
                        <a:lnTo>
                          <a:pt x="50" y="3"/>
                        </a:lnTo>
                        <a:lnTo>
                          <a:pt x="56" y="7"/>
                        </a:lnTo>
                        <a:lnTo>
                          <a:pt x="62" y="12"/>
                        </a:lnTo>
                        <a:lnTo>
                          <a:pt x="67" y="18"/>
                        </a:lnTo>
                        <a:lnTo>
                          <a:pt x="69" y="25"/>
                        </a:lnTo>
                        <a:lnTo>
                          <a:pt x="71" y="33"/>
                        </a:lnTo>
                        <a:lnTo>
                          <a:pt x="72" y="41"/>
                        </a:lnTo>
                        <a:lnTo>
                          <a:pt x="72" y="41"/>
                        </a:lnTo>
                        <a:lnTo>
                          <a:pt x="71" y="48"/>
                        </a:lnTo>
                        <a:lnTo>
                          <a:pt x="69" y="56"/>
                        </a:lnTo>
                        <a:lnTo>
                          <a:pt x="67" y="63"/>
                        </a:lnTo>
                        <a:lnTo>
                          <a:pt x="62" y="69"/>
                        </a:lnTo>
                        <a:lnTo>
                          <a:pt x="56" y="74"/>
                        </a:lnTo>
                        <a:lnTo>
                          <a:pt x="50" y="78"/>
                        </a:lnTo>
                        <a:lnTo>
                          <a:pt x="43" y="80"/>
                        </a:lnTo>
                        <a:lnTo>
                          <a:pt x="36" y="81"/>
                        </a:lnTo>
                        <a:lnTo>
                          <a:pt x="36" y="81"/>
                        </a:lnTo>
                        <a:lnTo>
                          <a:pt x="29" y="80"/>
                        </a:lnTo>
                        <a:lnTo>
                          <a:pt x="23" y="78"/>
                        </a:lnTo>
                        <a:lnTo>
                          <a:pt x="16" y="74"/>
                        </a:lnTo>
                        <a:lnTo>
                          <a:pt x="10" y="69"/>
                        </a:lnTo>
                        <a:lnTo>
                          <a:pt x="6" y="63"/>
                        </a:lnTo>
                        <a:lnTo>
                          <a:pt x="4" y="56"/>
                        </a:lnTo>
                        <a:lnTo>
                          <a:pt x="1" y="48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Freeform 228">
                    <a:extLst>
                      <a:ext uri="{FF2B5EF4-FFF2-40B4-BE49-F238E27FC236}">
                        <a16:creationId xmlns:a16="http://schemas.microsoft.com/office/drawing/2014/main" id="{8F6BCEE6-C63A-4B42-A31E-98EFC27605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" y="2266"/>
                    <a:ext cx="81" cy="90"/>
                  </a:xfrm>
                  <a:custGeom>
                    <a:avLst/>
                    <a:gdLst>
                      <a:gd name="T0" fmla="*/ 0 w 81"/>
                      <a:gd name="T1" fmla="*/ 45 h 90"/>
                      <a:gd name="T2" fmla="*/ 0 w 81"/>
                      <a:gd name="T3" fmla="*/ 45 h 90"/>
                      <a:gd name="T4" fmla="*/ 1 w 81"/>
                      <a:gd name="T5" fmla="*/ 36 h 90"/>
                      <a:gd name="T6" fmla="*/ 4 w 81"/>
                      <a:gd name="T7" fmla="*/ 27 h 90"/>
                      <a:gd name="T8" fmla="*/ 7 w 81"/>
                      <a:gd name="T9" fmla="*/ 20 h 90"/>
                      <a:gd name="T10" fmla="*/ 13 w 81"/>
                      <a:gd name="T11" fmla="*/ 13 h 90"/>
                      <a:gd name="T12" fmla="*/ 18 w 81"/>
                      <a:gd name="T13" fmla="*/ 8 h 90"/>
                      <a:gd name="T14" fmla="*/ 25 w 81"/>
                      <a:gd name="T15" fmla="*/ 3 h 90"/>
                      <a:gd name="T16" fmla="*/ 33 w 81"/>
                      <a:gd name="T17" fmla="*/ 1 h 90"/>
                      <a:gd name="T18" fmla="*/ 41 w 81"/>
                      <a:gd name="T19" fmla="*/ 0 h 90"/>
                      <a:gd name="T20" fmla="*/ 41 w 81"/>
                      <a:gd name="T21" fmla="*/ 0 h 90"/>
                      <a:gd name="T22" fmla="*/ 49 w 81"/>
                      <a:gd name="T23" fmla="*/ 1 h 90"/>
                      <a:gd name="T24" fmla="*/ 56 w 81"/>
                      <a:gd name="T25" fmla="*/ 3 h 90"/>
                      <a:gd name="T26" fmla="*/ 63 w 81"/>
                      <a:gd name="T27" fmla="*/ 8 h 90"/>
                      <a:gd name="T28" fmla="*/ 69 w 81"/>
                      <a:gd name="T29" fmla="*/ 13 h 90"/>
                      <a:gd name="T30" fmla="*/ 74 w 81"/>
                      <a:gd name="T31" fmla="*/ 20 h 90"/>
                      <a:gd name="T32" fmla="*/ 78 w 81"/>
                      <a:gd name="T33" fmla="*/ 27 h 90"/>
                      <a:gd name="T34" fmla="*/ 80 w 81"/>
                      <a:gd name="T35" fmla="*/ 36 h 90"/>
                      <a:gd name="T36" fmla="*/ 81 w 81"/>
                      <a:gd name="T37" fmla="*/ 45 h 90"/>
                      <a:gd name="T38" fmla="*/ 81 w 81"/>
                      <a:gd name="T39" fmla="*/ 45 h 90"/>
                      <a:gd name="T40" fmla="*/ 80 w 81"/>
                      <a:gd name="T41" fmla="*/ 54 h 90"/>
                      <a:gd name="T42" fmla="*/ 78 w 81"/>
                      <a:gd name="T43" fmla="*/ 63 h 90"/>
                      <a:gd name="T44" fmla="*/ 74 w 81"/>
                      <a:gd name="T45" fmla="*/ 69 h 90"/>
                      <a:gd name="T46" fmla="*/ 69 w 81"/>
                      <a:gd name="T47" fmla="*/ 76 h 90"/>
                      <a:gd name="T48" fmla="*/ 63 w 81"/>
                      <a:gd name="T49" fmla="*/ 82 h 90"/>
                      <a:gd name="T50" fmla="*/ 56 w 81"/>
                      <a:gd name="T51" fmla="*/ 86 h 90"/>
                      <a:gd name="T52" fmla="*/ 49 w 81"/>
                      <a:gd name="T53" fmla="*/ 89 h 90"/>
                      <a:gd name="T54" fmla="*/ 41 w 81"/>
                      <a:gd name="T55" fmla="*/ 90 h 90"/>
                      <a:gd name="T56" fmla="*/ 41 w 81"/>
                      <a:gd name="T57" fmla="*/ 90 h 90"/>
                      <a:gd name="T58" fmla="*/ 33 w 81"/>
                      <a:gd name="T59" fmla="*/ 89 h 90"/>
                      <a:gd name="T60" fmla="*/ 25 w 81"/>
                      <a:gd name="T61" fmla="*/ 86 h 90"/>
                      <a:gd name="T62" fmla="*/ 18 w 81"/>
                      <a:gd name="T63" fmla="*/ 82 h 90"/>
                      <a:gd name="T64" fmla="*/ 13 w 81"/>
                      <a:gd name="T65" fmla="*/ 76 h 90"/>
                      <a:gd name="T66" fmla="*/ 7 w 81"/>
                      <a:gd name="T67" fmla="*/ 69 h 90"/>
                      <a:gd name="T68" fmla="*/ 4 w 81"/>
                      <a:gd name="T69" fmla="*/ 63 h 90"/>
                      <a:gd name="T70" fmla="*/ 1 w 81"/>
                      <a:gd name="T71" fmla="*/ 54 h 90"/>
                      <a:gd name="T72" fmla="*/ 0 w 81"/>
                      <a:gd name="T73" fmla="*/ 45 h 90"/>
                      <a:gd name="T74" fmla="*/ 0 w 81"/>
                      <a:gd name="T75" fmla="*/ 45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1" h="90">
                        <a:moveTo>
                          <a:pt x="0" y="45"/>
                        </a:moveTo>
                        <a:lnTo>
                          <a:pt x="0" y="45"/>
                        </a:lnTo>
                        <a:lnTo>
                          <a:pt x="1" y="36"/>
                        </a:lnTo>
                        <a:lnTo>
                          <a:pt x="4" y="27"/>
                        </a:lnTo>
                        <a:lnTo>
                          <a:pt x="7" y="20"/>
                        </a:lnTo>
                        <a:lnTo>
                          <a:pt x="13" y="13"/>
                        </a:lnTo>
                        <a:lnTo>
                          <a:pt x="18" y="8"/>
                        </a:lnTo>
                        <a:lnTo>
                          <a:pt x="25" y="3"/>
                        </a:lnTo>
                        <a:lnTo>
                          <a:pt x="33" y="1"/>
                        </a:lnTo>
                        <a:lnTo>
                          <a:pt x="41" y="0"/>
                        </a:lnTo>
                        <a:lnTo>
                          <a:pt x="41" y="0"/>
                        </a:lnTo>
                        <a:lnTo>
                          <a:pt x="49" y="1"/>
                        </a:lnTo>
                        <a:lnTo>
                          <a:pt x="56" y="3"/>
                        </a:lnTo>
                        <a:lnTo>
                          <a:pt x="63" y="8"/>
                        </a:lnTo>
                        <a:lnTo>
                          <a:pt x="69" y="13"/>
                        </a:lnTo>
                        <a:lnTo>
                          <a:pt x="74" y="20"/>
                        </a:lnTo>
                        <a:lnTo>
                          <a:pt x="78" y="27"/>
                        </a:lnTo>
                        <a:lnTo>
                          <a:pt x="80" y="36"/>
                        </a:lnTo>
                        <a:lnTo>
                          <a:pt x="81" y="45"/>
                        </a:lnTo>
                        <a:lnTo>
                          <a:pt x="81" y="45"/>
                        </a:lnTo>
                        <a:lnTo>
                          <a:pt x="80" y="54"/>
                        </a:lnTo>
                        <a:lnTo>
                          <a:pt x="78" y="63"/>
                        </a:lnTo>
                        <a:lnTo>
                          <a:pt x="74" y="69"/>
                        </a:lnTo>
                        <a:lnTo>
                          <a:pt x="69" y="76"/>
                        </a:lnTo>
                        <a:lnTo>
                          <a:pt x="63" y="82"/>
                        </a:lnTo>
                        <a:lnTo>
                          <a:pt x="56" y="86"/>
                        </a:lnTo>
                        <a:lnTo>
                          <a:pt x="49" y="89"/>
                        </a:lnTo>
                        <a:lnTo>
                          <a:pt x="41" y="90"/>
                        </a:lnTo>
                        <a:lnTo>
                          <a:pt x="41" y="90"/>
                        </a:lnTo>
                        <a:lnTo>
                          <a:pt x="33" y="89"/>
                        </a:lnTo>
                        <a:lnTo>
                          <a:pt x="25" y="86"/>
                        </a:lnTo>
                        <a:lnTo>
                          <a:pt x="18" y="82"/>
                        </a:lnTo>
                        <a:lnTo>
                          <a:pt x="13" y="76"/>
                        </a:lnTo>
                        <a:lnTo>
                          <a:pt x="7" y="69"/>
                        </a:lnTo>
                        <a:lnTo>
                          <a:pt x="4" y="63"/>
                        </a:lnTo>
                        <a:lnTo>
                          <a:pt x="1" y="54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Freeform 229">
                    <a:extLst>
                      <a:ext uri="{FF2B5EF4-FFF2-40B4-BE49-F238E27FC236}">
                        <a16:creationId xmlns:a16="http://schemas.microsoft.com/office/drawing/2014/main" id="{221D1514-2C74-4290-A11B-E1617F7AAD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8" y="2374"/>
                    <a:ext cx="103" cy="81"/>
                  </a:xfrm>
                  <a:custGeom>
                    <a:avLst/>
                    <a:gdLst>
                      <a:gd name="T0" fmla="*/ 0 w 103"/>
                      <a:gd name="T1" fmla="*/ 40 h 81"/>
                      <a:gd name="T2" fmla="*/ 0 w 103"/>
                      <a:gd name="T3" fmla="*/ 40 h 81"/>
                      <a:gd name="T4" fmla="*/ 1 w 103"/>
                      <a:gd name="T5" fmla="*/ 32 h 81"/>
                      <a:gd name="T6" fmla="*/ 4 w 103"/>
                      <a:gd name="T7" fmla="*/ 24 h 81"/>
                      <a:gd name="T8" fmla="*/ 9 w 103"/>
                      <a:gd name="T9" fmla="*/ 18 h 81"/>
                      <a:gd name="T10" fmla="*/ 14 w 103"/>
                      <a:gd name="T11" fmla="*/ 12 h 81"/>
                      <a:gd name="T12" fmla="*/ 22 w 103"/>
                      <a:gd name="T13" fmla="*/ 6 h 81"/>
                      <a:gd name="T14" fmla="*/ 31 w 103"/>
                      <a:gd name="T15" fmla="*/ 3 h 81"/>
                      <a:gd name="T16" fmla="*/ 41 w 103"/>
                      <a:gd name="T17" fmla="*/ 1 h 81"/>
                      <a:gd name="T18" fmla="*/ 51 w 103"/>
                      <a:gd name="T19" fmla="*/ 0 h 81"/>
                      <a:gd name="T20" fmla="*/ 51 w 103"/>
                      <a:gd name="T21" fmla="*/ 0 h 81"/>
                      <a:gd name="T22" fmla="*/ 62 w 103"/>
                      <a:gd name="T23" fmla="*/ 1 h 81"/>
                      <a:gd name="T24" fmla="*/ 72 w 103"/>
                      <a:gd name="T25" fmla="*/ 3 h 81"/>
                      <a:gd name="T26" fmla="*/ 81 w 103"/>
                      <a:gd name="T27" fmla="*/ 6 h 81"/>
                      <a:gd name="T28" fmla="*/ 89 w 103"/>
                      <a:gd name="T29" fmla="*/ 12 h 81"/>
                      <a:gd name="T30" fmla="*/ 94 w 103"/>
                      <a:gd name="T31" fmla="*/ 18 h 81"/>
                      <a:gd name="T32" fmla="*/ 99 w 103"/>
                      <a:gd name="T33" fmla="*/ 24 h 81"/>
                      <a:gd name="T34" fmla="*/ 102 w 103"/>
                      <a:gd name="T35" fmla="*/ 32 h 81"/>
                      <a:gd name="T36" fmla="*/ 103 w 103"/>
                      <a:gd name="T37" fmla="*/ 40 h 81"/>
                      <a:gd name="T38" fmla="*/ 103 w 103"/>
                      <a:gd name="T39" fmla="*/ 40 h 81"/>
                      <a:gd name="T40" fmla="*/ 102 w 103"/>
                      <a:gd name="T41" fmla="*/ 48 h 81"/>
                      <a:gd name="T42" fmla="*/ 99 w 103"/>
                      <a:gd name="T43" fmla="*/ 56 h 81"/>
                      <a:gd name="T44" fmla="*/ 94 w 103"/>
                      <a:gd name="T45" fmla="*/ 63 h 81"/>
                      <a:gd name="T46" fmla="*/ 89 w 103"/>
                      <a:gd name="T47" fmla="*/ 68 h 81"/>
                      <a:gd name="T48" fmla="*/ 81 w 103"/>
                      <a:gd name="T49" fmla="*/ 74 h 81"/>
                      <a:gd name="T50" fmla="*/ 72 w 103"/>
                      <a:gd name="T51" fmla="*/ 77 h 81"/>
                      <a:gd name="T52" fmla="*/ 62 w 103"/>
                      <a:gd name="T53" fmla="*/ 80 h 81"/>
                      <a:gd name="T54" fmla="*/ 51 w 103"/>
                      <a:gd name="T55" fmla="*/ 81 h 81"/>
                      <a:gd name="T56" fmla="*/ 51 w 103"/>
                      <a:gd name="T57" fmla="*/ 81 h 81"/>
                      <a:gd name="T58" fmla="*/ 41 w 103"/>
                      <a:gd name="T59" fmla="*/ 80 h 81"/>
                      <a:gd name="T60" fmla="*/ 31 w 103"/>
                      <a:gd name="T61" fmla="*/ 77 h 81"/>
                      <a:gd name="T62" fmla="*/ 22 w 103"/>
                      <a:gd name="T63" fmla="*/ 74 h 81"/>
                      <a:gd name="T64" fmla="*/ 14 w 103"/>
                      <a:gd name="T65" fmla="*/ 68 h 81"/>
                      <a:gd name="T66" fmla="*/ 9 w 103"/>
                      <a:gd name="T67" fmla="*/ 63 h 81"/>
                      <a:gd name="T68" fmla="*/ 4 w 103"/>
                      <a:gd name="T69" fmla="*/ 56 h 81"/>
                      <a:gd name="T70" fmla="*/ 1 w 103"/>
                      <a:gd name="T71" fmla="*/ 48 h 81"/>
                      <a:gd name="T72" fmla="*/ 0 w 103"/>
                      <a:gd name="T73" fmla="*/ 40 h 81"/>
                      <a:gd name="T74" fmla="*/ 0 w 103"/>
                      <a:gd name="T75" fmla="*/ 40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3" h="81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1" y="32"/>
                        </a:lnTo>
                        <a:lnTo>
                          <a:pt x="4" y="24"/>
                        </a:lnTo>
                        <a:lnTo>
                          <a:pt x="9" y="18"/>
                        </a:lnTo>
                        <a:lnTo>
                          <a:pt x="14" y="12"/>
                        </a:lnTo>
                        <a:lnTo>
                          <a:pt x="22" y="6"/>
                        </a:lnTo>
                        <a:lnTo>
                          <a:pt x="31" y="3"/>
                        </a:lnTo>
                        <a:lnTo>
                          <a:pt x="41" y="1"/>
                        </a:lnTo>
                        <a:lnTo>
                          <a:pt x="51" y="0"/>
                        </a:lnTo>
                        <a:lnTo>
                          <a:pt x="51" y="0"/>
                        </a:lnTo>
                        <a:lnTo>
                          <a:pt x="62" y="1"/>
                        </a:lnTo>
                        <a:lnTo>
                          <a:pt x="72" y="3"/>
                        </a:lnTo>
                        <a:lnTo>
                          <a:pt x="81" y="6"/>
                        </a:lnTo>
                        <a:lnTo>
                          <a:pt x="89" y="12"/>
                        </a:lnTo>
                        <a:lnTo>
                          <a:pt x="94" y="18"/>
                        </a:lnTo>
                        <a:lnTo>
                          <a:pt x="99" y="24"/>
                        </a:lnTo>
                        <a:lnTo>
                          <a:pt x="102" y="32"/>
                        </a:lnTo>
                        <a:lnTo>
                          <a:pt x="103" y="40"/>
                        </a:lnTo>
                        <a:lnTo>
                          <a:pt x="103" y="40"/>
                        </a:lnTo>
                        <a:lnTo>
                          <a:pt x="102" y="48"/>
                        </a:lnTo>
                        <a:lnTo>
                          <a:pt x="99" y="56"/>
                        </a:lnTo>
                        <a:lnTo>
                          <a:pt x="94" y="63"/>
                        </a:lnTo>
                        <a:lnTo>
                          <a:pt x="89" y="68"/>
                        </a:lnTo>
                        <a:lnTo>
                          <a:pt x="81" y="74"/>
                        </a:lnTo>
                        <a:lnTo>
                          <a:pt x="72" y="77"/>
                        </a:lnTo>
                        <a:lnTo>
                          <a:pt x="62" y="80"/>
                        </a:lnTo>
                        <a:lnTo>
                          <a:pt x="51" y="81"/>
                        </a:lnTo>
                        <a:lnTo>
                          <a:pt x="51" y="81"/>
                        </a:lnTo>
                        <a:lnTo>
                          <a:pt x="41" y="80"/>
                        </a:lnTo>
                        <a:lnTo>
                          <a:pt x="31" y="77"/>
                        </a:lnTo>
                        <a:lnTo>
                          <a:pt x="22" y="74"/>
                        </a:lnTo>
                        <a:lnTo>
                          <a:pt x="14" y="68"/>
                        </a:lnTo>
                        <a:lnTo>
                          <a:pt x="9" y="63"/>
                        </a:lnTo>
                        <a:lnTo>
                          <a:pt x="4" y="56"/>
                        </a:lnTo>
                        <a:lnTo>
                          <a:pt x="1" y="48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Freeform 230">
                    <a:extLst>
                      <a:ext uri="{FF2B5EF4-FFF2-40B4-BE49-F238E27FC236}">
                        <a16:creationId xmlns:a16="http://schemas.microsoft.com/office/drawing/2014/main" id="{A7D18D51-C599-4692-AC1B-28279B18CA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1" y="2588"/>
                    <a:ext cx="360" cy="180"/>
                  </a:xfrm>
                  <a:custGeom>
                    <a:avLst/>
                    <a:gdLst>
                      <a:gd name="T0" fmla="*/ 5 w 360"/>
                      <a:gd name="T1" fmla="*/ 42 h 180"/>
                      <a:gd name="T2" fmla="*/ 5 w 360"/>
                      <a:gd name="T3" fmla="*/ 42 h 180"/>
                      <a:gd name="T4" fmla="*/ 2 w 360"/>
                      <a:gd name="T5" fmla="*/ 39 h 180"/>
                      <a:gd name="T6" fmla="*/ 0 w 360"/>
                      <a:gd name="T7" fmla="*/ 31 h 180"/>
                      <a:gd name="T8" fmla="*/ 0 w 360"/>
                      <a:gd name="T9" fmla="*/ 27 h 180"/>
                      <a:gd name="T10" fmla="*/ 1 w 360"/>
                      <a:gd name="T11" fmla="*/ 22 h 180"/>
                      <a:gd name="T12" fmla="*/ 4 w 360"/>
                      <a:gd name="T13" fmla="*/ 19 h 180"/>
                      <a:gd name="T14" fmla="*/ 9 w 360"/>
                      <a:gd name="T15" fmla="*/ 15 h 180"/>
                      <a:gd name="T16" fmla="*/ 9 w 360"/>
                      <a:gd name="T17" fmla="*/ 15 h 180"/>
                      <a:gd name="T18" fmla="*/ 26 w 360"/>
                      <a:gd name="T19" fmla="*/ 9 h 180"/>
                      <a:gd name="T20" fmla="*/ 37 w 360"/>
                      <a:gd name="T21" fmla="*/ 4 h 180"/>
                      <a:gd name="T22" fmla="*/ 51 w 360"/>
                      <a:gd name="T23" fmla="*/ 1 h 180"/>
                      <a:gd name="T24" fmla="*/ 67 w 360"/>
                      <a:gd name="T25" fmla="*/ 0 h 180"/>
                      <a:gd name="T26" fmla="*/ 74 w 360"/>
                      <a:gd name="T27" fmla="*/ 0 h 180"/>
                      <a:gd name="T28" fmla="*/ 83 w 360"/>
                      <a:gd name="T29" fmla="*/ 1 h 180"/>
                      <a:gd name="T30" fmla="*/ 92 w 360"/>
                      <a:gd name="T31" fmla="*/ 3 h 180"/>
                      <a:gd name="T32" fmla="*/ 101 w 360"/>
                      <a:gd name="T33" fmla="*/ 6 h 180"/>
                      <a:gd name="T34" fmla="*/ 112 w 360"/>
                      <a:gd name="T35" fmla="*/ 10 h 180"/>
                      <a:gd name="T36" fmla="*/ 122 w 360"/>
                      <a:gd name="T37" fmla="*/ 15 h 180"/>
                      <a:gd name="T38" fmla="*/ 122 w 360"/>
                      <a:gd name="T39" fmla="*/ 15 h 180"/>
                      <a:gd name="T40" fmla="*/ 149 w 360"/>
                      <a:gd name="T41" fmla="*/ 29 h 180"/>
                      <a:gd name="T42" fmla="*/ 184 w 360"/>
                      <a:gd name="T43" fmla="*/ 46 h 180"/>
                      <a:gd name="T44" fmla="*/ 263 w 360"/>
                      <a:gd name="T45" fmla="*/ 84 h 180"/>
                      <a:gd name="T46" fmla="*/ 301 w 360"/>
                      <a:gd name="T47" fmla="*/ 103 h 180"/>
                      <a:gd name="T48" fmla="*/ 317 w 360"/>
                      <a:gd name="T49" fmla="*/ 112 h 180"/>
                      <a:gd name="T50" fmla="*/ 332 w 360"/>
                      <a:gd name="T51" fmla="*/ 121 h 180"/>
                      <a:gd name="T52" fmla="*/ 343 w 360"/>
                      <a:gd name="T53" fmla="*/ 130 h 180"/>
                      <a:gd name="T54" fmla="*/ 353 w 360"/>
                      <a:gd name="T55" fmla="*/ 138 h 180"/>
                      <a:gd name="T56" fmla="*/ 358 w 360"/>
                      <a:gd name="T57" fmla="*/ 145 h 180"/>
                      <a:gd name="T58" fmla="*/ 360 w 360"/>
                      <a:gd name="T59" fmla="*/ 147 h 180"/>
                      <a:gd name="T60" fmla="*/ 360 w 360"/>
                      <a:gd name="T61" fmla="*/ 150 h 180"/>
                      <a:gd name="T62" fmla="*/ 360 w 360"/>
                      <a:gd name="T63" fmla="*/ 150 h 180"/>
                      <a:gd name="T64" fmla="*/ 359 w 360"/>
                      <a:gd name="T65" fmla="*/ 156 h 180"/>
                      <a:gd name="T66" fmla="*/ 357 w 360"/>
                      <a:gd name="T67" fmla="*/ 161 h 180"/>
                      <a:gd name="T68" fmla="*/ 355 w 360"/>
                      <a:gd name="T69" fmla="*/ 165 h 180"/>
                      <a:gd name="T70" fmla="*/ 350 w 360"/>
                      <a:gd name="T71" fmla="*/ 168 h 180"/>
                      <a:gd name="T72" fmla="*/ 346 w 360"/>
                      <a:gd name="T73" fmla="*/ 172 h 180"/>
                      <a:gd name="T74" fmla="*/ 341 w 360"/>
                      <a:gd name="T75" fmla="*/ 174 h 180"/>
                      <a:gd name="T76" fmla="*/ 335 w 360"/>
                      <a:gd name="T77" fmla="*/ 176 h 180"/>
                      <a:gd name="T78" fmla="*/ 329 w 360"/>
                      <a:gd name="T79" fmla="*/ 177 h 180"/>
                      <a:gd name="T80" fmla="*/ 315 w 360"/>
                      <a:gd name="T81" fmla="*/ 180 h 180"/>
                      <a:gd name="T82" fmla="*/ 301 w 360"/>
                      <a:gd name="T83" fmla="*/ 179 h 180"/>
                      <a:gd name="T84" fmla="*/ 285 w 360"/>
                      <a:gd name="T85" fmla="*/ 175 h 180"/>
                      <a:gd name="T86" fmla="*/ 277 w 360"/>
                      <a:gd name="T87" fmla="*/ 172 h 180"/>
                      <a:gd name="T88" fmla="*/ 270 w 360"/>
                      <a:gd name="T89" fmla="*/ 168 h 180"/>
                      <a:gd name="T90" fmla="*/ 270 w 360"/>
                      <a:gd name="T91" fmla="*/ 168 h 180"/>
                      <a:gd name="T92" fmla="*/ 226 w 360"/>
                      <a:gd name="T93" fmla="*/ 146 h 180"/>
                      <a:gd name="T94" fmla="*/ 213 w 360"/>
                      <a:gd name="T95" fmla="*/ 140 h 180"/>
                      <a:gd name="T96" fmla="*/ 203 w 360"/>
                      <a:gd name="T97" fmla="*/ 137 h 180"/>
                      <a:gd name="T98" fmla="*/ 203 w 360"/>
                      <a:gd name="T99" fmla="*/ 137 h 180"/>
                      <a:gd name="T100" fmla="*/ 191 w 360"/>
                      <a:gd name="T101" fmla="*/ 132 h 180"/>
                      <a:gd name="T102" fmla="*/ 167 w 360"/>
                      <a:gd name="T103" fmla="*/ 121 h 180"/>
                      <a:gd name="T104" fmla="*/ 99 w 360"/>
                      <a:gd name="T105" fmla="*/ 89 h 180"/>
                      <a:gd name="T106" fmla="*/ 5 w 360"/>
                      <a:gd name="T107" fmla="*/ 42 h 180"/>
                      <a:gd name="T108" fmla="*/ 5 w 360"/>
                      <a:gd name="T109" fmla="*/ 42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60" h="180">
                        <a:moveTo>
                          <a:pt x="5" y="42"/>
                        </a:moveTo>
                        <a:lnTo>
                          <a:pt x="5" y="42"/>
                        </a:lnTo>
                        <a:lnTo>
                          <a:pt x="2" y="39"/>
                        </a:lnTo>
                        <a:lnTo>
                          <a:pt x="0" y="31"/>
                        </a:lnTo>
                        <a:lnTo>
                          <a:pt x="0" y="27"/>
                        </a:lnTo>
                        <a:lnTo>
                          <a:pt x="1" y="22"/>
                        </a:lnTo>
                        <a:lnTo>
                          <a:pt x="4" y="19"/>
                        </a:lnTo>
                        <a:lnTo>
                          <a:pt x="9" y="15"/>
                        </a:lnTo>
                        <a:lnTo>
                          <a:pt x="9" y="15"/>
                        </a:lnTo>
                        <a:lnTo>
                          <a:pt x="26" y="9"/>
                        </a:lnTo>
                        <a:lnTo>
                          <a:pt x="37" y="4"/>
                        </a:lnTo>
                        <a:lnTo>
                          <a:pt x="51" y="1"/>
                        </a:lnTo>
                        <a:lnTo>
                          <a:pt x="67" y="0"/>
                        </a:lnTo>
                        <a:lnTo>
                          <a:pt x="74" y="0"/>
                        </a:lnTo>
                        <a:lnTo>
                          <a:pt x="83" y="1"/>
                        </a:lnTo>
                        <a:lnTo>
                          <a:pt x="92" y="3"/>
                        </a:lnTo>
                        <a:lnTo>
                          <a:pt x="101" y="6"/>
                        </a:lnTo>
                        <a:lnTo>
                          <a:pt x="112" y="10"/>
                        </a:lnTo>
                        <a:lnTo>
                          <a:pt x="122" y="15"/>
                        </a:lnTo>
                        <a:lnTo>
                          <a:pt x="122" y="15"/>
                        </a:lnTo>
                        <a:lnTo>
                          <a:pt x="149" y="29"/>
                        </a:lnTo>
                        <a:lnTo>
                          <a:pt x="184" y="46"/>
                        </a:lnTo>
                        <a:lnTo>
                          <a:pt x="263" y="84"/>
                        </a:lnTo>
                        <a:lnTo>
                          <a:pt x="301" y="103"/>
                        </a:lnTo>
                        <a:lnTo>
                          <a:pt x="317" y="112"/>
                        </a:lnTo>
                        <a:lnTo>
                          <a:pt x="332" y="121"/>
                        </a:lnTo>
                        <a:lnTo>
                          <a:pt x="343" y="130"/>
                        </a:lnTo>
                        <a:lnTo>
                          <a:pt x="353" y="138"/>
                        </a:lnTo>
                        <a:lnTo>
                          <a:pt x="358" y="145"/>
                        </a:lnTo>
                        <a:lnTo>
                          <a:pt x="360" y="147"/>
                        </a:lnTo>
                        <a:lnTo>
                          <a:pt x="360" y="150"/>
                        </a:lnTo>
                        <a:lnTo>
                          <a:pt x="360" y="150"/>
                        </a:lnTo>
                        <a:lnTo>
                          <a:pt x="359" y="156"/>
                        </a:lnTo>
                        <a:lnTo>
                          <a:pt x="357" y="161"/>
                        </a:lnTo>
                        <a:lnTo>
                          <a:pt x="355" y="165"/>
                        </a:lnTo>
                        <a:lnTo>
                          <a:pt x="350" y="168"/>
                        </a:lnTo>
                        <a:lnTo>
                          <a:pt x="346" y="172"/>
                        </a:lnTo>
                        <a:lnTo>
                          <a:pt x="341" y="174"/>
                        </a:lnTo>
                        <a:lnTo>
                          <a:pt x="335" y="176"/>
                        </a:lnTo>
                        <a:lnTo>
                          <a:pt x="329" y="177"/>
                        </a:lnTo>
                        <a:lnTo>
                          <a:pt x="315" y="180"/>
                        </a:lnTo>
                        <a:lnTo>
                          <a:pt x="301" y="179"/>
                        </a:lnTo>
                        <a:lnTo>
                          <a:pt x="285" y="175"/>
                        </a:lnTo>
                        <a:lnTo>
                          <a:pt x="277" y="172"/>
                        </a:lnTo>
                        <a:lnTo>
                          <a:pt x="270" y="168"/>
                        </a:lnTo>
                        <a:lnTo>
                          <a:pt x="270" y="168"/>
                        </a:lnTo>
                        <a:lnTo>
                          <a:pt x="226" y="146"/>
                        </a:lnTo>
                        <a:lnTo>
                          <a:pt x="213" y="140"/>
                        </a:lnTo>
                        <a:lnTo>
                          <a:pt x="203" y="137"/>
                        </a:lnTo>
                        <a:lnTo>
                          <a:pt x="203" y="137"/>
                        </a:lnTo>
                        <a:lnTo>
                          <a:pt x="191" y="132"/>
                        </a:lnTo>
                        <a:lnTo>
                          <a:pt x="167" y="121"/>
                        </a:lnTo>
                        <a:lnTo>
                          <a:pt x="99" y="89"/>
                        </a:lnTo>
                        <a:lnTo>
                          <a:pt x="5" y="42"/>
                        </a:lnTo>
                        <a:lnTo>
                          <a:pt x="5" y="42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Freeform 231">
                    <a:extLst>
                      <a:ext uri="{FF2B5EF4-FFF2-40B4-BE49-F238E27FC236}">
                        <a16:creationId xmlns:a16="http://schemas.microsoft.com/office/drawing/2014/main" id="{8B13CF7B-1E2B-4406-A552-44ED5803CF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0" y="2711"/>
                    <a:ext cx="126" cy="54"/>
                  </a:xfrm>
                  <a:custGeom>
                    <a:avLst/>
                    <a:gdLst>
                      <a:gd name="T0" fmla="*/ 0 w 126"/>
                      <a:gd name="T1" fmla="*/ 27 h 54"/>
                      <a:gd name="T2" fmla="*/ 0 w 126"/>
                      <a:gd name="T3" fmla="*/ 27 h 54"/>
                      <a:gd name="T4" fmla="*/ 1 w 126"/>
                      <a:gd name="T5" fmla="*/ 22 h 54"/>
                      <a:gd name="T6" fmla="*/ 4 w 126"/>
                      <a:gd name="T7" fmla="*/ 17 h 54"/>
                      <a:gd name="T8" fmla="*/ 11 w 126"/>
                      <a:gd name="T9" fmla="*/ 13 h 54"/>
                      <a:gd name="T10" fmla="*/ 18 w 126"/>
                      <a:gd name="T11" fmla="*/ 8 h 54"/>
                      <a:gd name="T12" fmla="*/ 28 w 126"/>
                      <a:gd name="T13" fmla="*/ 5 h 54"/>
                      <a:gd name="T14" fmla="*/ 38 w 126"/>
                      <a:gd name="T15" fmla="*/ 3 h 54"/>
                      <a:gd name="T16" fmla="*/ 50 w 126"/>
                      <a:gd name="T17" fmla="*/ 0 h 54"/>
                      <a:gd name="T18" fmla="*/ 63 w 126"/>
                      <a:gd name="T19" fmla="*/ 0 h 54"/>
                      <a:gd name="T20" fmla="*/ 63 w 126"/>
                      <a:gd name="T21" fmla="*/ 0 h 54"/>
                      <a:gd name="T22" fmla="*/ 75 w 126"/>
                      <a:gd name="T23" fmla="*/ 0 h 54"/>
                      <a:gd name="T24" fmla="*/ 87 w 126"/>
                      <a:gd name="T25" fmla="*/ 3 h 54"/>
                      <a:gd name="T26" fmla="*/ 98 w 126"/>
                      <a:gd name="T27" fmla="*/ 5 h 54"/>
                      <a:gd name="T28" fmla="*/ 108 w 126"/>
                      <a:gd name="T29" fmla="*/ 8 h 54"/>
                      <a:gd name="T30" fmla="*/ 114 w 126"/>
                      <a:gd name="T31" fmla="*/ 13 h 54"/>
                      <a:gd name="T32" fmla="*/ 121 w 126"/>
                      <a:gd name="T33" fmla="*/ 17 h 54"/>
                      <a:gd name="T34" fmla="*/ 125 w 126"/>
                      <a:gd name="T35" fmla="*/ 22 h 54"/>
                      <a:gd name="T36" fmla="*/ 126 w 126"/>
                      <a:gd name="T37" fmla="*/ 27 h 54"/>
                      <a:gd name="T38" fmla="*/ 126 w 126"/>
                      <a:gd name="T39" fmla="*/ 27 h 54"/>
                      <a:gd name="T40" fmla="*/ 125 w 126"/>
                      <a:gd name="T41" fmla="*/ 33 h 54"/>
                      <a:gd name="T42" fmla="*/ 121 w 126"/>
                      <a:gd name="T43" fmla="*/ 38 h 54"/>
                      <a:gd name="T44" fmla="*/ 114 w 126"/>
                      <a:gd name="T45" fmla="*/ 42 h 54"/>
                      <a:gd name="T46" fmla="*/ 108 w 126"/>
                      <a:gd name="T47" fmla="*/ 47 h 54"/>
                      <a:gd name="T48" fmla="*/ 98 w 126"/>
                      <a:gd name="T49" fmla="*/ 50 h 54"/>
                      <a:gd name="T50" fmla="*/ 87 w 126"/>
                      <a:gd name="T51" fmla="*/ 52 h 54"/>
                      <a:gd name="T52" fmla="*/ 75 w 126"/>
                      <a:gd name="T53" fmla="*/ 54 h 54"/>
                      <a:gd name="T54" fmla="*/ 63 w 126"/>
                      <a:gd name="T55" fmla="*/ 54 h 54"/>
                      <a:gd name="T56" fmla="*/ 63 w 126"/>
                      <a:gd name="T57" fmla="*/ 54 h 54"/>
                      <a:gd name="T58" fmla="*/ 50 w 126"/>
                      <a:gd name="T59" fmla="*/ 54 h 54"/>
                      <a:gd name="T60" fmla="*/ 38 w 126"/>
                      <a:gd name="T61" fmla="*/ 52 h 54"/>
                      <a:gd name="T62" fmla="*/ 28 w 126"/>
                      <a:gd name="T63" fmla="*/ 50 h 54"/>
                      <a:gd name="T64" fmla="*/ 18 w 126"/>
                      <a:gd name="T65" fmla="*/ 47 h 54"/>
                      <a:gd name="T66" fmla="*/ 11 w 126"/>
                      <a:gd name="T67" fmla="*/ 42 h 54"/>
                      <a:gd name="T68" fmla="*/ 4 w 126"/>
                      <a:gd name="T69" fmla="*/ 38 h 54"/>
                      <a:gd name="T70" fmla="*/ 1 w 126"/>
                      <a:gd name="T71" fmla="*/ 33 h 54"/>
                      <a:gd name="T72" fmla="*/ 0 w 126"/>
                      <a:gd name="T73" fmla="*/ 27 h 54"/>
                      <a:gd name="T74" fmla="*/ 0 w 126"/>
                      <a:gd name="T75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6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1" y="22"/>
                        </a:lnTo>
                        <a:lnTo>
                          <a:pt x="4" y="17"/>
                        </a:lnTo>
                        <a:lnTo>
                          <a:pt x="11" y="13"/>
                        </a:lnTo>
                        <a:lnTo>
                          <a:pt x="18" y="8"/>
                        </a:lnTo>
                        <a:lnTo>
                          <a:pt x="28" y="5"/>
                        </a:lnTo>
                        <a:lnTo>
                          <a:pt x="38" y="3"/>
                        </a:lnTo>
                        <a:lnTo>
                          <a:pt x="50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75" y="0"/>
                        </a:lnTo>
                        <a:lnTo>
                          <a:pt x="87" y="3"/>
                        </a:lnTo>
                        <a:lnTo>
                          <a:pt x="98" y="5"/>
                        </a:lnTo>
                        <a:lnTo>
                          <a:pt x="108" y="8"/>
                        </a:lnTo>
                        <a:lnTo>
                          <a:pt x="114" y="13"/>
                        </a:lnTo>
                        <a:lnTo>
                          <a:pt x="121" y="17"/>
                        </a:lnTo>
                        <a:lnTo>
                          <a:pt x="125" y="22"/>
                        </a:lnTo>
                        <a:lnTo>
                          <a:pt x="126" y="27"/>
                        </a:lnTo>
                        <a:lnTo>
                          <a:pt x="126" y="27"/>
                        </a:lnTo>
                        <a:lnTo>
                          <a:pt x="125" y="33"/>
                        </a:lnTo>
                        <a:lnTo>
                          <a:pt x="121" y="38"/>
                        </a:lnTo>
                        <a:lnTo>
                          <a:pt x="114" y="42"/>
                        </a:lnTo>
                        <a:lnTo>
                          <a:pt x="108" y="47"/>
                        </a:lnTo>
                        <a:lnTo>
                          <a:pt x="98" y="50"/>
                        </a:lnTo>
                        <a:lnTo>
                          <a:pt x="87" y="52"/>
                        </a:lnTo>
                        <a:lnTo>
                          <a:pt x="75" y="54"/>
                        </a:lnTo>
                        <a:lnTo>
                          <a:pt x="63" y="54"/>
                        </a:lnTo>
                        <a:lnTo>
                          <a:pt x="63" y="54"/>
                        </a:lnTo>
                        <a:lnTo>
                          <a:pt x="50" y="54"/>
                        </a:lnTo>
                        <a:lnTo>
                          <a:pt x="38" y="52"/>
                        </a:lnTo>
                        <a:lnTo>
                          <a:pt x="28" y="50"/>
                        </a:lnTo>
                        <a:lnTo>
                          <a:pt x="18" y="47"/>
                        </a:lnTo>
                        <a:lnTo>
                          <a:pt x="11" y="42"/>
                        </a:lnTo>
                        <a:lnTo>
                          <a:pt x="4" y="38"/>
                        </a:lnTo>
                        <a:lnTo>
                          <a:pt x="1" y="33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63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バルバドス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ブラジル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ベネズエラ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591" y="397486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ベリーズ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56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ペルー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387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ボリビア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418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ホンジュラス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96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メキシコ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BF338D-D31D-4CF1-9865-627874AAED2D}"/>
              </a:ext>
            </a:extLst>
          </p:cNvPr>
          <p:cNvGrpSpPr/>
          <p:nvPr/>
        </p:nvGrpSpPr>
        <p:grpSpPr>
          <a:xfrm>
            <a:off x="2810700" y="836613"/>
            <a:ext cx="1983550" cy="1319627"/>
            <a:chOff x="2810700" y="836613"/>
            <a:chExt cx="1983550" cy="1319627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57EAACF-3F50-4EC0-83D5-401231580ACD}"/>
                </a:ext>
              </a:extLst>
            </p:cNvPr>
            <p:cNvGrpSpPr/>
            <p:nvPr/>
          </p:nvGrpSpPr>
          <p:grpSpPr>
            <a:xfrm>
              <a:off x="2812793" y="842734"/>
              <a:ext cx="1981457" cy="1313092"/>
              <a:chOff x="1078248" y="1962888"/>
              <a:chExt cx="1983704" cy="1320603"/>
            </a:xfrm>
          </p:grpSpPr>
          <p:grpSp>
            <p:nvGrpSpPr>
              <p:cNvPr id="48" name="Group 189">
                <a:extLst>
                  <a:ext uri="{FF2B5EF4-FFF2-40B4-BE49-F238E27FC236}">
                    <a16:creationId xmlns:a16="http://schemas.microsoft.com/office/drawing/2014/main" id="{60E6C425-0F86-49D0-A3DC-02E7402614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8248" y="1962888"/>
                <a:ext cx="1983704" cy="1320603"/>
                <a:chOff x="353" y="1434"/>
                <a:chExt cx="545" cy="182"/>
              </a:xfrm>
            </p:grpSpPr>
            <p:sp>
              <p:nvSpPr>
                <p:cNvPr id="50" name="Rectangle 190">
                  <a:extLst>
                    <a:ext uri="{FF2B5EF4-FFF2-40B4-BE49-F238E27FC236}">
                      <a16:creationId xmlns:a16="http://schemas.microsoft.com/office/drawing/2014/main" id="{711A898A-ED47-4305-8B32-E7501541B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Rectangle 191">
                  <a:extLst>
                    <a:ext uri="{FF2B5EF4-FFF2-40B4-BE49-F238E27FC236}">
                      <a16:creationId xmlns:a16="http://schemas.microsoft.com/office/drawing/2014/main" id="{BC95065C-BBBC-4C70-B0A1-70B9C46F0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192">
                  <a:extLst>
                    <a:ext uri="{FF2B5EF4-FFF2-40B4-BE49-F238E27FC236}">
                      <a16:creationId xmlns:a16="http://schemas.microsoft.com/office/drawing/2014/main" id="{7DCF38F4-34E3-48BD-9BD7-D8C80374BA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E9E6FB89-3BD6-46F8-A378-DFE508E77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457" y="2281311"/>
                <a:ext cx="603732" cy="683756"/>
              </a:xfrm>
              <a:custGeom>
                <a:avLst/>
                <a:gdLst>
                  <a:gd name="T0" fmla="*/ 804 w 2550"/>
                  <a:gd name="T1" fmla="*/ 1864 h 2888"/>
                  <a:gd name="T2" fmla="*/ 758 w 2550"/>
                  <a:gd name="T3" fmla="*/ 1534 h 2888"/>
                  <a:gd name="T4" fmla="*/ 704 w 2550"/>
                  <a:gd name="T5" fmla="*/ 1264 h 2888"/>
                  <a:gd name="T6" fmla="*/ 602 w 2550"/>
                  <a:gd name="T7" fmla="*/ 932 h 2888"/>
                  <a:gd name="T8" fmla="*/ 532 w 2550"/>
                  <a:gd name="T9" fmla="*/ 760 h 2888"/>
                  <a:gd name="T10" fmla="*/ 530 w 2550"/>
                  <a:gd name="T11" fmla="*/ 716 h 2888"/>
                  <a:gd name="T12" fmla="*/ 552 w 2550"/>
                  <a:gd name="T13" fmla="*/ 714 h 2888"/>
                  <a:gd name="T14" fmla="*/ 670 w 2550"/>
                  <a:gd name="T15" fmla="*/ 760 h 2888"/>
                  <a:gd name="T16" fmla="*/ 672 w 2550"/>
                  <a:gd name="T17" fmla="*/ 752 h 2888"/>
                  <a:gd name="T18" fmla="*/ 546 w 2550"/>
                  <a:gd name="T19" fmla="*/ 640 h 2888"/>
                  <a:gd name="T20" fmla="*/ 388 w 2550"/>
                  <a:gd name="T21" fmla="*/ 536 h 2888"/>
                  <a:gd name="T22" fmla="*/ 216 w 2550"/>
                  <a:gd name="T23" fmla="*/ 462 h 2888"/>
                  <a:gd name="T24" fmla="*/ 40 w 2550"/>
                  <a:gd name="T25" fmla="*/ 410 h 2888"/>
                  <a:gd name="T26" fmla="*/ 4 w 2550"/>
                  <a:gd name="T27" fmla="*/ 410 h 2888"/>
                  <a:gd name="T28" fmla="*/ 4 w 2550"/>
                  <a:gd name="T29" fmla="*/ 424 h 2888"/>
                  <a:gd name="T30" fmla="*/ 314 w 2550"/>
                  <a:gd name="T31" fmla="*/ 976 h 2888"/>
                  <a:gd name="T32" fmla="*/ 374 w 2550"/>
                  <a:gd name="T33" fmla="*/ 1098 h 2888"/>
                  <a:gd name="T34" fmla="*/ 480 w 2550"/>
                  <a:gd name="T35" fmla="*/ 1434 h 2888"/>
                  <a:gd name="T36" fmla="*/ 546 w 2550"/>
                  <a:gd name="T37" fmla="*/ 1694 h 2888"/>
                  <a:gd name="T38" fmla="*/ 578 w 2550"/>
                  <a:gd name="T39" fmla="*/ 1972 h 2888"/>
                  <a:gd name="T40" fmla="*/ 798 w 2550"/>
                  <a:gd name="T41" fmla="*/ 2138 h 2888"/>
                  <a:gd name="T42" fmla="*/ 1436 w 2550"/>
                  <a:gd name="T43" fmla="*/ 2888 h 2888"/>
                  <a:gd name="T44" fmla="*/ 1754 w 2550"/>
                  <a:gd name="T45" fmla="*/ 2138 h 2888"/>
                  <a:gd name="T46" fmla="*/ 1970 w 2550"/>
                  <a:gd name="T47" fmla="*/ 1972 h 2888"/>
                  <a:gd name="T48" fmla="*/ 2002 w 2550"/>
                  <a:gd name="T49" fmla="*/ 1694 h 2888"/>
                  <a:gd name="T50" fmla="*/ 2068 w 2550"/>
                  <a:gd name="T51" fmla="*/ 1434 h 2888"/>
                  <a:gd name="T52" fmla="*/ 2176 w 2550"/>
                  <a:gd name="T53" fmla="*/ 1098 h 2888"/>
                  <a:gd name="T54" fmla="*/ 2234 w 2550"/>
                  <a:gd name="T55" fmla="*/ 976 h 2888"/>
                  <a:gd name="T56" fmla="*/ 2544 w 2550"/>
                  <a:gd name="T57" fmla="*/ 424 h 2888"/>
                  <a:gd name="T58" fmla="*/ 2546 w 2550"/>
                  <a:gd name="T59" fmla="*/ 410 h 2888"/>
                  <a:gd name="T60" fmla="*/ 2508 w 2550"/>
                  <a:gd name="T61" fmla="*/ 410 h 2888"/>
                  <a:gd name="T62" fmla="*/ 2332 w 2550"/>
                  <a:gd name="T63" fmla="*/ 462 h 2888"/>
                  <a:gd name="T64" fmla="*/ 2160 w 2550"/>
                  <a:gd name="T65" fmla="*/ 536 h 2888"/>
                  <a:gd name="T66" fmla="*/ 2002 w 2550"/>
                  <a:gd name="T67" fmla="*/ 640 h 2888"/>
                  <a:gd name="T68" fmla="*/ 1876 w 2550"/>
                  <a:gd name="T69" fmla="*/ 752 h 2888"/>
                  <a:gd name="T70" fmla="*/ 1880 w 2550"/>
                  <a:gd name="T71" fmla="*/ 760 h 2888"/>
                  <a:gd name="T72" fmla="*/ 1996 w 2550"/>
                  <a:gd name="T73" fmla="*/ 714 h 2888"/>
                  <a:gd name="T74" fmla="*/ 2020 w 2550"/>
                  <a:gd name="T75" fmla="*/ 716 h 2888"/>
                  <a:gd name="T76" fmla="*/ 2016 w 2550"/>
                  <a:gd name="T77" fmla="*/ 760 h 2888"/>
                  <a:gd name="T78" fmla="*/ 1946 w 2550"/>
                  <a:gd name="T79" fmla="*/ 932 h 2888"/>
                  <a:gd name="T80" fmla="*/ 1846 w 2550"/>
                  <a:gd name="T81" fmla="*/ 1264 h 2888"/>
                  <a:gd name="T82" fmla="*/ 1790 w 2550"/>
                  <a:gd name="T83" fmla="*/ 1534 h 2888"/>
                  <a:gd name="T84" fmla="*/ 1744 w 2550"/>
                  <a:gd name="T85" fmla="*/ 1864 h 2888"/>
                  <a:gd name="T86" fmla="*/ 1528 w 2550"/>
                  <a:gd name="T87" fmla="*/ 714 h 2888"/>
                  <a:gd name="T88" fmla="*/ 1652 w 2550"/>
                  <a:gd name="T89" fmla="*/ 718 h 2888"/>
                  <a:gd name="T90" fmla="*/ 1524 w 2550"/>
                  <a:gd name="T91" fmla="*/ 548 h 2888"/>
                  <a:gd name="T92" fmla="*/ 1460 w 2550"/>
                  <a:gd name="T93" fmla="*/ 432 h 2888"/>
                  <a:gd name="T94" fmla="*/ 1276 w 2550"/>
                  <a:gd name="T95" fmla="*/ 0 h 2888"/>
                  <a:gd name="T96" fmla="*/ 1164 w 2550"/>
                  <a:gd name="T97" fmla="*/ 300 h 2888"/>
                  <a:gd name="T98" fmla="*/ 1066 w 2550"/>
                  <a:gd name="T99" fmla="*/ 490 h 2888"/>
                  <a:gd name="T100" fmla="*/ 906 w 2550"/>
                  <a:gd name="T101" fmla="*/ 716 h 2888"/>
                  <a:gd name="T102" fmla="*/ 1028 w 2550"/>
                  <a:gd name="T103" fmla="*/ 712 h 2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50" h="2888">
                    <a:moveTo>
                      <a:pt x="1116" y="700"/>
                    </a:moveTo>
                    <a:lnTo>
                      <a:pt x="1116" y="1826"/>
                    </a:lnTo>
                    <a:lnTo>
                      <a:pt x="804" y="1864"/>
                    </a:lnTo>
                    <a:lnTo>
                      <a:pt x="804" y="1864"/>
                    </a:lnTo>
                    <a:lnTo>
                      <a:pt x="800" y="1822"/>
                    </a:lnTo>
                    <a:lnTo>
                      <a:pt x="784" y="1708"/>
                    </a:lnTo>
                    <a:lnTo>
                      <a:pt x="772" y="1628"/>
                    </a:lnTo>
                    <a:lnTo>
                      <a:pt x="758" y="1534"/>
                    </a:lnTo>
                    <a:lnTo>
                      <a:pt x="738" y="1432"/>
                    </a:lnTo>
                    <a:lnTo>
                      <a:pt x="716" y="1320"/>
                    </a:lnTo>
                    <a:lnTo>
                      <a:pt x="716" y="1320"/>
                    </a:lnTo>
                    <a:lnTo>
                      <a:pt x="704" y="1264"/>
                    </a:lnTo>
                    <a:lnTo>
                      <a:pt x="690" y="1208"/>
                    </a:lnTo>
                    <a:lnTo>
                      <a:pt x="660" y="1106"/>
                    </a:lnTo>
                    <a:lnTo>
                      <a:pt x="630" y="1012"/>
                    </a:lnTo>
                    <a:lnTo>
                      <a:pt x="602" y="932"/>
                    </a:lnTo>
                    <a:lnTo>
                      <a:pt x="576" y="864"/>
                    </a:lnTo>
                    <a:lnTo>
                      <a:pt x="554" y="812"/>
                    </a:lnTo>
                    <a:lnTo>
                      <a:pt x="532" y="760"/>
                    </a:lnTo>
                    <a:lnTo>
                      <a:pt x="532" y="760"/>
                    </a:lnTo>
                    <a:lnTo>
                      <a:pt x="528" y="744"/>
                    </a:lnTo>
                    <a:lnTo>
                      <a:pt x="526" y="728"/>
                    </a:lnTo>
                    <a:lnTo>
                      <a:pt x="526" y="722"/>
                    </a:lnTo>
                    <a:lnTo>
                      <a:pt x="530" y="716"/>
                    </a:lnTo>
                    <a:lnTo>
                      <a:pt x="534" y="712"/>
                    </a:lnTo>
                    <a:lnTo>
                      <a:pt x="540" y="712"/>
                    </a:lnTo>
                    <a:lnTo>
                      <a:pt x="540" y="712"/>
                    </a:lnTo>
                    <a:lnTo>
                      <a:pt x="552" y="714"/>
                    </a:lnTo>
                    <a:lnTo>
                      <a:pt x="568" y="720"/>
                    </a:lnTo>
                    <a:lnTo>
                      <a:pt x="614" y="738"/>
                    </a:lnTo>
                    <a:lnTo>
                      <a:pt x="656" y="754"/>
                    </a:lnTo>
                    <a:lnTo>
                      <a:pt x="670" y="760"/>
                    </a:lnTo>
                    <a:lnTo>
                      <a:pt x="676" y="760"/>
                    </a:lnTo>
                    <a:lnTo>
                      <a:pt x="676" y="760"/>
                    </a:lnTo>
                    <a:lnTo>
                      <a:pt x="676" y="758"/>
                    </a:lnTo>
                    <a:lnTo>
                      <a:pt x="672" y="752"/>
                    </a:lnTo>
                    <a:lnTo>
                      <a:pt x="654" y="734"/>
                    </a:lnTo>
                    <a:lnTo>
                      <a:pt x="626" y="708"/>
                    </a:lnTo>
                    <a:lnTo>
                      <a:pt x="590" y="676"/>
                    </a:lnTo>
                    <a:lnTo>
                      <a:pt x="546" y="640"/>
                    </a:lnTo>
                    <a:lnTo>
                      <a:pt x="496" y="604"/>
                    </a:lnTo>
                    <a:lnTo>
                      <a:pt x="444" y="568"/>
                    </a:lnTo>
                    <a:lnTo>
                      <a:pt x="416" y="552"/>
                    </a:lnTo>
                    <a:lnTo>
                      <a:pt x="388" y="536"/>
                    </a:lnTo>
                    <a:lnTo>
                      <a:pt x="388" y="536"/>
                    </a:lnTo>
                    <a:lnTo>
                      <a:pt x="332" y="508"/>
                    </a:lnTo>
                    <a:lnTo>
                      <a:pt x="272" y="484"/>
                    </a:lnTo>
                    <a:lnTo>
                      <a:pt x="216" y="462"/>
                    </a:lnTo>
                    <a:lnTo>
                      <a:pt x="162" y="444"/>
                    </a:lnTo>
                    <a:lnTo>
                      <a:pt x="112" y="428"/>
                    </a:lnTo>
                    <a:lnTo>
                      <a:pt x="72" y="418"/>
                    </a:lnTo>
                    <a:lnTo>
                      <a:pt x="40" y="410"/>
                    </a:lnTo>
                    <a:lnTo>
                      <a:pt x="20" y="408"/>
                    </a:lnTo>
                    <a:lnTo>
                      <a:pt x="20" y="408"/>
                    </a:lnTo>
                    <a:lnTo>
                      <a:pt x="10" y="408"/>
                    </a:lnTo>
                    <a:lnTo>
                      <a:pt x="4" y="410"/>
                    </a:lnTo>
                    <a:lnTo>
                      <a:pt x="0" y="412"/>
                    </a:lnTo>
                    <a:lnTo>
                      <a:pt x="0" y="416"/>
                    </a:lnTo>
                    <a:lnTo>
                      <a:pt x="2" y="422"/>
                    </a:lnTo>
                    <a:lnTo>
                      <a:pt x="4" y="424"/>
                    </a:lnTo>
                    <a:lnTo>
                      <a:pt x="4" y="424"/>
                    </a:lnTo>
                    <a:lnTo>
                      <a:pt x="152" y="682"/>
                    </a:lnTo>
                    <a:lnTo>
                      <a:pt x="268" y="888"/>
                    </a:lnTo>
                    <a:lnTo>
                      <a:pt x="314" y="976"/>
                    </a:lnTo>
                    <a:lnTo>
                      <a:pt x="348" y="1040"/>
                    </a:lnTo>
                    <a:lnTo>
                      <a:pt x="348" y="1040"/>
                    </a:lnTo>
                    <a:lnTo>
                      <a:pt x="360" y="1068"/>
                    </a:lnTo>
                    <a:lnTo>
                      <a:pt x="374" y="1098"/>
                    </a:lnTo>
                    <a:lnTo>
                      <a:pt x="400" y="1172"/>
                    </a:lnTo>
                    <a:lnTo>
                      <a:pt x="428" y="1256"/>
                    </a:lnTo>
                    <a:lnTo>
                      <a:pt x="454" y="1344"/>
                    </a:lnTo>
                    <a:lnTo>
                      <a:pt x="480" y="1434"/>
                    </a:lnTo>
                    <a:lnTo>
                      <a:pt x="504" y="1520"/>
                    </a:lnTo>
                    <a:lnTo>
                      <a:pt x="540" y="1664"/>
                    </a:lnTo>
                    <a:lnTo>
                      <a:pt x="540" y="1664"/>
                    </a:lnTo>
                    <a:lnTo>
                      <a:pt x="546" y="1694"/>
                    </a:lnTo>
                    <a:lnTo>
                      <a:pt x="552" y="1730"/>
                    </a:lnTo>
                    <a:lnTo>
                      <a:pt x="562" y="1806"/>
                    </a:lnTo>
                    <a:lnTo>
                      <a:pt x="572" y="1890"/>
                    </a:lnTo>
                    <a:lnTo>
                      <a:pt x="578" y="1972"/>
                    </a:lnTo>
                    <a:lnTo>
                      <a:pt x="586" y="2110"/>
                    </a:lnTo>
                    <a:lnTo>
                      <a:pt x="588" y="2168"/>
                    </a:lnTo>
                    <a:lnTo>
                      <a:pt x="588" y="2168"/>
                    </a:lnTo>
                    <a:lnTo>
                      <a:pt x="798" y="2138"/>
                    </a:lnTo>
                    <a:lnTo>
                      <a:pt x="972" y="2114"/>
                    </a:lnTo>
                    <a:lnTo>
                      <a:pt x="1116" y="2094"/>
                    </a:lnTo>
                    <a:lnTo>
                      <a:pt x="1116" y="2888"/>
                    </a:lnTo>
                    <a:lnTo>
                      <a:pt x="1436" y="2888"/>
                    </a:lnTo>
                    <a:lnTo>
                      <a:pt x="1436" y="2094"/>
                    </a:lnTo>
                    <a:lnTo>
                      <a:pt x="1436" y="2094"/>
                    </a:lnTo>
                    <a:lnTo>
                      <a:pt x="1580" y="2114"/>
                    </a:lnTo>
                    <a:lnTo>
                      <a:pt x="1754" y="2138"/>
                    </a:lnTo>
                    <a:lnTo>
                      <a:pt x="1960" y="2168"/>
                    </a:lnTo>
                    <a:lnTo>
                      <a:pt x="1960" y="2168"/>
                    </a:lnTo>
                    <a:lnTo>
                      <a:pt x="1962" y="2110"/>
                    </a:lnTo>
                    <a:lnTo>
                      <a:pt x="1970" y="1972"/>
                    </a:lnTo>
                    <a:lnTo>
                      <a:pt x="1978" y="1890"/>
                    </a:lnTo>
                    <a:lnTo>
                      <a:pt x="1986" y="1806"/>
                    </a:lnTo>
                    <a:lnTo>
                      <a:pt x="1996" y="1730"/>
                    </a:lnTo>
                    <a:lnTo>
                      <a:pt x="2002" y="1694"/>
                    </a:lnTo>
                    <a:lnTo>
                      <a:pt x="2008" y="1664"/>
                    </a:lnTo>
                    <a:lnTo>
                      <a:pt x="2008" y="1664"/>
                    </a:lnTo>
                    <a:lnTo>
                      <a:pt x="2044" y="1520"/>
                    </a:lnTo>
                    <a:lnTo>
                      <a:pt x="2068" y="1434"/>
                    </a:lnTo>
                    <a:lnTo>
                      <a:pt x="2094" y="1344"/>
                    </a:lnTo>
                    <a:lnTo>
                      <a:pt x="2120" y="1256"/>
                    </a:lnTo>
                    <a:lnTo>
                      <a:pt x="2148" y="1172"/>
                    </a:lnTo>
                    <a:lnTo>
                      <a:pt x="2176" y="1098"/>
                    </a:lnTo>
                    <a:lnTo>
                      <a:pt x="2188" y="1068"/>
                    </a:lnTo>
                    <a:lnTo>
                      <a:pt x="2200" y="1040"/>
                    </a:lnTo>
                    <a:lnTo>
                      <a:pt x="2200" y="1040"/>
                    </a:lnTo>
                    <a:lnTo>
                      <a:pt x="2234" y="976"/>
                    </a:lnTo>
                    <a:lnTo>
                      <a:pt x="2282" y="888"/>
                    </a:lnTo>
                    <a:lnTo>
                      <a:pt x="2396" y="682"/>
                    </a:lnTo>
                    <a:lnTo>
                      <a:pt x="2544" y="424"/>
                    </a:lnTo>
                    <a:lnTo>
                      <a:pt x="2544" y="424"/>
                    </a:lnTo>
                    <a:lnTo>
                      <a:pt x="2546" y="422"/>
                    </a:lnTo>
                    <a:lnTo>
                      <a:pt x="2550" y="416"/>
                    </a:lnTo>
                    <a:lnTo>
                      <a:pt x="2548" y="412"/>
                    </a:lnTo>
                    <a:lnTo>
                      <a:pt x="2546" y="410"/>
                    </a:lnTo>
                    <a:lnTo>
                      <a:pt x="2538" y="408"/>
                    </a:lnTo>
                    <a:lnTo>
                      <a:pt x="2528" y="408"/>
                    </a:lnTo>
                    <a:lnTo>
                      <a:pt x="2528" y="408"/>
                    </a:lnTo>
                    <a:lnTo>
                      <a:pt x="2508" y="410"/>
                    </a:lnTo>
                    <a:lnTo>
                      <a:pt x="2478" y="418"/>
                    </a:lnTo>
                    <a:lnTo>
                      <a:pt x="2436" y="428"/>
                    </a:lnTo>
                    <a:lnTo>
                      <a:pt x="2388" y="444"/>
                    </a:lnTo>
                    <a:lnTo>
                      <a:pt x="2332" y="462"/>
                    </a:lnTo>
                    <a:lnTo>
                      <a:pt x="2276" y="484"/>
                    </a:lnTo>
                    <a:lnTo>
                      <a:pt x="2218" y="508"/>
                    </a:lnTo>
                    <a:lnTo>
                      <a:pt x="2160" y="536"/>
                    </a:lnTo>
                    <a:lnTo>
                      <a:pt x="2160" y="536"/>
                    </a:lnTo>
                    <a:lnTo>
                      <a:pt x="2132" y="552"/>
                    </a:lnTo>
                    <a:lnTo>
                      <a:pt x="2106" y="568"/>
                    </a:lnTo>
                    <a:lnTo>
                      <a:pt x="2052" y="604"/>
                    </a:lnTo>
                    <a:lnTo>
                      <a:pt x="2002" y="640"/>
                    </a:lnTo>
                    <a:lnTo>
                      <a:pt x="1958" y="676"/>
                    </a:lnTo>
                    <a:lnTo>
                      <a:pt x="1922" y="708"/>
                    </a:lnTo>
                    <a:lnTo>
                      <a:pt x="1894" y="734"/>
                    </a:lnTo>
                    <a:lnTo>
                      <a:pt x="1876" y="752"/>
                    </a:lnTo>
                    <a:lnTo>
                      <a:pt x="1872" y="758"/>
                    </a:lnTo>
                    <a:lnTo>
                      <a:pt x="1872" y="760"/>
                    </a:lnTo>
                    <a:lnTo>
                      <a:pt x="1872" y="760"/>
                    </a:lnTo>
                    <a:lnTo>
                      <a:pt x="1880" y="760"/>
                    </a:lnTo>
                    <a:lnTo>
                      <a:pt x="1894" y="754"/>
                    </a:lnTo>
                    <a:lnTo>
                      <a:pt x="1936" y="738"/>
                    </a:lnTo>
                    <a:lnTo>
                      <a:pt x="1980" y="720"/>
                    </a:lnTo>
                    <a:lnTo>
                      <a:pt x="1996" y="714"/>
                    </a:lnTo>
                    <a:lnTo>
                      <a:pt x="2008" y="712"/>
                    </a:lnTo>
                    <a:lnTo>
                      <a:pt x="2008" y="712"/>
                    </a:lnTo>
                    <a:lnTo>
                      <a:pt x="2014" y="712"/>
                    </a:lnTo>
                    <a:lnTo>
                      <a:pt x="2020" y="716"/>
                    </a:lnTo>
                    <a:lnTo>
                      <a:pt x="2022" y="722"/>
                    </a:lnTo>
                    <a:lnTo>
                      <a:pt x="2022" y="728"/>
                    </a:lnTo>
                    <a:lnTo>
                      <a:pt x="2022" y="744"/>
                    </a:lnTo>
                    <a:lnTo>
                      <a:pt x="2016" y="760"/>
                    </a:lnTo>
                    <a:lnTo>
                      <a:pt x="2016" y="760"/>
                    </a:lnTo>
                    <a:lnTo>
                      <a:pt x="1994" y="812"/>
                    </a:lnTo>
                    <a:lnTo>
                      <a:pt x="1972" y="864"/>
                    </a:lnTo>
                    <a:lnTo>
                      <a:pt x="1946" y="932"/>
                    </a:lnTo>
                    <a:lnTo>
                      <a:pt x="1918" y="1012"/>
                    </a:lnTo>
                    <a:lnTo>
                      <a:pt x="1888" y="1106"/>
                    </a:lnTo>
                    <a:lnTo>
                      <a:pt x="1858" y="1208"/>
                    </a:lnTo>
                    <a:lnTo>
                      <a:pt x="1846" y="1264"/>
                    </a:lnTo>
                    <a:lnTo>
                      <a:pt x="1832" y="1320"/>
                    </a:lnTo>
                    <a:lnTo>
                      <a:pt x="1832" y="1320"/>
                    </a:lnTo>
                    <a:lnTo>
                      <a:pt x="1810" y="1432"/>
                    </a:lnTo>
                    <a:lnTo>
                      <a:pt x="1790" y="1534"/>
                    </a:lnTo>
                    <a:lnTo>
                      <a:pt x="1776" y="1628"/>
                    </a:lnTo>
                    <a:lnTo>
                      <a:pt x="1764" y="1708"/>
                    </a:lnTo>
                    <a:lnTo>
                      <a:pt x="1748" y="1822"/>
                    </a:lnTo>
                    <a:lnTo>
                      <a:pt x="1744" y="1864"/>
                    </a:lnTo>
                    <a:lnTo>
                      <a:pt x="1436" y="1828"/>
                    </a:lnTo>
                    <a:lnTo>
                      <a:pt x="1436" y="700"/>
                    </a:lnTo>
                    <a:lnTo>
                      <a:pt x="1436" y="700"/>
                    </a:lnTo>
                    <a:lnTo>
                      <a:pt x="1528" y="714"/>
                    </a:lnTo>
                    <a:lnTo>
                      <a:pt x="1604" y="728"/>
                    </a:lnTo>
                    <a:lnTo>
                      <a:pt x="1676" y="744"/>
                    </a:lnTo>
                    <a:lnTo>
                      <a:pt x="1676" y="744"/>
                    </a:lnTo>
                    <a:lnTo>
                      <a:pt x="1652" y="718"/>
                    </a:lnTo>
                    <a:lnTo>
                      <a:pt x="1628" y="686"/>
                    </a:lnTo>
                    <a:lnTo>
                      <a:pt x="1596" y="648"/>
                    </a:lnTo>
                    <a:lnTo>
                      <a:pt x="1560" y="600"/>
                    </a:lnTo>
                    <a:lnTo>
                      <a:pt x="1524" y="548"/>
                    </a:lnTo>
                    <a:lnTo>
                      <a:pt x="1490" y="490"/>
                    </a:lnTo>
                    <a:lnTo>
                      <a:pt x="1474" y="462"/>
                    </a:lnTo>
                    <a:lnTo>
                      <a:pt x="1460" y="432"/>
                    </a:lnTo>
                    <a:lnTo>
                      <a:pt x="1460" y="432"/>
                    </a:lnTo>
                    <a:lnTo>
                      <a:pt x="1400" y="298"/>
                    </a:lnTo>
                    <a:lnTo>
                      <a:pt x="1340" y="156"/>
                    </a:lnTo>
                    <a:lnTo>
                      <a:pt x="1276" y="0"/>
                    </a:lnTo>
                    <a:lnTo>
                      <a:pt x="1276" y="0"/>
                    </a:lnTo>
                    <a:lnTo>
                      <a:pt x="1260" y="46"/>
                    </a:lnTo>
                    <a:lnTo>
                      <a:pt x="1220" y="158"/>
                    </a:lnTo>
                    <a:lnTo>
                      <a:pt x="1194" y="228"/>
                    </a:lnTo>
                    <a:lnTo>
                      <a:pt x="1164" y="300"/>
                    </a:lnTo>
                    <a:lnTo>
                      <a:pt x="1132" y="370"/>
                    </a:lnTo>
                    <a:lnTo>
                      <a:pt x="1100" y="432"/>
                    </a:lnTo>
                    <a:lnTo>
                      <a:pt x="1100" y="432"/>
                    </a:lnTo>
                    <a:lnTo>
                      <a:pt x="1066" y="490"/>
                    </a:lnTo>
                    <a:lnTo>
                      <a:pt x="1030" y="544"/>
                    </a:lnTo>
                    <a:lnTo>
                      <a:pt x="994" y="598"/>
                    </a:lnTo>
                    <a:lnTo>
                      <a:pt x="960" y="644"/>
                    </a:lnTo>
                    <a:lnTo>
                      <a:pt x="906" y="716"/>
                    </a:lnTo>
                    <a:lnTo>
                      <a:pt x="884" y="744"/>
                    </a:lnTo>
                    <a:lnTo>
                      <a:pt x="884" y="744"/>
                    </a:lnTo>
                    <a:lnTo>
                      <a:pt x="954" y="728"/>
                    </a:lnTo>
                    <a:lnTo>
                      <a:pt x="1028" y="712"/>
                    </a:lnTo>
                    <a:lnTo>
                      <a:pt x="1116" y="700"/>
                    </a:lnTo>
                    <a:lnTo>
                      <a:pt x="1116" y="70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73F1C64-56D1-4C86-9612-07274D180BC9}"/>
              </a:ext>
            </a:extLst>
          </p:cNvPr>
          <p:cNvGrpSpPr/>
          <p:nvPr/>
        </p:nvGrpSpPr>
        <p:grpSpPr>
          <a:xfrm>
            <a:off x="559594" y="2636044"/>
            <a:ext cx="1981227" cy="1320051"/>
            <a:chOff x="559594" y="2636044"/>
            <a:chExt cx="1981227" cy="1320051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4A1BA45B-B404-46B9-9FED-FF6A1E3C6BEF}"/>
                </a:ext>
              </a:extLst>
            </p:cNvPr>
            <p:cNvGrpSpPr/>
            <p:nvPr/>
          </p:nvGrpSpPr>
          <p:grpSpPr>
            <a:xfrm>
              <a:off x="559594" y="2636044"/>
              <a:ext cx="1981200" cy="1319139"/>
              <a:chOff x="704528" y="1981207"/>
              <a:chExt cx="4205003" cy="2801930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CC73940-7903-4722-8305-65D49848220E}"/>
                  </a:ext>
                </a:extLst>
              </p:cNvPr>
              <p:cNvGrpSpPr/>
              <p:nvPr/>
            </p:nvGrpSpPr>
            <p:grpSpPr>
              <a:xfrm>
                <a:off x="704528" y="1981207"/>
                <a:ext cx="4205003" cy="2801930"/>
                <a:chOff x="1310844" y="3408413"/>
                <a:chExt cx="2467888" cy="1644434"/>
              </a:xfrm>
            </p:grpSpPr>
            <p:sp>
              <p:nvSpPr>
                <p:cNvPr id="226" name="Rectangle 208">
                  <a:extLst>
                    <a:ext uri="{FF2B5EF4-FFF2-40B4-BE49-F238E27FC236}">
                      <a16:creationId xmlns:a16="http://schemas.microsoft.com/office/drawing/2014/main" id="{1E4DFD37-5BCF-48D1-921F-1B34D7F249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844" y="3408413"/>
                  <a:ext cx="2467888" cy="164443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Rectangle 209">
                  <a:extLst>
                    <a:ext uri="{FF2B5EF4-FFF2-40B4-BE49-F238E27FC236}">
                      <a16:creationId xmlns:a16="http://schemas.microsoft.com/office/drawing/2014/main" id="{D20AEA9B-BB00-4198-B034-1AA777BDB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844" y="4936075"/>
                  <a:ext cx="2467888" cy="1167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28" name="Rectangle 207">
                  <a:extLst>
                    <a:ext uri="{FF2B5EF4-FFF2-40B4-BE49-F238E27FC236}">
                      <a16:creationId xmlns:a16="http://schemas.microsoft.com/office/drawing/2014/main" id="{5951E972-34F4-428F-9E53-E9B2F07A7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844" y="3408413"/>
                  <a:ext cx="2467888" cy="11148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AC4ACF6C-E07E-408B-BF91-A337C85EBCF8}"/>
                  </a:ext>
                </a:extLst>
              </p:cNvPr>
              <p:cNvSpPr/>
              <p:nvPr/>
            </p:nvSpPr>
            <p:spPr bwMode="auto">
              <a:xfrm>
                <a:off x="1701931" y="2277074"/>
                <a:ext cx="2210196" cy="22101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pic>
            <p:nvPicPr>
              <p:cNvPr id="225" name="図 224">
                <a:extLst>
                  <a:ext uri="{FF2B5EF4-FFF2-40B4-BE49-F238E27FC236}">
                    <a16:creationId xmlns:a16="http://schemas.microsoft.com/office/drawing/2014/main" id="{0FD319E5-561A-4103-8E3A-209E9C53F5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62982" y="2340559"/>
                <a:ext cx="2088094" cy="2083226"/>
              </a:xfrm>
              <a:prstGeom prst="rect">
                <a:avLst/>
              </a:prstGeom>
            </p:spPr>
          </p:pic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F00D504-2E21-4C85-9721-AB59AAA6462F}"/>
              </a:ext>
            </a:extLst>
          </p:cNvPr>
          <p:cNvGrpSpPr/>
          <p:nvPr/>
        </p:nvGrpSpPr>
        <p:grpSpPr>
          <a:xfrm>
            <a:off x="2807025" y="2634653"/>
            <a:ext cx="1984109" cy="1321442"/>
            <a:chOff x="2807025" y="2634653"/>
            <a:chExt cx="1984109" cy="1321442"/>
          </a:xfrm>
        </p:grpSpPr>
        <p:grpSp>
          <p:nvGrpSpPr>
            <p:cNvPr id="32" name="Group 189">
              <a:extLst>
                <a:ext uri="{FF2B5EF4-FFF2-40B4-BE49-F238E27FC236}">
                  <a16:creationId xmlns:a16="http://schemas.microsoft.com/office/drawing/2014/main" id="{579FD8A7-90A4-41A0-A1B7-5AEA3B02F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7025" y="2634653"/>
              <a:ext cx="1983704" cy="1320603"/>
              <a:chOff x="353" y="1434"/>
              <a:chExt cx="545" cy="182"/>
            </a:xfrm>
          </p:grpSpPr>
          <p:sp>
            <p:nvSpPr>
              <p:cNvPr id="33" name="Rectangle 190">
                <a:extLst>
                  <a:ext uri="{FF2B5EF4-FFF2-40B4-BE49-F238E27FC236}">
                    <a16:creationId xmlns:a16="http://schemas.microsoft.com/office/drawing/2014/main" id="{382FB674-6624-489C-8911-E5B2302C1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191">
                <a:extLst>
                  <a:ext uri="{FF2B5EF4-FFF2-40B4-BE49-F238E27FC236}">
                    <a16:creationId xmlns:a16="http://schemas.microsoft.com/office/drawing/2014/main" id="{4009EAF6-08E8-4152-B7FB-D99F017DE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192">
                <a:extLst>
                  <a:ext uri="{FF2B5EF4-FFF2-40B4-BE49-F238E27FC236}">
                    <a16:creationId xmlns:a16="http://schemas.microsoft.com/office/drawing/2014/main" id="{D6E3702B-5D2B-4602-9BAE-F8954E0C4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DBC0FE7-7747-467B-9702-2686AD22C8A2}"/>
              </a:ext>
            </a:extLst>
          </p:cNvPr>
          <p:cNvGrpSpPr/>
          <p:nvPr/>
        </p:nvGrpSpPr>
        <p:grpSpPr>
          <a:xfrm>
            <a:off x="5061013" y="2636466"/>
            <a:ext cx="1980434" cy="1319629"/>
            <a:chOff x="5061013" y="2636466"/>
            <a:chExt cx="1980434" cy="1319629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93011473-6994-4CB2-8320-C103720FEBA4}"/>
                </a:ext>
              </a:extLst>
            </p:cNvPr>
            <p:cNvGrpSpPr/>
            <p:nvPr/>
          </p:nvGrpSpPr>
          <p:grpSpPr>
            <a:xfrm>
              <a:off x="5070056" y="2644644"/>
              <a:ext cx="1968094" cy="1311406"/>
              <a:chOff x="7310484" y="838144"/>
              <a:chExt cx="1982741" cy="1321166"/>
            </a:xfrm>
          </p:grpSpPr>
          <p:sp>
            <p:nvSpPr>
              <p:cNvPr id="331" name="Rectangle 207">
                <a:extLst>
                  <a:ext uri="{FF2B5EF4-FFF2-40B4-BE49-F238E27FC236}">
                    <a16:creationId xmlns:a16="http://schemas.microsoft.com/office/drawing/2014/main" id="{9F362C45-704B-4888-B313-1072B8942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84" y="838144"/>
                <a:ext cx="1982741" cy="44119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2" name="Rectangle 208">
                <a:extLst>
                  <a:ext uri="{FF2B5EF4-FFF2-40B4-BE49-F238E27FC236}">
                    <a16:creationId xmlns:a16="http://schemas.microsoft.com/office/drawing/2014/main" id="{B4A29E13-EE92-4739-9C18-AA2B1D99E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84" y="1279341"/>
                <a:ext cx="1982741" cy="44119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Rectangle 209">
                <a:extLst>
                  <a:ext uri="{FF2B5EF4-FFF2-40B4-BE49-F238E27FC236}">
                    <a16:creationId xmlns:a16="http://schemas.microsoft.com/office/drawing/2014/main" id="{71687457-495A-4575-91D7-550B76214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84" y="1718113"/>
                <a:ext cx="1982741" cy="441197"/>
              </a:xfrm>
              <a:prstGeom prst="rect">
                <a:avLst/>
              </a:prstGeom>
              <a:solidFill>
                <a:srgbClr val="33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4" name="Group 103">
                <a:extLst>
                  <a:ext uri="{FF2B5EF4-FFF2-40B4-BE49-F238E27FC236}">
                    <a16:creationId xmlns:a16="http://schemas.microsoft.com/office/drawing/2014/main" id="{8F87660D-D540-450D-BE12-D62DC242AE3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076452" y="1301479"/>
                <a:ext cx="450804" cy="392072"/>
                <a:chOff x="1132" y="431"/>
                <a:chExt cx="3976" cy="3458"/>
              </a:xfrm>
            </p:grpSpPr>
            <p:sp>
              <p:nvSpPr>
                <p:cNvPr id="335" name="Freeform 104">
                  <a:extLst>
                    <a:ext uri="{FF2B5EF4-FFF2-40B4-BE49-F238E27FC236}">
                      <a16:creationId xmlns:a16="http://schemas.microsoft.com/office/drawing/2014/main" id="{AC11BE9B-1BA9-42DA-931A-C817B8C86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" y="459"/>
                  <a:ext cx="708" cy="1141"/>
                </a:xfrm>
                <a:custGeom>
                  <a:avLst/>
                  <a:gdLst>
                    <a:gd name="T0" fmla="*/ 650 w 708"/>
                    <a:gd name="T1" fmla="*/ 1135 h 1141"/>
                    <a:gd name="T2" fmla="*/ 364 w 708"/>
                    <a:gd name="T3" fmla="*/ 1067 h 1141"/>
                    <a:gd name="T4" fmla="*/ 252 w 708"/>
                    <a:gd name="T5" fmla="*/ 1037 h 1141"/>
                    <a:gd name="T6" fmla="*/ 230 w 708"/>
                    <a:gd name="T7" fmla="*/ 985 h 1141"/>
                    <a:gd name="T8" fmla="*/ 358 w 708"/>
                    <a:gd name="T9" fmla="*/ 997 h 1141"/>
                    <a:gd name="T10" fmla="*/ 194 w 708"/>
                    <a:gd name="T11" fmla="*/ 915 h 1141"/>
                    <a:gd name="T12" fmla="*/ 116 w 708"/>
                    <a:gd name="T13" fmla="*/ 828 h 1141"/>
                    <a:gd name="T14" fmla="*/ 76 w 708"/>
                    <a:gd name="T15" fmla="*/ 722 h 1141"/>
                    <a:gd name="T16" fmla="*/ 176 w 708"/>
                    <a:gd name="T17" fmla="*/ 839 h 1141"/>
                    <a:gd name="T18" fmla="*/ 148 w 708"/>
                    <a:gd name="T19" fmla="*/ 744 h 1141"/>
                    <a:gd name="T20" fmla="*/ 48 w 708"/>
                    <a:gd name="T21" fmla="*/ 596 h 1141"/>
                    <a:gd name="T22" fmla="*/ 0 w 708"/>
                    <a:gd name="T23" fmla="*/ 370 h 1141"/>
                    <a:gd name="T24" fmla="*/ 80 w 708"/>
                    <a:gd name="T25" fmla="*/ 452 h 1141"/>
                    <a:gd name="T26" fmla="*/ 96 w 708"/>
                    <a:gd name="T27" fmla="*/ 364 h 1141"/>
                    <a:gd name="T28" fmla="*/ 118 w 708"/>
                    <a:gd name="T29" fmla="*/ 190 h 1141"/>
                    <a:gd name="T30" fmla="*/ 148 w 708"/>
                    <a:gd name="T31" fmla="*/ 308 h 1141"/>
                    <a:gd name="T32" fmla="*/ 168 w 708"/>
                    <a:gd name="T33" fmla="*/ 186 h 1141"/>
                    <a:gd name="T34" fmla="*/ 264 w 708"/>
                    <a:gd name="T35" fmla="*/ 54 h 1141"/>
                    <a:gd name="T36" fmla="*/ 216 w 708"/>
                    <a:gd name="T37" fmla="*/ 172 h 1141"/>
                    <a:gd name="T38" fmla="*/ 198 w 708"/>
                    <a:gd name="T39" fmla="*/ 274 h 1141"/>
                    <a:gd name="T40" fmla="*/ 180 w 708"/>
                    <a:gd name="T41" fmla="*/ 386 h 1141"/>
                    <a:gd name="T42" fmla="*/ 248 w 708"/>
                    <a:gd name="T43" fmla="*/ 216 h 1141"/>
                    <a:gd name="T44" fmla="*/ 270 w 708"/>
                    <a:gd name="T45" fmla="*/ 120 h 1141"/>
                    <a:gd name="T46" fmla="*/ 370 w 708"/>
                    <a:gd name="T47" fmla="*/ 0 h 1141"/>
                    <a:gd name="T48" fmla="*/ 304 w 708"/>
                    <a:gd name="T49" fmla="*/ 158 h 1141"/>
                    <a:gd name="T50" fmla="*/ 360 w 708"/>
                    <a:gd name="T51" fmla="*/ 104 h 1141"/>
                    <a:gd name="T52" fmla="*/ 516 w 708"/>
                    <a:gd name="T53" fmla="*/ 28 h 1141"/>
                    <a:gd name="T54" fmla="*/ 400 w 708"/>
                    <a:gd name="T55" fmla="*/ 160 h 1141"/>
                    <a:gd name="T56" fmla="*/ 234 w 708"/>
                    <a:gd name="T57" fmla="*/ 300 h 1141"/>
                    <a:gd name="T58" fmla="*/ 302 w 708"/>
                    <a:gd name="T59" fmla="*/ 242 h 1141"/>
                    <a:gd name="T60" fmla="*/ 390 w 708"/>
                    <a:gd name="T61" fmla="*/ 214 h 1141"/>
                    <a:gd name="T62" fmla="*/ 398 w 708"/>
                    <a:gd name="T63" fmla="*/ 238 h 1141"/>
                    <a:gd name="T64" fmla="*/ 272 w 708"/>
                    <a:gd name="T65" fmla="*/ 314 h 1141"/>
                    <a:gd name="T66" fmla="*/ 190 w 708"/>
                    <a:gd name="T67" fmla="*/ 442 h 1141"/>
                    <a:gd name="T68" fmla="*/ 334 w 708"/>
                    <a:gd name="T69" fmla="*/ 298 h 1141"/>
                    <a:gd name="T70" fmla="*/ 364 w 708"/>
                    <a:gd name="T71" fmla="*/ 296 h 1141"/>
                    <a:gd name="T72" fmla="*/ 240 w 708"/>
                    <a:gd name="T73" fmla="*/ 410 h 1141"/>
                    <a:gd name="T74" fmla="*/ 170 w 708"/>
                    <a:gd name="T75" fmla="*/ 536 h 1141"/>
                    <a:gd name="T76" fmla="*/ 198 w 708"/>
                    <a:gd name="T77" fmla="*/ 682 h 1141"/>
                    <a:gd name="T78" fmla="*/ 194 w 708"/>
                    <a:gd name="T79" fmla="*/ 586 h 1141"/>
                    <a:gd name="T80" fmla="*/ 234 w 708"/>
                    <a:gd name="T81" fmla="*/ 498 h 1141"/>
                    <a:gd name="T82" fmla="*/ 256 w 708"/>
                    <a:gd name="T83" fmla="*/ 432 h 1141"/>
                    <a:gd name="T84" fmla="*/ 260 w 708"/>
                    <a:gd name="T85" fmla="*/ 524 h 1141"/>
                    <a:gd name="T86" fmla="*/ 226 w 708"/>
                    <a:gd name="T87" fmla="*/ 638 h 1141"/>
                    <a:gd name="T88" fmla="*/ 230 w 708"/>
                    <a:gd name="T89" fmla="*/ 648 h 1141"/>
                    <a:gd name="T90" fmla="*/ 248 w 708"/>
                    <a:gd name="T91" fmla="*/ 638 h 1141"/>
                    <a:gd name="T92" fmla="*/ 268 w 708"/>
                    <a:gd name="T93" fmla="*/ 674 h 1141"/>
                    <a:gd name="T94" fmla="*/ 282 w 708"/>
                    <a:gd name="T95" fmla="*/ 634 h 1141"/>
                    <a:gd name="T96" fmla="*/ 330 w 708"/>
                    <a:gd name="T97" fmla="*/ 826 h 1141"/>
                    <a:gd name="T98" fmla="*/ 372 w 708"/>
                    <a:gd name="T99" fmla="*/ 951 h 1141"/>
                    <a:gd name="T100" fmla="*/ 442 w 708"/>
                    <a:gd name="T101" fmla="*/ 1017 h 1141"/>
                    <a:gd name="T102" fmla="*/ 432 w 708"/>
                    <a:gd name="T103" fmla="*/ 963 h 1141"/>
                    <a:gd name="T104" fmla="*/ 374 w 708"/>
                    <a:gd name="T105" fmla="*/ 855 h 1141"/>
                    <a:gd name="T106" fmla="*/ 490 w 708"/>
                    <a:gd name="T107" fmla="*/ 975 h 1141"/>
                    <a:gd name="T108" fmla="*/ 626 w 708"/>
                    <a:gd name="T109" fmla="*/ 1089 h 1141"/>
                    <a:gd name="T110" fmla="*/ 704 w 708"/>
                    <a:gd name="T111" fmla="*/ 1141 h 1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08" h="1141">
                      <a:moveTo>
                        <a:pt x="704" y="1141"/>
                      </a:moveTo>
                      <a:lnTo>
                        <a:pt x="704" y="1141"/>
                      </a:lnTo>
                      <a:lnTo>
                        <a:pt x="692" y="1141"/>
                      </a:lnTo>
                      <a:lnTo>
                        <a:pt x="676" y="1141"/>
                      </a:lnTo>
                      <a:lnTo>
                        <a:pt x="662" y="1137"/>
                      </a:lnTo>
                      <a:lnTo>
                        <a:pt x="650" y="1135"/>
                      </a:lnTo>
                      <a:lnTo>
                        <a:pt x="650" y="1135"/>
                      </a:lnTo>
                      <a:lnTo>
                        <a:pt x="532" y="1083"/>
                      </a:lnTo>
                      <a:lnTo>
                        <a:pt x="532" y="1083"/>
                      </a:lnTo>
                      <a:lnTo>
                        <a:pt x="522" y="1083"/>
                      </a:lnTo>
                      <a:lnTo>
                        <a:pt x="506" y="1081"/>
                      </a:lnTo>
                      <a:lnTo>
                        <a:pt x="454" y="1077"/>
                      </a:lnTo>
                      <a:lnTo>
                        <a:pt x="394" y="1071"/>
                      </a:lnTo>
                      <a:lnTo>
                        <a:pt x="364" y="1067"/>
                      </a:lnTo>
                      <a:lnTo>
                        <a:pt x="340" y="1061"/>
                      </a:lnTo>
                      <a:lnTo>
                        <a:pt x="340" y="1061"/>
                      </a:lnTo>
                      <a:lnTo>
                        <a:pt x="306" y="1055"/>
                      </a:lnTo>
                      <a:lnTo>
                        <a:pt x="284" y="1051"/>
                      </a:lnTo>
                      <a:lnTo>
                        <a:pt x="270" y="1047"/>
                      </a:lnTo>
                      <a:lnTo>
                        <a:pt x="252" y="1037"/>
                      </a:lnTo>
                      <a:lnTo>
                        <a:pt x="252" y="1037"/>
                      </a:lnTo>
                      <a:lnTo>
                        <a:pt x="240" y="1027"/>
                      </a:lnTo>
                      <a:lnTo>
                        <a:pt x="226" y="1017"/>
                      </a:lnTo>
                      <a:lnTo>
                        <a:pt x="202" y="991"/>
                      </a:lnTo>
                      <a:lnTo>
                        <a:pt x="176" y="961"/>
                      </a:lnTo>
                      <a:lnTo>
                        <a:pt x="176" y="961"/>
                      </a:lnTo>
                      <a:lnTo>
                        <a:pt x="204" y="975"/>
                      </a:lnTo>
                      <a:lnTo>
                        <a:pt x="230" y="985"/>
                      </a:lnTo>
                      <a:lnTo>
                        <a:pt x="258" y="993"/>
                      </a:lnTo>
                      <a:lnTo>
                        <a:pt x="258" y="993"/>
                      </a:lnTo>
                      <a:lnTo>
                        <a:pt x="272" y="995"/>
                      </a:lnTo>
                      <a:lnTo>
                        <a:pt x="288" y="997"/>
                      </a:lnTo>
                      <a:lnTo>
                        <a:pt x="322" y="997"/>
                      </a:lnTo>
                      <a:lnTo>
                        <a:pt x="358" y="997"/>
                      </a:lnTo>
                      <a:lnTo>
                        <a:pt x="358" y="997"/>
                      </a:lnTo>
                      <a:lnTo>
                        <a:pt x="314" y="967"/>
                      </a:lnTo>
                      <a:lnTo>
                        <a:pt x="276" y="945"/>
                      </a:lnTo>
                      <a:lnTo>
                        <a:pt x="258" y="937"/>
                      </a:lnTo>
                      <a:lnTo>
                        <a:pt x="242" y="931"/>
                      </a:lnTo>
                      <a:lnTo>
                        <a:pt x="242" y="931"/>
                      </a:lnTo>
                      <a:lnTo>
                        <a:pt x="216" y="923"/>
                      </a:lnTo>
                      <a:lnTo>
                        <a:pt x="194" y="915"/>
                      </a:lnTo>
                      <a:lnTo>
                        <a:pt x="182" y="907"/>
                      </a:lnTo>
                      <a:lnTo>
                        <a:pt x="170" y="899"/>
                      </a:lnTo>
                      <a:lnTo>
                        <a:pt x="158" y="889"/>
                      </a:lnTo>
                      <a:lnTo>
                        <a:pt x="144" y="873"/>
                      </a:lnTo>
                      <a:lnTo>
                        <a:pt x="144" y="873"/>
                      </a:lnTo>
                      <a:lnTo>
                        <a:pt x="130" y="853"/>
                      </a:lnTo>
                      <a:lnTo>
                        <a:pt x="116" y="828"/>
                      </a:lnTo>
                      <a:lnTo>
                        <a:pt x="102" y="800"/>
                      </a:lnTo>
                      <a:lnTo>
                        <a:pt x="90" y="772"/>
                      </a:lnTo>
                      <a:lnTo>
                        <a:pt x="80" y="748"/>
                      </a:lnTo>
                      <a:lnTo>
                        <a:pt x="74" y="730"/>
                      </a:lnTo>
                      <a:lnTo>
                        <a:pt x="72" y="720"/>
                      </a:lnTo>
                      <a:lnTo>
                        <a:pt x="72" y="720"/>
                      </a:lnTo>
                      <a:lnTo>
                        <a:pt x="76" y="722"/>
                      </a:lnTo>
                      <a:lnTo>
                        <a:pt x="76" y="722"/>
                      </a:lnTo>
                      <a:lnTo>
                        <a:pt x="110" y="770"/>
                      </a:lnTo>
                      <a:lnTo>
                        <a:pt x="130" y="796"/>
                      </a:lnTo>
                      <a:lnTo>
                        <a:pt x="148" y="816"/>
                      </a:lnTo>
                      <a:lnTo>
                        <a:pt x="148" y="816"/>
                      </a:lnTo>
                      <a:lnTo>
                        <a:pt x="160" y="826"/>
                      </a:lnTo>
                      <a:lnTo>
                        <a:pt x="176" y="839"/>
                      </a:lnTo>
                      <a:lnTo>
                        <a:pt x="218" y="863"/>
                      </a:lnTo>
                      <a:lnTo>
                        <a:pt x="270" y="893"/>
                      </a:lnTo>
                      <a:lnTo>
                        <a:pt x="270" y="893"/>
                      </a:lnTo>
                      <a:lnTo>
                        <a:pt x="224" y="830"/>
                      </a:lnTo>
                      <a:lnTo>
                        <a:pt x="184" y="780"/>
                      </a:lnTo>
                      <a:lnTo>
                        <a:pt x="164" y="760"/>
                      </a:lnTo>
                      <a:lnTo>
                        <a:pt x="148" y="744"/>
                      </a:lnTo>
                      <a:lnTo>
                        <a:pt x="148" y="744"/>
                      </a:lnTo>
                      <a:lnTo>
                        <a:pt x="132" y="728"/>
                      </a:lnTo>
                      <a:lnTo>
                        <a:pt x="116" y="708"/>
                      </a:lnTo>
                      <a:lnTo>
                        <a:pt x="98" y="684"/>
                      </a:lnTo>
                      <a:lnTo>
                        <a:pt x="82" y="658"/>
                      </a:lnTo>
                      <a:lnTo>
                        <a:pt x="58" y="616"/>
                      </a:lnTo>
                      <a:lnTo>
                        <a:pt x="48" y="596"/>
                      </a:lnTo>
                      <a:lnTo>
                        <a:pt x="110" y="628"/>
                      </a:lnTo>
                      <a:lnTo>
                        <a:pt x="110" y="628"/>
                      </a:lnTo>
                      <a:lnTo>
                        <a:pt x="90" y="568"/>
                      </a:lnTo>
                      <a:lnTo>
                        <a:pt x="72" y="518"/>
                      </a:lnTo>
                      <a:lnTo>
                        <a:pt x="56" y="480"/>
                      </a:lnTo>
                      <a:lnTo>
                        <a:pt x="56" y="480"/>
                      </a:lnTo>
                      <a:lnTo>
                        <a:pt x="0" y="370"/>
                      </a:lnTo>
                      <a:lnTo>
                        <a:pt x="0" y="370"/>
                      </a:lnTo>
                      <a:lnTo>
                        <a:pt x="18" y="380"/>
                      </a:lnTo>
                      <a:lnTo>
                        <a:pt x="32" y="392"/>
                      </a:lnTo>
                      <a:lnTo>
                        <a:pt x="48" y="406"/>
                      </a:lnTo>
                      <a:lnTo>
                        <a:pt x="48" y="406"/>
                      </a:lnTo>
                      <a:lnTo>
                        <a:pt x="62" y="426"/>
                      </a:lnTo>
                      <a:lnTo>
                        <a:pt x="80" y="452"/>
                      </a:lnTo>
                      <a:lnTo>
                        <a:pt x="100" y="486"/>
                      </a:lnTo>
                      <a:lnTo>
                        <a:pt x="100" y="486"/>
                      </a:lnTo>
                      <a:lnTo>
                        <a:pt x="96" y="454"/>
                      </a:lnTo>
                      <a:lnTo>
                        <a:pt x="94" y="420"/>
                      </a:lnTo>
                      <a:lnTo>
                        <a:pt x="94" y="384"/>
                      </a:lnTo>
                      <a:lnTo>
                        <a:pt x="94" y="384"/>
                      </a:lnTo>
                      <a:lnTo>
                        <a:pt x="96" y="364"/>
                      </a:lnTo>
                      <a:lnTo>
                        <a:pt x="100" y="342"/>
                      </a:lnTo>
                      <a:lnTo>
                        <a:pt x="110" y="296"/>
                      </a:lnTo>
                      <a:lnTo>
                        <a:pt x="118" y="256"/>
                      </a:lnTo>
                      <a:lnTo>
                        <a:pt x="122" y="230"/>
                      </a:lnTo>
                      <a:lnTo>
                        <a:pt x="122" y="230"/>
                      </a:lnTo>
                      <a:lnTo>
                        <a:pt x="122" y="210"/>
                      </a:lnTo>
                      <a:lnTo>
                        <a:pt x="118" y="190"/>
                      </a:lnTo>
                      <a:lnTo>
                        <a:pt x="114" y="166"/>
                      </a:lnTo>
                      <a:lnTo>
                        <a:pt x="114" y="166"/>
                      </a:lnTo>
                      <a:lnTo>
                        <a:pt x="128" y="214"/>
                      </a:lnTo>
                      <a:lnTo>
                        <a:pt x="138" y="252"/>
                      </a:lnTo>
                      <a:lnTo>
                        <a:pt x="144" y="276"/>
                      </a:lnTo>
                      <a:lnTo>
                        <a:pt x="144" y="276"/>
                      </a:lnTo>
                      <a:lnTo>
                        <a:pt x="148" y="308"/>
                      </a:lnTo>
                      <a:lnTo>
                        <a:pt x="148" y="324"/>
                      </a:lnTo>
                      <a:lnTo>
                        <a:pt x="148" y="324"/>
                      </a:lnTo>
                      <a:lnTo>
                        <a:pt x="148" y="304"/>
                      </a:lnTo>
                      <a:lnTo>
                        <a:pt x="154" y="258"/>
                      </a:lnTo>
                      <a:lnTo>
                        <a:pt x="156" y="232"/>
                      </a:lnTo>
                      <a:lnTo>
                        <a:pt x="162" y="208"/>
                      </a:lnTo>
                      <a:lnTo>
                        <a:pt x="168" y="186"/>
                      </a:lnTo>
                      <a:lnTo>
                        <a:pt x="172" y="176"/>
                      </a:lnTo>
                      <a:lnTo>
                        <a:pt x="176" y="170"/>
                      </a:lnTo>
                      <a:lnTo>
                        <a:pt x="176" y="170"/>
                      </a:lnTo>
                      <a:lnTo>
                        <a:pt x="236" y="84"/>
                      </a:lnTo>
                      <a:lnTo>
                        <a:pt x="276" y="22"/>
                      </a:lnTo>
                      <a:lnTo>
                        <a:pt x="276" y="22"/>
                      </a:lnTo>
                      <a:lnTo>
                        <a:pt x="264" y="54"/>
                      </a:lnTo>
                      <a:lnTo>
                        <a:pt x="246" y="104"/>
                      </a:lnTo>
                      <a:lnTo>
                        <a:pt x="246" y="104"/>
                      </a:lnTo>
                      <a:lnTo>
                        <a:pt x="238" y="120"/>
                      </a:lnTo>
                      <a:lnTo>
                        <a:pt x="232" y="134"/>
                      </a:lnTo>
                      <a:lnTo>
                        <a:pt x="224" y="150"/>
                      </a:lnTo>
                      <a:lnTo>
                        <a:pt x="216" y="172"/>
                      </a:lnTo>
                      <a:lnTo>
                        <a:pt x="216" y="172"/>
                      </a:lnTo>
                      <a:lnTo>
                        <a:pt x="214" y="194"/>
                      </a:lnTo>
                      <a:lnTo>
                        <a:pt x="212" y="210"/>
                      </a:lnTo>
                      <a:lnTo>
                        <a:pt x="212" y="220"/>
                      </a:lnTo>
                      <a:lnTo>
                        <a:pt x="210" y="230"/>
                      </a:lnTo>
                      <a:lnTo>
                        <a:pt x="210" y="230"/>
                      </a:lnTo>
                      <a:lnTo>
                        <a:pt x="202" y="258"/>
                      </a:lnTo>
                      <a:lnTo>
                        <a:pt x="198" y="274"/>
                      </a:lnTo>
                      <a:lnTo>
                        <a:pt x="192" y="288"/>
                      </a:lnTo>
                      <a:lnTo>
                        <a:pt x="192" y="288"/>
                      </a:lnTo>
                      <a:lnTo>
                        <a:pt x="188" y="298"/>
                      </a:lnTo>
                      <a:lnTo>
                        <a:pt x="186" y="310"/>
                      </a:lnTo>
                      <a:lnTo>
                        <a:pt x="182" y="344"/>
                      </a:lnTo>
                      <a:lnTo>
                        <a:pt x="180" y="386"/>
                      </a:lnTo>
                      <a:lnTo>
                        <a:pt x="180" y="386"/>
                      </a:lnTo>
                      <a:lnTo>
                        <a:pt x="200" y="328"/>
                      </a:lnTo>
                      <a:lnTo>
                        <a:pt x="216" y="282"/>
                      </a:lnTo>
                      <a:lnTo>
                        <a:pt x="230" y="248"/>
                      </a:lnTo>
                      <a:lnTo>
                        <a:pt x="230" y="248"/>
                      </a:lnTo>
                      <a:lnTo>
                        <a:pt x="238" y="232"/>
                      </a:lnTo>
                      <a:lnTo>
                        <a:pt x="244" y="224"/>
                      </a:lnTo>
                      <a:lnTo>
                        <a:pt x="248" y="216"/>
                      </a:lnTo>
                      <a:lnTo>
                        <a:pt x="248" y="208"/>
                      </a:lnTo>
                      <a:lnTo>
                        <a:pt x="248" y="208"/>
                      </a:lnTo>
                      <a:lnTo>
                        <a:pt x="250" y="194"/>
                      </a:lnTo>
                      <a:lnTo>
                        <a:pt x="254" y="174"/>
                      </a:lnTo>
                      <a:lnTo>
                        <a:pt x="260" y="148"/>
                      </a:lnTo>
                      <a:lnTo>
                        <a:pt x="270" y="120"/>
                      </a:lnTo>
                      <a:lnTo>
                        <a:pt x="270" y="120"/>
                      </a:lnTo>
                      <a:lnTo>
                        <a:pt x="280" y="102"/>
                      </a:lnTo>
                      <a:lnTo>
                        <a:pt x="294" y="82"/>
                      </a:lnTo>
                      <a:lnTo>
                        <a:pt x="310" y="62"/>
                      </a:lnTo>
                      <a:lnTo>
                        <a:pt x="328" y="42"/>
                      </a:lnTo>
                      <a:lnTo>
                        <a:pt x="360" y="10"/>
                      </a:lnTo>
                      <a:lnTo>
                        <a:pt x="370" y="0"/>
                      </a:lnTo>
                      <a:lnTo>
                        <a:pt x="370" y="0"/>
                      </a:lnTo>
                      <a:lnTo>
                        <a:pt x="360" y="20"/>
                      </a:lnTo>
                      <a:lnTo>
                        <a:pt x="340" y="54"/>
                      </a:lnTo>
                      <a:lnTo>
                        <a:pt x="322" y="92"/>
                      </a:lnTo>
                      <a:lnTo>
                        <a:pt x="314" y="108"/>
                      </a:lnTo>
                      <a:lnTo>
                        <a:pt x="312" y="120"/>
                      </a:lnTo>
                      <a:lnTo>
                        <a:pt x="312" y="120"/>
                      </a:lnTo>
                      <a:lnTo>
                        <a:pt x="304" y="158"/>
                      </a:lnTo>
                      <a:lnTo>
                        <a:pt x="298" y="180"/>
                      </a:lnTo>
                      <a:lnTo>
                        <a:pt x="298" y="180"/>
                      </a:lnTo>
                      <a:lnTo>
                        <a:pt x="304" y="170"/>
                      </a:lnTo>
                      <a:lnTo>
                        <a:pt x="320" y="146"/>
                      </a:lnTo>
                      <a:lnTo>
                        <a:pt x="330" y="132"/>
                      </a:lnTo>
                      <a:lnTo>
                        <a:pt x="344" y="118"/>
                      </a:lnTo>
                      <a:lnTo>
                        <a:pt x="360" y="104"/>
                      </a:lnTo>
                      <a:lnTo>
                        <a:pt x="378" y="92"/>
                      </a:lnTo>
                      <a:lnTo>
                        <a:pt x="378" y="92"/>
                      </a:lnTo>
                      <a:lnTo>
                        <a:pt x="398" y="80"/>
                      </a:lnTo>
                      <a:lnTo>
                        <a:pt x="420" y="68"/>
                      </a:lnTo>
                      <a:lnTo>
                        <a:pt x="464" y="48"/>
                      </a:lnTo>
                      <a:lnTo>
                        <a:pt x="516" y="28"/>
                      </a:lnTo>
                      <a:lnTo>
                        <a:pt x="516" y="28"/>
                      </a:lnTo>
                      <a:lnTo>
                        <a:pt x="504" y="44"/>
                      </a:lnTo>
                      <a:lnTo>
                        <a:pt x="476" y="84"/>
                      </a:lnTo>
                      <a:lnTo>
                        <a:pt x="456" y="106"/>
                      </a:lnTo>
                      <a:lnTo>
                        <a:pt x="438" y="128"/>
                      </a:lnTo>
                      <a:lnTo>
                        <a:pt x="418" y="146"/>
                      </a:lnTo>
                      <a:lnTo>
                        <a:pt x="400" y="160"/>
                      </a:lnTo>
                      <a:lnTo>
                        <a:pt x="400" y="160"/>
                      </a:lnTo>
                      <a:lnTo>
                        <a:pt x="318" y="208"/>
                      </a:lnTo>
                      <a:lnTo>
                        <a:pt x="284" y="228"/>
                      </a:lnTo>
                      <a:lnTo>
                        <a:pt x="264" y="242"/>
                      </a:lnTo>
                      <a:lnTo>
                        <a:pt x="264" y="242"/>
                      </a:lnTo>
                      <a:lnTo>
                        <a:pt x="258" y="250"/>
                      </a:lnTo>
                      <a:lnTo>
                        <a:pt x="250" y="264"/>
                      </a:lnTo>
                      <a:lnTo>
                        <a:pt x="234" y="300"/>
                      </a:lnTo>
                      <a:lnTo>
                        <a:pt x="214" y="348"/>
                      </a:lnTo>
                      <a:lnTo>
                        <a:pt x="214" y="348"/>
                      </a:lnTo>
                      <a:lnTo>
                        <a:pt x="226" y="332"/>
                      </a:lnTo>
                      <a:lnTo>
                        <a:pt x="252" y="294"/>
                      </a:lnTo>
                      <a:lnTo>
                        <a:pt x="268" y="274"/>
                      </a:lnTo>
                      <a:lnTo>
                        <a:pt x="286" y="256"/>
                      </a:lnTo>
                      <a:lnTo>
                        <a:pt x="302" y="242"/>
                      </a:lnTo>
                      <a:lnTo>
                        <a:pt x="308" y="238"/>
                      </a:lnTo>
                      <a:lnTo>
                        <a:pt x="314" y="236"/>
                      </a:lnTo>
                      <a:lnTo>
                        <a:pt x="314" y="236"/>
                      </a:lnTo>
                      <a:lnTo>
                        <a:pt x="336" y="232"/>
                      </a:lnTo>
                      <a:lnTo>
                        <a:pt x="356" y="226"/>
                      </a:lnTo>
                      <a:lnTo>
                        <a:pt x="372" y="222"/>
                      </a:lnTo>
                      <a:lnTo>
                        <a:pt x="390" y="214"/>
                      </a:lnTo>
                      <a:lnTo>
                        <a:pt x="390" y="214"/>
                      </a:lnTo>
                      <a:lnTo>
                        <a:pt x="410" y="202"/>
                      </a:lnTo>
                      <a:lnTo>
                        <a:pt x="432" y="184"/>
                      </a:lnTo>
                      <a:lnTo>
                        <a:pt x="456" y="164"/>
                      </a:lnTo>
                      <a:lnTo>
                        <a:pt x="456" y="164"/>
                      </a:lnTo>
                      <a:lnTo>
                        <a:pt x="426" y="206"/>
                      </a:lnTo>
                      <a:lnTo>
                        <a:pt x="398" y="238"/>
                      </a:lnTo>
                      <a:lnTo>
                        <a:pt x="386" y="252"/>
                      </a:lnTo>
                      <a:lnTo>
                        <a:pt x="374" y="260"/>
                      </a:lnTo>
                      <a:lnTo>
                        <a:pt x="374" y="260"/>
                      </a:lnTo>
                      <a:lnTo>
                        <a:pt x="346" y="276"/>
                      </a:lnTo>
                      <a:lnTo>
                        <a:pt x="308" y="294"/>
                      </a:lnTo>
                      <a:lnTo>
                        <a:pt x="290" y="302"/>
                      </a:lnTo>
                      <a:lnTo>
                        <a:pt x="272" y="314"/>
                      </a:lnTo>
                      <a:lnTo>
                        <a:pt x="258" y="324"/>
                      </a:lnTo>
                      <a:lnTo>
                        <a:pt x="248" y="336"/>
                      </a:lnTo>
                      <a:lnTo>
                        <a:pt x="248" y="336"/>
                      </a:lnTo>
                      <a:lnTo>
                        <a:pt x="208" y="408"/>
                      </a:lnTo>
                      <a:lnTo>
                        <a:pt x="182" y="456"/>
                      </a:lnTo>
                      <a:lnTo>
                        <a:pt x="182" y="456"/>
                      </a:lnTo>
                      <a:lnTo>
                        <a:pt x="190" y="442"/>
                      </a:lnTo>
                      <a:lnTo>
                        <a:pt x="212" y="408"/>
                      </a:lnTo>
                      <a:lnTo>
                        <a:pt x="242" y="370"/>
                      </a:lnTo>
                      <a:lnTo>
                        <a:pt x="256" y="352"/>
                      </a:lnTo>
                      <a:lnTo>
                        <a:pt x="270" y="340"/>
                      </a:lnTo>
                      <a:lnTo>
                        <a:pt x="270" y="340"/>
                      </a:lnTo>
                      <a:lnTo>
                        <a:pt x="302" y="318"/>
                      </a:lnTo>
                      <a:lnTo>
                        <a:pt x="334" y="298"/>
                      </a:lnTo>
                      <a:lnTo>
                        <a:pt x="348" y="292"/>
                      </a:lnTo>
                      <a:lnTo>
                        <a:pt x="360" y="288"/>
                      </a:lnTo>
                      <a:lnTo>
                        <a:pt x="362" y="288"/>
                      </a:lnTo>
                      <a:lnTo>
                        <a:pt x="364" y="290"/>
                      </a:lnTo>
                      <a:lnTo>
                        <a:pt x="366" y="292"/>
                      </a:lnTo>
                      <a:lnTo>
                        <a:pt x="364" y="296"/>
                      </a:lnTo>
                      <a:lnTo>
                        <a:pt x="364" y="296"/>
                      </a:lnTo>
                      <a:lnTo>
                        <a:pt x="358" y="304"/>
                      </a:lnTo>
                      <a:lnTo>
                        <a:pt x="344" y="316"/>
                      </a:lnTo>
                      <a:lnTo>
                        <a:pt x="308" y="344"/>
                      </a:lnTo>
                      <a:lnTo>
                        <a:pt x="286" y="360"/>
                      </a:lnTo>
                      <a:lnTo>
                        <a:pt x="266" y="378"/>
                      </a:lnTo>
                      <a:lnTo>
                        <a:pt x="248" y="398"/>
                      </a:lnTo>
                      <a:lnTo>
                        <a:pt x="240" y="410"/>
                      </a:lnTo>
                      <a:lnTo>
                        <a:pt x="232" y="420"/>
                      </a:lnTo>
                      <a:lnTo>
                        <a:pt x="232" y="420"/>
                      </a:lnTo>
                      <a:lnTo>
                        <a:pt x="210" y="462"/>
                      </a:lnTo>
                      <a:lnTo>
                        <a:pt x="190" y="492"/>
                      </a:lnTo>
                      <a:lnTo>
                        <a:pt x="176" y="516"/>
                      </a:lnTo>
                      <a:lnTo>
                        <a:pt x="172" y="528"/>
                      </a:lnTo>
                      <a:lnTo>
                        <a:pt x="170" y="536"/>
                      </a:lnTo>
                      <a:lnTo>
                        <a:pt x="170" y="536"/>
                      </a:lnTo>
                      <a:lnTo>
                        <a:pt x="170" y="550"/>
                      </a:lnTo>
                      <a:lnTo>
                        <a:pt x="174" y="568"/>
                      </a:lnTo>
                      <a:lnTo>
                        <a:pt x="182" y="616"/>
                      </a:lnTo>
                      <a:lnTo>
                        <a:pt x="192" y="658"/>
                      </a:lnTo>
                      <a:lnTo>
                        <a:pt x="198" y="682"/>
                      </a:lnTo>
                      <a:lnTo>
                        <a:pt x="198" y="682"/>
                      </a:lnTo>
                      <a:lnTo>
                        <a:pt x="210" y="706"/>
                      </a:lnTo>
                      <a:lnTo>
                        <a:pt x="210" y="706"/>
                      </a:lnTo>
                      <a:lnTo>
                        <a:pt x="206" y="692"/>
                      </a:lnTo>
                      <a:lnTo>
                        <a:pt x="198" y="656"/>
                      </a:lnTo>
                      <a:lnTo>
                        <a:pt x="194" y="634"/>
                      </a:lnTo>
                      <a:lnTo>
                        <a:pt x="192" y="610"/>
                      </a:lnTo>
                      <a:lnTo>
                        <a:pt x="194" y="586"/>
                      </a:lnTo>
                      <a:lnTo>
                        <a:pt x="196" y="576"/>
                      </a:lnTo>
                      <a:lnTo>
                        <a:pt x="198" y="566"/>
                      </a:lnTo>
                      <a:lnTo>
                        <a:pt x="198" y="566"/>
                      </a:lnTo>
                      <a:lnTo>
                        <a:pt x="204" y="548"/>
                      </a:lnTo>
                      <a:lnTo>
                        <a:pt x="212" y="534"/>
                      </a:lnTo>
                      <a:lnTo>
                        <a:pt x="224" y="514"/>
                      </a:lnTo>
                      <a:lnTo>
                        <a:pt x="234" y="498"/>
                      </a:lnTo>
                      <a:lnTo>
                        <a:pt x="238" y="488"/>
                      </a:lnTo>
                      <a:lnTo>
                        <a:pt x="242" y="478"/>
                      </a:lnTo>
                      <a:lnTo>
                        <a:pt x="242" y="478"/>
                      </a:lnTo>
                      <a:lnTo>
                        <a:pt x="248" y="454"/>
                      </a:lnTo>
                      <a:lnTo>
                        <a:pt x="252" y="440"/>
                      </a:lnTo>
                      <a:lnTo>
                        <a:pt x="254" y="432"/>
                      </a:lnTo>
                      <a:lnTo>
                        <a:pt x="256" y="432"/>
                      </a:lnTo>
                      <a:lnTo>
                        <a:pt x="258" y="434"/>
                      </a:lnTo>
                      <a:lnTo>
                        <a:pt x="258" y="434"/>
                      </a:lnTo>
                      <a:lnTo>
                        <a:pt x="262" y="444"/>
                      </a:lnTo>
                      <a:lnTo>
                        <a:pt x="266" y="466"/>
                      </a:lnTo>
                      <a:lnTo>
                        <a:pt x="266" y="494"/>
                      </a:lnTo>
                      <a:lnTo>
                        <a:pt x="264" y="508"/>
                      </a:lnTo>
                      <a:lnTo>
                        <a:pt x="260" y="524"/>
                      </a:lnTo>
                      <a:lnTo>
                        <a:pt x="260" y="524"/>
                      </a:lnTo>
                      <a:lnTo>
                        <a:pt x="246" y="578"/>
                      </a:lnTo>
                      <a:lnTo>
                        <a:pt x="236" y="602"/>
                      </a:lnTo>
                      <a:lnTo>
                        <a:pt x="236" y="602"/>
                      </a:lnTo>
                      <a:lnTo>
                        <a:pt x="232" y="618"/>
                      </a:lnTo>
                      <a:lnTo>
                        <a:pt x="226" y="638"/>
                      </a:lnTo>
                      <a:lnTo>
                        <a:pt x="226" y="638"/>
                      </a:lnTo>
                      <a:lnTo>
                        <a:pt x="224" y="650"/>
                      </a:lnTo>
                      <a:lnTo>
                        <a:pt x="224" y="668"/>
                      </a:lnTo>
                      <a:lnTo>
                        <a:pt x="224" y="690"/>
                      </a:lnTo>
                      <a:lnTo>
                        <a:pt x="224" y="690"/>
                      </a:lnTo>
                      <a:lnTo>
                        <a:pt x="224" y="680"/>
                      </a:lnTo>
                      <a:lnTo>
                        <a:pt x="228" y="658"/>
                      </a:lnTo>
                      <a:lnTo>
                        <a:pt x="230" y="648"/>
                      </a:lnTo>
                      <a:lnTo>
                        <a:pt x="234" y="638"/>
                      </a:lnTo>
                      <a:lnTo>
                        <a:pt x="238" y="632"/>
                      </a:lnTo>
                      <a:lnTo>
                        <a:pt x="240" y="630"/>
                      </a:lnTo>
                      <a:lnTo>
                        <a:pt x="242" y="632"/>
                      </a:lnTo>
                      <a:lnTo>
                        <a:pt x="242" y="632"/>
                      </a:lnTo>
                      <a:lnTo>
                        <a:pt x="244" y="634"/>
                      </a:lnTo>
                      <a:lnTo>
                        <a:pt x="248" y="638"/>
                      </a:lnTo>
                      <a:lnTo>
                        <a:pt x="252" y="650"/>
                      </a:lnTo>
                      <a:lnTo>
                        <a:pt x="262" y="686"/>
                      </a:lnTo>
                      <a:lnTo>
                        <a:pt x="268" y="718"/>
                      </a:lnTo>
                      <a:lnTo>
                        <a:pt x="270" y="732"/>
                      </a:lnTo>
                      <a:lnTo>
                        <a:pt x="270" y="732"/>
                      </a:lnTo>
                      <a:lnTo>
                        <a:pt x="268" y="712"/>
                      </a:lnTo>
                      <a:lnTo>
                        <a:pt x="268" y="674"/>
                      </a:lnTo>
                      <a:lnTo>
                        <a:pt x="268" y="656"/>
                      </a:lnTo>
                      <a:lnTo>
                        <a:pt x="270" y="640"/>
                      </a:lnTo>
                      <a:lnTo>
                        <a:pt x="272" y="630"/>
                      </a:lnTo>
                      <a:lnTo>
                        <a:pt x="274" y="628"/>
                      </a:lnTo>
                      <a:lnTo>
                        <a:pt x="276" y="628"/>
                      </a:lnTo>
                      <a:lnTo>
                        <a:pt x="276" y="628"/>
                      </a:lnTo>
                      <a:lnTo>
                        <a:pt x="282" y="634"/>
                      </a:lnTo>
                      <a:lnTo>
                        <a:pt x="288" y="648"/>
                      </a:lnTo>
                      <a:lnTo>
                        <a:pt x="302" y="684"/>
                      </a:lnTo>
                      <a:lnTo>
                        <a:pt x="314" y="730"/>
                      </a:lnTo>
                      <a:lnTo>
                        <a:pt x="320" y="770"/>
                      </a:lnTo>
                      <a:lnTo>
                        <a:pt x="320" y="770"/>
                      </a:lnTo>
                      <a:lnTo>
                        <a:pt x="326" y="812"/>
                      </a:lnTo>
                      <a:lnTo>
                        <a:pt x="330" y="826"/>
                      </a:lnTo>
                      <a:lnTo>
                        <a:pt x="336" y="849"/>
                      </a:lnTo>
                      <a:lnTo>
                        <a:pt x="336" y="849"/>
                      </a:lnTo>
                      <a:lnTo>
                        <a:pt x="344" y="877"/>
                      </a:lnTo>
                      <a:lnTo>
                        <a:pt x="350" y="905"/>
                      </a:lnTo>
                      <a:lnTo>
                        <a:pt x="356" y="921"/>
                      </a:lnTo>
                      <a:lnTo>
                        <a:pt x="362" y="935"/>
                      </a:lnTo>
                      <a:lnTo>
                        <a:pt x="372" y="951"/>
                      </a:lnTo>
                      <a:lnTo>
                        <a:pt x="384" y="967"/>
                      </a:lnTo>
                      <a:lnTo>
                        <a:pt x="384" y="967"/>
                      </a:lnTo>
                      <a:lnTo>
                        <a:pt x="398" y="983"/>
                      </a:lnTo>
                      <a:lnTo>
                        <a:pt x="410" y="995"/>
                      </a:lnTo>
                      <a:lnTo>
                        <a:pt x="422" y="1005"/>
                      </a:lnTo>
                      <a:lnTo>
                        <a:pt x="434" y="1013"/>
                      </a:lnTo>
                      <a:lnTo>
                        <a:pt x="442" y="1017"/>
                      </a:lnTo>
                      <a:lnTo>
                        <a:pt x="450" y="1017"/>
                      </a:lnTo>
                      <a:lnTo>
                        <a:pt x="454" y="1017"/>
                      </a:lnTo>
                      <a:lnTo>
                        <a:pt x="456" y="1011"/>
                      </a:lnTo>
                      <a:lnTo>
                        <a:pt x="456" y="1011"/>
                      </a:lnTo>
                      <a:lnTo>
                        <a:pt x="454" y="1003"/>
                      </a:lnTo>
                      <a:lnTo>
                        <a:pt x="450" y="993"/>
                      </a:lnTo>
                      <a:lnTo>
                        <a:pt x="432" y="963"/>
                      </a:lnTo>
                      <a:lnTo>
                        <a:pt x="400" y="909"/>
                      </a:lnTo>
                      <a:lnTo>
                        <a:pt x="400" y="909"/>
                      </a:lnTo>
                      <a:lnTo>
                        <a:pt x="376" y="871"/>
                      </a:lnTo>
                      <a:lnTo>
                        <a:pt x="370" y="859"/>
                      </a:lnTo>
                      <a:lnTo>
                        <a:pt x="370" y="855"/>
                      </a:lnTo>
                      <a:lnTo>
                        <a:pt x="374" y="855"/>
                      </a:lnTo>
                      <a:lnTo>
                        <a:pt x="374" y="855"/>
                      </a:lnTo>
                      <a:lnTo>
                        <a:pt x="382" y="859"/>
                      </a:lnTo>
                      <a:lnTo>
                        <a:pt x="394" y="869"/>
                      </a:lnTo>
                      <a:lnTo>
                        <a:pt x="428" y="899"/>
                      </a:lnTo>
                      <a:lnTo>
                        <a:pt x="462" y="937"/>
                      </a:lnTo>
                      <a:lnTo>
                        <a:pt x="478" y="957"/>
                      </a:lnTo>
                      <a:lnTo>
                        <a:pt x="490" y="975"/>
                      </a:lnTo>
                      <a:lnTo>
                        <a:pt x="490" y="975"/>
                      </a:lnTo>
                      <a:lnTo>
                        <a:pt x="520" y="1023"/>
                      </a:lnTo>
                      <a:lnTo>
                        <a:pt x="530" y="1035"/>
                      </a:lnTo>
                      <a:lnTo>
                        <a:pt x="538" y="1043"/>
                      </a:lnTo>
                      <a:lnTo>
                        <a:pt x="538" y="1043"/>
                      </a:lnTo>
                      <a:lnTo>
                        <a:pt x="558" y="1055"/>
                      </a:lnTo>
                      <a:lnTo>
                        <a:pt x="592" y="1071"/>
                      </a:lnTo>
                      <a:lnTo>
                        <a:pt x="626" y="1089"/>
                      </a:lnTo>
                      <a:lnTo>
                        <a:pt x="650" y="1103"/>
                      </a:lnTo>
                      <a:lnTo>
                        <a:pt x="650" y="1103"/>
                      </a:lnTo>
                      <a:lnTo>
                        <a:pt x="690" y="1125"/>
                      </a:lnTo>
                      <a:lnTo>
                        <a:pt x="706" y="1135"/>
                      </a:lnTo>
                      <a:lnTo>
                        <a:pt x="708" y="1139"/>
                      </a:lnTo>
                      <a:lnTo>
                        <a:pt x="704" y="1141"/>
                      </a:lnTo>
                      <a:lnTo>
                        <a:pt x="704" y="1141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105">
                  <a:extLst>
                    <a:ext uri="{FF2B5EF4-FFF2-40B4-BE49-F238E27FC236}">
                      <a16:creationId xmlns:a16="http://schemas.microsoft.com/office/drawing/2014/main" id="{2884A133-E057-4604-83CD-24BA25EF67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8" y="431"/>
                  <a:ext cx="580" cy="1165"/>
                </a:xfrm>
                <a:custGeom>
                  <a:avLst/>
                  <a:gdLst>
                    <a:gd name="T0" fmla="*/ 82 w 580"/>
                    <a:gd name="T1" fmla="*/ 1113 h 1165"/>
                    <a:gd name="T2" fmla="*/ 106 w 580"/>
                    <a:gd name="T3" fmla="*/ 1057 h 1165"/>
                    <a:gd name="T4" fmla="*/ 148 w 580"/>
                    <a:gd name="T5" fmla="*/ 989 h 1165"/>
                    <a:gd name="T6" fmla="*/ 178 w 580"/>
                    <a:gd name="T7" fmla="*/ 919 h 1165"/>
                    <a:gd name="T8" fmla="*/ 240 w 580"/>
                    <a:gd name="T9" fmla="*/ 939 h 1165"/>
                    <a:gd name="T10" fmla="*/ 308 w 580"/>
                    <a:gd name="T11" fmla="*/ 885 h 1165"/>
                    <a:gd name="T12" fmla="*/ 336 w 580"/>
                    <a:gd name="T13" fmla="*/ 869 h 1165"/>
                    <a:gd name="T14" fmla="*/ 324 w 580"/>
                    <a:gd name="T15" fmla="*/ 800 h 1165"/>
                    <a:gd name="T16" fmla="*/ 350 w 580"/>
                    <a:gd name="T17" fmla="*/ 744 h 1165"/>
                    <a:gd name="T18" fmla="*/ 356 w 580"/>
                    <a:gd name="T19" fmla="*/ 674 h 1165"/>
                    <a:gd name="T20" fmla="*/ 400 w 580"/>
                    <a:gd name="T21" fmla="*/ 690 h 1165"/>
                    <a:gd name="T22" fmla="*/ 424 w 580"/>
                    <a:gd name="T23" fmla="*/ 678 h 1165"/>
                    <a:gd name="T24" fmla="*/ 374 w 580"/>
                    <a:gd name="T25" fmla="*/ 558 h 1165"/>
                    <a:gd name="T26" fmla="*/ 396 w 580"/>
                    <a:gd name="T27" fmla="*/ 498 h 1165"/>
                    <a:gd name="T28" fmla="*/ 346 w 580"/>
                    <a:gd name="T29" fmla="*/ 396 h 1165"/>
                    <a:gd name="T30" fmla="*/ 264 w 580"/>
                    <a:gd name="T31" fmla="*/ 310 h 1165"/>
                    <a:gd name="T32" fmla="*/ 290 w 580"/>
                    <a:gd name="T33" fmla="*/ 266 h 1165"/>
                    <a:gd name="T34" fmla="*/ 276 w 580"/>
                    <a:gd name="T35" fmla="*/ 214 h 1165"/>
                    <a:gd name="T36" fmla="*/ 252 w 580"/>
                    <a:gd name="T37" fmla="*/ 238 h 1165"/>
                    <a:gd name="T38" fmla="*/ 226 w 580"/>
                    <a:gd name="T39" fmla="*/ 220 h 1165"/>
                    <a:gd name="T40" fmla="*/ 114 w 580"/>
                    <a:gd name="T41" fmla="*/ 184 h 1165"/>
                    <a:gd name="T42" fmla="*/ 132 w 580"/>
                    <a:gd name="T43" fmla="*/ 132 h 1165"/>
                    <a:gd name="T44" fmla="*/ 96 w 580"/>
                    <a:gd name="T45" fmla="*/ 58 h 1165"/>
                    <a:gd name="T46" fmla="*/ 146 w 580"/>
                    <a:gd name="T47" fmla="*/ 70 h 1165"/>
                    <a:gd name="T48" fmla="*/ 204 w 580"/>
                    <a:gd name="T49" fmla="*/ 78 h 1165"/>
                    <a:gd name="T50" fmla="*/ 202 w 580"/>
                    <a:gd name="T51" fmla="*/ 34 h 1165"/>
                    <a:gd name="T52" fmla="*/ 200 w 580"/>
                    <a:gd name="T53" fmla="*/ 2 h 1165"/>
                    <a:gd name="T54" fmla="*/ 268 w 580"/>
                    <a:gd name="T55" fmla="*/ 38 h 1165"/>
                    <a:gd name="T56" fmla="*/ 298 w 580"/>
                    <a:gd name="T57" fmla="*/ 128 h 1165"/>
                    <a:gd name="T58" fmla="*/ 328 w 580"/>
                    <a:gd name="T59" fmla="*/ 120 h 1165"/>
                    <a:gd name="T60" fmla="*/ 400 w 580"/>
                    <a:gd name="T61" fmla="*/ 204 h 1165"/>
                    <a:gd name="T62" fmla="*/ 460 w 580"/>
                    <a:gd name="T63" fmla="*/ 210 h 1165"/>
                    <a:gd name="T64" fmla="*/ 506 w 580"/>
                    <a:gd name="T65" fmla="*/ 244 h 1165"/>
                    <a:gd name="T66" fmla="*/ 506 w 580"/>
                    <a:gd name="T67" fmla="*/ 336 h 1165"/>
                    <a:gd name="T68" fmla="*/ 522 w 580"/>
                    <a:gd name="T69" fmla="*/ 392 h 1165"/>
                    <a:gd name="T70" fmla="*/ 578 w 580"/>
                    <a:gd name="T71" fmla="*/ 498 h 1165"/>
                    <a:gd name="T72" fmla="*/ 542 w 580"/>
                    <a:gd name="T73" fmla="*/ 618 h 1165"/>
                    <a:gd name="T74" fmla="*/ 472 w 580"/>
                    <a:gd name="T75" fmla="*/ 710 h 1165"/>
                    <a:gd name="T76" fmla="*/ 504 w 580"/>
                    <a:gd name="T77" fmla="*/ 712 h 1165"/>
                    <a:gd name="T78" fmla="*/ 494 w 580"/>
                    <a:gd name="T79" fmla="*/ 750 h 1165"/>
                    <a:gd name="T80" fmla="*/ 554 w 580"/>
                    <a:gd name="T81" fmla="*/ 740 h 1165"/>
                    <a:gd name="T82" fmla="*/ 512 w 580"/>
                    <a:gd name="T83" fmla="*/ 836 h 1165"/>
                    <a:gd name="T84" fmla="*/ 570 w 580"/>
                    <a:gd name="T85" fmla="*/ 826 h 1165"/>
                    <a:gd name="T86" fmla="*/ 498 w 580"/>
                    <a:gd name="T87" fmla="*/ 933 h 1165"/>
                    <a:gd name="T88" fmla="*/ 390 w 580"/>
                    <a:gd name="T89" fmla="*/ 965 h 1165"/>
                    <a:gd name="T90" fmla="*/ 398 w 580"/>
                    <a:gd name="T91" fmla="*/ 985 h 1165"/>
                    <a:gd name="T92" fmla="*/ 308 w 580"/>
                    <a:gd name="T93" fmla="*/ 1033 h 1165"/>
                    <a:gd name="T94" fmla="*/ 390 w 580"/>
                    <a:gd name="T95" fmla="*/ 1071 h 1165"/>
                    <a:gd name="T96" fmla="*/ 336 w 580"/>
                    <a:gd name="T97" fmla="*/ 1087 h 1165"/>
                    <a:gd name="T98" fmla="*/ 290 w 580"/>
                    <a:gd name="T99" fmla="*/ 1099 h 1165"/>
                    <a:gd name="T100" fmla="*/ 264 w 580"/>
                    <a:gd name="T101" fmla="*/ 1153 h 1165"/>
                    <a:gd name="T102" fmla="*/ 172 w 580"/>
                    <a:gd name="T103" fmla="*/ 1165 h 1165"/>
                    <a:gd name="T104" fmla="*/ 122 w 580"/>
                    <a:gd name="T105" fmla="*/ 1143 h 1165"/>
                    <a:gd name="T106" fmla="*/ 42 w 580"/>
                    <a:gd name="T107" fmla="*/ 1155 h 1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0" h="1165">
                      <a:moveTo>
                        <a:pt x="0" y="1141"/>
                      </a:moveTo>
                      <a:lnTo>
                        <a:pt x="0" y="1141"/>
                      </a:lnTo>
                      <a:lnTo>
                        <a:pt x="16" y="1137"/>
                      </a:lnTo>
                      <a:lnTo>
                        <a:pt x="48" y="1129"/>
                      </a:lnTo>
                      <a:lnTo>
                        <a:pt x="66" y="1121"/>
                      </a:lnTo>
                      <a:lnTo>
                        <a:pt x="82" y="1113"/>
                      </a:lnTo>
                      <a:lnTo>
                        <a:pt x="94" y="1105"/>
                      </a:lnTo>
                      <a:lnTo>
                        <a:pt x="98" y="1099"/>
                      </a:lnTo>
                      <a:lnTo>
                        <a:pt x="102" y="1093"/>
                      </a:lnTo>
                      <a:lnTo>
                        <a:pt x="102" y="1093"/>
                      </a:lnTo>
                      <a:lnTo>
                        <a:pt x="104" y="1073"/>
                      </a:lnTo>
                      <a:lnTo>
                        <a:pt x="106" y="1057"/>
                      </a:lnTo>
                      <a:lnTo>
                        <a:pt x="112" y="1039"/>
                      </a:lnTo>
                      <a:lnTo>
                        <a:pt x="124" y="1017"/>
                      </a:lnTo>
                      <a:lnTo>
                        <a:pt x="124" y="1017"/>
                      </a:lnTo>
                      <a:lnTo>
                        <a:pt x="136" y="1001"/>
                      </a:lnTo>
                      <a:lnTo>
                        <a:pt x="144" y="993"/>
                      </a:lnTo>
                      <a:lnTo>
                        <a:pt x="148" y="989"/>
                      </a:lnTo>
                      <a:lnTo>
                        <a:pt x="152" y="977"/>
                      </a:lnTo>
                      <a:lnTo>
                        <a:pt x="152" y="977"/>
                      </a:lnTo>
                      <a:lnTo>
                        <a:pt x="156" y="959"/>
                      </a:lnTo>
                      <a:lnTo>
                        <a:pt x="164" y="941"/>
                      </a:lnTo>
                      <a:lnTo>
                        <a:pt x="174" y="925"/>
                      </a:lnTo>
                      <a:lnTo>
                        <a:pt x="178" y="919"/>
                      </a:lnTo>
                      <a:lnTo>
                        <a:pt x="182" y="917"/>
                      </a:lnTo>
                      <a:lnTo>
                        <a:pt x="182" y="917"/>
                      </a:lnTo>
                      <a:lnTo>
                        <a:pt x="196" y="915"/>
                      </a:lnTo>
                      <a:lnTo>
                        <a:pt x="214" y="913"/>
                      </a:lnTo>
                      <a:lnTo>
                        <a:pt x="236" y="911"/>
                      </a:lnTo>
                      <a:lnTo>
                        <a:pt x="240" y="939"/>
                      </a:lnTo>
                      <a:lnTo>
                        <a:pt x="240" y="939"/>
                      </a:lnTo>
                      <a:lnTo>
                        <a:pt x="274" y="915"/>
                      </a:lnTo>
                      <a:lnTo>
                        <a:pt x="298" y="897"/>
                      </a:lnTo>
                      <a:lnTo>
                        <a:pt x="306" y="891"/>
                      </a:lnTo>
                      <a:lnTo>
                        <a:pt x="308" y="885"/>
                      </a:lnTo>
                      <a:lnTo>
                        <a:pt x="308" y="885"/>
                      </a:lnTo>
                      <a:lnTo>
                        <a:pt x="312" y="877"/>
                      </a:lnTo>
                      <a:lnTo>
                        <a:pt x="314" y="873"/>
                      </a:lnTo>
                      <a:lnTo>
                        <a:pt x="330" y="907"/>
                      </a:lnTo>
                      <a:lnTo>
                        <a:pt x="340" y="877"/>
                      </a:lnTo>
                      <a:lnTo>
                        <a:pt x="340" y="877"/>
                      </a:lnTo>
                      <a:lnTo>
                        <a:pt x="336" y="869"/>
                      </a:lnTo>
                      <a:lnTo>
                        <a:pt x="326" y="850"/>
                      </a:lnTo>
                      <a:lnTo>
                        <a:pt x="324" y="838"/>
                      </a:lnTo>
                      <a:lnTo>
                        <a:pt x="320" y="824"/>
                      </a:lnTo>
                      <a:lnTo>
                        <a:pt x="320" y="812"/>
                      </a:lnTo>
                      <a:lnTo>
                        <a:pt x="324" y="800"/>
                      </a:lnTo>
                      <a:lnTo>
                        <a:pt x="324" y="800"/>
                      </a:lnTo>
                      <a:lnTo>
                        <a:pt x="334" y="782"/>
                      </a:lnTo>
                      <a:lnTo>
                        <a:pt x="342" y="768"/>
                      </a:lnTo>
                      <a:lnTo>
                        <a:pt x="348" y="756"/>
                      </a:lnTo>
                      <a:lnTo>
                        <a:pt x="350" y="750"/>
                      </a:lnTo>
                      <a:lnTo>
                        <a:pt x="350" y="744"/>
                      </a:lnTo>
                      <a:lnTo>
                        <a:pt x="350" y="744"/>
                      </a:lnTo>
                      <a:lnTo>
                        <a:pt x="346" y="710"/>
                      </a:lnTo>
                      <a:lnTo>
                        <a:pt x="346" y="692"/>
                      </a:lnTo>
                      <a:lnTo>
                        <a:pt x="346" y="686"/>
                      </a:lnTo>
                      <a:lnTo>
                        <a:pt x="350" y="682"/>
                      </a:lnTo>
                      <a:lnTo>
                        <a:pt x="350" y="682"/>
                      </a:lnTo>
                      <a:lnTo>
                        <a:pt x="356" y="674"/>
                      </a:lnTo>
                      <a:lnTo>
                        <a:pt x="362" y="670"/>
                      </a:lnTo>
                      <a:lnTo>
                        <a:pt x="368" y="666"/>
                      </a:lnTo>
                      <a:lnTo>
                        <a:pt x="388" y="696"/>
                      </a:lnTo>
                      <a:lnTo>
                        <a:pt x="388" y="696"/>
                      </a:lnTo>
                      <a:lnTo>
                        <a:pt x="392" y="694"/>
                      </a:lnTo>
                      <a:lnTo>
                        <a:pt x="400" y="690"/>
                      </a:lnTo>
                      <a:lnTo>
                        <a:pt x="410" y="688"/>
                      </a:lnTo>
                      <a:lnTo>
                        <a:pt x="410" y="688"/>
                      </a:lnTo>
                      <a:lnTo>
                        <a:pt x="418" y="684"/>
                      </a:lnTo>
                      <a:lnTo>
                        <a:pt x="424" y="682"/>
                      </a:lnTo>
                      <a:lnTo>
                        <a:pt x="426" y="680"/>
                      </a:lnTo>
                      <a:lnTo>
                        <a:pt x="424" y="678"/>
                      </a:lnTo>
                      <a:lnTo>
                        <a:pt x="424" y="678"/>
                      </a:lnTo>
                      <a:lnTo>
                        <a:pt x="416" y="660"/>
                      </a:lnTo>
                      <a:lnTo>
                        <a:pt x="402" y="622"/>
                      </a:lnTo>
                      <a:lnTo>
                        <a:pt x="386" y="582"/>
                      </a:lnTo>
                      <a:lnTo>
                        <a:pt x="374" y="558"/>
                      </a:lnTo>
                      <a:lnTo>
                        <a:pt x="374" y="558"/>
                      </a:lnTo>
                      <a:lnTo>
                        <a:pt x="362" y="534"/>
                      </a:lnTo>
                      <a:lnTo>
                        <a:pt x="358" y="520"/>
                      </a:lnTo>
                      <a:lnTo>
                        <a:pt x="356" y="512"/>
                      </a:lnTo>
                      <a:lnTo>
                        <a:pt x="356" y="512"/>
                      </a:lnTo>
                      <a:lnTo>
                        <a:pt x="358" y="480"/>
                      </a:lnTo>
                      <a:lnTo>
                        <a:pt x="396" y="498"/>
                      </a:lnTo>
                      <a:lnTo>
                        <a:pt x="400" y="430"/>
                      </a:lnTo>
                      <a:lnTo>
                        <a:pt x="440" y="452"/>
                      </a:lnTo>
                      <a:lnTo>
                        <a:pt x="424" y="430"/>
                      </a:lnTo>
                      <a:lnTo>
                        <a:pt x="424" y="430"/>
                      </a:lnTo>
                      <a:lnTo>
                        <a:pt x="346" y="396"/>
                      </a:lnTo>
                      <a:lnTo>
                        <a:pt x="346" y="396"/>
                      </a:lnTo>
                      <a:lnTo>
                        <a:pt x="324" y="384"/>
                      </a:lnTo>
                      <a:lnTo>
                        <a:pt x="306" y="368"/>
                      </a:lnTo>
                      <a:lnTo>
                        <a:pt x="290" y="352"/>
                      </a:lnTo>
                      <a:lnTo>
                        <a:pt x="278" y="336"/>
                      </a:lnTo>
                      <a:lnTo>
                        <a:pt x="270" y="322"/>
                      </a:lnTo>
                      <a:lnTo>
                        <a:pt x="264" y="310"/>
                      </a:lnTo>
                      <a:lnTo>
                        <a:pt x="258" y="298"/>
                      </a:lnTo>
                      <a:lnTo>
                        <a:pt x="306" y="314"/>
                      </a:lnTo>
                      <a:lnTo>
                        <a:pt x="306" y="314"/>
                      </a:lnTo>
                      <a:lnTo>
                        <a:pt x="298" y="296"/>
                      </a:lnTo>
                      <a:lnTo>
                        <a:pt x="292" y="280"/>
                      </a:lnTo>
                      <a:lnTo>
                        <a:pt x="290" y="266"/>
                      </a:lnTo>
                      <a:lnTo>
                        <a:pt x="290" y="266"/>
                      </a:lnTo>
                      <a:lnTo>
                        <a:pt x="292" y="246"/>
                      </a:lnTo>
                      <a:lnTo>
                        <a:pt x="292" y="238"/>
                      </a:lnTo>
                      <a:lnTo>
                        <a:pt x="278" y="210"/>
                      </a:lnTo>
                      <a:lnTo>
                        <a:pt x="278" y="210"/>
                      </a:lnTo>
                      <a:lnTo>
                        <a:pt x="276" y="214"/>
                      </a:lnTo>
                      <a:lnTo>
                        <a:pt x="272" y="224"/>
                      </a:lnTo>
                      <a:lnTo>
                        <a:pt x="268" y="230"/>
                      </a:lnTo>
                      <a:lnTo>
                        <a:pt x="264" y="234"/>
                      </a:lnTo>
                      <a:lnTo>
                        <a:pt x="258" y="238"/>
                      </a:lnTo>
                      <a:lnTo>
                        <a:pt x="252" y="238"/>
                      </a:lnTo>
                      <a:lnTo>
                        <a:pt x="252" y="238"/>
                      </a:lnTo>
                      <a:lnTo>
                        <a:pt x="246" y="238"/>
                      </a:lnTo>
                      <a:lnTo>
                        <a:pt x="240" y="234"/>
                      </a:lnTo>
                      <a:lnTo>
                        <a:pt x="232" y="228"/>
                      </a:lnTo>
                      <a:lnTo>
                        <a:pt x="228" y="222"/>
                      </a:lnTo>
                      <a:lnTo>
                        <a:pt x="226" y="220"/>
                      </a:lnTo>
                      <a:lnTo>
                        <a:pt x="226" y="220"/>
                      </a:lnTo>
                      <a:lnTo>
                        <a:pt x="204" y="216"/>
                      </a:lnTo>
                      <a:lnTo>
                        <a:pt x="188" y="214"/>
                      </a:lnTo>
                      <a:lnTo>
                        <a:pt x="176" y="210"/>
                      </a:lnTo>
                      <a:lnTo>
                        <a:pt x="176" y="210"/>
                      </a:lnTo>
                      <a:lnTo>
                        <a:pt x="138" y="196"/>
                      </a:lnTo>
                      <a:lnTo>
                        <a:pt x="114" y="184"/>
                      </a:lnTo>
                      <a:lnTo>
                        <a:pt x="104" y="178"/>
                      </a:lnTo>
                      <a:lnTo>
                        <a:pt x="98" y="172"/>
                      </a:lnTo>
                      <a:lnTo>
                        <a:pt x="98" y="172"/>
                      </a:lnTo>
                      <a:lnTo>
                        <a:pt x="82" y="146"/>
                      </a:lnTo>
                      <a:lnTo>
                        <a:pt x="72" y="132"/>
                      </a:lnTo>
                      <a:lnTo>
                        <a:pt x="132" y="132"/>
                      </a:lnTo>
                      <a:lnTo>
                        <a:pt x="132" y="132"/>
                      </a:lnTo>
                      <a:lnTo>
                        <a:pt x="120" y="110"/>
                      </a:lnTo>
                      <a:lnTo>
                        <a:pt x="110" y="90"/>
                      </a:lnTo>
                      <a:lnTo>
                        <a:pt x="102" y="72"/>
                      </a:lnTo>
                      <a:lnTo>
                        <a:pt x="102" y="72"/>
                      </a:lnTo>
                      <a:lnTo>
                        <a:pt x="96" y="58"/>
                      </a:lnTo>
                      <a:lnTo>
                        <a:pt x="96" y="48"/>
                      </a:lnTo>
                      <a:lnTo>
                        <a:pt x="94" y="38"/>
                      </a:lnTo>
                      <a:lnTo>
                        <a:pt x="94" y="38"/>
                      </a:lnTo>
                      <a:lnTo>
                        <a:pt x="116" y="54"/>
                      </a:lnTo>
                      <a:lnTo>
                        <a:pt x="136" y="64"/>
                      </a:lnTo>
                      <a:lnTo>
                        <a:pt x="146" y="70"/>
                      </a:lnTo>
                      <a:lnTo>
                        <a:pt x="154" y="72"/>
                      </a:lnTo>
                      <a:lnTo>
                        <a:pt x="154" y="72"/>
                      </a:lnTo>
                      <a:lnTo>
                        <a:pt x="188" y="78"/>
                      </a:lnTo>
                      <a:lnTo>
                        <a:pt x="200" y="80"/>
                      </a:lnTo>
                      <a:lnTo>
                        <a:pt x="204" y="80"/>
                      </a:lnTo>
                      <a:lnTo>
                        <a:pt x="204" y="78"/>
                      </a:lnTo>
                      <a:lnTo>
                        <a:pt x="204" y="78"/>
                      </a:lnTo>
                      <a:lnTo>
                        <a:pt x="204" y="72"/>
                      </a:lnTo>
                      <a:lnTo>
                        <a:pt x="206" y="60"/>
                      </a:lnTo>
                      <a:lnTo>
                        <a:pt x="206" y="46"/>
                      </a:lnTo>
                      <a:lnTo>
                        <a:pt x="204" y="40"/>
                      </a:lnTo>
                      <a:lnTo>
                        <a:pt x="202" y="34"/>
                      </a:lnTo>
                      <a:lnTo>
                        <a:pt x="202" y="34"/>
                      </a:lnTo>
                      <a:lnTo>
                        <a:pt x="196" y="24"/>
                      </a:lnTo>
                      <a:lnTo>
                        <a:pt x="192" y="12"/>
                      </a:ln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200" y="2"/>
                      </a:lnTo>
                      <a:lnTo>
                        <a:pt x="222" y="10"/>
                      </a:lnTo>
                      <a:lnTo>
                        <a:pt x="236" y="16"/>
                      </a:lnTo>
                      <a:lnTo>
                        <a:pt x="248" y="22"/>
                      </a:lnTo>
                      <a:lnTo>
                        <a:pt x="260" y="30"/>
                      </a:lnTo>
                      <a:lnTo>
                        <a:pt x="268" y="38"/>
                      </a:lnTo>
                      <a:lnTo>
                        <a:pt x="268" y="38"/>
                      </a:lnTo>
                      <a:lnTo>
                        <a:pt x="274" y="48"/>
                      </a:lnTo>
                      <a:lnTo>
                        <a:pt x="278" y="62"/>
                      </a:lnTo>
                      <a:lnTo>
                        <a:pt x="288" y="94"/>
                      </a:lnTo>
                      <a:lnTo>
                        <a:pt x="296" y="132"/>
                      </a:lnTo>
                      <a:lnTo>
                        <a:pt x="296" y="132"/>
                      </a:lnTo>
                      <a:lnTo>
                        <a:pt x="298" y="128"/>
                      </a:lnTo>
                      <a:lnTo>
                        <a:pt x="306" y="120"/>
                      </a:lnTo>
                      <a:lnTo>
                        <a:pt x="310" y="116"/>
                      </a:lnTo>
                      <a:lnTo>
                        <a:pt x="316" y="114"/>
                      </a:lnTo>
                      <a:lnTo>
                        <a:pt x="322" y="116"/>
                      </a:lnTo>
                      <a:lnTo>
                        <a:pt x="328" y="120"/>
                      </a:lnTo>
                      <a:lnTo>
                        <a:pt x="328" y="120"/>
                      </a:lnTo>
                      <a:lnTo>
                        <a:pt x="336" y="130"/>
                      </a:lnTo>
                      <a:lnTo>
                        <a:pt x="342" y="138"/>
                      </a:lnTo>
                      <a:lnTo>
                        <a:pt x="344" y="144"/>
                      </a:lnTo>
                      <a:lnTo>
                        <a:pt x="374" y="176"/>
                      </a:lnTo>
                      <a:lnTo>
                        <a:pt x="374" y="176"/>
                      </a:lnTo>
                      <a:lnTo>
                        <a:pt x="400" y="204"/>
                      </a:lnTo>
                      <a:lnTo>
                        <a:pt x="432" y="132"/>
                      </a:lnTo>
                      <a:lnTo>
                        <a:pt x="432" y="132"/>
                      </a:lnTo>
                      <a:lnTo>
                        <a:pt x="442" y="156"/>
                      </a:lnTo>
                      <a:lnTo>
                        <a:pt x="452" y="182"/>
                      </a:lnTo>
                      <a:lnTo>
                        <a:pt x="460" y="210"/>
                      </a:lnTo>
                      <a:lnTo>
                        <a:pt x="460" y="210"/>
                      </a:lnTo>
                      <a:lnTo>
                        <a:pt x="470" y="256"/>
                      </a:lnTo>
                      <a:lnTo>
                        <a:pt x="472" y="274"/>
                      </a:lnTo>
                      <a:lnTo>
                        <a:pt x="498" y="220"/>
                      </a:lnTo>
                      <a:lnTo>
                        <a:pt x="498" y="220"/>
                      </a:lnTo>
                      <a:lnTo>
                        <a:pt x="500" y="226"/>
                      </a:lnTo>
                      <a:lnTo>
                        <a:pt x="506" y="244"/>
                      </a:lnTo>
                      <a:lnTo>
                        <a:pt x="512" y="268"/>
                      </a:lnTo>
                      <a:lnTo>
                        <a:pt x="512" y="282"/>
                      </a:lnTo>
                      <a:lnTo>
                        <a:pt x="512" y="294"/>
                      </a:lnTo>
                      <a:lnTo>
                        <a:pt x="512" y="294"/>
                      </a:lnTo>
                      <a:lnTo>
                        <a:pt x="510" y="318"/>
                      </a:lnTo>
                      <a:lnTo>
                        <a:pt x="506" y="336"/>
                      </a:lnTo>
                      <a:lnTo>
                        <a:pt x="498" y="368"/>
                      </a:lnTo>
                      <a:lnTo>
                        <a:pt x="498" y="368"/>
                      </a:lnTo>
                      <a:lnTo>
                        <a:pt x="494" y="386"/>
                      </a:lnTo>
                      <a:lnTo>
                        <a:pt x="490" y="404"/>
                      </a:lnTo>
                      <a:lnTo>
                        <a:pt x="488" y="424"/>
                      </a:lnTo>
                      <a:lnTo>
                        <a:pt x="522" y="392"/>
                      </a:lnTo>
                      <a:lnTo>
                        <a:pt x="532" y="474"/>
                      </a:lnTo>
                      <a:lnTo>
                        <a:pt x="578" y="436"/>
                      </a:lnTo>
                      <a:lnTo>
                        <a:pt x="578" y="436"/>
                      </a:lnTo>
                      <a:lnTo>
                        <a:pt x="580" y="444"/>
                      </a:lnTo>
                      <a:lnTo>
                        <a:pt x="580" y="464"/>
                      </a:lnTo>
                      <a:lnTo>
                        <a:pt x="578" y="498"/>
                      </a:lnTo>
                      <a:lnTo>
                        <a:pt x="572" y="542"/>
                      </a:lnTo>
                      <a:lnTo>
                        <a:pt x="572" y="542"/>
                      </a:lnTo>
                      <a:lnTo>
                        <a:pt x="570" y="556"/>
                      </a:lnTo>
                      <a:lnTo>
                        <a:pt x="566" y="568"/>
                      </a:lnTo>
                      <a:lnTo>
                        <a:pt x="554" y="594"/>
                      </a:lnTo>
                      <a:lnTo>
                        <a:pt x="542" y="618"/>
                      </a:lnTo>
                      <a:lnTo>
                        <a:pt x="526" y="642"/>
                      </a:lnTo>
                      <a:lnTo>
                        <a:pt x="500" y="674"/>
                      </a:lnTo>
                      <a:lnTo>
                        <a:pt x="488" y="688"/>
                      </a:lnTo>
                      <a:lnTo>
                        <a:pt x="468" y="712"/>
                      </a:lnTo>
                      <a:lnTo>
                        <a:pt x="468" y="712"/>
                      </a:lnTo>
                      <a:lnTo>
                        <a:pt x="472" y="710"/>
                      </a:lnTo>
                      <a:lnTo>
                        <a:pt x="482" y="706"/>
                      </a:lnTo>
                      <a:lnTo>
                        <a:pt x="488" y="704"/>
                      </a:lnTo>
                      <a:lnTo>
                        <a:pt x="494" y="706"/>
                      </a:lnTo>
                      <a:lnTo>
                        <a:pt x="498" y="708"/>
                      </a:lnTo>
                      <a:lnTo>
                        <a:pt x="504" y="712"/>
                      </a:lnTo>
                      <a:lnTo>
                        <a:pt x="504" y="712"/>
                      </a:lnTo>
                      <a:lnTo>
                        <a:pt x="506" y="718"/>
                      </a:lnTo>
                      <a:lnTo>
                        <a:pt x="506" y="726"/>
                      </a:lnTo>
                      <a:lnTo>
                        <a:pt x="506" y="732"/>
                      </a:lnTo>
                      <a:lnTo>
                        <a:pt x="502" y="738"/>
                      </a:lnTo>
                      <a:lnTo>
                        <a:pt x="498" y="746"/>
                      </a:lnTo>
                      <a:lnTo>
                        <a:pt x="494" y="750"/>
                      </a:lnTo>
                      <a:lnTo>
                        <a:pt x="494" y="750"/>
                      </a:lnTo>
                      <a:lnTo>
                        <a:pt x="516" y="750"/>
                      </a:lnTo>
                      <a:lnTo>
                        <a:pt x="532" y="748"/>
                      </a:lnTo>
                      <a:lnTo>
                        <a:pt x="542" y="746"/>
                      </a:lnTo>
                      <a:lnTo>
                        <a:pt x="542" y="746"/>
                      </a:lnTo>
                      <a:lnTo>
                        <a:pt x="554" y="740"/>
                      </a:lnTo>
                      <a:lnTo>
                        <a:pt x="554" y="740"/>
                      </a:lnTo>
                      <a:lnTo>
                        <a:pt x="540" y="766"/>
                      </a:lnTo>
                      <a:lnTo>
                        <a:pt x="520" y="806"/>
                      </a:lnTo>
                      <a:lnTo>
                        <a:pt x="520" y="806"/>
                      </a:lnTo>
                      <a:lnTo>
                        <a:pt x="514" y="822"/>
                      </a:lnTo>
                      <a:lnTo>
                        <a:pt x="512" y="836"/>
                      </a:lnTo>
                      <a:lnTo>
                        <a:pt x="510" y="850"/>
                      </a:lnTo>
                      <a:lnTo>
                        <a:pt x="510" y="850"/>
                      </a:lnTo>
                      <a:lnTo>
                        <a:pt x="556" y="828"/>
                      </a:lnTo>
                      <a:lnTo>
                        <a:pt x="556" y="828"/>
                      </a:lnTo>
                      <a:lnTo>
                        <a:pt x="566" y="826"/>
                      </a:lnTo>
                      <a:lnTo>
                        <a:pt x="570" y="826"/>
                      </a:lnTo>
                      <a:lnTo>
                        <a:pt x="570" y="826"/>
                      </a:lnTo>
                      <a:lnTo>
                        <a:pt x="548" y="862"/>
                      </a:lnTo>
                      <a:lnTo>
                        <a:pt x="516" y="917"/>
                      </a:lnTo>
                      <a:lnTo>
                        <a:pt x="516" y="917"/>
                      </a:lnTo>
                      <a:lnTo>
                        <a:pt x="508" y="925"/>
                      </a:lnTo>
                      <a:lnTo>
                        <a:pt x="498" y="933"/>
                      </a:lnTo>
                      <a:lnTo>
                        <a:pt x="484" y="941"/>
                      </a:lnTo>
                      <a:lnTo>
                        <a:pt x="470" y="949"/>
                      </a:lnTo>
                      <a:lnTo>
                        <a:pt x="442" y="961"/>
                      </a:lnTo>
                      <a:lnTo>
                        <a:pt x="430" y="963"/>
                      </a:lnTo>
                      <a:lnTo>
                        <a:pt x="422" y="965"/>
                      </a:lnTo>
                      <a:lnTo>
                        <a:pt x="390" y="965"/>
                      </a:lnTo>
                      <a:lnTo>
                        <a:pt x="390" y="965"/>
                      </a:lnTo>
                      <a:lnTo>
                        <a:pt x="392" y="967"/>
                      </a:lnTo>
                      <a:lnTo>
                        <a:pt x="398" y="973"/>
                      </a:lnTo>
                      <a:lnTo>
                        <a:pt x="398" y="977"/>
                      </a:lnTo>
                      <a:lnTo>
                        <a:pt x="400" y="981"/>
                      </a:lnTo>
                      <a:lnTo>
                        <a:pt x="398" y="985"/>
                      </a:lnTo>
                      <a:lnTo>
                        <a:pt x="394" y="989"/>
                      </a:lnTo>
                      <a:lnTo>
                        <a:pt x="394" y="989"/>
                      </a:lnTo>
                      <a:lnTo>
                        <a:pt x="380" y="999"/>
                      </a:lnTo>
                      <a:lnTo>
                        <a:pt x="364" y="1007"/>
                      </a:lnTo>
                      <a:lnTo>
                        <a:pt x="346" y="1015"/>
                      </a:lnTo>
                      <a:lnTo>
                        <a:pt x="308" y="1033"/>
                      </a:lnTo>
                      <a:lnTo>
                        <a:pt x="422" y="1039"/>
                      </a:lnTo>
                      <a:lnTo>
                        <a:pt x="422" y="1039"/>
                      </a:lnTo>
                      <a:lnTo>
                        <a:pt x="420" y="1045"/>
                      </a:lnTo>
                      <a:lnTo>
                        <a:pt x="412" y="1055"/>
                      </a:lnTo>
                      <a:lnTo>
                        <a:pt x="398" y="1067"/>
                      </a:lnTo>
                      <a:lnTo>
                        <a:pt x="390" y="1071"/>
                      </a:lnTo>
                      <a:lnTo>
                        <a:pt x="380" y="1075"/>
                      </a:lnTo>
                      <a:lnTo>
                        <a:pt x="380" y="1075"/>
                      </a:lnTo>
                      <a:lnTo>
                        <a:pt x="366" y="1077"/>
                      </a:lnTo>
                      <a:lnTo>
                        <a:pt x="356" y="1077"/>
                      </a:lnTo>
                      <a:lnTo>
                        <a:pt x="348" y="1079"/>
                      </a:lnTo>
                      <a:lnTo>
                        <a:pt x="336" y="1087"/>
                      </a:lnTo>
                      <a:lnTo>
                        <a:pt x="336" y="1087"/>
                      </a:lnTo>
                      <a:lnTo>
                        <a:pt x="328" y="1091"/>
                      </a:lnTo>
                      <a:lnTo>
                        <a:pt x="320" y="1095"/>
                      </a:lnTo>
                      <a:lnTo>
                        <a:pt x="306" y="1099"/>
                      </a:lnTo>
                      <a:lnTo>
                        <a:pt x="294" y="1099"/>
                      </a:lnTo>
                      <a:lnTo>
                        <a:pt x="290" y="1099"/>
                      </a:lnTo>
                      <a:lnTo>
                        <a:pt x="330" y="1119"/>
                      </a:lnTo>
                      <a:lnTo>
                        <a:pt x="330" y="1119"/>
                      </a:lnTo>
                      <a:lnTo>
                        <a:pt x="308" y="1133"/>
                      </a:lnTo>
                      <a:lnTo>
                        <a:pt x="286" y="1145"/>
                      </a:lnTo>
                      <a:lnTo>
                        <a:pt x="264" y="1153"/>
                      </a:lnTo>
                      <a:lnTo>
                        <a:pt x="264" y="1153"/>
                      </a:lnTo>
                      <a:lnTo>
                        <a:pt x="244" y="1157"/>
                      </a:lnTo>
                      <a:lnTo>
                        <a:pt x="226" y="1161"/>
                      </a:lnTo>
                      <a:lnTo>
                        <a:pt x="192" y="1163"/>
                      </a:lnTo>
                      <a:lnTo>
                        <a:pt x="192" y="1163"/>
                      </a:lnTo>
                      <a:lnTo>
                        <a:pt x="180" y="1163"/>
                      </a:lnTo>
                      <a:lnTo>
                        <a:pt x="172" y="1165"/>
                      </a:lnTo>
                      <a:lnTo>
                        <a:pt x="164" y="1165"/>
                      </a:lnTo>
                      <a:lnTo>
                        <a:pt x="158" y="1165"/>
                      </a:lnTo>
                      <a:lnTo>
                        <a:pt x="158" y="1165"/>
                      </a:lnTo>
                      <a:lnTo>
                        <a:pt x="148" y="1161"/>
                      </a:lnTo>
                      <a:lnTo>
                        <a:pt x="136" y="1153"/>
                      </a:lnTo>
                      <a:lnTo>
                        <a:pt x="122" y="1143"/>
                      </a:lnTo>
                      <a:lnTo>
                        <a:pt x="112" y="1141"/>
                      </a:lnTo>
                      <a:lnTo>
                        <a:pt x="104" y="1141"/>
                      </a:lnTo>
                      <a:lnTo>
                        <a:pt x="104" y="1141"/>
                      </a:lnTo>
                      <a:lnTo>
                        <a:pt x="84" y="1143"/>
                      </a:lnTo>
                      <a:lnTo>
                        <a:pt x="64" y="1149"/>
                      </a:lnTo>
                      <a:lnTo>
                        <a:pt x="42" y="1155"/>
                      </a:lnTo>
                      <a:lnTo>
                        <a:pt x="0" y="1141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106">
                  <a:extLst>
                    <a:ext uri="{FF2B5EF4-FFF2-40B4-BE49-F238E27FC236}">
                      <a16:creationId xmlns:a16="http://schemas.microsoft.com/office/drawing/2014/main" id="{8F97DF08-6C08-46BD-8F5B-E5A59DBAED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2" y="1380"/>
                  <a:ext cx="84" cy="148"/>
                </a:xfrm>
                <a:custGeom>
                  <a:avLst/>
                  <a:gdLst>
                    <a:gd name="T0" fmla="*/ 0 w 84"/>
                    <a:gd name="T1" fmla="*/ 148 h 148"/>
                    <a:gd name="T2" fmla="*/ 0 w 84"/>
                    <a:gd name="T3" fmla="*/ 148 h 148"/>
                    <a:gd name="T4" fmla="*/ 28 w 84"/>
                    <a:gd name="T5" fmla="*/ 82 h 148"/>
                    <a:gd name="T6" fmla="*/ 50 w 84"/>
                    <a:gd name="T7" fmla="*/ 36 h 148"/>
                    <a:gd name="T8" fmla="*/ 58 w 84"/>
                    <a:gd name="T9" fmla="*/ 18 h 148"/>
                    <a:gd name="T10" fmla="*/ 66 w 84"/>
                    <a:gd name="T11" fmla="*/ 10 h 148"/>
                    <a:gd name="T12" fmla="*/ 66 w 84"/>
                    <a:gd name="T13" fmla="*/ 10 h 148"/>
                    <a:gd name="T14" fmla="*/ 74 w 84"/>
                    <a:gd name="T15" fmla="*/ 4 h 148"/>
                    <a:gd name="T16" fmla="*/ 80 w 84"/>
                    <a:gd name="T17" fmla="*/ 0 h 148"/>
                    <a:gd name="T18" fmla="*/ 84 w 84"/>
                    <a:gd name="T19" fmla="*/ 0 h 148"/>
                    <a:gd name="T20" fmla="*/ 0 w 84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4" h="148">
                      <a:moveTo>
                        <a:pt x="0" y="148"/>
                      </a:moveTo>
                      <a:lnTo>
                        <a:pt x="0" y="148"/>
                      </a:lnTo>
                      <a:lnTo>
                        <a:pt x="28" y="82"/>
                      </a:lnTo>
                      <a:lnTo>
                        <a:pt x="50" y="36"/>
                      </a:lnTo>
                      <a:lnTo>
                        <a:pt x="58" y="18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74" y="4"/>
                      </a:lnTo>
                      <a:lnTo>
                        <a:pt x="80" y="0"/>
                      </a:lnTo>
                      <a:lnTo>
                        <a:pt x="84" y="0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107">
                  <a:extLst>
                    <a:ext uri="{FF2B5EF4-FFF2-40B4-BE49-F238E27FC236}">
                      <a16:creationId xmlns:a16="http://schemas.microsoft.com/office/drawing/2014/main" id="{328B9137-2B1C-4C52-B3F5-8D6D18BA98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2" y="1380"/>
                  <a:ext cx="84" cy="148"/>
                </a:xfrm>
                <a:custGeom>
                  <a:avLst/>
                  <a:gdLst>
                    <a:gd name="T0" fmla="*/ 0 w 84"/>
                    <a:gd name="T1" fmla="*/ 148 h 148"/>
                    <a:gd name="T2" fmla="*/ 0 w 84"/>
                    <a:gd name="T3" fmla="*/ 148 h 148"/>
                    <a:gd name="T4" fmla="*/ 28 w 84"/>
                    <a:gd name="T5" fmla="*/ 82 h 148"/>
                    <a:gd name="T6" fmla="*/ 50 w 84"/>
                    <a:gd name="T7" fmla="*/ 36 h 148"/>
                    <a:gd name="T8" fmla="*/ 58 w 84"/>
                    <a:gd name="T9" fmla="*/ 18 h 148"/>
                    <a:gd name="T10" fmla="*/ 66 w 84"/>
                    <a:gd name="T11" fmla="*/ 10 h 148"/>
                    <a:gd name="T12" fmla="*/ 66 w 84"/>
                    <a:gd name="T13" fmla="*/ 10 h 148"/>
                    <a:gd name="T14" fmla="*/ 74 w 84"/>
                    <a:gd name="T15" fmla="*/ 4 h 148"/>
                    <a:gd name="T16" fmla="*/ 80 w 84"/>
                    <a:gd name="T17" fmla="*/ 0 h 148"/>
                    <a:gd name="T18" fmla="*/ 84 w 84"/>
                    <a:gd name="T19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" h="148">
                      <a:moveTo>
                        <a:pt x="0" y="148"/>
                      </a:moveTo>
                      <a:lnTo>
                        <a:pt x="0" y="148"/>
                      </a:lnTo>
                      <a:lnTo>
                        <a:pt x="28" y="82"/>
                      </a:lnTo>
                      <a:lnTo>
                        <a:pt x="50" y="36"/>
                      </a:lnTo>
                      <a:lnTo>
                        <a:pt x="58" y="18"/>
                      </a:lnTo>
                      <a:lnTo>
                        <a:pt x="66" y="10"/>
                      </a:lnTo>
                      <a:lnTo>
                        <a:pt x="66" y="10"/>
                      </a:lnTo>
                      <a:lnTo>
                        <a:pt x="74" y="4"/>
                      </a:lnTo>
                      <a:lnTo>
                        <a:pt x="80" y="0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108">
                  <a:extLst>
                    <a:ext uri="{FF2B5EF4-FFF2-40B4-BE49-F238E27FC236}">
                      <a16:creationId xmlns:a16="http://schemas.microsoft.com/office/drawing/2014/main" id="{E9AB6A53-6747-4E5F-8363-450A9C8CE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2" y="1342"/>
                  <a:ext cx="108" cy="160"/>
                </a:xfrm>
                <a:custGeom>
                  <a:avLst/>
                  <a:gdLst>
                    <a:gd name="T0" fmla="*/ 108 w 108"/>
                    <a:gd name="T1" fmla="*/ 0 h 160"/>
                    <a:gd name="T2" fmla="*/ 108 w 108"/>
                    <a:gd name="T3" fmla="*/ 0 h 160"/>
                    <a:gd name="T4" fmla="*/ 82 w 108"/>
                    <a:gd name="T5" fmla="*/ 38 h 160"/>
                    <a:gd name="T6" fmla="*/ 44 w 108"/>
                    <a:gd name="T7" fmla="*/ 92 h 160"/>
                    <a:gd name="T8" fmla="*/ 44 w 108"/>
                    <a:gd name="T9" fmla="*/ 92 h 160"/>
                    <a:gd name="T10" fmla="*/ 0 w 108"/>
                    <a:gd name="T11" fmla="*/ 160 h 160"/>
                    <a:gd name="T12" fmla="*/ 108 w 108"/>
                    <a:gd name="T13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160">
                      <a:moveTo>
                        <a:pt x="108" y="0"/>
                      </a:moveTo>
                      <a:lnTo>
                        <a:pt x="108" y="0"/>
                      </a:lnTo>
                      <a:lnTo>
                        <a:pt x="82" y="38"/>
                      </a:lnTo>
                      <a:lnTo>
                        <a:pt x="44" y="92"/>
                      </a:lnTo>
                      <a:lnTo>
                        <a:pt x="44" y="92"/>
                      </a:lnTo>
                      <a:lnTo>
                        <a:pt x="0" y="160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109">
                  <a:extLst>
                    <a:ext uri="{FF2B5EF4-FFF2-40B4-BE49-F238E27FC236}">
                      <a16:creationId xmlns:a16="http://schemas.microsoft.com/office/drawing/2014/main" id="{B0FB5CC7-110C-444D-88FD-61F224623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2" y="1342"/>
                  <a:ext cx="108" cy="160"/>
                </a:xfrm>
                <a:custGeom>
                  <a:avLst/>
                  <a:gdLst>
                    <a:gd name="T0" fmla="*/ 108 w 108"/>
                    <a:gd name="T1" fmla="*/ 0 h 160"/>
                    <a:gd name="T2" fmla="*/ 108 w 108"/>
                    <a:gd name="T3" fmla="*/ 0 h 160"/>
                    <a:gd name="T4" fmla="*/ 82 w 108"/>
                    <a:gd name="T5" fmla="*/ 38 h 160"/>
                    <a:gd name="T6" fmla="*/ 44 w 108"/>
                    <a:gd name="T7" fmla="*/ 92 h 160"/>
                    <a:gd name="T8" fmla="*/ 44 w 108"/>
                    <a:gd name="T9" fmla="*/ 92 h 160"/>
                    <a:gd name="T10" fmla="*/ 0 w 108"/>
                    <a:gd name="T11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8" h="160">
                      <a:moveTo>
                        <a:pt x="108" y="0"/>
                      </a:moveTo>
                      <a:lnTo>
                        <a:pt x="108" y="0"/>
                      </a:lnTo>
                      <a:lnTo>
                        <a:pt x="82" y="38"/>
                      </a:lnTo>
                      <a:lnTo>
                        <a:pt x="44" y="92"/>
                      </a:lnTo>
                      <a:lnTo>
                        <a:pt x="44" y="92"/>
                      </a:lnTo>
                      <a:lnTo>
                        <a:pt x="0" y="16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110">
                  <a:extLst>
                    <a:ext uri="{FF2B5EF4-FFF2-40B4-BE49-F238E27FC236}">
                      <a16:creationId xmlns:a16="http://schemas.microsoft.com/office/drawing/2014/main" id="{61B5B987-48C4-4F51-9746-1DB8CCD5F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0" y="1380"/>
                  <a:ext cx="180" cy="166"/>
                </a:xfrm>
                <a:custGeom>
                  <a:avLst/>
                  <a:gdLst>
                    <a:gd name="T0" fmla="*/ 94 w 180"/>
                    <a:gd name="T1" fmla="*/ 0 h 166"/>
                    <a:gd name="T2" fmla="*/ 94 w 180"/>
                    <a:gd name="T3" fmla="*/ 0 h 166"/>
                    <a:gd name="T4" fmla="*/ 76 w 180"/>
                    <a:gd name="T5" fmla="*/ 46 h 166"/>
                    <a:gd name="T6" fmla="*/ 60 w 180"/>
                    <a:gd name="T7" fmla="*/ 80 h 166"/>
                    <a:gd name="T8" fmla="*/ 44 w 180"/>
                    <a:gd name="T9" fmla="*/ 106 h 166"/>
                    <a:gd name="T10" fmla="*/ 44 w 180"/>
                    <a:gd name="T11" fmla="*/ 106 h 166"/>
                    <a:gd name="T12" fmla="*/ 16 w 180"/>
                    <a:gd name="T13" fmla="*/ 146 h 166"/>
                    <a:gd name="T14" fmla="*/ 0 w 180"/>
                    <a:gd name="T15" fmla="*/ 166 h 166"/>
                    <a:gd name="T16" fmla="*/ 0 w 180"/>
                    <a:gd name="T17" fmla="*/ 166 h 166"/>
                    <a:gd name="T18" fmla="*/ 38 w 180"/>
                    <a:gd name="T19" fmla="*/ 154 h 166"/>
                    <a:gd name="T20" fmla="*/ 68 w 180"/>
                    <a:gd name="T21" fmla="*/ 144 h 166"/>
                    <a:gd name="T22" fmla="*/ 84 w 180"/>
                    <a:gd name="T23" fmla="*/ 142 h 166"/>
                    <a:gd name="T24" fmla="*/ 94 w 180"/>
                    <a:gd name="T25" fmla="*/ 140 h 166"/>
                    <a:gd name="T26" fmla="*/ 94 w 180"/>
                    <a:gd name="T27" fmla="*/ 140 h 166"/>
                    <a:gd name="T28" fmla="*/ 106 w 180"/>
                    <a:gd name="T29" fmla="*/ 142 h 166"/>
                    <a:gd name="T30" fmla="*/ 120 w 180"/>
                    <a:gd name="T31" fmla="*/ 144 h 166"/>
                    <a:gd name="T32" fmla="*/ 148 w 180"/>
                    <a:gd name="T33" fmla="*/ 152 h 166"/>
                    <a:gd name="T34" fmla="*/ 180 w 180"/>
                    <a:gd name="T35" fmla="*/ 162 h 166"/>
                    <a:gd name="T36" fmla="*/ 94 w 180"/>
                    <a:gd name="T37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0" h="166">
                      <a:moveTo>
                        <a:pt x="94" y="0"/>
                      </a:moveTo>
                      <a:lnTo>
                        <a:pt x="94" y="0"/>
                      </a:lnTo>
                      <a:lnTo>
                        <a:pt x="76" y="46"/>
                      </a:lnTo>
                      <a:lnTo>
                        <a:pt x="60" y="80"/>
                      </a:lnTo>
                      <a:lnTo>
                        <a:pt x="44" y="106"/>
                      </a:lnTo>
                      <a:lnTo>
                        <a:pt x="44" y="106"/>
                      </a:lnTo>
                      <a:lnTo>
                        <a:pt x="16" y="146"/>
                      </a:lnTo>
                      <a:lnTo>
                        <a:pt x="0" y="166"/>
                      </a:lnTo>
                      <a:lnTo>
                        <a:pt x="0" y="166"/>
                      </a:lnTo>
                      <a:lnTo>
                        <a:pt x="38" y="154"/>
                      </a:lnTo>
                      <a:lnTo>
                        <a:pt x="68" y="144"/>
                      </a:lnTo>
                      <a:lnTo>
                        <a:pt x="84" y="142"/>
                      </a:lnTo>
                      <a:lnTo>
                        <a:pt x="94" y="140"/>
                      </a:lnTo>
                      <a:lnTo>
                        <a:pt x="94" y="140"/>
                      </a:lnTo>
                      <a:lnTo>
                        <a:pt x="106" y="142"/>
                      </a:lnTo>
                      <a:lnTo>
                        <a:pt x="120" y="144"/>
                      </a:lnTo>
                      <a:lnTo>
                        <a:pt x="148" y="152"/>
                      </a:lnTo>
                      <a:lnTo>
                        <a:pt x="180" y="162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111">
                  <a:extLst>
                    <a:ext uri="{FF2B5EF4-FFF2-40B4-BE49-F238E27FC236}">
                      <a16:creationId xmlns:a16="http://schemas.microsoft.com/office/drawing/2014/main" id="{82742F3E-7F00-409F-B00D-0F8AC67B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0" y="1380"/>
                  <a:ext cx="180" cy="166"/>
                </a:xfrm>
                <a:custGeom>
                  <a:avLst/>
                  <a:gdLst>
                    <a:gd name="T0" fmla="*/ 94 w 180"/>
                    <a:gd name="T1" fmla="*/ 0 h 166"/>
                    <a:gd name="T2" fmla="*/ 94 w 180"/>
                    <a:gd name="T3" fmla="*/ 0 h 166"/>
                    <a:gd name="T4" fmla="*/ 76 w 180"/>
                    <a:gd name="T5" fmla="*/ 46 h 166"/>
                    <a:gd name="T6" fmla="*/ 60 w 180"/>
                    <a:gd name="T7" fmla="*/ 80 h 166"/>
                    <a:gd name="T8" fmla="*/ 44 w 180"/>
                    <a:gd name="T9" fmla="*/ 106 h 166"/>
                    <a:gd name="T10" fmla="*/ 44 w 180"/>
                    <a:gd name="T11" fmla="*/ 106 h 166"/>
                    <a:gd name="T12" fmla="*/ 16 w 180"/>
                    <a:gd name="T13" fmla="*/ 146 h 166"/>
                    <a:gd name="T14" fmla="*/ 0 w 180"/>
                    <a:gd name="T15" fmla="*/ 166 h 166"/>
                    <a:gd name="T16" fmla="*/ 0 w 180"/>
                    <a:gd name="T17" fmla="*/ 166 h 166"/>
                    <a:gd name="T18" fmla="*/ 38 w 180"/>
                    <a:gd name="T19" fmla="*/ 154 h 166"/>
                    <a:gd name="T20" fmla="*/ 68 w 180"/>
                    <a:gd name="T21" fmla="*/ 144 h 166"/>
                    <a:gd name="T22" fmla="*/ 84 w 180"/>
                    <a:gd name="T23" fmla="*/ 142 h 166"/>
                    <a:gd name="T24" fmla="*/ 94 w 180"/>
                    <a:gd name="T25" fmla="*/ 140 h 166"/>
                    <a:gd name="T26" fmla="*/ 94 w 180"/>
                    <a:gd name="T27" fmla="*/ 140 h 166"/>
                    <a:gd name="T28" fmla="*/ 106 w 180"/>
                    <a:gd name="T29" fmla="*/ 142 h 166"/>
                    <a:gd name="T30" fmla="*/ 120 w 180"/>
                    <a:gd name="T31" fmla="*/ 144 h 166"/>
                    <a:gd name="T32" fmla="*/ 148 w 180"/>
                    <a:gd name="T33" fmla="*/ 152 h 166"/>
                    <a:gd name="T34" fmla="*/ 180 w 180"/>
                    <a:gd name="T35" fmla="*/ 16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0" h="166">
                      <a:moveTo>
                        <a:pt x="94" y="0"/>
                      </a:moveTo>
                      <a:lnTo>
                        <a:pt x="94" y="0"/>
                      </a:lnTo>
                      <a:lnTo>
                        <a:pt x="76" y="46"/>
                      </a:lnTo>
                      <a:lnTo>
                        <a:pt x="60" y="80"/>
                      </a:lnTo>
                      <a:lnTo>
                        <a:pt x="44" y="106"/>
                      </a:lnTo>
                      <a:lnTo>
                        <a:pt x="44" y="106"/>
                      </a:lnTo>
                      <a:lnTo>
                        <a:pt x="16" y="146"/>
                      </a:lnTo>
                      <a:lnTo>
                        <a:pt x="0" y="166"/>
                      </a:lnTo>
                      <a:lnTo>
                        <a:pt x="0" y="166"/>
                      </a:lnTo>
                      <a:lnTo>
                        <a:pt x="38" y="154"/>
                      </a:lnTo>
                      <a:lnTo>
                        <a:pt x="68" y="144"/>
                      </a:lnTo>
                      <a:lnTo>
                        <a:pt x="84" y="142"/>
                      </a:lnTo>
                      <a:lnTo>
                        <a:pt x="94" y="140"/>
                      </a:lnTo>
                      <a:lnTo>
                        <a:pt x="94" y="140"/>
                      </a:lnTo>
                      <a:lnTo>
                        <a:pt x="106" y="142"/>
                      </a:lnTo>
                      <a:lnTo>
                        <a:pt x="120" y="144"/>
                      </a:lnTo>
                      <a:lnTo>
                        <a:pt x="148" y="152"/>
                      </a:lnTo>
                      <a:lnTo>
                        <a:pt x="180" y="16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Freeform 112">
                  <a:extLst>
                    <a:ext uri="{FF2B5EF4-FFF2-40B4-BE49-F238E27FC236}">
                      <a16:creationId xmlns:a16="http://schemas.microsoft.com/office/drawing/2014/main" id="{3D062187-B134-4F4A-9BE5-BBC31EB7F6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6" y="1482"/>
                  <a:ext cx="120" cy="18"/>
                </a:xfrm>
                <a:custGeom>
                  <a:avLst/>
                  <a:gdLst>
                    <a:gd name="T0" fmla="*/ 120 w 120"/>
                    <a:gd name="T1" fmla="*/ 2 h 18"/>
                    <a:gd name="T2" fmla="*/ 120 w 120"/>
                    <a:gd name="T3" fmla="*/ 2 h 18"/>
                    <a:gd name="T4" fmla="*/ 114 w 120"/>
                    <a:gd name="T5" fmla="*/ 0 h 18"/>
                    <a:gd name="T6" fmla="*/ 104 w 120"/>
                    <a:gd name="T7" fmla="*/ 2 h 18"/>
                    <a:gd name="T8" fmla="*/ 76 w 120"/>
                    <a:gd name="T9" fmla="*/ 6 h 18"/>
                    <a:gd name="T10" fmla="*/ 26 w 120"/>
                    <a:gd name="T11" fmla="*/ 14 h 18"/>
                    <a:gd name="T12" fmla="*/ 26 w 120"/>
                    <a:gd name="T13" fmla="*/ 14 h 18"/>
                    <a:gd name="T14" fmla="*/ 0 w 120"/>
                    <a:gd name="T15" fmla="*/ 18 h 18"/>
                    <a:gd name="T16" fmla="*/ 120 w 120"/>
                    <a:gd name="T17" fmla="*/ 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0" h="18">
                      <a:moveTo>
                        <a:pt x="120" y="2"/>
                      </a:moveTo>
                      <a:lnTo>
                        <a:pt x="120" y="2"/>
                      </a:lnTo>
                      <a:lnTo>
                        <a:pt x="114" y="0"/>
                      </a:lnTo>
                      <a:lnTo>
                        <a:pt x="104" y="2"/>
                      </a:lnTo>
                      <a:lnTo>
                        <a:pt x="76" y="6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0" y="18"/>
                      </a:lnTo>
                      <a:lnTo>
                        <a:pt x="120" y="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Freeform 113">
                  <a:extLst>
                    <a:ext uri="{FF2B5EF4-FFF2-40B4-BE49-F238E27FC236}">
                      <a16:creationId xmlns:a16="http://schemas.microsoft.com/office/drawing/2014/main" id="{D62D1E12-D460-467B-A305-B58F02513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6" y="1482"/>
                  <a:ext cx="120" cy="18"/>
                </a:xfrm>
                <a:custGeom>
                  <a:avLst/>
                  <a:gdLst>
                    <a:gd name="T0" fmla="*/ 120 w 120"/>
                    <a:gd name="T1" fmla="*/ 2 h 18"/>
                    <a:gd name="T2" fmla="*/ 120 w 120"/>
                    <a:gd name="T3" fmla="*/ 2 h 18"/>
                    <a:gd name="T4" fmla="*/ 114 w 120"/>
                    <a:gd name="T5" fmla="*/ 0 h 18"/>
                    <a:gd name="T6" fmla="*/ 104 w 120"/>
                    <a:gd name="T7" fmla="*/ 2 h 18"/>
                    <a:gd name="T8" fmla="*/ 76 w 120"/>
                    <a:gd name="T9" fmla="*/ 6 h 18"/>
                    <a:gd name="T10" fmla="*/ 26 w 120"/>
                    <a:gd name="T11" fmla="*/ 14 h 18"/>
                    <a:gd name="T12" fmla="*/ 26 w 120"/>
                    <a:gd name="T13" fmla="*/ 14 h 18"/>
                    <a:gd name="T14" fmla="*/ 0 w 120"/>
                    <a:gd name="T1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0" h="18">
                      <a:moveTo>
                        <a:pt x="120" y="2"/>
                      </a:moveTo>
                      <a:lnTo>
                        <a:pt x="120" y="2"/>
                      </a:lnTo>
                      <a:lnTo>
                        <a:pt x="114" y="0"/>
                      </a:lnTo>
                      <a:lnTo>
                        <a:pt x="104" y="2"/>
                      </a:lnTo>
                      <a:lnTo>
                        <a:pt x="76" y="6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114">
                  <a:extLst>
                    <a:ext uri="{FF2B5EF4-FFF2-40B4-BE49-F238E27FC236}">
                      <a16:creationId xmlns:a16="http://schemas.microsoft.com/office/drawing/2014/main" id="{4C2E642E-9A2E-4B3B-834E-CEC8CCC066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0" y="1520"/>
                  <a:ext cx="330" cy="322"/>
                </a:xfrm>
                <a:custGeom>
                  <a:avLst/>
                  <a:gdLst>
                    <a:gd name="T0" fmla="*/ 330 w 330"/>
                    <a:gd name="T1" fmla="*/ 96 h 322"/>
                    <a:gd name="T2" fmla="*/ 242 w 330"/>
                    <a:gd name="T3" fmla="*/ 0 h 322"/>
                    <a:gd name="T4" fmla="*/ 242 w 330"/>
                    <a:gd name="T5" fmla="*/ 0 h 322"/>
                    <a:gd name="T6" fmla="*/ 220 w 330"/>
                    <a:gd name="T7" fmla="*/ 4 h 322"/>
                    <a:gd name="T8" fmla="*/ 196 w 330"/>
                    <a:gd name="T9" fmla="*/ 8 h 322"/>
                    <a:gd name="T10" fmla="*/ 166 w 330"/>
                    <a:gd name="T11" fmla="*/ 14 h 322"/>
                    <a:gd name="T12" fmla="*/ 134 w 330"/>
                    <a:gd name="T13" fmla="*/ 24 h 322"/>
                    <a:gd name="T14" fmla="*/ 104 w 330"/>
                    <a:gd name="T15" fmla="*/ 36 h 322"/>
                    <a:gd name="T16" fmla="*/ 90 w 330"/>
                    <a:gd name="T17" fmla="*/ 44 h 322"/>
                    <a:gd name="T18" fmla="*/ 78 w 330"/>
                    <a:gd name="T19" fmla="*/ 52 h 322"/>
                    <a:gd name="T20" fmla="*/ 68 w 330"/>
                    <a:gd name="T21" fmla="*/ 62 h 322"/>
                    <a:gd name="T22" fmla="*/ 58 w 330"/>
                    <a:gd name="T23" fmla="*/ 72 h 322"/>
                    <a:gd name="T24" fmla="*/ 58 w 330"/>
                    <a:gd name="T25" fmla="*/ 72 h 322"/>
                    <a:gd name="T26" fmla="*/ 44 w 330"/>
                    <a:gd name="T27" fmla="*/ 94 h 322"/>
                    <a:gd name="T28" fmla="*/ 30 w 330"/>
                    <a:gd name="T29" fmla="*/ 118 h 322"/>
                    <a:gd name="T30" fmla="*/ 20 w 330"/>
                    <a:gd name="T31" fmla="*/ 140 h 322"/>
                    <a:gd name="T32" fmla="*/ 12 w 330"/>
                    <a:gd name="T33" fmla="*/ 162 h 322"/>
                    <a:gd name="T34" fmla="*/ 4 w 330"/>
                    <a:gd name="T35" fmla="*/ 184 h 322"/>
                    <a:gd name="T36" fmla="*/ 2 w 330"/>
                    <a:gd name="T37" fmla="*/ 200 h 322"/>
                    <a:gd name="T38" fmla="*/ 0 w 330"/>
                    <a:gd name="T39" fmla="*/ 214 h 322"/>
                    <a:gd name="T40" fmla="*/ 2 w 330"/>
                    <a:gd name="T41" fmla="*/ 224 h 322"/>
                    <a:gd name="T42" fmla="*/ 2 w 330"/>
                    <a:gd name="T43" fmla="*/ 224 h 322"/>
                    <a:gd name="T44" fmla="*/ 8 w 330"/>
                    <a:gd name="T45" fmla="*/ 234 h 322"/>
                    <a:gd name="T46" fmla="*/ 22 w 330"/>
                    <a:gd name="T47" fmla="*/ 248 h 322"/>
                    <a:gd name="T48" fmla="*/ 58 w 330"/>
                    <a:gd name="T49" fmla="*/ 284 h 322"/>
                    <a:gd name="T50" fmla="*/ 78 w 330"/>
                    <a:gd name="T51" fmla="*/ 300 h 322"/>
                    <a:gd name="T52" fmla="*/ 96 w 330"/>
                    <a:gd name="T53" fmla="*/ 314 h 322"/>
                    <a:gd name="T54" fmla="*/ 108 w 330"/>
                    <a:gd name="T55" fmla="*/ 320 h 322"/>
                    <a:gd name="T56" fmla="*/ 112 w 330"/>
                    <a:gd name="T57" fmla="*/ 322 h 322"/>
                    <a:gd name="T58" fmla="*/ 114 w 330"/>
                    <a:gd name="T59" fmla="*/ 320 h 322"/>
                    <a:gd name="T60" fmla="*/ 114 w 330"/>
                    <a:gd name="T61" fmla="*/ 320 h 322"/>
                    <a:gd name="T62" fmla="*/ 124 w 330"/>
                    <a:gd name="T63" fmla="*/ 306 h 322"/>
                    <a:gd name="T64" fmla="*/ 150 w 330"/>
                    <a:gd name="T65" fmla="*/ 280 h 322"/>
                    <a:gd name="T66" fmla="*/ 224 w 330"/>
                    <a:gd name="T67" fmla="*/ 202 h 322"/>
                    <a:gd name="T68" fmla="*/ 330 w 330"/>
                    <a:gd name="T69" fmla="*/ 96 h 322"/>
                    <a:gd name="T70" fmla="*/ 330 w 330"/>
                    <a:gd name="T71" fmla="*/ 96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0" h="322">
                      <a:moveTo>
                        <a:pt x="330" y="96"/>
                      </a:moveTo>
                      <a:lnTo>
                        <a:pt x="242" y="0"/>
                      </a:lnTo>
                      <a:lnTo>
                        <a:pt x="242" y="0"/>
                      </a:lnTo>
                      <a:lnTo>
                        <a:pt x="220" y="4"/>
                      </a:lnTo>
                      <a:lnTo>
                        <a:pt x="196" y="8"/>
                      </a:lnTo>
                      <a:lnTo>
                        <a:pt x="166" y="14"/>
                      </a:lnTo>
                      <a:lnTo>
                        <a:pt x="134" y="24"/>
                      </a:lnTo>
                      <a:lnTo>
                        <a:pt x="104" y="36"/>
                      </a:lnTo>
                      <a:lnTo>
                        <a:pt x="90" y="44"/>
                      </a:lnTo>
                      <a:lnTo>
                        <a:pt x="78" y="52"/>
                      </a:lnTo>
                      <a:lnTo>
                        <a:pt x="68" y="62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44" y="94"/>
                      </a:lnTo>
                      <a:lnTo>
                        <a:pt x="30" y="118"/>
                      </a:lnTo>
                      <a:lnTo>
                        <a:pt x="20" y="140"/>
                      </a:lnTo>
                      <a:lnTo>
                        <a:pt x="12" y="162"/>
                      </a:lnTo>
                      <a:lnTo>
                        <a:pt x="4" y="184"/>
                      </a:lnTo>
                      <a:lnTo>
                        <a:pt x="2" y="200"/>
                      </a:lnTo>
                      <a:lnTo>
                        <a:pt x="0" y="214"/>
                      </a:lnTo>
                      <a:lnTo>
                        <a:pt x="2" y="224"/>
                      </a:lnTo>
                      <a:lnTo>
                        <a:pt x="2" y="224"/>
                      </a:lnTo>
                      <a:lnTo>
                        <a:pt x="8" y="234"/>
                      </a:lnTo>
                      <a:lnTo>
                        <a:pt x="22" y="248"/>
                      </a:lnTo>
                      <a:lnTo>
                        <a:pt x="58" y="284"/>
                      </a:lnTo>
                      <a:lnTo>
                        <a:pt x="78" y="300"/>
                      </a:lnTo>
                      <a:lnTo>
                        <a:pt x="96" y="314"/>
                      </a:lnTo>
                      <a:lnTo>
                        <a:pt x="108" y="320"/>
                      </a:lnTo>
                      <a:lnTo>
                        <a:pt x="112" y="322"/>
                      </a:lnTo>
                      <a:lnTo>
                        <a:pt x="114" y="320"/>
                      </a:lnTo>
                      <a:lnTo>
                        <a:pt x="114" y="320"/>
                      </a:lnTo>
                      <a:lnTo>
                        <a:pt x="124" y="306"/>
                      </a:lnTo>
                      <a:lnTo>
                        <a:pt x="150" y="280"/>
                      </a:lnTo>
                      <a:lnTo>
                        <a:pt x="224" y="202"/>
                      </a:lnTo>
                      <a:lnTo>
                        <a:pt x="330" y="96"/>
                      </a:lnTo>
                      <a:lnTo>
                        <a:pt x="330" y="96"/>
                      </a:lnTo>
                      <a:close/>
                    </a:path>
                  </a:pathLst>
                </a:custGeom>
                <a:solidFill>
                  <a:srgbClr val="EF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Freeform 115">
                  <a:extLst>
                    <a:ext uri="{FF2B5EF4-FFF2-40B4-BE49-F238E27FC236}">
                      <a16:creationId xmlns:a16="http://schemas.microsoft.com/office/drawing/2014/main" id="{C381E596-6C97-4CCB-83E8-4BBB939D1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8" y="1520"/>
                  <a:ext cx="330" cy="322"/>
                </a:xfrm>
                <a:custGeom>
                  <a:avLst/>
                  <a:gdLst>
                    <a:gd name="T0" fmla="*/ 0 w 330"/>
                    <a:gd name="T1" fmla="*/ 96 h 322"/>
                    <a:gd name="T2" fmla="*/ 88 w 330"/>
                    <a:gd name="T3" fmla="*/ 0 h 322"/>
                    <a:gd name="T4" fmla="*/ 88 w 330"/>
                    <a:gd name="T5" fmla="*/ 0 h 322"/>
                    <a:gd name="T6" fmla="*/ 110 w 330"/>
                    <a:gd name="T7" fmla="*/ 4 h 322"/>
                    <a:gd name="T8" fmla="*/ 134 w 330"/>
                    <a:gd name="T9" fmla="*/ 8 h 322"/>
                    <a:gd name="T10" fmla="*/ 164 w 330"/>
                    <a:gd name="T11" fmla="*/ 14 h 322"/>
                    <a:gd name="T12" fmla="*/ 196 w 330"/>
                    <a:gd name="T13" fmla="*/ 24 h 322"/>
                    <a:gd name="T14" fmla="*/ 226 w 330"/>
                    <a:gd name="T15" fmla="*/ 36 h 322"/>
                    <a:gd name="T16" fmla="*/ 240 w 330"/>
                    <a:gd name="T17" fmla="*/ 44 h 322"/>
                    <a:gd name="T18" fmla="*/ 252 w 330"/>
                    <a:gd name="T19" fmla="*/ 52 h 322"/>
                    <a:gd name="T20" fmla="*/ 262 w 330"/>
                    <a:gd name="T21" fmla="*/ 62 h 322"/>
                    <a:gd name="T22" fmla="*/ 272 w 330"/>
                    <a:gd name="T23" fmla="*/ 72 h 322"/>
                    <a:gd name="T24" fmla="*/ 272 w 330"/>
                    <a:gd name="T25" fmla="*/ 72 h 322"/>
                    <a:gd name="T26" fmla="*/ 286 w 330"/>
                    <a:gd name="T27" fmla="*/ 94 h 322"/>
                    <a:gd name="T28" fmla="*/ 300 w 330"/>
                    <a:gd name="T29" fmla="*/ 118 h 322"/>
                    <a:gd name="T30" fmla="*/ 310 w 330"/>
                    <a:gd name="T31" fmla="*/ 140 h 322"/>
                    <a:gd name="T32" fmla="*/ 318 w 330"/>
                    <a:gd name="T33" fmla="*/ 162 h 322"/>
                    <a:gd name="T34" fmla="*/ 326 w 330"/>
                    <a:gd name="T35" fmla="*/ 184 h 322"/>
                    <a:gd name="T36" fmla="*/ 328 w 330"/>
                    <a:gd name="T37" fmla="*/ 200 h 322"/>
                    <a:gd name="T38" fmla="*/ 330 w 330"/>
                    <a:gd name="T39" fmla="*/ 214 h 322"/>
                    <a:gd name="T40" fmla="*/ 328 w 330"/>
                    <a:gd name="T41" fmla="*/ 224 h 322"/>
                    <a:gd name="T42" fmla="*/ 328 w 330"/>
                    <a:gd name="T43" fmla="*/ 224 h 322"/>
                    <a:gd name="T44" fmla="*/ 322 w 330"/>
                    <a:gd name="T45" fmla="*/ 234 h 322"/>
                    <a:gd name="T46" fmla="*/ 308 w 330"/>
                    <a:gd name="T47" fmla="*/ 248 h 322"/>
                    <a:gd name="T48" fmla="*/ 272 w 330"/>
                    <a:gd name="T49" fmla="*/ 284 h 322"/>
                    <a:gd name="T50" fmla="*/ 252 w 330"/>
                    <a:gd name="T51" fmla="*/ 300 h 322"/>
                    <a:gd name="T52" fmla="*/ 234 w 330"/>
                    <a:gd name="T53" fmla="*/ 314 h 322"/>
                    <a:gd name="T54" fmla="*/ 222 w 330"/>
                    <a:gd name="T55" fmla="*/ 320 h 322"/>
                    <a:gd name="T56" fmla="*/ 218 w 330"/>
                    <a:gd name="T57" fmla="*/ 322 h 322"/>
                    <a:gd name="T58" fmla="*/ 216 w 330"/>
                    <a:gd name="T59" fmla="*/ 320 h 322"/>
                    <a:gd name="T60" fmla="*/ 216 w 330"/>
                    <a:gd name="T61" fmla="*/ 320 h 322"/>
                    <a:gd name="T62" fmla="*/ 206 w 330"/>
                    <a:gd name="T63" fmla="*/ 306 h 322"/>
                    <a:gd name="T64" fmla="*/ 180 w 330"/>
                    <a:gd name="T65" fmla="*/ 280 h 322"/>
                    <a:gd name="T66" fmla="*/ 106 w 330"/>
                    <a:gd name="T67" fmla="*/ 202 h 322"/>
                    <a:gd name="T68" fmla="*/ 0 w 330"/>
                    <a:gd name="T69" fmla="*/ 96 h 322"/>
                    <a:gd name="T70" fmla="*/ 0 w 330"/>
                    <a:gd name="T71" fmla="*/ 96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0" h="322">
                      <a:moveTo>
                        <a:pt x="0" y="96"/>
                      </a:move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110" y="4"/>
                      </a:lnTo>
                      <a:lnTo>
                        <a:pt x="134" y="8"/>
                      </a:lnTo>
                      <a:lnTo>
                        <a:pt x="164" y="14"/>
                      </a:lnTo>
                      <a:lnTo>
                        <a:pt x="196" y="24"/>
                      </a:lnTo>
                      <a:lnTo>
                        <a:pt x="226" y="36"/>
                      </a:lnTo>
                      <a:lnTo>
                        <a:pt x="240" y="44"/>
                      </a:lnTo>
                      <a:lnTo>
                        <a:pt x="252" y="52"/>
                      </a:lnTo>
                      <a:lnTo>
                        <a:pt x="262" y="62"/>
                      </a:lnTo>
                      <a:lnTo>
                        <a:pt x="272" y="72"/>
                      </a:lnTo>
                      <a:lnTo>
                        <a:pt x="272" y="72"/>
                      </a:lnTo>
                      <a:lnTo>
                        <a:pt x="286" y="94"/>
                      </a:lnTo>
                      <a:lnTo>
                        <a:pt x="300" y="118"/>
                      </a:lnTo>
                      <a:lnTo>
                        <a:pt x="310" y="140"/>
                      </a:lnTo>
                      <a:lnTo>
                        <a:pt x="318" y="162"/>
                      </a:lnTo>
                      <a:lnTo>
                        <a:pt x="326" y="184"/>
                      </a:lnTo>
                      <a:lnTo>
                        <a:pt x="328" y="200"/>
                      </a:lnTo>
                      <a:lnTo>
                        <a:pt x="330" y="214"/>
                      </a:lnTo>
                      <a:lnTo>
                        <a:pt x="328" y="224"/>
                      </a:lnTo>
                      <a:lnTo>
                        <a:pt x="328" y="224"/>
                      </a:lnTo>
                      <a:lnTo>
                        <a:pt x="322" y="234"/>
                      </a:lnTo>
                      <a:lnTo>
                        <a:pt x="308" y="248"/>
                      </a:lnTo>
                      <a:lnTo>
                        <a:pt x="272" y="284"/>
                      </a:lnTo>
                      <a:lnTo>
                        <a:pt x="252" y="300"/>
                      </a:lnTo>
                      <a:lnTo>
                        <a:pt x="234" y="314"/>
                      </a:lnTo>
                      <a:lnTo>
                        <a:pt x="222" y="320"/>
                      </a:lnTo>
                      <a:lnTo>
                        <a:pt x="218" y="322"/>
                      </a:lnTo>
                      <a:lnTo>
                        <a:pt x="216" y="320"/>
                      </a:lnTo>
                      <a:lnTo>
                        <a:pt x="216" y="320"/>
                      </a:lnTo>
                      <a:lnTo>
                        <a:pt x="206" y="306"/>
                      </a:lnTo>
                      <a:lnTo>
                        <a:pt x="180" y="280"/>
                      </a:lnTo>
                      <a:lnTo>
                        <a:pt x="106" y="202"/>
                      </a:lnTo>
                      <a:lnTo>
                        <a:pt x="0" y="96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EF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Freeform 116">
                  <a:extLst>
                    <a:ext uri="{FF2B5EF4-FFF2-40B4-BE49-F238E27FC236}">
                      <a16:creationId xmlns:a16="http://schemas.microsoft.com/office/drawing/2014/main" id="{E100C50D-463E-4BC9-9B23-D71A2D209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2" y="1528"/>
                  <a:ext cx="232" cy="224"/>
                </a:xfrm>
                <a:custGeom>
                  <a:avLst/>
                  <a:gdLst>
                    <a:gd name="T0" fmla="*/ 8 w 232"/>
                    <a:gd name="T1" fmla="*/ 216 h 224"/>
                    <a:gd name="T2" fmla="*/ 8 w 232"/>
                    <a:gd name="T3" fmla="*/ 216 h 224"/>
                    <a:gd name="T4" fmla="*/ 4 w 232"/>
                    <a:gd name="T5" fmla="*/ 212 h 224"/>
                    <a:gd name="T6" fmla="*/ 2 w 232"/>
                    <a:gd name="T7" fmla="*/ 206 h 224"/>
                    <a:gd name="T8" fmla="*/ 0 w 232"/>
                    <a:gd name="T9" fmla="*/ 200 h 224"/>
                    <a:gd name="T10" fmla="*/ 0 w 232"/>
                    <a:gd name="T11" fmla="*/ 192 h 224"/>
                    <a:gd name="T12" fmla="*/ 4 w 232"/>
                    <a:gd name="T13" fmla="*/ 176 h 224"/>
                    <a:gd name="T14" fmla="*/ 12 w 232"/>
                    <a:gd name="T15" fmla="*/ 158 h 224"/>
                    <a:gd name="T16" fmla="*/ 22 w 232"/>
                    <a:gd name="T17" fmla="*/ 136 h 224"/>
                    <a:gd name="T18" fmla="*/ 38 w 232"/>
                    <a:gd name="T19" fmla="*/ 116 h 224"/>
                    <a:gd name="T20" fmla="*/ 56 w 232"/>
                    <a:gd name="T21" fmla="*/ 94 h 224"/>
                    <a:gd name="T22" fmla="*/ 76 w 232"/>
                    <a:gd name="T23" fmla="*/ 72 h 224"/>
                    <a:gd name="T24" fmla="*/ 76 w 232"/>
                    <a:gd name="T25" fmla="*/ 72 h 224"/>
                    <a:gd name="T26" fmla="*/ 98 w 232"/>
                    <a:gd name="T27" fmla="*/ 52 h 224"/>
                    <a:gd name="T28" fmla="*/ 122 w 232"/>
                    <a:gd name="T29" fmla="*/ 34 h 224"/>
                    <a:gd name="T30" fmla="*/ 144 w 232"/>
                    <a:gd name="T31" fmla="*/ 20 h 224"/>
                    <a:gd name="T32" fmla="*/ 164 w 232"/>
                    <a:gd name="T33" fmla="*/ 10 h 224"/>
                    <a:gd name="T34" fmla="*/ 184 w 232"/>
                    <a:gd name="T35" fmla="*/ 4 h 224"/>
                    <a:gd name="T36" fmla="*/ 200 w 232"/>
                    <a:gd name="T37" fmla="*/ 0 h 224"/>
                    <a:gd name="T38" fmla="*/ 214 w 232"/>
                    <a:gd name="T39" fmla="*/ 2 h 224"/>
                    <a:gd name="T40" fmla="*/ 220 w 232"/>
                    <a:gd name="T41" fmla="*/ 4 h 224"/>
                    <a:gd name="T42" fmla="*/ 224 w 232"/>
                    <a:gd name="T43" fmla="*/ 8 h 224"/>
                    <a:gd name="T44" fmla="*/ 224 w 232"/>
                    <a:gd name="T45" fmla="*/ 8 h 224"/>
                    <a:gd name="T46" fmla="*/ 228 w 232"/>
                    <a:gd name="T47" fmla="*/ 12 h 224"/>
                    <a:gd name="T48" fmla="*/ 230 w 232"/>
                    <a:gd name="T49" fmla="*/ 18 h 224"/>
                    <a:gd name="T50" fmla="*/ 232 w 232"/>
                    <a:gd name="T51" fmla="*/ 24 h 224"/>
                    <a:gd name="T52" fmla="*/ 232 w 232"/>
                    <a:gd name="T53" fmla="*/ 32 h 224"/>
                    <a:gd name="T54" fmla="*/ 228 w 232"/>
                    <a:gd name="T55" fmla="*/ 48 h 224"/>
                    <a:gd name="T56" fmla="*/ 220 w 232"/>
                    <a:gd name="T57" fmla="*/ 66 h 224"/>
                    <a:gd name="T58" fmla="*/ 210 w 232"/>
                    <a:gd name="T59" fmla="*/ 88 h 224"/>
                    <a:gd name="T60" fmla="*/ 194 w 232"/>
                    <a:gd name="T61" fmla="*/ 108 h 224"/>
                    <a:gd name="T62" fmla="*/ 176 w 232"/>
                    <a:gd name="T63" fmla="*/ 130 h 224"/>
                    <a:gd name="T64" fmla="*/ 156 w 232"/>
                    <a:gd name="T65" fmla="*/ 152 h 224"/>
                    <a:gd name="T66" fmla="*/ 156 w 232"/>
                    <a:gd name="T67" fmla="*/ 152 h 224"/>
                    <a:gd name="T68" fmla="*/ 134 w 232"/>
                    <a:gd name="T69" fmla="*/ 172 h 224"/>
                    <a:gd name="T70" fmla="*/ 110 w 232"/>
                    <a:gd name="T71" fmla="*/ 190 h 224"/>
                    <a:gd name="T72" fmla="*/ 88 w 232"/>
                    <a:gd name="T73" fmla="*/ 204 h 224"/>
                    <a:gd name="T74" fmla="*/ 68 w 232"/>
                    <a:gd name="T75" fmla="*/ 214 h 224"/>
                    <a:gd name="T76" fmla="*/ 48 w 232"/>
                    <a:gd name="T77" fmla="*/ 220 h 224"/>
                    <a:gd name="T78" fmla="*/ 32 w 232"/>
                    <a:gd name="T79" fmla="*/ 224 h 224"/>
                    <a:gd name="T80" fmla="*/ 18 w 232"/>
                    <a:gd name="T81" fmla="*/ 222 h 224"/>
                    <a:gd name="T82" fmla="*/ 12 w 232"/>
                    <a:gd name="T83" fmla="*/ 220 h 224"/>
                    <a:gd name="T84" fmla="*/ 8 w 232"/>
                    <a:gd name="T85" fmla="*/ 216 h 224"/>
                    <a:gd name="T86" fmla="*/ 8 w 232"/>
                    <a:gd name="T87" fmla="*/ 216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32" h="224">
                      <a:moveTo>
                        <a:pt x="8" y="216"/>
                      </a:moveTo>
                      <a:lnTo>
                        <a:pt x="8" y="216"/>
                      </a:lnTo>
                      <a:lnTo>
                        <a:pt x="4" y="212"/>
                      </a:lnTo>
                      <a:lnTo>
                        <a:pt x="2" y="206"/>
                      </a:lnTo>
                      <a:lnTo>
                        <a:pt x="0" y="200"/>
                      </a:lnTo>
                      <a:lnTo>
                        <a:pt x="0" y="192"/>
                      </a:lnTo>
                      <a:lnTo>
                        <a:pt x="4" y="176"/>
                      </a:lnTo>
                      <a:lnTo>
                        <a:pt x="12" y="158"/>
                      </a:lnTo>
                      <a:lnTo>
                        <a:pt x="22" y="136"/>
                      </a:lnTo>
                      <a:lnTo>
                        <a:pt x="38" y="116"/>
                      </a:lnTo>
                      <a:lnTo>
                        <a:pt x="56" y="94"/>
                      </a:lnTo>
                      <a:lnTo>
                        <a:pt x="76" y="72"/>
                      </a:lnTo>
                      <a:lnTo>
                        <a:pt x="76" y="72"/>
                      </a:lnTo>
                      <a:lnTo>
                        <a:pt x="98" y="52"/>
                      </a:lnTo>
                      <a:lnTo>
                        <a:pt x="122" y="34"/>
                      </a:lnTo>
                      <a:lnTo>
                        <a:pt x="144" y="20"/>
                      </a:lnTo>
                      <a:lnTo>
                        <a:pt x="164" y="10"/>
                      </a:lnTo>
                      <a:lnTo>
                        <a:pt x="184" y="4"/>
                      </a:lnTo>
                      <a:lnTo>
                        <a:pt x="200" y="0"/>
                      </a:lnTo>
                      <a:lnTo>
                        <a:pt x="214" y="2"/>
                      </a:lnTo>
                      <a:lnTo>
                        <a:pt x="220" y="4"/>
                      </a:lnTo>
                      <a:lnTo>
                        <a:pt x="224" y="8"/>
                      </a:lnTo>
                      <a:lnTo>
                        <a:pt x="224" y="8"/>
                      </a:lnTo>
                      <a:lnTo>
                        <a:pt x="228" y="12"/>
                      </a:lnTo>
                      <a:lnTo>
                        <a:pt x="230" y="18"/>
                      </a:lnTo>
                      <a:lnTo>
                        <a:pt x="232" y="24"/>
                      </a:lnTo>
                      <a:lnTo>
                        <a:pt x="232" y="32"/>
                      </a:lnTo>
                      <a:lnTo>
                        <a:pt x="228" y="48"/>
                      </a:lnTo>
                      <a:lnTo>
                        <a:pt x="220" y="66"/>
                      </a:lnTo>
                      <a:lnTo>
                        <a:pt x="210" y="88"/>
                      </a:lnTo>
                      <a:lnTo>
                        <a:pt x="194" y="108"/>
                      </a:lnTo>
                      <a:lnTo>
                        <a:pt x="176" y="130"/>
                      </a:lnTo>
                      <a:lnTo>
                        <a:pt x="156" y="152"/>
                      </a:lnTo>
                      <a:lnTo>
                        <a:pt x="156" y="152"/>
                      </a:lnTo>
                      <a:lnTo>
                        <a:pt x="134" y="172"/>
                      </a:lnTo>
                      <a:lnTo>
                        <a:pt x="110" y="190"/>
                      </a:lnTo>
                      <a:lnTo>
                        <a:pt x="88" y="204"/>
                      </a:lnTo>
                      <a:lnTo>
                        <a:pt x="68" y="214"/>
                      </a:lnTo>
                      <a:lnTo>
                        <a:pt x="48" y="220"/>
                      </a:lnTo>
                      <a:lnTo>
                        <a:pt x="32" y="224"/>
                      </a:lnTo>
                      <a:lnTo>
                        <a:pt x="18" y="222"/>
                      </a:lnTo>
                      <a:lnTo>
                        <a:pt x="12" y="220"/>
                      </a:lnTo>
                      <a:lnTo>
                        <a:pt x="8" y="216"/>
                      </a:lnTo>
                      <a:lnTo>
                        <a:pt x="8" y="216"/>
                      </a:lnTo>
                      <a:close/>
                    </a:path>
                  </a:pathLst>
                </a:custGeom>
                <a:solidFill>
                  <a:srgbClr val="CCCC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117">
                  <a:extLst>
                    <a:ext uri="{FF2B5EF4-FFF2-40B4-BE49-F238E27FC236}">
                      <a16:creationId xmlns:a16="http://schemas.microsoft.com/office/drawing/2014/main" id="{3ECD703A-6CB7-4528-88C0-F8A8203452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4" y="1528"/>
                  <a:ext cx="232" cy="224"/>
                </a:xfrm>
                <a:custGeom>
                  <a:avLst/>
                  <a:gdLst>
                    <a:gd name="T0" fmla="*/ 224 w 232"/>
                    <a:gd name="T1" fmla="*/ 216 h 224"/>
                    <a:gd name="T2" fmla="*/ 224 w 232"/>
                    <a:gd name="T3" fmla="*/ 216 h 224"/>
                    <a:gd name="T4" fmla="*/ 228 w 232"/>
                    <a:gd name="T5" fmla="*/ 212 h 224"/>
                    <a:gd name="T6" fmla="*/ 230 w 232"/>
                    <a:gd name="T7" fmla="*/ 206 h 224"/>
                    <a:gd name="T8" fmla="*/ 232 w 232"/>
                    <a:gd name="T9" fmla="*/ 200 h 224"/>
                    <a:gd name="T10" fmla="*/ 232 w 232"/>
                    <a:gd name="T11" fmla="*/ 192 h 224"/>
                    <a:gd name="T12" fmla="*/ 228 w 232"/>
                    <a:gd name="T13" fmla="*/ 176 h 224"/>
                    <a:gd name="T14" fmla="*/ 220 w 232"/>
                    <a:gd name="T15" fmla="*/ 158 h 224"/>
                    <a:gd name="T16" fmla="*/ 210 w 232"/>
                    <a:gd name="T17" fmla="*/ 136 h 224"/>
                    <a:gd name="T18" fmla="*/ 194 w 232"/>
                    <a:gd name="T19" fmla="*/ 116 h 224"/>
                    <a:gd name="T20" fmla="*/ 176 w 232"/>
                    <a:gd name="T21" fmla="*/ 94 h 224"/>
                    <a:gd name="T22" fmla="*/ 156 w 232"/>
                    <a:gd name="T23" fmla="*/ 72 h 224"/>
                    <a:gd name="T24" fmla="*/ 156 w 232"/>
                    <a:gd name="T25" fmla="*/ 72 h 224"/>
                    <a:gd name="T26" fmla="*/ 134 w 232"/>
                    <a:gd name="T27" fmla="*/ 52 h 224"/>
                    <a:gd name="T28" fmla="*/ 110 w 232"/>
                    <a:gd name="T29" fmla="*/ 34 h 224"/>
                    <a:gd name="T30" fmla="*/ 88 w 232"/>
                    <a:gd name="T31" fmla="*/ 20 h 224"/>
                    <a:gd name="T32" fmla="*/ 68 w 232"/>
                    <a:gd name="T33" fmla="*/ 10 h 224"/>
                    <a:gd name="T34" fmla="*/ 48 w 232"/>
                    <a:gd name="T35" fmla="*/ 4 h 224"/>
                    <a:gd name="T36" fmla="*/ 32 w 232"/>
                    <a:gd name="T37" fmla="*/ 0 h 224"/>
                    <a:gd name="T38" fmla="*/ 18 w 232"/>
                    <a:gd name="T39" fmla="*/ 2 h 224"/>
                    <a:gd name="T40" fmla="*/ 12 w 232"/>
                    <a:gd name="T41" fmla="*/ 4 h 224"/>
                    <a:gd name="T42" fmla="*/ 8 w 232"/>
                    <a:gd name="T43" fmla="*/ 8 h 224"/>
                    <a:gd name="T44" fmla="*/ 8 w 232"/>
                    <a:gd name="T45" fmla="*/ 8 h 224"/>
                    <a:gd name="T46" fmla="*/ 4 w 232"/>
                    <a:gd name="T47" fmla="*/ 12 h 224"/>
                    <a:gd name="T48" fmla="*/ 2 w 232"/>
                    <a:gd name="T49" fmla="*/ 18 h 224"/>
                    <a:gd name="T50" fmla="*/ 0 w 232"/>
                    <a:gd name="T51" fmla="*/ 24 h 224"/>
                    <a:gd name="T52" fmla="*/ 0 w 232"/>
                    <a:gd name="T53" fmla="*/ 32 h 224"/>
                    <a:gd name="T54" fmla="*/ 4 w 232"/>
                    <a:gd name="T55" fmla="*/ 48 h 224"/>
                    <a:gd name="T56" fmla="*/ 12 w 232"/>
                    <a:gd name="T57" fmla="*/ 66 h 224"/>
                    <a:gd name="T58" fmla="*/ 22 w 232"/>
                    <a:gd name="T59" fmla="*/ 88 h 224"/>
                    <a:gd name="T60" fmla="*/ 38 w 232"/>
                    <a:gd name="T61" fmla="*/ 108 h 224"/>
                    <a:gd name="T62" fmla="*/ 56 w 232"/>
                    <a:gd name="T63" fmla="*/ 130 h 224"/>
                    <a:gd name="T64" fmla="*/ 76 w 232"/>
                    <a:gd name="T65" fmla="*/ 152 h 224"/>
                    <a:gd name="T66" fmla="*/ 76 w 232"/>
                    <a:gd name="T67" fmla="*/ 152 h 224"/>
                    <a:gd name="T68" fmla="*/ 98 w 232"/>
                    <a:gd name="T69" fmla="*/ 172 h 224"/>
                    <a:gd name="T70" fmla="*/ 122 w 232"/>
                    <a:gd name="T71" fmla="*/ 190 h 224"/>
                    <a:gd name="T72" fmla="*/ 144 w 232"/>
                    <a:gd name="T73" fmla="*/ 204 h 224"/>
                    <a:gd name="T74" fmla="*/ 164 w 232"/>
                    <a:gd name="T75" fmla="*/ 214 h 224"/>
                    <a:gd name="T76" fmla="*/ 184 w 232"/>
                    <a:gd name="T77" fmla="*/ 220 h 224"/>
                    <a:gd name="T78" fmla="*/ 200 w 232"/>
                    <a:gd name="T79" fmla="*/ 224 h 224"/>
                    <a:gd name="T80" fmla="*/ 214 w 232"/>
                    <a:gd name="T81" fmla="*/ 222 h 224"/>
                    <a:gd name="T82" fmla="*/ 220 w 232"/>
                    <a:gd name="T83" fmla="*/ 220 h 224"/>
                    <a:gd name="T84" fmla="*/ 224 w 232"/>
                    <a:gd name="T85" fmla="*/ 216 h 224"/>
                    <a:gd name="T86" fmla="*/ 224 w 232"/>
                    <a:gd name="T87" fmla="*/ 216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32" h="224">
                      <a:moveTo>
                        <a:pt x="224" y="216"/>
                      </a:moveTo>
                      <a:lnTo>
                        <a:pt x="224" y="216"/>
                      </a:lnTo>
                      <a:lnTo>
                        <a:pt x="228" y="212"/>
                      </a:lnTo>
                      <a:lnTo>
                        <a:pt x="230" y="206"/>
                      </a:lnTo>
                      <a:lnTo>
                        <a:pt x="232" y="200"/>
                      </a:lnTo>
                      <a:lnTo>
                        <a:pt x="232" y="192"/>
                      </a:lnTo>
                      <a:lnTo>
                        <a:pt x="228" y="176"/>
                      </a:lnTo>
                      <a:lnTo>
                        <a:pt x="220" y="158"/>
                      </a:lnTo>
                      <a:lnTo>
                        <a:pt x="210" y="136"/>
                      </a:lnTo>
                      <a:lnTo>
                        <a:pt x="194" y="116"/>
                      </a:lnTo>
                      <a:lnTo>
                        <a:pt x="176" y="94"/>
                      </a:lnTo>
                      <a:lnTo>
                        <a:pt x="156" y="72"/>
                      </a:lnTo>
                      <a:lnTo>
                        <a:pt x="156" y="72"/>
                      </a:lnTo>
                      <a:lnTo>
                        <a:pt x="134" y="52"/>
                      </a:lnTo>
                      <a:lnTo>
                        <a:pt x="110" y="34"/>
                      </a:lnTo>
                      <a:lnTo>
                        <a:pt x="88" y="20"/>
                      </a:lnTo>
                      <a:lnTo>
                        <a:pt x="68" y="10"/>
                      </a:lnTo>
                      <a:lnTo>
                        <a:pt x="48" y="4"/>
                      </a:lnTo>
                      <a:lnTo>
                        <a:pt x="32" y="0"/>
                      </a:lnTo>
                      <a:lnTo>
                        <a:pt x="18" y="2"/>
                      </a:lnTo>
                      <a:lnTo>
                        <a:pt x="12" y="4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2" y="18"/>
                      </a:ln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4" y="48"/>
                      </a:lnTo>
                      <a:lnTo>
                        <a:pt x="12" y="66"/>
                      </a:lnTo>
                      <a:lnTo>
                        <a:pt x="22" y="88"/>
                      </a:lnTo>
                      <a:lnTo>
                        <a:pt x="38" y="108"/>
                      </a:lnTo>
                      <a:lnTo>
                        <a:pt x="56" y="130"/>
                      </a:lnTo>
                      <a:lnTo>
                        <a:pt x="76" y="152"/>
                      </a:lnTo>
                      <a:lnTo>
                        <a:pt x="76" y="152"/>
                      </a:lnTo>
                      <a:lnTo>
                        <a:pt x="98" y="172"/>
                      </a:lnTo>
                      <a:lnTo>
                        <a:pt x="122" y="190"/>
                      </a:lnTo>
                      <a:lnTo>
                        <a:pt x="144" y="204"/>
                      </a:lnTo>
                      <a:lnTo>
                        <a:pt x="164" y="214"/>
                      </a:lnTo>
                      <a:lnTo>
                        <a:pt x="184" y="220"/>
                      </a:lnTo>
                      <a:lnTo>
                        <a:pt x="200" y="224"/>
                      </a:lnTo>
                      <a:lnTo>
                        <a:pt x="214" y="222"/>
                      </a:lnTo>
                      <a:lnTo>
                        <a:pt x="220" y="220"/>
                      </a:lnTo>
                      <a:lnTo>
                        <a:pt x="224" y="216"/>
                      </a:lnTo>
                      <a:lnTo>
                        <a:pt x="224" y="216"/>
                      </a:lnTo>
                      <a:close/>
                    </a:path>
                  </a:pathLst>
                </a:custGeom>
                <a:solidFill>
                  <a:srgbClr val="CCCC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118">
                  <a:extLst>
                    <a:ext uri="{FF2B5EF4-FFF2-40B4-BE49-F238E27FC236}">
                      <a16:creationId xmlns:a16="http://schemas.microsoft.com/office/drawing/2014/main" id="{57212C00-ABA1-4ECA-9E45-25FA81878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6" y="1448"/>
                  <a:ext cx="136" cy="184"/>
                </a:xfrm>
                <a:custGeom>
                  <a:avLst/>
                  <a:gdLst>
                    <a:gd name="T0" fmla="*/ 136 w 136"/>
                    <a:gd name="T1" fmla="*/ 152 h 184"/>
                    <a:gd name="T2" fmla="*/ 136 w 136"/>
                    <a:gd name="T3" fmla="*/ 152 h 184"/>
                    <a:gd name="T4" fmla="*/ 128 w 136"/>
                    <a:gd name="T5" fmla="*/ 144 h 184"/>
                    <a:gd name="T6" fmla="*/ 116 w 136"/>
                    <a:gd name="T7" fmla="*/ 128 h 184"/>
                    <a:gd name="T8" fmla="*/ 78 w 136"/>
                    <a:gd name="T9" fmla="*/ 76 h 184"/>
                    <a:gd name="T10" fmla="*/ 24 w 136"/>
                    <a:gd name="T11" fmla="*/ 0 h 184"/>
                    <a:gd name="T12" fmla="*/ 0 w 136"/>
                    <a:gd name="T13" fmla="*/ 40 h 184"/>
                    <a:gd name="T14" fmla="*/ 104 w 136"/>
                    <a:gd name="T15" fmla="*/ 184 h 184"/>
                    <a:gd name="T16" fmla="*/ 104 w 136"/>
                    <a:gd name="T17" fmla="*/ 184 h 184"/>
                    <a:gd name="T18" fmla="*/ 124 w 136"/>
                    <a:gd name="T19" fmla="*/ 168 h 184"/>
                    <a:gd name="T20" fmla="*/ 134 w 136"/>
                    <a:gd name="T21" fmla="*/ 158 h 184"/>
                    <a:gd name="T22" fmla="*/ 136 w 136"/>
                    <a:gd name="T23" fmla="*/ 154 h 184"/>
                    <a:gd name="T24" fmla="*/ 136 w 136"/>
                    <a:gd name="T25" fmla="*/ 152 h 184"/>
                    <a:gd name="T26" fmla="*/ 136 w 136"/>
                    <a:gd name="T27" fmla="*/ 152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6" h="184">
                      <a:moveTo>
                        <a:pt x="136" y="152"/>
                      </a:moveTo>
                      <a:lnTo>
                        <a:pt x="136" y="152"/>
                      </a:lnTo>
                      <a:lnTo>
                        <a:pt x="128" y="144"/>
                      </a:lnTo>
                      <a:lnTo>
                        <a:pt x="116" y="128"/>
                      </a:lnTo>
                      <a:lnTo>
                        <a:pt x="78" y="76"/>
                      </a:lnTo>
                      <a:lnTo>
                        <a:pt x="24" y="0"/>
                      </a:lnTo>
                      <a:lnTo>
                        <a:pt x="0" y="40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24" y="168"/>
                      </a:lnTo>
                      <a:lnTo>
                        <a:pt x="134" y="158"/>
                      </a:lnTo>
                      <a:lnTo>
                        <a:pt x="136" y="154"/>
                      </a:lnTo>
                      <a:lnTo>
                        <a:pt x="136" y="152"/>
                      </a:lnTo>
                      <a:lnTo>
                        <a:pt x="136" y="152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119">
                  <a:extLst>
                    <a:ext uri="{FF2B5EF4-FFF2-40B4-BE49-F238E27FC236}">
                      <a16:creationId xmlns:a16="http://schemas.microsoft.com/office/drawing/2014/main" id="{C6516842-3037-47B0-93BE-59E534DD2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6" y="1448"/>
                  <a:ext cx="136" cy="184"/>
                </a:xfrm>
                <a:custGeom>
                  <a:avLst/>
                  <a:gdLst>
                    <a:gd name="T0" fmla="*/ 0 w 136"/>
                    <a:gd name="T1" fmla="*/ 152 h 184"/>
                    <a:gd name="T2" fmla="*/ 0 w 136"/>
                    <a:gd name="T3" fmla="*/ 152 h 184"/>
                    <a:gd name="T4" fmla="*/ 8 w 136"/>
                    <a:gd name="T5" fmla="*/ 144 h 184"/>
                    <a:gd name="T6" fmla="*/ 20 w 136"/>
                    <a:gd name="T7" fmla="*/ 128 h 184"/>
                    <a:gd name="T8" fmla="*/ 60 w 136"/>
                    <a:gd name="T9" fmla="*/ 76 h 184"/>
                    <a:gd name="T10" fmla="*/ 112 w 136"/>
                    <a:gd name="T11" fmla="*/ 0 h 184"/>
                    <a:gd name="T12" fmla="*/ 136 w 136"/>
                    <a:gd name="T13" fmla="*/ 40 h 184"/>
                    <a:gd name="T14" fmla="*/ 32 w 136"/>
                    <a:gd name="T15" fmla="*/ 184 h 184"/>
                    <a:gd name="T16" fmla="*/ 32 w 136"/>
                    <a:gd name="T17" fmla="*/ 184 h 184"/>
                    <a:gd name="T18" fmla="*/ 14 w 136"/>
                    <a:gd name="T19" fmla="*/ 168 h 184"/>
                    <a:gd name="T20" fmla="*/ 2 w 136"/>
                    <a:gd name="T21" fmla="*/ 158 h 184"/>
                    <a:gd name="T22" fmla="*/ 0 w 136"/>
                    <a:gd name="T23" fmla="*/ 154 h 184"/>
                    <a:gd name="T24" fmla="*/ 0 w 136"/>
                    <a:gd name="T25" fmla="*/ 152 h 184"/>
                    <a:gd name="T26" fmla="*/ 0 w 136"/>
                    <a:gd name="T27" fmla="*/ 152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6" h="184">
                      <a:moveTo>
                        <a:pt x="0" y="152"/>
                      </a:moveTo>
                      <a:lnTo>
                        <a:pt x="0" y="152"/>
                      </a:lnTo>
                      <a:lnTo>
                        <a:pt x="8" y="144"/>
                      </a:lnTo>
                      <a:lnTo>
                        <a:pt x="20" y="128"/>
                      </a:lnTo>
                      <a:lnTo>
                        <a:pt x="60" y="76"/>
                      </a:lnTo>
                      <a:lnTo>
                        <a:pt x="112" y="0"/>
                      </a:lnTo>
                      <a:lnTo>
                        <a:pt x="136" y="40"/>
                      </a:lnTo>
                      <a:lnTo>
                        <a:pt x="32" y="184"/>
                      </a:lnTo>
                      <a:lnTo>
                        <a:pt x="32" y="184"/>
                      </a:lnTo>
                      <a:lnTo>
                        <a:pt x="14" y="168"/>
                      </a:lnTo>
                      <a:lnTo>
                        <a:pt x="2" y="158"/>
                      </a:lnTo>
                      <a:lnTo>
                        <a:pt x="0" y="154"/>
                      </a:lnTo>
                      <a:lnTo>
                        <a:pt x="0" y="152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Freeform 120">
                  <a:extLst>
                    <a:ext uri="{FF2B5EF4-FFF2-40B4-BE49-F238E27FC236}">
                      <a16:creationId xmlns:a16="http://schemas.microsoft.com/office/drawing/2014/main" id="{A21C614B-58FD-4339-8E3E-EB4ED2EC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" y="1233"/>
                  <a:ext cx="370" cy="449"/>
                </a:xfrm>
                <a:custGeom>
                  <a:avLst/>
                  <a:gdLst>
                    <a:gd name="T0" fmla="*/ 102 w 370"/>
                    <a:gd name="T1" fmla="*/ 359 h 449"/>
                    <a:gd name="T2" fmla="*/ 90 w 370"/>
                    <a:gd name="T3" fmla="*/ 385 h 449"/>
                    <a:gd name="T4" fmla="*/ 82 w 370"/>
                    <a:gd name="T5" fmla="*/ 417 h 449"/>
                    <a:gd name="T6" fmla="*/ 82 w 370"/>
                    <a:gd name="T7" fmla="*/ 431 h 449"/>
                    <a:gd name="T8" fmla="*/ 88 w 370"/>
                    <a:gd name="T9" fmla="*/ 441 h 449"/>
                    <a:gd name="T10" fmla="*/ 102 w 370"/>
                    <a:gd name="T11" fmla="*/ 447 h 449"/>
                    <a:gd name="T12" fmla="*/ 120 w 370"/>
                    <a:gd name="T13" fmla="*/ 449 h 449"/>
                    <a:gd name="T14" fmla="*/ 152 w 370"/>
                    <a:gd name="T15" fmla="*/ 447 h 449"/>
                    <a:gd name="T16" fmla="*/ 178 w 370"/>
                    <a:gd name="T17" fmla="*/ 435 h 449"/>
                    <a:gd name="T18" fmla="*/ 194 w 370"/>
                    <a:gd name="T19" fmla="*/ 415 h 449"/>
                    <a:gd name="T20" fmla="*/ 198 w 370"/>
                    <a:gd name="T21" fmla="*/ 399 h 449"/>
                    <a:gd name="T22" fmla="*/ 200 w 370"/>
                    <a:gd name="T23" fmla="*/ 347 h 449"/>
                    <a:gd name="T24" fmla="*/ 204 w 370"/>
                    <a:gd name="T25" fmla="*/ 313 h 449"/>
                    <a:gd name="T26" fmla="*/ 218 w 370"/>
                    <a:gd name="T27" fmla="*/ 287 h 449"/>
                    <a:gd name="T28" fmla="*/ 230 w 370"/>
                    <a:gd name="T29" fmla="*/ 279 h 449"/>
                    <a:gd name="T30" fmla="*/ 244 w 370"/>
                    <a:gd name="T31" fmla="*/ 273 h 449"/>
                    <a:gd name="T32" fmla="*/ 280 w 370"/>
                    <a:gd name="T33" fmla="*/ 263 h 449"/>
                    <a:gd name="T34" fmla="*/ 302 w 370"/>
                    <a:gd name="T35" fmla="*/ 255 h 449"/>
                    <a:gd name="T36" fmla="*/ 326 w 370"/>
                    <a:gd name="T37" fmla="*/ 239 h 449"/>
                    <a:gd name="T38" fmla="*/ 348 w 370"/>
                    <a:gd name="T39" fmla="*/ 217 h 449"/>
                    <a:gd name="T40" fmla="*/ 366 w 370"/>
                    <a:gd name="T41" fmla="*/ 197 h 449"/>
                    <a:gd name="T42" fmla="*/ 370 w 370"/>
                    <a:gd name="T43" fmla="*/ 183 h 449"/>
                    <a:gd name="T44" fmla="*/ 366 w 370"/>
                    <a:gd name="T45" fmla="*/ 179 h 449"/>
                    <a:gd name="T46" fmla="*/ 358 w 370"/>
                    <a:gd name="T47" fmla="*/ 175 h 449"/>
                    <a:gd name="T48" fmla="*/ 320 w 370"/>
                    <a:gd name="T49" fmla="*/ 165 h 449"/>
                    <a:gd name="T50" fmla="*/ 270 w 370"/>
                    <a:gd name="T51" fmla="*/ 143 h 449"/>
                    <a:gd name="T52" fmla="*/ 224 w 370"/>
                    <a:gd name="T53" fmla="*/ 117 h 449"/>
                    <a:gd name="T54" fmla="*/ 214 w 370"/>
                    <a:gd name="T55" fmla="*/ 111 h 449"/>
                    <a:gd name="T56" fmla="*/ 238 w 370"/>
                    <a:gd name="T57" fmla="*/ 109 h 449"/>
                    <a:gd name="T58" fmla="*/ 264 w 370"/>
                    <a:gd name="T59" fmla="*/ 101 h 449"/>
                    <a:gd name="T60" fmla="*/ 272 w 370"/>
                    <a:gd name="T61" fmla="*/ 91 h 449"/>
                    <a:gd name="T62" fmla="*/ 276 w 370"/>
                    <a:gd name="T63" fmla="*/ 79 h 449"/>
                    <a:gd name="T64" fmla="*/ 270 w 370"/>
                    <a:gd name="T65" fmla="*/ 63 h 449"/>
                    <a:gd name="T66" fmla="*/ 262 w 370"/>
                    <a:gd name="T67" fmla="*/ 44 h 449"/>
                    <a:gd name="T68" fmla="*/ 260 w 370"/>
                    <a:gd name="T69" fmla="*/ 10 h 449"/>
                    <a:gd name="T70" fmla="*/ 256 w 370"/>
                    <a:gd name="T71" fmla="*/ 2 h 449"/>
                    <a:gd name="T72" fmla="*/ 242 w 370"/>
                    <a:gd name="T73" fmla="*/ 2 h 449"/>
                    <a:gd name="T74" fmla="*/ 222 w 370"/>
                    <a:gd name="T75" fmla="*/ 6 h 449"/>
                    <a:gd name="T76" fmla="*/ 172 w 370"/>
                    <a:gd name="T77" fmla="*/ 14 h 449"/>
                    <a:gd name="T78" fmla="*/ 102 w 370"/>
                    <a:gd name="T79" fmla="*/ 24 h 449"/>
                    <a:gd name="T80" fmla="*/ 62 w 370"/>
                    <a:gd name="T81" fmla="*/ 36 h 449"/>
                    <a:gd name="T82" fmla="*/ 46 w 370"/>
                    <a:gd name="T83" fmla="*/ 46 h 449"/>
                    <a:gd name="T84" fmla="*/ 22 w 370"/>
                    <a:gd name="T85" fmla="*/ 77 h 449"/>
                    <a:gd name="T86" fmla="*/ 6 w 370"/>
                    <a:gd name="T87" fmla="*/ 115 h 449"/>
                    <a:gd name="T88" fmla="*/ 0 w 370"/>
                    <a:gd name="T89" fmla="*/ 153 h 449"/>
                    <a:gd name="T90" fmla="*/ 6 w 370"/>
                    <a:gd name="T91" fmla="*/ 183 h 449"/>
                    <a:gd name="T92" fmla="*/ 18 w 370"/>
                    <a:gd name="T93" fmla="*/ 211 h 449"/>
                    <a:gd name="T94" fmla="*/ 44 w 370"/>
                    <a:gd name="T95" fmla="*/ 275 h 449"/>
                    <a:gd name="T96" fmla="*/ 54 w 370"/>
                    <a:gd name="T97" fmla="*/ 295 h 449"/>
                    <a:gd name="T98" fmla="*/ 66 w 370"/>
                    <a:gd name="T99" fmla="*/ 309 h 449"/>
                    <a:gd name="T100" fmla="*/ 102 w 370"/>
                    <a:gd name="T101" fmla="*/ 343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70" h="449">
                      <a:moveTo>
                        <a:pt x="102" y="359"/>
                      </a:moveTo>
                      <a:lnTo>
                        <a:pt x="102" y="359"/>
                      </a:lnTo>
                      <a:lnTo>
                        <a:pt x="96" y="371"/>
                      </a:lnTo>
                      <a:lnTo>
                        <a:pt x="90" y="385"/>
                      </a:lnTo>
                      <a:lnTo>
                        <a:pt x="84" y="401"/>
                      </a:lnTo>
                      <a:lnTo>
                        <a:pt x="82" y="417"/>
                      </a:lnTo>
                      <a:lnTo>
                        <a:pt x="82" y="425"/>
                      </a:lnTo>
                      <a:lnTo>
                        <a:pt x="82" y="431"/>
                      </a:lnTo>
                      <a:lnTo>
                        <a:pt x="86" y="437"/>
                      </a:lnTo>
                      <a:lnTo>
                        <a:pt x="88" y="441"/>
                      </a:lnTo>
                      <a:lnTo>
                        <a:pt x="94" y="445"/>
                      </a:lnTo>
                      <a:lnTo>
                        <a:pt x="102" y="447"/>
                      </a:lnTo>
                      <a:lnTo>
                        <a:pt x="102" y="447"/>
                      </a:lnTo>
                      <a:lnTo>
                        <a:pt x="120" y="449"/>
                      </a:lnTo>
                      <a:lnTo>
                        <a:pt x="136" y="449"/>
                      </a:lnTo>
                      <a:lnTo>
                        <a:pt x="152" y="447"/>
                      </a:lnTo>
                      <a:lnTo>
                        <a:pt x="166" y="443"/>
                      </a:lnTo>
                      <a:lnTo>
                        <a:pt x="178" y="435"/>
                      </a:lnTo>
                      <a:lnTo>
                        <a:pt x="188" y="427"/>
                      </a:lnTo>
                      <a:lnTo>
                        <a:pt x="194" y="415"/>
                      </a:lnTo>
                      <a:lnTo>
                        <a:pt x="198" y="399"/>
                      </a:lnTo>
                      <a:lnTo>
                        <a:pt x="198" y="399"/>
                      </a:lnTo>
                      <a:lnTo>
                        <a:pt x="198" y="363"/>
                      </a:lnTo>
                      <a:lnTo>
                        <a:pt x="200" y="347"/>
                      </a:lnTo>
                      <a:lnTo>
                        <a:pt x="200" y="329"/>
                      </a:lnTo>
                      <a:lnTo>
                        <a:pt x="204" y="313"/>
                      </a:lnTo>
                      <a:lnTo>
                        <a:pt x="210" y="299"/>
                      </a:lnTo>
                      <a:lnTo>
                        <a:pt x="218" y="287"/>
                      </a:lnTo>
                      <a:lnTo>
                        <a:pt x="224" y="283"/>
                      </a:lnTo>
                      <a:lnTo>
                        <a:pt x="230" y="279"/>
                      </a:lnTo>
                      <a:lnTo>
                        <a:pt x="230" y="279"/>
                      </a:lnTo>
                      <a:lnTo>
                        <a:pt x="244" y="273"/>
                      </a:lnTo>
                      <a:lnTo>
                        <a:pt x="256" y="269"/>
                      </a:lnTo>
                      <a:lnTo>
                        <a:pt x="280" y="263"/>
                      </a:lnTo>
                      <a:lnTo>
                        <a:pt x="292" y="259"/>
                      </a:lnTo>
                      <a:lnTo>
                        <a:pt x="302" y="255"/>
                      </a:lnTo>
                      <a:lnTo>
                        <a:pt x="314" y="249"/>
                      </a:lnTo>
                      <a:lnTo>
                        <a:pt x="326" y="239"/>
                      </a:lnTo>
                      <a:lnTo>
                        <a:pt x="326" y="239"/>
                      </a:lnTo>
                      <a:lnTo>
                        <a:pt x="348" y="217"/>
                      </a:lnTo>
                      <a:lnTo>
                        <a:pt x="358" y="207"/>
                      </a:lnTo>
                      <a:lnTo>
                        <a:pt x="366" y="197"/>
                      </a:lnTo>
                      <a:lnTo>
                        <a:pt x="370" y="189"/>
                      </a:lnTo>
                      <a:lnTo>
                        <a:pt x="370" y="183"/>
                      </a:lnTo>
                      <a:lnTo>
                        <a:pt x="368" y="181"/>
                      </a:lnTo>
                      <a:lnTo>
                        <a:pt x="366" y="179"/>
                      </a:lnTo>
                      <a:lnTo>
                        <a:pt x="358" y="175"/>
                      </a:lnTo>
                      <a:lnTo>
                        <a:pt x="358" y="175"/>
                      </a:lnTo>
                      <a:lnTo>
                        <a:pt x="338" y="171"/>
                      </a:lnTo>
                      <a:lnTo>
                        <a:pt x="320" y="165"/>
                      </a:lnTo>
                      <a:lnTo>
                        <a:pt x="298" y="157"/>
                      </a:lnTo>
                      <a:lnTo>
                        <a:pt x="270" y="143"/>
                      </a:lnTo>
                      <a:lnTo>
                        <a:pt x="270" y="143"/>
                      </a:lnTo>
                      <a:lnTo>
                        <a:pt x="224" y="117"/>
                      </a:lnTo>
                      <a:lnTo>
                        <a:pt x="214" y="111"/>
                      </a:lnTo>
                      <a:lnTo>
                        <a:pt x="214" y="111"/>
                      </a:lnTo>
                      <a:lnTo>
                        <a:pt x="226" y="111"/>
                      </a:lnTo>
                      <a:lnTo>
                        <a:pt x="238" y="109"/>
                      </a:lnTo>
                      <a:lnTo>
                        <a:pt x="252" y="105"/>
                      </a:lnTo>
                      <a:lnTo>
                        <a:pt x="264" y="101"/>
                      </a:lnTo>
                      <a:lnTo>
                        <a:pt x="268" y="97"/>
                      </a:lnTo>
                      <a:lnTo>
                        <a:pt x="272" y="91"/>
                      </a:lnTo>
                      <a:lnTo>
                        <a:pt x="274" y="87"/>
                      </a:lnTo>
                      <a:lnTo>
                        <a:pt x="276" y="79"/>
                      </a:lnTo>
                      <a:lnTo>
                        <a:pt x="274" y="71"/>
                      </a:lnTo>
                      <a:lnTo>
                        <a:pt x="270" y="63"/>
                      </a:lnTo>
                      <a:lnTo>
                        <a:pt x="270" y="63"/>
                      </a:lnTo>
                      <a:lnTo>
                        <a:pt x="262" y="44"/>
                      </a:lnTo>
                      <a:lnTo>
                        <a:pt x="260" y="30"/>
                      </a:lnTo>
                      <a:lnTo>
                        <a:pt x="260" y="10"/>
                      </a:lnTo>
                      <a:lnTo>
                        <a:pt x="258" y="4"/>
                      </a:lnTo>
                      <a:lnTo>
                        <a:pt x="256" y="2"/>
                      </a:lnTo>
                      <a:lnTo>
                        <a:pt x="252" y="0"/>
                      </a:lnTo>
                      <a:lnTo>
                        <a:pt x="242" y="2"/>
                      </a:lnTo>
                      <a:lnTo>
                        <a:pt x="222" y="6"/>
                      </a:lnTo>
                      <a:lnTo>
                        <a:pt x="222" y="6"/>
                      </a:lnTo>
                      <a:lnTo>
                        <a:pt x="198" y="12"/>
                      </a:lnTo>
                      <a:lnTo>
                        <a:pt x="172" y="14"/>
                      </a:lnTo>
                      <a:lnTo>
                        <a:pt x="124" y="20"/>
                      </a:lnTo>
                      <a:lnTo>
                        <a:pt x="102" y="24"/>
                      </a:lnTo>
                      <a:lnTo>
                        <a:pt x="80" y="30"/>
                      </a:lnTo>
                      <a:lnTo>
                        <a:pt x="62" y="36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32" y="60"/>
                      </a:lnTo>
                      <a:lnTo>
                        <a:pt x="22" y="77"/>
                      </a:lnTo>
                      <a:lnTo>
                        <a:pt x="12" y="95"/>
                      </a:lnTo>
                      <a:lnTo>
                        <a:pt x="6" y="115"/>
                      </a:lnTo>
                      <a:lnTo>
                        <a:pt x="2" y="135"/>
                      </a:lnTo>
                      <a:lnTo>
                        <a:pt x="0" y="153"/>
                      </a:lnTo>
                      <a:lnTo>
                        <a:pt x="2" y="169"/>
                      </a:lnTo>
                      <a:lnTo>
                        <a:pt x="6" y="183"/>
                      </a:lnTo>
                      <a:lnTo>
                        <a:pt x="6" y="183"/>
                      </a:lnTo>
                      <a:lnTo>
                        <a:pt x="18" y="211"/>
                      </a:lnTo>
                      <a:lnTo>
                        <a:pt x="32" y="245"/>
                      </a:lnTo>
                      <a:lnTo>
                        <a:pt x="44" y="275"/>
                      </a:lnTo>
                      <a:lnTo>
                        <a:pt x="50" y="287"/>
                      </a:lnTo>
                      <a:lnTo>
                        <a:pt x="54" y="295"/>
                      </a:lnTo>
                      <a:lnTo>
                        <a:pt x="54" y="295"/>
                      </a:lnTo>
                      <a:lnTo>
                        <a:pt x="66" y="309"/>
                      </a:lnTo>
                      <a:lnTo>
                        <a:pt x="82" y="325"/>
                      </a:lnTo>
                      <a:lnTo>
                        <a:pt x="102" y="343"/>
                      </a:lnTo>
                      <a:lnTo>
                        <a:pt x="102" y="359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121">
                  <a:extLst>
                    <a:ext uri="{FF2B5EF4-FFF2-40B4-BE49-F238E27FC236}">
                      <a16:creationId xmlns:a16="http://schemas.microsoft.com/office/drawing/2014/main" id="{2F1699CD-6A12-4D48-A6FE-B9083217D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6" y="1312"/>
                  <a:ext cx="366" cy="290"/>
                </a:xfrm>
                <a:custGeom>
                  <a:avLst/>
                  <a:gdLst>
                    <a:gd name="T0" fmla="*/ 90 w 366"/>
                    <a:gd name="T1" fmla="*/ 0 h 290"/>
                    <a:gd name="T2" fmla="*/ 52 w 366"/>
                    <a:gd name="T3" fmla="*/ 10 h 290"/>
                    <a:gd name="T4" fmla="*/ 24 w 366"/>
                    <a:gd name="T5" fmla="*/ 26 h 290"/>
                    <a:gd name="T6" fmla="*/ 18 w 366"/>
                    <a:gd name="T7" fmla="*/ 32 h 290"/>
                    <a:gd name="T8" fmla="*/ 6 w 366"/>
                    <a:gd name="T9" fmla="*/ 64 h 290"/>
                    <a:gd name="T10" fmla="*/ 2 w 366"/>
                    <a:gd name="T11" fmla="*/ 88 h 290"/>
                    <a:gd name="T12" fmla="*/ 0 w 366"/>
                    <a:gd name="T13" fmla="*/ 86 h 290"/>
                    <a:gd name="T14" fmla="*/ 2 w 366"/>
                    <a:gd name="T15" fmla="*/ 80 h 290"/>
                    <a:gd name="T16" fmla="*/ 14 w 366"/>
                    <a:gd name="T17" fmla="*/ 78 h 290"/>
                    <a:gd name="T18" fmla="*/ 50 w 366"/>
                    <a:gd name="T19" fmla="*/ 96 h 290"/>
                    <a:gd name="T20" fmla="*/ 94 w 366"/>
                    <a:gd name="T21" fmla="*/ 124 h 290"/>
                    <a:gd name="T22" fmla="*/ 148 w 366"/>
                    <a:gd name="T23" fmla="*/ 162 h 290"/>
                    <a:gd name="T24" fmla="*/ 162 w 366"/>
                    <a:gd name="T25" fmla="*/ 176 h 290"/>
                    <a:gd name="T26" fmla="*/ 174 w 366"/>
                    <a:gd name="T27" fmla="*/ 186 h 290"/>
                    <a:gd name="T28" fmla="*/ 190 w 366"/>
                    <a:gd name="T29" fmla="*/ 198 h 290"/>
                    <a:gd name="T30" fmla="*/ 194 w 366"/>
                    <a:gd name="T31" fmla="*/ 208 h 290"/>
                    <a:gd name="T32" fmla="*/ 194 w 366"/>
                    <a:gd name="T33" fmla="*/ 216 h 290"/>
                    <a:gd name="T34" fmla="*/ 190 w 366"/>
                    <a:gd name="T35" fmla="*/ 224 h 290"/>
                    <a:gd name="T36" fmla="*/ 162 w 366"/>
                    <a:gd name="T37" fmla="*/ 244 h 290"/>
                    <a:gd name="T38" fmla="*/ 154 w 366"/>
                    <a:gd name="T39" fmla="*/ 256 h 290"/>
                    <a:gd name="T40" fmla="*/ 158 w 366"/>
                    <a:gd name="T41" fmla="*/ 266 h 290"/>
                    <a:gd name="T42" fmla="*/ 178 w 366"/>
                    <a:gd name="T43" fmla="*/ 280 h 290"/>
                    <a:gd name="T44" fmla="*/ 190 w 366"/>
                    <a:gd name="T45" fmla="*/ 284 h 290"/>
                    <a:gd name="T46" fmla="*/ 212 w 366"/>
                    <a:gd name="T47" fmla="*/ 290 h 290"/>
                    <a:gd name="T48" fmla="*/ 244 w 366"/>
                    <a:gd name="T49" fmla="*/ 288 h 290"/>
                    <a:gd name="T50" fmla="*/ 282 w 366"/>
                    <a:gd name="T51" fmla="*/ 272 h 290"/>
                    <a:gd name="T52" fmla="*/ 312 w 366"/>
                    <a:gd name="T53" fmla="*/ 246 h 290"/>
                    <a:gd name="T54" fmla="*/ 322 w 366"/>
                    <a:gd name="T55" fmla="*/ 232 h 290"/>
                    <a:gd name="T56" fmla="*/ 358 w 366"/>
                    <a:gd name="T57" fmla="*/ 156 h 290"/>
                    <a:gd name="T58" fmla="*/ 366 w 366"/>
                    <a:gd name="T59" fmla="*/ 124 h 290"/>
                    <a:gd name="T60" fmla="*/ 364 w 366"/>
                    <a:gd name="T61" fmla="*/ 112 h 290"/>
                    <a:gd name="T62" fmla="*/ 362 w 366"/>
                    <a:gd name="T63" fmla="*/ 112 h 290"/>
                    <a:gd name="T64" fmla="*/ 346 w 366"/>
                    <a:gd name="T65" fmla="*/ 118 h 290"/>
                    <a:gd name="T66" fmla="*/ 302 w 366"/>
                    <a:gd name="T67" fmla="*/ 140 h 290"/>
                    <a:gd name="T68" fmla="*/ 282 w 366"/>
                    <a:gd name="T69" fmla="*/ 144 h 290"/>
                    <a:gd name="T70" fmla="*/ 272 w 366"/>
                    <a:gd name="T71" fmla="*/ 142 h 290"/>
                    <a:gd name="T72" fmla="*/ 228 w 366"/>
                    <a:gd name="T73" fmla="*/ 130 h 290"/>
                    <a:gd name="T74" fmla="*/ 186 w 366"/>
                    <a:gd name="T75" fmla="*/ 112 h 290"/>
                    <a:gd name="T76" fmla="*/ 172 w 366"/>
                    <a:gd name="T77" fmla="*/ 98 h 290"/>
                    <a:gd name="T78" fmla="*/ 114 w 366"/>
                    <a:gd name="T79" fmla="*/ 40 h 290"/>
                    <a:gd name="T80" fmla="*/ 112 w 366"/>
                    <a:gd name="T81" fmla="*/ 34 h 290"/>
                    <a:gd name="T82" fmla="*/ 106 w 366"/>
                    <a:gd name="T83" fmla="*/ 12 h 290"/>
                    <a:gd name="T84" fmla="*/ 96 w 366"/>
                    <a:gd name="T85" fmla="*/ 2 h 290"/>
                    <a:gd name="T86" fmla="*/ 90 w 366"/>
                    <a:gd name="T87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66" h="290">
                      <a:moveTo>
                        <a:pt x="90" y="0"/>
                      </a:moveTo>
                      <a:lnTo>
                        <a:pt x="90" y="0"/>
                      </a:lnTo>
                      <a:lnTo>
                        <a:pt x="72" y="2"/>
                      </a:lnTo>
                      <a:lnTo>
                        <a:pt x="52" y="10"/>
                      </a:lnTo>
                      <a:lnTo>
                        <a:pt x="32" y="20"/>
                      </a:lnTo>
                      <a:lnTo>
                        <a:pt x="24" y="26"/>
                      </a:lnTo>
                      <a:lnTo>
                        <a:pt x="18" y="32"/>
                      </a:lnTo>
                      <a:lnTo>
                        <a:pt x="18" y="32"/>
                      </a:lnTo>
                      <a:lnTo>
                        <a:pt x="12" y="46"/>
                      </a:lnTo>
                      <a:lnTo>
                        <a:pt x="6" y="64"/>
                      </a:lnTo>
                      <a:lnTo>
                        <a:pt x="2" y="88"/>
                      </a:lnTo>
                      <a:lnTo>
                        <a:pt x="2" y="88"/>
                      </a:lnTo>
                      <a:lnTo>
                        <a:pt x="2" y="88"/>
                      </a:lnTo>
                      <a:lnTo>
                        <a:pt x="0" y="86"/>
                      </a:lnTo>
                      <a:lnTo>
                        <a:pt x="0" y="82"/>
                      </a:lnTo>
                      <a:lnTo>
                        <a:pt x="2" y="80"/>
                      </a:lnTo>
                      <a:lnTo>
                        <a:pt x="6" y="78"/>
                      </a:lnTo>
                      <a:lnTo>
                        <a:pt x="14" y="78"/>
                      </a:lnTo>
                      <a:lnTo>
                        <a:pt x="28" y="84"/>
                      </a:lnTo>
                      <a:lnTo>
                        <a:pt x="50" y="96"/>
                      </a:lnTo>
                      <a:lnTo>
                        <a:pt x="50" y="96"/>
                      </a:lnTo>
                      <a:lnTo>
                        <a:pt x="94" y="124"/>
                      </a:lnTo>
                      <a:lnTo>
                        <a:pt x="126" y="144"/>
                      </a:lnTo>
                      <a:lnTo>
                        <a:pt x="148" y="162"/>
                      </a:lnTo>
                      <a:lnTo>
                        <a:pt x="162" y="176"/>
                      </a:lnTo>
                      <a:lnTo>
                        <a:pt x="162" y="176"/>
                      </a:lnTo>
                      <a:lnTo>
                        <a:pt x="168" y="182"/>
                      </a:lnTo>
                      <a:lnTo>
                        <a:pt x="174" y="186"/>
                      </a:lnTo>
                      <a:lnTo>
                        <a:pt x="186" y="194"/>
                      </a:lnTo>
                      <a:lnTo>
                        <a:pt x="190" y="198"/>
                      </a:lnTo>
                      <a:lnTo>
                        <a:pt x="194" y="202"/>
                      </a:lnTo>
                      <a:lnTo>
                        <a:pt x="194" y="208"/>
                      </a:lnTo>
                      <a:lnTo>
                        <a:pt x="194" y="216"/>
                      </a:lnTo>
                      <a:lnTo>
                        <a:pt x="194" y="216"/>
                      </a:lnTo>
                      <a:lnTo>
                        <a:pt x="192" y="220"/>
                      </a:lnTo>
                      <a:lnTo>
                        <a:pt x="190" y="224"/>
                      </a:lnTo>
                      <a:lnTo>
                        <a:pt x="180" y="230"/>
                      </a:lnTo>
                      <a:lnTo>
                        <a:pt x="162" y="244"/>
                      </a:lnTo>
                      <a:lnTo>
                        <a:pt x="156" y="252"/>
                      </a:lnTo>
                      <a:lnTo>
                        <a:pt x="154" y="256"/>
                      </a:lnTo>
                      <a:lnTo>
                        <a:pt x="156" y="260"/>
                      </a:lnTo>
                      <a:lnTo>
                        <a:pt x="158" y="266"/>
                      </a:lnTo>
                      <a:lnTo>
                        <a:pt x="162" y="270"/>
                      </a:lnTo>
                      <a:lnTo>
                        <a:pt x="178" y="280"/>
                      </a:lnTo>
                      <a:lnTo>
                        <a:pt x="178" y="280"/>
                      </a:lnTo>
                      <a:lnTo>
                        <a:pt x="190" y="284"/>
                      </a:lnTo>
                      <a:lnTo>
                        <a:pt x="200" y="288"/>
                      </a:lnTo>
                      <a:lnTo>
                        <a:pt x="212" y="290"/>
                      </a:lnTo>
                      <a:lnTo>
                        <a:pt x="222" y="290"/>
                      </a:lnTo>
                      <a:lnTo>
                        <a:pt x="244" y="288"/>
                      </a:lnTo>
                      <a:lnTo>
                        <a:pt x="264" y="282"/>
                      </a:lnTo>
                      <a:lnTo>
                        <a:pt x="282" y="272"/>
                      </a:lnTo>
                      <a:lnTo>
                        <a:pt x="298" y="260"/>
                      </a:lnTo>
                      <a:lnTo>
                        <a:pt x="312" y="246"/>
                      </a:lnTo>
                      <a:lnTo>
                        <a:pt x="322" y="232"/>
                      </a:lnTo>
                      <a:lnTo>
                        <a:pt x="322" y="232"/>
                      </a:lnTo>
                      <a:lnTo>
                        <a:pt x="340" y="196"/>
                      </a:lnTo>
                      <a:lnTo>
                        <a:pt x="358" y="156"/>
                      </a:lnTo>
                      <a:lnTo>
                        <a:pt x="364" y="138"/>
                      </a:lnTo>
                      <a:lnTo>
                        <a:pt x="366" y="124"/>
                      </a:lnTo>
                      <a:lnTo>
                        <a:pt x="366" y="114"/>
                      </a:lnTo>
                      <a:lnTo>
                        <a:pt x="364" y="112"/>
                      </a:lnTo>
                      <a:lnTo>
                        <a:pt x="362" y="112"/>
                      </a:lnTo>
                      <a:lnTo>
                        <a:pt x="362" y="112"/>
                      </a:lnTo>
                      <a:lnTo>
                        <a:pt x="354" y="114"/>
                      </a:lnTo>
                      <a:lnTo>
                        <a:pt x="346" y="118"/>
                      </a:lnTo>
                      <a:lnTo>
                        <a:pt x="324" y="128"/>
                      </a:lnTo>
                      <a:lnTo>
                        <a:pt x="302" y="140"/>
                      </a:lnTo>
                      <a:lnTo>
                        <a:pt x="292" y="142"/>
                      </a:lnTo>
                      <a:lnTo>
                        <a:pt x="282" y="144"/>
                      </a:lnTo>
                      <a:lnTo>
                        <a:pt x="282" y="144"/>
                      </a:lnTo>
                      <a:lnTo>
                        <a:pt x="272" y="142"/>
                      </a:lnTo>
                      <a:lnTo>
                        <a:pt x="258" y="140"/>
                      </a:lnTo>
                      <a:lnTo>
                        <a:pt x="228" y="130"/>
                      </a:lnTo>
                      <a:lnTo>
                        <a:pt x="202" y="120"/>
                      </a:lnTo>
                      <a:lnTo>
                        <a:pt x="186" y="112"/>
                      </a:lnTo>
                      <a:lnTo>
                        <a:pt x="186" y="112"/>
                      </a:lnTo>
                      <a:lnTo>
                        <a:pt x="172" y="98"/>
                      </a:lnTo>
                      <a:lnTo>
                        <a:pt x="148" y="74"/>
                      </a:lnTo>
                      <a:lnTo>
                        <a:pt x="114" y="40"/>
                      </a:lnTo>
                      <a:lnTo>
                        <a:pt x="114" y="40"/>
                      </a:lnTo>
                      <a:lnTo>
                        <a:pt x="112" y="34"/>
                      </a:lnTo>
                      <a:lnTo>
                        <a:pt x="108" y="20"/>
                      </a:lnTo>
                      <a:lnTo>
                        <a:pt x="106" y="12"/>
                      </a:lnTo>
                      <a:lnTo>
                        <a:pt x="102" y="6"/>
                      </a:lnTo>
                      <a:lnTo>
                        <a:pt x="96" y="2"/>
                      </a:lnTo>
                      <a:lnTo>
                        <a:pt x="90" y="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122">
                  <a:extLst>
                    <a:ext uri="{FF2B5EF4-FFF2-40B4-BE49-F238E27FC236}">
                      <a16:creationId xmlns:a16="http://schemas.microsoft.com/office/drawing/2014/main" id="{12C4D1AC-41F1-429E-B885-FDDE1BAEE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4" y="1366"/>
                  <a:ext cx="112" cy="130"/>
                </a:xfrm>
                <a:custGeom>
                  <a:avLst/>
                  <a:gdLst>
                    <a:gd name="T0" fmla="*/ 80 w 112"/>
                    <a:gd name="T1" fmla="*/ 2 h 130"/>
                    <a:gd name="T2" fmla="*/ 80 w 112"/>
                    <a:gd name="T3" fmla="*/ 2 h 130"/>
                    <a:gd name="T4" fmla="*/ 70 w 112"/>
                    <a:gd name="T5" fmla="*/ 10 h 130"/>
                    <a:gd name="T6" fmla="*/ 58 w 112"/>
                    <a:gd name="T7" fmla="*/ 20 h 130"/>
                    <a:gd name="T8" fmla="*/ 30 w 112"/>
                    <a:gd name="T9" fmla="*/ 48 h 130"/>
                    <a:gd name="T10" fmla="*/ 8 w 112"/>
                    <a:gd name="T11" fmla="*/ 74 h 130"/>
                    <a:gd name="T12" fmla="*/ 2 w 112"/>
                    <a:gd name="T13" fmla="*/ 84 h 130"/>
                    <a:gd name="T14" fmla="*/ 0 w 112"/>
                    <a:gd name="T15" fmla="*/ 90 h 130"/>
                    <a:gd name="T16" fmla="*/ 0 w 112"/>
                    <a:gd name="T17" fmla="*/ 90 h 130"/>
                    <a:gd name="T18" fmla="*/ 6 w 112"/>
                    <a:gd name="T19" fmla="*/ 100 h 130"/>
                    <a:gd name="T20" fmla="*/ 20 w 112"/>
                    <a:gd name="T21" fmla="*/ 114 h 130"/>
                    <a:gd name="T22" fmla="*/ 36 w 112"/>
                    <a:gd name="T23" fmla="*/ 126 h 130"/>
                    <a:gd name="T24" fmla="*/ 42 w 112"/>
                    <a:gd name="T25" fmla="*/ 130 h 130"/>
                    <a:gd name="T26" fmla="*/ 48 w 112"/>
                    <a:gd name="T27" fmla="*/ 130 h 130"/>
                    <a:gd name="T28" fmla="*/ 48 w 112"/>
                    <a:gd name="T29" fmla="*/ 130 h 130"/>
                    <a:gd name="T30" fmla="*/ 54 w 112"/>
                    <a:gd name="T31" fmla="*/ 126 h 130"/>
                    <a:gd name="T32" fmla="*/ 64 w 112"/>
                    <a:gd name="T33" fmla="*/ 116 h 130"/>
                    <a:gd name="T34" fmla="*/ 86 w 112"/>
                    <a:gd name="T35" fmla="*/ 86 h 130"/>
                    <a:gd name="T36" fmla="*/ 112 w 112"/>
                    <a:gd name="T37" fmla="*/ 42 h 130"/>
                    <a:gd name="T38" fmla="*/ 112 w 112"/>
                    <a:gd name="T39" fmla="*/ 42 h 130"/>
                    <a:gd name="T40" fmla="*/ 110 w 112"/>
                    <a:gd name="T41" fmla="*/ 34 h 130"/>
                    <a:gd name="T42" fmla="*/ 106 w 112"/>
                    <a:gd name="T43" fmla="*/ 16 h 130"/>
                    <a:gd name="T44" fmla="*/ 100 w 112"/>
                    <a:gd name="T45" fmla="*/ 8 h 130"/>
                    <a:gd name="T46" fmla="*/ 96 w 112"/>
                    <a:gd name="T47" fmla="*/ 2 h 130"/>
                    <a:gd name="T48" fmla="*/ 88 w 112"/>
                    <a:gd name="T49" fmla="*/ 0 h 130"/>
                    <a:gd name="T50" fmla="*/ 84 w 112"/>
                    <a:gd name="T51" fmla="*/ 0 h 130"/>
                    <a:gd name="T52" fmla="*/ 80 w 112"/>
                    <a:gd name="T53" fmla="*/ 2 h 130"/>
                    <a:gd name="T54" fmla="*/ 80 w 112"/>
                    <a:gd name="T55" fmla="*/ 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" h="130">
                      <a:moveTo>
                        <a:pt x="80" y="2"/>
                      </a:moveTo>
                      <a:lnTo>
                        <a:pt x="80" y="2"/>
                      </a:lnTo>
                      <a:lnTo>
                        <a:pt x="70" y="10"/>
                      </a:lnTo>
                      <a:lnTo>
                        <a:pt x="58" y="20"/>
                      </a:lnTo>
                      <a:lnTo>
                        <a:pt x="30" y="48"/>
                      </a:lnTo>
                      <a:lnTo>
                        <a:pt x="8" y="74"/>
                      </a:lnTo>
                      <a:lnTo>
                        <a:pt x="2" y="84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6" y="100"/>
                      </a:lnTo>
                      <a:lnTo>
                        <a:pt x="20" y="114"/>
                      </a:lnTo>
                      <a:lnTo>
                        <a:pt x="36" y="126"/>
                      </a:lnTo>
                      <a:lnTo>
                        <a:pt x="42" y="130"/>
                      </a:lnTo>
                      <a:lnTo>
                        <a:pt x="48" y="130"/>
                      </a:lnTo>
                      <a:lnTo>
                        <a:pt x="48" y="130"/>
                      </a:lnTo>
                      <a:lnTo>
                        <a:pt x="54" y="126"/>
                      </a:lnTo>
                      <a:lnTo>
                        <a:pt x="64" y="116"/>
                      </a:lnTo>
                      <a:lnTo>
                        <a:pt x="86" y="86"/>
                      </a:lnTo>
                      <a:lnTo>
                        <a:pt x="112" y="42"/>
                      </a:lnTo>
                      <a:lnTo>
                        <a:pt x="112" y="42"/>
                      </a:lnTo>
                      <a:lnTo>
                        <a:pt x="110" y="34"/>
                      </a:lnTo>
                      <a:lnTo>
                        <a:pt x="106" y="16"/>
                      </a:lnTo>
                      <a:lnTo>
                        <a:pt x="100" y="8"/>
                      </a:lnTo>
                      <a:lnTo>
                        <a:pt x="96" y="2"/>
                      </a:lnTo>
                      <a:lnTo>
                        <a:pt x="88" y="0"/>
                      </a:lnTo>
                      <a:lnTo>
                        <a:pt x="84" y="0"/>
                      </a:lnTo>
                      <a:lnTo>
                        <a:pt x="80" y="2"/>
                      </a:lnTo>
                      <a:lnTo>
                        <a:pt x="80" y="2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123">
                  <a:extLst>
                    <a:ext uri="{FF2B5EF4-FFF2-40B4-BE49-F238E27FC236}">
                      <a16:creationId xmlns:a16="http://schemas.microsoft.com/office/drawing/2014/main" id="{38974D20-1ACE-4BD9-89BE-BA72EE6C5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6" y="3313"/>
                  <a:ext cx="192" cy="576"/>
                </a:xfrm>
                <a:custGeom>
                  <a:avLst/>
                  <a:gdLst>
                    <a:gd name="T0" fmla="*/ 192 w 192"/>
                    <a:gd name="T1" fmla="*/ 16 h 576"/>
                    <a:gd name="T2" fmla="*/ 192 w 192"/>
                    <a:gd name="T3" fmla="*/ 16 h 576"/>
                    <a:gd name="T4" fmla="*/ 184 w 192"/>
                    <a:gd name="T5" fmla="*/ 116 h 576"/>
                    <a:gd name="T6" fmla="*/ 174 w 192"/>
                    <a:gd name="T7" fmla="*/ 206 h 576"/>
                    <a:gd name="T8" fmla="*/ 164 w 192"/>
                    <a:gd name="T9" fmla="*/ 310 h 576"/>
                    <a:gd name="T10" fmla="*/ 156 w 192"/>
                    <a:gd name="T11" fmla="*/ 360 h 576"/>
                    <a:gd name="T12" fmla="*/ 148 w 192"/>
                    <a:gd name="T13" fmla="*/ 410 h 576"/>
                    <a:gd name="T14" fmla="*/ 138 w 192"/>
                    <a:gd name="T15" fmla="*/ 456 h 576"/>
                    <a:gd name="T16" fmla="*/ 130 w 192"/>
                    <a:gd name="T17" fmla="*/ 496 h 576"/>
                    <a:gd name="T18" fmla="*/ 118 w 192"/>
                    <a:gd name="T19" fmla="*/ 530 h 576"/>
                    <a:gd name="T20" fmla="*/ 112 w 192"/>
                    <a:gd name="T21" fmla="*/ 544 h 576"/>
                    <a:gd name="T22" fmla="*/ 106 w 192"/>
                    <a:gd name="T23" fmla="*/ 556 h 576"/>
                    <a:gd name="T24" fmla="*/ 100 w 192"/>
                    <a:gd name="T25" fmla="*/ 566 h 576"/>
                    <a:gd name="T26" fmla="*/ 94 w 192"/>
                    <a:gd name="T27" fmla="*/ 572 h 576"/>
                    <a:gd name="T28" fmla="*/ 86 w 192"/>
                    <a:gd name="T29" fmla="*/ 576 h 576"/>
                    <a:gd name="T30" fmla="*/ 80 w 192"/>
                    <a:gd name="T31" fmla="*/ 576 h 576"/>
                    <a:gd name="T32" fmla="*/ 80 w 192"/>
                    <a:gd name="T33" fmla="*/ 576 h 576"/>
                    <a:gd name="T34" fmla="*/ 74 w 192"/>
                    <a:gd name="T35" fmla="*/ 574 h 576"/>
                    <a:gd name="T36" fmla="*/ 66 w 192"/>
                    <a:gd name="T37" fmla="*/ 572 h 576"/>
                    <a:gd name="T38" fmla="*/ 54 w 192"/>
                    <a:gd name="T39" fmla="*/ 562 h 576"/>
                    <a:gd name="T40" fmla="*/ 44 w 192"/>
                    <a:gd name="T41" fmla="*/ 548 h 576"/>
                    <a:gd name="T42" fmla="*/ 36 w 192"/>
                    <a:gd name="T43" fmla="*/ 532 h 576"/>
                    <a:gd name="T44" fmla="*/ 28 w 192"/>
                    <a:gd name="T45" fmla="*/ 514 h 576"/>
                    <a:gd name="T46" fmla="*/ 22 w 192"/>
                    <a:gd name="T47" fmla="*/ 494 h 576"/>
                    <a:gd name="T48" fmla="*/ 14 w 192"/>
                    <a:gd name="T49" fmla="*/ 448 h 576"/>
                    <a:gd name="T50" fmla="*/ 8 w 192"/>
                    <a:gd name="T51" fmla="*/ 406 h 576"/>
                    <a:gd name="T52" fmla="*/ 4 w 192"/>
                    <a:gd name="T53" fmla="*/ 366 h 576"/>
                    <a:gd name="T54" fmla="*/ 2 w 192"/>
                    <a:gd name="T55" fmla="*/ 340 h 576"/>
                    <a:gd name="T56" fmla="*/ 0 w 192"/>
                    <a:gd name="T57" fmla="*/ 328 h 576"/>
                    <a:gd name="T58" fmla="*/ 0 w 192"/>
                    <a:gd name="T59" fmla="*/ 328 h 576"/>
                    <a:gd name="T60" fmla="*/ 2 w 192"/>
                    <a:gd name="T61" fmla="*/ 314 h 576"/>
                    <a:gd name="T62" fmla="*/ 10 w 192"/>
                    <a:gd name="T63" fmla="*/ 278 h 576"/>
                    <a:gd name="T64" fmla="*/ 38 w 192"/>
                    <a:gd name="T65" fmla="*/ 168 h 576"/>
                    <a:gd name="T66" fmla="*/ 80 w 192"/>
                    <a:gd name="T67" fmla="*/ 8 h 576"/>
                    <a:gd name="T68" fmla="*/ 80 w 192"/>
                    <a:gd name="T69" fmla="*/ 8 h 576"/>
                    <a:gd name="T70" fmla="*/ 84 w 192"/>
                    <a:gd name="T71" fmla="*/ 6 h 576"/>
                    <a:gd name="T72" fmla="*/ 98 w 192"/>
                    <a:gd name="T73" fmla="*/ 4 h 576"/>
                    <a:gd name="T74" fmla="*/ 116 w 192"/>
                    <a:gd name="T75" fmla="*/ 2 h 576"/>
                    <a:gd name="T76" fmla="*/ 138 w 192"/>
                    <a:gd name="T77" fmla="*/ 0 h 576"/>
                    <a:gd name="T78" fmla="*/ 158 w 192"/>
                    <a:gd name="T79" fmla="*/ 2 h 576"/>
                    <a:gd name="T80" fmla="*/ 176 w 192"/>
                    <a:gd name="T81" fmla="*/ 4 h 576"/>
                    <a:gd name="T82" fmla="*/ 184 w 192"/>
                    <a:gd name="T83" fmla="*/ 6 h 576"/>
                    <a:gd name="T84" fmla="*/ 188 w 192"/>
                    <a:gd name="T85" fmla="*/ 8 h 576"/>
                    <a:gd name="T86" fmla="*/ 192 w 192"/>
                    <a:gd name="T87" fmla="*/ 12 h 576"/>
                    <a:gd name="T88" fmla="*/ 192 w 192"/>
                    <a:gd name="T89" fmla="*/ 16 h 576"/>
                    <a:gd name="T90" fmla="*/ 192 w 192"/>
                    <a:gd name="T91" fmla="*/ 1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576">
                      <a:moveTo>
                        <a:pt x="192" y="16"/>
                      </a:moveTo>
                      <a:lnTo>
                        <a:pt x="192" y="16"/>
                      </a:lnTo>
                      <a:lnTo>
                        <a:pt x="184" y="116"/>
                      </a:lnTo>
                      <a:lnTo>
                        <a:pt x="174" y="206"/>
                      </a:lnTo>
                      <a:lnTo>
                        <a:pt x="164" y="310"/>
                      </a:lnTo>
                      <a:lnTo>
                        <a:pt x="156" y="360"/>
                      </a:lnTo>
                      <a:lnTo>
                        <a:pt x="148" y="410"/>
                      </a:lnTo>
                      <a:lnTo>
                        <a:pt x="138" y="456"/>
                      </a:lnTo>
                      <a:lnTo>
                        <a:pt x="130" y="496"/>
                      </a:lnTo>
                      <a:lnTo>
                        <a:pt x="118" y="530"/>
                      </a:lnTo>
                      <a:lnTo>
                        <a:pt x="112" y="544"/>
                      </a:lnTo>
                      <a:lnTo>
                        <a:pt x="106" y="556"/>
                      </a:lnTo>
                      <a:lnTo>
                        <a:pt x="100" y="566"/>
                      </a:lnTo>
                      <a:lnTo>
                        <a:pt x="94" y="572"/>
                      </a:lnTo>
                      <a:lnTo>
                        <a:pt x="86" y="576"/>
                      </a:lnTo>
                      <a:lnTo>
                        <a:pt x="80" y="576"/>
                      </a:lnTo>
                      <a:lnTo>
                        <a:pt x="80" y="576"/>
                      </a:lnTo>
                      <a:lnTo>
                        <a:pt x="74" y="574"/>
                      </a:lnTo>
                      <a:lnTo>
                        <a:pt x="66" y="572"/>
                      </a:lnTo>
                      <a:lnTo>
                        <a:pt x="54" y="562"/>
                      </a:lnTo>
                      <a:lnTo>
                        <a:pt x="44" y="548"/>
                      </a:lnTo>
                      <a:lnTo>
                        <a:pt x="36" y="532"/>
                      </a:lnTo>
                      <a:lnTo>
                        <a:pt x="28" y="514"/>
                      </a:lnTo>
                      <a:lnTo>
                        <a:pt x="22" y="494"/>
                      </a:lnTo>
                      <a:lnTo>
                        <a:pt x="14" y="448"/>
                      </a:lnTo>
                      <a:lnTo>
                        <a:pt x="8" y="406"/>
                      </a:lnTo>
                      <a:lnTo>
                        <a:pt x="4" y="366"/>
                      </a:lnTo>
                      <a:lnTo>
                        <a:pt x="2" y="340"/>
                      </a:lnTo>
                      <a:lnTo>
                        <a:pt x="0" y="328"/>
                      </a:lnTo>
                      <a:lnTo>
                        <a:pt x="0" y="328"/>
                      </a:lnTo>
                      <a:lnTo>
                        <a:pt x="2" y="314"/>
                      </a:lnTo>
                      <a:lnTo>
                        <a:pt x="10" y="278"/>
                      </a:lnTo>
                      <a:lnTo>
                        <a:pt x="38" y="168"/>
                      </a:lnTo>
                      <a:lnTo>
                        <a:pt x="80" y="8"/>
                      </a:lnTo>
                      <a:lnTo>
                        <a:pt x="80" y="8"/>
                      </a:lnTo>
                      <a:lnTo>
                        <a:pt x="84" y="6"/>
                      </a:lnTo>
                      <a:lnTo>
                        <a:pt x="98" y="4"/>
                      </a:lnTo>
                      <a:lnTo>
                        <a:pt x="116" y="2"/>
                      </a:lnTo>
                      <a:lnTo>
                        <a:pt x="138" y="0"/>
                      </a:lnTo>
                      <a:lnTo>
                        <a:pt x="158" y="2"/>
                      </a:lnTo>
                      <a:lnTo>
                        <a:pt x="176" y="4"/>
                      </a:lnTo>
                      <a:lnTo>
                        <a:pt x="184" y="6"/>
                      </a:lnTo>
                      <a:lnTo>
                        <a:pt x="188" y="8"/>
                      </a:lnTo>
                      <a:lnTo>
                        <a:pt x="192" y="12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124">
                  <a:extLst>
                    <a:ext uri="{FF2B5EF4-FFF2-40B4-BE49-F238E27FC236}">
                      <a16:creationId xmlns:a16="http://schemas.microsoft.com/office/drawing/2014/main" id="{A417E3E8-2138-4DDD-9F85-CD76D4B94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3289"/>
                  <a:ext cx="204" cy="364"/>
                </a:xfrm>
                <a:custGeom>
                  <a:avLst/>
                  <a:gdLst>
                    <a:gd name="T0" fmla="*/ 204 w 204"/>
                    <a:gd name="T1" fmla="*/ 0 h 364"/>
                    <a:gd name="T2" fmla="*/ 204 w 204"/>
                    <a:gd name="T3" fmla="*/ 0 h 364"/>
                    <a:gd name="T4" fmla="*/ 204 w 204"/>
                    <a:gd name="T5" fmla="*/ 16 h 364"/>
                    <a:gd name="T6" fmla="*/ 200 w 204"/>
                    <a:gd name="T7" fmla="*/ 56 h 364"/>
                    <a:gd name="T8" fmla="*/ 196 w 204"/>
                    <a:gd name="T9" fmla="*/ 84 h 364"/>
                    <a:gd name="T10" fmla="*/ 188 w 204"/>
                    <a:gd name="T11" fmla="*/ 118 h 364"/>
                    <a:gd name="T12" fmla="*/ 178 w 204"/>
                    <a:gd name="T13" fmla="*/ 154 h 364"/>
                    <a:gd name="T14" fmla="*/ 164 w 204"/>
                    <a:gd name="T15" fmla="*/ 192 h 364"/>
                    <a:gd name="T16" fmla="*/ 164 w 204"/>
                    <a:gd name="T17" fmla="*/ 192 h 364"/>
                    <a:gd name="T18" fmla="*/ 136 w 204"/>
                    <a:gd name="T19" fmla="*/ 260 h 364"/>
                    <a:gd name="T20" fmla="*/ 124 w 204"/>
                    <a:gd name="T21" fmla="*/ 286 h 364"/>
                    <a:gd name="T22" fmla="*/ 114 w 204"/>
                    <a:gd name="T23" fmla="*/ 306 h 364"/>
                    <a:gd name="T24" fmla="*/ 102 w 204"/>
                    <a:gd name="T25" fmla="*/ 324 h 364"/>
                    <a:gd name="T26" fmla="*/ 92 w 204"/>
                    <a:gd name="T27" fmla="*/ 336 h 364"/>
                    <a:gd name="T28" fmla="*/ 80 w 204"/>
                    <a:gd name="T29" fmla="*/ 346 h 364"/>
                    <a:gd name="T30" fmla="*/ 68 w 204"/>
                    <a:gd name="T31" fmla="*/ 352 h 364"/>
                    <a:gd name="T32" fmla="*/ 68 w 204"/>
                    <a:gd name="T33" fmla="*/ 352 h 364"/>
                    <a:gd name="T34" fmla="*/ 54 w 204"/>
                    <a:gd name="T35" fmla="*/ 356 h 364"/>
                    <a:gd name="T36" fmla="*/ 42 w 204"/>
                    <a:gd name="T37" fmla="*/ 360 h 364"/>
                    <a:gd name="T38" fmla="*/ 18 w 204"/>
                    <a:gd name="T39" fmla="*/ 364 h 364"/>
                    <a:gd name="T40" fmla="*/ 8 w 204"/>
                    <a:gd name="T41" fmla="*/ 362 h 364"/>
                    <a:gd name="T42" fmla="*/ 2 w 204"/>
                    <a:gd name="T43" fmla="*/ 360 h 364"/>
                    <a:gd name="T44" fmla="*/ 2 w 204"/>
                    <a:gd name="T45" fmla="*/ 360 h 364"/>
                    <a:gd name="T46" fmla="*/ 0 w 204"/>
                    <a:gd name="T47" fmla="*/ 358 h 364"/>
                    <a:gd name="T48" fmla="*/ 4 w 204"/>
                    <a:gd name="T49" fmla="*/ 352 h 364"/>
                    <a:gd name="T50" fmla="*/ 4 w 204"/>
                    <a:gd name="T51" fmla="*/ 352 h 364"/>
                    <a:gd name="T52" fmla="*/ 18 w 204"/>
                    <a:gd name="T53" fmla="*/ 340 h 364"/>
                    <a:gd name="T54" fmla="*/ 28 w 204"/>
                    <a:gd name="T55" fmla="*/ 334 h 364"/>
                    <a:gd name="T56" fmla="*/ 38 w 204"/>
                    <a:gd name="T57" fmla="*/ 326 h 364"/>
                    <a:gd name="T58" fmla="*/ 46 w 204"/>
                    <a:gd name="T59" fmla="*/ 316 h 364"/>
                    <a:gd name="T60" fmla="*/ 56 w 204"/>
                    <a:gd name="T61" fmla="*/ 300 h 364"/>
                    <a:gd name="T62" fmla="*/ 66 w 204"/>
                    <a:gd name="T63" fmla="*/ 282 h 364"/>
                    <a:gd name="T64" fmla="*/ 76 w 204"/>
                    <a:gd name="T65" fmla="*/ 256 h 364"/>
                    <a:gd name="T66" fmla="*/ 76 w 204"/>
                    <a:gd name="T67" fmla="*/ 256 h 364"/>
                    <a:gd name="T68" fmla="*/ 84 w 204"/>
                    <a:gd name="T69" fmla="*/ 224 h 364"/>
                    <a:gd name="T70" fmla="*/ 92 w 204"/>
                    <a:gd name="T71" fmla="*/ 186 h 364"/>
                    <a:gd name="T72" fmla="*/ 106 w 204"/>
                    <a:gd name="T73" fmla="*/ 108 h 364"/>
                    <a:gd name="T74" fmla="*/ 114 w 204"/>
                    <a:gd name="T75" fmla="*/ 42 h 364"/>
                    <a:gd name="T76" fmla="*/ 116 w 204"/>
                    <a:gd name="T77" fmla="*/ 16 h 364"/>
                    <a:gd name="T78" fmla="*/ 204 w 204"/>
                    <a:gd name="T79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04" h="364">
                      <a:moveTo>
                        <a:pt x="204" y="0"/>
                      </a:moveTo>
                      <a:lnTo>
                        <a:pt x="204" y="0"/>
                      </a:lnTo>
                      <a:lnTo>
                        <a:pt x="204" y="16"/>
                      </a:lnTo>
                      <a:lnTo>
                        <a:pt x="200" y="56"/>
                      </a:lnTo>
                      <a:lnTo>
                        <a:pt x="196" y="84"/>
                      </a:lnTo>
                      <a:lnTo>
                        <a:pt x="188" y="118"/>
                      </a:lnTo>
                      <a:lnTo>
                        <a:pt x="178" y="154"/>
                      </a:lnTo>
                      <a:lnTo>
                        <a:pt x="164" y="192"/>
                      </a:lnTo>
                      <a:lnTo>
                        <a:pt x="164" y="192"/>
                      </a:lnTo>
                      <a:lnTo>
                        <a:pt x="136" y="260"/>
                      </a:lnTo>
                      <a:lnTo>
                        <a:pt x="124" y="286"/>
                      </a:lnTo>
                      <a:lnTo>
                        <a:pt x="114" y="306"/>
                      </a:lnTo>
                      <a:lnTo>
                        <a:pt x="102" y="324"/>
                      </a:lnTo>
                      <a:lnTo>
                        <a:pt x="92" y="336"/>
                      </a:lnTo>
                      <a:lnTo>
                        <a:pt x="80" y="346"/>
                      </a:lnTo>
                      <a:lnTo>
                        <a:pt x="68" y="352"/>
                      </a:lnTo>
                      <a:lnTo>
                        <a:pt x="68" y="352"/>
                      </a:lnTo>
                      <a:lnTo>
                        <a:pt x="54" y="356"/>
                      </a:lnTo>
                      <a:lnTo>
                        <a:pt x="42" y="360"/>
                      </a:lnTo>
                      <a:lnTo>
                        <a:pt x="18" y="364"/>
                      </a:lnTo>
                      <a:lnTo>
                        <a:pt x="8" y="362"/>
                      </a:lnTo>
                      <a:lnTo>
                        <a:pt x="2" y="360"/>
                      </a:lnTo>
                      <a:lnTo>
                        <a:pt x="2" y="360"/>
                      </a:lnTo>
                      <a:lnTo>
                        <a:pt x="0" y="358"/>
                      </a:lnTo>
                      <a:lnTo>
                        <a:pt x="4" y="352"/>
                      </a:lnTo>
                      <a:lnTo>
                        <a:pt x="4" y="352"/>
                      </a:lnTo>
                      <a:lnTo>
                        <a:pt x="18" y="340"/>
                      </a:lnTo>
                      <a:lnTo>
                        <a:pt x="28" y="334"/>
                      </a:lnTo>
                      <a:lnTo>
                        <a:pt x="38" y="326"/>
                      </a:lnTo>
                      <a:lnTo>
                        <a:pt x="46" y="316"/>
                      </a:lnTo>
                      <a:lnTo>
                        <a:pt x="56" y="300"/>
                      </a:lnTo>
                      <a:lnTo>
                        <a:pt x="66" y="282"/>
                      </a:lnTo>
                      <a:lnTo>
                        <a:pt x="76" y="256"/>
                      </a:lnTo>
                      <a:lnTo>
                        <a:pt x="76" y="256"/>
                      </a:lnTo>
                      <a:lnTo>
                        <a:pt x="84" y="224"/>
                      </a:lnTo>
                      <a:lnTo>
                        <a:pt x="92" y="186"/>
                      </a:lnTo>
                      <a:lnTo>
                        <a:pt x="106" y="108"/>
                      </a:lnTo>
                      <a:lnTo>
                        <a:pt x="114" y="42"/>
                      </a:lnTo>
                      <a:lnTo>
                        <a:pt x="116" y="16"/>
                      </a:ln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FEE3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125">
                  <a:extLst>
                    <a:ext uri="{FF2B5EF4-FFF2-40B4-BE49-F238E27FC236}">
                      <a16:creationId xmlns:a16="http://schemas.microsoft.com/office/drawing/2014/main" id="{4852A60C-C50F-47A0-AA4C-7B6113A73C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6" y="3265"/>
                  <a:ext cx="124" cy="392"/>
                </a:xfrm>
                <a:custGeom>
                  <a:avLst/>
                  <a:gdLst>
                    <a:gd name="T0" fmla="*/ 28 w 124"/>
                    <a:gd name="T1" fmla="*/ 0 h 392"/>
                    <a:gd name="T2" fmla="*/ 28 w 124"/>
                    <a:gd name="T3" fmla="*/ 0 h 392"/>
                    <a:gd name="T4" fmla="*/ 38 w 124"/>
                    <a:gd name="T5" fmla="*/ 82 h 392"/>
                    <a:gd name="T6" fmla="*/ 44 w 124"/>
                    <a:gd name="T7" fmla="*/ 148 h 392"/>
                    <a:gd name="T8" fmla="*/ 46 w 124"/>
                    <a:gd name="T9" fmla="*/ 178 h 392"/>
                    <a:gd name="T10" fmla="*/ 44 w 124"/>
                    <a:gd name="T11" fmla="*/ 200 h 392"/>
                    <a:gd name="T12" fmla="*/ 44 w 124"/>
                    <a:gd name="T13" fmla="*/ 200 h 392"/>
                    <a:gd name="T14" fmla="*/ 40 w 124"/>
                    <a:gd name="T15" fmla="*/ 222 h 392"/>
                    <a:gd name="T16" fmla="*/ 32 w 124"/>
                    <a:gd name="T17" fmla="*/ 252 h 392"/>
                    <a:gd name="T18" fmla="*/ 16 w 124"/>
                    <a:gd name="T19" fmla="*/ 316 h 392"/>
                    <a:gd name="T20" fmla="*/ 2 w 124"/>
                    <a:gd name="T21" fmla="*/ 372 h 392"/>
                    <a:gd name="T22" fmla="*/ 0 w 124"/>
                    <a:gd name="T23" fmla="*/ 388 h 392"/>
                    <a:gd name="T24" fmla="*/ 2 w 124"/>
                    <a:gd name="T25" fmla="*/ 392 h 392"/>
                    <a:gd name="T26" fmla="*/ 4 w 124"/>
                    <a:gd name="T27" fmla="*/ 392 h 392"/>
                    <a:gd name="T28" fmla="*/ 4 w 124"/>
                    <a:gd name="T29" fmla="*/ 392 h 392"/>
                    <a:gd name="T30" fmla="*/ 16 w 124"/>
                    <a:gd name="T31" fmla="*/ 388 h 392"/>
                    <a:gd name="T32" fmla="*/ 22 w 124"/>
                    <a:gd name="T33" fmla="*/ 384 h 392"/>
                    <a:gd name="T34" fmla="*/ 30 w 124"/>
                    <a:gd name="T35" fmla="*/ 376 h 392"/>
                    <a:gd name="T36" fmla="*/ 38 w 124"/>
                    <a:gd name="T37" fmla="*/ 368 h 392"/>
                    <a:gd name="T38" fmla="*/ 46 w 124"/>
                    <a:gd name="T39" fmla="*/ 354 h 392"/>
                    <a:gd name="T40" fmla="*/ 56 w 124"/>
                    <a:gd name="T41" fmla="*/ 336 h 392"/>
                    <a:gd name="T42" fmla="*/ 68 w 124"/>
                    <a:gd name="T43" fmla="*/ 312 h 392"/>
                    <a:gd name="T44" fmla="*/ 68 w 124"/>
                    <a:gd name="T45" fmla="*/ 312 h 392"/>
                    <a:gd name="T46" fmla="*/ 80 w 124"/>
                    <a:gd name="T47" fmla="*/ 280 h 392"/>
                    <a:gd name="T48" fmla="*/ 90 w 124"/>
                    <a:gd name="T49" fmla="*/ 244 h 392"/>
                    <a:gd name="T50" fmla="*/ 100 w 124"/>
                    <a:gd name="T51" fmla="*/ 204 h 392"/>
                    <a:gd name="T52" fmla="*/ 108 w 124"/>
                    <a:gd name="T53" fmla="*/ 162 h 392"/>
                    <a:gd name="T54" fmla="*/ 120 w 124"/>
                    <a:gd name="T55" fmla="*/ 90 h 392"/>
                    <a:gd name="T56" fmla="*/ 124 w 124"/>
                    <a:gd name="T57" fmla="*/ 48 h 392"/>
                    <a:gd name="T58" fmla="*/ 124 w 124"/>
                    <a:gd name="T59" fmla="*/ 48 h 392"/>
                    <a:gd name="T60" fmla="*/ 122 w 124"/>
                    <a:gd name="T61" fmla="*/ 44 h 392"/>
                    <a:gd name="T62" fmla="*/ 120 w 124"/>
                    <a:gd name="T63" fmla="*/ 38 h 392"/>
                    <a:gd name="T64" fmla="*/ 110 w 124"/>
                    <a:gd name="T65" fmla="*/ 30 h 392"/>
                    <a:gd name="T66" fmla="*/ 94 w 124"/>
                    <a:gd name="T67" fmla="*/ 22 h 392"/>
                    <a:gd name="T68" fmla="*/ 76 w 124"/>
                    <a:gd name="T69" fmla="*/ 14 h 392"/>
                    <a:gd name="T70" fmla="*/ 44 w 124"/>
                    <a:gd name="T71" fmla="*/ 2 h 392"/>
                    <a:gd name="T72" fmla="*/ 32 w 124"/>
                    <a:gd name="T73" fmla="*/ 0 h 392"/>
                    <a:gd name="T74" fmla="*/ 28 w 124"/>
                    <a:gd name="T75" fmla="*/ 0 h 392"/>
                    <a:gd name="T76" fmla="*/ 28 w 124"/>
                    <a:gd name="T77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4" h="392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38" y="82"/>
                      </a:lnTo>
                      <a:lnTo>
                        <a:pt x="44" y="148"/>
                      </a:lnTo>
                      <a:lnTo>
                        <a:pt x="46" y="178"/>
                      </a:lnTo>
                      <a:lnTo>
                        <a:pt x="44" y="200"/>
                      </a:lnTo>
                      <a:lnTo>
                        <a:pt x="44" y="200"/>
                      </a:lnTo>
                      <a:lnTo>
                        <a:pt x="40" y="222"/>
                      </a:lnTo>
                      <a:lnTo>
                        <a:pt x="32" y="252"/>
                      </a:lnTo>
                      <a:lnTo>
                        <a:pt x="16" y="316"/>
                      </a:lnTo>
                      <a:lnTo>
                        <a:pt x="2" y="372"/>
                      </a:lnTo>
                      <a:lnTo>
                        <a:pt x="0" y="388"/>
                      </a:lnTo>
                      <a:lnTo>
                        <a:pt x="2" y="392"/>
                      </a:lnTo>
                      <a:lnTo>
                        <a:pt x="4" y="392"/>
                      </a:lnTo>
                      <a:lnTo>
                        <a:pt x="4" y="392"/>
                      </a:lnTo>
                      <a:lnTo>
                        <a:pt x="16" y="388"/>
                      </a:lnTo>
                      <a:lnTo>
                        <a:pt x="22" y="384"/>
                      </a:lnTo>
                      <a:lnTo>
                        <a:pt x="30" y="376"/>
                      </a:lnTo>
                      <a:lnTo>
                        <a:pt x="38" y="368"/>
                      </a:lnTo>
                      <a:lnTo>
                        <a:pt x="46" y="354"/>
                      </a:lnTo>
                      <a:lnTo>
                        <a:pt x="56" y="336"/>
                      </a:lnTo>
                      <a:lnTo>
                        <a:pt x="68" y="312"/>
                      </a:lnTo>
                      <a:lnTo>
                        <a:pt x="68" y="312"/>
                      </a:lnTo>
                      <a:lnTo>
                        <a:pt x="80" y="280"/>
                      </a:lnTo>
                      <a:lnTo>
                        <a:pt x="90" y="244"/>
                      </a:lnTo>
                      <a:lnTo>
                        <a:pt x="100" y="204"/>
                      </a:lnTo>
                      <a:lnTo>
                        <a:pt x="108" y="162"/>
                      </a:lnTo>
                      <a:lnTo>
                        <a:pt x="120" y="90"/>
                      </a:lnTo>
                      <a:lnTo>
                        <a:pt x="124" y="48"/>
                      </a:lnTo>
                      <a:lnTo>
                        <a:pt x="124" y="48"/>
                      </a:lnTo>
                      <a:lnTo>
                        <a:pt x="122" y="44"/>
                      </a:lnTo>
                      <a:lnTo>
                        <a:pt x="120" y="38"/>
                      </a:lnTo>
                      <a:lnTo>
                        <a:pt x="110" y="30"/>
                      </a:lnTo>
                      <a:lnTo>
                        <a:pt x="94" y="22"/>
                      </a:lnTo>
                      <a:lnTo>
                        <a:pt x="76" y="14"/>
                      </a:lnTo>
                      <a:lnTo>
                        <a:pt x="44" y="2"/>
                      </a:lnTo>
                      <a:lnTo>
                        <a:pt x="32" y="0"/>
                      </a:lnTo>
                      <a:lnTo>
                        <a:pt x="28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126">
                  <a:extLst>
                    <a:ext uri="{FF2B5EF4-FFF2-40B4-BE49-F238E27FC236}">
                      <a16:creationId xmlns:a16="http://schemas.microsoft.com/office/drawing/2014/main" id="{61EC3E1A-E57F-42A4-B2CE-7AEEA357E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6" y="3313"/>
                  <a:ext cx="192" cy="576"/>
                </a:xfrm>
                <a:custGeom>
                  <a:avLst/>
                  <a:gdLst>
                    <a:gd name="T0" fmla="*/ 0 w 192"/>
                    <a:gd name="T1" fmla="*/ 16 h 576"/>
                    <a:gd name="T2" fmla="*/ 0 w 192"/>
                    <a:gd name="T3" fmla="*/ 16 h 576"/>
                    <a:gd name="T4" fmla="*/ 10 w 192"/>
                    <a:gd name="T5" fmla="*/ 116 h 576"/>
                    <a:gd name="T6" fmla="*/ 18 w 192"/>
                    <a:gd name="T7" fmla="*/ 206 h 576"/>
                    <a:gd name="T8" fmla="*/ 30 w 192"/>
                    <a:gd name="T9" fmla="*/ 310 h 576"/>
                    <a:gd name="T10" fmla="*/ 38 w 192"/>
                    <a:gd name="T11" fmla="*/ 360 h 576"/>
                    <a:gd name="T12" fmla="*/ 46 w 192"/>
                    <a:gd name="T13" fmla="*/ 410 h 576"/>
                    <a:gd name="T14" fmla="*/ 54 w 192"/>
                    <a:gd name="T15" fmla="*/ 456 h 576"/>
                    <a:gd name="T16" fmla="*/ 64 w 192"/>
                    <a:gd name="T17" fmla="*/ 496 h 576"/>
                    <a:gd name="T18" fmla="*/ 74 w 192"/>
                    <a:gd name="T19" fmla="*/ 530 h 576"/>
                    <a:gd name="T20" fmla="*/ 80 w 192"/>
                    <a:gd name="T21" fmla="*/ 544 h 576"/>
                    <a:gd name="T22" fmla="*/ 86 w 192"/>
                    <a:gd name="T23" fmla="*/ 556 h 576"/>
                    <a:gd name="T24" fmla="*/ 92 w 192"/>
                    <a:gd name="T25" fmla="*/ 566 h 576"/>
                    <a:gd name="T26" fmla="*/ 100 w 192"/>
                    <a:gd name="T27" fmla="*/ 572 h 576"/>
                    <a:gd name="T28" fmla="*/ 106 w 192"/>
                    <a:gd name="T29" fmla="*/ 576 h 576"/>
                    <a:gd name="T30" fmla="*/ 112 w 192"/>
                    <a:gd name="T31" fmla="*/ 576 h 576"/>
                    <a:gd name="T32" fmla="*/ 112 w 192"/>
                    <a:gd name="T33" fmla="*/ 576 h 576"/>
                    <a:gd name="T34" fmla="*/ 120 w 192"/>
                    <a:gd name="T35" fmla="*/ 574 h 576"/>
                    <a:gd name="T36" fmla="*/ 126 w 192"/>
                    <a:gd name="T37" fmla="*/ 572 h 576"/>
                    <a:gd name="T38" fmla="*/ 138 w 192"/>
                    <a:gd name="T39" fmla="*/ 562 h 576"/>
                    <a:gd name="T40" fmla="*/ 148 w 192"/>
                    <a:gd name="T41" fmla="*/ 548 h 576"/>
                    <a:gd name="T42" fmla="*/ 156 w 192"/>
                    <a:gd name="T43" fmla="*/ 532 h 576"/>
                    <a:gd name="T44" fmla="*/ 164 w 192"/>
                    <a:gd name="T45" fmla="*/ 514 h 576"/>
                    <a:gd name="T46" fmla="*/ 170 w 192"/>
                    <a:gd name="T47" fmla="*/ 494 h 576"/>
                    <a:gd name="T48" fmla="*/ 180 w 192"/>
                    <a:gd name="T49" fmla="*/ 448 h 576"/>
                    <a:gd name="T50" fmla="*/ 186 w 192"/>
                    <a:gd name="T51" fmla="*/ 406 h 576"/>
                    <a:gd name="T52" fmla="*/ 190 w 192"/>
                    <a:gd name="T53" fmla="*/ 366 h 576"/>
                    <a:gd name="T54" fmla="*/ 192 w 192"/>
                    <a:gd name="T55" fmla="*/ 340 h 576"/>
                    <a:gd name="T56" fmla="*/ 192 w 192"/>
                    <a:gd name="T57" fmla="*/ 328 h 576"/>
                    <a:gd name="T58" fmla="*/ 192 w 192"/>
                    <a:gd name="T59" fmla="*/ 328 h 576"/>
                    <a:gd name="T60" fmla="*/ 190 w 192"/>
                    <a:gd name="T61" fmla="*/ 314 h 576"/>
                    <a:gd name="T62" fmla="*/ 182 w 192"/>
                    <a:gd name="T63" fmla="*/ 278 h 576"/>
                    <a:gd name="T64" fmla="*/ 154 w 192"/>
                    <a:gd name="T65" fmla="*/ 168 h 576"/>
                    <a:gd name="T66" fmla="*/ 112 w 192"/>
                    <a:gd name="T67" fmla="*/ 8 h 576"/>
                    <a:gd name="T68" fmla="*/ 112 w 192"/>
                    <a:gd name="T69" fmla="*/ 8 h 576"/>
                    <a:gd name="T70" fmla="*/ 108 w 192"/>
                    <a:gd name="T71" fmla="*/ 6 h 576"/>
                    <a:gd name="T72" fmla="*/ 94 w 192"/>
                    <a:gd name="T73" fmla="*/ 4 h 576"/>
                    <a:gd name="T74" fmla="*/ 76 w 192"/>
                    <a:gd name="T75" fmla="*/ 2 h 576"/>
                    <a:gd name="T76" fmla="*/ 56 w 192"/>
                    <a:gd name="T77" fmla="*/ 0 h 576"/>
                    <a:gd name="T78" fmla="*/ 34 w 192"/>
                    <a:gd name="T79" fmla="*/ 2 h 576"/>
                    <a:gd name="T80" fmla="*/ 16 w 192"/>
                    <a:gd name="T81" fmla="*/ 4 h 576"/>
                    <a:gd name="T82" fmla="*/ 10 w 192"/>
                    <a:gd name="T83" fmla="*/ 6 h 576"/>
                    <a:gd name="T84" fmla="*/ 4 w 192"/>
                    <a:gd name="T85" fmla="*/ 8 h 576"/>
                    <a:gd name="T86" fmla="*/ 2 w 192"/>
                    <a:gd name="T87" fmla="*/ 12 h 576"/>
                    <a:gd name="T88" fmla="*/ 0 w 192"/>
                    <a:gd name="T89" fmla="*/ 16 h 576"/>
                    <a:gd name="T90" fmla="*/ 0 w 192"/>
                    <a:gd name="T91" fmla="*/ 1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576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10" y="116"/>
                      </a:lnTo>
                      <a:lnTo>
                        <a:pt x="18" y="206"/>
                      </a:lnTo>
                      <a:lnTo>
                        <a:pt x="30" y="310"/>
                      </a:lnTo>
                      <a:lnTo>
                        <a:pt x="38" y="360"/>
                      </a:lnTo>
                      <a:lnTo>
                        <a:pt x="46" y="410"/>
                      </a:lnTo>
                      <a:lnTo>
                        <a:pt x="54" y="456"/>
                      </a:lnTo>
                      <a:lnTo>
                        <a:pt x="64" y="496"/>
                      </a:lnTo>
                      <a:lnTo>
                        <a:pt x="74" y="530"/>
                      </a:lnTo>
                      <a:lnTo>
                        <a:pt x="80" y="544"/>
                      </a:lnTo>
                      <a:lnTo>
                        <a:pt x="86" y="556"/>
                      </a:lnTo>
                      <a:lnTo>
                        <a:pt x="92" y="566"/>
                      </a:lnTo>
                      <a:lnTo>
                        <a:pt x="100" y="572"/>
                      </a:lnTo>
                      <a:lnTo>
                        <a:pt x="106" y="576"/>
                      </a:lnTo>
                      <a:lnTo>
                        <a:pt x="112" y="576"/>
                      </a:lnTo>
                      <a:lnTo>
                        <a:pt x="112" y="576"/>
                      </a:lnTo>
                      <a:lnTo>
                        <a:pt x="120" y="574"/>
                      </a:lnTo>
                      <a:lnTo>
                        <a:pt x="126" y="572"/>
                      </a:lnTo>
                      <a:lnTo>
                        <a:pt x="138" y="562"/>
                      </a:lnTo>
                      <a:lnTo>
                        <a:pt x="148" y="548"/>
                      </a:lnTo>
                      <a:lnTo>
                        <a:pt x="156" y="532"/>
                      </a:lnTo>
                      <a:lnTo>
                        <a:pt x="164" y="514"/>
                      </a:lnTo>
                      <a:lnTo>
                        <a:pt x="170" y="494"/>
                      </a:lnTo>
                      <a:lnTo>
                        <a:pt x="180" y="448"/>
                      </a:lnTo>
                      <a:lnTo>
                        <a:pt x="186" y="406"/>
                      </a:lnTo>
                      <a:lnTo>
                        <a:pt x="190" y="366"/>
                      </a:lnTo>
                      <a:lnTo>
                        <a:pt x="192" y="340"/>
                      </a:lnTo>
                      <a:lnTo>
                        <a:pt x="192" y="328"/>
                      </a:lnTo>
                      <a:lnTo>
                        <a:pt x="192" y="328"/>
                      </a:lnTo>
                      <a:lnTo>
                        <a:pt x="190" y="314"/>
                      </a:lnTo>
                      <a:lnTo>
                        <a:pt x="182" y="278"/>
                      </a:lnTo>
                      <a:lnTo>
                        <a:pt x="154" y="168"/>
                      </a:lnTo>
                      <a:lnTo>
                        <a:pt x="112" y="8"/>
                      </a:lnTo>
                      <a:lnTo>
                        <a:pt x="112" y="8"/>
                      </a:lnTo>
                      <a:lnTo>
                        <a:pt x="108" y="6"/>
                      </a:lnTo>
                      <a:lnTo>
                        <a:pt x="94" y="4"/>
                      </a:lnTo>
                      <a:lnTo>
                        <a:pt x="76" y="2"/>
                      </a:lnTo>
                      <a:lnTo>
                        <a:pt x="56" y="0"/>
                      </a:lnTo>
                      <a:lnTo>
                        <a:pt x="34" y="2"/>
                      </a:lnTo>
                      <a:lnTo>
                        <a:pt x="16" y="4"/>
                      </a:lnTo>
                      <a:lnTo>
                        <a:pt x="10" y="6"/>
                      </a:lnTo>
                      <a:lnTo>
                        <a:pt x="4" y="8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Freeform 127">
                  <a:extLst>
                    <a:ext uri="{FF2B5EF4-FFF2-40B4-BE49-F238E27FC236}">
                      <a16:creationId xmlns:a16="http://schemas.microsoft.com/office/drawing/2014/main" id="{DC23A2F8-3EA6-41D0-AC96-0F8EE75F2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289"/>
                  <a:ext cx="204" cy="364"/>
                </a:xfrm>
                <a:custGeom>
                  <a:avLst/>
                  <a:gdLst>
                    <a:gd name="T0" fmla="*/ 0 w 204"/>
                    <a:gd name="T1" fmla="*/ 0 h 364"/>
                    <a:gd name="T2" fmla="*/ 0 w 204"/>
                    <a:gd name="T3" fmla="*/ 0 h 364"/>
                    <a:gd name="T4" fmla="*/ 2 w 204"/>
                    <a:gd name="T5" fmla="*/ 16 h 364"/>
                    <a:gd name="T6" fmla="*/ 6 w 204"/>
                    <a:gd name="T7" fmla="*/ 56 h 364"/>
                    <a:gd name="T8" fmla="*/ 10 w 204"/>
                    <a:gd name="T9" fmla="*/ 84 h 364"/>
                    <a:gd name="T10" fmla="*/ 16 w 204"/>
                    <a:gd name="T11" fmla="*/ 118 h 364"/>
                    <a:gd name="T12" fmla="*/ 28 w 204"/>
                    <a:gd name="T13" fmla="*/ 154 h 364"/>
                    <a:gd name="T14" fmla="*/ 40 w 204"/>
                    <a:gd name="T15" fmla="*/ 192 h 364"/>
                    <a:gd name="T16" fmla="*/ 40 w 204"/>
                    <a:gd name="T17" fmla="*/ 192 h 364"/>
                    <a:gd name="T18" fmla="*/ 68 w 204"/>
                    <a:gd name="T19" fmla="*/ 260 h 364"/>
                    <a:gd name="T20" fmla="*/ 80 w 204"/>
                    <a:gd name="T21" fmla="*/ 286 h 364"/>
                    <a:gd name="T22" fmla="*/ 92 w 204"/>
                    <a:gd name="T23" fmla="*/ 306 h 364"/>
                    <a:gd name="T24" fmla="*/ 102 w 204"/>
                    <a:gd name="T25" fmla="*/ 324 h 364"/>
                    <a:gd name="T26" fmla="*/ 114 w 204"/>
                    <a:gd name="T27" fmla="*/ 336 h 364"/>
                    <a:gd name="T28" fmla="*/ 124 w 204"/>
                    <a:gd name="T29" fmla="*/ 346 h 364"/>
                    <a:gd name="T30" fmla="*/ 136 w 204"/>
                    <a:gd name="T31" fmla="*/ 352 h 364"/>
                    <a:gd name="T32" fmla="*/ 136 w 204"/>
                    <a:gd name="T33" fmla="*/ 352 h 364"/>
                    <a:gd name="T34" fmla="*/ 150 w 204"/>
                    <a:gd name="T35" fmla="*/ 356 h 364"/>
                    <a:gd name="T36" fmla="*/ 164 w 204"/>
                    <a:gd name="T37" fmla="*/ 360 h 364"/>
                    <a:gd name="T38" fmla="*/ 188 w 204"/>
                    <a:gd name="T39" fmla="*/ 364 h 364"/>
                    <a:gd name="T40" fmla="*/ 196 w 204"/>
                    <a:gd name="T41" fmla="*/ 362 h 364"/>
                    <a:gd name="T42" fmla="*/ 202 w 204"/>
                    <a:gd name="T43" fmla="*/ 360 h 364"/>
                    <a:gd name="T44" fmla="*/ 204 w 204"/>
                    <a:gd name="T45" fmla="*/ 360 h 364"/>
                    <a:gd name="T46" fmla="*/ 204 w 204"/>
                    <a:gd name="T47" fmla="*/ 358 h 364"/>
                    <a:gd name="T48" fmla="*/ 200 w 204"/>
                    <a:gd name="T49" fmla="*/ 352 h 364"/>
                    <a:gd name="T50" fmla="*/ 200 w 204"/>
                    <a:gd name="T51" fmla="*/ 352 h 364"/>
                    <a:gd name="T52" fmla="*/ 186 w 204"/>
                    <a:gd name="T53" fmla="*/ 340 h 364"/>
                    <a:gd name="T54" fmla="*/ 178 w 204"/>
                    <a:gd name="T55" fmla="*/ 334 h 364"/>
                    <a:gd name="T56" fmla="*/ 168 w 204"/>
                    <a:gd name="T57" fmla="*/ 326 h 364"/>
                    <a:gd name="T58" fmla="*/ 158 w 204"/>
                    <a:gd name="T59" fmla="*/ 316 h 364"/>
                    <a:gd name="T60" fmla="*/ 148 w 204"/>
                    <a:gd name="T61" fmla="*/ 300 h 364"/>
                    <a:gd name="T62" fmla="*/ 138 w 204"/>
                    <a:gd name="T63" fmla="*/ 282 h 364"/>
                    <a:gd name="T64" fmla="*/ 128 w 204"/>
                    <a:gd name="T65" fmla="*/ 256 h 364"/>
                    <a:gd name="T66" fmla="*/ 128 w 204"/>
                    <a:gd name="T67" fmla="*/ 256 h 364"/>
                    <a:gd name="T68" fmla="*/ 120 w 204"/>
                    <a:gd name="T69" fmla="*/ 224 h 364"/>
                    <a:gd name="T70" fmla="*/ 112 w 204"/>
                    <a:gd name="T71" fmla="*/ 186 h 364"/>
                    <a:gd name="T72" fmla="*/ 100 w 204"/>
                    <a:gd name="T73" fmla="*/ 108 h 364"/>
                    <a:gd name="T74" fmla="*/ 92 w 204"/>
                    <a:gd name="T75" fmla="*/ 42 h 364"/>
                    <a:gd name="T76" fmla="*/ 88 w 204"/>
                    <a:gd name="T77" fmla="*/ 16 h 364"/>
                    <a:gd name="T78" fmla="*/ 0 w 204"/>
                    <a:gd name="T79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04" h="36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6"/>
                      </a:lnTo>
                      <a:lnTo>
                        <a:pt x="6" y="56"/>
                      </a:lnTo>
                      <a:lnTo>
                        <a:pt x="10" y="84"/>
                      </a:lnTo>
                      <a:lnTo>
                        <a:pt x="16" y="118"/>
                      </a:lnTo>
                      <a:lnTo>
                        <a:pt x="28" y="154"/>
                      </a:lnTo>
                      <a:lnTo>
                        <a:pt x="40" y="192"/>
                      </a:lnTo>
                      <a:lnTo>
                        <a:pt x="40" y="192"/>
                      </a:lnTo>
                      <a:lnTo>
                        <a:pt x="68" y="260"/>
                      </a:lnTo>
                      <a:lnTo>
                        <a:pt x="80" y="286"/>
                      </a:lnTo>
                      <a:lnTo>
                        <a:pt x="92" y="306"/>
                      </a:lnTo>
                      <a:lnTo>
                        <a:pt x="102" y="324"/>
                      </a:lnTo>
                      <a:lnTo>
                        <a:pt x="114" y="336"/>
                      </a:lnTo>
                      <a:lnTo>
                        <a:pt x="124" y="346"/>
                      </a:lnTo>
                      <a:lnTo>
                        <a:pt x="136" y="352"/>
                      </a:lnTo>
                      <a:lnTo>
                        <a:pt x="136" y="352"/>
                      </a:lnTo>
                      <a:lnTo>
                        <a:pt x="150" y="356"/>
                      </a:lnTo>
                      <a:lnTo>
                        <a:pt x="164" y="360"/>
                      </a:lnTo>
                      <a:lnTo>
                        <a:pt x="188" y="364"/>
                      </a:lnTo>
                      <a:lnTo>
                        <a:pt x="196" y="362"/>
                      </a:lnTo>
                      <a:lnTo>
                        <a:pt x="202" y="360"/>
                      </a:lnTo>
                      <a:lnTo>
                        <a:pt x="204" y="360"/>
                      </a:lnTo>
                      <a:lnTo>
                        <a:pt x="204" y="358"/>
                      </a:lnTo>
                      <a:lnTo>
                        <a:pt x="200" y="352"/>
                      </a:lnTo>
                      <a:lnTo>
                        <a:pt x="200" y="352"/>
                      </a:lnTo>
                      <a:lnTo>
                        <a:pt x="186" y="340"/>
                      </a:lnTo>
                      <a:lnTo>
                        <a:pt x="178" y="334"/>
                      </a:lnTo>
                      <a:lnTo>
                        <a:pt x="168" y="326"/>
                      </a:lnTo>
                      <a:lnTo>
                        <a:pt x="158" y="316"/>
                      </a:lnTo>
                      <a:lnTo>
                        <a:pt x="148" y="300"/>
                      </a:lnTo>
                      <a:lnTo>
                        <a:pt x="138" y="282"/>
                      </a:lnTo>
                      <a:lnTo>
                        <a:pt x="128" y="256"/>
                      </a:lnTo>
                      <a:lnTo>
                        <a:pt x="128" y="256"/>
                      </a:lnTo>
                      <a:lnTo>
                        <a:pt x="120" y="224"/>
                      </a:lnTo>
                      <a:lnTo>
                        <a:pt x="112" y="186"/>
                      </a:lnTo>
                      <a:lnTo>
                        <a:pt x="100" y="108"/>
                      </a:lnTo>
                      <a:lnTo>
                        <a:pt x="92" y="42"/>
                      </a:lnTo>
                      <a:lnTo>
                        <a:pt x="88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EE3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128">
                  <a:extLst>
                    <a:ext uri="{FF2B5EF4-FFF2-40B4-BE49-F238E27FC236}">
                      <a16:creationId xmlns:a16="http://schemas.microsoft.com/office/drawing/2014/main" id="{F21B8465-75DB-48CA-90AC-740559B6C6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3265"/>
                  <a:ext cx="124" cy="392"/>
                </a:xfrm>
                <a:custGeom>
                  <a:avLst/>
                  <a:gdLst>
                    <a:gd name="T0" fmla="*/ 96 w 124"/>
                    <a:gd name="T1" fmla="*/ 0 h 392"/>
                    <a:gd name="T2" fmla="*/ 96 w 124"/>
                    <a:gd name="T3" fmla="*/ 0 h 392"/>
                    <a:gd name="T4" fmla="*/ 86 w 124"/>
                    <a:gd name="T5" fmla="*/ 82 h 392"/>
                    <a:gd name="T6" fmla="*/ 80 w 124"/>
                    <a:gd name="T7" fmla="*/ 148 h 392"/>
                    <a:gd name="T8" fmla="*/ 80 w 124"/>
                    <a:gd name="T9" fmla="*/ 178 h 392"/>
                    <a:gd name="T10" fmla="*/ 80 w 124"/>
                    <a:gd name="T11" fmla="*/ 200 h 392"/>
                    <a:gd name="T12" fmla="*/ 80 w 124"/>
                    <a:gd name="T13" fmla="*/ 200 h 392"/>
                    <a:gd name="T14" fmla="*/ 86 w 124"/>
                    <a:gd name="T15" fmla="*/ 222 h 392"/>
                    <a:gd name="T16" fmla="*/ 92 w 124"/>
                    <a:gd name="T17" fmla="*/ 252 h 392"/>
                    <a:gd name="T18" fmla="*/ 110 w 124"/>
                    <a:gd name="T19" fmla="*/ 316 h 392"/>
                    <a:gd name="T20" fmla="*/ 122 w 124"/>
                    <a:gd name="T21" fmla="*/ 372 h 392"/>
                    <a:gd name="T22" fmla="*/ 124 w 124"/>
                    <a:gd name="T23" fmla="*/ 388 h 392"/>
                    <a:gd name="T24" fmla="*/ 124 w 124"/>
                    <a:gd name="T25" fmla="*/ 392 h 392"/>
                    <a:gd name="T26" fmla="*/ 120 w 124"/>
                    <a:gd name="T27" fmla="*/ 392 h 392"/>
                    <a:gd name="T28" fmla="*/ 120 w 124"/>
                    <a:gd name="T29" fmla="*/ 392 h 392"/>
                    <a:gd name="T30" fmla="*/ 108 w 124"/>
                    <a:gd name="T31" fmla="*/ 388 h 392"/>
                    <a:gd name="T32" fmla="*/ 102 w 124"/>
                    <a:gd name="T33" fmla="*/ 384 h 392"/>
                    <a:gd name="T34" fmla="*/ 94 w 124"/>
                    <a:gd name="T35" fmla="*/ 376 h 392"/>
                    <a:gd name="T36" fmla="*/ 88 w 124"/>
                    <a:gd name="T37" fmla="*/ 368 h 392"/>
                    <a:gd name="T38" fmla="*/ 78 w 124"/>
                    <a:gd name="T39" fmla="*/ 354 h 392"/>
                    <a:gd name="T40" fmla="*/ 68 w 124"/>
                    <a:gd name="T41" fmla="*/ 336 h 392"/>
                    <a:gd name="T42" fmla="*/ 56 w 124"/>
                    <a:gd name="T43" fmla="*/ 312 h 392"/>
                    <a:gd name="T44" fmla="*/ 56 w 124"/>
                    <a:gd name="T45" fmla="*/ 312 h 392"/>
                    <a:gd name="T46" fmla="*/ 46 w 124"/>
                    <a:gd name="T47" fmla="*/ 280 h 392"/>
                    <a:gd name="T48" fmla="*/ 34 w 124"/>
                    <a:gd name="T49" fmla="*/ 244 h 392"/>
                    <a:gd name="T50" fmla="*/ 26 w 124"/>
                    <a:gd name="T51" fmla="*/ 204 h 392"/>
                    <a:gd name="T52" fmla="*/ 16 w 124"/>
                    <a:gd name="T53" fmla="*/ 162 h 392"/>
                    <a:gd name="T54" fmla="*/ 6 w 124"/>
                    <a:gd name="T55" fmla="*/ 90 h 392"/>
                    <a:gd name="T56" fmla="*/ 0 w 124"/>
                    <a:gd name="T57" fmla="*/ 48 h 392"/>
                    <a:gd name="T58" fmla="*/ 0 w 124"/>
                    <a:gd name="T59" fmla="*/ 48 h 392"/>
                    <a:gd name="T60" fmla="*/ 2 w 124"/>
                    <a:gd name="T61" fmla="*/ 44 h 392"/>
                    <a:gd name="T62" fmla="*/ 6 w 124"/>
                    <a:gd name="T63" fmla="*/ 38 h 392"/>
                    <a:gd name="T64" fmla="*/ 16 w 124"/>
                    <a:gd name="T65" fmla="*/ 30 h 392"/>
                    <a:gd name="T66" fmla="*/ 32 w 124"/>
                    <a:gd name="T67" fmla="*/ 22 h 392"/>
                    <a:gd name="T68" fmla="*/ 48 w 124"/>
                    <a:gd name="T69" fmla="*/ 14 h 392"/>
                    <a:gd name="T70" fmla="*/ 82 w 124"/>
                    <a:gd name="T71" fmla="*/ 2 h 392"/>
                    <a:gd name="T72" fmla="*/ 92 w 124"/>
                    <a:gd name="T73" fmla="*/ 0 h 392"/>
                    <a:gd name="T74" fmla="*/ 96 w 124"/>
                    <a:gd name="T75" fmla="*/ 0 h 392"/>
                    <a:gd name="T76" fmla="*/ 96 w 124"/>
                    <a:gd name="T77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4" h="392">
                      <a:moveTo>
                        <a:pt x="96" y="0"/>
                      </a:moveTo>
                      <a:lnTo>
                        <a:pt x="96" y="0"/>
                      </a:lnTo>
                      <a:lnTo>
                        <a:pt x="86" y="82"/>
                      </a:lnTo>
                      <a:lnTo>
                        <a:pt x="80" y="148"/>
                      </a:lnTo>
                      <a:lnTo>
                        <a:pt x="80" y="178"/>
                      </a:lnTo>
                      <a:lnTo>
                        <a:pt x="80" y="200"/>
                      </a:lnTo>
                      <a:lnTo>
                        <a:pt x="80" y="200"/>
                      </a:lnTo>
                      <a:lnTo>
                        <a:pt x="86" y="222"/>
                      </a:lnTo>
                      <a:lnTo>
                        <a:pt x="92" y="252"/>
                      </a:lnTo>
                      <a:lnTo>
                        <a:pt x="110" y="316"/>
                      </a:lnTo>
                      <a:lnTo>
                        <a:pt x="122" y="372"/>
                      </a:lnTo>
                      <a:lnTo>
                        <a:pt x="124" y="388"/>
                      </a:lnTo>
                      <a:lnTo>
                        <a:pt x="124" y="392"/>
                      </a:lnTo>
                      <a:lnTo>
                        <a:pt x="120" y="392"/>
                      </a:lnTo>
                      <a:lnTo>
                        <a:pt x="120" y="392"/>
                      </a:lnTo>
                      <a:lnTo>
                        <a:pt x="108" y="388"/>
                      </a:lnTo>
                      <a:lnTo>
                        <a:pt x="102" y="384"/>
                      </a:lnTo>
                      <a:lnTo>
                        <a:pt x="94" y="376"/>
                      </a:lnTo>
                      <a:lnTo>
                        <a:pt x="88" y="368"/>
                      </a:lnTo>
                      <a:lnTo>
                        <a:pt x="78" y="354"/>
                      </a:lnTo>
                      <a:lnTo>
                        <a:pt x="68" y="336"/>
                      </a:lnTo>
                      <a:lnTo>
                        <a:pt x="56" y="312"/>
                      </a:lnTo>
                      <a:lnTo>
                        <a:pt x="56" y="312"/>
                      </a:lnTo>
                      <a:lnTo>
                        <a:pt x="46" y="280"/>
                      </a:lnTo>
                      <a:lnTo>
                        <a:pt x="34" y="244"/>
                      </a:lnTo>
                      <a:lnTo>
                        <a:pt x="26" y="204"/>
                      </a:lnTo>
                      <a:lnTo>
                        <a:pt x="16" y="162"/>
                      </a:lnTo>
                      <a:lnTo>
                        <a:pt x="6" y="9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44"/>
                      </a:lnTo>
                      <a:lnTo>
                        <a:pt x="6" y="38"/>
                      </a:lnTo>
                      <a:lnTo>
                        <a:pt x="16" y="30"/>
                      </a:lnTo>
                      <a:lnTo>
                        <a:pt x="32" y="22"/>
                      </a:lnTo>
                      <a:lnTo>
                        <a:pt x="48" y="14"/>
                      </a:lnTo>
                      <a:lnTo>
                        <a:pt x="82" y="2"/>
                      </a:lnTo>
                      <a:lnTo>
                        <a:pt x="92" y="0"/>
                      </a:lnTo>
                      <a:lnTo>
                        <a:pt x="96" y="0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129">
                  <a:extLst>
                    <a:ext uri="{FF2B5EF4-FFF2-40B4-BE49-F238E27FC236}">
                      <a16:creationId xmlns:a16="http://schemas.microsoft.com/office/drawing/2014/main" id="{01D7ED25-138E-4C05-8D04-A42037F6C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0" y="3119"/>
                  <a:ext cx="1312" cy="762"/>
                </a:xfrm>
                <a:custGeom>
                  <a:avLst/>
                  <a:gdLst>
                    <a:gd name="T0" fmla="*/ 88 w 1312"/>
                    <a:gd name="T1" fmla="*/ 282 h 762"/>
                    <a:gd name="T2" fmla="*/ 0 w 1312"/>
                    <a:gd name="T3" fmla="*/ 346 h 762"/>
                    <a:gd name="T4" fmla="*/ 32 w 1312"/>
                    <a:gd name="T5" fmla="*/ 386 h 762"/>
                    <a:gd name="T6" fmla="*/ 288 w 1312"/>
                    <a:gd name="T7" fmla="*/ 258 h 762"/>
                    <a:gd name="T8" fmla="*/ 344 w 1312"/>
                    <a:gd name="T9" fmla="*/ 354 h 762"/>
                    <a:gd name="T10" fmla="*/ 56 w 1312"/>
                    <a:gd name="T11" fmla="*/ 578 h 762"/>
                    <a:gd name="T12" fmla="*/ 88 w 1312"/>
                    <a:gd name="T13" fmla="*/ 602 h 762"/>
                    <a:gd name="T14" fmla="*/ 496 w 1312"/>
                    <a:gd name="T15" fmla="*/ 306 h 762"/>
                    <a:gd name="T16" fmla="*/ 656 w 1312"/>
                    <a:gd name="T17" fmla="*/ 274 h 762"/>
                    <a:gd name="T18" fmla="*/ 208 w 1312"/>
                    <a:gd name="T19" fmla="*/ 730 h 762"/>
                    <a:gd name="T20" fmla="*/ 248 w 1312"/>
                    <a:gd name="T21" fmla="*/ 762 h 762"/>
                    <a:gd name="T22" fmla="*/ 760 w 1312"/>
                    <a:gd name="T23" fmla="*/ 226 h 762"/>
                    <a:gd name="T24" fmla="*/ 824 w 1312"/>
                    <a:gd name="T25" fmla="*/ 258 h 762"/>
                    <a:gd name="T26" fmla="*/ 648 w 1312"/>
                    <a:gd name="T27" fmla="*/ 466 h 762"/>
                    <a:gd name="T28" fmla="*/ 888 w 1312"/>
                    <a:gd name="T29" fmla="*/ 618 h 762"/>
                    <a:gd name="T30" fmla="*/ 968 w 1312"/>
                    <a:gd name="T31" fmla="*/ 522 h 762"/>
                    <a:gd name="T32" fmla="*/ 1024 w 1312"/>
                    <a:gd name="T33" fmla="*/ 546 h 762"/>
                    <a:gd name="T34" fmla="*/ 1312 w 1312"/>
                    <a:gd name="T35" fmla="*/ 98 h 762"/>
                    <a:gd name="T36" fmla="*/ 1312 w 1312"/>
                    <a:gd name="T37" fmla="*/ 98 h 762"/>
                    <a:gd name="T38" fmla="*/ 1286 w 1312"/>
                    <a:gd name="T39" fmla="*/ 78 h 762"/>
                    <a:gd name="T40" fmla="*/ 1260 w 1312"/>
                    <a:gd name="T41" fmla="*/ 58 h 762"/>
                    <a:gd name="T42" fmla="*/ 1228 w 1312"/>
                    <a:gd name="T43" fmla="*/ 36 h 762"/>
                    <a:gd name="T44" fmla="*/ 1194 w 1312"/>
                    <a:gd name="T45" fmla="*/ 16 h 762"/>
                    <a:gd name="T46" fmla="*/ 1178 w 1312"/>
                    <a:gd name="T47" fmla="*/ 10 h 762"/>
                    <a:gd name="T48" fmla="*/ 1164 w 1312"/>
                    <a:gd name="T49" fmla="*/ 4 h 762"/>
                    <a:gd name="T50" fmla="*/ 1150 w 1312"/>
                    <a:gd name="T51" fmla="*/ 0 h 762"/>
                    <a:gd name="T52" fmla="*/ 1138 w 1312"/>
                    <a:gd name="T53" fmla="*/ 0 h 762"/>
                    <a:gd name="T54" fmla="*/ 1128 w 1312"/>
                    <a:gd name="T55" fmla="*/ 4 h 762"/>
                    <a:gd name="T56" fmla="*/ 1124 w 1312"/>
                    <a:gd name="T57" fmla="*/ 6 h 762"/>
                    <a:gd name="T58" fmla="*/ 1120 w 1312"/>
                    <a:gd name="T59" fmla="*/ 10 h 762"/>
                    <a:gd name="T60" fmla="*/ 1120 w 1312"/>
                    <a:gd name="T61" fmla="*/ 10 h 762"/>
                    <a:gd name="T62" fmla="*/ 1114 w 1312"/>
                    <a:gd name="T63" fmla="*/ 14 h 762"/>
                    <a:gd name="T64" fmla="*/ 1106 w 1312"/>
                    <a:gd name="T65" fmla="*/ 20 h 762"/>
                    <a:gd name="T66" fmla="*/ 1076 w 1312"/>
                    <a:gd name="T67" fmla="*/ 30 h 762"/>
                    <a:gd name="T68" fmla="*/ 1032 w 1312"/>
                    <a:gd name="T69" fmla="*/ 40 h 762"/>
                    <a:gd name="T70" fmla="*/ 976 w 1312"/>
                    <a:gd name="T71" fmla="*/ 52 h 762"/>
                    <a:gd name="T72" fmla="*/ 842 w 1312"/>
                    <a:gd name="T73" fmla="*/ 74 h 762"/>
                    <a:gd name="T74" fmla="*/ 690 w 1312"/>
                    <a:gd name="T75" fmla="*/ 96 h 762"/>
                    <a:gd name="T76" fmla="*/ 406 w 1312"/>
                    <a:gd name="T77" fmla="*/ 134 h 762"/>
                    <a:gd name="T78" fmla="*/ 312 w 1312"/>
                    <a:gd name="T79" fmla="*/ 148 h 762"/>
                    <a:gd name="T80" fmla="*/ 272 w 1312"/>
                    <a:gd name="T81" fmla="*/ 154 h 762"/>
                    <a:gd name="T82" fmla="*/ 272 w 1312"/>
                    <a:gd name="T83" fmla="*/ 154 h 762"/>
                    <a:gd name="T84" fmla="*/ 236 w 1312"/>
                    <a:gd name="T85" fmla="*/ 178 h 762"/>
                    <a:gd name="T86" fmla="*/ 174 w 1312"/>
                    <a:gd name="T87" fmla="*/ 220 h 762"/>
                    <a:gd name="T88" fmla="*/ 88 w 1312"/>
                    <a:gd name="T89" fmla="*/ 282 h 762"/>
                    <a:gd name="T90" fmla="*/ 88 w 1312"/>
                    <a:gd name="T91" fmla="*/ 282 h 7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312" h="762">
                      <a:moveTo>
                        <a:pt x="88" y="282"/>
                      </a:moveTo>
                      <a:lnTo>
                        <a:pt x="0" y="346"/>
                      </a:lnTo>
                      <a:lnTo>
                        <a:pt x="32" y="386"/>
                      </a:lnTo>
                      <a:lnTo>
                        <a:pt x="288" y="258"/>
                      </a:lnTo>
                      <a:lnTo>
                        <a:pt x="344" y="354"/>
                      </a:lnTo>
                      <a:lnTo>
                        <a:pt x="56" y="578"/>
                      </a:lnTo>
                      <a:lnTo>
                        <a:pt x="88" y="602"/>
                      </a:lnTo>
                      <a:lnTo>
                        <a:pt x="496" y="306"/>
                      </a:lnTo>
                      <a:lnTo>
                        <a:pt x="656" y="274"/>
                      </a:lnTo>
                      <a:lnTo>
                        <a:pt x="208" y="730"/>
                      </a:lnTo>
                      <a:lnTo>
                        <a:pt x="248" y="762"/>
                      </a:lnTo>
                      <a:lnTo>
                        <a:pt x="760" y="226"/>
                      </a:lnTo>
                      <a:lnTo>
                        <a:pt x="824" y="258"/>
                      </a:lnTo>
                      <a:lnTo>
                        <a:pt x="648" y="466"/>
                      </a:lnTo>
                      <a:lnTo>
                        <a:pt x="888" y="618"/>
                      </a:lnTo>
                      <a:lnTo>
                        <a:pt x="968" y="522"/>
                      </a:lnTo>
                      <a:lnTo>
                        <a:pt x="1024" y="546"/>
                      </a:lnTo>
                      <a:lnTo>
                        <a:pt x="1312" y="98"/>
                      </a:lnTo>
                      <a:lnTo>
                        <a:pt x="1312" y="98"/>
                      </a:lnTo>
                      <a:lnTo>
                        <a:pt x="1286" y="78"/>
                      </a:lnTo>
                      <a:lnTo>
                        <a:pt x="1260" y="58"/>
                      </a:lnTo>
                      <a:lnTo>
                        <a:pt x="1228" y="36"/>
                      </a:lnTo>
                      <a:lnTo>
                        <a:pt x="1194" y="16"/>
                      </a:lnTo>
                      <a:lnTo>
                        <a:pt x="1178" y="10"/>
                      </a:lnTo>
                      <a:lnTo>
                        <a:pt x="1164" y="4"/>
                      </a:lnTo>
                      <a:lnTo>
                        <a:pt x="1150" y="0"/>
                      </a:lnTo>
                      <a:lnTo>
                        <a:pt x="1138" y="0"/>
                      </a:lnTo>
                      <a:lnTo>
                        <a:pt x="1128" y="4"/>
                      </a:lnTo>
                      <a:lnTo>
                        <a:pt x="1124" y="6"/>
                      </a:lnTo>
                      <a:lnTo>
                        <a:pt x="1120" y="10"/>
                      </a:lnTo>
                      <a:lnTo>
                        <a:pt x="1120" y="10"/>
                      </a:lnTo>
                      <a:lnTo>
                        <a:pt x="1114" y="14"/>
                      </a:lnTo>
                      <a:lnTo>
                        <a:pt x="1106" y="20"/>
                      </a:lnTo>
                      <a:lnTo>
                        <a:pt x="1076" y="30"/>
                      </a:lnTo>
                      <a:lnTo>
                        <a:pt x="1032" y="40"/>
                      </a:lnTo>
                      <a:lnTo>
                        <a:pt x="976" y="52"/>
                      </a:lnTo>
                      <a:lnTo>
                        <a:pt x="842" y="74"/>
                      </a:lnTo>
                      <a:lnTo>
                        <a:pt x="690" y="96"/>
                      </a:lnTo>
                      <a:lnTo>
                        <a:pt x="406" y="134"/>
                      </a:lnTo>
                      <a:lnTo>
                        <a:pt x="312" y="148"/>
                      </a:lnTo>
                      <a:lnTo>
                        <a:pt x="272" y="154"/>
                      </a:lnTo>
                      <a:lnTo>
                        <a:pt x="272" y="154"/>
                      </a:lnTo>
                      <a:lnTo>
                        <a:pt x="236" y="178"/>
                      </a:lnTo>
                      <a:lnTo>
                        <a:pt x="174" y="220"/>
                      </a:lnTo>
                      <a:lnTo>
                        <a:pt x="88" y="282"/>
                      </a:lnTo>
                      <a:lnTo>
                        <a:pt x="88" y="282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130">
                  <a:extLst>
                    <a:ext uri="{FF2B5EF4-FFF2-40B4-BE49-F238E27FC236}">
                      <a16:creationId xmlns:a16="http://schemas.microsoft.com/office/drawing/2014/main" id="{1B1CC6E2-46CA-40B4-AF29-B25D86763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0" y="3119"/>
                  <a:ext cx="1312" cy="762"/>
                </a:xfrm>
                <a:custGeom>
                  <a:avLst/>
                  <a:gdLst>
                    <a:gd name="T0" fmla="*/ 1224 w 1312"/>
                    <a:gd name="T1" fmla="*/ 282 h 762"/>
                    <a:gd name="T2" fmla="*/ 1312 w 1312"/>
                    <a:gd name="T3" fmla="*/ 346 h 762"/>
                    <a:gd name="T4" fmla="*/ 1280 w 1312"/>
                    <a:gd name="T5" fmla="*/ 386 h 762"/>
                    <a:gd name="T6" fmla="*/ 1024 w 1312"/>
                    <a:gd name="T7" fmla="*/ 258 h 762"/>
                    <a:gd name="T8" fmla="*/ 968 w 1312"/>
                    <a:gd name="T9" fmla="*/ 354 h 762"/>
                    <a:gd name="T10" fmla="*/ 1256 w 1312"/>
                    <a:gd name="T11" fmla="*/ 578 h 762"/>
                    <a:gd name="T12" fmla="*/ 1224 w 1312"/>
                    <a:gd name="T13" fmla="*/ 602 h 762"/>
                    <a:gd name="T14" fmla="*/ 816 w 1312"/>
                    <a:gd name="T15" fmla="*/ 306 h 762"/>
                    <a:gd name="T16" fmla="*/ 656 w 1312"/>
                    <a:gd name="T17" fmla="*/ 274 h 762"/>
                    <a:gd name="T18" fmla="*/ 1104 w 1312"/>
                    <a:gd name="T19" fmla="*/ 730 h 762"/>
                    <a:gd name="T20" fmla="*/ 1064 w 1312"/>
                    <a:gd name="T21" fmla="*/ 762 h 762"/>
                    <a:gd name="T22" fmla="*/ 552 w 1312"/>
                    <a:gd name="T23" fmla="*/ 226 h 762"/>
                    <a:gd name="T24" fmla="*/ 488 w 1312"/>
                    <a:gd name="T25" fmla="*/ 258 h 762"/>
                    <a:gd name="T26" fmla="*/ 664 w 1312"/>
                    <a:gd name="T27" fmla="*/ 466 h 762"/>
                    <a:gd name="T28" fmla="*/ 424 w 1312"/>
                    <a:gd name="T29" fmla="*/ 618 h 762"/>
                    <a:gd name="T30" fmla="*/ 344 w 1312"/>
                    <a:gd name="T31" fmla="*/ 522 h 762"/>
                    <a:gd name="T32" fmla="*/ 288 w 1312"/>
                    <a:gd name="T33" fmla="*/ 546 h 762"/>
                    <a:gd name="T34" fmla="*/ 0 w 1312"/>
                    <a:gd name="T35" fmla="*/ 98 h 762"/>
                    <a:gd name="T36" fmla="*/ 0 w 1312"/>
                    <a:gd name="T37" fmla="*/ 98 h 762"/>
                    <a:gd name="T38" fmla="*/ 26 w 1312"/>
                    <a:gd name="T39" fmla="*/ 78 h 762"/>
                    <a:gd name="T40" fmla="*/ 52 w 1312"/>
                    <a:gd name="T41" fmla="*/ 58 h 762"/>
                    <a:gd name="T42" fmla="*/ 84 w 1312"/>
                    <a:gd name="T43" fmla="*/ 36 h 762"/>
                    <a:gd name="T44" fmla="*/ 118 w 1312"/>
                    <a:gd name="T45" fmla="*/ 16 h 762"/>
                    <a:gd name="T46" fmla="*/ 134 w 1312"/>
                    <a:gd name="T47" fmla="*/ 10 h 762"/>
                    <a:gd name="T48" fmla="*/ 148 w 1312"/>
                    <a:gd name="T49" fmla="*/ 4 h 762"/>
                    <a:gd name="T50" fmla="*/ 162 w 1312"/>
                    <a:gd name="T51" fmla="*/ 0 h 762"/>
                    <a:gd name="T52" fmla="*/ 174 w 1312"/>
                    <a:gd name="T53" fmla="*/ 0 h 762"/>
                    <a:gd name="T54" fmla="*/ 184 w 1312"/>
                    <a:gd name="T55" fmla="*/ 4 h 762"/>
                    <a:gd name="T56" fmla="*/ 188 w 1312"/>
                    <a:gd name="T57" fmla="*/ 6 h 762"/>
                    <a:gd name="T58" fmla="*/ 192 w 1312"/>
                    <a:gd name="T59" fmla="*/ 10 h 762"/>
                    <a:gd name="T60" fmla="*/ 192 w 1312"/>
                    <a:gd name="T61" fmla="*/ 10 h 762"/>
                    <a:gd name="T62" fmla="*/ 198 w 1312"/>
                    <a:gd name="T63" fmla="*/ 14 h 762"/>
                    <a:gd name="T64" fmla="*/ 206 w 1312"/>
                    <a:gd name="T65" fmla="*/ 20 h 762"/>
                    <a:gd name="T66" fmla="*/ 236 w 1312"/>
                    <a:gd name="T67" fmla="*/ 30 h 762"/>
                    <a:gd name="T68" fmla="*/ 280 w 1312"/>
                    <a:gd name="T69" fmla="*/ 40 h 762"/>
                    <a:gd name="T70" fmla="*/ 336 w 1312"/>
                    <a:gd name="T71" fmla="*/ 52 h 762"/>
                    <a:gd name="T72" fmla="*/ 470 w 1312"/>
                    <a:gd name="T73" fmla="*/ 74 h 762"/>
                    <a:gd name="T74" fmla="*/ 622 w 1312"/>
                    <a:gd name="T75" fmla="*/ 96 h 762"/>
                    <a:gd name="T76" fmla="*/ 906 w 1312"/>
                    <a:gd name="T77" fmla="*/ 134 h 762"/>
                    <a:gd name="T78" fmla="*/ 1000 w 1312"/>
                    <a:gd name="T79" fmla="*/ 148 h 762"/>
                    <a:gd name="T80" fmla="*/ 1040 w 1312"/>
                    <a:gd name="T81" fmla="*/ 154 h 762"/>
                    <a:gd name="T82" fmla="*/ 1040 w 1312"/>
                    <a:gd name="T83" fmla="*/ 154 h 762"/>
                    <a:gd name="T84" fmla="*/ 1076 w 1312"/>
                    <a:gd name="T85" fmla="*/ 178 h 762"/>
                    <a:gd name="T86" fmla="*/ 1138 w 1312"/>
                    <a:gd name="T87" fmla="*/ 220 h 762"/>
                    <a:gd name="T88" fmla="*/ 1224 w 1312"/>
                    <a:gd name="T89" fmla="*/ 282 h 762"/>
                    <a:gd name="T90" fmla="*/ 1224 w 1312"/>
                    <a:gd name="T91" fmla="*/ 282 h 7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312" h="762">
                      <a:moveTo>
                        <a:pt x="1224" y="282"/>
                      </a:moveTo>
                      <a:lnTo>
                        <a:pt x="1312" y="346"/>
                      </a:lnTo>
                      <a:lnTo>
                        <a:pt x="1280" y="386"/>
                      </a:lnTo>
                      <a:lnTo>
                        <a:pt x="1024" y="258"/>
                      </a:lnTo>
                      <a:lnTo>
                        <a:pt x="968" y="354"/>
                      </a:lnTo>
                      <a:lnTo>
                        <a:pt x="1256" y="578"/>
                      </a:lnTo>
                      <a:lnTo>
                        <a:pt x="1224" y="602"/>
                      </a:lnTo>
                      <a:lnTo>
                        <a:pt x="816" y="306"/>
                      </a:lnTo>
                      <a:lnTo>
                        <a:pt x="656" y="274"/>
                      </a:lnTo>
                      <a:lnTo>
                        <a:pt x="1104" y="730"/>
                      </a:lnTo>
                      <a:lnTo>
                        <a:pt x="1064" y="762"/>
                      </a:lnTo>
                      <a:lnTo>
                        <a:pt x="552" y="226"/>
                      </a:lnTo>
                      <a:lnTo>
                        <a:pt x="488" y="258"/>
                      </a:lnTo>
                      <a:lnTo>
                        <a:pt x="664" y="466"/>
                      </a:lnTo>
                      <a:lnTo>
                        <a:pt x="424" y="618"/>
                      </a:lnTo>
                      <a:lnTo>
                        <a:pt x="344" y="522"/>
                      </a:lnTo>
                      <a:lnTo>
                        <a:pt x="288" y="546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26" y="78"/>
                      </a:lnTo>
                      <a:lnTo>
                        <a:pt x="52" y="58"/>
                      </a:lnTo>
                      <a:lnTo>
                        <a:pt x="84" y="36"/>
                      </a:lnTo>
                      <a:lnTo>
                        <a:pt x="118" y="16"/>
                      </a:lnTo>
                      <a:lnTo>
                        <a:pt x="134" y="10"/>
                      </a:lnTo>
                      <a:lnTo>
                        <a:pt x="148" y="4"/>
                      </a:lnTo>
                      <a:lnTo>
                        <a:pt x="162" y="0"/>
                      </a:lnTo>
                      <a:lnTo>
                        <a:pt x="174" y="0"/>
                      </a:lnTo>
                      <a:lnTo>
                        <a:pt x="184" y="4"/>
                      </a:lnTo>
                      <a:lnTo>
                        <a:pt x="188" y="6"/>
                      </a:lnTo>
                      <a:lnTo>
                        <a:pt x="192" y="10"/>
                      </a:lnTo>
                      <a:lnTo>
                        <a:pt x="192" y="10"/>
                      </a:lnTo>
                      <a:lnTo>
                        <a:pt x="198" y="14"/>
                      </a:lnTo>
                      <a:lnTo>
                        <a:pt x="206" y="20"/>
                      </a:lnTo>
                      <a:lnTo>
                        <a:pt x="236" y="30"/>
                      </a:lnTo>
                      <a:lnTo>
                        <a:pt x="280" y="40"/>
                      </a:lnTo>
                      <a:lnTo>
                        <a:pt x="336" y="52"/>
                      </a:lnTo>
                      <a:lnTo>
                        <a:pt x="470" y="74"/>
                      </a:lnTo>
                      <a:lnTo>
                        <a:pt x="622" y="96"/>
                      </a:lnTo>
                      <a:lnTo>
                        <a:pt x="906" y="134"/>
                      </a:lnTo>
                      <a:lnTo>
                        <a:pt x="1000" y="148"/>
                      </a:lnTo>
                      <a:lnTo>
                        <a:pt x="1040" y="154"/>
                      </a:lnTo>
                      <a:lnTo>
                        <a:pt x="1040" y="154"/>
                      </a:lnTo>
                      <a:lnTo>
                        <a:pt x="1076" y="178"/>
                      </a:lnTo>
                      <a:lnTo>
                        <a:pt x="1138" y="220"/>
                      </a:lnTo>
                      <a:lnTo>
                        <a:pt x="1224" y="282"/>
                      </a:lnTo>
                      <a:lnTo>
                        <a:pt x="1224" y="282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131">
                  <a:extLst>
                    <a:ext uri="{FF2B5EF4-FFF2-40B4-BE49-F238E27FC236}">
                      <a16:creationId xmlns:a16="http://schemas.microsoft.com/office/drawing/2014/main" id="{3E551185-D666-4088-9E0F-454045765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0" y="1376"/>
                  <a:ext cx="128" cy="152"/>
                </a:xfrm>
                <a:custGeom>
                  <a:avLst/>
                  <a:gdLst>
                    <a:gd name="T0" fmla="*/ 128 w 128"/>
                    <a:gd name="T1" fmla="*/ 120 h 152"/>
                    <a:gd name="T2" fmla="*/ 24 w 128"/>
                    <a:gd name="T3" fmla="*/ 0 h 152"/>
                    <a:gd name="T4" fmla="*/ 0 w 128"/>
                    <a:gd name="T5" fmla="*/ 40 h 152"/>
                    <a:gd name="T6" fmla="*/ 104 w 128"/>
                    <a:gd name="T7" fmla="*/ 152 h 152"/>
                    <a:gd name="T8" fmla="*/ 128 w 128"/>
                    <a:gd name="T9" fmla="*/ 12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152">
                      <a:moveTo>
                        <a:pt x="128" y="120"/>
                      </a:moveTo>
                      <a:lnTo>
                        <a:pt x="24" y="0"/>
                      </a:lnTo>
                      <a:lnTo>
                        <a:pt x="0" y="40"/>
                      </a:lnTo>
                      <a:lnTo>
                        <a:pt x="104" y="152"/>
                      </a:lnTo>
                      <a:lnTo>
                        <a:pt x="128" y="120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132">
                  <a:extLst>
                    <a:ext uri="{FF2B5EF4-FFF2-40B4-BE49-F238E27FC236}">
                      <a16:creationId xmlns:a16="http://schemas.microsoft.com/office/drawing/2014/main" id="{4F3403D0-0ADB-4D01-BDE6-5B6B91450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0" y="1544"/>
                  <a:ext cx="142" cy="132"/>
                </a:xfrm>
                <a:custGeom>
                  <a:avLst/>
                  <a:gdLst>
                    <a:gd name="T0" fmla="*/ 142 w 142"/>
                    <a:gd name="T1" fmla="*/ 96 h 132"/>
                    <a:gd name="T2" fmla="*/ 14 w 142"/>
                    <a:gd name="T3" fmla="*/ 0 h 132"/>
                    <a:gd name="T4" fmla="*/ 0 w 142"/>
                    <a:gd name="T5" fmla="*/ 44 h 132"/>
                    <a:gd name="T6" fmla="*/ 126 w 142"/>
                    <a:gd name="T7" fmla="*/ 132 h 132"/>
                    <a:gd name="T8" fmla="*/ 142 w 142"/>
                    <a:gd name="T9" fmla="*/ 9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32">
                      <a:moveTo>
                        <a:pt x="142" y="96"/>
                      </a:move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126" y="132"/>
                      </a:lnTo>
                      <a:lnTo>
                        <a:pt x="142" y="96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133">
                  <a:extLst>
                    <a:ext uri="{FF2B5EF4-FFF2-40B4-BE49-F238E27FC236}">
                      <a16:creationId xmlns:a16="http://schemas.microsoft.com/office/drawing/2014/main" id="{7ADED474-3129-4751-A94F-7DF63638D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0" y="1696"/>
                  <a:ext cx="142" cy="132"/>
                </a:xfrm>
                <a:custGeom>
                  <a:avLst/>
                  <a:gdLst>
                    <a:gd name="T0" fmla="*/ 142 w 142"/>
                    <a:gd name="T1" fmla="*/ 96 h 132"/>
                    <a:gd name="T2" fmla="*/ 14 w 142"/>
                    <a:gd name="T3" fmla="*/ 0 h 132"/>
                    <a:gd name="T4" fmla="*/ 0 w 142"/>
                    <a:gd name="T5" fmla="*/ 44 h 132"/>
                    <a:gd name="T6" fmla="*/ 126 w 142"/>
                    <a:gd name="T7" fmla="*/ 132 h 132"/>
                    <a:gd name="T8" fmla="*/ 142 w 142"/>
                    <a:gd name="T9" fmla="*/ 9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32">
                      <a:moveTo>
                        <a:pt x="142" y="96"/>
                      </a:moveTo>
                      <a:lnTo>
                        <a:pt x="14" y="0"/>
                      </a:lnTo>
                      <a:lnTo>
                        <a:pt x="0" y="44"/>
                      </a:lnTo>
                      <a:lnTo>
                        <a:pt x="126" y="132"/>
                      </a:lnTo>
                      <a:lnTo>
                        <a:pt x="142" y="96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134">
                  <a:extLst>
                    <a:ext uri="{FF2B5EF4-FFF2-40B4-BE49-F238E27FC236}">
                      <a16:creationId xmlns:a16="http://schemas.microsoft.com/office/drawing/2014/main" id="{893FD112-D067-4DEF-B346-D67FCF67F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0" y="1127"/>
                  <a:ext cx="280" cy="297"/>
                </a:xfrm>
                <a:custGeom>
                  <a:avLst/>
                  <a:gdLst>
                    <a:gd name="T0" fmla="*/ 128 w 280"/>
                    <a:gd name="T1" fmla="*/ 273 h 297"/>
                    <a:gd name="T2" fmla="*/ 240 w 280"/>
                    <a:gd name="T3" fmla="*/ 297 h 297"/>
                    <a:gd name="T4" fmla="*/ 280 w 280"/>
                    <a:gd name="T5" fmla="*/ 265 h 297"/>
                    <a:gd name="T6" fmla="*/ 264 w 280"/>
                    <a:gd name="T7" fmla="*/ 160 h 297"/>
                    <a:gd name="T8" fmla="*/ 232 w 280"/>
                    <a:gd name="T9" fmla="*/ 233 h 297"/>
                    <a:gd name="T10" fmla="*/ 232 w 280"/>
                    <a:gd name="T11" fmla="*/ 233 h 297"/>
                    <a:gd name="T12" fmla="*/ 234 w 280"/>
                    <a:gd name="T13" fmla="*/ 227 h 297"/>
                    <a:gd name="T14" fmla="*/ 234 w 280"/>
                    <a:gd name="T15" fmla="*/ 211 h 297"/>
                    <a:gd name="T16" fmla="*/ 234 w 280"/>
                    <a:gd name="T17" fmla="*/ 203 h 297"/>
                    <a:gd name="T18" fmla="*/ 232 w 280"/>
                    <a:gd name="T19" fmla="*/ 195 h 297"/>
                    <a:gd name="T20" fmla="*/ 228 w 280"/>
                    <a:gd name="T21" fmla="*/ 189 h 297"/>
                    <a:gd name="T22" fmla="*/ 224 w 280"/>
                    <a:gd name="T23" fmla="*/ 185 h 297"/>
                    <a:gd name="T24" fmla="*/ 224 w 280"/>
                    <a:gd name="T25" fmla="*/ 185 h 297"/>
                    <a:gd name="T26" fmla="*/ 206 w 280"/>
                    <a:gd name="T27" fmla="*/ 173 h 297"/>
                    <a:gd name="T28" fmla="*/ 200 w 280"/>
                    <a:gd name="T29" fmla="*/ 169 h 297"/>
                    <a:gd name="T30" fmla="*/ 200 w 280"/>
                    <a:gd name="T31" fmla="*/ 169 h 297"/>
                    <a:gd name="T32" fmla="*/ 200 w 280"/>
                    <a:gd name="T33" fmla="*/ 166 h 297"/>
                    <a:gd name="T34" fmla="*/ 200 w 280"/>
                    <a:gd name="T35" fmla="*/ 162 h 297"/>
                    <a:gd name="T36" fmla="*/ 196 w 280"/>
                    <a:gd name="T37" fmla="*/ 158 h 297"/>
                    <a:gd name="T38" fmla="*/ 190 w 280"/>
                    <a:gd name="T39" fmla="*/ 150 h 297"/>
                    <a:gd name="T40" fmla="*/ 178 w 280"/>
                    <a:gd name="T41" fmla="*/ 140 h 297"/>
                    <a:gd name="T42" fmla="*/ 160 w 280"/>
                    <a:gd name="T43" fmla="*/ 128 h 297"/>
                    <a:gd name="T44" fmla="*/ 136 w 280"/>
                    <a:gd name="T45" fmla="*/ 112 h 297"/>
                    <a:gd name="T46" fmla="*/ 136 w 280"/>
                    <a:gd name="T47" fmla="*/ 112 h 297"/>
                    <a:gd name="T48" fmla="*/ 108 w 280"/>
                    <a:gd name="T49" fmla="*/ 94 h 297"/>
                    <a:gd name="T50" fmla="*/ 82 w 280"/>
                    <a:gd name="T51" fmla="*/ 74 h 297"/>
                    <a:gd name="T52" fmla="*/ 40 w 280"/>
                    <a:gd name="T53" fmla="*/ 38 h 297"/>
                    <a:gd name="T54" fmla="*/ 10 w 280"/>
                    <a:gd name="T55" fmla="*/ 10 h 297"/>
                    <a:gd name="T56" fmla="*/ 0 w 280"/>
                    <a:gd name="T57" fmla="*/ 0 h 297"/>
                    <a:gd name="T58" fmla="*/ 0 w 280"/>
                    <a:gd name="T59" fmla="*/ 0 h 297"/>
                    <a:gd name="T60" fmla="*/ 14 w 280"/>
                    <a:gd name="T61" fmla="*/ 16 h 297"/>
                    <a:gd name="T62" fmla="*/ 30 w 280"/>
                    <a:gd name="T63" fmla="*/ 32 h 297"/>
                    <a:gd name="T64" fmla="*/ 46 w 280"/>
                    <a:gd name="T65" fmla="*/ 54 h 297"/>
                    <a:gd name="T66" fmla="*/ 64 w 280"/>
                    <a:gd name="T67" fmla="*/ 78 h 297"/>
                    <a:gd name="T68" fmla="*/ 80 w 280"/>
                    <a:gd name="T69" fmla="*/ 102 h 297"/>
                    <a:gd name="T70" fmla="*/ 90 w 280"/>
                    <a:gd name="T71" fmla="*/ 128 h 297"/>
                    <a:gd name="T72" fmla="*/ 94 w 280"/>
                    <a:gd name="T73" fmla="*/ 140 h 297"/>
                    <a:gd name="T74" fmla="*/ 96 w 280"/>
                    <a:gd name="T75" fmla="*/ 152 h 297"/>
                    <a:gd name="T76" fmla="*/ 96 w 280"/>
                    <a:gd name="T77" fmla="*/ 152 h 297"/>
                    <a:gd name="T78" fmla="*/ 102 w 280"/>
                    <a:gd name="T79" fmla="*/ 215 h 297"/>
                    <a:gd name="T80" fmla="*/ 104 w 280"/>
                    <a:gd name="T81" fmla="*/ 233 h 297"/>
                    <a:gd name="T82" fmla="*/ 160 w 280"/>
                    <a:gd name="T83" fmla="*/ 209 h 297"/>
                    <a:gd name="T84" fmla="*/ 160 w 280"/>
                    <a:gd name="T85" fmla="*/ 209 h 297"/>
                    <a:gd name="T86" fmla="*/ 158 w 280"/>
                    <a:gd name="T87" fmla="*/ 211 h 297"/>
                    <a:gd name="T88" fmla="*/ 156 w 280"/>
                    <a:gd name="T89" fmla="*/ 219 h 297"/>
                    <a:gd name="T90" fmla="*/ 154 w 280"/>
                    <a:gd name="T91" fmla="*/ 229 h 297"/>
                    <a:gd name="T92" fmla="*/ 156 w 280"/>
                    <a:gd name="T93" fmla="*/ 235 h 297"/>
                    <a:gd name="T94" fmla="*/ 160 w 280"/>
                    <a:gd name="T95" fmla="*/ 241 h 297"/>
                    <a:gd name="T96" fmla="*/ 160 w 280"/>
                    <a:gd name="T97" fmla="*/ 241 h 297"/>
                    <a:gd name="T98" fmla="*/ 164 w 280"/>
                    <a:gd name="T99" fmla="*/ 247 h 297"/>
                    <a:gd name="T100" fmla="*/ 170 w 280"/>
                    <a:gd name="T101" fmla="*/ 251 h 297"/>
                    <a:gd name="T102" fmla="*/ 180 w 280"/>
                    <a:gd name="T103" fmla="*/ 255 h 297"/>
                    <a:gd name="T104" fmla="*/ 188 w 280"/>
                    <a:gd name="T105" fmla="*/ 257 h 297"/>
                    <a:gd name="T106" fmla="*/ 192 w 280"/>
                    <a:gd name="T107" fmla="*/ 257 h 297"/>
                    <a:gd name="T108" fmla="*/ 128 w 280"/>
                    <a:gd name="T109" fmla="*/ 273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80" h="297">
                      <a:moveTo>
                        <a:pt x="128" y="273"/>
                      </a:moveTo>
                      <a:lnTo>
                        <a:pt x="240" y="297"/>
                      </a:lnTo>
                      <a:lnTo>
                        <a:pt x="280" y="265"/>
                      </a:lnTo>
                      <a:lnTo>
                        <a:pt x="264" y="160"/>
                      </a:lnTo>
                      <a:lnTo>
                        <a:pt x="232" y="233"/>
                      </a:lnTo>
                      <a:lnTo>
                        <a:pt x="232" y="233"/>
                      </a:lnTo>
                      <a:lnTo>
                        <a:pt x="234" y="227"/>
                      </a:lnTo>
                      <a:lnTo>
                        <a:pt x="234" y="211"/>
                      </a:lnTo>
                      <a:lnTo>
                        <a:pt x="234" y="203"/>
                      </a:lnTo>
                      <a:lnTo>
                        <a:pt x="232" y="195"/>
                      </a:lnTo>
                      <a:lnTo>
                        <a:pt x="228" y="189"/>
                      </a:lnTo>
                      <a:lnTo>
                        <a:pt x="224" y="185"/>
                      </a:lnTo>
                      <a:lnTo>
                        <a:pt x="224" y="185"/>
                      </a:lnTo>
                      <a:lnTo>
                        <a:pt x="206" y="173"/>
                      </a:lnTo>
                      <a:lnTo>
                        <a:pt x="200" y="169"/>
                      </a:lnTo>
                      <a:lnTo>
                        <a:pt x="200" y="169"/>
                      </a:lnTo>
                      <a:lnTo>
                        <a:pt x="200" y="166"/>
                      </a:lnTo>
                      <a:lnTo>
                        <a:pt x="200" y="162"/>
                      </a:lnTo>
                      <a:lnTo>
                        <a:pt x="196" y="158"/>
                      </a:lnTo>
                      <a:lnTo>
                        <a:pt x="190" y="150"/>
                      </a:lnTo>
                      <a:lnTo>
                        <a:pt x="178" y="140"/>
                      </a:lnTo>
                      <a:lnTo>
                        <a:pt x="160" y="128"/>
                      </a:lnTo>
                      <a:lnTo>
                        <a:pt x="136" y="112"/>
                      </a:lnTo>
                      <a:lnTo>
                        <a:pt x="136" y="112"/>
                      </a:lnTo>
                      <a:lnTo>
                        <a:pt x="108" y="94"/>
                      </a:lnTo>
                      <a:lnTo>
                        <a:pt x="82" y="74"/>
                      </a:lnTo>
                      <a:lnTo>
                        <a:pt x="40" y="38"/>
                      </a:lnTo>
                      <a:lnTo>
                        <a:pt x="10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16"/>
                      </a:lnTo>
                      <a:lnTo>
                        <a:pt x="30" y="32"/>
                      </a:lnTo>
                      <a:lnTo>
                        <a:pt x="46" y="54"/>
                      </a:lnTo>
                      <a:lnTo>
                        <a:pt x="64" y="78"/>
                      </a:lnTo>
                      <a:lnTo>
                        <a:pt x="80" y="102"/>
                      </a:lnTo>
                      <a:lnTo>
                        <a:pt x="90" y="128"/>
                      </a:lnTo>
                      <a:lnTo>
                        <a:pt x="94" y="140"/>
                      </a:lnTo>
                      <a:lnTo>
                        <a:pt x="96" y="152"/>
                      </a:lnTo>
                      <a:lnTo>
                        <a:pt x="96" y="152"/>
                      </a:lnTo>
                      <a:lnTo>
                        <a:pt x="102" y="215"/>
                      </a:lnTo>
                      <a:lnTo>
                        <a:pt x="104" y="233"/>
                      </a:lnTo>
                      <a:lnTo>
                        <a:pt x="160" y="209"/>
                      </a:lnTo>
                      <a:lnTo>
                        <a:pt x="160" y="209"/>
                      </a:lnTo>
                      <a:lnTo>
                        <a:pt x="158" y="211"/>
                      </a:lnTo>
                      <a:lnTo>
                        <a:pt x="156" y="219"/>
                      </a:lnTo>
                      <a:lnTo>
                        <a:pt x="154" y="229"/>
                      </a:lnTo>
                      <a:lnTo>
                        <a:pt x="156" y="235"/>
                      </a:lnTo>
                      <a:lnTo>
                        <a:pt x="160" y="241"/>
                      </a:lnTo>
                      <a:lnTo>
                        <a:pt x="160" y="241"/>
                      </a:lnTo>
                      <a:lnTo>
                        <a:pt x="164" y="247"/>
                      </a:lnTo>
                      <a:lnTo>
                        <a:pt x="170" y="251"/>
                      </a:lnTo>
                      <a:lnTo>
                        <a:pt x="180" y="255"/>
                      </a:lnTo>
                      <a:lnTo>
                        <a:pt x="188" y="257"/>
                      </a:lnTo>
                      <a:lnTo>
                        <a:pt x="192" y="257"/>
                      </a:lnTo>
                      <a:lnTo>
                        <a:pt x="128" y="273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135">
                  <a:extLst>
                    <a:ext uri="{FF2B5EF4-FFF2-40B4-BE49-F238E27FC236}">
                      <a16:creationId xmlns:a16="http://schemas.microsoft.com/office/drawing/2014/main" id="{320A4FC7-A328-45F0-983F-55CA44024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2" y="1352"/>
                  <a:ext cx="332" cy="244"/>
                </a:xfrm>
                <a:custGeom>
                  <a:avLst/>
                  <a:gdLst>
                    <a:gd name="T0" fmla="*/ 186 w 332"/>
                    <a:gd name="T1" fmla="*/ 242 h 244"/>
                    <a:gd name="T2" fmla="*/ 300 w 332"/>
                    <a:gd name="T3" fmla="*/ 244 h 244"/>
                    <a:gd name="T4" fmla="*/ 332 w 332"/>
                    <a:gd name="T5" fmla="*/ 204 h 244"/>
                    <a:gd name="T6" fmla="*/ 294 w 332"/>
                    <a:gd name="T7" fmla="*/ 106 h 244"/>
                    <a:gd name="T8" fmla="*/ 278 w 332"/>
                    <a:gd name="T9" fmla="*/ 182 h 244"/>
                    <a:gd name="T10" fmla="*/ 278 w 332"/>
                    <a:gd name="T11" fmla="*/ 182 h 244"/>
                    <a:gd name="T12" fmla="*/ 278 w 332"/>
                    <a:gd name="T13" fmla="*/ 176 h 244"/>
                    <a:gd name="T14" fmla="*/ 276 w 332"/>
                    <a:gd name="T15" fmla="*/ 162 h 244"/>
                    <a:gd name="T16" fmla="*/ 274 w 332"/>
                    <a:gd name="T17" fmla="*/ 152 h 244"/>
                    <a:gd name="T18" fmla="*/ 270 w 332"/>
                    <a:gd name="T19" fmla="*/ 146 h 244"/>
                    <a:gd name="T20" fmla="*/ 266 w 332"/>
                    <a:gd name="T21" fmla="*/ 140 h 244"/>
                    <a:gd name="T22" fmla="*/ 260 w 332"/>
                    <a:gd name="T23" fmla="*/ 136 h 244"/>
                    <a:gd name="T24" fmla="*/ 260 w 332"/>
                    <a:gd name="T25" fmla="*/ 136 h 244"/>
                    <a:gd name="T26" fmla="*/ 240 w 332"/>
                    <a:gd name="T27" fmla="*/ 130 h 244"/>
                    <a:gd name="T28" fmla="*/ 232 w 332"/>
                    <a:gd name="T29" fmla="*/ 126 h 244"/>
                    <a:gd name="T30" fmla="*/ 232 w 332"/>
                    <a:gd name="T31" fmla="*/ 126 h 244"/>
                    <a:gd name="T32" fmla="*/ 232 w 332"/>
                    <a:gd name="T33" fmla="*/ 124 h 244"/>
                    <a:gd name="T34" fmla="*/ 232 w 332"/>
                    <a:gd name="T35" fmla="*/ 120 h 244"/>
                    <a:gd name="T36" fmla="*/ 226 w 332"/>
                    <a:gd name="T37" fmla="*/ 116 h 244"/>
                    <a:gd name="T38" fmla="*/ 218 w 332"/>
                    <a:gd name="T39" fmla="*/ 110 h 244"/>
                    <a:gd name="T40" fmla="*/ 206 w 332"/>
                    <a:gd name="T41" fmla="*/ 104 h 244"/>
                    <a:gd name="T42" fmla="*/ 186 w 332"/>
                    <a:gd name="T43" fmla="*/ 94 h 244"/>
                    <a:gd name="T44" fmla="*/ 158 w 332"/>
                    <a:gd name="T45" fmla="*/ 84 h 244"/>
                    <a:gd name="T46" fmla="*/ 158 w 332"/>
                    <a:gd name="T47" fmla="*/ 84 h 244"/>
                    <a:gd name="T48" fmla="*/ 126 w 332"/>
                    <a:gd name="T49" fmla="*/ 70 h 244"/>
                    <a:gd name="T50" fmla="*/ 98 w 332"/>
                    <a:gd name="T51" fmla="*/ 56 h 244"/>
                    <a:gd name="T52" fmla="*/ 48 w 332"/>
                    <a:gd name="T53" fmla="*/ 30 h 244"/>
                    <a:gd name="T54" fmla="*/ 12 w 332"/>
                    <a:gd name="T55" fmla="*/ 8 h 244"/>
                    <a:gd name="T56" fmla="*/ 0 w 332"/>
                    <a:gd name="T57" fmla="*/ 0 h 244"/>
                    <a:gd name="T58" fmla="*/ 0 w 332"/>
                    <a:gd name="T59" fmla="*/ 0 h 244"/>
                    <a:gd name="T60" fmla="*/ 18 w 332"/>
                    <a:gd name="T61" fmla="*/ 12 h 244"/>
                    <a:gd name="T62" fmla="*/ 58 w 332"/>
                    <a:gd name="T63" fmla="*/ 44 h 244"/>
                    <a:gd name="T64" fmla="*/ 80 w 332"/>
                    <a:gd name="T65" fmla="*/ 64 h 244"/>
                    <a:gd name="T66" fmla="*/ 100 w 332"/>
                    <a:gd name="T67" fmla="*/ 86 h 244"/>
                    <a:gd name="T68" fmla="*/ 116 w 332"/>
                    <a:gd name="T69" fmla="*/ 108 h 244"/>
                    <a:gd name="T70" fmla="*/ 124 w 332"/>
                    <a:gd name="T71" fmla="*/ 120 h 244"/>
                    <a:gd name="T72" fmla="*/ 128 w 332"/>
                    <a:gd name="T73" fmla="*/ 130 h 244"/>
                    <a:gd name="T74" fmla="*/ 128 w 332"/>
                    <a:gd name="T75" fmla="*/ 130 h 244"/>
                    <a:gd name="T76" fmla="*/ 146 w 332"/>
                    <a:gd name="T77" fmla="*/ 190 h 244"/>
                    <a:gd name="T78" fmla="*/ 152 w 332"/>
                    <a:gd name="T79" fmla="*/ 208 h 244"/>
                    <a:gd name="T80" fmla="*/ 202 w 332"/>
                    <a:gd name="T81" fmla="*/ 172 h 244"/>
                    <a:gd name="T82" fmla="*/ 202 w 332"/>
                    <a:gd name="T83" fmla="*/ 172 h 244"/>
                    <a:gd name="T84" fmla="*/ 202 w 332"/>
                    <a:gd name="T85" fmla="*/ 176 h 244"/>
                    <a:gd name="T86" fmla="*/ 200 w 332"/>
                    <a:gd name="T87" fmla="*/ 184 h 244"/>
                    <a:gd name="T88" fmla="*/ 202 w 332"/>
                    <a:gd name="T89" fmla="*/ 194 h 244"/>
                    <a:gd name="T90" fmla="*/ 204 w 332"/>
                    <a:gd name="T91" fmla="*/ 198 h 244"/>
                    <a:gd name="T92" fmla="*/ 210 w 332"/>
                    <a:gd name="T93" fmla="*/ 204 h 244"/>
                    <a:gd name="T94" fmla="*/ 210 w 332"/>
                    <a:gd name="T95" fmla="*/ 204 h 244"/>
                    <a:gd name="T96" fmla="*/ 216 w 332"/>
                    <a:gd name="T97" fmla="*/ 208 h 244"/>
                    <a:gd name="T98" fmla="*/ 222 w 332"/>
                    <a:gd name="T99" fmla="*/ 210 h 244"/>
                    <a:gd name="T100" fmla="*/ 232 w 332"/>
                    <a:gd name="T101" fmla="*/ 214 h 244"/>
                    <a:gd name="T102" fmla="*/ 240 w 332"/>
                    <a:gd name="T103" fmla="*/ 214 h 244"/>
                    <a:gd name="T104" fmla="*/ 244 w 332"/>
                    <a:gd name="T105" fmla="*/ 214 h 244"/>
                    <a:gd name="T106" fmla="*/ 186 w 332"/>
                    <a:gd name="T107" fmla="*/ 24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32" h="244">
                      <a:moveTo>
                        <a:pt x="186" y="242"/>
                      </a:moveTo>
                      <a:lnTo>
                        <a:pt x="300" y="244"/>
                      </a:lnTo>
                      <a:lnTo>
                        <a:pt x="332" y="204"/>
                      </a:lnTo>
                      <a:lnTo>
                        <a:pt x="294" y="106"/>
                      </a:lnTo>
                      <a:lnTo>
                        <a:pt x="278" y="182"/>
                      </a:lnTo>
                      <a:lnTo>
                        <a:pt x="278" y="182"/>
                      </a:lnTo>
                      <a:lnTo>
                        <a:pt x="278" y="176"/>
                      </a:lnTo>
                      <a:lnTo>
                        <a:pt x="276" y="162"/>
                      </a:lnTo>
                      <a:lnTo>
                        <a:pt x="274" y="152"/>
                      </a:lnTo>
                      <a:lnTo>
                        <a:pt x="270" y="146"/>
                      </a:lnTo>
                      <a:lnTo>
                        <a:pt x="266" y="140"/>
                      </a:lnTo>
                      <a:lnTo>
                        <a:pt x="260" y="136"/>
                      </a:lnTo>
                      <a:lnTo>
                        <a:pt x="260" y="136"/>
                      </a:lnTo>
                      <a:lnTo>
                        <a:pt x="240" y="130"/>
                      </a:lnTo>
                      <a:lnTo>
                        <a:pt x="232" y="126"/>
                      </a:lnTo>
                      <a:lnTo>
                        <a:pt x="232" y="126"/>
                      </a:lnTo>
                      <a:lnTo>
                        <a:pt x="232" y="124"/>
                      </a:lnTo>
                      <a:lnTo>
                        <a:pt x="232" y="120"/>
                      </a:lnTo>
                      <a:lnTo>
                        <a:pt x="226" y="116"/>
                      </a:lnTo>
                      <a:lnTo>
                        <a:pt x="218" y="110"/>
                      </a:lnTo>
                      <a:lnTo>
                        <a:pt x="206" y="104"/>
                      </a:lnTo>
                      <a:lnTo>
                        <a:pt x="186" y="94"/>
                      </a:lnTo>
                      <a:lnTo>
                        <a:pt x="158" y="84"/>
                      </a:lnTo>
                      <a:lnTo>
                        <a:pt x="158" y="84"/>
                      </a:lnTo>
                      <a:lnTo>
                        <a:pt x="126" y="70"/>
                      </a:lnTo>
                      <a:lnTo>
                        <a:pt x="98" y="56"/>
                      </a:lnTo>
                      <a:lnTo>
                        <a:pt x="48" y="30"/>
                      </a:lnTo>
                      <a:lnTo>
                        <a:pt x="1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12"/>
                      </a:lnTo>
                      <a:lnTo>
                        <a:pt x="58" y="44"/>
                      </a:lnTo>
                      <a:lnTo>
                        <a:pt x="80" y="64"/>
                      </a:lnTo>
                      <a:lnTo>
                        <a:pt x="100" y="86"/>
                      </a:lnTo>
                      <a:lnTo>
                        <a:pt x="116" y="108"/>
                      </a:lnTo>
                      <a:lnTo>
                        <a:pt x="124" y="120"/>
                      </a:lnTo>
                      <a:lnTo>
                        <a:pt x="128" y="130"/>
                      </a:lnTo>
                      <a:lnTo>
                        <a:pt x="128" y="130"/>
                      </a:lnTo>
                      <a:lnTo>
                        <a:pt x="146" y="190"/>
                      </a:lnTo>
                      <a:lnTo>
                        <a:pt x="152" y="208"/>
                      </a:lnTo>
                      <a:lnTo>
                        <a:pt x="202" y="172"/>
                      </a:lnTo>
                      <a:lnTo>
                        <a:pt x="202" y="172"/>
                      </a:lnTo>
                      <a:lnTo>
                        <a:pt x="202" y="176"/>
                      </a:lnTo>
                      <a:lnTo>
                        <a:pt x="200" y="184"/>
                      </a:lnTo>
                      <a:lnTo>
                        <a:pt x="202" y="194"/>
                      </a:lnTo>
                      <a:lnTo>
                        <a:pt x="204" y="198"/>
                      </a:lnTo>
                      <a:lnTo>
                        <a:pt x="210" y="204"/>
                      </a:lnTo>
                      <a:lnTo>
                        <a:pt x="210" y="204"/>
                      </a:lnTo>
                      <a:lnTo>
                        <a:pt x="216" y="208"/>
                      </a:lnTo>
                      <a:lnTo>
                        <a:pt x="222" y="210"/>
                      </a:lnTo>
                      <a:lnTo>
                        <a:pt x="232" y="214"/>
                      </a:lnTo>
                      <a:lnTo>
                        <a:pt x="240" y="214"/>
                      </a:lnTo>
                      <a:lnTo>
                        <a:pt x="244" y="214"/>
                      </a:lnTo>
                      <a:lnTo>
                        <a:pt x="186" y="242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136">
                  <a:extLst>
                    <a:ext uri="{FF2B5EF4-FFF2-40B4-BE49-F238E27FC236}">
                      <a16:creationId xmlns:a16="http://schemas.microsoft.com/office/drawing/2014/main" id="{6A376749-ACA5-4E6E-812C-BEA83BB3E4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" y="1504"/>
                  <a:ext cx="332" cy="244"/>
                </a:xfrm>
                <a:custGeom>
                  <a:avLst/>
                  <a:gdLst>
                    <a:gd name="T0" fmla="*/ 186 w 332"/>
                    <a:gd name="T1" fmla="*/ 242 h 244"/>
                    <a:gd name="T2" fmla="*/ 300 w 332"/>
                    <a:gd name="T3" fmla="*/ 244 h 244"/>
                    <a:gd name="T4" fmla="*/ 332 w 332"/>
                    <a:gd name="T5" fmla="*/ 204 h 244"/>
                    <a:gd name="T6" fmla="*/ 294 w 332"/>
                    <a:gd name="T7" fmla="*/ 106 h 244"/>
                    <a:gd name="T8" fmla="*/ 278 w 332"/>
                    <a:gd name="T9" fmla="*/ 182 h 244"/>
                    <a:gd name="T10" fmla="*/ 278 w 332"/>
                    <a:gd name="T11" fmla="*/ 182 h 244"/>
                    <a:gd name="T12" fmla="*/ 278 w 332"/>
                    <a:gd name="T13" fmla="*/ 176 h 244"/>
                    <a:gd name="T14" fmla="*/ 276 w 332"/>
                    <a:gd name="T15" fmla="*/ 162 h 244"/>
                    <a:gd name="T16" fmla="*/ 274 w 332"/>
                    <a:gd name="T17" fmla="*/ 152 h 244"/>
                    <a:gd name="T18" fmla="*/ 270 w 332"/>
                    <a:gd name="T19" fmla="*/ 146 h 244"/>
                    <a:gd name="T20" fmla="*/ 266 w 332"/>
                    <a:gd name="T21" fmla="*/ 140 h 244"/>
                    <a:gd name="T22" fmla="*/ 260 w 332"/>
                    <a:gd name="T23" fmla="*/ 136 h 244"/>
                    <a:gd name="T24" fmla="*/ 260 w 332"/>
                    <a:gd name="T25" fmla="*/ 136 h 244"/>
                    <a:gd name="T26" fmla="*/ 240 w 332"/>
                    <a:gd name="T27" fmla="*/ 130 h 244"/>
                    <a:gd name="T28" fmla="*/ 232 w 332"/>
                    <a:gd name="T29" fmla="*/ 126 h 244"/>
                    <a:gd name="T30" fmla="*/ 232 w 332"/>
                    <a:gd name="T31" fmla="*/ 126 h 244"/>
                    <a:gd name="T32" fmla="*/ 232 w 332"/>
                    <a:gd name="T33" fmla="*/ 124 h 244"/>
                    <a:gd name="T34" fmla="*/ 232 w 332"/>
                    <a:gd name="T35" fmla="*/ 120 h 244"/>
                    <a:gd name="T36" fmla="*/ 226 w 332"/>
                    <a:gd name="T37" fmla="*/ 116 h 244"/>
                    <a:gd name="T38" fmla="*/ 218 w 332"/>
                    <a:gd name="T39" fmla="*/ 110 h 244"/>
                    <a:gd name="T40" fmla="*/ 206 w 332"/>
                    <a:gd name="T41" fmla="*/ 104 h 244"/>
                    <a:gd name="T42" fmla="*/ 186 w 332"/>
                    <a:gd name="T43" fmla="*/ 94 h 244"/>
                    <a:gd name="T44" fmla="*/ 158 w 332"/>
                    <a:gd name="T45" fmla="*/ 84 h 244"/>
                    <a:gd name="T46" fmla="*/ 158 w 332"/>
                    <a:gd name="T47" fmla="*/ 84 h 244"/>
                    <a:gd name="T48" fmla="*/ 126 w 332"/>
                    <a:gd name="T49" fmla="*/ 70 h 244"/>
                    <a:gd name="T50" fmla="*/ 98 w 332"/>
                    <a:gd name="T51" fmla="*/ 56 h 244"/>
                    <a:gd name="T52" fmla="*/ 48 w 332"/>
                    <a:gd name="T53" fmla="*/ 30 h 244"/>
                    <a:gd name="T54" fmla="*/ 12 w 332"/>
                    <a:gd name="T55" fmla="*/ 8 h 244"/>
                    <a:gd name="T56" fmla="*/ 0 w 332"/>
                    <a:gd name="T57" fmla="*/ 0 h 244"/>
                    <a:gd name="T58" fmla="*/ 0 w 332"/>
                    <a:gd name="T59" fmla="*/ 0 h 244"/>
                    <a:gd name="T60" fmla="*/ 18 w 332"/>
                    <a:gd name="T61" fmla="*/ 12 h 244"/>
                    <a:gd name="T62" fmla="*/ 58 w 332"/>
                    <a:gd name="T63" fmla="*/ 44 h 244"/>
                    <a:gd name="T64" fmla="*/ 80 w 332"/>
                    <a:gd name="T65" fmla="*/ 64 h 244"/>
                    <a:gd name="T66" fmla="*/ 100 w 332"/>
                    <a:gd name="T67" fmla="*/ 86 h 244"/>
                    <a:gd name="T68" fmla="*/ 116 w 332"/>
                    <a:gd name="T69" fmla="*/ 108 h 244"/>
                    <a:gd name="T70" fmla="*/ 124 w 332"/>
                    <a:gd name="T71" fmla="*/ 120 h 244"/>
                    <a:gd name="T72" fmla="*/ 128 w 332"/>
                    <a:gd name="T73" fmla="*/ 130 h 244"/>
                    <a:gd name="T74" fmla="*/ 128 w 332"/>
                    <a:gd name="T75" fmla="*/ 130 h 244"/>
                    <a:gd name="T76" fmla="*/ 146 w 332"/>
                    <a:gd name="T77" fmla="*/ 190 h 244"/>
                    <a:gd name="T78" fmla="*/ 152 w 332"/>
                    <a:gd name="T79" fmla="*/ 208 h 244"/>
                    <a:gd name="T80" fmla="*/ 202 w 332"/>
                    <a:gd name="T81" fmla="*/ 172 h 244"/>
                    <a:gd name="T82" fmla="*/ 202 w 332"/>
                    <a:gd name="T83" fmla="*/ 172 h 244"/>
                    <a:gd name="T84" fmla="*/ 202 w 332"/>
                    <a:gd name="T85" fmla="*/ 176 h 244"/>
                    <a:gd name="T86" fmla="*/ 200 w 332"/>
                    <a:gd name="T87" fmla="*/ 184 h 244"/>
                    <a:gd name="T88" fmla="*/ 202 w 332"/>
                    <a:gd name="T89" fmla="*/ 194 h 244"/>
                    <a:gd name="T90" fmla="*/ 204 w 332"/>
                    <a:gd name="T91" fmla="*/ 198 h 244"/>
                    <a:gd name="T92" fmla="*/ 210 w 332"/>
                    <a:gd name="T93" fmla="*/ 204 h 244"/>
                    <a:gd name="T94" fmla="*/ 210 w 332"/>
                    <a:gd name="T95" fmla="*/ 204 h 244"/>
                    <a:gd name="T96" fmla="*/ 216 w 332"/>
                    <a:gd name="T97" fmla="*/ 208 h 244"/>
                    <a:gd name="T98" fmla="*/ 222 w 332"/>
                    <a:gd name="T99" fmla="*/ 210 h 244"/>
                    <a:gd name="T100" fmla="*/ 232 w 332"/>
                    <a:gd name="T101" fmla="*/ 214 h 244"/>
                    <a:gd name="T102" fmla="*/ 240 w 332"/>
                    <a:gd name="T103" fmla="*/ 214 h 244"/>
                    <a:gd name="T104" fmla="*/ 244 w 332"/>
                    <a:gd name="T105" fmla="*/ 214 h 244"/>
                    <a:gd name="T106" fmla="*/ 186 w 332"/>
                    <a:gd name="T107" fmla="*/ 24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32" h="244">
                      <a:moveTo>
                        <a:pt x="186" y="242"/>
                      </a:moveTo>
                      <a:lnTo>
                        <a:pt x="300" y="244"/>
                      </a:lnTo>
                      <a:lnTo>
                        <a:pt x="332" y="204"/>
                      </a:lnTo>
                      <a:lnTo>
                        <a:pt x="294" y="106"/>
                      </a:lnTo>
                      <a:lnTo>
                        <a:pt x="278" y="182"/>
                      </a:lnTo>
                      <a:lnTo>
                        <a:pt x="278" y="182"/>
                      </a:lnTo>
                      <a:lnTo>
                        <a:pt x="278" y="176"/>
                      </a:lnTo>
                      <a:lnTo>
                        <a:pt x="276" y="162"/>
                      </a:lnTo>
                      <a:lnTo>
                        <a:pt x="274" y="152"/>
                      </a:lnTo>
                      <a:lnTo>
                        <a:pt x="270" y="146"/>
                      </a:lnTo>
                      <a:lnTo>
                        <a:pt x="266" y="140"/>
                      </a:lnTo>
                      <a:lnTo>
                        <a:pt x="260" y="136"/>
                      </a:lnTo>
                      <a:lnTo>
                        <a:pt x="260" y="136"/>
                      </a:lnTo>
                      <a:lnTo>
                        <a:pt x="240" y="130"/>
                      </a:lnTo>
                      <a:lnTo>
                        <a:pt x="232" y="126"/>
                      </a:lnTo>
                      <a:lnTo>
                        <a:pt x="232" y="126"/>
                      </a:lnTo>
                      <a:lnTo>
                        <a:pt x="232" y="124"/>
                      </a:lnTo>
                      <a:lnTo>
                        <a:pt x="232" y="120"/>
                      </a:lnTo>
                      <a:lnTo>
                        <a:pt x="226" y="116"/>
                      </a:lnTo>
                      <a:lnTo>
                        <a:pt x="218" y="110"/>
                      </a:lnTo>
                      <a:lnTo>
                        <a:pt x="206" y="104"/>
                      </a:lnTo>
                      <a:lnTo>
                        <a:pt x="186" y="94"/>
                      </a:lnTo>
                      <a:lnTo>
                        <a:pt x="158" y="84"/>
                      </a:lnTo>
                      <a:lnTo>
                        <a:pt x="158" y="84"/>
                      </a:lnTo>
                      <a:lnTo>
                        <a:pt x="126" y="70"/>
                      </a:lnTo>
                      <a:lnTo>
                        <a:pt x="98" y="56"/>
                      </a:lnTo>
                      <a:lnTo>
                        <a:pt x="48" y="30"/>
                      </a:lnTo>
                      <a:lnTo>
                        <a:pt x="1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12"/>
                      </a:lnTo>
                      <a:lnTo>
                        <a:pt x="58" y="44"/>
                      </a:lnTo>
                      <a:lnTo>
                        <a:pt x="80" y="64"/>
                      </a:lnTo>
                      <a:lnTo>
                        <a:pt x="100" y="86"/>
                      </a:lnTo>
                      <a:lnTo>
                        <a:pt x="116" y="108"/>
                      </a:lnTo>
                      <a:lnTo>
                        <a:pt x="124" y="120"/>
                      </a:lnTo>
                      <a:lnTo>
                        <a:pt x="128" y="130"/>
                      </a:lnTo>
                      <a:lnTo>
                        <a:pt x="128" y="130"/>
                      </a:lnTo>
                      <a:lnTo>
                        <a:pt x="146" y="190"/>
                      </a:lnTo>
                      <a:lnTo>
                        <a:pt x="152" y="208"/>
                      </a:lnTo>
                      <a:lnTo>
                        <a:pt x="202" y="172"/>
                      </a:lnTo>
                      <a:lnTo>
                        <a:pt x="202" y="172"/>
                      </a:lnTo>
                      <a:lnTo>
                        <a:pt x="202" y="176"/>
                      </a:lnTo>
                      <a:lnTo>
                        <a:pt x="200" y="184"/>
                      </a:lnTo>
                      <a:lnTo>
                        <a:pt x="202" y="194"/>
                      </a:lnTo>
                      <a:lnTo>
                        <a:pt x="204" y="198"/>
                      </a:lnTo>
                      <a:lnTo>
                        <a:pt x="210" y="204"/>
                      </a:lnTo>
                      <a:lnTo>
                        <a:pt x="210" y="204"/>
                      </a:lnTo>
                      <a:lnTo>
                        <a:pt x="216" y="208"/>
                      </a:lnTo>
                      <a:lnTo>
                        <a:pt x="222" y="210"/>
                      </a:lnTo>
                      <a:lnTo>
                        <a:pt x="232" y="214"/>
                      </a:lnTo>
                      <a:lnTo>
                        <a:pt x="240" y="214"/>
                      </a:lnTo>
                      <a:lnTo>
                        <a:pt x="244" y="214"/>
                      </a:lnTo>
                      <a:lnTo>
                        <a:pt x="186" y="242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137">
                  <a:extLst>
                    <a:ext uri="{FF2B5EF4-FFF2-40B4-BE49-F238E27FC236}">
                      <a16:creationId xmlns:a16="http://schemas.microsoft.com/office/drawing/2014/main" id="{D30BC475-9E0E-4866-8EFA-336A98C3AD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4" y="1424"/>
                  <a:ext cx="1314" cy="2045"/>
                </a:xfrm>
                <a:custGeom>
                  <a:avLst/>
                  <a:gdLst>
                    <a:gd name="T0" fmla="*/ 530 w 1314"/>
                    <a:gd name="T1" fmla="*/ 0 h 2045"/>
                    <a:gd name="T2" fmla="*/ 322 w 1314"/>
                    <a:gd name="T3" fmla="*/ 152 h 2045"/>
                    <a:gd name="T4" fmla="*/ 298 w 1314"/>
                    <a:gd name="T5" fmla="*/ 408 h 2045"/>
                    <a:gd name="T6" fmla="*/ 94 w 1314"/>
                    <a:gd name="T7" fmla="*/ 294 h 2045"/>
                    <a:gd name="T8" fmla="*/ 60 w 1314"/>
                    <a:gd name="T9" fmla="*/ 280 h 2045"/>
                    <a:gd name="T10" fmla="*/ 58 w 1314"/>
                    <a:gd name="T11" fmla="*/ 280 h 2045"/>
                    <a:gd name="T12" fmla="*/ 54 w 1314"/>
                    <a:gd name="T13" fmla="*/ 432 h 2045"/>
                    <a:gd name="T14" fmla="*/ 18 w 1314"/>
                    <a:gd name="T15" fmla="*/ 1116 h 2045"/>
                    <a:gd name="T16" fmla="*/ 2 w 1314"/>
                    <a:gd name="T17" fmla="*/ 1320 h 2045"/>
                    <a:gd name="T18" fmla="*/ 0 w 1314"/>
                    <a:gd name="T19" fmla="*/ 1344 h 2045"/>
                    <a:gd name="T20" fmla="*/ 2 w 1314"/>
                    <a:gd name="T21" fmla="*/ 1412 h 2045"/>
                    <a:gd name="T22" fmla="*/ 16 w 1314"/>
                    <a:gd name="T23" fmla="*/ 1548 h 2045"/>
                    <a:gd name="T24" fmla="*/ 34 w 1314"/>
                    <a:gd name="T25" fmla="*/ 1651 h 2045"/>
                    <a:gd name="T26" fmla="*/ 56 w 1314"/>
                    <a:gd name="T27" fmla="*/ 1751 h 2045"/>
                    <a:gd name="T28" fmla="*/ 82 w 1314"/>
                    <a:gd name="T29" fmla="*/ 1841 h 2045"/>
                    <a:gd name="T30" fmla="*/ 112 w 1314"/>
                    <a:gd name="T31" fmla="*/ 1911 h 2045"/>
                    <a:gd name="T32" fmla="*/ 138 w 1314"/>
                    <a:gd name="T33" fmla="*/ 1945 h 2045"/>
                    <a:gd name="T34" fmla="*/ 146 w 1314"/>
                    <a:gd name="T35" fmla="*/ 1953 h 2045"/>
                    <a:gd name="T36" fmla="*/ 218 w 1314"/>
                    <a:gd name="T37" fmla="*/ 2007 h 2045"/>
                    <a:gd name="T38" fmla="*/ 258 w 1314"/>
                    <a:gd name="T39" fmla="*/ 2025 h 2045"/>
                    <a:gd name="T40" fmla="*/ 322 w 1314"/>
                    <a:gd name="T41" fmla="*/ 2035 h 2045"/>
                    <a:gd name="T42" fmla="*/ 370 w 1314"/>
                    <a:gd name="T43" fmla="*/ 2041 h 2045"/>
                    <a:gd name="T44" fmla="*/ 488 w 1314"/>
                    <a:gd name="T45" fmla="*/ 2045 h 2045"/>
                    <a:gd name="T46" fmla="*/ 604 w 1314"/>
                    <a:gd name="T47" fmla="*/ 2037 h 2045"/>
                    <a:gd name="T48" fmla="*/ 704 w 1314"/>
                    <a:gd name="T49" fmla="*/ 2021 h 2045"/>
                    <a:gd name="T50" fmla="*/ 770 w 1314"/>
                    <a:gd name="T51" fmla="*/ 2001 h 2045"/>
                    <a:gd name="T52" fmla="*/ 800 w 1314"/>
                    <a:gd name="T53" fmla="*/ 1985 h 2045"/>
                    <a:gd name="T54" fmla="*/ 820 w 1314"/>
                    <a:gd name="T55" fmla="*/ 1973 h 2045"/>
                    <a:gd name="T56" fmla="*/ 866 w 1314"/>
                    <a:gd name="T57" fmla="*/ 1969 h 2045"/>
                    <a:gd name="T58" fmla="*/ 898 w 1314"/>
                    <a:gd name="T59" fmla="*/ 1967 h 2045"/>
                    <a:gd name="T60" fmla="*/ 986 w 1314"/>
                    <a:gd name="T61" fmla="*/ 1955 h 2045"/>
                    <a:gd name="T62" fmla="*/ 1088 w 1314"/>
                    <a:gd name="T63" fmla="*/ 1933 h 2045"/>
                    <a:gd name="T64" fmla="*/ 1154 w 1314"/>
                    <a:gd name="T65" fmla="*/ 1909 h 2045"/>
                    <a:gd name="T66" fmla="*/ 1190 w 1314"/>
                    <a:gd name="T67" fmla="*/ 1891 h 2045"/>
                    <a:gd name="T68" fmla="*/ 1202 w 1314"/>
                    <a:gd name="T69" fmla="*/ 1881 h 2045"/>
                    <a:gd name="T70" fmla="*/ 1244 w 1314"/>
                    <a:gd name="T71" fmla="*/ 1845 h 2045"/>
                    <a:gd name="T72" fmla="*/ 1304 w 1314"/>
                    <a:gd name="T73" fmla="*/ 1805 h 2045"/>
                    <a:gd name="T74" fmla="*/ 794 w 1314"/>
                    <a:gd name="T75" fmla="*/ 272 h 20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14" h="2045">
                      <a:moveTo>
                        <a:pt x="794" y="272"/>
                      </a:moveTo>
                      <a:lnTo>
                        <a:pt x="530" y="0"/>
                      </a:lnTo>
                      <a:lnTo>
                        <a:pt x="474" y="256"/>
                      </a:lnTo>
                      <a:lnTo>
                        <a:pt x="322" y="152"/>
                      </a:lnTo>
                      <a:lnTo>
                        <a:pt x="298" y="408"/>
                      </a:lnTo>
                      <a:lnTo>
                        <a:pt x="298" y="408"/>
                      </a:lnTo>
                      <a:lnTo>
                        <a:pt x="176" y="340"/>
                      </a:lnTo>
                      <a:lnTo>
                        <a:pt x="94" y="294"/>
                      </a:lnTo>
                      <a:lnTo>
                        <a:pt x="68" y="282"/>
                      </a:lnTo>
                      <a:lnTo>
                        <a:pt x="60" y="280"/>
                      </a:lnTo>
                      <a:lnTo>
                        <a:pt x="58" y="280"/>
                      </a:lnTo>
                      <a:lnTo>
                        <a:pt x="58" y="280"/>
                      </a:lnTo>
                      <a:lnTo>
                        <a:pt x="58" y="324"/>
                      </a:lnTo>
                      <a:lnTo>
                        <a:pt x="54" y="432"/>
                      </a:lnTo>
                      <a:lnTo>
                        <a:pt x="38" y="766"/>
                      </a:lnTo>
                      <a:lnTo>
                        <a:pt x="18" y="1116"/>
                      </a:lnTo>
                      <a:lnTo>
                        <a:pt x="10" y="1246"/>
                      </a:lnTo>
                      <a:lnTo>
                        <a:pt x="2" y="1320"/>
                      </a:lnTo>
                      <a:lnTo>
                        <a:pt x="2" y="1320"/>
                      </a:lnTo>
                      <a:lnTo>
                        <a:pt x="0" y="1344"/>
                      </a:lnTo>
                      <a:lnTo>
                        <a:pt x="0" y="1374"/>
                      </a:lnTo>
                      <a:lnTo>
                        <a:pt x="2" y="1412"/>
                      </a:lnTo>
                      <a:lnTo>
                        <a:pt x="4" y="1454"/>
                      </a:lnTo>
                      <a:lnTo>
                        <a:pt x="16" y="1548"/>
                      </a:lnTo>
                      <a:lnTo>
                        <a:pt x="24" y="1598"/>
                      </a:lnTo>
                      <a:lnTo>
                        <a:pt x="34" y="1651"/>
                      </a:lnTo>
                      <a:lnTo>
                        <a:pt x="44" y="1701"/>
                      </a:lnTo>
                      <a:lnTo>
                        <a:pt x="56" y="1751"/>
                      </a:lnTo>
                      <a:lnTo>
                        <a:pt x="68" y="1797"/>
                      </a:lnTo>
                      <a:lnTo>
                        <a:pt x="82" y="1841"/>
                      </a:lnTo>
                      <a:lnTo>
                        <a:pt x="98" y="1879"/>
                      </a:lnTo>
                      <a:lnTo>
                        <a:pt x="112" y="1911"/>
                      </a:lnTo>
                      <a:lnTo>
                        <a:pt x="130" y="1935"/>
                      </a:lnTo>
                      <a:lnTo>
                        <a:pt x="138" y="1945"/>
                      </a:lnTo>
                      <a:lnTo>
                        <a:pt x="146" y="1953"/>
                      </a:lnTo>
                      <a:lnTo>
                        <a:pt x="146" y="1953"/>
                      </a:lnTo>
                      <a:lnTo>
                        <a:pt x="200" y="1993"/>
                      </a:lnTo>
                      <a:lnTo>
                        <a:pt x="218" y="2007"/>
                      </a:lnTo>
                      <a:lnTo>
                        <a:pt x="238" y="2017"/>
                      </a:lnTo>
                      <a:lnTo>
                        <a:pt x="258" y="2025"/>
                      </a:lnTo>
                      <a:lnTo>
                        <a:pt x="286" y="2031"/>
                      </a:lnTo>
                      <a:lnTo>
                        <a:pt x="322" y="2035"/>
                      </a:lnTo>
                      <a:lnTo>
                        <a:pt x="370" y="2041"/>
                      </a:lnTo>
                      <a:lnTo>
                        <a:pt x="370" y="2041"/>
                      </a:lnTo>
                      <a:lnTo>
                        <a:pt x="428" y="2045"/>
                      </a:lnTo>
                      <a:lnTo>
                        <a:pt x="488" y="2045"/>
                      </a:lnTo>
                      <a:lnTo>
                        <a:pt x="546" y="2043"/>
                      </a:lnTo>
                      <a:lnTo>
                        <a:pt x="604" y="2037"/>
                      </a:lnTo>
                      <a:lnTo>
                        <a:pt x="658" y="2031"/>
                      </a:lnTo>
                      <a:lnTo>
                        <a:pt x="704" y="2021"/>
                      </a:lnTo>
                      <a:lnTo>
                        <a:pt x="742" y="2011"/>
                      </a:lnTo>
                      <a:lnTo>
                        <a:pt x="770" y="2001"/>
                      </a:lnTo>
                      <a:lnTo>
                        <a:pt x="770" y="2001"/>
                      </a:lnTo>
                      <a:lnTo>
                        <a:pt x="800" y="1985"/>
                      </a:lnTo>
                      <a:lnTo>
                        <a:pt x="814" y="1975"/>
                      </a:lnTo>
                      <a:lnTo>
                        <a:pt x="820" y="1973"/>
                      </a:lnTo>
                      <a:lnTo>
                        <a:pt x="830" y="1971"/>
                      </a:lnTo>
                      <a:lnTo>
                        <a:pt x="866" y="1969"/>
                      </a:lnTo>
                      <a:lnTo>
                        <a:pt x="866" y="1969"/>
                      </a:lnTo>
                      <a:lnTo>
                        <a:pt x="898" y="1967"/>
                      </a:lnTo>
                      <a:lnTo>
                        <a:pt x="938" y="1961"/>
                      </a:lnTo>
                      <a:lnTo>
                        <a:pt x="986" y="1955"/>
                      </a:lnTo>
                      <a:lnTo>
                        <a:pt x="1038" y="1945"/>
                      </a:lnTo>
                      <a:lnTo>
                        <a:pt x="1088" y="1933"/>
                      </a:lnTo>
                      <a:lnTo>
                        <a:pt x="1134" y="1917"/>
                      </a:lnTo>
                      <a:lnTo>
                        <a:pt x="1154" y="1909"/>
                      </a:lnTo>
                      <a:lnTo>
                        <a:pt x="1174" y="1901"/>
                      </a:lnTo>
                      <a:lnTo>
                        <a:pt x="1190" y="1891"/>
                      </a:lnTo>
                      <a:lnTo>
                        <a:pt x="1202" y="1881"/>
                      </a:lnTo>
                      <a:lnTo>
                        <a:pt x="1202" y="1881"/>
                      </a:lnTo>
                      <a:lnTo>
                        <a:pt x="1224" y="1861"/>
                      </a:lnTo>
                      <a:lnTo>
                        <a:pt x="1244" y="1845"/>
                      </a:lnTo>
                      <a:lnTo>
                        <a:pt x="1280" y="1819"/>
                      </a:lnTo>
                      <a:lnTo>
                        <a:pt x="1304" y="1805"/>
                      </a:lnTo>
                      <a:lnTo>
                        <a:pt x="1314" y="1801"/>
                      </a:lnTo>
                      <a:lnTo>
                        <a:pt x="794" y="272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138">
                  <a:extLst>
                    <a:ext uri="{FF2B5EF4-FFF2-40B4-BE49-F238E27FC236}">
                      <a16:creationId xmlns:a16="http://schemas.microsoft.com/office/drawing/2014/main" id="{674BDC73-39D0-4EF1-9772-696E7E42B4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6" y="1640"/>
                  <a:ext cx="770" cy="1523"/>
                </a:xfrm>
                <a:custGeom>
                  <a:avLst/>
                  <a:gdLst>
                    <a:gd name="T0" fmla="*/ 274 w 770"/>
                    <a:gd name="T1" fmla="*/ 0 h 1523"/>
                    <a:gd name="T2" fmla="*/ 202 w 770"/>
                    <a:gd name="T3" fmla="*/ 184 h 1523"/>
                    <a:gd name="T4" fmla="*/ 138 w 770"/>
                    <a:gd name="T5" fmla="*/ 152 h 1523"/>
                    <a:gd name="T6" fmla="*/ 138 w 770"/>
                    <a:gd name="T7" fmla="*/ 152 h 1523"/>
                    <a:gd name="T8" fmla="*/ 114 w 770"/>
                    <a:gd name="T9" fmla="*/ 276 h 1523"/>
                    <a:gd name="T10" fmla="*/ 90 w 770"/>
                    <a:gd name="T11" fmla="*/ 408 h 1523"/>
                    <a:gd name="T12" fmla="*/ 64 w 770"/>
                    <a:gd name="T13" fmla="*/ 562 h 1523"/>
                    <a:gd name="T14" fmla="*/ 38 w 770"/>
                    <a:gd name="T15" fmla="*/ 728 h 1523"/>
                    <a:gd name="T16" fmla="*/ 16 w 770"/>
                    <a:gd name="T17" fmla="*/ 884 h 1523"/>
                    <a:gd name="T18" fmla="*/ 8 w 770"/>
                    <a:gd name="T19" fmla="*/ 956 h 1523"/>
                    <a:gd name="T20" fmla="*/ 4 w 770"/>
                    <a:gd name="T21" fmla="*/ 1018 h 1523"/>
                    <a:gd name="T22" fmla="*/ 0 w 770"/>
                    <a:gd name="T23" fmla="*/ 1070 h 1523"/>
                    <a:gd name="T24" fmla="*/ 2 w 770"/>
                    <a:gd name="T25" fmla="*/ 1112 h 1523"/>
                    <a:gd name="T26" fmla="*/ 2 w 770"/>
                    <a:gd name="T27" fmla="*/ 1112 h 1523"/>
                    <a:gd name="T28" fmla="*/ 6 w 770"/>
                    <a:gd name="T29" fmla="*/ 1146 h 1523"/>
                    <a:gd name="T30" fmla="*/ 14 w 770"/>
                    <a:gd name="T31" fmla="*/ 1180 h 1523"/>
                    <a:gd name="T32" fmla="*/ 26 w 770"/>
                    <a:gd name="T33" fmla="*/ 1216 h 1523"/>
                    <a:gd name="T34" fmla="*/ 40 w 770"/>
                    <a:gd name="T35" fmla="*/ 1248 h 1523"/>
                    <a:gd name="T36" fmla="*/ 54 w 770"/>
                    <a:gd name="T37" fmla="*/ 1280 h 1523"/>
                    <a:gd name="T38" fmla="*/ 72 w 770"/>
                    <a:gd name="T39" fmla="*/ 1312 h 1523"/>
                    <a:gd name="T40" fmla="*/ 90 w 770"/>
                    <a:gd name="T41" fmla="*/ 1342 h 1523"/>
                    <a:gd name="T42" fmla="*/ 110 w 770"/>
                    <a:gd name="T43" fmla="*/ 1368 h 1523"/>
                    <a:gd name="T44" fmla="*/ 128 w 770"/>
                    <a:gd name="T45" fmla="*/ 1395 h 1523"/>
                    <a:gd name="T46" fmla="*/ 148 w 770"/>
                    <a:gd name="T47" fmla="*/ 1419 h 1523"/>
                    <a:gd name="T48" fmla="*/ 166 w 770"/>
                    <a:gd name="T49" fmla="*/ 1439 h 1523"/>
                    <a:gd name="T50" fmla="*/ 184 w 770"/>
                    <a:gd name="T51" fmla="*/ 1457 h 1523"/>
                    <a:gd name="T52" fmla="*/ 200 w 770"/>
                    <a:gd name="T53" fmla="*/ 1471 h 1523"/>
                    <a:gd name="T54" fmla="*/ 214 w 770"/>
                    <a:gd name="T55" fmla="*/ 1481 h 1523"/>
                    <a:gd name="T56" fmla="*/ 224 w 770"/>
                    <a:gd name="T57" fmla="*/ 1487 h 1523"/>
                    <a:gd name="T58" fmla="*/ 234 w 770"/>
                    <a:gd name="T59" fmla="*/ 1489 h 1523"/>
                    <a:gd name="T60" fmla="*/ 234 w 770"/>
                    <a:gd name="T61" fmla="*/ 1489 h 1523"/>
                    <a:gd name="T62" fmla="*/ 262 w 770"/>
                    <a:gd name="T63" fmla="*/ 1491 h 1523"/>
                    <a:gd name="T64" fmla="*/ 312 w 770"/>
                    <a:gd name="T65" fmla="*/ 1497 h 1523"/>
                    <a:gd name="T66" fmla="*/ 450 w 770"/>
                    <a:gd name="T67" fmla="*/ 1513 h 1523"/>
                    <a:gd name="T68" fmla="*/ 524 w 770"/>
                    <a:gd name="T69" fmla="*/ 1519 h 1523"/>
                    <a:gd name="T70" fmla="*/ 594 w 770"/>
                    <a:gd name="T71" fmla="*/ 1523 h 1523"/>
                    <a:gd name="T72" fmla="*/ 624 w 770"/>
                    <a:gd name="T73" fmla="*/ 1523 h 1523"/>
                    <a:gd name="T74" fmla="*/ 652 w 770"/>
                    <a:gd name="T75" fmla="*/ 1521 h 1523"/>
                    <a:gd name="T76" fmla="*/ 674 w 770"/>
                    <a:gd name="T77" fmla="*/ 1519 h 1523"/>
                    <a:gd name="T78" fmla="*/ 690 w 770"/>
                    <a:gd name="T79" fmla="*/ 1513 h 1523"/>
                    <a:gd name="T80" fmla="*/ 690 w 770"/>
                    <a:gd name="T81" fmla="*/ 1513 h 1523"/>
                    <a:gd name="T82" fmla="*/ 714 w 770"/>
                    <a:gd name="T83" fmla="*/ 1501 h 1523"/>
                    <a:gd name="T84" fmla="*/ 734 w 770"/>
                    <a:gd name="T85" fmla="*/ 1491 h 1523"/>
                    <a:gd name="T86" fmla="*/ 748 w 770"/>
                    <a:gd name="T87" fmla="*/ 1481 h 1523"/>
                    <a:gd name="T88" fmla="*/ 758 w 770"/>
                    <a:gd name="T89" fmla="*/ 1473 h 1523"/>
                    <a:gd name="T90" fmla="*/ 766 w 770"/>
                    <a:gd name="T91" fmla="*/ 1467 h 1523"/>
                    <a:gd name="T92" fmla="*/ 770 w 770"/>
                    <a:gd name="T93" fmla="*/ 1459 h 1523"/>
                    <a:gd name="T94" fmla="*/ 770 w 770"/>
                    <a:gd name="T95" fmla="*/ 1453 h 1523"/>
                    <a:gd name="T96" fmla="*/ 770 w 770"/>
                    <a:gd name="T97" fmla="*/ 1449 h 1523"/>
                    <a:gd name="T98" fmla="*/ 770 w 770"/>
                    <a:gd name="T99" fmla="*/ 1449 h 1523"/>
                    <a:gd name="T100" fmla="*/ 750 w 770"/>
                    <a:gd name="T101" fmla="*/ 1272 h 1523"/>
                    <a:gd name="T102" fmla="*/ 708 w 770"/>
                    <a:gd name="T103" fmla="*/ 896 h 1523"/>
                    <a:gd name="T104" fmla="*/ 650 w 770"/>
                    <a:gd name="T105" fmla="*/ 352 h 1523"/>
                    <a:gd name="T106" fmla="*/ 274 w 770"/>
                    <a:gd name="T107" fmla="*/ 0 h 1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70" h="1523">
                      <a:moveTo>
                        <a:pt x="274" y="0"/>
                      </a:moveTo>
                      <a:lnTo>
                        <a:pt x="202" y="184"/>
                      </a:lnTo>
                      <a:lnTo>
                        <a:pt x="138" y="152"/>
                      </a:lnTo>
                      <a:lnTo>
                        <a:pt x="138" y="152"/>
                      </a:lnTo>
                      <a:lnTo>
                        <a:pt x="114" y="276"/>
                      </a:lnTo>
                      <a:lnTo>
                        <a:pt x="90" y="408"/>
                      </a:lnTo>
                      <a:lnTo>
                        <a:pt x="64" y="562"/>
                      </a:lnTo>
                      <a:lnTo>
                        <a:pt x="38" y="728"/>
                      </a:lnTo>
                      <a:lnTo>
                        <a:pt x="16" y="884"/>
                      </a:lnTo>
                      <a:lnTo>
                        <a:pt x="8" y="956"/>
                      </a:lnTo>
                      <a:lnTo>
                        <a:pt x="4" y="1018"/>
                      </a:lnTo>
                      <a:lnTo>
                        <a:pt x="0" y="1070"/>
                      </a:lnTo>
                      <a:lnTo>
                        <a:pt x="2" y="1112"/>
                      </a:lnTo>
                      <a:lnTo>
                        <a:pt x="2" y="1112"/>
                      </a:lnTo>
                      <a:lnTo>
                        <a:pt x="6" y="1146"/>
                      </a:lnTo>
                      <a:lnTo>
                        <a:pt x="14" y="1180"/>
                      </a:lnTo>
                      <a:lnTo>
                        <a:pt x="26" y="1216"/>
                      </a:lnTo>
                      <a:lnTo>
                        <a:pt x="40" y="1248"/>
                      </a:lnTo>
                      <a:lnTo>
                        <a:pt x="54" y="1280"/>
                      </a:lnTo>
                      <a:lnTo>
                        <a:pt x="72" y="1312"/>
                      </a:lnTo>
                      <a:lnTo>
                        <a:pt x="90" y="1342"/>
                      </a:lnTo>
                      <a:lnTo>
                        <a:pt x="110" y="1368"/>
                      </a:lnTo>
                      <a:lnTo>
                        <a:pt x="128" y="1395"/>
                      </a:lnTo>
                      <a:lnTo>
                        <a:pt x="148" y="1419"/>
                      </a:lnTo>
                      <a:lnTo>
                        <a:pt x="166" y="1439"/>
                      </a:lnTo>
                      <a:lnTo>
                        <a:pt x="184" y="1457"/>
                      </a:lnTo>
                      <a:lnTo>
                        <a:pt x="200" y="1471"/>
                      </a:lnTo>
                      <a:lnTo>
                        <a:pt x="214" y="1481"/>
                      </a:lnTo>
                      <a:lnTo>
                        <a:pt x="224" y="1487"/>
                      </a:lnTo>
                      <a:lnTo>
                        <a:pt x="234" y="1489"/>
                      </a:lnTo>
                      <a:lnTo>
                        <a:pt x="234" y="1489"/>
                      </a:lnTo>
                      <a:lnTo>
                        <a:pt x="262" y="1491"/>
                      </a:lnTo>
                      <a:lnTo>
                        <a:pt x="312" y="1497"/>
                      </a:lnTo>
                      <a:lnTo>
                        <a:pt x="450" y="1513"/>
                      </a:lnTo>
                      <a:lnTo>
                        <a:pt x="524" y="1519"/>
                      </a:lnTo>
                      <a:lnTo>
                        <a:pt x="594" y="1523"/>
                      </a:lnTo>
                      <a:lnTo>
                        <a:pt x="624" y="1523"/>
                      </a:lnTo>
                      <a:lnTo>
                        <a:pt x="652" y="1521"/>
                      </a:lnTo>
                      <a:lnTo>
                        <a:pt x="674" y="1519"/>
                      </a:lnTo>
                      <a:lnTo>
                        <a:pt x="690" y="1513"/>
                      </a:lnTo>
                      <a:lnTo>
                        <a:pt x="690" y="1513"/>
                      </a:lnTo>
                      <a:lnTo>
                        <a:pt x="714" y="1501"/>
                      </a:lnTo>
                      <a:lnTo>
                        <a:pt x="734" y="1491"/>
                      </a:lnTo>
                      <a:lnTo>
                        <a:pt x="748" y="1481"/>
                      </a:lnTo>
                      <a:lnTo>
                        <a:pt x="758" y="1473"/>
                      </a:lnTo>
                      <a:lnTo>
                        <a:pt x="766" y="1467"/>
                      </a:lnTo>
                      <a:lnTo>
                        <a:pt x="770" y="1459"/>
                      </a:lnTo>
                      <a:lnTo>
                        <a:pt x="770" y="1453"/>
                      </a:lnTo>
                      <a:lnTo>
                        <a:pt x="770" y="1449"/>
                      </a:lnTo>
                      <a:lnTo>
                        <a:pt x="770" y="1449"/>
                      </a:lnTo>
                      <a:lnTo>
                        <a:pt x="750" y="1272"/>
                      </a:lnTo>
                      <a:lnTo>
                        <a:pt x="708" y="896"/>
                      </a:lnTo>
                      <a:lnTo>
                        <a:pt x="650" y="352"/>
                      </a:lnTo>
                      <a:lnTo>
                        <a:pt x="274" y="0"/>
                      </a:lnTo>
                      <a:close/>
                    </a:path>
                  </a:pathLst>
                </a:custGeom>
                <a:solidFill>
                  <a:srgbClr val="FEE3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0" name="Freeform 139">
                  <a:extLst>
                    <a:ext uri="{FF2B5EF4-FFF2-40B4-BE49-F238E27FC236}">
                      <a16:creationId xmlns:a16="http://schemas.microsoft.com/office/drawing/2014/main" id="{666C23ED-2E08-4C02-9978-A0F35D6E1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4" y="1832"/>
                  <a:ext cx="312" cy="1184"/>
                </a:xfrm>
                <a:custGeom>
                  <a:avLst/>
                  <a:gdLst>
                    <a:gd name="T0" fmla="*/ 312 w 312"/>
                    <a:gd name="T1" fmla="*/ 120 h 1184"/>
                    <a:gd name="T2" fmla="*/ 176 w 312"/>
                    <a:gd name="T3" fmla="*/ 0 h 1184"/>
                    <a:gd name="T4" fmla="*/ 112 w 312"/>
                    <a:gd name="T5" fmla="*/ 152 h 1184"/>
                    <a:gd name="T6" fmla="*/ 112 w 312"/>
                    <a:gd name="T7" fmla="*/ 152 h 1184"/>
                    <a:gd name="T8" fmla="*/ 72 w 312"/>
                    <a:gd name="T9" fmla="*/ 136 h 1184"/>
                    <a:gd name="T10" fmla="*/ 72 w 312"/>
                    <a:gd name="T11" fmla="*/ 136 h 1184"/>
                    <a:gd name="T12" fmla="*/ 70 w 312"/>
                    <a:gd name="T13" fmla="*/ 142 h 1184"/>
                    <a:gd name="T14" fmla="*/ 66 w 312"/>
                    <a:gd name="T15" fmla="*/ 158 h 1184"/>
                    <a:gd name="T16" fmla="*/ 58 w 312"/>
                    <a:gd name="T17" fmla="*/ 218 h 1184"/>
                    <a:gd name="T18" fmla="*/ 46 w 312"/>
                    <a:gd name="T19" fmla="*/ 306 h 1184"/>
                    <a:gd name="T20" fmla="*/ 34 w 312"/>
                    <a:gd name="T21" fmla="*/ 412 h 1184"/>
                    <a:gd name="T22" fmla="*/ 20 w 312"/>
                    <a:gd name="T23" fmla="*/ 526 h 1184"/>
                    <a:gd name="T24" fmla="*/ 10 w 312"/>
                    <a:gd name="T25" fmla="*/ 636 h 1184"/>
                    <a:gd name="T26" fmla="*/ 2 w 312"/>
                    <a:gd name="T27" fmla="*/ 734 h 1184"/>
                    <a:gd name="T28" fmla="*/ 0 w 312"/>
                    <a:gd name="T29" fmla="*/ 808 h 1184"/>
                    <a:gd name="T30" fmla="*/ 0 w 312"/>
                    <a:gd name="T31" fmla="*/ 808 h 1184"/>
                    <a:gd name="T32" fmla="*/ 2 w 312"/>
                    <a:gd name="T33" fmla="*/ 838 h 1184"/>
                    <a:gd name="T34" fmla="*/ 4 w 312"/>
                    <a:gd name="T35" fmla="*/ 868 h 1184"/>
                    <a:gd name="T36" fmla="*/ 10 w 312"/>
                    <a:gd name="T37" fmla="*/ 898 h 1184"/>
                    <a:gd name="T38" fmla="*/ 16 w 312"/>
                    <a:gd name="T39" fmla="*/ 928 h 1184"/>
                    <a:gd name="T40" fmla="*/ 24 w 312"/>
                    <a:gd name="T41" fmla="*/ 958 h 1184"/>
                    <a:gd name="T42" fmla="*/ 34 w 312"/>
                    <a:gd name="T43" fmla="*/ 986 h 1184"/>
                    <a:gd name="T44" fmla="*/ 56 w 312"/>
                    <a:gd name="T45" fmla="*/ 1040 h 1184"/>
                    <a:gd name="T46" fmla="*/ 80 w 312"/>
                    <a:gd name="T47" fmla="*/ 1090 h 1184"/>
                    <a:gd name="T48" fmla="*/ 102 w 312"/>
                    <a:gd name="T49" fmla="*/ 1132 h 1184"/>
                    <a:gd name="T50" fmla="*/ 126 w 312"/>
                    <a:gd name="T51" fmla="*/ 1164 h 1184"/>
                    <a:gd name="T52" fmla="*/ 136 w 312"/>
                    <a:gd name="T53" fmla="*/ 1176 h 1184"/>
                    <a:gd name="T54" fmla="*/ 144 w 312"/>
                    <a:gd name="T55" fmla="*/ 1184 h 1184"/>
                    <a:gd name="T56" fmla="*/ 144 w 312"/>
                    <a:gd name="T57" fmla="*/ 1184 h 1184"/>
                    <a:gd name="T58" fmla="*/ 146 w 312"/>
                    <a:gd name="T59" fmla="*/ 1184 h 1184"/>
                    <a:gd name="T60" fmla="*/ 148 w 312"/>
                    <a:gd name="T61" fmla="*/ 1184 h 1184"/>
                    <a:gd name="T62" fmla="*/ 154 w 312"/>
                    <a:gd name="T63" fmla="*/ 1178 h 1184"/>
                    <a:gd name="T64" fmla="*/ 158 w 312"/>
                    <a:gd name="T65" fmla="*/ 1166 h 1184"/>
                    <a:gd name="T66" fmla="*/ 164 w 312"/>
                    <a:gd name="T67" fmla="*/ 1148 h 1184"/>
                    <a:gd name="T68" fmla="*/ 176 w 312"/>
                    <a:gd name="T69" fmla="*/ 1100 h 1184"/>
                    <a:gd name="T70" fmla="*/ 188 w 312"/>
                    <a:gd name="T71" fmla="*/ 1032 h 1184"/>
                    <a:gd name="T72" fmla="*/ 202 w 312"/>
                    <a:gd name="T73" fmla="*/ 954 h 1184"/>
                    <a:gd name="T74" fmla="*/ 216 w 312"/>
                    <a:gd name="T75" fmla="*/ 864 h 1184"/>
                    <a:gd name="T76" fmla="*/ 244 w 312"/>
                    <a:gd name="T77" fmla="*/ 666 h 1184"/>
                    <a:gd name="T78" fmla="*/ 270 w 312"/>
                    <a:gd name="T79" fmla="*/ 466 h 1184"/>
                    <a:gd name="T80" fmla="*/ 292 w 312"/>
                    <a:gd name="T81" fmla="*/ 292 h 1184"/>
                    <a:gd name="T82" fmla="*/ 312 w 312"/>
                    <a:gd name="T83" fmla="*/ 120 h 1184"/>
                    <a:gd name="T84" fmla="*/ 312 w 312"/>
                    <a:gd name="T85" fmla="*/ 120 h 1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2" h="1184">
                      <a:moveTo>
                        <a:pt x="312" y="120"/>
                      </a:moveTo>
                      <a:lnTo>
                        <a:pt x="176" y="0"/>
                      </a:lnTo>
                      <a:lnTo>
                        <a:pt x="112" y="152"/>
                      </a:lnTo>
                      <a:lnTo>
                        <a:pt x="112" y="152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70" y="142"/>
                      </a:lnTo>
                      <a:lnTo>
                        <a:pt x="66" y="158"/>
                      </a:lnTo>
                      <a:lnTo>
                        <a:pt x="58" y="218"/>
                      </a:lnTo>
                      <a:lnTo>
                        <a:pt x="46" y="306"/>
                      </a:lnTo>
                      <a:lnTo>
                        <a:pt x="34" y="412"/>
                      </a:lnTo>
                      <a:lnTo>
                        <a:pt x="20" y="526"/>
                      </a:lnTo>
                      <a:lnTo>
                        <a:pt x="10" y="636"/>
                      </a:lnTo>
                      <a:lnTo>
                        <a:pt x="2" y="734"/>
                      </a:lnTo>
                      <a:lnTo>
                        <a:pt x="0" y="808"/>
                      </a:lnTo>
                      <a:lnTo>
                        <a:pt x="0" y="808"/>
                      </a:lnTo>
                      <a:lnTo>
                        <a:pt x="2" y="838"/>
                      </a:lnTo>
                      <a:lnTo>
                        <a:pt x="4" y="868"/>
                      </a:lnTo>
                      <a:lnTo>
                        <a:pt x="10" y="898"/>
                      </a:lnTo>
                      <a:lnTo>
                        <a:pt x="16" y="928"/>
                      </a:lnTo>
                      <a:lnTo>
                        <a:pt x="24" y="958"/>
                      </a:lnTo>
                      <a:lnTo>
                        <a:pt x="34" y="986"/>
                      </a:lnTo>
                      <a:lnTo>
                        <a:pt x="56" y="1040"/>
                      </a:lnTo>
                      <a:lnTo>
                        <a:pt x="80" y="1090"/>
                      </a:lnTo>
                      <a:lnTo>
                        <a:pt x="102" y="1132"/>
                      </a:lnTo>
                      <a:lnTo>
                        <a:pt x="126" y="1164"/>
                      </a:lnTo>
                      <a:lnTo>
                        <a:pt x="136" y="1176"/>
                      </a:lnTo>
                      <a:lnTo>
                        <a:pt x="144" y="1184"/>
                      </a:lnTo>
                      <a:lnTo>
                        <a:pt x="144" y="1184"/>
                      </a:lnTo>
                      <a:lnTo>
                        <a:pt x="146" y="1184"/>
                      </a:lnTo>
                      <a:lnTo>
                        <a:pt x="148" y="1184"/>
                      </a:lnTo>
                      <a:lnTo>
                        <a:pt x="154" y="1178"/>
                      </a:lnTo>
                      <a:lnTo>
                        <a:pt x="158" y="1166"/>
                      </a:lnTo>
                      <a:lnTo>
                        <a:pt x="164" y="1148"/>
                      </a:lnTo>
                      <a:lnTo>
                        <a:pt x="176" y="1100"/>
                      </a:lnTo>
                      <a:lnTo>
                        <a:pt x="188" y="1032"/>
                      </a:lnTo>
                      <a:lnTo>
                        <a:pt x="202" y="954"/>
                      </a:lnTo>
                      <a:lnTo>
                        <a:pt x="216" y="864"/>
                      </a:lnTo>
                      <a:lnTo>
                        <a:pt x="244" y="666"/>
                      </a:lnTo>
                      <a:lnTo>
                        <a:pt x="270" y="466"/>
                      </a:lnTo>
                      <a:lnTo>
                        <a:pt x="292" y="292"/>
                      </a:lnTo>
                      <a:lnTo>
                        <a:pt x="312" y="120"/>
                      </a:lnTo>
                      <a:lnTo>
                        <a:pt x="312" y="120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1" name="Freeform 140">
                  <a:extLst>
                    <a:ext uri="{FF2B5EF4-FFF2-40B4-BE49-F238E27FC236}">
                      <a16:creationId xmlns:a16="http://schemas.microsoft.com/office/drawing/2014/main" id="{2388500F-A18D-4ED7-BBF8-E8A2C20539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0" y="1736"/>
                  <a:ext cx="56" cy="480"/>
                </a:xfrm>
                <a:custGeom>
                  <a:avLst/>
                  <a:gdLst>
                    <a:gd name="T0" fmla="*/ 24 w 56"/>
                    <a:gd name="T1" fmla="*/ 0 h 480"/>
                    <a:gd name="T2" fmla="*/ 16 w 56"/>
                    <a:gd name="T3" fmla="*/ 384 h 480"/>
                    <a:gd name="T4" fmla="*/ 16 w 56"/>
                    <a:gd name="T5" fmla="*/ 384 h 480"/>
                    <a:gd name="T6" fmla="*/ 12 w 56"/>
                    <a:gd name="T7" fmla="*/ 400 h 480"/>
                    <a:gd name="T8" fmla="*/ 4 w 56"/>
                    <a:gd name="T9" fmla="*/ 434 h 480"/>
                    <a:gd name="T10" fmla="*/ 0 w 56"/>
                    <a:gd name="T11" fmla="*/ 452 h 480"/>
                    <a:gd name="T12" fmla="*/ 0 w 56"/>
                    <a:gd name="T13" fmla="*/ 466 h 480"/>
                    <a:gd name="T14" fmla="*/ 0 w 56"/>
                    <a:gd name="T15" fmla="*/ 472 h 480"/>
                    <a:gd name="T16" fmla="*/ 2 w 56"/>
                    <a:gd name="T17" fmla="*/ 478 h 480"/>
                    <a:gd name="T18" fmla="*/ 4 w 56"/>
                    <a:gd name="T19" fmla="*/ 480 h 480"/>
                    <a:gd name="T20" fmla="*/ 8 w 56"/>
                    <a:gd name="T21" fmla="*/ 480 h 480"/>
                    <a:gd name="T22" fmla="*/ 8 w 56"/>
                    <a:gd name="T23" fmla="*/ 480 h 480"/>
                    <a:gd name="T24" fmla="*/ 26 w 56"/>
                    <a:gd name="T25" fmla="*/ 480 h 480"/>
                    <a:gd name="T26" fmla="*/ 40 w 56"/>
                    <a:gd name="T27" fmla="*/ 480 h 480"/>
                    <a:gd name="T28" fmla="*/ 46 w 56"/>
                    <a:gd name="T29" fmla="*/ 480 h 480"/>
                    <a:gd name="T30" fmla="*/ 50 w 56"/>
                    <a:gd name="T31" fmla="*/ 480 h 480"/>
                    <a:gd name="T32" fmla="*/ 54 w 56"/>
                    <a:gd name="T33" fmla="*/ 476 h 480"/>
                    <a:gd name="T34" fmla="*/ 56 w 56"/>
                    <a:gd name="T35" fmla="*/ 472 h 480"/>
                    <a:gd name="T36" fmla="*/ 56 w 56"/>
                    <a:gd name="T37" fmla="*/ 472 h 480"/>
                    <a:gd name="T38" fmla="*/ 56 w 56"/>
                    <a:gd name="T39" fmla="*/ 464 h 480"/>
                    <a:gd name="T40" fmla="*/ 56 w 56"/>
                    <a:gd name="T41" fmla="*/ 450 h 480"/>
                    <a:gd name="T42" fmla="*/ 50 w 56"/>
                    <a:gd name="T43" fmla="*/ 414 h 480"/>
                    <a:gd name="T44" fmla="*/ 44 w 56"/>
                    <a:gd name="T45" fmla="*/ 378 h 480"/>
                    <a:gd name="T46" fmla="*/ 40 w 56"/>
                    <a:gd name="T47" fmla="*/ 352 h 480"/>
                    <a:gd name="T48" fmla="*/ 40 w 56"/>
                    <a:gd name="T49" fmla="*/ 208 h 480"/>
                    <a:gd name="T50" fmla="*/ 40 w 56"/>
                    <a:gd name="T51" fmla="*/ 208 h 480"/>
                    <a:gd name="T52" fmla="*/ 24 w 56"/>
                    <a:gd name="T53" fmla="*/ 0 h 480"/>
                    <a:gd name="T54" fmla="*/ 24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24" y="0"/>
                      </a:moveTo>
                      <a:lnTo>
                        <a:pt x="16" y="384"/>
                      </a:lnTo>
                      <a:lnTo>
                        <a:pt x="16" y="384"/>
                      </a:lnTo>
                      <a:lnTo>
                        <a:pt x="12" y="400"/>
                      </a:lnTo>
                      <a:lnTo>
                        <a:pt x="4" y="434"/>
                      </a:lnTo>
                      <a:lnTo>
                        <a:pt x="0" y="452"/>
                      </a:lnTo>
                      <a:lnTo>
                        <a:pt x="0" y="466"/>
                      </a:lnTo>
                      <a:lnTo>
                        <a:pt x="0" y="472"/>
                      </a:lnTo>
                      <a:lnTo>
                        <a:pt x="2" y="478"/>
                      </a:lnTo>
                      <a:lnTo>
                        <a:pt x="4" y="480"/>
                      </a:lnTo>
                      <a:lnTo>
                        <a:pt x="8" y="480"/>
                      </a:lnTo>
                      <a:lnTo>
                        <a:pt x="8" y="480"/>
                      </a:lnTo>
                      <a:lnTo>
                        <a:pt x="26" y="480"/>
                      </a:lnTo>
                      <a:lnTo>
                        <a:pt x="40" y="480"/>
                      </a:lnTo>
                      <a:lnTo>
                        <a:pt x="46" y="480"/>
                      </a:lnTo>
                      <a:lnTo>
                        <a:pt x="50" y="480"/>
                      </a:lnTo>
                      <a:lnTo>
                        <a:pt x="54" y="476"/>
                      </a:lnTo>
                      <a:lnTo>
                        <a:pt x="56" y="472"/>
                      </a:lnTo>
                      <a:lnTo>
                        <a:pt x="56" y="472"/>
                      </a:lnTo>
                      <a:lnTo>
                        <a:pt x="56" y="464"/>
                      </a:lnTo>
                      <a:lnTo>
                        <a:pt x="56" y="450"/>
                      </a:lnTo>
                      <a:lnTo>
                        <a:pt x="50" y="414"/>
                      </a:lnTo>
                      <a:lnTo>
                        <a:pt x="44" y="378"/>
                      </a:lnTo>
                      <a:lnTo>
                        <a:pt x="40" y="352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2" name="Freeform 141">
                  <a:extLst>
                    <a:ext uri="{FF2B5EF4-FFF2-40B4-BE49-F238E27FC236}">
                      <a16:creationId xmlns:a16="http://schemas.microsoft.com/office/drawing/2014/main" id="{28D2DDED-3A75-4652-A23A-F9F5EC77D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2" y="1584"/>
                  <a:ext cx="56" cy="480"/>
                </a:xfrm>
                <a:custGeom>
                  <a:avLst/>
                  <a:gdLst>
                    <a:gd name="T0" fmla="*/ 24 w 56"/>
                    <a:gd name="T1" fmla="*/ 0 h 480"/>
                    <a:gd name="T2" fmla="*/ 16 w 56"/>
                    <a:gd name="T3" fmla="*/ 384 h 480"/>
                    <a:gd name="T4" fmla="*/ 16 w 56"/>
                    <a:gd name="T5" fmla="*/ 384 h 480"/>
                    <a:gd name="T6" fmla="*/ 12 w 56"/>
                    <a:gd name="T7" fmla="*/ 400 h 480"/>
                    <a:gd name="T8" fmla="*/ 4 w 56"/>
                    <a:gd name="T9" fmla="*/ 434 h 480"/>
                    <a:gd name="T10" fmla="*/ 0 w 56"/>
                    <a:gd name="T11" fmla="*/ 452 h 480"/>
                    <a:gd name="T12" fmla="*/ 0 w 56"/>
                    <a:gd name="T13" fmla="*/ 466 h 480"/>
                    <a:gd name="T14" fmla="*/ 0 w 56"/>
                    <a:gd name="T15" fmla="*/ 472 h 480"/>
                    <a:gd name="T16" fmla="*/ 2 w 56"/>
                    <a:gd name="T17" fmla="*/ 478 h 480"/>
                    <a:gd name="T18" fmla="*/ 4 w 56"/>
                    <a:gd name="T19" fmla="*/ 480 h 480"/>
                    <a:gd name="T20" fmla="*/ 8 w 56"/>
                    <a:gd name="T21" fmla="*/ 480 h 480"/>
                    <a:gd name="T22" fmla="*/ 8 w 56"/>
                    <a:gd name="T23" fmla="*/ 480 h 480"/>
                    <a:gd name="T24" fmla="*/ 26 w 56"/>
                    <a:gd name="T25" fmla="*/ 480 h 480"/>
                    <a:gd name="T26" fmla="*/ 40 w 56"/>
                    <a:gd name="T27" fmla="*/ 480 h 480"/>
                    <a:gd name="T28" fmla="*/ 46 w 56"/>
                    <a:gd name="T29" fmla="*/ 480 h 480"/>
                    <a:gd name="T30" fmla="*/ 50 w 56"/>
                    <a:gd name="T31" fmla="*/ 480 h 480"/>
                    <a:gd name="T32" fmla="*/ 54 w 56"/>
                    <a:gd name="T33" fmla="*/ 476 h 480"/>
                    <a:gd name="T34" fmla="*/ 56 w 56"/>
                    <a:gd name="T35" fmla="*/ 472 h 480"/>
                    <a:gd name="T36" fmla="*/ 56 w 56"/>
                    <a:gd name="T37" fmla="*/ 472 h 480"/>
                    <a:gd name="T38" fmla="*/ 56 w 56"/>
                    <a:gd name="T39" fmla="*/ 464 h 480"/>
                    <a:gd name="T40" fmla="*/ 56 w 56"/>
                    <a:gd name="T41" fmla="*/ 450 h 480"/>
                    <a:gd name="T42" fmla="*/ 50 w 56"/>
                    <a:gd name="T43" fmla="*/ 414 h 480"/>
                    <a:gd name="T44" fmla="*/ 44 w 56"/>
                    <a:gd name="T45" fmla="*/ 378 h 480"/>
                    <a:gd name="T46" fmla="*/ 40 w 56"/>
                    <a:gd name="T47" fmla="*/ 352 h 480"/>
                    <a:gd name="T48" fmla="*/ 40 w 56"/>
                    <a:gd name="T49" fmla="*/ 208 h 480"/>
                    <a:gd name="T50" fmla="*/ 40 w 56"/>
                    <a:gd name="T51" fmla="*/ 208 h 480"/>
                    <a:gd name="T52" fmla="*/ 24 w 56"/>
                    <a:gd name="T53" fmla="*/ 0 h 480"/>
                    <a:gd name="T54" fmla="*/ 24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24" y="0"/>
                      </a:moveTo>
                      <a:lnTo>
                        <a:pt x="16" y="384"/>
                      </a:lnTo>
                      <a:lnTo>
                        <a:pt x="16" y="384"/>
                      </a:lnTo>
                      <a:lnTo>
                        <a:pt x="12" y="400"/>
                      </a:lnTo>
                      <a:lnTo>
                        <a:pt x="4" y="434"/>
                      </a:lnTo>
                      <a:lnTo>
                        <a:pt x="0" y="452"/>
                      </a:lnTo>
                      <a:lnTo>
                        <a:pt x="0" y="466"/>
                      </a:lnTo>
                      <a:lnTo>
                        <a:pt x="0" y="472"/>
                      </a:lnTo>
                      <a:lnTo>
                        <a:pt x="2" y="478"/>
                      </a:lnTo>
                      <a:lnTo>
                        <a:pt x="4" y="480"/>
                      </a:lnTo>
                      <a:lnTo>
                        <a:pt x="8" y="480"/>
                      </a:lnTo>
                      <a:lnTo>
                        <a:pt x="8" y="480"/>
                      </a:lnTo>
                      <a:lnTo>
                        <a:pt x="26" y="480"/>
                      </a:lnTo>
                      <a:lnTo>
                        <a:pt x="40" y="480"/>
                      </a:lnTo>
                      <a:lnTo>
                        <a:pt x="46" y="480"/>
                      </a:lnTo>
                      <a:lnTo>
                        <a:pt x="50" y="480"/>
                      </a:lnTo>
                      <a:lnTo>
                        <a:pt x="54" y="476"/>
                      </a:lnTo>
                      <a:lnTo>
                        <a:pt x="56" y="472"/>
                      </a:lnTo>
                      <a:lnTo>
                        <a:pt x="56" y="472"/>
                      </a:lnTo>
                      <a:lnTo>
                        <a:pt x="56" y="464"/>
                      </a:lnTo>
                      <a:lnTo>
                        <a:pt x="56" y="450"/>
                      </a:lnTo>
                      <a:lnTo>
                        <a:pt x="50" y="414"/>
                      </a:lnTo>
                      <a:lnTo>
                        <a:pt x="44" y="378"/>
                      </a:lnTo>
                      <a:lnTo>
                        <a:pt x="40" y="352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3" name="Freeform 142">
                  <a:extLst>
                    <a:ext uri="{FF2B5EF4-FFF2-40B4-BE49-F238E27FC236}">
                      <a16:creationId xmlns:a16="http://schemas.microsoft.com/office/drawing/2014/main" id="{6B7316B8-9B71-424A-B64E-A970EEAB3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440"/>
                  <a:ext cx="56" cy="480"/>
                </a:xfrm>
                <a:custGeom>
                  <a:avLst/>
                  <a:gdLst>
                    <a:gd name="T0" fmla="*/ 24 w 56"/>
                    <a:gd name="T1" fmla="*/ 0 h 480"/>
                    <a:gd name="T2" fmla="*/ 16 w 56"/>
                    <a:gd name="T3" fmla="*/ 384 h 480"/>
                    <a:gd name="T4" fmla="*/ 16 w 56"/>
                    <a:gd name="T5" fmla="*/ 384 h 480"/>
                    <a:gd name="T6" fmla="*/ 12 w 56"/>
                    <a:gd name="T7" fmla="*/ 400 h 480"/>
                    <a:gd name="T8" fmla="*/ 4 w 56"/>
                    <a:gd name="T9" fmla="*/ 434 h 480"/>
                    <a:gd name="T10" fmla="*/ 0 w 56"/>
                    <a:gd name="T11" fmla="*/ 452 h 480"/>
                    <a:gd name="T12" fmla="*/ 0 w 56"/>
                    <a:gd name="T13" fmla="*/ 466 h 480"/>
                    <a:gd name="T14" fmla="*/ 0 w 56"/>
                    <a:gd name="T15" fmla="*/ 472 h 480"/>
                    <a:gd name="T16" fmla="*/ 2 w 56"/>
                    <a:gd name="T17" fmla="*/ 478 h 480"/>
                    <a:gd name="T18" fmla="*/ 4 w 56"/>
                    <a:gd name="T19" fmla="*/ 480 h 480"/>
                    <a:gd name="T20" fmla="*/ 8 w 56"/>
                    <a:gd name="T21" fmla="*/ 480 h 480"/>
                    <a:gd name="T22" fmla="*/ 8 w 56"/>
                    <a:gd name="T23" fmla="*/ 480 h 480"/>
                    <a:gd name="T24" fmla="*/ 26 w 56"/>
                    <a:gd name="T25" fmla="*/ 480 h 480"/>
                    <a:gd name="T26" fmla="*/ 40 w 56"/>
                    <a:gd name="T27" fmla="*/ 480 h 480"/>
                    <a:gd name="T28" fmla="*/ 46 w 56"/>
                    <a:gd name="T29" fmla="*/ 480 h 480"/>
                    <a:gd name="T30" fmla="*/ 50 w 56"/>
                    <a:gd name="T31" fmla="*/ 480 h 480"/>
                    <a:gd name="T32" fmla="*/ 54 w 56"/>
                    <a:gd name="T33" fmla="*/ 476 h 480"/>
                    <a:gd name="T34" fmla="*/ 56 w 56"/>
                    <a:gd name="T35" fmla="*/ 472 h 480"/>
                    <a:gd name="T36" fmla="*/ 56 w 56"/>
                    <a:gd name="T37" fmla="*/ 472 h 480"/>
                    <a:gd name="T38" fmla="*/ 56 w 56"/>
                    <a:gd name="T39" fmla="*/ 464 h 480"/>
                    <a:gd name="T40" fmla="*/ 56 w 56"/>
                    <a:gd name="T41" fmla="*/ 450 h 480"/>
                    <a:gd name="T42" fmla="*/ 50 w 56"/>
                    <a:gd name="T43" fmla="*/ 414 h 480"/>
                    <a:gd name="T44" fmla="*/ 44 w 56"/>
                    <a:gd name="T45" fmla="*/ 378 h 480"/>
                    <a:gd name="T46" fmla="*/ 40 w 56"/>
                    <a:gd name="T47" fmla="*/ 352 h 480"/>
                    <a:gd name="T48" fmla="*/ 40 w 56"/>
                    <a:gd name="T49" fmla="*/ 208 h 480"/>
                    <a:gd name="T50" fmla="*/ 40 w 56"/>
                    <a:gd name="T51" fmla="*/ 208 h 480"/>
                    <a:gd name="T52" fmla="*/ 24 w 56"/>
                    <a:gd name="T53" fmla="*/ 0 h 480"/>
                    <a:gd name="T54" fmla="*/ 24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24" y="0"/>
                      </a:moveTo>
                      <a:lnTo>
                        <a:pt x="16" y="384"/>
                      </a:lnTo>
                      <a:lnTo>
                        <a:pt x="16" y="384"/>
                      </a:lnTo>
                      <a:lnTo>
                        <a:pt x="12" y="400"/>
                      </a:lnTo>
                      <a:lnTo>
                        <a:pt x="4" y="434"/>
                      </a:lnTo>
                      <a:lnTo>
                        <a:pt x="0" y="452"/>
                      </a:lnTo>
                      <a:lnTo>
                        <a:pt x="0" y="466"/>
                      </a:lnTo>
                      <a:lnTo>
                        <a:pt x="0" y="472"/>
                      </a:lnTo>
                      <a:lnTo>
                        <a:pt x="2" y="478"/>
                      </a:lnTo>
                      <a:lnTo>
                        <a:pt x="4" y="480"/>
                      </a:lnTo>
                      <a:lnTo>
                        <a:pt x="8" y="480"/>
                      </a:lnTo>
                      <a:lnTo>
                        <a:pt x="8" y="480"/>
                      </a:lnTo>
                      <a:lnTo>
                        <a:pt x="26" y="480"/>
                      </a:lnTo>
                      <a:lnTo>
                        <a:pt x="40" y="480"/>
                      </a:lnTo>
                      <a:lnTo>
                        <a:pt x="46" y="480"/>
                      </a:lnTo>
                      <a:lnTo>
                        <a:pt x="50" y="480"/>
                      </a:lnTo>
                      <a:lnTo>
                        <a:pt x="54" y="476"/>
                      </a:lnTo>
                      <a:lnTo>
                        <a:pt x="56" y="472"/>
                      </a:lnTo>
                      <a:lnTo>
                        <a:pt x="56" y="472"/>
                      </a:lnTo>
                      <a:lnTo>
                        <a:pt x="56" y="464"/>
                      </a:lnTo>
                      <a:lnTo>
                        <a:pt x="56" y="450"/>
                      </a:lnTo>
                      <a:lnTo>
                        <a:pt x="50" y="414"/>
                      </a:lnTo>
                      <a:lnTo>
                        <a:pt x="44" y="378"/>
                      </a:lnTo>
                      <a:lnTo>
                        <a:pt x="40" y="352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Freeform 143">
                  <a:extLst>
                    <a:ext uri="{FF2B5EF4-FFF2-40B4-BE49-F238E27FC236}">
                      <a16:creationId xmlns:a16="http://schemas.microsoft.com/office/drawing/2014/main" id="{1642481B-0A0D-4173-9A85-A263BD6029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8" y="1728"/>
                  <a:ext cx="56" cy="544"/>
                </a:xfrm>
                <a:custGeom>
                  <a:avLst/>
                  <a:gdLst>
                    <a:gd name="T0" fmla="*/ 52 w 56"/>
                    <a:gd name="T1" fmla="*/ 0 h 544"/>
                    <a:gd name="T2" fmla="*/ 16 w 56"/>
                    <a:gd name="T3" fmla="*/ 448 h 544"/>
                    <a:gd name="T4" fmla="*/ 16 w 56"/>
                    <a:gd name="T5" fmla="*/ 448 h 544"/>
                    <a:gd name="T6" fmla="*/ 12 w 56"/>
                    <a:gd name="T7" fmla="*/ 464 h 544"/>
                    <a:gd name="T8" fmla="*/ 4 w 56"/>
                    <a:gd name="T9" fmla="*/ 498 h 544"/>
                    <a:gd name="T10" fmla="*/ 0 w 56"/>
                    <a:gd name="T11" fmla="*/ 516 h 544"/>
                    <a:gd name="T12" fmla="*/ 0 w 56"/>
                    <a:gd name="T13" fmla="*/ 530 h 544"/>
                    <a:gd name="T14" fmla="*/ 0 w 56"/>
                    <a:gd name="T15" fmla="*/ 536 h 544"/>
                    <a:gd name="T16" fmla="*/ 2 w 56"/>
                    <a:gd name="T17" fmla="*/ 542 h 544"/>
                    <a:gd name="T18" fmla="*/ 4 w 56"/>
                    <a:gd name="T19" fmla="*/ 544 h 544"/>
                    <a:gd name="T20" fmla="*/ 8 w 56"/>
                    <a:gd name="T21" fmla="*/ 544 h 544"/>
                    <a:gd name="T22" fmla="*/ 8 w 56"/>
                    <a:gd name="T23" fmla="*/ 544 h 544"/>
                    <a:gd name="T24" fmla="*/ 26 w 56"/>
                    <a:gd name="T25" fmla="*/ 544 h 544"/>
                    <a:gd name="T26" fmla="*/ 40 w 56"/>
                    <a:gd name="T27" fmla="*/ 544 h 544"/>
                    <a:gd name="T28" fmla="*/ 46 w 56"/>
                    <a:gd name="T29" fmla="*/ 544 h 544"/>
                    <a:gd name="T30" fmla="*/ 50 w 56"/>
                    <a:gd name="T31" fmla="*/ 544 h 544"/>
                    <a:gd name="T32" fmla="*/ 54 w 56"/>
                    <a:gd name="T33" fmla="*/ 540 h 544"/>
                    <a:gd name="T34" fmla="*/ 56 w 56"/>
                    <a:gd name="T35" fmla="*/ 536 h 544"/>
                    <a:gd name="T36" fmla="*/ 56 w 56"/>
                    <a:gd name="T37" fmla="*/ 536 h 544"/>
                    <a:gd name="T38" fmla="*/ 56 w 56"/>
                    <a:gd name="T39" fmla="*/ 528 h 544"/>
                    <a:gd name="T40" fmla="*/ 56 w 56"/>
                    <a:gd name="T41" fmla="*/ 514 h 544"/>
                    <a:gd name="T42" fmla="*/ 50 w 56"/>
                    <a:gd name="T43" fmla="*/ 478 h 544"/>
                    <a:gd name="T44" fmla="*/ 44 w 56"/>
                    <a:gd name="T45" fmla="*/ 442 h 544"/>
                    <a:gd name="T46" fmla="*/ 40 w 56"/>
                    <a:gd name="T47" fmla="*/ 416 h 544"/>
                    <a:gd name="T48" fmla="*/ 40 w 56"/>
                    <a:gd name="T49" fmla="*/ 272 h 544"/>
                    <a:gd name="T50" fmla="*/ 40 w 56"/>
                    <a:gd name="T51" fmla="*/ 272 h 544"/>
                    <a:gd name="T52" fmla="*/ 52 w 56"/>
                    <a:gd name="T53" fmla="*/ 0 h 544"/>
                    <a:gd name="T54" fmla="*/ 52 w 56"/>
                    <a:gd name="T5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544">
                      <a:moveTo>
                        <a:pt x="52" y="0"/>
                      </a:moveTo>
                      <a:lnTo>
                        <a:pt x="16" y="448"/>
                      </a:lnTo>
                      <a:lnTo>
                        <a:pt x="16" y="448"/>
                      </a:lnTo>
                      <a:lnTo>
                        <a:pt x="12" y="464"/>
                      </a:lnTo>
                      <a:lnTo>
                        <a:pt x="4" y="498"/>
                      </a:lnTo>
                      <a:lnTo>
                        <a:pt x="0" y="516"/>
                      </a:lnTo>
                      <a:lnTo>
                        <a:pt x="0" y="530"/>
                      </a:lnTo>
                      <a:lnTo>
                        <a:pt x="0" y="536"/>
                      </a:lnTo>
                      <a:lnTo>
                        <a:pt x="2" y="542"/>
                      </a:lnTo>
                      <a:lnTo>
                        <a:pt x="4" y="54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26" y="544"/>
                      </a:lnTo>
                      <a:lnTo>
                        <a:pt x="40" y="544"/>
                      </a:lnTo>
                      <a:lnTo>
                        <a:pt x="46" y="544"/>
                      </a:lnTo>
                      <a:lnTo>
                        <a:pt x="50" y="544"/>
                      </a:lnTo>
                      <a:lnTo>
                        <a:pt x="54" y="540"/>
                      </a:lnTo>
                      <a:lnTo>
                        <a:pt x="56" y="536"/>
                      </a:lnTo>
                      <a:lnTo>
                        <a:pt x="56" y="536"/>
                      </a:lnTo>
                      <a:lnTo>
                        <a:pt x="56" y="528"/>
                      </a:lnTo>
                      <a:lnTo>
                        <a:pt x="56" y="514"/>
                      </a:lnTo>
                      <a:lnTo>
                        <a:pt x="50" y="478"/>
                      </a:lnTo>
                      <a:lnTo>
                        <a:pt x="44" y="442"/>
                      </a:lnTo>
                      <a:lnTo>
                        <a:pt x="40" y="416"/>
                      </a:lnTo>
                      <a:lnTo>
                        <a:pt x="40" y="272"/>
                      </a:lnTo>
                      <a:lnTo>
                        <a:pt x="40" y="27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Freeform 144">
                  <a:extLst>
                    <a:ext uri="{FF2B5EF4-FFF2-40B4-BE49-F238E27FC236}">
                      <a16:creationId xmlns:a16="http://schemas.microsoft.com/office/drawing/2014/main" id="{902CC9FD-5515-4066-B334-5D717E62D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0" y="1576"/>
                  <a:ext cx="56" cy="544"/>
                </a:xfrm>
                <a:custGeom>
                  <a:avLst/>
                  <a:gdLst>
                    <a:gd name="T0" fmla="*/ 52 w 56"/>
                    <a:gd name="T1" fmla="*/ 0 h 544"/>
                    <a:gd name="T2" fmla="*/ 16 w 56"/>
                    <a:gd name="T3" fmla="*/ 448 h 544"/>
                    <a:gd name="T4" fmla="*/ 16 w 56"/>
                    <a:gd name="T5" fmla="*/ 448 h 544"/>
                    <a:gd name="T6" fmla="*/ 12 w 56"/>
                    <a:gd name="T7" fmla="*/ 464 h 544"/>
                    <a:gd name="T8" fmla="*/ 4 w 56"/>
                    <a:gd name="T9" fmla="*/ 498 h 544"/>
                    <a:gd name="T10" fmla="*/ 0 w 56"/>
                    <a:gd name="T11" fmla="*/ 516 h 544"/>
                    <a:gd name="T12" fmla="*/ 0 w 56"/>
                    <a:gd name="T13" fmla="*/ 530 h 544"/>
                    <a:gd name="T14" fmla="*/ 0 w 56"/>
                    <a:gd name="T15" fmla="*/ 536 h 544"/>
                    <a:gd name="T16" fmla="*/ 2 w 56"/>
                    <a:gd name="T17" fmla="*/ 542 h 544"/>
                    <a:gd name="T18" fmla="*/ 4 w 56"/>
                    <a:gd name="T19" fmla="*/ 544 h 544"/>
                    <a:gd name="T20" fmla="*/ 8 w 56"/>
                    <a:gd name="T21" fmla="*/ 544 h 544"/>
                    <a:gd name="T22" fmla="*/ 8 w 56"/>
                    <a:gd name="T23" fmla="*/ 544 h 544"/>
                    <a:gd name="T24" fmla="*/ 26 w 56"/>
                    <a:gd name="T25" fmla="*/ 544 h 544"/>
                    <a:gd name="T26" fmla="*/ 40 w 56"/>
                    <a:gd name="T27" fmla="*/ 544 h 544"/>
                    <a:gd name="T28" fmla="*/ 46 w 56"/>
                    <a:gd name="T29" fmla="*/ 544 h 544"/>
                    <a:gd name="T30" fmla="*/ 50 w 56"/>
                    <a:gd name="T31" fmla="*/ 544 h 544"/>
                    <a:gd name="T32" fmla="*/ 54 w 56"/>
                    <a:gd name="T33" fmla="*/ 540 h 544"/>
                    <a:gd name="T34" fmla="*/ 56 w 56"/>
                    <a:gd name="T35" fmla="*/ 536 h 544"/>
                    <a:gd name="T36" fmla="*/ 56 w 56"/>
                    <a:gd name="T37" fmla="*/ 536 h 544"/>
                    <a:gd name="T38" fmla="*/ 56 w 56"/>
                    <a:gd name="T39" fmla="*/ 528 h 544"/>
                    <a:gd name="T40" fmla="*/ 56 w 56"/>
                    <a:gd name="T41" fmla="*/ 514 h 544"/>
                    <a:gd name="T42" fmla="*/ 50 w 56"/>
                    <a:gd name="T43" fmla="*/ 478 h 544"/>
                    <a:gd name="T44" fmla="*/ 44 w 56"/>
                    <a:gd name="T45" fmla="*/ 442 h 544"/>
                    <a:gd name="T46" fmla="*/ 40 w 56"/>
                    <a:gd name="T47" fmla="*/ 416 h 544"/>
                    <a:gd name="T48" fmla="*/ 40 w 56"/>
                    <a:gd name="T49" fmla="*/ 272 h 544"/>
                    <a:gd name="T50" fmla="*/ 40 w 56"/>
                    <a:gd name="T51" fmla="*/ 272 h 544"/>
                    <a:gd name="T52" fmla="*/ 52 w 56"/>
                    <a:gd name="T53" fmla="*/ 0 h 544"/>
                    <a:gd name="T54" fmla="*/ 52 w 56"/>
                    <a:gd name="T5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544">
                      <a:moveTo>
                        <a:pt x="52" y="0"/>
                      </a:moveTo>
                      <a:lnTo>
                        <a:pt x="16" y="448"/>
                      </a:lnTo>
                      <a:lnTo>
                        <a:pt x="16" y="448"/>
                      </a:lnTo>
                      <a:lnTo>
                        <a:pt x="12" y="464"/>
                      </a:lnTo>
                      <a:lnTo>
                        <a:pt x="4" y="498"/>
                      </a:lnTo>
                      <a:lnTo>
                        <a:pt x="0" y="516"/>
                      </a:lnTo>
                      <a:lnTo>
                        <a:pt x="0" y="530"/>
                      </a:lnTo>
                      <a:lnTo>
                        <a:pt x="0" y="536"/>
                      </a:lnTo>
                      <a:lnTo>
                        <a:pt x="2" y="542"/>
                      </a:lnTo>
                      <a:lnTo>
                        <a:pt x="4" y="544"/>
                      </a:lnTo>
                      <a:lnTo>
                        <a:pt x="8" y="544"/>
                      </a:lnTo>
                      <a:lnTo>
                        <a:pt x="8" y="544"/>
                      </a:lnTo>
                      <a:lnTo>
                        <a:pt x="26" y="544"/>
                      </a:lnTo>
                      <a:lnTo>
                        <a:pt x="40" y="544"/>
                      </a:lnTo>
                      <a:lnTo>
                        <a:pt x="46" y="544"/>
                      </a:lnTo>
                      <a:lnTo>
                        <a:pt x="50" y="544"/>
                      </a:lnTo>
                      <a:lnTo>
                        <a:pt x="54" y="540"/>
                      </a:lnTo>
                      <a:lnTo>
                        <a:pt x="56" y="536"/>
                      </a:lnTo>
                      <a:lnTo>
                        <a:pt x="56" y="536"/>
                      </a:lnTo>
                      <a:lnTo>
                        <a:pt x="56" y="528"/>
                      </a:lnTo>
                      <a:lnTo>
                        <a:pt x="56" y="514"/>
                      </a:lnTo>
                      <a:lnTo>
                        <a:pt x="50" y="478"/>
                      </a:lnTo>
                      <a:lnTo>
                        <a:pt x="44" y="442"/>
                      </a:lnTo>
                      <a:lnTo>
                        <a:pt x="40" y="416"/>
                      </a:lnTo>
                      <a:lnTo>
                        <a:pt x="40" y="272"/>
                      </a:lnTo>
                      <a:lnTo>
                        <a:pt x="40" y="27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6" name="Freeform 145">
                  <a:extLst>
                    <a:ext uri="{FF2B5EF4-FFF2-40B4-BE49-F238E27FC236}">
                      <a16:creationId xmlns:a16="http://schemas.microsoft.com/office/drawing/2014/main" id="{629938BD-9289-4BC6-B10B-FA8BCB075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" y="1376"/>
                  <a:ext cx="128" cy="152"/>
                </a:xfrm>
                <a:custGeom>
                  <a:avLst/>
                  <a:gdLst>
                    <a:gd name="T0" fmla="*/ 0 w 128"/>
                    <a:gd name="T1" fmla="*/ 120 h 152"/>
                    <a:gd name="T2" fmla="*/ 104 w 128"/>
                    <a:gd name="T3" fmla="*/ 0 h 152"/>
                    <a:gd name="T4" fmla="*/ 128 w 128"/>
                    <a:gd name="T5" fmla="*/ 40 h 152"/>
                    <a:gd name="T6" fmla="*/ 24 w 128"/>
                    <a:gd name="T7" fmla="*/ 152 h 152"/>
                    <a:gd name="T8" fmla="*/ 0 w 128"/>
                    <a:gd name="T9" fmla="*/ 12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152">
                      <a:moveTo>
                        <a:pt x="0" y="120"/>
                      </a:moveTo>
                      <a:lnTo>
                        <a:pt x="104" y="0"/>
                      </a:lnTo>
                      <a:lnTo>
                        <a:pt x="128" y="40"/>
                      </a:lnTo>
                      <a:lnTo>
                        <a:pt x="24" y="152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7" name="Freeform 146">
                  <a:extLst>
                    <a:ext uri="{FF2B5EF4-FFF2-40B4-BE49-F238E27FC236}">
                      <a16:creationId xmlns:a16="http://schemas.microsoft.com/office/drawing/2014/main" id="{CDABAA9B-1F6E-4D0C-BD98-4FC791A2F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8" y="1544"/>
                  <a:ext cx="142" cy="132"/>
                </a:xfrm>
                <a:custGeom>
                  <a:avLst/>
                  <a:gdLst>
                    <a:gd name="T0" fmla="*/ 0 w 142"/>
                    <a:gd name="T1" fmla="*/ 96 h 132"/>
                    <a:gd name="T2" fmla="*/ 128 w 142"/>
                    <a:gd name="T3" fmla="*/ 0 h 132"/>
                    <a:gd name="T4" fmla="*/ 142 w 142"/>
                    <a:gd name="T5" fmla="*/ 44 h 132"/>
                    <a:gd name="T6" fmla="*/ 16 w 142"/>
                    <a:gd name="T7" fmla="*/ 132 h 132"/>
                    <a:gd name="T8" fmla="*/ 0 w 142"/>
                    <a:gd name="T9" fmla="*/ 9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32">
                      <a:moveTo>
                        <a:pt x="0" y="96"/>
                      </a:moveTo>
                      <a:lnTo>
                        <a:pt x="128" y="0"/>
                      </a:lnTo>
                      <a:lnTo>
                        <a:pt x="142" y="44"/>
                      </a:lnTo>
                      <a:lnTo>
                        <a:pt x="16" y="132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8" name="Freeform 147">
                  <a:extLst>
                    <a:ext uri="{FF2B5EF4-FFF2-40B4-BE49-F238E27FC236}">
                      <a16:creationId xmlns:a16="http://schemas.microsoft.com/office/drawing/2014/main" id="{55859BA6-10BE-43DC-BD28-918C9224AA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8" y="1696"/>
                  <a:ext cx="142" cy="132"/>
                </a:xfrm>
                <a:custGeom>
                  <a:avLst/>
                  <a:gdLst>
                    <a:gd name="T0" fmla="*/ 0 w 142"/>
                    <a:gd name="T1" fmla="*/ 96 h 132"/>
                    <a:gd name="T2" fmla="*/ 128 w 142"/>
                    <a:gd name="T3" fmla="*/ 0 h 132"/>
                    <a:gd name="T4" fmla="*/ 142 w 142"/>
                    <a:gd name="T5" fmla="*/ 44 h 132"/>
                    <a:gd name="T6" fmla="*/ 16 w 142"/>
                    <a:gd name="T7" fmla="*/ 132 h 132"/>
                    <a:gd name="T8" fmla="*/ 0 w 142"/>
                    <a:gd name="T9" fmla="*/ 9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32">
                      <a:moveTo>
                        <a:pt x="0" y="96"/>
                      </a:moveTo>
                      <a:lnTo>
                        <a:pt x="128" y="0"/>
                      </a:lnTo>
                      <a:lnTo>
                        <a:pt x="142" y="44"/>
                      </a:lnTo>
                      <a:lnTo>
                        <a:pt x="16" y="132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A759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9" name="Freeform 148">
                  <a:extLst>
                    <a:ext uri="{FF2B5EF4-FFF2-40B4-BE49-F238E27FC236}">
                      <a16:creationId xmlns:a16="http://schemas.microsoft.com/office/drawing/2014/main" id="{406620CA-47BF-484C-B483-8119DBB865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0" y="1127"/>
                  <a:ext cx="280" cy="297"/>
                </a:xfrm>
                <a:custGeom>
                  <a:avLst/>
                  <a:gdLst>
                    <a:gd name="T0" fmla="*/ 152 w 280"/>
                    <a:gd name="T1" fmla="*/ 273 h 297"/>
                    <a:gd name="T2" fmla="*/ 40 w 280"/>
                    <a:gd name="T3" fmla="*/ 297 h 297"/>
                    <a:gd name="T4" fmla="*/ 0 w 280"/>
                    <a:gd name="T5" fmla="*/ 265 h 297"/>
                    <a:gd name="T6" fmla="*/ 16 w 280"/>
                    <a:gd name="T7" fmla="*/ 160 h 297"/>
                    <a:gd name="T8" fmla="*/ 48 w 280"/>
                    <a:gd name="T9" fmla="*/ 233 h 297"/>
                    <a:gd name="T10" fmla="*/ 48 w 280"/>
                    <a:gd name="T11" fmla="*/ 233 h 297"/>
                    <a:gd name="T12" fmla="*/ 48 w 280"/>
                    <a:gd name="T13" fmla="*/ 227 h 297"/>
                    <a:gd name="T14" fmla="*/ 46 w 280"/>
                    <a:gd name="T15" fmla="*/ 211 h 297"/>
                    <a:gd name="T16" fmla="*/ 46 w 280"/>
                    <a:gd name="T17" fmla="*/ 203 h 297"/>
                    <a:gd name="T18" fmla="*/ 48 w 280"/>
                    <a:gd name="T19" fmla="*/ 195 h 297"/>
                    <a:gd name="T20" fmla="*/ 52 w 280"/>
                    <a:gd name="T21" fmla="*/ 189 h 297"/>
                    <a:gd name="T22" fmla="*/ 56 w 280"/>
                    <a:gd name="T23" fmla="*/ 185 h 297"/>
                    <a:gd name="T24" fmla="*/ 56 w 280"/>
                    <a:gd name="T25" fmla="*/ 185 h 297"/>
                    <a:gd name="T26" fmla="*/ 74 w 280"/>
                    <a:gd name="T27" fmla="*/ 173 h 297"/>
                    <a:gd name="T28" fmla="*/ 80 w 280"/>
                    <a:gd name="T29" fmla="*/ 169 h 297"/>
                    <a:gd name="T30" fmla="*/ 80 w 280"/>
                    <a:gd name="T31" fmla="*/ 169 h 297"/>
                    <a:gd name="T32" fmla="*/ 80 w 280"/>
                    <a:gd name="T33" fmla="*/ 166 h 297"/>
                    <a:gd name="T34" fmla="*/ 80 w 280"/>
                    <a:gd name="T35" fmla="*/ 162 h 297"/>
                    <a:gd name="T36" fmla="*/ 84 w 280"/>
                    <a:gd name="T37" fmla="*/ 158 h 297"/>
                    <a:gd name="T38" fmla="*/ 90 w 280"/>
                    <a:gd name="T39" fmla="*/ 150 h 297"/>
                    <a:gd name="T40" fmla="*/ 102 w 280"/>
                    <a:gd name="T41" fmla="*/ 140 h 297"/>
                    <a:gd name="T42" fmla="*/ 120 w 280"/>
                    <a:gd name="T43" fmla="*/ 128 h 297"/>
                    <a:gd name="T44" fmla="*/ 144 w 280"/>
                    <a:gd name="T45" fmla="*/ 112 h 297"/>
                    <a:gd name="T46" fmla="*/ 144 w 280"/>
                    <a:gd name="T47" fmla="*/ 112 h 297"/>
                    <a:gd name="T48" fmla="*/ 172 w 280"/>
                    <a:gd name="T49" fmla="*/ 94 h 297"/>
                    <a:gd name="T50" fmla="*/ 198 w 280"/>
                    <a:gd name="T51" fmla="*/ 74 h 297"/>
                    <a:gd name="T52" fmla="*/ 240 w 280"/>
                    <a:gd name="T53" fmla="*/ 38 h 297"/>
                    <a:gd name="T54" fmla="*/ 270 w 280"/>
                    <a:gd name="T55" fmla="*/ 10 h 297"/>
                    <a:gd name="T56" fmla="*/ 280 w 280"/>
                    <a:gd name="T57" fmla="*/ 0 h 297"/>
                    <a:gd name="T58" fmla="*/ 280 w 280"/>
                    <a:gd name="T59" fmla="*/ 0 h 297"/>
                    <a:gd name="T60" fmla="*/ 266 w 280"/>
                    <a:gd name="T61" fmla="*/ 16 h 297"/>
                    <a:gd name="T62" fmla="*/ 250 w 280"/>
                    <a:gd name="T63" fmla="*/ 32 h 297"/>
                    <a:gd name="T64" fmla="*/ 234 w 280"/>
                    <a:gd name="T65" fmla="*/ 54 h 297"/>
                    <a:gd name="T66" fmla="*/ 216 w 280"/>
                    <a:gd name="T67" fmla="*/ 78 h 297"/>
                    <a:gd name="T68" fmla="*/ 200 w 280"/>
                    <a:gd name="T69" fmla="*/ 102 h 297"/>
                    <a:gd name="T70" fmla="*/ 190 w 280"/>
                    <a:gd name="T71" fmla="*/ 128 h 297"/>
                    <a:gd name="T72" fmla="*/ 186 w 280"/>
                    <a:gd name="T73" fmla="*/ 140 h 297"/>
                    <a:gd name="T74" fmla="*/ 184 w 280"/>
                    <a:gd name="T75" fmla="*/ 152 h 297"/>
                    <a:gd name="T76" fmla="*/ 184 w 280"/>
                    <a:gd name="T77" fmla="*/ 152 h 297"/>
                    <a:gd name="T78" fmla="*/ 178 w 280"/>
                    <a:gd name="T79" fmla="*/ 215 h 297"/>
                    <a:gd name="T80" fmla="*/ 176 w 280"/>
                    <a:gd name="T81" fmla="*/ 233 h 297"/>
                    <a:gd name="T82" fmla="*/ 120 w 280"/>
                    <a:gd name="T83" fmla="*/ 209 h 297"/>
                    <a:gd name="T84" fmla="*/ 120 w 280"/>
                    <a:gd name="T85" fmla="*/ 209 h 297"/>
                    <a:gd name="T86" fmla="*/ 122 w 280"/>
                    <a:gd name="T87" fmla="*/ 211 h 297"/>
                    <a:gd name="T88" fmla="*/ 124 w 280"/>
                    <a:gd name="T89" fmla="*/ 219 h 297"/>
                    <a:gd name="T90" fmla="*/ 126 w 280"/>
                    <a:gd name="T91" fmla="*/ 229 h 297"/>
                    <a:gd name="T92" fmla="*/ 124 w 280"/>
                    <a:gd name="T93" fmla="*/ 235 h 297"/>
                    <a:gd name="T94" fmla="*/ 120 w 280"/>
                    <a:gd name="T95" fmla="*/ 241 h 297"/>
                    <a:gd name="T96" fmla="*/ 120 w 280"/>
                    <a:gd name="T97" fmla="*/ 241 h 297"/>
                    <a:gd name="T98" fmla="*/ 116 w 280"/>
                    <a:gd name="T99" fmla="*/ 247 h 297"/>
                    <a:gd name="T100" fmla="*/ 110 w 280"/>
                    <a:gd name="T101" fmla="*/ 251 h 297"/>
                    <a:gd name="T102" fmla="*/ 100 w 280"/>
                    <a:gd name="T103" fmla="*/ 255 h 297"/>
                    <a:gd name="T104" fmla="*/ 92 w 280"/>
                    <a:gd name="T105" fmla="*/ 257 h 297"/>
                    <a:gd name="T106" fmla="*/ 88 w 280"/>
                    <a:gd name="T107" fmla="*/ 257 h 297"/>
                    <a:gd name="T108" fmla="*/ 152 w 280"/>
                    <a:gd name="T109" fmla="*/ 273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80" h="297">
                      <a:moveTo>
                        <a:pt x="152" y="273"/>
                      </a:moveTo>
                      <a:lnTo>
                        <a:pt x="40" y="297"/>
                      </a:lnTo>
                      <a:lnTo>
                        <a:pt x="0" y="265"/>
                      </a:lnTo>
                      <a:lnTo>
                        <a:pt x="16" y="160"/>
                      </a:lnTo>
                      <a:lnTo>
                        <a:pt x="48" y="233"/>
                      </a:lnTo>
                      <a:lnTo>
                        <a:pt x="48" y="233"/>
                      </a:lnTo>
                      <a:lnTo>
                        <a:pt x="48" y="227"/>
                      </a:lnTo>
                      <a:lnTo>
                        <a:pt x="46" y="211"/>
                      </a:lnTo>
                      <a:lnTo>
                        <a:pt x="46" y="203"/>
                      </a:lnTo>
                      <a:lnTo>
                        <a:pt x="48" y="195"/>
                      </a:lnTo>
                      <a:lnTo>
                        <a:pt x="52" y="189"/>
                      </a:lnTo>
                      <a:lnTo>
                        <a:pt x="56" y="185"/>
                      </a:lnTo>
                      <a:lnTo>
                        <a:pt x="56" y="185"/>
                      </a:lnTo>
                      <a:lnTo>
                        <a:pt x="74" y="173"/>
                      </a:lnTo>
                      <a:lnTo>
                        <a:pt x="80" y="169"/>
                      </a:lnTo>
                      <a:lnTo>
                        <a:pt x="80" y="169"/>
                      </a:lnTo>
                      <a:lnTo>
                        <a:pt x="80" y="166"/>
                      </a:lnTo>
                      <a:lnTo>
                        <a:pt x="80" y="162"/>
                      </a:lnTo>
                      <a:lnTo>
                        <a:pt x="84" y="158"/>
                      </a:lnTo>
                      <a:lnTo>
                        <a:pt x="90" y="150"/>
                      </a:lnTo>
                      <a:lnTo>
                        <a:pt x="102" y="140"/>
                      </a:lnTo>
                      <a:lnTo>
                        <a:pt x="120" y="128"/>
                      </a:lnTo>
                      <a:lnTo>
                        <a:pt x="144" y="112"/>
                      </a:lnTo>
                      <a:lnTo>
                        <a:pt x="144" y="112"/>
                      </a:lnTo>
                      <a:lnTo>
                        <a:pt x="172" y="94"/>
                      </a:lnTo>
                      <a:lnTo>
                        <a:pt x="198" y="74"/>
                      </a:lnTo>
                      <a:lnTo>
                        <a:pt x="240" y="38"/>
                      </a:lnTo>
                      <a:lnTo>
                        <a:pt x="270" y="10"/>
                      </a:lnTo>
                      <a:lnTo>
                        <a:pt x="280" y="0"/>
                      </a:lnTo>
                      <a:lnTo>
                        <a:pt x="280" y="0"/>
                      </a:lnTo>
                      <a:lnTo>
                        <a:pt x="266" y="16"/>
                      </a:lnTo>
                      <a:lnTo>
                        <a:pt x="250" y="32"/>
                      </a:lnTo>
                      <a:lnTo>
                        <a:pt x="234" y="54"/>
                      </a:lnTo>
                      <a:lnTo>
                        <a:pt x="216" y="78"/>
                      </a:lnTo>
                      <a:lnTo>
                        <a:pt x="200" y="102"/>
                      </a:lnTo>
                      <a:lnTo>
                        <a:pt x="190" y="128"/>
                      </a:lnTo>
                      <a:lnTo>
                        <a:pt x="186" y="140"/>
                      </a:lnTo>
                      <a:lnTo>
                        <a:pt x="184" y="152"/>
                      </a:lnTo>
                      <a:lnTo>
                        <a:pt x="184" y="152"/>
                      </a:lnTo>
                      <a:lnTo>
                        <a:pt x="178" y="215"/>
                      </a:lnTo>
                      <a:lnTo>
                        <a:pt x="176" y="233"/>
                      </a:lnTo>
                      <a:lnTo>
                        <a:pt x="120" y="209"/>
                      </a:lnTo>
                      <a:lnTo>
                        <a:pt x="120" y="209"/>
                      </a:lnTo>
                      <a:lnTo>
                        <a:pt x="122" y="211"/>
                      </a:lnTo>
                      <a:lnTo>
                        <a:pt x="124" y="219"/>
                      </a:lnTo>
                      <a:lnTo>
                        <a:pt x="126" y="229"/>
                      </a:lnTo>
                      <a:lnTo>
                        <a:pt x="124" y="235"/>
                      </a:lnTo>
                      <a:lnTo>
                        <a:pt x="120" y="241"/>
                      </a:lnTo>
                      <a:lnTo>
                        <a:pt x="120" y="241"/>
                      </a:lnTo>
                      <a:lnTo>
                        <a:pt x="116" y="247"/>
                      </a:lnTo>
                      <a:lnTo>
                        <a:pt x="110" y="251"/>
                      </a:lnTo>
                      <a:lnTo>
                        <a:pt x="100" y="255"/>
                      </a:lnTo>
                      <a:lnTo>
                        <a:pt x="92" y="257"/>
                      </a:lnTo>
                      <a:lnTo>
                        <a:pt x="88" y="257"/>
                      </a:lnTo>
                      <a:lnTo>
                        <a:pt x="152" y="273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0" name="Freeform 149">
                  <a:extLst>
                    <a:ext uri="{FF2B5EF4-FFF2-40B4-BE49-F238E27FC236}">
                      <a16:creationId xmlns:a16="http://schemas.microsoft.com/office/drawing/2014/main" id="{99505248-3E71-4291-AB85-8CC612B90D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6" y="1352"/>
                  <a:ext cx="332" cy="244"/>
                </a:xfrm>
                <a:custGeom>
                  <a:avLst/>
                  <a:gdLst>
                    <a:gd name="T0" fmla="*/ 146 w 332"/>
                    <a:gd name="T1" fmla="*/ 242 h 244"/>
                    <a:gd name="T2" fmla="*/ 32 w 332"/>
                    <a:gd name="T3" fmla="*/ 244 h 244"/>
                    <a:gd name="T4" fmla="*/ 0 w 332"/>
                    <a:gd name="T5" fmla="*/ 204 h 244"/>
                    <a:gd name="T6" fmla="*/ 38 w 332"/>
                    <a:gd name="T7" fmla="*/ 106 h 244"/>
                    <a:gd name="T8" fmla="*/ 54 w 332"/>
                    <a:gd name="T9" fmla="*/ 182 h 244"/>
                    <a:gd name="T10" fmla="*/ 54 w 332"/>
                    <a:gd name="T11" fmla="*/ 182 h 244"/>
                    <a:gd name="T12" fmla="*/ 54 w 332"/>
                    <a:gd name="T13" fmla="*/ 176 h 244"/>
                    <a:gd name="T14" fmla="*/ 56 w 332"/>
                    <a:gd name="T15" fmla="*/ 162 h 244"/>
                    <a:gd name="T16" fmla="*/ 58 w 332"/>
                    <a:gd name="T17" fmla="*/ 152 h 244"/>
                    <a:gd name="T18" fmla="*/ 62 w 332"/>
                    <a:gd name="T19" fmla="*/ 146 h 244"/>
                    <a:gd name="T20" fmla="*/ 66 w 332"/>
                    <a:gd name="T21" fmla="*/ 140 h 244"/>
                    <a:gd name="T22" fmla="*/ 72 w 332"/>
                    <a:gd name="T23" fmla="*/ 136 h 244"/>
                    <a:gd name="T24" fmla="*/ 72 w 332"/>
                    <a:gd name="T25" fmla="*/ 136 h 244"/>
                    <a:gd name="T26" fmla="*/ 92 w 332"/>
                    <a:gd name="T27" fmla="*/ 130 h 244"/>
                    <a:gd name="T28" fmla="*/ 100 w 332"/>
                    <a:gd name="T29" fmla="*/ 126 h 244"/>
                    <a:gd name="T30" fmla="*/ 100 w 332"/>
                    <a:gd name="T31" fmla="*/ 126 h 244"/>
                    <a:gd name="T32" fmla="*/ 100 w 332"/>
                    <a:gd name="T33" fmla="*/ 124 h 244"/>
                    <a:gd name="T34" fmla="*/ 100 w 332"/>
                    <a:gd name="T35" fmla="*/ 120 h 244"/>
                    <a:gd name="T36" fmla="*/ 106 w 332"/>
                    <a:gd name="T37" fmla="*/ 116 h 244"/>
                    <a:gd name="T38" fmla="*/ 114 w 332"/>
                    <a:gd name="T39" fmla="*/ 110 h 244"/>
                    <a:gd name="T40" fmla="*/ 126 w 332"/>
                    <a:gd name="T41" fmla="*/ 104 h 244"/>
                    <a:gd name="T42" fmla="*/ 146 w 332"/>
                    <a:gd name="T43" fmla="*/ 94 h 244"/>
                    <a:gd name="T44" fmla="*/ 174 w 332"/>
                    <a:gd name="T45" fmla="*/ 84 h 244"/>
                    <a:gd name="T46" fmla="*/ 174 w 332"/>
                    <a:gd name="T47" fmla="*/ 84 h 244"/>
                    <a:gd name="T48" fmla="*/ 206 w 332"/>
                    <a:gd name="T49" fmla="*/ 70 h 244"/>
                    <a:gd name="T50" fmla="*/ 234 w 332"/>
                    <a:gd name="T51" fmla="*/ 56 h 244"/>
                    <a:gd name="T52" fmla="*/ 284 w 332"/>
                    <a:gd name="T53" fmla="*/ 30 h 244"/>
                    <a:gd name="T54" fmla="*/ 320 w 332"/>
                    <a:gd name="T55" fmla="*/ 8 h 244"/>
                    <a:gd name="T56" fmla="*/ 332 w 332"/>
                    <a:gd name="T57" fmla="*/ 0 h 244"/>
                    <a:gd name="T58" fmla="*/ 332 w 332"/>
                    <a:gd name="T59" fmla="*/ 0 h 244"/>
                    <a:gd name="T60" fmla="*/ 314 w 332"/>
                    <a:gd name="T61" fmla="*/ 12 h 244"/>
                    <a:gd name="T62" fmla="*/ 274 w 332"/>
                    <a:gd name="T63" fmla="*/ 44 h 244"/>
                    <a:gd name="T64" fmla="*/ 252 w 332"/>
                    <a:gd name="T65" fmla="*/ 64 h 244"/>
                    <a:gd name="T66" fmla="*/ 232 w 332"/>
                    <a:gd name="T67" fmla="*/ 86 h 244"/>
                    <a:gd name="T68" fmla="*/ 216 w 332"/>
                    <a:gd name="T69" fmla="*/ 108 h 244"/>
                    <a:gd name="T70" fmla="*/ 208 w 332"/>
                    <a:gd name="T71" fmla="*/ 120 h 244"/>
                    <a:gd name="T72" fmla="*/ 204 w 332"/>
                    <a:gd name="T73" fmla="*/ 130 h 244"/>
                    <a:gd name="T74" fmla="*/ 204 w 332"/>
                    <a:gd name="T75" fmla="*/ 130 h 244"/>
                    <a:gd name="T76" fmla="*/ 186 w 332"/>
                    <a:gd name="T77" fmla="*/ 190 h 244"/>
                    <a:gd name="T78" fmla="*/ 180 w 332"/>
                    <a:gd name="T79" fmla="*/ 208 h 244"/>
                    <a:gd name="T80" fmla="*/ 130 w 332"/>
                    <a:gd name="T81" fmla="*/ 172 h 244"/>
                    <a:gd name="T82" fmla="*/ 130 w 332"/>
                    <a:gd name="T83" fmla="*/ 172 h 244"/>
                    <a:gd name="T84" fmla="*/ 130 w 332"/>
                    <a:gd name="T85" fmla="*/ 176 h 244"/>
                    <a:gd name="T86" fmla="*/ 132 w 332"/>
                    <a:gd name="T87" fmla="*/ 184 h 244"/>
                    <a:gd name="T88" fmla="*/ 130 w 332"/>
                    <a:gd name="T89" fmla="*/ 194 h 244"/>
                    <a:gd name="T90" fmla="*/ 128 w 332"/>
                    <a:gd name="T91" fmla="*/ 198 h 244"/>
                    <a:gd name="T92" fmla="*/ 122 w 332"/>
                    <a:gd name="T93" fmla="*/ 204 h 244"/>
                    <a:gd name="T94" fmla="*/ 122 w 332"/>
                    <a:gd name="T95" fmla="*/ 204 h 244"/>
                    <a:gd name="T96" fmla="*/ 116 w 332"/>
                    <a:gd name="T97" fmla="*/ 208 h 244"/>
                    <a:gd name="T98" fmla="*/ 110 w 332"/>
                    <a:gd name="T99" fmla="*/ 210 h 244"/>
                    <a:gd name="T100" fmla="*/ 100 w 332"/>
                    <a:gd name="T101" fmla="*/ 214 h 244"/>
                    <a:gd name="T102" fmla="*/ 92 w 332"/>
                    <a:gd name="T103" fmla="*/ 214 h 244"/>
                    <a:gd name="T104" fmla="*/ 88 w 332"/>
                    <a:gd name="T105" fmla="*/ 214 h 244"/>
                    <a:gd name="T106" fmla="*/ 146 w 332"/>
                    <a:gd name="T107" fmla="*/ 24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32" h="244">
                      <a:moveTo>
                        <a:pt x="146" y="242"/>
                      </a:moveTo>
                      <a:lnTo>
                        <a:pt x="32" y="244"/>
                      </a:lnTo>
                      <a:lnTo>
                        <a:pt x="0" y="204"/>
                      </a:lnTo>
                      <a:lnTo>
                        <a:pt x="38" y="106"/>
                      </a:lnTo>
                      <a:lnTo>
                        <a:pt x="54" y="182"/>
                      </a:lnTo>
                      <a:lnTo>
                        <a:pt x="54" y="182"/>
                      </a:lnTo>
                      <a:lnTo>
                        <a:pt x="54" y="176"/>
                      </a:lnTo>
                      <a:lnTo>
                        <a:pt x="56" y="162"/>
                      </a:lnTo>
                      <a:lnTo>
                        <a:pt x="58" y="152"/>
                      </a:lnTo>
                      <a:lnTo>
                        <a:pt x="62" y="146"/>
                      </a:lnTo>
                      <a:lnTo>
                        <a:pt x="66" y="140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92" y="130"/>
                      </a:lnTo>
                      <a:lnTo>
                        <a:pt x="100" y="126"/>
                      </a:lnTo>
                      <a:lnTo>
                        <a:pt x="100" y="126"/>
                      </a:lnTo>
                      <a:lnTo>
                        <a:pt x="100" y="124"/>
                      </a:lnTo>
                      <a:lnTo>
                        <a:pt x="100" y="120"/>
                      </a:lnTo>
                      <a:lnTo>
                        <a:pt x="106" y="116"/>
                      </a:lnTo>
                      <a:lnTo>
                        <a:pt x="114" y="110"/>
                      </a:lnTo>
                      <a:lnTo>
                        <a:pt x="126" y="104"/>
                      </a:lnTo>
                      <a:lnTo>
                        <a:pt x="146" y="94"/>
                      </a:lnTo>
                      <a:lnTo>
                        <a:pt x="174" y="84"/>
                      </a:lnTo>
                      <a:lnTo>
                        <a:pt x="174" y="84"/>
                      </a:lnTo>
                      <a:lnTo>
                        <a:pt x="206" y="70"/>
                      </a:lnTo>
                      <a:lnTo>
                        <a:pt x="234" y="56"/>
                      </a:lnTo>
                      <a:lnTo>
                        <a:pt x="284" y="30"/>
                      </a:lnTo>
                      <a:lnTo>
                        <a:pt x="320" y="8"/>
                      </a:lnTo>
                      <a:lnTo>
                        <a:pt x="332" y="0"/>
                      </a:lnTo>
                      <a:lnTo>
                        <a:pt x="332" y="0"/>
                      </a:lnTo>
                      <a:lnTo>
                        <a:pt x="314" y="12"/>
                      </a:lnTo>
                      <a:lnTo>
                        <a:pt x="274" y="44"/>
                      </a:lnTo>
                      <a:lnTo>
                        <a:pt x="252" y="64"/>
                      </a:lnTo>
                      <a:lnTo>
                        <a:pt x="232" y="86"/>
                      </a:lnTo>
                      <a:lnTo>
                        <a:pt x="216" y="108"/>
                      </a:lnTo>
                      <a:lnTo>
                        <a:pt x="208" y="120"/>
                      </a:lnTo>
                      <a:lnTo>
                        <a:pt x="204" y="130"/>
                      </a:lnTo>
                      <a:lnTo>
                        <a:pt x="204" y="130"/>
                      </a:lnTo>
                      <a:lnTo>
                        <a:pt x="186" y="190"/>
                      </a:lnTo>
                      <a:lnTo>
                        <a:pt x="180" y="208"/>
                      </a:lnTo>
                      <a:lnTo>
                        <a:pt x="130" y="172"/>
                      </a:lnTo>
                      <a:lnTo>
                        <a:pt x="130" y="172"/>
                      </a:lnTo>
                      <a:lnTo>
                        <a:pt x="130" y="176"/>
                      </a:lnTo>
                      <a:lnTo>
                        <a:pt x="132" y="184"/>
                      </a:lnTo>
                      <a:lnTo>
                        <a:pt x="130" y="194"/>
                      </a:lnTo>
                      <a:lnTo>
                        <a:pt x="128" y="198"/>
                      </a:lnTo>
                      <a:lnTo>
                        <a:pt x="122" y="204"/>
                      </a:lnTo>
                      <a:lnTo>
                        <a:pt x="122" y="204"/>
                      </a:lnTo>
                      <a:lnTo>
                        <a:pt x="116" y="208"/>
                      </a:lnTo>
                      <a:lnTo>
                        <a:pt x="110" y="210"/>
                      </a:lnTo>
                      <a:lnTo>
                        <a:pt x="100" y="214"/>
                      </a:lnTo>
                      <a:lnTo>
                        <a:pt x="92" y="214"/>
                      </a:lnTo>
                      <a:lnTo>
                        <a:pt x="88" y="214"/>
                      </a:lnTo>
                      <a:lnTo>
                        <a:pt x="146" y="242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1" name="Freeform 150">
                  <a:extLst>
                    <a:ext uri="{FF2B5EF4-FFF2-40B4-BE49-F238E27FC236}">
                      <a16:creationId xmlns:a16="http://schemas.microsoft.com/office/drawing/2014/main" id="{91ED09C9-B1A7-4BD8-B156-0F267ED8A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6" y="1504"/>
                  <a:ext cx="332" cy="244"/>
                </a:xfrm>
                <a:custGeom>
                  <a:avLst/>
                  <a:gdLst>
                    <a:gd name="T0" fmla="*/ 146 w 332"/>
                    <a:gd name="T1" fmla="*/ 242 h 244"/>
                    <a:gd name="T2" fmla="*/ 32 w 332"/>
                    <a:gd name="T3" fmla="*/ 244 h 244"/>
                    <a:gd name="T4" fmla="*/ 0 w 332"/>
                    <a:gd name="T5" fmla="*/ 204 h 244"/>
                    <a:gd name="T6" fmla="*/ 38 w 332"/>
                    <a:gd name="T7" fmla="*/ 106 h 244"/>
                    <a:gd name="T8" fmla="*/ 54 w 332"/>
                    <a:gd name="T9" fmla="*/ 182 h 244"/>
                    <a:gd name="T10" fmla="*/ 54 w 332"/>
                    <a:gd name="T11" fmla="*/ 182 h 244"/>
                    <a:gd name="T12" fmla="*/ 54 w 332"/>
                    <a:gd name="T13" fmla="*/ 176 h 244"/>
                    <a:gd name="T14" fmla="*/ 56 w 332"/>
                    <a:gd name="T15" fmla="*/ 162 h 244"/>
                    <a:gd name="T16" fmla="*/ 58 w 332"/>
                    <a:gd name="T17" fmla="*/ 152 h 244"/>
                    <a:gd name="T18" fmla="*/ 62 w 332"/>
                    <a:gd name="T19" fmla="*/ 146 h 244"/>
                    <a:gd name="T20" fmla="*/ 66 w 332"/>
                    <a:gd name="T21" fmla="*/ 140 h 244"/>
                    <a:gd name="T22" fmla="*/ 72 w 332"/>
                    <a:gd name="T23" fmla="*/ 136 h 244"/>
                    <a:gd name="T24" fmla="*/ 72 w 332"/>
                    <a:gd name="T25" fmla="*/ 136 h 244"/>
                    <a:gd name="T26" fmla="*/ 92 w 332"/>
                    <a:gd name="T27" fmla="*/ 130 h 244"/>
                    <a:gd name="T28" fmla="*/ 100 w 332"/>
                    <a:gd name="T29" fmla="*/ 126 h 244"/>
                    <a:gd name="T30" fmla="*/ 100 w 332"/>
                    <a:gd name="T31" fmla="*/ 126 h 244"/>
                    <a:gd name="T32" fmla="*/ 100 w 332"/>
                    <a:gd name="T33" fmla="*/ 124 h 244"/>
                    <a:gd name="T34" fmla="*/ 100 w 332"/>
                    <a:gd name="T35" fmla="*/ 120 h 244"/>
                    <a:gd name="T36" fmla="*/ 106 w 332"/>
                    <a:gd name="T37" fmla="*/ 116 h 244"/>
                    <a:gd name="T38" fmla="*/ 114 w 332"/>
                    <a:gd name="T39" fmla="*/ 110 h 244"/>
                    <a:gd name="T40" fmla="*/ 126 w 332"/>
                    <a:gd name="T41" fmla="*/ 104 h 244"/>
                    <a:gd name="T42" fmla="*/ 146 w 332"/>
                    <a:gd name="T43" fmla="*/ 94 h 244"/>
                    <a:gd name="T44" fmla="*/ 174 w 332"/>
                    <a:gd name="T45" fmla="*/ 84 h 244"/>
                    <a:gd name="T46" fmla="*/ 174 w 332"/>
                    <a:gd name="T47" fmla="*/ 84 h 244"/>
                    <a:gd name="T48" fmla="*/ 206 w 332"/>
                    <a:gd name="T49" fmla="*/ 70 h 244"/>
                    <a:gd name="T50" fmla="*/ 234 w 332"/>
                    <a:gd name="T51" fmla="*/ 56 h 244"/>
                    <a:gd name="T52" fmla="*/ 284 w 332"/>
                    <a:gd name="T53" fmla="*/ 30 h 244"/>
                    <a:gd name="T54" fmla="*/ 320 w 332"/>
                    <a:gd name="T55" fmla="*/ 8 h 244"/>
                    <a:gd name="T56" fmla="*/ 332 w 332"/>
                    <a:gd name="T57" fmla="*/ 0 h 244"/>
                    <a:gd name="T58" fmla="*/ 332 w 332"/>
                    <a:gd name="T59" fmla="*/ 0 h 244"/>
                    <a:gd name="T60" fmla="*/ 314 w 332"/>
                    <a:gd name="T61" fmla="*/ 12 h 244"/>
                    <a:gd name="T62" fmla="*/ 274 w 332"/>
                    <a:gd name="T63" fmla="*/ 44 h 244"/>
                    <a:gd name="T64" fmla="*/ 252 w 332"/>
                    <a:gd name="T65" fmla="*/ 64 h 244"/>
                    <a:gd name="T66" fmla="*/ 232 w 332"/>
                    <a:gd name="T67" fmla="*/ 86 h 244"/>
                    <a:gd name="T68" fmla="*/ 216 w 332"/>
                    <a:gd name="T69" fmla="*/ 108 h 244"/>
                    <a:gd name="T70" fmla="*/ 208 w 332"/>
                    <a:gd name="T71" fmla="*/ 120 h 244"/>
                    <a:gd name="T72" fmla="*/ 204 w 332"/>
                    <a:gd name="T73" fmla="*/ 130 h 244"/>
                    <a:gd name="T74" fmla="*/ 204 w 332"/>
                    <a:gd name="T75" fmla="*/ 130 h 244"/>
                    <a:gd name="T76" fmla="*/ 186 w 332"/>
                    <a:gd name="T77" fmla="*/ 190 h 244"/>
                    <a:gd name="T78" fmla="*/ 180 w 332"/>
                    <a:gd name="T79" fmla="*/ 208 h 244"/>
                    <a:gd name="T80" fmla="*/ 130 w 332"/>
                    <a:gd name="T81" fmla="*/ 172 h 244"/>
                    <a:gd name="T82" fmla="*/ 130 w 332"/>
                    <a:gd name="T83" fmla="*/ 172 h 244"/>
                    <a:gd name="T84" fmla="*/ 130 w 332"/>
                    <a:gd name="T85" fmla="*/ 176 h 244"/>
                    <a:gd name="T86" fmla="*/ 132 w 332"/>
                    <a:gd name="T87" fmla="*/ 184 h 244"/>
                    <a:gd name="T88" fmla="*/ 130 w 332"/>
                    <a:gd name="T89" fmla="*/ 194 h 244"/>
                    <a:gd name="T90" fmla="*/ 128 w 332"/>
                    <a:gd name="T91" fmla="*/ 198 h 244"/>
                    <a:gd name="T92" fmla="*/ 122 w 332"/>
                    <a:gd name="T93" fmla="*/ 204 h 244"/>
                    <a:gd name="T94" fmla="*/ 122 w 332"/>
                    <a:gd name="T95" fmla="*/ 204 h 244"/>
                    <a:gd name="T96" fmla="*/ 116 w 332"/>
                    <a:gd name="T97" fmla="*/ 208 h 244"/>
                    <a:gd name="T98" fmla="*/ 110 w 332"/>
                    <a:gd name="T99" fmla="*/ 210 h 244"/>
                    <a:gd name="T100" fmla="*/ 100 w 332"/>
                    <a:gd name="T101" fmla="*/ 214 h 244"/>
                    <a:gd name="T102" fmla="*/ 92 w 332"/>
                    <a:gd name="T103" fmla="*/ 214 h 244"/>
                    <a:gd name="T104" fmla="*/ 88 w 332"/>
                    <a:gd name="T105" fmla="*/ 214 h 244"/>
                    <a:gd name="T106" fmla="*/ 146 w 332"/>
                    <a:gd name="T107" fmla="*/ 24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32" h="244">
                      <a:moveTo>
                        <a:pt x="146" y="242"/>
                      </a:moveTo>
                      <a:lnTo>
                        <a:pt x="32" y="244"/>
                      </a:lnTo>
                      <a:lnTo>
                        <a:pt x="0" y="204"/>
                      </a:lnTo>
                      <a:lnTo>
                        <a:pt x="38" y="106"/>
                      </a:lnTo>
                      <a:lnTo>
                        <a:pt x="54" y="182"/>
                      </a:lnTo>
                      <a:lnTo>
                        <a:pt x="54" y="182"/>
                      </a:lnTo>
                      <a:lnTo>
                        <a:pt x="54" y="176"/>
                      </a:lnTo>
                      <a:lnTo>
                        <a:pt x="56" y="162"/>
                      </a:lnTo>
                      <a:lnTo>
                        <a:pt x="58" y="152"/>
                      </a:lnTo>
                      <a:lnTo>
                        <a:pt x="62" y="146"/>
                      </a:lnTo>
                      <a:lnTo>
                        <a:pt x="66" y="140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92" y="130"/>
                      </a:lnTo>
                      <a:lnTo>
                        <a:pt x="100" y="126"/>
                      </a:lnTo>
                      <a:lnTo>
                        <a:pt x="100" y="126"/>
                      </a:lnTo>
                      <a:lnTo>
                        <a:pt x="100" y="124"/>
                      </a:lnTo>
                      <a:lnTo>
                        <a:pt x="100" y="120"/>
                      </a:lnTo>
                      <a:lnTo>
                        <a:pt x="106" y="116"/>
                      </a:lnTo>
                      <a:lnTo>
                        <a:pt x="114" y="110"/>
                      </a:lnTo>
                      <a:lnTo>
                        <a:pt x="126" y="104"/>
                      </a:lnTo>
                      <a:lnTo>
                        <a:pt x="146" y="94"/>
                      </a:lnTo>
                      <a:lnTo>
                        <a:pt x="174" y="84"/>
                      </a:lnTo>
                      <a:lnTo>
                        <a:pt x="174" y="84"/>
                      </a:lnTo>
                      <a:lnTo>
                        <a:pt x="206" y="70"/>
                      </a:lnTo>
                      <a:lnTo>
                        <a:pt x="234" y="56"/>
                      </a:lnTo>
                      <a:lnTo>
                        <a:pt x="284" y="30"/>
                      </a:lnTo>
                      <a:lnTo>
                        <a:pt x="320" y="8"/>
                      </a:lnTo>
                      <a:lnTo>
                        <a:pt x="332" y="0"/>
                      </a:lnTo>
                      <a:lnTo>
                        <a:pt x="332" y="0"/>
                      </a:lnTo>
                      <a:lnTo>
                        <a:pt x="314" y="12"/>
                      </a:lnTo>
                      <a:lnTo>
                        <a:pt x="274" y="44"/>
                      </a:lnTo>
                      <a:lnTo>
                        <a:pt x="252" y="64"/>
                      </a:lnTo>
                      <a:lnTo>
                        <a:pt x="232" y="86"/>
                      </a:lnTo>
                      <a:lnTo>
                        <a:pt x="216" y="108"/>
                      </a:lnTo>
                      <a:lnTo>
                        <a:pt x="208" y="120"/>
                      </a:lnTo>
                      <a:lnTo>
                        <a:pt x="204" y="130"/>
                      </a:lnTo>
                      <a:lnTo>
                        <a:pt x="204" y="130"/>
                      </a:lnTo>
                      <a:lnTo>
                        <a:pt x="186" y="190"/>
                      </a:lnTo>
                      <a:lnTo>
                        <a:pt x="180" y="208"/>
                      </a:lnTo>
                      <a:lnTo>
                        <a:pt x="130" y="172"/>
                      </a:lnTo>
                      <a:lnTo>
                        <a:pt x="130" y="172"/>
                      </a:lnTo>
                      <a:lnTo>
                        <a:pt x="130" y="176"/>
                      </a:lnTo>
                      <a:lnTo>
                        <a:pt x="132" y="184"/>
                      </a:lnTo>
                      <a:lnTo>
                        <a:pt x="130" y="194"/>
                      </a:lnTo>
                      <a:lnTo>
                        <a:pt x="128" y="198"/>
                      </a:lnTo>
                      <a:lnTo>
                        <a:pt x="122" y="204"/>
                      </a:lnTo>
                      <a:lnTo>
                        <a:pt x="122" y="204"/>
                      </a:lnTo>
                      <a:lnTo>
                        <a:pt x="116" y="208"/>
                      </a:lnTo>
                      <a:lnTo>
                        <a:pt x="110" y="210"/>
                      </a:lnTo>
                      <a:lnTo>
                        <a:pt x="100" y="214"/>
                      </a:lnTo>
                      <a:lnTo>
                        <a:pt x="92" y="214"/>
                      </a:lnTo>
                      <a:lnTo>
                        <a:pt x="88" y="214"/>
                      </a:lnTo>
                      <a:lnTo>
                        <a:pt x="146" y="242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2" name="Freeform 151">
                  <a:extLst>
                    <a:ext uri="{FF2B5EF4-FFF2-40B4-BE49-F238E27FC236}">
                      <a16:creationId xmlns:a16="http://schemas.microsoft.com/office/drawing/2014/main" id="{E247DE27-855F-464B-90FA-2CD388F82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2" y="1424"/>
                  <a:ext cx="1314" cy="2045"/>
                </a:xfrm>
                <a:custGeom>
                  <a:avLst/>
                  <a:gdLst>
                    <a:gd name="T0" fmla="*/ 784 w 1314"/>
                    <a:gd name="T1" fmla="*/ 0 h 2045"/>
                    <a:gd name="T2" fmla="*/ 992 w 1314"/>
                    <a:gd name="T3" fmla="*/ 152 h 2045"/>
                    <a:gd name="T4" fmla="*/ 1016 w 1314"/>
                    <a:gd name="T5" fmla="*/ 408 h 2045"/>
                    <a:gd name="T6" fmla="*/ 1220 w 1314"/>
                    <a:gd name="T7" fmla="*/ 294 h 2045"/>
                    <a:gd name="T8" fmla="*/ 1254 w 1314"/>
                    <a:gd name="T9" fmla="*/ 280 h 2045"/>
                    <a:gd name="T10" fmla="*/ 1256 w 1314"/>
                    <a:gd name="T11" fmla="*/ 280 h 2045"/>
                    <a:gd name="T12" fmla="*/ 1260 w 1314"/>
                    <a:gd name="T13" fmla="*/ 432 h 2045"/>
                    <a:gd name="T14" fmla="*/ 1296 w 1314"/>
                    <a:gd name="T15" fmla="*/ 1116 h 2045"/>
                    <a:gd name="T16" fmla="*/ 1312 w 1314"/>
                    <a:gd name="T17" fmla="*/ 1320 h 2045"/>
                    <a:gd name="T18" fmla="*/ 1314 w 1314"/>
                    <a:gd name="T19" fmla="*/ 1344 h 2045"/>
                    <a:gd name="T20" fmla="*/ 1312 w 1314"/>
                    <a:gd name="T21" fmla="*/ 1412 h 2045"/>
                    <a:gd name="T22" fmla="*/ 1298 w 1314"/>
                    <a:gd name="T23" fmla="*/ 1548 h 2045"/>
                    <a:gd name="T24" fmla="*/ 1280 w 1314"/>
                    <a:gd name="T25" fmla="*/ 1651 h 2045"/>
                    <a:gd name="T26" fmla="*/ 1258 w 1314"/>
                    <a:gd name="T27" fmla="*/ 1751 h 2045"/>
                    <a:gd name="T28" fmla="*/ 1232 w 1314"/>
                    <a:gd name="T29" fmla="*/ 1841 h 2045"/>
                    <a:gd name="T30" fmla="*/ 1202 w 1314"/>
                    <a:gd name="T31" fmla="*/ 1911 h 2045"/>
                    <a:gd name="T32" fmla="*/ 1176 w 1314"/>
                    <a:gd name="T33" fmla="*/ 1945 h 2045"/>
                    <a:gd name="T34" fmla="*/ 1168 w 1314"/>
                    <a:gd name="T35" fmla="*/ 1953 h 2045"/>
                    <a:gd name="T36" fmla="*/ 1096 w 1314"/>
                    <a:gd name="T37" fmla="*/ 2007 h 2045"/>
                    <a:gd name="T38" fmla="*/ 1056 w 1314"/>
                    <a:gd name="T39" fmla="*/ 2025 h 2045"/>
                    <a:gd name="T40" fmla="*/ 992 w 1314"/>
                    <a:gd name="T41" fmla="*/ 2035 h 2045"/>
                    <a:gd name="T42" fmla="*/ 944 w 1314"/>
                    <a:gd name="T43" fmla="*/ 2041 h 2045"/>
                    <a:gd name="T44" fmla="*/ 826 w 1314"/>
                    <a:gd name="T45" fmla="*/ 2045 h 2045"/>
                    <a:gd name="T46" fmla="*/ 710 w 1314"/>
                    <a:gd name="T47" fmla="*/ 2037 h 2045"/>
                    <a:gd name="T48" fmla="*/ 610 w 1314"/>
                    <a:gd name="T49" fmla="*/ 2021 h 2045"/>
                    <a:gd name="T50" fmla="*/ 544 w 1314"/>
                    <a:gd name="T51" fmla="*/ 2001 h 2045"/>
                    <a:gd name="T52" fmla="*/ 514 w 1314"/>
                    <a:gd name="T53" fmla="*/ 1985 h 2045"/>
                    <a:gd name="T54" fmla="*/ 494 w 1314"/>
                    <a:gd name="T55" fmla="*/ 1973 h 2045"/>
                    <a:gd name="T56" fmla="*/ 448 w 1314"/>
                    <a:gd name="T57" fmla="*/ 1969 h 2045"/>
                    <a:gd name="T58" fmla="*/ 416 w 1314"/>
                    <a:gd name="T59" fmla="*/ 1967 h 2045"/>
                    <a:gd name="T60" fmla="*/ 328 w 1314"/>
                    <a:gd name="T61" fmla="*/ 1955 h 2045"/>
                    <a:gd name="T62" fmla="*/ 226 w 1314"/>
                    <a:gd name="T63" fmla="*/ 1933 h 2045"/>
                    <a:gd name="T64" fmla="*/ 160 w 1314"/>
                    <a:gd name="T65" fmla="*/ 1909 h 2045"/>
                    <a:gd name="T66" fmla="*/ 124 w 1314"/>
                    <a:gd name="T67" fmla="*/ 1891 h 2045"/>
                    <a:gd name="T68" fmla="*/ 112 w 1314"/>
                    <a:gd name="T69" fmla="*/ 1881 h 2045"/>
                    <a:gd name="T70" fmla="*/ 70 w 1314"/>
                    <a:gd name="T71" fmla="*/ 1845 h 2045"/>
                    <a:gd name="T72" fmla="*/ 10 w 1314"/>
                    <a:gd name="T73" fmla="*/ 1805 h 2045"/>
                    <a:gd name="T74" fmla="*/ 520 w 1314"/>
                    <a:gd name="T75" fmla="*/ 272 h 20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14" h="2045">
                      <a:moveTo>
                        <a:pt x="520" y="272"/>
                      </a:moveTo>
                      <a:lnTo>
                        <a:pt x="784" y="0"/>
                      </a:lnTo>
                      <a:lnTo>
                        <a:pt x="840" y="256"/>
                      </a:lnTo>
                      <a:lnTo>
                        <a:pt x="992" y="152"/>
                      </a:lnTo>
                      <a:lnTo>
                        <a:pt x="1016" y="408"/>
                      </a:lnTo>
                      <a:lnTo>
                        <a:pt x="1016" y="408"/>
                      </a:lnTo>
                      <a:lnTo>
                        <a:pt x="1138" y="340"/>
                      </a:lnTo>
                      <a:lnTo>
                        <a:pt x="1220" y="294"/>
                      </a:lnTo>
                      <a:lnTo>
                        <a:pt x="1246" y="282"/>
                      </a:lnTo>
                      <a:lnTo>
                        <a:pt x="1254" y="280"/>
                      </a:lnTo>
                      <a:lnTo>
                        <a:pt x="1256" y="280"/>
                      </a:lnTo>
                      <a:lnTo>
                        <a:pt x="1256" y="280"/>
                      </a:lnTo>
                      <a:lnTo>
                        <a:pt x="1256" y="324"/>
                      </a:lnTo>
                      <a:lnTo>
                        <a:pt x="1260" y="432"/>
                      </a:lnTo>
                      <a:lnTo>
                        <a:pt x="1276" y="766"/>
                      </a:lnTo>
                      <a:lnTo>
                        <a:pt x="1296" y="1116"/>
                      </a:lnTo>
                      <a:lnTo>
                        <a:pt x="1304" y="1246"/>
                      </a:lnTo>
                      <a:lnTo>
                        <a:pt x="1312" y="1320"/>
                      </a:lnTo>
                      <a:lnTo>
                        <a:pt x="1312" y="1320"/>
                      </a:lnTo>
                      <a:lnTo>
                        <a:pt x="1314" y="1344"/>
                      </a:lnTo>
                      <a:lnTo>
                        <a:pt x="1314" y="1374"/>
                      </a:lnTo>
                      <a:lnTo>
                        <a:pt x="1312" y="1412"/>
                      </a:lnTo>
                      <a:lnTo>
                        <a:pt x="1310" y="1454"/>
                      </a:lnTo>
                      <a:lnTo>
                        <a:pt x="1298" y="1548"/>
                      </a:lnTo>
                      <a:lnTo>
                        <a:pt x="1290" y="1598"/>
                      </a:lnTo>
                      <a:lnTo>
                        <a:pt x="1280" y="1651"/>
                      </a:lnTo>
                      <a:lnTo>
                        <a:pt x="1270" y="1701"/>
                      </a:lnTo>
                      <a:lnTo>
                        <a:pt x="1258" y="1751"/>
                      </a:lnTo>
                      <a:lnTo>
                        <a:pt x="1246" y="1797"/>
                      </a:lnTo>
                      <a:lnTo>
                        <a:pt x="1232" y="1841"/>
                      </a:lnTo>
                      <a:lnTo>
                        <a:pt x="1216" y="1879"/>
                      </a:lnTo>
                      <a:lnTo>
                        <a:pt x="1202" y="1911"/>
                      </a:lnTo>
                      <a:lnTo>
                        <a:pt x="1184" y="1935"/>
                      </a:lnTo>
                      <a:lnTo>
                        <a:pt x="1176" y="1945"/>
                      </a:lnTo>
                      <a:lnTo>
                        <a:pt x="1168" y="1953"/>
                      </a:lnTo>
                      <a:lnTo>
                        <a:pt x="1168" y="1953"/>
                      </a:lnTo>
                      <a:lnTo>
                        <a:pt x="1116" y="1993"/>
                      </a:lnTo>
                      <a:lnTo>
                        <a:pt x="1096" y="2007"/>
                      </a:lnTo>
                      <a:lnTo>
                        <a:pt x="1078" y="2017"/>
                      </a:lnTo>
                      <a:lnTo>
                        <a:pt x="1056" y="2025"/>
                      </a:lnTo>
                      <a:lnTo>
                        <a:pt x="1028" y="2031"/>
                      </a:lnTo>
                      <a:lnTo>
                        <a:pt x="992" y="2035"/>
                      </a:lnTo>
                      <a:lnTo>
                        <a:pt x="944" y="2041"/>
                      </a:lnTo>
                      <a:lnTo>
                        <a:pt x="944" y="2041"/>
                      </a:lnTo>
                      <a:lnTo>
                        <a:pt x="886" y="2045"/>
                      </a:lnTo>
                      <a:lnTo>
                        <a:pt x="826" y="2045"/>
                      </a:lnTo>
                      <a:lnTo>
                        <a:pt x="768" y="2043"/>
                      </a:lnTo>
                      <a:lnTo>
                        <a:pt x="710" y="2037"/>
                      </a:lnTo>
                      <a:lnTo>
                        <a:pt x="656" y="2031"/>
                      </a:lnTo>
                      <a:lnTo>
                        <a:pt x="610" y="2021"/>
                      </a:lnTo>
                      <a:lnTo>
                        <a:pt x="572" y="2011"/>
                      </a:lnTo>
                      <a:lnTo>
                        <a:pt x="544" y="2001"/>
                      </a:lnTo>
                      <a:lnTo>
                        <a:pt x="544" y="2001"/>
                      </a:lnTo>
                      <a:lnTo>
                        <a:pt x="514" y="1985"/>
                      </a:lnTo>
                      <a:lnTo>
                        <a:pt x="500" y="1975"/>
                      </a:lnTo>
                      <a:lnTo>
                        <a:pt x="494" y="1973"/>
                      </a:lnTo>
                      <a:lnTo>
                        <a:pt x="484" y="1971"/>
                      </a:lnTo>
                      <a:lnTo>
                        <a:pt x="448" y="1969"/>
                      </a:lnTo>
                      <a:lnTo>
                        <a:pt x="448" y="1969"/>
                      </a:lnTo>
                      <a:lnTo>
                        <a:pt x="416" y="1967"/>
                      </a:lnTo>
                      <a:lnTo>
                        <a:pt x="376" y="1961"/>
                      </a:lnTo>
                      <a:lnTo>
                        <a:pt x="328" y="1955"/>
                      </a:lnTo>
                      <a:lnTo>
                        <a:pt x="278" y="1945"/>
                      </a:lnTo>
                      <a:lnTo>
                        <a:pt x="226" y="1933"/>
                      </a:lnTo>
                      <a:lnTo>
                        <a:pt x="180" y="1917"/>
                      </a:lnTo>
                      <a:lnTo>
                        <a:pt x="160" y="1909"/>
                      </a:lnTo>
                      <a:lnTo>
                        <a:pt x="140" y="1901"/>
                      </a:lnTo>
                      <a:lnTo>
                        <a:pt x="124" y="1891"/>
                      </a:lnTo>
                      <a:lnTo>
                        <a:pt x="112" y="1881"/>
                      </a:lnTo>
                      <a:lnTo>
                        <a:pt x="112" y="1881"/>
                      </a:lnTo>
                      <a:lnTo>
                        <a:pt x="90" y="1861"/>
                      </a:lnTo>
                      <a:lnTo>
                        <a:pt x="70" y="1845"/>
                      </a:lnTo>
                      <a:lnTo>
                        <a:pt x="34" y="1819"/>
                      </a:lnTo>
                      <a:lnTo>
                        <a:pt x="10" y="1805"/>
                      </a:lnTo>
                      <a:lnTo>
                        <a:pt x="0" y="1801"/>
                      </a:lnTo>
                      <a:lnTo>
                        <a:pt x="520" y="272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3" name="Freeform 152">
                  <a:extLst>
                    <a:ext uri="{FF2B5EF4-FFF2-40B4-BE49-F238E27FC236}">
                      <a16:creationId xmlns:a16="http://schemas.microsoft.com/office/drawing/2014/main" id="{8CC155FF-16A6-4A87-A769-077A1451C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4" y="1640"/>
                  <a:ext cx="770" cy="1523"/>
                </a:xfrm>
                <a:custGeom>
                  <a:avLst/>
                  <a:gdLst>
                    <a:gd name="T0" fmla="*/ 496 w 770"/>
                    <a:gd name="T1" fmla="*/ 0 h 1523"/>
                    <a:gd name="T2" fmla="*/ 568 w 770"/>
                    <a:gd name="T3" fmla="*/ 184 h 1523"/>
                    <a:gd name="T4" fmla="*/ 632 w 770"/>
                    <a:gd name="T5" fmla="*/ 152 h 1523"/>
                    <a:gd name="T6" fmla="*/ 632 w 770"/>
                    <a:gd name="T7" fmla="*/ 152 h 1523"/>
                    <a:gd name="T8" fmla="*/ 656 w 770"/>
                    <a:gd name="T9" fmla="*/ 276 h 1523"/>
                    <a:gd name="T10" fmla="*/ 680 w 770"/>
                    <a:gd name="T11" fmla="*/ 408 h 1523"/>
                    <a:gd name="T12" fmla="*/ 706 w 770"/>
                    <a:gd name="T13" fmla="*/ 562 h 1523"/>
                    <a:gd name="T14" fmla="*/ 732 w 770"/>
                    <a:gd name="T15" fmla="*/ 728 h 1523"/>
                    <a:gd name="T16" fmla="*/ 754 w 770"/>
                    <a:gd name="T17" fmla="*/ 884 h 1523"/>
                    <a:gd name="T18" fmla="*/ 762 w 770"/>
                    <a:gd name="T19" fmla="*/ 956 h 1523"/>
                    <a:gd name="T20" fmla="*/ 766 w 770"/>
                    <a:gd name="T21" fmla="*/ 1018 h 1523"/>
                    <a:gd name="T22" fmla="*/ 770 w 770"/>
                    <a:gd name="T23" fmla="*/ 1070 h 1523"/>
                    <a:gd name="T24" fmla="*/ 768 w 770"/>
                    <a:gd name="T25" fmla="*/ 1112 h 1523"/>
                    <a:gd name="T26" fmla="*/ 768 w 770"/>
                    <a:gd name="T27" fmla="*/ 1112 h 1523"/>
                    <a:gd name="T28" fmla="*/ 764 w 770"/>
                    <a:gd name="T29" fmla="*/ 1146 h 1523"/>
                    <a:gd name="T30" fmla="*/ 756 w 770"/>
                    <a:gd name="T31" fmla="*/ 1180 h 1523"/>
                    <a:gd name="T32" fmla="*/ 744 w 770"/>
                    <a:gd name="T33" fmla="*/ 1216 h 1523"/>
                    <a:gd name="T34" fmla="*/ 730 w 770"/>
                    <a:gd name="T35" fmla="*/ 1248 h 1523"/>
                    <a:gd name="T36" fmla="*/ 716 w 770"/>
                    <a:gd name="T37" fmla="*/ 1280 h 1523"/>
                    <a:gd name="T38" fmla="*/ 698 w 770"/>
                    <a:gd name="T39" fmla="*/ 1312 h 1523"/>
                    <a:gd name="T40" fmla="*/ 680 w 770"/>
                    <a:gd name="T41" fmla="*/ 1342 h 1523"/>
                    <a:gd name="T42" fmla="*/ 662 w 770"/>
                    <a:gd name="T43" fmla="*/ 1368 h 1523"/>
                    <a:gd name="T44" fmla="*/ 642 w 770"/>
                    <a:gd name="T45" fmla="*/ 1395 h 1523"/>
                    <a:gd name="T46" fmla="*/ 622 w 770"/>
                    <a:gd name="T47" fmla="*/ 1419 h 1523"/>
                    <a:gd name="T48" fmla="*/ 604 w 770"/>
                    <a:gd name="T49" fmla="*/ 1439 h 1523"/>
                    <a:gd name="T50" fmla="*/ 586 w 770"/>
                    <a:gd name="T51" fmla="*/ 1457 h 1523"/>
                    <a:gd name="T52" fmla="*/ 570 w 770"/>
                    <a:gd name="T53" fmla="*/ 1471 h 1523"/>
                    <a:gd name="T54" fmla="*/ 556 w 770"/>
                    <a:gd name="T55" fmla="*/ 1481 h 1523"/>
                    <a:gd name="T56" fmla="*/ 546 w 770"/>
                    <a:gd name="T57" fmla="*/ 1487 h 1523"/>
                    <a:gd name="T58" fmla="*/ 536 w 770"/>
                    <a:gd name="T59" fmla="*/ 1489 h 1523"/>
                    <a:gd name="T60" fmla="*/ 536 w 770"/>
                    <a:gd name="T61" fmla="*/ 1489 h 1523"/>
                    <a:gd name="T62" fmla="*/ 508 w 770"/>
                    <a:gd name="T63" fmla="*/ 1491 h 1523"/>
                    <a:gd name="T64" fmla="*/ 458 w 770"/>
                    <a:gd name="T65" fmla="*/ 1497 h 1523"/>
                    <a:gd name="T66" fmla="*/ 320 w 770"/>
                    <a:gd name="T67" fmla="*/ 1513 h 1523"/>
                    <a:gd name="T68" fmla="*/ 246 w 770"/>
                    <a:gd name="T69" fmla="*/ 1519 h 1523"/>
                    <a:gd name="T70" fmla="*/ 176 w 770"/>
                    <a:gd name="T71" fmla="*/ 1523 h 1523"/>
                    <a:gd name="T72" fmla="*/ 146 w 770"/>
                    <a:gd name="T73" fmla="*/ 1523 h 1523"/>
                    <a:gd name="T74" fmla="*/ 118 w 770"/>
                    <a:gd name="T75" fmla="*/ 1521 h 1523"/>
                    <a:gd name="T76" fmla="*/ 96 w 770"/>
                    <a:gd name="T77" fmla="*/ 1519 h 1523"/>
                    <a:gd name="T78" fmla="*/ 80 w 770"/>
                    <a:gd name="T79" fmla="*/ 1513 h 1523"/>
                    <a:gd name="T80" fmla="*/ 80 w 770"/>
                    <a:gd name="T81" fmla="*/ 1513 h 1523"/>
                    <a:gd name="T82" fmla="*/ 56 w 770"/>
                    <a:gd name="T83" fmla="*/ 1501 h 1523"/>
                    <a:gd name="T84" fmla="*/ 36 w 770"/>
                    <a:gd name="T85" fmla="*/ 1491 h 1523"/>
                    <a:gd name="T86" fmla="*/ 22 w 770"/>
                    <a:gd name="T87" fmla="*/ 1481 h 1523"/>
                    <a:gd name="T88" fmla="*/ 12 w 770"/>
                    <a:gd name="T89" fmla="*/ 1473 h 1523"/>
                    <a:gd name="T90" fmla="*/ 4 w 770"/>
                    <a:gd name="T91" fmla="*/ 1467 h 1523"/>
                    <a:gd name="T92" fmla="*/ 0 w 770"/>
                    <a:gd name="T93" fmla="*/ 1459 h 1523"/>
                    <a:gd name="T94" fmla="*/ 0 w 770"/>
                    <a:gd name="T95" fmla="*/ 1453 h 1523"/>
                    <a:gd name="T96" fmla="*/ 0 w 770"/>
                    <a:gd name="T97" fmla="*/ 1449 h 1523"/>
                    <a:gd name="T98" fmla="*/ 0 w 770"/>
                    <a:gd name="T99" fmla="*/ 1449 h 1523"/>
                    <a:gd name="T100" fmla="*/ 20 w 770"/>
                    <a:gd name="T101" fmla="*/ 1272 h 1523"/>
                    <a:gd name="T102" fmla="*/ 62 w 770"/>
                    <a:gd name="T103" fmla="*/ 896 h 1523"/>
                    <a:gd name="T104" fmla="*/ 120 w 770"/>
                    <a:gd name="T105" fmla="*/ 352 h 1523"/>
                    <a:gd name="T106" fmla="*/ 496 w 770"/>
                    <a:gd name="T107" fmla="*/ 0 h 1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70" h="1523">
                      <a:moveTo>
                        <a:pt x="496" y="0"/>
                      </a:moveTo>
                      <a:lnTo>
                        <a:pt x="568" y="184"/>
                      </a:lnTo>
                      <a:lnTo>
                        <a:pt x="632" y="152"/>
                      </a:lnTo>
                      <a:lnTo>
                        <a:pt x="632" y="152"/>
                      </a:lnTo>
                      <a:lnTo>
                        <a:pt x="656" y="276"/>
                      </a:lnTo>
                      <a:lnTo>
                        <a:pt x="680" y="408"/>
                      </a:lnTo>
                      <a:lnTo>
                        <a:pt x="706" y="562"/>
                      </a:lnTo>
                      <a:lnTo>
                        <a:pt x="732" y="728"/>
                      </a:lnTo>
                      <a:lnTo>
                        <a:pt x="754" y="884"/>
                      </a:lnTo>
                      <a:lnTo>
                        <a:pt x="762" y="956"/>
                      </a:lnTo>
                      <a:lnTo>
                        <a:pt x="766" y="1018"/>
                      </a:lnTo>
                      <a:lnTo>
                        <a:pt x="770" y="1070"/>
                      </a:lnTo>
                      <a:lnTo>
                        <a:pt x="768" y="1112"/>
                      </a:lnTo>
                      <a:lnTo>
                        <a:pt x="768" y="1112"/>
                      </a:lnTo>
                      <a:lnTo>
                        <a:pt x="764" y="1146"/>
                      </a:lnTo>
                      <a:lnTo>
                        <a:pt x="756" y="1180"/>
                      </a:lnTo>
                      <a:lnTo>
                        <a:pt x="744" y="1216"/>
                      </a:lnTo>
                      <a:lnTo>
                        <a:pt x="730" y="1248"/>
                      </a:lnTo>
                      <a:lnTo>
                        <a:pt x="716" y="1280"/>
                      </a:lnTo>
                      <a:lnTo>
                        <a:pt x="698" y="1312"/>
                      </a:lnTo>
                      <a:lnTo>
                        <a:pt x="680" y="1342"/>
                      </a:lnTo>
                      <a:lnTo>
                        <a:pt x="662" y="1368"/>
                      </a:lnTo>
                      <a:lnTo>
                        <a:pt x="642" y="1395"/>
                      </a:lnTo>
                      <a:lnTo>
                        <a:pt x="622" y="1419"/>
                      </a:lnTo>
                      <a:lnTo>
                        <a:pt x="604" y="1439"/>
                      </a:lnTo>
                      <a:lnTo>
                        <a:pt x="586" y="1457"/>
                      </a:lnTo>
                      <a:lnTo>
                        <a:pt x="570" y="1471"/>
                      </a:lnTo>
                      <a:lnTo>
                        <a:pt x="556" y="1481"/>
                      </a:lnTo>
                      <a:lnTo>
                        <a:pt x="546" y="1487"/>
                      </a:lnTo>
                      <a:lnTo>
                        <a:pt x="536" y="1489"/>
                      </a:lnTo>
                      <a:lnTo>
                        <a:pt x="536" y="1489"/>
                      </a:lnTo>
                      <a:lnTo>
                        <a:pt x="508" y="1491"/>
                      </a:lnTo>
                      <a:lnTo>
                        <a:pt x="458" y="1497"/>
                      </a:lnTo>
                      <a:lnTo>
                        <a:pt x="320" y="1513"/>
                      </a:lnTo>
                      <a:lnTo>
                        <a:pt x="246" y="1519"/>
                      </a:lnTo>
                      <a:lnTo>
                        <a:pt x="176" y="1523"/>
                      </a:lnTo>
                      <a:lnTo>
                        <a:pt x="146" y="1523"/>
                      </a:lnTo>
                      <a:lnTo>
                        <a:pt x="118" y="1521"/>
                      </a:lnTo>
                      <a:lnTo>
                        <a:pt x="96" y="1519"/>
                      </a:lnTo>
                      <a:lnTo>
                        <a:pt x="80" y="1513"/>
                      </a:lnTo>
                      <a:lnTo>
                        <a:pt x="80" y="1513"/>
                      </a:lnTo>
                      <a:lnTo>
                        <a:pt x="56" y="1501"/>
                      </a:lnTo>
                      <a:lnTo>
                        <a:pt x="36" y="1491"/>
                      </a:lnTo>
                      <a:lnTo>
                        <a:pt x="22" y="1481"/>
                      </a:lnTo>
                      <a:lnTo>
                        <a:pt x="12" y="1473"/>
                      </a:lnTo>
                      <a:lnTo>
                        <a:pt x="4" y="1467"/>
                      </a:lnTo>
                      <a:lnTo>
                        <a:pt x="0" y="1459"/>
                      </a:lnTo>
                      <a:lnTo>
                        <a:pt x="0" y="1453"/>
                      </a:lnTo>
                      <a:lnTo>
                        <a:pt x="0" y="1449"/>
                      </a:lnTo>
                      <a:lnTo>
                        <a:pt x="0" y="1449"/>
                      </a:lnTo>
                      <a:lnTo>
                        <a:pt x="20" y="1272"/>
                      </a:lnTo>
                      <a:lnTo>
                        <a:pt x="62" y="896"/>
                      </a:lnTo>
                      <a:lnTo>
                        <a:pt x="120" y="352"/>
                      </a:lnTo>
                      <a:lnTo>
                        <a:pt x="496" y="0"/>
                      </a:lnTo>
                      <a:close/>
                    </a:path>
                  </a:pathLst>
                </a:custGeom>
                <a:solidFill>
                  <a:srgbClr val="FEE3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153">
                  <a:extLst>
                    <a:ext uri="{FF2B5EF4-FFF2-40B4-BE49-F238E27FC236}">
                      <a16:creationId xmlns:a16="http://schemas.microsoft.com/office/drawing/2014/main" id="{5B52AFAF-D481-418D-89BC-62B6CB8C8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4" y="1832"/>
                  <a:ext cx="312" cy="1184"/>
                </a:xfrm>
                <a:custGeom>
                  <a:avLst/>
                  <a:gdLst>
                    <a:gd name="T0" fmla="*/ 0 w 312"/>
                    <a:gd name="T1" fmla="*/ 120 h 1184"/>
                    <a:gd name="T2" fmla="*/ 136 w 312"/>
                    <a:gd name="T3" fmla="*/ 0 h 1184"/>
                    <a:gd name="T4" fmla="*/ 200 w 312"/>
                    <a:gd name="T5" fmla="*/ 152 h 1184"/>
                    <a:gd name="T6" fmla="*/ 200 w 312"/>
                    <a:gd name="T7" fmla="*/ 152 h 1184"/>
                    <a:gd name="T8" fmla="*/ 240 w 312"/>
                    <a:gd name="T9" fmla="*/ 136 h 1184"/>
                    <a:gd name="T10" fmla="*/ 240 w 312"/>
                    <a:gd name="T11" fmla="*/ 136 h 1184"/>
                    <a:gd name="T12" fmla="*/ 242 w 312"/>
                    <a:gd name="T13" fmla="*/ 142 h 1184"/>
                    <a:gd name="T14" fmla="*/ 246 w 312"/>
                    <a:gd name="T15" fmla="*/ 158 h 1184"/>
                    <a:gd name="T16" fmla="*/ 254 w 312"/>
                    <a:gd name="T17" fmla="*/ 218 h 1184"/>
                    <a:gd name="T18" fmla="*/ 266 w 312"/>
                    <a:gd name="T19" fmla="*/ 306 h 1184"/>
                    <a:gd name="T20" fmla="*/ 280 w 312"/>
                    <a:gd name="T21" fmla="*/ 412 h 1184"/>
                    <a:gd name="T22" fmla="*/ 292 w 312"/>
                    <a:gd name="T23" fmla="*/ 526 h 1184"/>
                    <a:gd name="T24" fmla="*/ 302 w 312"/>
                    <a:gd name="T25" fmla="*/ 636 h 1184"/>
                    <a:gd name="T26" fmla="*/ 310 w 312"/>
                    <a:gd name="T27" fmla="*/ 734 h 1184"/>
                    <a:gd name="T28" fmla="*/ 312 w 312"/>
                    <a:gd name="T29" fmla="*/ 808 h 1184"/>
                    <a:gd name="T30" fmla="*/ 312 w 312"/>
                    <a:gd name="T31" fmla="*/ 808 h 1184"/>
                    <a:gd name="T32" fmla="*/ 310 w 312"/>
                    <a:gd name="T33" fmla="*/ 838 h 1184"/>
                    <a:gd name="T34" fmla="*/ 308 w 312"/>
                    <a:gd name="T35" fmla="*/ 868 h 1184"/>
                    <a:gd name="T36" fmla="*/ 302 w 312"/>
                    <a:gd name="T37" fmla="*/ 898 h 1184"/>
                    <a:gd name="T38" fmla="*/ 296 w 312"/>
                    <a:gd name="T39" fmla="*/ 928 h 1184"/>
                    <a:gd name="T40" fmla="*/ 288 w 312"/>
                    <a:gd name="T41" fmla="*/ 958 h 1184"/>
                    <a:gd name="T42" fmla="*/ 278 w 312"/>
                    <a:gd name="T43" fmla="*/ 986 h 1184"/>
                    <a:gd name="T44" fmla="*/ 256 w 312"/>
                    <a:gd name="T45" fmla="*/ 1040 h 1184"/>
                    <a:gd name="T46" fmla="*/ 232 w 312"/>
                    <a:gd name="T47" fmla="*/ 1090 h 1184"/>
                    <a:gd name="T48" fmla="*/ 210 w 312"/>
                    <a:gd name="T49" fmla="*/ 1132 h 1184"/>
                    <a:gd name="T50" fmla="*/ 186 w 312"/>
                    <a:gd name="T51" fmla="*/ 1164 h 1184"/>
                    <a:gd name="T52" fmla="*/ 176 w 312"/>
                    <a:gd name="T53" fmla="*/ 1176 h 1184"/>
                    <a:gd name="T54" fmla="*/ 168 w 312"/>
                    <a:gd name="T55" fmla="*/ 1184 h 1184"/>
                    <a:gd name="T56" fmla="*/ 168 w 312"/>
                    <a:gd name="T57" fmla="*/ 1184 h 1184"/>
                    <a:gd name="T58" fmla="*/ 166 w 312"/>
                    <a:gd name="T59" fmla="*/ 1184 h 1184"/>
                    <a:gd name="T60" fmla="*/ 164 w 312"/>
                    <a:gd name="T61" fmla="*/ 1184 h 1184"/>
                    <a:gd name="T62" fmla="*/ 158 w 312"/>
                    <a:gd name="T63" fmla="*/ 1178 h 1184"/>
                    <a:gd name="T64" fmla="*/ 154 w 312"/>
                    <a:gd name="T65" fmla="*/ 1166 h 1184"/>
                    <a:gd name="T66" fmla="*/ 148 w 312"/>
                    <a:gd name="T67" fmla="*/ 1148 h 1184"/>
                    <a:gd name="T68" fmla="*/ 136 w 312"/>
                    <a:gd name="T69" fmla="*/ 1100 h 1184"/>
                    <a:gd name="T70" fmla="*/ 124 w 312"/>
                    <a:gd name="T71" fmla="*/ 1032 h 1184"/>
                    <a:gd name="T72" fmla="*/ 110 w 312"/>
                    <a:gd name="T73" fmla="*/ 954 h 1184"/>
                    <a:gd name="T74" fmla="*/ 96 w 312"/>
                    <a:gd name="T75" fmla="*/ 864 h 1184"/>
                    <a:gd name="T76" fmla="*/ 68 w 312"/>
                    <a:gd name="T77" fmla="*/ 666 h 1184"/>
                    <a:gd name="T78" fmla="*/ 42 w 312"/>
                    <a:gd name="T79" fmla="*/ 466 h 1184"/>
                    <a:gd name="T80" fmla="*/ 20 w 312"/>
                    <a:gd name="T81" fmla="*/ 292 h 1184"/>
                    <a:gd name="T82" fmla="*/ 0 w 312"/>
                    <a:gd name="T83" fmla="*/ 120 h 1184"/>
                    <a:gd name="T84" fmla="*/ 0 w 312"/>
                    <a:gd name="T85" fmla="*/ 120 h 1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2" h="1184">
                      <a:moveTo>
                        <a:pt x="0" y="120"/>
                      </a:moveTo>
                      <a:lnTo>
                        <a:pt x="136" y="0"/>
                      </a:lnTo>
                      <a:lnTo>
                        <a:pt x="200" y="152"/>
                      </a:lnTo>
                      <a:lnTo>
                        <a:pt x="200" y="152"/>
                      </a:lnTo>
                      <a:lnTo>
                        <a:pt x="240" y="136"/>
                      </a:lnTo>
                      <a:lnTo>
                        <a:pt x="240" y="136"/>
                      </a:lnTo>
                      <a:lnTo>
                        <a:pt x="242" y="142"/>
                      </a:lnTo>
                      <a:lnTo>
                        <a:pt x="246" y="158"/>
                      </a:lnTo>
                      <a:lnTo>
                        <a:pt x="254" y="218"/>
                      </a:lnTo>
                      <a:lnTo>
                        <a:pt x="266" y="306"/>
                      </a:lnTo>
                      <a:lnTo>
                        <a:pt x="280" y="412"/>
                      </a:lnTo>
                      <a:lnTo>
                        <a:pt x="292" y="526"/>
                      </a:lnTo>
                      <a:lnTo>
                        <a:pt x="302" y="636"/>
                      </a:lnTo>
                      <a:lnTo>
                        <a:pt x="310" y="734"/>
                      </a:lnTo>
                      <a:lnTo>
                        <a:pt x="312" y="808"/>
                      </a:lnTo>
                      <a:lnTo>
                        <a:pt x="312" y="808"/>
                      </a:lnTo>
                      <a:lnTo>
                        <a:pt x="310" y="838"/>
                      </a:lnTo>
                      <a:lnTo>
                        <a:pt x="308" y="868"/>
                      </a:lnTo>
                      <a:lnTo>
                        <a:pt x="302" y="898"/>
                      </a:lnTo>
                      <a:lnTo>
                        <a:pt x="296" y="928"/>
                      </a:lnTo>
                      <a:lnTo>
                        <a:pt x="288" y="958"/>
                      </a:lnTo>
                      <a:lnTo>
                        <a:pt x="278" y="986"/>
                      </a:lnTo>
                      <a:lnTo>
                        <a:pt x="256" y="1040"/>
                      </a:lnTo>
                      <a:lnTo>
                        <a:pt x="232" y="1090"/>
                      </a:lnTo>
                      <a:lnTo>
                        <a:pt x="210" y="1132"/>
                      </a:lnTo>
                      <a:lnTo>
                        <a:pt x="186" y="1164"/>
                      </a:lnTo>
                      <a:lnTo>
                        <a:pt x="176" y="1176"/>
                      </a:lnTo>
                      <a:lnTo>
                        <a:pt x="168" y="1184"/>
                      </a:lnTo>
                      <a:lnTo>
                        <a:pt x="168" y="1184"/>
                      </a:lnTo>
                      <a:lnTo>
                        <a:pt x="166" y="1184"/>
                      </a:lnTo>
                      <a:lnTo>
                        <a:pt x="164" y="1184"/>
                      </a:lnTo>
                      <a:lnTo>
                        <a:pt x="158" y="1178"/>
                      </a:lnTo>
                      <a:lnTo>
                        <a:pt x="154" y="1166"/>
                      </a:lnTo>
                      <a:lnTo>
                        <a:pt x="148" y="1148"/>
                      </a:lnTo>
                      <a:lnTo>
                        <a:pt x="136" y="1100"/>
                      </a:lnTo>
                      <a:lnTo>
                        <a:pt x="124" y="1032"/>
                      </a:lnTo>
                      <a:lnTo>
                        <a:pt x="110" y="954"/>
                      </a:lnTo>
                      <a:lnTo>
                        <a:pt x="96" y="864"/>
                      </a:lnTo>
                      <a:lnTo>
                        <a:pt x="68" y="666"/>
                      </a:lnTo>
                      <a:lnTo>
                        <a:pt x="42" y="466"/>
                      </a:lnTo>
                      <a:lnTo>
                        <a:pt x="20" y="29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154">
                  <a:extLst>
                    <a:ext uri="{FF2B5EF4-FFF2-40B4-BE49-F238E27FC236}">
                      <a16:creationId xmlns:a16="http://schemas.microsoft.com/office/drawing/2014/main" id="{20B2B2D4-76DB-4931-A347-365714DC2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" y="1736"/>
                  <a:ext cx="56" cy="480"/>
                </a:xfrm>
                <a:custGeom>
                  <a:avLst/>
                  <a:gdLst>
                    <a:gd name="T0" fmla="*/ 32 w 56"/>
                    <a:gd name="T1" fmla="*/ 0 h 480"/>
                    <a:gd name="T2" fmla="*/ 40 w 56"/>
                    <a:gd name="T3" fmla="*/ 384 h 480"/>
                    <a:gd name="T4" fmla="*/ 40 w 56"/>
                    <a:gd name="T5" fmla="*/ 384 h 480"/>
                    <a:gd name="T6" fmla="*/ 44 w 56"/>
                    <a:gd name="T7" fmla="*/ 400 h 480"/>
                    <a:gd name="T8" fmla="*/ 54 w 56"/>
                    <a:gd name="T9" fmla="*/ 434 h 480"/>
                    <a:gd name="T10" fmla="*/ 56 w 56"/>
                    <a:gd name="T11" fmla="*/ 452 h 480"/>
                    <a:gd name="T12" fmla="*/ 56 w 56"/>
                    <a:gd name="T13" fmla="*/ 466 h 480"/>
                    <a:gd name="T14" fmla="*/ 56 w 56"/>
                    <a:gd name="T15" fmla="*/ 472 h 480"/>
                    <a:gd name="T16" fmla="*/ 54 w 56"/>
                    <a:gd name="T17" fmla="*/ 478 h 480"/>
                    <a:gd name="T18" fmla="*/ 52 w 56"/>
                    <a:gd name="T19" fmla="*/ 480 h 480"/>
                    <a:gd name="T20" fmla="*/ 48 w 56"/>
                    <a:gd name="T21" fmla="*/ 480 h 480"/>
                    <a:gd name="T22" fmla="*/ 48 w 56"/>
                    <a:gd name="T23" fmla="*/ 480 h 480"/>
                    <a:gd name="T24" fmla="*/ 30 w 56"/>
                    <a:gd name="T25" fmla="*/ 480 h 480"/>
                    <a:gd name="T26" fmla="*/ 16 w 56"/>
                    <a:gd name="T27" fmla="*/ 480 h 480"/>
                    <a:gd name="T28" fmla="*/ 10 w 56"/>
                    <a:gd name="T29" fmla="*/ 480 h 480"/>
                    <a:gd name="T30" fmla="*/ 6 w 56"/>
                    <a:gd name="T31" fmla="*/ 480 h 480"/>
                    <a:gd name="T32" fmla="*/ 2 w 56"/>
                    <a:gd name="T33" fmla="*/ 476 h 480"/>
                    <a:gd name="T34" fmla="*/ 0 w 56"/>
                    <a:gd name="T35" fmla="*/ 472 h 480"/>
                    <a:gd name="T36" fmla="*/ 0 w 56"/>
                    <a:gd name="T37" fmla="*/ 472 h 480"/>
                    <a:gd name="T38" fmla="*/ 0 w 56"/>
                    <a:gd name="T39" fmla="*/ 464 h 480"/>
                    <a:gd name="T40" fmla="*/ 0 w 56"/>
                    <a:gd name="T41" fmla="*/ 450 h 480"/>
                    <a:gd name="T42" fmla="*/ 6 w 56"/>
                    <a:gd name="T43" fmla="*/ 414 h 480"/>
                    <a:gd name="T44" fmla="*/ 12 w 56"/>
                    <a:gd name="T45" fmla="*/ 378 h 480"/>
                    <a:gd name="T46" fmla="*/ 16 w 56"/>
                    <a:gd name="T47" fmla="*/ 352 h 480"/>
                    <a:gd name="T48" fmla="*/ 16 w 56"/>
                    <a:gd name="T49" fmla="*/ 208 h 480"/>
                    <a:gd name="T50" fmla="*/ 16 w 56"/>
                    <a:gd name="T51" fmla="*/ 208 h 480"/>
                    <a:gd name="T52" fmla="*/ 32 w 56"/>
                    <a:gd name="T53" fmla="*/ 0 h 480"/>
                    <a:gd name="T54" fmla="*/ 32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32" y="0"/>
                      </a:moveTo>
                      <a:lnTo>
                        <a:pt x="40" y="384"/>
                      </a:lnTo>
                      <a:lnTo>
                        <a:pt x="40" y="384"/>
                      </a:lnTo>
                      <a:lnTo>
                        <a:pt x="44" y="400"/>
                      </a:lnTo>
                      <a:lnTo>
                        <a:pt x="54" y="434"/>
                      </a:lnTo>
                      <a:lnTo>
                        <a:pt x="56" y="452"/>
                      </a:lnTo>
                      <a:lnTo>
                        <a:pt x="56" y="466"/>
                      </a:lnTo>
                      <a:lnTo>
                        <a:pt x="56" y="472"/>
                      </a:lnTo>
                      <a:lnTo>
                        <a:pt x="54" y="478"/>
                      </a:lnTo>
                      <a:lnTo>
                        <a:pt x="52" y="480"/>
                      </a:lnTo>
                      <a:lnTo>
                        <a:pt x="48" y="480"/>
                      </a:lnTo>
                      <a:lnTo>
                        <a:pt x="48" y="480"/>
                      </a:lnTo>
                      <a:lnTo>
                        <a:pt x="30" y="480"/>
                      </a:lnTo>
                      <a:lnTo>
                        <a:pt x="16" y="480"/>
                      </a:lnTo>
                      <a:lnTo>
                        <a:pt x="10" y="480"/>
                      </a:lnTo>
                      <a:lnTo>
                        <a:pt x="6" y="480"/>
                      </a:lnTo>
                      <a:lnTo>
                        <a:pt x="2" y="476"/>
                      </a:lnTo>
                      <a:lnTo>
                        <a:pt x="0" y="472"/>
                      </a:lnTo>
                      <a:lnTo>
                        <a:pt x="0" y="472"/>
                      </a:lnTo>
                      <a:lnTo>
                        <a:pt x="0" y="464"/>
                      </a:lnTo>
                      <a:lnTo>
                        <a:pt x="0" y="450"/>
                      </a:lnTo>
                      <a:lnTo>
                        <a:pt x="6" y="414"/>
                      </a:lnTo>
                      <a:lnTo>
                        <a:pt x="12" y="378"/>
                      </a:lnTo>
                      <a:lnTo>
                        <a:pt x="16" y="352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155">
                  <a:extLst>
                    <a:ext uri="{FF2B5EF4-FFF2-40B4-BE49-F238E27FC236}">
                      <a16:creationId xmlns:a16="http://schemas.microsoft.com/office/drawing/2014/main" id="{3791720F-9B87-4892-ADE8-0A492E6BAB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2" y="1584"/>
                  <a:ext cx="56" cy="480"/>
                </a:xfrm>
                <a:custGeom>
                  <a:avLst/>
                  <a:gdLst>
                    <a:gd name="T0" fmla="*/ 32 w 56"/>
                    <a:gd name="T1" fmla="*/ 0 h 480"/>
                    <a:gd name="T2" fmla="*/ 40 w 56"/>
                    <a:gd name="T3" fmla="*/ 384 h 480"/>
                    <a:gd name="T4" fmla="*/ 40 w 56"/>
                    <a:gd name="T5" fmla="*/ 384 h 480"/>
                    <a:gd name="T6" fmla="*/ 44 w 56"/>
                    <a:gd name="T7" fmla="*/ 400 h 480"/>
                    <a:gd name="T8" fmla="*/ 54 w 56"/>
                    <a:gd name="T9" fmla="*/ 434 h 480"/>
                    <a:gd name="T10" fmla="*/ 56 w 56"/>
                    <a:gd name="T11" fmla="*/ 452 h 480"/>
                    <a:gd name="T12" fmla="*/ 56 w 56"/>
                    <a:gd name="T13" fmla="*/ 466 h 480"/>
                    <a:gd name="T14" fmla="*/ 56 w 56"/>
                    <a:gd name="T15" fmla="*/ 472 h 480"/>
                    <a:gd name="T16" fmla="*/ 54 w 56"/>
                    <a:gd name="T17" fmla="*/ 478 h 480"/>
                    <a:gd name="T18" fmla="*/ 52 w 56"/>
                    <a:gd name="T19" fmla="*/ 480 h 480"/>
                    <a:gd name="T20" fmla="*/ 48 w 56"/>
                    <a:gd name="T21" fmla="*/ 480 h 480"/>
                    <a:gd name="T22" fmla="*/ 48 w 56"/>
                    <a:gd name="T23" fmla="*/ 480 h 480"/>
                    <a:gd name="T24" fmla="*/ 30 w 56"/>
                    <a:gd name="T25" fmla="*/ 480 h 480"/>
                    <a:gd name="T26" fmla="*/ 16 w 56"/>
                    <a:gd name="T27" fmla="*/ 480 h 480"/>
                    <a:gd name="T28" fmla="*/ 10 w 56"/>
                    <a:gd name="T29" fmla="*/ 480 h 480"/>
                    <a:gd name="T30" fmla="*/ 6 w 56"/>
                    <a:gd name="T31" fmla="*/ 480 h 480"/>
                    <a:gd name="T32" fmla="*/ 2 w 56"/>
                    <a:gd name="T33" fmla="*/ 476 h 480"/>
                    <a:gd name="T34" fmla="*/ 0 w 56"/>
                    <a:gd name="T35" fmla="*/ 472 h 480"/>
                    <a:gd name="T36" fmla="*/ 0 w 56"/>
                    <a:gd name="T37" fmla="*/ 472 h 480"/>
                    <a:gd name="T38" fmla="*/ 0 w 56"/>
                    <a:gd name="T39" fmla="*/ 464 h 480"/>
                    <a:gd name="T40" fmla="*/ 0 w 56"/>
                    <a:gd name="T41" fmla="*/ 450 h 480"/>
                    <a:gd name="T42" fmla="*/ 6 w 56"/>
                    <a:gd name="T43" fmla="*/ 414 h 480"/>
                    <a:gd name="T44" fmla="*/ 12 w 56"/>
                    <a:gd name="T45" fmla="*/ 378 h 480"/>
                    <a:gd name="T46" fmla="*/ 16 w 56"/>
                    <a:gd name="T47" fmla="*/ 352 h 480"/>
                    <a:gd name="T48" fmla="*/ 16 w 56"/>
                    <a:gd name="T49" fmla="*/ 208 h 480"/>
                    <a:gd name="T50" fmla="*/ 16 w 56"/>
                    <a:gd name="T51" fmla="*/ 208 h 480"/>
                    <a:gd name="T52" fmla="*/ 32 w 56"/>
                    <a:gd name="T53" fmla="*/ 0 h 480"/>
                    <a:gd name="T54" fmla="*/ 32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32" y="0"/>
                      </a:moveTo>
                      <a:lnTo>
                        <a:pt x="40" y="384"/>
                      </a:lnTo>
                      <a:lnTo>
                        <a:pt x="40" y="384"/>
                      </a:lnTo>
                      <a:lnTo>
                        <a:pt x="44" y="400"/>
                      </a:lnTo>
                      <a:lnTo>
                        <a:pt x="54" y="434"/>
                      </a:lnTo>
                      <a:lnTo>
                        <a:pt x="56" y="452"/>
                      </a:lnTo>
                      <a:lnTo>
                        <a:pt x="56" y="466"/>
                      </a:lnTo>
                      <a:lnTo>
                        <a:pt x="56" y="472"/>
                      </a:lnTo>
                      <a:lnTo>
                        <a:pt x="54" y="478"/>
                      </a:lnTo>
                      <a:lnTo>
                        <a:pt x="52" y="480"/>
                      </a:lnTo>
                      <a:lnTo>
                        <a:pt x="48" y="480"/>
                      </a:lnTo>
                      <a:lnTo>
                        <a:pt x="48" y="480"/>
                      </a:lnTo>
                      <a:lnTo>
                        <a:pt x="30" y="480"/>
                      </a:lnTo>
                      <a:lnTo>
                        <a:pt x="16" y="480"/>
                      </a:lnTo>
                      <a:lnTo>
                        <a:pt x="10" y="480"/>
                      </a:lnTo>
                      <a:lnTo>
                        <a:pt x="6" y="480"/>
                      </a:lnTo>
                      <a:lnTo>
                        <a:pt x="2" y="476"/>
                      </a:lnTo>
                      <a:lnTo>
                        <a:pt x="0" y="472"/>
                      </a:lnTo>
                      <a:lnTo>
                        <a:pt x="0" y="472"/>
                      </a:lnTo>
                      <a:lnTo>
                        <a:pt x="0" y="464"/>
                      </a:lnTo>
                      <a:lnTo>
                        <a:pt x="0" y="450"/>
                      </a:lnTo>
                      <a:lnTo>
                        <a:pt x="6" y="414"/>
                      </a:lnTo>
                      <a:lnTo>
                        <a:pt x="12" y="378"/>
                      </a:lnTo>
                      <a:lnTo>
                        <a:pt x="16" y="352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Freeform 156">
                  <a:extLst>
                    <a:ext uri="{FF2B5EF4-FFF2-40B4-BE49-F238E27FC236}">
                      <a16:creationId xmlns:a16="http://schemas.microsoft.com/office/drawing/2014/main" id="{3C537002-9639-4408-BEA4-B073D5D05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4" y="1440"/>
                  <a:ext cx="56" cy="480"/>
                </a:xfrm>
                <a:custGeom>
                  <a:avLst/>
                  <a:gdLst>
                    <a:gd name="T0" fmla="*/ 32 w 56"/>
                    <a:gd name="T1" fmla="*/ 0 h 480"/>
                    <a:gd name="T2" fmla="*/ 40 w 56"/>
                    <a:gd name="T3" fmla="*/ 384 h 480"/>
                    <a:gd name="T4" fmla="*/ 40 w 56"/>
                    <a:gd name="T5" fmla="*/ 384 h 480"/>
                    <a:gd name="T6" fmla="*/ 44 w 56"/>
                    <a:gd name="T7" fmla="*/ 400 h 480"/>
                    <a:gd name="T8" fmla="*/ 54 w 56"/>
                    <a:gd name="T9" fmla="*/ 434 h 480"/>
                    <a:gd name="T10" fmla="*/ 56 w 56"/>
                    <a:gd name="T11" fmla="*/ 452 h 480"/>
                    <a:gd name="T12" fmla="*/ 56 w 56"/>
                    <a:gd name="T13" fmla="*/ 466 h 480"/>
                    <a:gd name="T14" fmla="*/ 56 w 56"/>
                    <a:gd name="T15" fmla="*/ 472 h 480"/>
                    <a:gd name="T16" fmla="*/ 54 w 56"/>
                    <a:gd name="T17" fmla="*/ 478 h 480"/>
                    <a:gd name="T18" fmla="*/ 52 w 56"/>
                    <a:gd name="T19" fmla="*/ 480 h 480"/>
                    <a:gd name="T20" fmla="*/ 48 w 56"/>
                    <a:gd name="T21" fmla="*/ 480 h 480"/>
                    <a:gd name="T22" fmla="*/ 48 w 56"/>
                    <a:gd name="T23" fmla="*/ 480 h 480"/>
                    <a:gd name="T24" fmla="*/ 30 w 56"/>
                    <a:gd name="T25" fmla="*/ 480 h 480"/>
                    <a:gd name="T26" fmla="*/ 16 w 56"/>
                    <a:gd name="T27" fmla="*/ 480 h 480"/>
                    <a:gd name="T28" fmla="*/ 10 w 56"/>
                    <a:gd name="T29" fmla="*/ 480 h 480"/>
                    <a:gd name="T30" fmla="*/ 6 w 56"/>
                    <a:gd name="T31" fmla="*/ 480 h 480"/>
                    <a:gd name="T32" fmla="*/ 2 w 56"/>
                    <a:gd name="T33" fmla="*/ 476 h 480"/>
                    <a:gd name="T34" fmla="*/ 0 w 56"/>
                    <a:gd name="T35" fmla="*/ 472 h 480"/>
                    <a:gd name="T36" fmla="*/ 0 w 56"/>
                    <a:gd name="T37" fmla="*/ 472 h 480"/>
                    <a:gd name="T38" fmla="*/ 0 w 56"/>
                    <a:gd name="T39" fmla="*/ 464 h 480"/>
                    <a:gd name="T40" fmla="*/ 0 w 56"/>
                    <a:gd name="T41" fmla="*/ 450 h 480"/>
                    <a:gd name="T42" fmla="*/ 6 w 56"/>
                    <a:gd name="T43" fmla="*/ 414 h 480"/>
                    <a:gd name="T44" fmla="*/ 12 w 56"/>
                    <a:gd name="T45" fmla="*/ 378 h 480"/>
                    <a:gd name="T46" fmla="*/ 16 w 56"/>
                    <a:gd name="T47" fmla="*/ 352 h 480"/>
                    <a:gd name="T48" fmla="*/ 16 w 56"/>
                    <a:gd name="T49" fmla="*/ 208 h 480"/>
                    <a:gd name="T50" fmla="*/ 16 w 56"/>
                    <a:gd name="T51" fmla="*/ 208 h 480"/>
                    <a:gd name="T52" fmla="*/ 32 w 56"/>
                    <a:gd name="T53" fmla="*/ 0 h 480"/>
                    <a:gd name="T54" fmla="*/ 32 w 56"/>
                    <a:gd name="T55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480">
                      <a:moveTo>
                        <a:pt x="32" y="0"/>
                      </a:moveTo>
                      <a:lnTo>
                        <a:pt x="40" y="384"/>
                      </a:lnTo>
                      <a:lnTo>
                        <a:pt x="40" y="384"/>
                      </a:lnTo>
                      <a:lnTo>
                        <a:pt x="44" y="400"/>
                      </a:lnTo>
                      <a:lnTo>
                        <a:pt x="54" y="434"/>
                      </a:lnTo>
                      <a:lnTo>
                        <a:pt x="56" y="452"/>
                      </a:lnTo>
                      <a:lnTo>
                        <a:pt x="56" y="466"/>
                      </a:lnTo>
                      <a:lnTo>
                        <a:pt x="56" y="472"/>
                      </a:lnTo>
                      <a:lnTo>
                        <a:pt x="54" y="478"/>
                      </a:lnTo>
                      <a:lnTo>
                        <a:pt x="52" y="480"/>
                      </a:lnTo>
                      <a:lnTo>
                        <a:pt x="48" y="480"/>
                      </a:lnTo>
                      <a:lnTo>
                        <a:pt x="48" y="480"/>
                      </a:lnTo>
                      <a:lnTo>
                        <a:pt x="30" y="480"/>
                      </a:lnTo>
                      <a:lnTo>
                        <a:pt x="16" y="480"/>
                      </a:lnTo>
                      <a:lnTo>
                        <a:pt x="10" y="480"/>
                      </a:lnTo>
                      <a:lnTo>
                        <a:pt x="6" y="480"/>
                      </a:lnTo>
                      <a:lnTo>
                        <a:pt x="2" y="476"/>
                      </a:lnTo>
                      <a:lnTo>
                        <a:pt x="0" y="472"/>
                      </a:lnTo>
                      <a:lnTo>
                        <a:pt x="0" y="472"/>
                      </a:lnTo>
                      <a:lnTo>
                        <a:pt x="0" y="464"/>
                      </a:lnTo>
                      <a:lnTo>
                        <a:pt x="0" y="450"/>
                      </a:lnTo>
                      <a:lnTo>
                        <a:pt x="6" y="414"/>
                      </a:lnTo>
                      <a:lnTo>
                        <a:pt x="12" y="378"/>
                      </a:lnTo>
                      <a:lnTo>
                        <a:pt x="16" y="352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8" name="Freeform 157">
                  <a:extLst>
                    <a:ext uri="{FF2B5EF4-FFF2-40B4-BE49-F238E27FC236}">
                      <a16:creationId xmlns:a16="http://schemas.microsoft.com/office/drawing/2014/main" id="{693A8A6F-F978-4D68-A3EA-4CA57DE02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6" y="1728"/>
                  <a:ext cx="56" cy="544"/>
                </a:xfrm>
                <a:custGeom>
                  <a:avLst/>
                  <a:gdLst>
                    <a:gd name="T0" fmla="*/ 4 w 56"/>
                    <a:gd name="T1" fmla="*/ 0 h 544"/>
                    <a:gd name="T2" fmla="*/ 40 w 56"/>
                    <a:gd name="T3" fmla="*/ 448 h 544"/>
                    <a:gd name="T4" fmla="*/ 40 w 56"/>
                    <a:gd name="T5" fmla="*/ 448 h 544"/>
                    <a:gd name="T6" fmla="*/ 44 w 56"/>
                    <a:gd name="T7" fmla="*/ 464 h 544"/>
                    <a:gd name="T8" fmla="*/ 54 w 56"/>
                    <a:gd name="T9" fmla="*/ 498 h 544"/>
                    <a:gd name="T10" fmla="*/ 56 w 56"/>
                    <a:gd name="T11" fmla="*/ 516 h 544"/>
                    <a:gd name="T12" fmla="*/ 56 w 56"/>
                    <a:gd name="T13" fmla="*/ 530 h 544"/>
                    <a:gd name="T14" fmla="*/ 56 w 56"/>
                    <a:gd name="T15" fmla="*/ 536 h 544"/>
                    <a:gd name="T16" fmla="*/ 54 w 56"/>
                    <a:gd name="T17" fmla="*/ 542 h 544"/>
                    <a:gd name="T18" fmla="*/ 52 w 56"/>
                    <a:gd name="T19" fmla="*/ 544 h 544"/>
                    <a:gd name="T20" fmla="*/ 48 w 56"/>
                    <a:gd name="T21" fmla="*/ 544 h 544"/>
                    <a:gd name="T22" fmla="*/ 48 w 56"/>
                    <a:gd name="T23" fmla="*/ 544 h 544"/>
                    <a:gd name="T24" fmla="*/ 30 w 56"/>
                    <a:gd name="T25" fmla="*/ 544 h 544"/>
                    <a:gd name="T26" fmla="*/ 16 w 56"/>
                    <a:gd name="T27" fmla="*/ 544 h 544"/>
                    <a:gd name="T28" fmla="*/ 10 w 56"/>
                    <a:gd name="T29" fmla="*/ 544 h 544"/>
                    <a:gd name="T30" fmla="*/ 6 w 56"/>
                    <a:gd name="T31" fmla="*/ 544 h 544"/>
                    <a:gd name="T32" fmla="*/ 2 w 56"/>
                    <a:gd name="T33" fmla="*/ 540 h 544"/>
                    <a:gd name="T34" fmla="*/ 0 w 56"/>
                    <a:gd name="T35" fmla="*/ 536 h 544"/>
                    <a:gd name="T36" fmla="*/ 0 w 56"/>
                    <a:gd name="T37" fmla="*/ 536 h 544"/>
                    <a:gd name="T38" fmla="*/ 0 w 56"/>
                    <a:gd name="T39" fmla="*/ 528 h 544"/>
                    <a:gd name="T40" fmla="*/ 0 w 56"/>
                    <a:gd name="T41" fmla="*/ 514 h 544"/>
                    <a:gd name="T42" fmla="*/ 6 w 56"/>
                    <a:gd name="T43" fmla="*/ 478 h 544"/>
                    <a:gd name="T44" fmla="*/ 12 w 56"/>
                    <a:gd name="T45" fmla="*/ 442 h 544"/>
                    <a:gd name="T46" fmla="*/ 16 w 56"/>
                    <a:gd name="T47" fmla="*/ 416 h 544"/>
                    <a:gd name="T48" fmla="*/ 16 w 56"/>
                    <a:gd name="T49" fmla="*/ 272 h 544"/>
                    <a:gd name="T50" fmla="*/ 16 w 56"/>
                    <a:gd name="T51" fmla="*/ 272 h 544"/>
                    <a:gd name="T52" fmla="*/ 4 w 56"/>
                    <a:gd name="T53" fmla="*/ 0 h 544"/>
                    <a:gd name="T54" fmla="*/ 4 w 56"/>
                    <a:gd name="T5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544">
                      <a:moveTo>
                        <a:pt x="4" y="0"/>
                      </a:moveTo>
                      <a:lnTo>
                        <a:pt x="40" y="448"/>
                      </a:lnTo>
                      <a:lnTo>
                        <a:pt x="40" y="448"/>
                      </a:lnTo>
                      <a:lnTo>
                        <a:pt x="44" y="464"/>
                      </a:lnTo>
                      <a:lnTo>
                        <a:pt x="54" y="498"/>
                      </a:lnTo>
                      <a:lnTo>
                        <a:pt x="56" y="516"/>
                      </a:lnTo>
                      <a:lnTo>
                        <a:pt x="56" y="530"/>
                      </a:lnTo>
                      <a:lnTo>
                        <a:pt x="56" y="536"/>
                      </a:lnTo>
                      <a:lnTo>
                        <a:pt x="54" y="542"/>
                      </a:lnTo>
                      <a:lnTo>
                        <a:pt x="52" y="544"/>
                      </a:lnTo>
                      <a:lnTo>
                        <a:pt x="48" y="544"/>
                      </a:lnTo>
                      <a:lnTo>
                        <a:pt x="48" y="544"/>
                      </a:lnTo>
                      <a:lnTo>
                        <a:pt x="30" y="544"/>
                      </a:lnTo>
                      <a:lnTo>
                        <a:pt x="16" y="544"/>
                      </a:lnTo>
                      <a:lnTo>
                        <a:pt x="10" y="544"/>
                      </a:lnTo>
                      <a:lnTo>
                        <a:pt x="6" y="544"/>
                      </a:lnTo>
                      <a:lnTo>
                        <a:pt x="2" y="540"/>
                      </a:lnTo>
                      <a:lnTo>
                        <a:pt x="0" y="536"/>
                      </a:lnTo>
                      <a:lnTo>
                        <a:pt x="0" y="536"/>
                      </a:lnTo>
                      <a:lnTo>
                        <a:pt x="0" y="528"/>
                      </a:lnTo>
                      <a:lnTo>
                        <a:pt x="0" y="514"/>
                      </a:lnTo>
                      <a:lnTo>
                        <a:pt x="6" y="478"/>
                      </a:lnTo>
                      <a:lnTo>
                        <a:pt x="12" y="442"/>
                      </a:lnTo>
                      <a:lnTo>
                        <a:pt x="16" y="416"/>
                      </a:lnTo>
                      <a:lnTo>
                        <a:pt x="16" y="272"/>
                      </a:lnTo>
                      <a:lnTo>
                        <a:pt x="16" y="27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9" name="Freeform 158">
                  <a:extLst>
                    <a:ext uri="{FF2B5EF4-FFF2-40B4-BE49-F238E27FC236}">
                      <a16:creationId xmlns:a16="http://schemas.microsoft.com/office/drawing/2014/main" id="{9F823DAD-613A-42F2-BEAA-0007A71FA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4" y="1576"/>
                  <a:ext cx="56" cy="544"/>
                </a:xfrm>
                <a:custGeom>
                  <a:avLst/>
                  <a:gdLst>
                    <a:gd name="T0" fmla="*/ 4 w 56"/>
                    <a:gd name="T1" fmla="*/ 0 h 544"/>
                    <a:gd name="T2" fmla="*/ 40 w 56"/>
                    <a:gd name="T3" fmla="*/ 448 h 544"/>
                    <a:gd name="T4" fmla="*/ 40 w 56"/>
                    <a:gd name="T5" fmla="*/ 448 h 544"/>
                    <a:gd name="T6" fmla="*/ 44 w 56"/>
                    <a:gd name="T7" fmla="*/ 464 h 544"/>
                    <a:gd name="T8" fmla="*/ 54 w 56"/>
                    <a:gd name="T9" fmla="*/ 498 h 544"/>
                    <a:gd name="T10" fmla="*/ 56 w 56"/>
                    <a:gd name="T11" fmla="*/ 516 h 544"/>
                    <a:gd name="T12" fmla="*/ 56 w 56"/>
                    <a:gd name="T13" fmla="*/ 530 h 544"/>
                    <a:gd name="T14" fmla="*/ 56 w 56"/>
                    <a:gd name="T15" fmla="*/ 536 h 544"/>
                    <a:gd name="T16" fmla="*/ 54 w 56"/>
                    <a:gd name="T17" fmla="*/ 542 h 544"/>
                    <a:gd name="T18" fmla="*/ 52 w 56"/>
                    <a:gd name="T19" fmla="*/ 544 h 544"/>
                    <a:gd name="T20" fmla="*/ 48 w 56"/>
                    <a:gd name="T21" fmla="*/ 544 h 544"/>
                    <a:gd name="T22" fmla="*/ 48 w 56"/>
                    <a:gd name="T23" fmla="*/ 544 h 544"/>
                    <a:gd name="T24" fmla="*/ 30 w 56"/>
                    <a:gd name="T25" fmla="*/ 544 h 544"/>
                    <a:gd name="T26" fmla="*/ 16 w 56"/>
                    <a:gd name="T27" fmla="*/ 544 h 544"/>
                    <a:gd name="T28" fmla="*/ 10 w 56"/>
                    <a:gd name="T29" fmla="*/ 544 h 544"/>
                    <a:gd name="T30" fmla="*/ 6 w 56"/>
                    <a:gd name="T31" fmla="*/ 544 h 544"/>
                    <a:gd name="T32" fmla="*/ 2 w 56"/>
                    <a:gd name="T33" fmla="*/ 540 h 544"/>
                    <a:gd name="T34" fmla="*/ 0 w 56"/>
                    <a:gd name="T35" fmla="*/ 536 h 544"/>
                    <a:gd name="T36" fmla="*/ 0 w 56"/>
                    <a:gd name="T37" fmla="*/ 536 h 544"/>
                    <a:gd name="T38" fmla="*/ 0 w 56"/>
                    <a:gd name="T39" fmla="*/ 528 h 544"/>
                    <a:gd name="T40" fmla="*/ 0 w 56"/>
                    <a:gd name="T41" fmla="*/ 514 h 544"/>
                    <a:gd name="T42" fmla="*/ 6 w 56"/>
                    <a:gd name="T43" fmla="*/ 478 h 544"/>
                    <a:gd name="T44" fmla="*/ 12 w 56"/>
                    <a:gd name="T45" fmla="*/ 442 h 544"/>
                    <a:gd name="T46" fmla="*/ 16 w 56"/>
                    <a:gd name="T47" fmla="*/ 416 h 544"/>
                    <a:gd name="T48" fmla="*/ 16 w 56"/>
                    <a:gd name="T49" fmla="*/ 272 h 544"/>
                    <a:gd name="T50" fmla="*/ 16 w 56"/>
                    <a:gd name="T51" fmla="*/ 272 h 544"/>
                    <a:gd name="T52" fmla="*/ 4 w 56"/>
                    <a:gd name="T53" fmla="*/ 0 h 544"/>
                    <a:gd name="T54" fmla="*/ 4 w 56"/>
                    <a:gd name="T5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544">
                      <a:moveTo>
                        <a:pt x="4" y="0"/>
                      </a:moveTo>
                      <a:lnTo>
                        <a:pt x="40" y="448"/>
                      </a:lnTo>
                      <a:lnTo>
                        <a:pt x="40" y="448"/>
                      </a:lnTo>
                      <a:lnTo>
                        <a:pt x="44" y="464"/>
                      </a:lnTo>
                      <a:lnTo>
                        <a:pt x="54" y="498"/>
                      </a:lnTo>
                      <a:lnTo>
                        <a:pt x="56" y="516"/>
                      </a:lnTo>
                      <a:lnTo>
                        <a:pt x="56" y="530"/>
                      </a:lnTo>
                      <a:lnTo>
                        <a:pt x="56" y="536"/>
                      </a:lnTo>
                      <a:lnTo>
                        <a:pt x="54" y="542"/>
                      </a:lnTo>
                      <a:lnTo>
                        <a:pt x="52" y="544"/>
                      </a:lnTo>
                      <a:lnTo>
                        <a:pt x="48" y="544"/>
                      </a:lnTo>
                      <a:lnTo>
                        <a:pt x="48" y="544"/>
                      </a:lnTo>
                      <a:lnTo>
                        <a:pt x="30" y="544"/>
                      </a:lnTo>
                      <a:lnTo>
                        <a:pt x="16" y="544"/>
                      </a:lnTo>
                      <a:lnTo>
                        <a:pt x="10" y="544"/>
                      </a:lnTo>
                      <a:lnTo>
                        <a:pt x="6" y="544"/>
                      </a:lnTo>
                      <a:lnTo>
                        <a:pt x="2" y="540"/>
                      </a:lnTo>
                      <a:lnTo>
                        <a:pt x="0" y="536"/>
                      </a:lnTo>
                      <a:lnTo>
                        <a:pt x="0" y="536"/>
                      </a:lnTo>
                      <a:lnTo>
                        <a:pt x="0" y="528"/>
                      </a:lnTo>
                      <a:lnTo>
                        <a:pt x="0" y="514"/>
                      </a:lnTo>
                      <a:lnTo>
                        <a:pt x="6" y="478"/>
                      </a:lnTo>
                      <a:lnTo>
                        <a:pt x="12" y="442"/>
                      </a:lnTo>
                      <a:lnTo>
                        <a:pt x="16" y="416"/>
                      </a:lnTo>
                      <a:lnTo>
                        <a:pt x="16" y="272"/>
                      </a:lnTo>
                      <a:lnTo>
                        <a:pt x="16" y="27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0" name="Freeform 159">
                  <a:extLst>
                    <a:ext uri="{FF2B5EF4-FFF2-40B4-BE49-F238E27FC236}">
                      <a16:creationId xmlns:a16="http://schemas.microsoft.com/office/drawing/2014/main" id="{197962D2-616D-4BAD-8BDC-876AF3567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2" y="2712"/>
                  <a:ext cx="590" cy="655"/>
                </a:xfrm>
                <a:custGeom>
                  <a:avLst/>
                  <a:gdLst>
                    <a:gd name="T0" fmla="*/ 374 w 590"/>
                    <a:gd name="T1" fmla="*/ 0 h 655"/>
                    <a:gd name="T2" fmla="*/ 324 w 590"/>
                    <a:gd name="T3" fmla="*/ 36 h 655"/>
                    <a:gd name="T4" fmla="*/ 102 w 590"/>
                    <a:gd name="T5" fmla="*/ 216 h 655"/>
                    <a:gd name="T6" fmla="*/ 92 w 590"/>
                    <a:gd name="T7" fmla="*/ 218 h 655"/>
                    <a:gd name="T8" fmla="*/ 68 w 590"/>
                    <a:gd name="T9" fmla="*/ 230 h 655"/>
                    <a:gd name="T10" fmla="*/ 38 w 590"/>
                    <a:gd name="T11" fmla="*/ 254 h 655"/>
                    <a:gd name="T12" fmla="*/ 18 w 590"/>
                    <a:gd name="T13" fmla="*/ 284 h 655"/>
                    <a:gd name="T14" fmla="*/ 14 w 590"/>
                    <a:gd name="T15" fmla="*/ 296 h 655"/>
                    <a:gd name="T16" fmla="*/ 4 w 590"/>
                    <a:gd name="T17" fmla="*/ 349 h 655"/>
                    <a:gd name="T18" fmla="*/ 4 w 590"/>
                    <a:gd name="T19" fmla="*/ 399 h 655"/>
                    <a:gd name="T20" fmla="*/ 12 w 590"/>
                    <a:gd name="T21" fmla="*/ 439 h 655"/>
                    <a:gd name="T22" fmla="*/ 22 w 590"/>
                    <a:gd name="T23" fmla="*/ 465 h 655"/>
                    <a:gd name="T24" fmla="*/ 54 w 590"/>
                    <a:gd name="T25" fmla="*/ 521 h 655"/>
                    <a:gd name="T26" fmla="*/ 42 w 590"/>
                    <a:gd name="T27" fmla="*/ 525 h 655"/>
                    <a:gd name="T28" fmla="*/ 16 w 590"/>
                    <a:gd name="T29" fmla="*/ 537 h 655"/>
                    <a:gd name="T30" fmla="*/ 2 w 590"/>
                    <a:gd name="T31" fmla="*/ 553 h 655"/>
                    <a:gd name="T32" fmla="*/ 0 w 590"/>
                    <a:gd name="T33" fmla="*/ 565 h 655"/>
                    <a:gd name="T34" fmla="*/ 6 w 590"/>
                    <a:gd name="T35" fmla="*/ 577 h 655"/>
                    <a:gd name="T36" fmla="*/ 14 w 590"/>
                    <a:gd name="T37" fmla="*/ 585 h 655"/>
                    <a:gd name="T38" fmla="*/ 32 w 590"/>
                    <a:gd name="T39" fmla="*/ 595 h 655"/>
                    <a:gd name="T40" fmla="*/ 50 w 590"/>
                    <a:gd name="T41" fmla="*/ 599 h 655"/>
                    <a:gd name="T42" fmla="*/ 66 w 590"/>
                    <a:gd name="T43" fmla="*/ 595 h 655"/>
                    <a:gd name="T44" fmla="*/ 90 w 590"/>
                    <a:gd name="T45" fmla="*/ 583 h 655"/>
                    <a:gd name="T46" fmla="*/ 102 w 590"/>
                    <a:gd name="T47" fmla="*/ 575 h 655"/>
                    <a:gd name="T48" fmla="*/ 102 w 590"/>
                    <a:gd name="T49" fmla="*/ 577 h 655"/>
                    <a:gd name="T50" fmla="*/ 106 w 590"/>
                    <a:gd name="T51" fmla="*/ 585 h 655"/>
                    <a:gd name="T52" fmla="*/ 146 w 590"/>
                    <a:gd name="T53" fmla="*/ 615 h 655"/>
                    <a:gd name="T54" fmla="*/ 208 w 590"/>
                    <a:gd name="T55" fmla="*/ 643 h 655"/>
                    <a:gd name="T56" fmla="*/ 240 w 590"/>
                    <a:gd name="T57" fmla="*/ 651 h 655"/>
                    <a:gd name="T58" fmla="*/ 270 w 590"/>
                    <a:gd name="T59" fmla="*/ 655 h 655"/>
                    <a:gd name="T60" fmla="*/ 294 w 590"/>
                    <a:gd name="T61" fmla="*/ 649 h 655"/>
                    <a:gd name="T62" fmla="*/ 312 w 590"/>
                    <a:gd name="T63" fmla="*/ 637 h 655"/>
                    <a:gd name="T64" fmla="*/ 344 w 590"/>
                    <a:gd name="T65" fmla="*/ 615 h 655"/>
                    <a:gd name="T66" fmla="*/ 366 w 590"/>
                    <a:gd name="T67" fmla="*/ 591 h 655"/>
                    <a:gd name="T68" fmla="*/ 380 w 590"/>
                    <a:gd name="T69" fmla="*/ 569 h 655"/>
                    <a:gd name="T70" fmla="*/ 382 w 590"/>
                    <a:gd name="T71" fmla="*/ 561 h 655"/>
                    <a:gd name="T72" fmla="*/ 392 w 590"/>
                    <a:gd name="T73" fmla="*/ 547 h 655"/>
                    <a:gd name="T74" fmla="*/ 488 w 590"/>
                    <a:gd name="T75" fmla="*/ 449 h 655"/>
                    <a:gd name="T76" fmla="*/ 590 w 590"/>
                    <a:gd name="T77" fmla="*/ 353 h 655"/>
                    <a:gd name="T78" fmla="*/ 488 w 590"/>
                    <a:gd name="T79" fmla="*/ 174 h 655"/>
                    <a:gd name="T80" fmla="*/ 414 w 590"/>
                    <a:gd name="T81" fmla="*/ 54 h 655"/>
                    <a:gd name="T82" fmla="*/ 380 w 590"/>
                    <a:gd name="T83" fmla="*/ 4 h 655"/>
                    <a:gd name="T84" fmla="*/ 374 w 590"/>
                    <a:gd name="T85" fmla="*/ 0 h 6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90" h="655">
                      <a:moveTo>
                        <a:pt x="374" y="0"/>
                      </a:moveTo>
                      <a:lnTo>
                        <a:pt x="374" y="0"/>
                      </a:lnTo>
                      <a:lnTo>
                        <a:pt x="358" y="10"/>
                      </a:lnTo>
                      <a:lnTo>
                        <a:pt x="324" y="36"/>
                      </a:lnTo>
                      <a:lnTo>
                        <a:pt x="232" y="110"/>
                      </a:lnTo>
                      <a:lnTo>
                        <a:pt x="102" y="216"/>
                      </a:lnTo>
                      <a:lnTo>
                        <a:pt x="102" y="216"/>
                      </a:lnTo>
                      <a:lnTo>
                        <a:pt x="92" y="218"/>
                      </a:lnTo>
                      <a:lnTo>
                        <a:pt x="80" y="224"/>
                      </a:lnTo>
                      <a:lnTo>
                        <a:pt x="68" y="230"/>
                      </a:lnTo>
                      <a:lnTo>
                        <a:pt x="52" y="240"/>
                      </a:lnTo>
                      <a:lnTo>
                        <a:pt x="38" y="254"/>
                      </a:lnTo>
                      <a:lnTo>
                        <a:pt x="24" y="274"/>
                      </a:lnTo>
                      <a:lnTo>
                        <a:pt x="18" y="284"/>
                      </a:lnTo>
                      <a:lnTo>
                        <a:pt x="14" y="296"/>
                      </a:lnTo>
                      <a:lnTo>
                        <a:pt x="14" y="296"/>
                      </a:lnTo>
                      <a:lnTo>
                        <a:pt x="6" y="323"/>
                      </a:lnTo>
                      <a:lnTo>
                        <a:pt x="4" y="349"/>
                      </a:lnTo>
                      <a:lnTo>
                        <a:pt x="2" y="375"/>
                      </a:lnTo>
                      <a:lnTo>
                        <a:pt x="4" y="399"/>
                      </a:lnTo>
                      <a:lnTo>
                        <a:pt x="8" y="421"/>
                      </a:lnTo>
                      <a:lnTo>
                        <a:pt x="12" y="439"/>
                      </a:lnTo>
                      <a:lnTo>
                        <a:pt x="18" y="455"/>
                      </a:lnTo>
                      <a:lnTo>
                        <a:pt x="22" y="465"/>
                      </a:lnTo>
                      <a:lnTo>
                        <a:pt x="22" y="465"/>
                      </a:lnTo>
                      <a:lnTo>
                        <a:pt x="54" y="521"/>
                      </a:lnTo>
                      <a:lnTo>
                        <a:pt x="54" y="521"/>
                      </a:lnTo>
                      <a:lnTo>
                        <a:pt x="42" y="525"/>
                      </a:lnTo>
                      <a:lnTo>
                        <a:pt x="28" y="531"/>
                      </a:lnTo>
                      <a:lnTo>
                        <a:pt x="16" y="537"/>
                      </a:lnTo>
                      <a:lnTo>
                        <a:pt x="6" y="547"/>
                      </a:lnTo>
                      <a:lnTo>
                        <a:pt x="2" y="553"/>
                      </a:lnTo>
                      <a:lnTo>
                        <a:pt x="0" y="559"/>
                      </a:lnTo>
                      <a:lnTo>
                        <a:pt x="0" y="565"/>
                      </a:lnTo>
                      <a:lnTo>
                        <a:pt x="2" y="571"/>
                      </a:lnTo>
                      <a:lnTo>
                        <a:pt x="6" y="577"/>
                      </a:lnTo>
                      <a:lnTo>
                        <a:pt x="14" y="585"/>
                      </a:lnTo>
                      <a:lnTo>
                        <a:pt x="14" y="585"/>
                      </a:lnTo>
                      <a:lnTo>
                        <a:pt x="22" y="591"/>
                      </a:lnTo>
                      <a:lnTo>
                        <a:pt x="32" y="595"/>
                      </a:lnTo>
                      <a:lnTo>
                        <a:pt x="40" y="597"/>
                      </a:lnTo>
                      <a:lnTo>
                        <a:pt x="50" y="599"/>
                      </a:lnTo>
                      <a:lnTo>
                        <a:pt x="58" y="597"/>
                      </a:lnTo>
                      <a:lnTo>
                        <a:pt x="66" y="595"/>
                      </a:lnTo>
                      <a:lnTo>
                        <a:pt x="80" y="589"/>
                      </a:lnTo>
                      <a:lnTo>
                        <a:pt x="90" y="583"/>
                      </a:lnTo>
                      <a:lnTo>
                        <a:pt x="98" y="577"/>
                      </a:lnTo>
                      <a:lnTo>
                        <a:pt x="102" y="575"/>
                      </a:lnTo>
                      <a:lnTo>
                        <a:pt x="102" y="577"/>
                      </a:lnTo>
                      <a:lnTo>
                        <a:pt x="102" y="577"/>
                      </a:lnTo>
                      <a:lnTo>
                        <a:pt x="102" y="581"/>
                      </a:lnTo>
                      <a:lnTo>
                        <a:pt x="106" y="585"/>
                      </a:lnTo>
                      <a:lnTo>
                        <a:pt x="122" y="599"/>
                      </a:lnTo>
                      <a:lnTo>
                        <a:pt x="146" y="615"/>
                      </a:lnTo>
                      <a:lnTo>
                        <a:pt x="176" y="629"/>
                      </a:lnTo>
                      <a:lnTo>
                        <a:pt x="208" y="643"/>
                      </a:lnTo>
                      <a:lnTo>
                        <a:pt x="224" y="647"/>
                      </a:lnTo>
                      <a:lnTo>
                        <a:pt x="240" y="651"/>
                      </a:lnTo>
                      <a:lnTo>
                        <a:pt x="256" y="655"/>
                      </a:lnTo>
                      <a:lnTo>
                        <a:pt x="270" y="655"/>
                      </a:lnTo>
                      <a:lnTo>
                        <a:pt x="284" y="653"/>
                      </a:lnTo>
                      <a:lnTo>
                        <a:pt x="294" y="649"/>
                      </a:lnTo>
                      <a:lnTo>
                        <a:pt x="294" y="649"/>
                      </a:lnTo>
                      <a:lnTo>
                        <a:pt x="312" y="637"/>
                      </a:lnTo>
                      <a:lnTo>
                        <a:pt x="330" y="627"/>
                      </a:lnTo>
                      <a:lnTo>
                        <a:pt x="344" y="615"/>
                      </a:lnTo>
                      <a:lnTo>
                        <a:pt x="356" y="601"/>
                      </a:lnTo>
                      <a:lnTo>
                        <a:pt x="366" y="591"/>
                      </a:lnTo>
                      <a:lnTo>
                        <a:pt x="374" y="579"/>
                      </a:lnTo>
                      <a:lnTo>
                        <a:pt x="380" y="569"/>
                      </a:lnTo>
                      <a:lnTo>
                        <a:pt x="382" y="561"/>
                      </a:lnTo>
                      <a:lnTo>
                        <a:pt x="382" y="561"/>
                      </a:lnTo>
                      <a:lnTo>
                        <a:pt x="384" y="555"/>
                      </a:lnTo>
                      <a:lnTo>
                        <a:pt x="392" y="547"/>
                      </a:lnTo>
                      <a:lnTo>
                        <a:pt x="416" y="521"/>
                      </a:lnTo>
                      <a:lnTo>
                        <a:pt x="488" y="449"/>
                      </a:lnTo>
                      <a:lnTo>
                        <a:pt x="590" y="353"/>
                      </a:lnTo>
                      <a:lnTo>
                        <a:pt x="590" y="353"/>
                      </a:lnTo>
                      <a:lnTo>
                        <a:pt x="558" y="296"/>
                      </a:lnTo>
                      <a:lnTo>
                        <a:pt x="488" y="174"/>
                      </a:lnTo>
                      <a:lnTo>
                        <a:pt x="450" y="110"/>
                      </a:lnTo>
                      <a:lnTo>
                        <a:pt x="414" y="54"/>
                      </a:lnTo>
                      <a:lnTo>
                        <a:pt x="388" y="14"/>
                      </a:lnTo>
                      <a:lnTo>
                        <a:pt x="380" y="4"/>
                      </a:lnTo>
                      <a:lnTo>
                        <a:pt x="374" y="0"/>
                      </a:lnTo>
                      <a:lnTo>
                        <a:pt x="374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1" name="Freeform 160">
                  <a:extLst>
                    <a:ext uri="{FF2B5EF4-FFF2-40B4-BE49-F238E27FC236}">
                      <a16:creationId xmlns:a16="http://schemas.microsoft.com/office/drawing/2014/main" id="{9F4EA5D5-3D2B-49DA-9868-315F570A78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4" y="2712"/>
                  <a:ext cx="590" cy="655"/>
                </a:xfrm>
                <a:custGeom>
                  <a:avLst/>
                  <a:gdLst>
                    <a:gd name="T0" fmla="*/ 216 w 590"/>
                    <a:gd name="T1" fmla="*/ 0 h 655"/>
                    <a:gd name="T2" fmla="*/ 264 w 590"/>
                    <a:gd name="T3" fmla="*/ 36 h 655"/>
                    <a:gd name="T4" fmla="*/ 488 w 590"/>
                    <a:gd name="T5" fmla="*/ 216 h 655"/>
                    <a:gd name="T6" fmla="*/ 498 w 590"/>
                    <a:gd name="T7" fmla="*/ 218 h 655"/>
                    <a:gd name="T8" fmla="*/ 522 w 590"/>
                    <a:gd name="T9" fmla="*/ 230 h 655"/>
                    <a:gd name="T10" fmla="*/ 552 w 590"/>
                    <a:gd name="T11" fmla="*/ 254 h 655"/>
                    <a:gd name="T12" fmla="*/ 570 w 590"/>
                    <a:gd name="T13" fmla="*/ 284 h 655"/>
                    <a:gd name="T14" fmla="*/ 576 w 590"/>
                    <a:gd name="T15" fmla="*/ 296 h 655"/>
                    <a:gd name="T16" fmla="*/ 586 w 590"/>
                    <a:gd name="T17" fmla="*/ 349 h 655"/>
                    <a:gd name="T18" fmla="*/ 586 w 590"/>
                    <a:gd name="T19" fmla="*/ 399 h 655"/>
                    <a:gd name="T20" fmla="*/ 578 w 590"/>
                    <a:gd name="T21" fmla="*/ 439 h 655"/>
                    <a:gd name="T22" fmla="*/ 568 w 590"/>
                    <a:gd name="T23" fmla="*/ 465 h 655"/>
                    <a:gd name="T24" fmla="*/ 536 w 590"/>
                    <a:gd name="T25" fmla="*/ 521 h 655"/>
                    <a:gd name="T26" fmla="*/ 548 w 590"/>
                    <a:gd name="T27" fmla="*/ 525 h 655"/>
                    <a:gd name="T28" fmla="*/ 574 w 590"/>
                    <a:gd name="T29" fmla="*/ 537 h 655"/>
                    <a:gd name="T30" fmla="*/ 588 w 590"/>
                    <a:gd name="T31" fmla="*/ 553 h 655"/>
                    <a:gd name="T32" fmla="*/ 590 w 590"/>
                    <a:gd name="T33" fmla="*/ 565 h 655"/>
                    <a:gd name="T34" fmla="*/ 584 w 590"/>
                    <a:gd name="T35" fmla="*/ 577 h 655"/>
                    <a:gd name="T36" fmla="*/ 576 w 590"/>
                    <a:gd name="T37" fmla="*/ 585 h 655"/>
                    <a:gd name="T38" fmla="*/ 558 w 590"/>
                    <a:gd name="T39" fmla="*/ 595 h 655"/>
                    <a:gd name="T40" fmla="*/ 540 w 590"/>
                    <a:gd name="T41" fmla="*/ 599 h 655"/>
                    <a:gd name="T42" fmla="*/ 524 w 590"/>
                    <a:gd name="T43" fmla="*/ 595 h 655"/>
                    <a:gd name="T44" fmla="*/ 500 w 590"/>
                    <a:gd name="T45" fmla="*/ 583 h 655"/>
                    <a:gd name="T46" fmla="*/ 488 w 590"/>
                    <a:gd name="T47" fmla="*/ 575 h 655"/>
                    <a:gd name="T48" fmla="*/ 488 w 590"/>
                    <a:gd name="T49" fmla="*/ 577 h 655"/>
                    <a:gd name="T50" fmla="*/ 484 w 590"/>
                    <a:gd name="T51" fmla="*/ 585 h 655"/>
                    <a:gd name="T52" fmla="*/ 444 w 590"/>
                    <a:gd name="T53" fmla="*/ 615 h 655"/>
                    <a:gd name="T54" fmla="*/ 382 w 590"/>
                    <a:gd name="T55" fmla="*/ 643 h 655"/>
                    <a:gd name="T56" fmla="*/ 348 w 590"/>
                    <a:gd name="T57" fmla="*/ 651 h 655"/>
                    <a:gd name="T58" fmla="*/ 320 w 590"/>
                    <a:gd name="T59" fmla="*/ 655 h 655"/>
                    <a:gd name="T60" fmla="*/ 296 w 590"/>
                    <a:gd name="T61" fmla="*/ 649 h 655"/>
                    <a:gd name="T62" fmla="*/ 278 w 590"/>
                    <a:gd name="T63" fmla="*/ 637 h 655"/>
                    <a:gd name="T64" fmla="*/ 246 w 590"/>
                    <a:gd name="T65" fmla="*/ 615 h 655"/>
                    <a:gd name="T66" fmla="*/ 224 w 590"/>
                    <a:gd name="T67" fmla="*/ 591 h 655"/>
                    <a:gd name="T68" fmla="*/ 210 w 590"/>
                    <a:gd name="T69" fmla="*/ 569 h 655"/>
                    <a:gd name="T70" fmla="*/ 208 w 590"/>
                    <a:gd name="T71" fmla="*/ 561 h 655"/>
                    <a:gd name="T72" fmla="*/ 198 w 590"/>
                    <a:gd name="T73" fmla="*/ 547 h 655"/>
                    <a:gd name="T74" fmla="*/ 102 w 590"/>
                    <a:gd name="T75" fmla="*/ 449 h 655"/>
                    <a:gd name="T76" fmla="*/ 0 w 590"/>
                    <a:gd name="T77" fmla="*/ 353 h 655"/>
                    <a:gd name="T78" fmla="*/ 102 w 590"/>
                    <a:gd name="T79" fmla="*/ 174 h 655"/>
                    <a:gd name="T80" fmla="*/ 176 w 590"/>
                    <a:gd name="T81" fmla="*/ 54 h 655"/>
                    <a:gd name="T82" fmla="*/ 210 w 590"/>
                    <a:gd name="T83" fmla="*/ 4 h 655"/>
                    <a:gd name="T84" fmla="*/ 216 w 590"/>
                    <a:gd name="T85" fmla="*/ 0 h 6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90" h="655">
                      <a:moveTo>
                        <a:pt x="216" y="0"/>
                      </a:moveTo>
                      <a:lnTo>
                        <a:pt x="216" y="0"/>
                      </a:lnTo>
                      <a:lnTo>
                        <a:pt x="232" y="10"/>
                      </a:lnTo>
                      <a:lnTo>
                        <a:pt x="264" y="36"/>
                      </a:lnTo>
                      <a:lnTo>
                        <a:pt x="358" y="110"/>
                      </a:lnTo>
                      <a:lnTo>
                        <a:pt x="488" y="216"/>
                      </a:lnTo>
                      <a:lnTo>
                        <a:pt x="488" y="216"/>
                      </a:lnTo>
                      <a:lnTo>
                        <a:pt x="498" y="218"/>
                      </a:lnTo>
                      <a:lnTo>
                        <a:pt x="510" y="224"/>
                      </a:lnTo>
                      <a:lnTo>
                        <a:pt x="522" y="230"/>
                      </a:lnTo>
                      <a:lnTo>
                        <a:pt x="538" y="240"/>
                      </a:lnTo>
                      <a:lnTo>
                        <a:pt x="552" y="254"/>
                      </a:lnTo>
                      <a:lnTo>
                        <a:pt x="566" y="274"/>
                      </a:lnTo>
                      <a:lnTo>
                        <a:pt x="570" y="284"/>
                      </a:lnTo>
                      <a:lnTo>
                        <a:pt x="576" y="296"/>
                      </a:lnTo>
                      <a:lnTo>
                        <a:pt x="576" y="296"/>
                      </a:lnTo>
                      <a:lnTo>
                        <a:pt x="582" y="323"/>
                      </a:lnTo>
                      <a:lnTo>
                        <a:pt x="586" y="349"/>
                      </a:lnTo>
                      <a:lnTo>
                        <a:pt x="586" y="375"/>
                      </a:lnTo>
                      <a:lnTo>
                        <a:pt x="586" y="399"/>
                      </a:lnTo>
                      <a:lnTo>
                        <a:pt x="582" y="421"/>
                      </a:lnTo>
                      <a:lnTo>
                        <a:pt x="578" y="439"/>
                      </a:lnTo>
                      <a:lnTo>
                        <a:pt x="572" y="455"/>
                      </a:lnTo>
                      <a:lnTo>
                        <a:pt x="568" y="465"/>
                      </a:lnTo>
                      <a:lnTo>
                        <a:pt x="568" y="465"/>
                      </a:lnTo>
                      <a:lnTo>
                        <a:pt x="536" y="521"/>
                      </a:lnTo>
                      <a:lnTo>
                        <a:pt x="536" y="521"/>
                      </a:lnTo>
                      <a:lnTo>
                        <a:pt x="548" y="525"/>
                      </a:lnTo>
                      <a:lnTo>
                        <a:pt x="560" y="531"/>
                      </a:lnTo>
                      <a:lnTo>
                        <a:pt x="574" y="537"/>
                      </a:lnTo>
                      <a:lnTo>
                        <a:pt x="584" y="547"/>
                      </a:lnTo>
                      <a:lnTo>
                        <a:pt x="588" y="553"/>
                      </a:lnTo>
                      <a:lnTo>
                        <a:pt x="590" y="559"/>
                      </a:lnTo>
                      <a:lnTo>
                        <a:pt x="590" y="565"/>
                      </a:lnTo>
                      <a:lnTo>
                        <a:pt x="588" y="571"/>
                      </a:lnTo>
                      <a:lnTo>
                        <a:pt x="584" y="577"/>
                      </a:lnTo>
                      <a:lnTo>
                        <a:pt x="576" y="585"/>
                      </a:lnTo>
                      <a:lnTo>
                        <a:pt x="576" y="585"/>
                      </a:lnTo>
                      <a:lnTo>
                        <a:pt x="566" y="591"/>
                      </a:lnTo>
                      <a:lnTo>
                        <a:pt x="558" y="595"/>
                      </a:lnTo>
                      <a:lnTo>
                        <a:pt x="550" y="597"/>
                      </a:lnTo>
                      <a:lnTo>
                        <a:pt x="540" y="599"/>
                      </a:lnTo>
                      <a:lnTo>
                        <a:pt x="532" y="597"/>
                      </a:lnTo>
                      <a:lnTo>
                        <a:pt x="524" y="595"/>
                      </a:lnTo>
                      <a:lnTo>
                        <a:pt x="510" y="589"/>
                      </a:lnTo>
                      <a:lnTo>
                        <a:pt x="500" y="583"/>
                      </a:lnTo>
                      <a:lnTo>
                        <a:pt x="492" y="577"/>
                      </a:lnTo>
                      <a:lnTo>
                        <a:pt x="488" y="575"/>
                      </a:lnTo>
                      <a:lnTo>
                        <a:pt x="488" y="577"/>
                      </a:lnTo>
                      <a:lnTo>
                        <a:pt x="488" y="577"/>
                      </a:lnTo>
                      <a:lnTo>
                        <a:pt x="488" y="581"/>
                      </a:lnTo>
                      <a:lnTo>
                        <a:pt x="484" y="585"/>
                      </a:lnTo>
                      <a:lnTo>
                        <a:pt x="468" y="599"/>
                      </a:lnTo>
                      <a:lnTo>
                        <a:pt x="444" y="615"/>
                      </a:lnTo>
                      <a:lnTo>
                        <a:pt x="414" y="629"/>
                      </a:lnTo>
                      <a:lnTo>
                        <a:pt x="382" y="643"/>
                      </a:lnTo>
                      <a:lnTo>
                        <a:pt x="364" y="647"/>
                      </a:lnTo>
                      <a:lnTo>
                        <a:pt x="348" y="651"/>
                      </a:lnTo>
                      <a:lnTo>
                        <a:pt x="334" y="655"/>
                      </a:lnTo>
                      <a:lnTo>
                        <a:pt x="320" y="655"/>
                      </a:lnTo>
                      <a:lnTo>
                        <a:pt x="306" y="653"/>
                      </a:lnTo>
                      <a:lnTo>
                        <a:pt x="296" y="649"/>
                      </a:lnTo>
                      <a:lnTo>
                        <a:pt x="296" y="649"/>
                      </a:lnTo>
                      <a:lnTo>
                        <a:pt x="278" y="637"/>
                      </a:lnTo>
                      <a:lnTo>
                        <a:pt x="260" y="627"/>
                      </a:lnTo>
                      <a:lnTo>
                        <a:pt x="246" y="615"/>
                      </a:lnTo>
                      <a:lnTo>
                        <a:pt x="234" y="601"/>
                      </a:lnTo>
                      <a:lnTo>
                        <a:pt x="224" y="591"/>
                      </a:lnTo>
                      <a:lnTo>
                        <a:pt x="216" y="579"/>
                      </a:lnTo>
                      <a:lnTo>
                        <a:pt x="210" y="569"/>
                      </a:lnTo>
                      <a:lnTo>
                        <a:pt x="208" y="561"/>
                      </a:lnTo>
                      <a:lnTo>
                        <a:pt x="208" y="561"/>
                      </a:lnTo>
                      <a:lnTo>
                        <a:pt x="204" y="555"/>
                      </a:lnTo>
                      <a:lnTo>
                        <a:pt x="198" y="547"/>
                      </a:lnTo>
                      <a:lnTo>
                        <a:pt x="174" y="521"/>
                      </a:lnTo>
                      <a:lnTo>
                        <a:pt x="102" y="449"/>
                      </a:lnTo>
                      <a:lnTo>
                        <a:pt x="0" y="353"/>
                      </a:lnTo>
                      <a:lnTo>
                        <a:pt x="0" y="353"/>
                      </a:lnTo>
                      <a:lnTo>
                        <a:pt x="32" y="296"/>
                      </a:lnTo>
                      <a:lnTo>
                        <a:pt x="102" y="174"/>
                      </a:lnTo>
                      <a:lnTo>
                        <a:pt x="140" y="110"/>
                      </a:lnTo>
                      <a:lnTo>
                        <a:pt x="176" y="54"/>
                      </a:lnTo>
                      <a:lnTo>
                        <a:pt x="202" y="14"/>
                      </a:lnTo>
                      <a:lnTo>
                        <a:pt x="210" y="4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2" name="Freeform 161">
                  <a:extLst>
                    <a:ext uri="{FF2B5EF4-FFF2-40B4-BE49-F238E27FC236}">
                      <a16:creationId xmlns:a16="http://schemas.microsoft.com/office/drawing/2014/main" id="{CFBE76D4-68FB-48C6-AAEF-8AF64EC0E6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8" y="1680"/>
                  <a:ext cx="1368" cy="1497"/>
                </a:xfrm>
                <a:custGeom>
                  <a:avLst/>
                  <a:gdLst>
                    <a:gd name="T0" fmla="*/ 0 w 1368"/>
                    <a:gd name="T1" fmla="*/ 710 h 1497"/>
                    <a:gd name="T2" fmla="*/ 14 w 1368"/>
                    <a:gd name="T3" fmla="*/ 598 h 1497"/>
                    <a:gd name="T4" fmla="*/ 42 w 1368"/>
                    <a:gd name="T5" fmla="*/ 490 h 1497"/>
                    <a:gd name="T6" fmla="*/ 82 w 1368"/>
                    <a:gd name="T7" fmla="*/ 392 h 1497"/>
                    <a:gd name="T8" fmla="*/ 136 w 1368"/>
                    <a:gd name="T9" fmla="*/ 300 h 1497"/>
                    <a:gd name="T10" fmla="*/ 200 w 1368"/>
                    <a:gd name="T11" fmla="*/ 220 h 1497"/>
                    <a:gd name="T12" fmla="*/ 274 w 1368"/>
                    <a:gd name="T13" fmla="*/ 148 h 1497"/>
                    <a:gd name="T14" fmla="*/ 358 w 1368"/>
                    <a:gd name="T15" fmla="*/ 90 h 1497"/>
                    <a:gd name="T16" fmla="*/ 448 w 1368"/>
                    <a:gd name="T17" fmla="*/ 46 h 1497"/>
                    <a:gd name="T18" fmla="*/ 546 w 1368"/>
                    <a:gd name="T19" fmla="*/ 16 h 1497"/>
                    <a:gd name="T20" fmla="*/ 648 w 1368"/>
                    <a:gd name="T21" fmla="*/ 0 h 1497"/>
                    <a:gd name="T22" fmla="*/ 720 w 1368"/>
                    <a:gd name="T23" fmla="*/ 0 h 1497"/>
                    <a:gd name="T24" fmla="*/ 822 w 1368"/>
                    <a:gd name="T25" fmla="*/ 16 h 1497"/>
                    <a:gd name="T26" fmla="*/ 920 w 1368"/>
                    <a:gd name="T27" fmla="*/ 46 h 1497"/>
                    <a:gd name="T28" fmla="*/ 1010 w 1368"/>
                    <a:gd name="T29" fmla="*/ 90 h 1497"/>
                    <a:gd name="T30" fmla="*/ 1094 w 1368"/>
                    <a:gd name="T31" fmla="*/ 148 h 1497"/>
                    <a:gd name="T32" fmla="*/ 1168 w 1368"/>
                    <a:gd name="T33" fmla="*/ 220 h 1497"/>
                    <a:gd name="T34" fmla="*/ 1232 w 1368"/>
                    <a:gd name="T35" fmla="*/ 300 h 1497"/>
                    <a:gd name="T36" fmla="*/ 1286 w 1368"/>
                    <a:gd name="T37" fmla="*/ 392 h 1497"/>
                    <a:gd name="T38" fmla="*/ 1326 w 1368"/>
                    <a:gd name="T39" fmla="*/ 490 h 1497"/>
                    <a:gd name="T40" fmla="*/ 1354 w 1368"/>
                    <a:gd name="T41" fmla="*/ 598 h 1497"/>
                    <a:gd name="T42" fmla="*/ 1368 w 1368"/>
                    <a:gd name="T43" fmla="*/ 710 h 1497"/>
                    <a:gd name="T44" fmla="*/ 1368 w 1368"/>
                    <a:gd name="T45" fmla="*/ 786 h 1497"/>
                    <a:gd name="T46" fmla="*/ 1354 w 1368"/>
                    <a:gd name="T47" fmla="*/ 898 h 1497"/>
                    <a:gd name="T48" fmla="*/ 1326 w 1368"/>
                    <a:gd name="T49" fmla="*/ 1006 h 1497"/>
                    <a:gd name="T50" fmla="*/ 1286 w 1368"/>
                    <a:gd name="T51" fmla="*/ 1104 h 1497"/>
                    <a:gd name="T52" fmla="*/ 1232 w 1368"/>
                    <a:gd name="T53" fmla="*/ 1196 h 1497"/>
                    <a:gd name="T54" fmla="*/ 1168 w 1368"/>
                    <a:gd name="T55" fmla="*/ 1276 h 1497"/>
                    <a:gd name="T56" fmla="*/ 1094 w 1368"/>
                    <a:gd name="T57" fmla="*/ 1349 h 1497"/>
                    <a:gd name="T58" fmla="*/ 1010 w 1368"/>
                    <a:gd name="T59" fmla="*/ 1407 h 1497"/>
                    <a:gd name="T60" fmla="*/ 920 w 1368"/>
                    <a:gd name="T61" fmla="*/ 1451 h 1497"/>
                    <a:gd name="T62" fmla="*/ 822 w 1368"/>
                    <a:gd name="T63" fmla="*/ 1481 h 1497"/>
                    <a:gd name="T64" fmla="*/ 720 w 1368"/>
                    <a:gd name="T65" fmla="*/ 1497 h 1497"/>
                    <a:gd name="T66" fmla="*/ 648 w 1368"/>
                    <a:gd name="T67" fmla="*/ 1497 h 1497"/>
                    <a:gd name="T68" fmla="*/ 546 w 1368"/>
                    <a:gd name="T69" fmla="*/ 1481 h 1497"/>
                    <a:gd name="T70" fmla="*/ 448 w 1368"/>
                    <a:gd name="T71" fmla="*/ 1451 h 1497"/>
                    <a:gd name="T72" fmla="*/ 358 w 1368"/>
                    <a:gd name="T73" fmla="*/ 1407 h 1497"/>
                    <a:gd name="T74" fmla="*/ 274 w 1368"/>
                    <a:gd name="T75" fmla="*/ 1349 h 1497"/>
                    <a:gd name="T76" fmla="*/ 200 w 1368"/>
                    <a:gd name="T77" fmla="*/ 1276 h 1497"/>
                    <a:gd name="T78" fmla="*/ 136 w 1368"/>
                    <a:gd name="T79" fmla="*/ 1196 h 1497"/>
                    <a:gd name="T80" fmla="*/ 82 w 1368"/>
                    <a:gd name="T81" fmla="*/ 1104 h 1497"/>
                    <a:gd name="T82" fmla="*/ 42 w 1368"/>
                    <a:gd name="T83" fmla="*/ 1006 h 1497"/>
                    <a:gd name="T84" fmla="*/ 14 w 1368"/>
                    <a:gd name="T85" fmla="*/ 898 h 1497"/>
                    <a:gd name="T86" fmla="*/ 0 w 1368"/>
                    <a:gd name="T87" fmla="*/ 786 h 1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68" h="1497">
                      <a:moveTo>
                        <a:pt x="0" y="748"/>
                      </a:moveTo>
                      <a:lnTo>
                        <a:pt x="0" y="748"/>
                      </a:lnTo>
                      <a:lnTo>
                        <a:pt x="0" y="710"/>
                      </a:lnTo>
                      <a:lnTo>
                        <a:pt x="4" y="672"/>
                      </a:lnTo>
                      <a:lnTo>
                        <a:pt x="8" y="634"/>
                      </a:lnTo>
                      <a:lnTo>
                        <a:pt x="14" y="598"/>
                      </a:lnTo>
                      <a:lnTo>
                        <a:pt x="22" y="562"/>
                      </a:lnTo>
                      <a:lnTo>
                        <a:pt x="30" y="526"/>
                      </a:lnTo>
                      <a:lnTo>
                        <a:pt x="42" y="490"/>
                      </a:lnTo>
                      <a:lnTo>
                        <a:pt x="54" y="456"/>
                      </a:lnTo>
                      <a:lnTo>
                        <a:pt x="68" y="424"/>
                      </a:lnTo>
                      <a:lnTo>
                        <a:pt x="82" y="392"/>
                      </a:lnTo>
                      <a:lnTo>
                        <a:pt x="100" y="360"/>
                      </a:lnTo>
                      <a:lnTo>
                        <a:pt x="116" y="330"/>
                      </a:lnTo>
                      <a:lnTo>
                        <a:pt x="136" y="300"/>
                      </a:lnTo>
                      <a:lnTo>
                        <a:pt x="156" y="272"/>
                      </a:lnTo>
                      <a:lnTo>
                        <a:pt x="178" y="246"/>
                      </a:lnTo>
                      <a:lnTo>
                        <a:pt x="200" y="220"/>
                      </a:lnTo>
                      <a:lnTo>
                        <a:pt x="224" y="194"/>
                      </a:lnTo>
                      <a:lnTo>
                        <a:pt x="248" y="170"/>
                      </a:lnTo>
                      <a:lnTo>
                        <a:pt x="274" y="148"/>
                      </a:lnTo>
                      <a:lnTo>
                        <a:pt x="302" y="128"/>
                      </a:lnTo>
                      <a:lnTo>
                        <a:pt x="330" y="108"/>
                      </a:lnTo>
                      <a:lnTo>
                        <a:pt x="358" y="90"/>
                      </a:lnTo>
                      <a:lnTo>
                        <a:pt x="388" y="74"/>
                      </a:lnTo>
                      <a:lnTo>
                        <a:pt x="418" y="58"/>
                      </a:lnTo>
                      <a:lnTo>
                        <a:pt x="448" y="46"/>
                      </a:lnTo>
                      <a:lnTo>
                        <a:pt x="480" y="34"/>
                      </a:lnTo>
                      <a:lnTo>
                        <a:pt x="514" y="24"/>
                      </a:lnTo>
                      <a:lnTo>
                        <a:pt x="546" y="16"/>
                      </a:lnTo>
                      <a:lnTo>
                        <a:pt x="580" y="8"/>
                      </a:lnTo>
                      <a:lnTo>
                        <a:pt x="614" y="4"/>
                      </a:lnTo>
                      <a:lnTo>
                        <a:pt x="648" y="0"/>
                      </a:lnTo>
                      <a:lnTo>
                        <a:pt x="684" y="0"/>
                      </a:lnTo>
                      <a:lnTo>
                        <a:pt x="684" y="0"/>
                      </a:lnTo>
                      <a:lnTo>
                        <a:pt x="720" y="0"/>
                      </a:lnTo>
                      <a:lnTo>
                        <a:pt x="754" y="4"/>
                      </a:lnTo>
                      <a:lnTo>
                        <a:pt x="788" y="8"/>
                      </a:lnTo>
                      <a:lnTo>
                        <a:pt x="822" y="16"/>
                      </a:lnTo>
                      <a:lnTo>
                        <a:pt x="854" y="24"/>
                      </a:lnTo>
                      <a:lnTo>
                        <a:pt x="888" y="34"/>
                      </a:lnTo>
                      <a:lnTo>
                        <a:pt x="920" y="46"/>
                      </a:lnTo>
                      <a:lnTo>
                        <a:pt x="950" y="58"/>
                      </a:lnTo>
                      <a:lnTo>
                        <a:pt x="980" y="74"/>
                      </a:lnTo>
                      <a:lnTo>
                        <a:pt x="1010" y="90"/>
                      </a:lnTo>
                      <a:lnTo>
                        <a:pt x="1038" y="108"/>
                      </a:lnTo>
                      <a:lnTo>
                        <a:pt x="1066" y="128"/>
                      </a:lnTo>
                      <a:lnTo>
                        <a:pt x="1094" y="148"/>
                      </a:lnTo>
                      <a:lnTo>
                        <a:pt x="1120" y="170"/>
                      </a:lnTo>
                      <a:lnTo>
                        <a:pt x="1144" y="194"/>
                      </a:lnTo>
                      <a:lnTo>
                        <a:pt x="1168" y="220"/>
                      </a:lnTo>
                      <a:lnTo>
                        <a:pt x="1190" y="246"/>
                      </a:lnTo>
                      <a:lnTo>
                        <a:pt x="1212" y="272"/>
                      </a:lnTo>
                      <a:lnTo>
                        <a:pt x="1232" y="300"/>
                      </a:lnTo>
                      <a:lnTo>
                        <a:pt x="1252" y="330"/>
                      </a:lnTo>
                      <a:lnTo>
                        <a:pt x="1268" y="360"/>
                      </a:lnTo>
                      <a:lnTo>
                        <a:pt x="1286" y="392"/>
                      </a:lnTo>
                      <a:lnTo>
                        <a:pt x="1300" y="424"/>
                      </a:lnTo>
                      <a:lnTo>
                        <a:pt x="1314" y="456"/>
                      </a:lnTo>
                      <a:lnTo>
                        <a:pt x="1326" y="490"/>
                      </a:lnTo>
                      <a:lnTo>
                        <a:pt x="1338" y="526"/>
                      </a:lnTo>
                      <a:lnTo>
                        <a:pt x="1346" y="562"/>
                      </a:lnTo>
                      <a:lnTo>
                        <a:pt x="1354" y="598"/>
                      </a:lnTo>
                      <a:lnTo>
                        <a:pt x="1360" y="634"/>
                      </a:lnTo>
                      <a:lnTo>
                        <a:pt x="1364" y="672"/>
                      </a:lnTo>
                      <a:lnTo>
                        <a:pt x="1368" y="710"/>
                      </a:lnTo>
                      <a:lnTo>
                        <a:pt x="1368" y="748"/>
                      </a:lnTo>
                      <a:lnTo>
                        <a:pt x="1368" y="748"/>
                      </a:lnTo>
                      <a:lnTo>
                        <a:pt x="1368" y="786"/>
                      </a:lnTo>
                      <a:lnTo>
                        <a:pt x="1364" y="824"/>
                      </a:lnTo>
                      <a:lnTo>
                        <a:pt x="1360" y="862"/>
                      </a:lnTo>
                      <a:lnTo>
                        <a:pt x="1354" y="898"/>
                      </a:lnTo>
                      <a:lnTo>
                        <a:pt x="1346" y="934"/>
                      </a:lnTo>
                      <a:lnTo>
                        <a:pt x="1338" y="970"/>
                      </a:lnTo>
                      <a:lnTo>
                        <a:pt x="1326" y="1006"/>
                      </a:lnTo>
                      <a:lnTo>
                        <a:pt x="1314" y="1040"/>
                      </a:lnTo>
                      <a:lnTo>
                        <a:pt x="1300" y="1072"/>
                      </a:lnTo>
                      <a:lnTo>
                        <a:pt x="1286" y="1104"/>
                      </a:lnTo>
                      <a:lnTo>
                        <a:pt x="1268" y="1136"/>
                      </a:lnTo>
                      <a:lnTo>
                        <a:pt x="1252" y="1166"/>
                      </a:lnTo>
                      <a:lnTo>
                        <a:pt x="1232" y="1196"/>
                      </a:lnTo>
                      <a:lnTo>
                        <a:pt x="1212" y="1224"/>
                      </a:lnTo>
                      <a:lnTo>
                        <a:pt x="1190" y="1250"/>
                      </a:lnTo>
                      <a:lnTo>
                        <a:pt x="1168" y="1276"/>
                      </a:lnTo>
                      <a:lnTo>
                        <a:pt x="1144" y="1302"/>
                      </a:lnTo>
                      <a:lnTo>
                        <a:pt x="1120" y="1326"/>
                      </a:lnTo>
                      <a:lnTo>
                        <a:pt x="1094" y="1349"/>
                      </a:lnTo>
                      <a:lnTo>
                        <a:pt x="1066" y="1369"/>
                      </a:lnTo>
                      <a:lnTo>
                        <a:pt x="1038" y="1389"/>
                      </a:lnTo>
                      <a:lnTo>
                        <a:pt x="1010" y="1407"/>
                      </a:lnTo>
                      <a:lnTo>
                        <a:pt x="980" y="1423"/>
                      </a:lnTo>
                      <a:lnTo>
                        <a:pt x="950" y="1439"/>
                      </a:lnTo>
                      <a:lnTo>
                        <a:pt x="920" y="1451"/>
                      </a:lnTo>
                      <a:lnTo>
                        <a:pt x="888" y="1463"/>
                      </a:lnTo>
                      <a:lnTo>
                        <a:pt x="854" y="1473"/>
                      </a:lnTo>
                      <a:lnTo>
                        <a:pt x="822" y="1481"/>
                      </a:lnTo>
                      <a:lnTo>
                        <a:pt x="788" y="1489"/>
                      </a:lnTo>
                      <a:lnTo>
                        <a:pt x="754" y="1493"/>
                      </a:lnTo>
                      <a:lnTo>
                        <a:pt x="720" y="1497"/>
                      </a:lnTo>
                      <a:lnTo>
                        <a:pt x="684" y="1497"/>
                      </a:lnTo>
                      <a:lnTo>
                        <a:pt x="684" y="1497"/>
                      </a:lnTo>
                      <a:lnTo>
                        <a:pt x="648" y="1497"/>
                      </a:lnTo>
                      <a:lnTo>
                        <a:pt x="614" y="1493"/>
                      </a:lnTo>
                      <a:lnTo>
                        <a:pt x="580" y="1489"/>
                      </a:lnTo>
                      <a:lnTo>
                        <a:pt x="546" y="1481"/>
                      </a:lnTo>
                      <a:lnTo>
                        <a:pt x="514" y="1473"/>
                      </a:lnTo>
                      <a:lnTo>
                        <a:pt x="480" y="1463"/>
                      </a:lnTo>
                      <a:lnTo>
                        <a:pt x="448" y="1451"/>
                      </a:lnTo>
                      <a:lnTo>
                        <a:pt x="418" y="1439"/>
                      </a:lnTo>
                      <a:lnTo>
                        <a:pt x="388" y="1423"/>
                      </a:lnTo>
                      <a:lnTo>
                        <a:pt x="358" y="1407"/>
                      </a:lnTo>
                      <a:lnTo>
                        <a:pt x="330" y="1389"/>
                      </a:lnTo>
                      <a:lnTo>
                        <a:pt x="302" y="1369"/>
                      </a:lnTo>
                      <a:lnTo>
                        <a:pt x="274" y="1349"/>
                      </a:lnTo>
                      <a:lnTo>
                        <a:pt x="248" y="1326"/>
                      </a:lnTo>
                      <a:lnTo>
                        <a:pt x="224" y="1302"/>
                      </a:lnTo>
                      <a:lnTo>
                        <a:pt x="200" y="1276"/>
                      </a:lnTo>
                      <a:lnTo>
                        <a:pt x="178" y="1250"/>
                      </a:lnTo>
                      <a:lnTo>
                        <a:pt x="156" y="1224"/>
                      </a:lnTo>
                      <a:lnTo>
                        <a:pt x="136" y="1196"/>
                      </a:lnTo>
                      <a:lnTo>
                        <a:pt x="116" y="1166"/>
                      </a:lnTo>
                      <a:lnTo>
                        <a:pt x="100" y="1136"/>
                      </a:lnTo>
                      <a:lnTo>
                        <a:pt x="82" y="1104"/>
                      </a:lnTo>
                      <a:lnTo>
                        <a:pt x="68" y="1072"/>
                      </a:lnTo>
                      <a:lnTo>
                        <a:pt x="54" y="1040"/>
                      </a:lnTo>
                      <a:lnTo>
                        <a:pt x="42" y="1006"/>
                      </a:lnTo>
                      <a:lnTo>
                        <a:pt x="30" y="970"/>
                      </a:lnTo>
                      <a:lnTo>
                        <a:pt x="22" y="934"/>
                      </a:lnTo>
                      <a:lnTo>
                        <a:pt x="14" y="898"/>
                      </a:lnTo>
                      <a:lnTo>
                        <a:pt x="8" y="862"/>
                      </a:lnTo>
                      <a:lnTo>
                        <a:pt x="4" y="824"/>
                      </a:lnTo>
                      <a:lnTo>
                        <a:pt x="0" y="786"/>
                      </a:lnTo>
                      <a:lnTo>
                        <a:pt x="0" y="748"/>
                      </a:lnTo>
                      <a:lnTo>
                        <a:pt x="0" y="748"/>
                      </a:lnTo>
                      <a:close/>
                    </a:path>
                  </a:pathLst>
                </a:custGeom>
                <a:solidFill>
                  <a:srgbClr val="EEA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3" name="Freeform 162">
                  <a:extLst>
                    <a:ext uri="{FF2B5EF4-FFF2-40B4-BE49-F238E27FC236}">
                      <a16:creationId xmlns:a16="http://schemas.microsoft.com/office/drawing/2014/main" id="{A1C80D5A-0DA5-48B1-B242-1D6B7B3B47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6" y="1776"/>
                  <a:ext cx="688" cy="504"/>
                </a:xfrm>
                <a:custGeom>
                  <a:avLst/>
                  <a:gdLst>
                    <a:gd name="T0" fmla="*/ 16 w 688"/>
                    <a:gd name="T1" fmla="*/ 472 h 504"/>
                    <a:gd name="T2" fmla="*/ 104 w 688"/>
                    <a:gd name="T3" fmla="*/ 368 h 504"/>
                    <a:gd name="T4" fmla="*/ 14 w 688"/>
                    <a:gd name="T5" fmla="*/ 352 h 504"/>
                    <a:gd name="T6" fmla="*/ 0 w 688"/>
                    <a:gd name="T7" fmla="*/ 346 h 504"/>
                    <a:gd name="T8" fmla="*/ 0 w 688"/>
                    <a:gd name="T9" fmla="*/ 344 h 504"/>
                    <a:gd name="T10" fmla="*/ 26 w 688"/>
                    <a:gd name="T11" fmla="*/ 332 h 504"/>
                    <a:gd name="T12" fmla="*/ 152 w 688"/>
                    <a:gd name="T13" fmla="*/ 288 h 504"/>
                    <a:gd name="T14" fmla="*/ 136 w 688"/>
                    <a:gd name="T15" fmla="*/ 208 h 504"/>
                    <a:gd name="T16" fmla="*/ 208 w 688"/>
                    <a:gd name="T17" fmla="*/ 160 h 504"/>
                    <a:gd name="T18" fmla="*/ 200 w 688"/>
                    <a:gd name="T19" fmla="*/ 24 h 504"/>
                    <a:gd name="T20" fmla="*/ 288 w 688"/>
                    <a:gd name="T21" fmla="*/ 122 h 504"/>
                    <a:gd name="T22" fmla="*/ 302 w 688"/>
                    <a:gd name="T23" fmla="*/ 136 h 504"/>
                    <a:gd name="T24" fmla="*/ 304 w 688"/>
                    <a:gd name="T25" fmla="*/ 136 h 504"/>
                    <a:gd name="T26" fmla="*/ 320 w 688"/>
                    <a:gd name="T27" fmla="*/ 64 h 504"/>
                    <a:gd name="T28" fmla="*/ 352 w 688"/>
                    <a:gd name="T29" fmla="*/ 128 h 504"/>
                    <a:gd name="T30" fmla="*/ 364 w 688"/>
                    <a:gd name="T31" fmla="*/ 108 h 504"/>
                    <a:gd name="T32" fmla="*/ 404 w 688"/>
                    <a:gd name="T33" fmla="*/ 40 h 504"/>
                    <a:gd name="T34" fmla="*/ 428 w 688"/>
                    <a:gd name="T35" fmla="*/ 14 h 504"/>
                    <a:gd name="T36" fmla="*/ 432 w 688"/>
                    <a:gd name="T37" fmla="*/ 16 h 504"/>
                    <a:gd name="T38" fmla="*/ 442 w 688"/>
                    <a:gd name="T39" fmla="*/ 108 h 504"/>
                    <a:gd name="T40" fmla="*/ 448 w 688"/>
                    <a:gd name="T41" fmla="*/ 184 h 504"/>
                    <a:gd name="T42" fmla="*/ 530 w 688"/>
                    <a:gd name="T43" fmla="*/ 126 h 504"/>
                    <a:gd name="T44" fmla="*/ 544 w 688"/>
                    <a:gd name="T45" fmla="*/ 114 h 504"/>
                    <a:gd name="T46" fmla="*/ 544 w 688"/>
                    <a:gd name="T47" fmla="*/ 112 h 504"/>
                    <a:gd name="T48" fmla="*/ 540 w 688"/>
                    <a:gd name="T49" fmla="*/ 114 h 504"/>
                    <a:gd name="T50" fmla="*/ 510 w 688"/>
                    <a:gd name="T51" fmla="*/ 168 h 504"/>
                    <a:gd name="T52" fmla="*/ 648 w 688"/>
                    <a:gd name="T53" fmla="*/ 192 h 504"/>
                    <a:gd name="T54" fmla="*/ 688 w 688"/>
                    <a:gd name="T55" fmla="*/ 328 h 504"/>
                    <a:gd name="T56" fmla="*/ 598 w 688"/>
                    <a:gd name="T57" fmla="*/ 364 h 504"/>
                    <a:gd name="T58" fmla="*/ 514 w 688"/>
                    <a:gd name="T59" fmla="*/ 402 h 504"/>
                    <a:gd name="T60" fmla="*/ 504 w 688"/>
                    <a:gd name="T61" fmla="*/ 408 h 504"/>
                    <a:gd name="T62" fmla="*/ 510 w 688"/>
                    <a:gd name="T63" fmla="*/ 414 h 504"/>
                    <a:gd name="T64" fmla="*/ 586 w 688"/>
                    <a:gd name="T65" fmla="*/ 450 h 504"/>
                    <a:gd name="T66" fmla="*/ 520 w 688"/>
                    <a:gd name="T67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88" h="504">
                      <a:moveTo>
                        <a:pt x="160" y="472"/>
                      </a:moveTo>
                      <a:lnTo>
                        <a:pt x="16" y="472"/>
                      </a:lnTo>
                      <a:lnTo>
                        <a:pt x="104" y="368"/>
                      </a:lnTo>
                      <a:lnTo>
                        <a:pt x="104" y="368"/>
                      </a:lnTo>
                      <a:lnTo>
                        <a:pt x="50" y="358"/>
                      </a:lnTo>
                      <a:lnTo>
                        <a:pt x="14" y="352"/>
                      </a:lnTo>
                      <a:lnTo>
                        <a:pt x="4" y="348"/>
                      </a:lnTo>
                      <a:lnTo>
                        <a:pt x="0" y="346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8" y="340"/>
                      </a:lnTo>
                      <a:lnTo>
                        <a:pt x="26" y="332"/>
                      </a:lnTo>
                      <a:lnTo>
                        <a:pt x="78" y="312"/>
                      </a:lnTo>
                      <a:lnTo>
                        <a:pt x="152" y="288"/>
                      </a:lnTo>
                      <a:lnTo>
                        <a:pt x="16" y="208"/>
                      </a:lnTo>
                      <a:lnTo>
                        <a:pt x="136" y="208"/>
                      </a:lnTo>
                      <a:lnTo>
                        <a:pt x="104" y="112"/>
                      </a:lnTo>
                      <a:lnTo>
                        <a:pt x="208" y="160"/>
                      </a:lnTo>
                      <a:lnTo>
                        <a:pt x="200" y="24"/>
                      </a:lnTo>
                      <a:lnTo>
                        <a:pt x="200" y="24"/>
                      </a:lnTo>
                      <a:lnTo>
                        <a:pt x="252" y="82"/>
                      </a:lnTo>
                      <a:lnTo>
                        <a:pt x="288" y="122"/>
                      </a:lnTo>
                      <a:lnTo>
                        <a:pt x="300" y="134"/>
                      </a:lnTo>
                      <a:lnTo>
                        <a:pt x="302" y="136"/>
                      </a:lnTo>
                      <a:lnTo>
                        <a:pt x="304" y="136"/>
                      </a:lnTo>
                      <a:lnTo>
                        <a:pt x="304" y="136"/>
                      </a:lnTo>
                      <a:lnTo>
                        <a:pt x="310" y="112"/>
                      </a:lnTo>
                      <a:lnTo>
                        <a:pt x="320" y="64"/>
                      </a:lnTo>
                      <a:lnTo>
                        <a:pt x="336" y="0"/>
                      </a:lnTo>
                      <a:lnTo>
                        <a:pt x="352" y="128"/>
                      </a:lnTo>
                      <a:lnTo>
                        <a:pt x="352" y="128"/>
                      </a:lnTo>
                      <a:lnTo>
                        <a:pt x="364" y="108"/>
                      </a:lnTo>
                      <a:lnTo>
                        <a:pt x="390" y="62"/>
                      </a:lnTo>
                      <a:lnTo>
                        <a:pt x="404" y="40"/>
                      </a:lnTo>
                      <a:lnTo>
                        <a:pt x="418" y="24"/>
                      </a:lnTo>
                      <a:lnTo>
                        <a:pt x="428" y="14"/>
                      </a:lnTo>
                      <a:lnTo>
                        <a:pt x="430" y="14"/>
                      </a:lnTo>
                      <a:lnTo>
                        <a:pt x="432" y="16"/>
                      </a:lnTo>
                      <a:lnTo>
                        <a:pt x="432" y="16"/>
                      </a:lnTo>
                      <a:lnTo>
                        <a:pt x="442" y="108"/>
                      </a:lnTo>
                      <a:lnTo>
                        <a:pt x="448" y="184"/>
                      </a:lnTo>
                      <a:lnTo>
                        <a:pt x="448" y="184"/>
                      </a:lnTo>
                      <a:lnTo>
                        <a:pt x="498" y="150"/>
                      </a:lnTo>
                      <a:lnTo>
                        <a:pt x="530" y="126"/>
                      </a:lnTo>
                      <a:lnTo>
                        <a:pt x="542" y="118"/>
                      </a:lnTo>
                      <a:lnTo>
                        <a:pt x="544" y="114"/>
                      </a:lnTo>
                      <a:lnTo>
                        <a:pt x="544" y="112"/>
                      </a:lnTo>
                      <a:lnTo>
                        <a:pt x="544" y="112"/>
                      </a:lnTo>
                      <a:lnTo>
                        <a:pt x="542" y="112"/>
                      </a:lnTo>
                      <a:lnTo>
                        <a:pt x="540" y="114"/>
                      </a:lnTo>
                      <a:lnTo>
                        <a:pt x="532" y="128"/>
                      </a:lnTo>
                      <a:lnTo>
                        <a:pt x="510" y="168"/>
                      </a:lnTo>
                      <a:lnTo>
                        <a:pt x="480" y="232"/>
                      </a:lnTo>
                      <a:lnTo>
                        <a:pt x="648" y="192"/>
                      </a:lnTo>
                      <a:lnTo>
                        <a:pt x="552" y="288"/>
                      </a:lnTo>
                      <a:lnTo>
                        <a:pt x="688" y="328"/>
                      </a:lnTo>
                      <a:lnTo>
                        <a:pt x="688" y="328"/>
                      </a:lnTo>
                      <a:lnTo>
                        <a:pt x="598" y="364"/>
                      </a:lnTo>
                      <a:lnTo>
                        <a:pt x="534" y="392"/>
                      </a:lnTo>
                      <a:lnTo>
                        <a:pt x="514" y="402"/>
                      </a:lnTo>
                      <a:lnTo>
                        <a:pt x="504" y="408"/>
                      </a:lnTo>
                      <a:lnTo>
                        <a:pt x="504" y="408"/>
                      </a:lnTo>
                      <a:lnTo>
                        <a:pt x="506" y="410"/>
                      </a:lnTo>
                      <a:lnTo>
                        <a:pt x="510" y="414"/>
                      </a:lnTo>
                      <a:lnTo>
                        <a:pt x="528" y="424"/>
                      </a:lnTo>
                      <a:lnTo>
                        <a:pt x="586" y="450"/>
                      </a:lnTo>
                      <a:lnTo>
                        <a:pt x="672" y="488"/>
                      </a:lnTo>
                      <a:lnTo>
                        <a:pt x="520" y="504"/>
                      </a:lnTo>
                      <a:lnTo>
                        <a:pt x="160" y="472"/>
                      </a:lnTo>
                      <a:close/>
                    </a:path>
                  </a:pathLst>
                </a:custGeom>
                <a:solidFill>
                  <a:srgbClr val="E30E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4" name="Freeform 163">
                  <a:extLst>
                    <a:ext uri="{FF2B5EF4-FFF2-40B4-BE49-F238E27FC236}">
                      <a16:creationId xmlns:a16="http://schemas.microsoft.com/office/drawing/2014/main" id="{6658F569-E5BC-4692-A8F4-3801BB3A12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8" y="2120"/>
                  <a:ext cx="1456" cy="1105"/>
                </a:xfrm>
                <a:custGeom>
                  <a:avLst/>
                  <a:gdLst>
                    <a:gd name="T0" fmla="*/ 2 w 1456"/>
                    <a:gd name="T1" fmla="*/ 386 h 1105"/>
                    <a:gd name="T2" fmla="*/ 18 w 1456"/>
                    <a:gd name="T3" fmla="*/ 384 h 1105"/>
                    <a:gd name="T4" fmla="*/ 86 w 1456"/>
                    <a:gd name="T5" fmla="*/ 356 h 1105"/>
                    <a:gd name="T6" fmla="*/ 192 w 1456"/>
                    <a:gd name="T7" fmla="*/ 302 h 1105"/>
                    <a:gd name="T8" fmla="*/ 314 w 1456"/>
                    <a:gd name="T9" fmla="*/ 228 h 1105"/>
                    <a:gd name="T10" fmla="*/ 374 w 1456"/>
                    <a:gd name="T11" fmla="*/ 186 h 1105"/>
                    <a:gd name="T12" fmla="*/ 488 w 1456"/>
                    <a:gd name="T13" fmla="*/ 106 h 1105"/>
                    <a:gd name="T14" fmla="*/ 592 w 1456"/>
                    <a:gd name="T15" fmla="*/ 44 h 1105"/>
                    <a:gd name="T16" fmla="*/ 640 w 1456"/>
                    <a:gd name="T17" fmla="*/ 20 h 1105"/>
                    <a:gd name="T18" fmla="*/ 682 w 1456"/>
                    <a:gd name="T19" fmla="*/ 6 h 1105"/>
                    <a:gd name="T20" fmla="*/ 720 w 1456"/>
                    <a:gd name="T21" fmla="*/ 0 h 1105"/>
                    <a:gd name="T22" fmla="*/ 754 w 1456"/>
                    <a:gd name="T23" fmla="*/ 4 h 1105"/>
                    <a:gd name="T24" fmla="*/ 774 w 1456"/>
                    <a:gd name="T25" fmla="*/ 10 h 1105"/>
                    <a:gd name="T26" fmla="*/ 856 w 1456"/>
                    <a:gd name="T27" fmla="*/ 52 h 1105"/>
                    <a:gd name="T28" fmla="*/ 998 w 1456"/>
                    <a:gd name="T29" fmla="*/ 136 h 1105"/>
                    <a:gd name="T30" fmla="*/ 1180 w 1456"/>
                    <a:gd name="T31" fmla="*/ 250 h 1105"/>
                    <a:gd name="T32" fmla="*/ 1292 w 1456"/>
                    <a:gd name="T33" fmla="*/ 306 h 1105"/>
                    <a:gd name="T34" fmla="*/ 1398 w 1456"/>
                    <a:gd name="T35" fmla="*/ 362 h 1105"/>
                    <a:gd name="T36" fmla="*/ 1410 w 1456"/>
                    <a:gd name="T37" fmla="*/ 370 h 1105"/>
                    <a:gd name="T38" fmla="*/ 1430 w 1456"/>
                    <a:gd name="T39" fmla="*/ 402 h 1105"/>
                    <a:gd name="T40" fmla="*/ 1448 w 1456"/>
                    <a:gd name="T41" fmla="*/ 442 h 1105"/>
                    <a:gd name="T42" fmla="*/ 1456 w 1456"/>
                    <a:gd name="T43" fmla="*/ 488 h 1105"/>
                    <a:gd name="T44" fmla="*/ 1454 w 1456"/>
                    <a:gd name="T45" fmla="*/ 514 h 1105"/>
                    <a:gd name="T46" fmla="*/ 1446 w 1456"/>
                    <a:gd name="T47" fmla="*/ 548 h 1105"/>
                    <a:gd name="T48" fmla="*/ 1418 w 1456"/>
                    <a:gd name="T49" fmla="*/ 656 h 1105"/>
                    <a:gd name="T50" fmla="*/ 1396 w 1456"/>
                    <a:gd name="T51" fmla="*/ 718 h 1105"/>
                    <a:gd name="T52" fmla="*/ 1364 w 1456"/>
                    <a:gd name="T53" fmla="*/ 782 h 1105"/>
                    <a:gd name="T54" fmla="*/ 1326 w 1456"/>
                    <a:gd name="T55" fmla="*/ 842 h 1105"/>
                    <a:gd name="T56" fmla="*/ 1280 w 1456"/>
                    <a:gd name="T57" fmla="*/ 892 h 1105"/>
                    <a:gd name="T58" fmla="*/ 1238 w 1456"/>
                    <a:gd name="T59" fmla="*/ 921 h 1105"/>
                    <a:gd name="T60" fmla="*/ 1224 w 1456"/>
                    <a:gd name="T61" fmla="*/ 929 h 1105"/>
                    <a:gd name="T62" fmla="*/ 1168 w 1456"/>
                    <a:gd name="T63" fmla="*/ 955 h 1105"/>
                    <a:gd name="T64" fmla="*/ 1036 w 1456"/>
                    <a:gd name="T65" fmla="*/ 1035 h 1105"/>
                    <a:gd name="T66" fmla="*/ 974 w 1456"/>
                    <a:gd name="T67" fmla="*/ 1067 h 1105"/>
                    <a:gd name="T68" fmla="*/ 928 w 1456"/>
                    <a:gd name="T69" fmla="*/ 1083 h 1105"/>
                    <a:gd name="T70" fmla="*/ 874 w 1456"/>
                    <a:gd name="T71" fmla="*/ 1093 h 1105"/>
                    <a:gd name="T72" fmla="*/ 844 w 1456"/>
                    <a:gd name="T73" fmla="*/ 1095 h 1105"/>
                    <a:gd name="T74" fmla="*/ 632 w 1456"/>
                    <a:gd name="T75" fmla="*/ 1105 h 1105"/>
                    <a:gd name="T76" fmla="*/ 496 w 1456"/>
                    <a:gd name="T77" fmla="*/ 1101 h 1105"/>
                    <a:gd name="T78" fmla="*/ 438 w 1456"/>
                    <a:gd name="T79" fmla="*/ 1095 h 1105"/>
                    <a:gd name="T80" fmla="*/ 390 w 1456"/>
                    <a:gd name="T81" fmla="*/ 1083 h 1105"/>
                    <a:gd name="T82" fmla="*/ 356 w 1456"/>
                    <a:gd name="T83" fmla="*/ 1063 h 1105"/>
                    <a:gd name="T84" fmla="*/ 326 w 1456"/>
                    <a:gd name="T85" fmla="*/ 1035 h 1105"/>
                    <a:gd name="T86" fmla="*/ 244 w 1456"/>
                    <a:gd name="T87" fmla="*/ 945 h 1105"/>
                    <a:gd name="T88" fmla="*/ 122 w 1456"/>
                    <a:gd name="T89" fmla="*/ 800 h 1105"/>
                    <a:gd name="T90" fmla="*/ 82 w 1456"/>
                    <a:gd name="T91" fmla="*/ 744 h 1105"/>
                    <a:gd name="T92" fmla="*/ 72 w 1456"/>
                    <a:gd name="T93" fmla="*/ 718 h 1105"/>
                    <a:gd name="T94" fmla="*/ 30 w 1456"/>
                    <a:gd name="T95" fmla="*/ 550 h 1105"/>
                    <a:gd name="T96" fmla="*/ 6 w 1456"/>
                    <a:gd name="T97" fmla="*/ 436 h 1105"/>
                    <a:gd name="T98" fmla="*/ 0 w 1456"/>
                    <a:gd name="T99" fmla="*/ 388 h 1105"/>
                    <a:gd name="T100" fmla="*/ 2 w 1456"/>
                    <a:gd name="T101" fmla="*/ 386 h 1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456" h="1105">
                      <a:moveTo>
                        <a:pt x="2" y="386"/>
                      </a:moveTo>
                      <a:lnTo>
                        <a:pt x="2" y="386"/>
                      </a:lnTo>
                      <a:lnTo>
                        <a:pt x="8" y="386"/>
                      </a:lnTo>
                      <a:lnTo>
                        <a:pt x="18" y="384"/>
                      </a:lnTo>
                      <a:lnTo>
                        <a:pt x="46" y="372"/>
                      </a:lnTo>
                      <a:lnTo>
                        <a:pt x="86" y="356"/>
                      </a:lnTo>
                      <a:lnTo>
                        <a:pt x="136" y="332"/>
                      </a:lnTo>
                      <a:lnTo>
                        <a:pt x="192" y="302"/>
                      </a:lnTo>
                      <a:lnTo>
                        <a:pt x="252" y="268"/>
                      </a:lnTo>
                      <a:lnTo>
                        <a:pt x="314" y="228"/>
                      </a:lnTo>
                      <a:lnTo>
                        <a:pt x="374" y="186"/>
                      </a:lnTo>
                      <a:lnTo>
                        <a:pt x="374" y="186"/>
                      </a:lnTo>
                      <a:lnTo>
                        <a:pt x="432" y="144"/>
                      </a:lnTo>
                      <a:lnTo>
                        <a:pt x="488" y="106"/>
                      </a:lnTo>
                      <a:lnTo>
                        <a:pt x="542" y="72"/>
                      </a:lnTo>
                      <a:lnTo>
                        <a:pt x="592" y="44"/>
                      </a:lnTo>
                      <a:lnTo>
                        <a:pt x="616" y="32"/>
                      </a:lnTo>
                      <a:lnTo>
                        <a:pt x="640" y="20"/>
                      </a:lnTo>
                      <a:lnTo>
                        <a:pt x="662" y="12"/>
                      </a:lnTo>
                      <a:lnTo>
                        <a:pt x="682" y="6"/>
                      </a:lnTo>
                      <a:lnTo>
                        <a:pt x="702" y="2"/>
                      </a:lnTo>
                      <a:lnTo>
                        <a:pt x="720" y="0"/>
                      </a:lnTo>
                      <a:lnTo>
                        <a:pt x="738" y="0"/>
                      </a:lnTo>
                      <a:lnTo>
                        <a:pt x="754" y="4"/>
                      </a:lnTo>
                      <a:lnTo>
                        <a:pt x="754" y="4"/>
                      </a:lnTo>
                      <a:lnTo>
                        <a:pt x="774" y="10"/>
                      </a:lnTo>
                      <a:lnTo>
                        <a:pt x="798" y="22"/>
                      </a:lnTo>
                      <a:lnTo>
                        <a:pt x="856" y="52"/>
                      </a:lnTo>
                      <a:lnTo>
                        <a:pt x="926" y="92"/>
                      </a:lnTo>
                      <a:lnTo>
                        <a:pt x="998" y="136"/>
                      </a:lnTo>
                      <a:lnTo>
                        <a:pt x="1124" y="216"/>
                      </a:lnTo>
                      <a:lnTo>
                        <a:pt x="1180" y="250"/>
                      </a:lnTo>
                      <a:lnTo>
                        <a:pt x="1180" y="250"/>
                      </a:lnTo>
                      <a:lnTo>
                        <a:pt x="1292" y="306"/>
                      </a:lnTo>
                      <a:lnTo>
                        <a:pt x="1370" y="346"/>
                      </a:lnTo>
                      <a:lnTo>
                        <a:pt x="1398" y="362"/>
                      </a:lnTo>
                      <a:lnTo>
                        <a:pt x="1410" y="370"/>
                      </a:lnTo>
                      <a:lnTo>
                        <a:pt x="1410" y="370"/>
                      </a:lnTo>
                      <a:lnTo>
                        <a:pt x="1422" y="388"/>
                      </a:lnTo>
                      <a:lnTo>
                        <a:pt x="1430" y="402"/>
                      </a:lnTo>
                      <a:lnTo>
                        <a:pt x="1440" y="420"/>
                      </a:lnTo>
                      <a:lnTo>
                        <a:pt x="1448" y="442"/>
                      </a:lnTo>
                      <a:lnTo>
                        <a:pt x="1454" y="464"/>
                      </a:lnTo>
                      <a:lnTo>
                        <a:pt x="1456" y="488"/>
                      </a:lnTo>
                      <a:lnTo>
                        <a:pt x="1456" y="500"/>
                      </a:lnTo>
                      <a:lnTo>
                        <a:pt x="1454" y="514"/>
                      </a:lnTo>
                      <a:lnTo>
                        <a:pt x="1454" y="514"/>
                      </a:lnTo>
                      <a:lnTo>
                        <a:pt x="1446" y="548"/>
                      </a:lnTo>
                      <a:lnTo>
                        <a:pt x="1436" y="596"/>
                      </a:lnTo>
                      <a:lnTo>
                        <a:pt x="1418" y="656"/>
                      </a:lnTo>
                      <a:lnTo>
                        <a:pt x="1408" y="686"/>
                      </a:lnTo>
                      <a:lnTo>
                        <a:pt x="1396" y="718"/>
                      </a:lnTo>
                      <a:lnTo>
                        <a:pt x="1380" y="750"/>
                      </a:lnTo>
                      <a:lnTo>
                        <a:pt x="1364" y="782"/>
                      </a:lnTo>
                      <a:lnTo>
                        <a:pt x="1346" y="814"/>
                      </a:lnTo>
                      <a:lnTo>
                        <a:pt x="1326" y="842"/>
                      </a:lnTo>
                      <a:lnTo>
                        <a:pt x="1304" y="868"/>
                      </a:lnTo>
                      <a:lnTo>
                        <a:pt x="1280" y="892"/>
                      </a:lnTo>
                      <a:lnTo>
                        <a:pt x="1254" y="913"/>
                      </a:lnTo>
                      <a:lnTo>
                        <a:pt x="1238" y="921"/>
                      </a:lnTo>
                      <a:lnTo>
                        <a:pt x="1224" y="929"/>
                      </a:lnTo>
                      <a:lnTo>
                        <a:pt x="1224" y="929"/>
                      </a:lnTo>
                      <a:lnTo>
                        <a:pt x="1194" y="941"/>
                      </a:lnTo>
                      <a:lnTo>
                        <a:pt x="1168" y="955"/>
                      </a:lnTo>
                      <a:lnTo>
                        <a:pt x="1120" y="983"/>
                      </a:lnTo>
                      <a:lnTo>
                        <a:pt x="1036" y="1035"/>
                      </a:lnTo>
                      <a:lnTo>
                        <a:pt x="996" y="1057"/>
                      </a:lnTo>
                      <a:lnTo>
                        <a:pt x="974" y="1067"/>
                      </a:lnTo>
                      <a:lnTo>
                        <a:pt x="952" y="1075"/>
                      </a:lnTo>
                      <a:lnTo>
                        <a:pt x="928" y="1083"/>
                      </a:lnTo>
                      <a:lnTo>
                        <a:pt x="902" y="1089"/>
                      </a:lnTo>
                      <a:lnTo>
                        <a:pt x="874" y="1093"/>
                      </a:lnTo>
                      <a:lnTo>
                        <a:pt x="844" y="1095"/>
                      </a:lnTo>
                      <a:lnTo>
                        <a:pt x="844" y="1095"/>
                      </a:lnTo>
                      <a:lnTo>
                        <a:pt x="704" y="1103"/>
                      </a:lnTo>
                      <a:lnTo>
                        <a:pt x="632" y="1105"/>
                      </a:lnTo>
                      <a:lnTo>
                        <a:pt x="562" y="1105"/>
                      </a:lnTo>
                      <a:lnTo>
                        <a:pt x="496" y="1101"/>
                      </a:lnTo>
                      <a:lnTo>
                        <a:pt x="466" y="1099"/>
                      </a:lnTo>
                      <a:lnTo>
                        <a:pt x="438" y="1095"/>
                      </a:lnTo>
                      <a:lnTo>
                        <a:pt x="412" y="1089"/>
                      </a:lnTo>
                      <a:lnTo>
                        <a:pt x="390" y="1083"/>
                      </a:lnTo>
                      <a:lnTo>
                        <a:pt x="372" y="1073"/>
                      </a:lnTo>
                      <a:lnTo>
                        <a:pt x="356" y="1063"/>
                      </a:lnTo>
                      <a:lnTo>
                        <a:pt x="356" y="1063"/>
                      </a:lnTo>
                      <a:lnTo>
                        <a:pt x="326" y="1035"/>
                      </a:lnTo>
                      <a:lnTo>
                        <a:pt x="286" y="993"/>
                      </a:lnTo>
                      <a:lnTo>
                        <a:pt x="244" y="945"/>
                      </a:lnTo>
                      <a:lnTo>
                        <a:pt x="200" y="894"/>
                      </a:lnTo>
                      <a:lnTo>
                        <a:pt x="122" y="800"/>
                      </a:lnTo>
                      <a:lnTo>
                        <a:pt x="96" y="766"/>
                      </a:lnTo>
                      <a:lnTo>
                        <a:pt x="82" y="744"/>
                      </a:lnTo>
                      <a:lnTo>
                        <a:pt x="82" y="744"/>
                      </a:lnTo>
                      <a:lnTo>
                        <a:pt x="72" y="718"/>
                      </a:lnTo>
                      <a:lnTo>
                        <a:pt x="60" y="672"/>
                      </a:lnTo>
                      <a:lnTo>
                        <a:pt x="30" y="550"/>
                      </a:lnTo>
                      <a:lnTo>
                        <a:pt x="16" y="488"/>
                      </a:lnTo>
                      <a:lnTo>
                        <a:pt x="6" y="436"/>
                      </a:lnTo>
                      <a:lnTo>
                        <a:pt x="0" y="398"/>
                      </a:lnTo>
                      <a:lnTo>
                        <a:pt x="0" y="388"/>
                      </a:lnTo>
                      <a:lnTo>
                        <a:pt x="2" y="386"/>
                      </a:lnTo>
                      <a:lnTo>
                        <a:pt x="2" y="386"/>
                      </a:lnTo>
                      <a:lnTo>
                        <a:pt x="2" y="386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5" name="Freeform 164">
                  <a:extLst>
                    <a:ext uri="{FF2B5EF4-FFF2-40B4-BE49-F238E27FC236}">
                      <a16:creationId xmlns:a16="http://schemas.microsoft.com/office/drawing/2014/main" id="{6D89D159-C981-47CA-BA7B-491FCA94F2E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68" y="1512"/>
                  <a:ext cx="1688" cy="1833"/>
                </a:xfrm>
                <a:custGeom>
                  <a:avLst/>
                  <a:gdLst>
                    <a:gd name="T0" fmla="*/ 10 w 1688"/>
                    <a:gd name="T1" fmla="*/ 1056 h 1833"/>
                    <a:gd name="T2" fmla="*/ 66 w 1688"/>
                    <a:gd name="T3" fmla="*/ 1272 h 1833"/>
                    <a:gd name="T4" fmla="*/ 168 w 1688"/>
                    <a:gd name="T5" fmla="*/ 1464 h 1833"/>
                    <a:gd name="T6" fmla="*/ 308 w 1688"/>
                    <a:gd name="T7" fmla="*/ 1623 h 1833"/>
                    <a:gd name="T8" fmla="*/ 478 w 1688"/>
                    <a:gd name="T9" fmla="*/ 1743 h 1833"/>
                    <a:gd name="T10" fmla="*/ 674 w 1688"/>
                    <a:gd name="T11" fmla="*/ 1815 h 1833"/>
                    <a:gd name="T12" fmla="*/ 844 w 1688"/>
                    <a:gd name="T13" fmla="*/ 1833 h 1833"/>
                    <a:gd name="T14" fmla="*/ 1054 w 1688"/>
                    <a:gd name="T15" fmla="*/ 1805 h 1833"/>
                    <a:gd name="T16" fmla="*/ 1246 w 1688"/>
                    <a:gd name="T17" fmla="*/ 1723 h 1833"/>
                    <a:gd name="T18" fmla="*/ 1412 w 1688"/>
                    <a:gd name="T19" fmla="*/ 1595 h 1833"/>
                    <a:gd name="T20" fmla="*/ 1544 w 1688"/>
                    <a:gd name="T21" fmla="*/ 1428 h 1833"/>
                    <a:gd name="T22" fmla="*/ 1636 w 1688"/>
                    <a:gd name="T23" fmla="*/ 1230 h 1833"/>
                    <a:gd name="T24" fmla="*/ 1684 w 1688"/>
                    <a:gd name="T25" fmla="*/ 1010 h 1833"/>
                    <a:gd name="T26" fmla="*/ 1684 w 1688"/>
                    <a:gd name="T27" fmla="*/ 822 h 1833"/>
                    <a:gd name="T28" fmla="*/ 1636 w 1688"/>
                    <a:gd name="T29" fmla="*/ 602 h 1833"/>
                    <a:gd name="T30" fmla="*/ 1544 w 1688"/>
                    <a:gd name="T31" fmla="*/ 404 h 1833"/>
                    <a:gd name="T32" fmla="*/ 1412 w 1688"/>
                    <a:gd name="T33" fmla="*/ 238 h 1833"/>
                    <a:gd name="T34" fmla="*/ 1246 w 1688"/>
                    <a:gd name="T35" fmla="*/ 110 h 1833"/>
                    <a:gd name="T36" fmla="*/ 1054 w 1688"/>
                    <a:gd name="T37" fmla="*/ 28 h 1833"/>
                    <a:gd name="T38" fmla="*/ 844 w 1688"/>
                    <a:gd name="T39" fmla="*/ 0 h 1833"/>
                    <a:gd name="T40" fmla="*/ 674 w 1688"/>
                    <a:gd name="T41" fmla="*/ 18 h 1833"/>
                    <a:gd name="T42" fmla="*/ 478 w 1688"/>
                    <a:gd name="T43" fmla="*/ 90 h 1833"/>
                    <a:gd name="T44" fmla="*/ 308 w 1688"/>
                    <a:gd name="T45" fmla="*/ 210 h 1833"/>
                    <a:gd name="T46" fmla="*/ 168 w 1688"/>
                    <a:gd name="T47" fmla="*/ 368 h 1833"/>
                    <a:gd name="T48" fmla="*/ 66 w 1688"/>
                    <a:gd name="T49" fmla="*/ 560 h 1833"/>
                    <a:gd name="T50" fmla="*/ 10 w 1688"/>
                    <a:gd name="T51" fmla="*/ 776 h 1833"/>
                    <a:gd name="T52" fmla="*/ 184 w 1688"/>
                    <a:gd name="T53" fmla="*/ 916 h 1833"/>
                    <a:gd name="T54" fmla="*/ 198 w 1688"/>
                    <a:gd name="T55" fmla="*/ 772 h 1833"/>
                    <a:gd name="T56" fmla="*/ 250 w 1688"/>
                    <a:gd name="T57" fmla="*/ 606 h 1833"/>
                    <a:gd name="T58" fmla="*/ 334 w 1688"/>
                    <a:gd name="T59" fmla="*/ 460 h 1833"/>
                    <a:gd name="T60" fmla="*/ 450 w 1688"/>
                    <a:gd name="T61" fmla="*/ 342 h 1833"/>
                    <a:gd name="T62" fmla="*/ 588 w 1688"/>
                    <a:gd name="T63" fmla="*/ 256 h 1833"/>
                    <a:gd name="T64" fmla="*/ 744 w 1688"/>
                    <a:gd name="T65" fmla="*/ 208 h 1833"/>
                    <a:gd name="T66" fmla="*/ 878 w 1688"/>
                    <a:gd name="T67" fmla="*/ 200 h 1833"/>
                    <a:gd name="T68" fmla="*/ 1040 w 1688"/>
                    <a:gd name="T69" fmla="*/ 232 h 1833"/>
                    <a:gd name="T70" fmla="*/ 1186 w 1688"/>
                    <a:gd name="T71" fmla="*/ 304 h 1833"/>
                    <a:gd name="T72" fmla="*/ 1310 w 1688"/>
                    <a:gd name="T73" fmla="*/ 410 h 1833"/>
                    <a:gd name="T74" fmla="*/ 1408 w 1688"/>
                    <a:gd name="T75" fmla="*/ 544 h 1833"/>
                    <a:gd name="T76" fmla="*/ 1474 w 1688"/>
                    <a:gd name="T77" fmla="*/ 704 h 1833"/>
                    <a:gd name="T78" fmla="*/ 1504 w 1688"/>
                    <a:gd name="T79" fmla="*/ 880 h 1833"/>
                    <a:gd name="T80" fmla="*/ 1496 w 1688"/>
                    <a:gd name="T81" fmla="*/ 1026 h 1833"/>
                    <a:gd name="T82" fmla="*/ 1452 w 1688"/>
                    <a:gd name="T83" fmla="*/ 1194 h 1833"/>
                    <a:gd name="T84" fmla="*/ 1372 w 1688"/>
                    <a:gd name="T85" fmla="*/ 1344 h 1833"/>
                    <a:gd name="T86" fmla="*/ 1264 w 1688"/>
                    <a:gd name="T87" fmla="*/ 1468 h 1833"/>
                    <a:gd name="T88" fmla="*/ 1130 w 1688"/>
                    <a:gd name="T89" fmla="*/ 1563 h 1833"/>
                    <a:gd name="T90" fmla="*/ 978 w 1688"/>
                    <a:gd name="T91" fmla="*/ 1619 h 1833"/>
                    <a:gd name="T92" fmla="*/ 844 w 1688"/>
                    <a:gd name="T93" fmla="*/ 1633 h 1833"/>
                    <a:gd name="T94" fmla="*/ 680 w 1688"/>
                    <a:gd name="T95" fmla="*/ 1611 h 1833"/>
                    <a:gd name="T96" fmla="*/ 530 w 1688"/>
                    <a:gd name="T97" fmla="*/ 1547 h 1833"/>
                    <a:gd name="T98" fmla="*/ 400 w 1688"/>
                    <a:gd name="T99" fmla="*/ 1446 h 1833"/>
                    <a:gd name="T100" fmla="*/ 296 w 1688"/>
                    <a:gd name="T101" fmla="*/ 1316 h 1833"/>
                    <a:gd name="T102" fmla="*/ 224 w 1688"/>
                    <a:gd name="T103" fmla="*/ 1162 h 1833"/>
                    <a:gd name="T104" fmla="*/ 188 w 1688"/>
                    <a:gd name="T105" fmla="*/ 990 h 1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88" h="1833">
                      <a:moveTo>
                        <a:pt x="0" y="916"/>
                      </a:moveTo>
                      <a:lnTo>
                        <a:pt x="0" y="916"/>
                      </a:lnTo>
                      <a:lnTo>
                        <a:pt x="2" y="964"/>
                      </a:lnTo>
                      <a:lnTo>
                        <a:pt x="4" y="1010"/>
                      </a:lnTo>
                      <a:lnTo>
                        <a:pt x="10" y="1056"/>
                      </a:lnTo>
                      <a:lnTo>
                        <a:pt x="18" y="1100"/>
                      </a:lnTo>
                      <a:lnTo>
                        <a:pt x="26" y="1144"/>
                      </a:lnTo>
                      <a:lnTo>
                        <a:pt x="38" y="1188"/>
                      </a:lnTo>
                      <a:lnTo>
                        <a:pt x="52" y="1230"/>
                      </a:lnTo>
                      <a:lnTo>
                        <a:pt x="66" y="1272"/>
                      </a:lnTo>
                      <a:lnTo>
                        <a:pt x="84" y="1314"/>
                      </a:lnTo>
                      <a:lnTo>
                        <a:pt x="102" y="1352"/>
                      </a:lnTo>
                      <a:lnTo>
                        <a:pt x="122" y="1390"/>
                      </a:lnTo>
                      <a:lnTo>
                        <a:pt x="144" y="1428"/>
                      </a:lnTo>
                      <a:lnTo>
                        <a:pt x="168" y="1464"/>
                      </a:lnTo>
                      <a:lnTo>
                        <a:pt x="192" y="1498"/>
                      </a:lnTo>
                      <a:lnTo>
                        <a:pt x="220" y="1533"/>
                      </a:lnTo>
                      <a:lnTo>
                        <a:pt x="248" y="1565"/>
                      </a:lnTo>
                      <a:lnTo>
                        <a:pt x="276" y="1595"/>
                      </a:lnTo>
                      <a:lnTo>
                        <a:pt x="308" y="1623"/>
                      </a:lnTo>
                      <a:lnTo>
                        <a:pt x="340" y="1651"/>
                      </a:lnTo>
                      <a:lnTo>
                        <a:pt x="372" y="1677"/>
                      </a:lnTo>
                      <a:lnTo>
                        <a:pt x="406" y="1701"/>
                      </a:lnTo>
                      <a:lnTo>
                        <a:pt x="442" y="1723"/>
                      </a:lnTo>
                      <a:lnTo>
                        <a:pt x="478" y="1743"/>
                      </a:lnTo>
                      <a:lnTo>
                        <a:pt x="516" y="1761"/>
                      </a:lnTo>
                      <a:lnTo>
                        <a:pt x="554" y="1777"/>
                      </a:lnTo>
                      <a:lnTo>
                        <a:pt x="594" y="1791"/>
                      </a:lnTo>
                      <a:lnTo>
                        <a:pt x="634" y="1805"/>
                      </a:lnTo>
                      <a:lnTo>
                        <a:pt x="674" y="1815"/>
                      </a:lnTo>
                      <a:lnTo>
                        <a:pt x="716" y="1823"/>
                      </a:lnTo>
                      <a:lnTo>
                        <a:pt x="758" y="1829"/>
                      </a:lnTo>
                      <a:lnTo>
                        <a:pt x="800" y="1831"/>
                      </a:lnTo>
                      <a:lnTo>
                        <a:pt x="844" y="1833"/>
                      </a:lnTo>
                      <a:lnTo>
                        <a:pt x="844" y="1833"/>
                      </a:lnTo>
                      <a:lnTo>
                        <a:pt x="888" y="1831"/>
                      </a:lnTo>
                      <a:lnTo>
                        <a:pt x="930" y="1829"/>
                      </a:lnTo>
                      <a:lnTo>
                        <a:pt x="972" y="1823"/>
                      </a:lnTo>
                      <a:lnTo>
                        <a:pt x="1014" y="1815"/>
                      </a:lnTo>
                      <a:lnTo>
                        <a:pt x="1054" y="1805"/>
                      </a:lnTo>
                      <a:lnTo>
                        <a:pt x="1094" y="1791"/>
                      </a:lnTo>
                      <a:lnTo>
                        <a:pt x="1134" y="1777"/>
                      </a:lnTo>
                      <a:lnTo>
                        <a:pt x="1172" y="1761"/>
                      </a:lnTo>
                      <a:lnTo>
                        <a:pt x="1210" y="1743"/>
                      </a:lnTo>
                      <a:lnTo>
                        <a:pt x="1246" y="1723"/>
                      </a:lnTo>
                      <a:lnTo>
                        <a:pt x="1282" y="1701"/>
                      </a:lnTo>
                      <a:lnTo>
                        <a:pt x="1316" y="1677"/>
                      </a:lnTo>
                      <a:lnTo>
                        <a:pt x="1348" y="1651"/>
                      </a:lnTo>
                      <a:lnTo>
                        <a:pt x="1380" y="1623"/>
                      </a:lnTo>
                      <a:lnTo>
                        <a:pt x="1412" y="1595"/>
                      </a:lnTo>
                      <a:lnTo>
                        <a:pt x="1440" y="1565"/>
                      </a:lnTo>
                      <a:lnTo>
                        <a:pt x="1468" y="1533"/>
                      </a:lnTo>
                      <a:lnTo>
                        <a:pt x="1496" y="1498"/>
                      </a:lnTo>
                      <a:lnTo>
                        <a:pt x="1520" y="1464"/>
                      </a:lnTo>
                      <a:lnTo>
                        <a:pt x="1544" y="1428"/>
                      </a:lnTo>
                      <a:lnTo>
                        <a:pt x="1566" y="1390"/>
                      </a:lnTo>
                      <a:lnTo>
                        <a:pt x="1586" y="1352"/>
                      </a:lnTo>
                      <a:lnTo>
                        <a:pt x="1604" y="1314"/>
                      </a:lnTo>
                      <a:lnTo>
                        <a:pt x="1622" y="1272"/>
                      </a:lnTo>
                      <a:lnTo>
                        <a:pt x="1636" y="1230"/>
                      </a:lnTo>
                      <a:lnTo>
                        <a:pt x="1650" y="1188"/>
                      </a:lnTo>
                      <a:lnTo>
                        <a:pt x="1662" y="1144"/>
                      </a:lnTo>
                      <a:lnTo>
                        <a:pt x="1670" y="1100"/>
                      </a:lnTo>
                      <a:lnTo>
                        <a:pt x="1678" y="1056"/>
                      </a:lnTo>
                      <a:lnTo>
                        <a:pt x="1684" y="1010"/>
                      </a:lnTo>
                      <a:lnTo>
                        <a:pt x="1686" y="964"/>
                      </a:lnTo>
                      <a:lnTo>
                        <a:pt x="1688" y="916"/>
                      </a:lnTo>
                      <a:lnTo>
                        <a:pt x="1688" y="916"/>
                      </a:lnTo>
                      <a:lnTo>
                        <a:pt x="1686" y="868"/>
                      </a:lnTo>
                      <a:lnTo>
                        <a:pt x="1684" y="822"/>
                      </a:lnTo>
                      <a:lnTo>
                        <a:pt x="1678" y="776"/>
                      </a:lnTo>
                      <a:lnTo>
                        <a:pt x="1670" y="732"/>
                      </a:lnTo>
                      <a:lnTo>
                        <a:pt x="1662" y="688"/>
                      </a:lnTo>
                      <a:lnTo>
                        <a:pt x="1650" y="644"/>
                      </a:lnTo>
                      <a:lnTo>
                        <a:pt x="1636" y="602"/>
                      </a:lnTo>
                      <a:lnTo>
                        <a:pt x="1622" y="560"/>
                      </a:lnTo>
                      <a:lnTo>
                        <a:pt x="1604" y="518"/>
                      </a:lnTo>
                      <a:lnTo>
                        <a:pt x="1586" y="480"/>
                      </a:lnTo>
                      <a:lnTo>
                        <a:pt x="1566" y="442"/>
                      </a:lnTo>
                      <a:lnTo>
                        <a:pt x="1544" y="404"/>
                      </a:lnTo>
                      <a:lnTo>
                        <a:pt x="1520" y="368"/>
                      </a:lnTo>
                      <a:lnTo>
                        <a:pt x="1496" y="334"/>
                      </a:lnTo>
                      <a:lnTo>
                        <a:pt x="1468" y="300"/>
                      </a:lnTo>
                      <a:lnTo>
                        <a:pt x="1440" y="268"/>
                      </a:lnTo>
                      <a:lnTo>
                        <a:pt x="1412" y="238"/>
                      </a:lnTo>
                      <a:lnTo>
                        <a:pt x="1380" y="210"/>
                      </a:lnTo>
                      <a:lnTo>
                        <a:pt x="1348" y="182"/>
                      </a:lnTo>
                      <a:lnTo>
                        <a:pt x="1316" y="156"/>
                      </a:lnTo>
                      <a:lnTo>
                        <a:pt x="1282" y="132"/>
                      </a:lnTo>
                      <a:lnTo>
                        <a:pt x="1246" y="110"/>
                      </a:lnTo>
                      <a:lnTo>
                        <a:pt x="1210" y="90"/>
                      </a:lnTo>
                      <a:lnTo>
                        <a:pt x="1172" y="72"/>
                      </a:lnTo>
                      <a:lnTo>
                        <a:pt x="1134" y="56"/>
                      </a:lnTo>
                      <a:lnTo>
                        <a:pt x="1094" y="42"/>
                      </a:lnTo>
                      <a:lnTo>
                        <a:pt x="1054" y="28"/>
                      </a:lnTo>
                      <a:lnTo>
                        <a:pt x="1014" y="18"/>
                      </a:lnTo>
                      <a:lnTo>
                        <a:pt x="972" y="10"/>
                      </a:lnTo>
                      <a:lnTo>
                        <a:pt x="930" y="4"/>
                      </a:lnTo>
                      <a:lnTo>
                        <a:pt x="888" y="2"/>
                      </a:lnTo>
                      <a:lnTo>
                        <a:pt x="844" y="0"/>
                      </a:lnTo>
                      <a:lnTo>
                        <a:pt x="844" y="0"/>
                      </a:lnTo>
                      <a:lnTo>
                        <a:pt x="800" y="2"/>
                      </a:lnTo>
                      <a:lnTo>
                        <a:pt x="758" y="4"/>
                      </a:lnTo>
                      <a:lnTo>
                        <a:pt x="716" y="10"/>
                      </a:lnTo>
                      <a:lnTo>
                        <a:pt x="674" y="18"/>
                      </a:lnTo>
                      <a:lnTo>
                        <a:pt x="634" y="28"/>
                      </a:lnTo>
                      <a:lnTo>
                        <a:pt x="594" y="42"/>
                      </a:lnTo>
                      <a:lnTo>
                        <a:pt x="554" y="56"/>
                      </a:lnTo>
                      <a:lnTo>
                        <a:pt x="516" y="72"/>
                      </a:lnTo>
                      <a:lnTo>
                        <a:pt x="478" y="90"/>
                      </a:lnTo>
                      <a:lnTo>
                        <a:pt x="442" y="110"/>
                      </a:lnTo>
                      <a:lnTo>
                        <a:pt x="406" y="132"/>
                      </a:lnTo>
                      <a:lnTo>
                        <a:pt x="372" y="156"/>
                      </a:lnTo>
                      <a:lnTo>
                        <a:pt x="340" y="182"/>
                      </a:lnTo>
                      <a:lnTo>
                        <a:pt x="308" y="210"/>
                      </a:lnTo>
                      <a:lnTo>
                        <a:pt x="276" y="238"/>
                      </a:lnTo>
                      <a:lnTo>
                        <a:pt x="248" y="268"/>
                      </a:lnTo>
                      <a:lnTo>
                        <a:pt x="220" y="300"/>
                      </a:lnTo>
                      <a:lnTo>
                        <a:pt x="192" y="334"/>
                      </a:lnTo>
                      <a:lnTo>
                        <a:pt x="168" y="368"/>
                      </a:lnTo>
                      <a:lnTo>
                        <a:pt x="144" y="404"/>
                      </a:lnTo>
                      <a:lnTo>
                        <a:pt x="122" y="442"/>
                      </a:lnTo>
                      <a:lnTo>
                        <a:pt x="102" y="480"/>
                      </a:lnTo>
                      <a:lnTo>
                        <a:pt x="84" y="518"/>
                      </a:lnTo>
                      <a:lnTo>
                        <a:pt x="66" y="560"/>
                      </a:lnTo>
                      <a:lnTo>
                        <a:pt x="52" y="602"/>
                      </a:lnTo>
                      <a:lnTo>
                        <a:pt x="38" y="644"/>
                      </a:lnTo>
                      <a:lnTo>
                        <a:pt x="26" y="688"/>
                      </a:lnTo>
                      <a:lnTo>
                        <a:pt x="18" y="732"/>
                      </a:lnTo>
                      <a:lnTo>
                        <a:pt x="10" y="776"/>
                      </a:lnTo>
                      <a:lnTo>
                        <a:pt x="4" y="822"/>
                      </a:lnTo>
                      <a:lnTo>
                        <a:pt x="2" y="868"/>
                      </a:lnTo>
                      <a:lnTo>
                        <a:pt x="0" y="916"/>
                      </a:lnTo>
                      <a:lnTo>
                        <a:pt x="0" y="916"/>
                      </a:lnTo>
                      <a:close/>
                      <a:moveTo>
                        <a:pt x="184" y="916"/>
                      </a:moveTo>
                      <a:lnTo>
                        <a:pt x="184" y="916"/>
                      </a:lnTo>
                      <a:lnTo>
                        <a:pt x="184" y="880"/>
                      </a:lnTo>
                      <a:lnTo>
                        <a:pt x="188" y="842"/>
                      </a:lnTo>
                      <a:lnTo>
                        <a:pt x="192" y="806"/>
                      </a:lnTo>
                      <a:lnTo>
                        <a:pt x="198" y="772"/>
                      </a:lnTo>
                      <a:lnTo>
                        <a:pt x="204" y="738"/>
                      </a:lnTo>
                      <a:lnTo>
                        <a:pt x="214" y="704"/>
                      </a:lnTo>
                      <a:lnTo>
                        <a:pt x="224" y="670"/>
                      </a:lnTo>
                      <a:lnTo>
                        <a:pt x="236" y="638"/>
                      </a:lnTo>
                      <a:lnTo>
                        <a:pt x="250" y="606"/>
                      </a:lnTo>
                      <a:lnTo>
                        <a:pt x="264" y="574"/>
                      </a:lnTo>
                      <a:lnTo>
                        <a:pt x="280" y="544"/>
                      </a:lnTo>
                      <a:lnTo>
                        <a:pt x="296" y="516"/>
                      </a:lnTo>
                      <a:lnTo>
                        <a:pt x="316" y="488"/>
                      </a:lnTo>
                      <a:lnTo>
                        <a:pt x="334" y="460"/>
                      </a:lnTo>
                      <a:lnTo>
                        <a:pt x="356" y="434"/>
                      </a:lnTo>
                      <a:lnTo>
                        <a:pt x="378" y="410"/>
                      </a:lnTo>
                      <a:lnTo>
                        <a:pt x="400" y="386"/>
                      </a:lnTo>
                      <a:lnTo>
                        <a:pt x="424" y="364"/>
                      </a:lnTo>
                      <a:lnTo>
                        <a:pt x="450" y="342"/>
                      </a:lnTo>
                      <a:lnTo>
                        <a:pt x="474" y="322"/>
                      </a:lnTo>
                      <a:lnTo>
                        <a:pt x="502" y="304"/>
                      </a:lnTo>
                      <a:lnTo>
                        <a:pt x="530" y="286"/>
                      </a:lnTo>
                      <a:lnTo>
                        <a:pt x="558" y="270"/>
                      </a:lnTo>
                      <a:lnTo>
                        <a:pt x="588" y="256"/>
                      </a:lnTo>
                      <a:lnTo>
                        <a:pt x="618" y="244"/>
                      </a:lnTo>
                      <a:lnTo>
                        <a:pt x="648" y="232"/>
                      </a:lnTo>
                      <a:lnTo>
                        <a:pt x="680" y="222"/>
                      </a:lnTo>
                      <a:lnTo>
                        <a:pt x="710" y="214"/>
                      </a:lnTo>
                      <a:lnTo>
                        <a:pt x="744" y="208"/>
                      </a:lnTo>
                      <a:lnTo>
                        <a:pt x="776" y="204"/>
                      </a:lnTo>
                      <a:lnTo>
                        <a:pt x="810" y="200"/>
                      </a:lnTo>
                      <a:lnTo>
                        <a:pt x="844" y="200"/>
                      </a:lnTo>
                      <a:lnTo>
                        <a:pt x="844" y="200"/>
                      </a:lnTo>
                      <a:lnTo>
                        <a:pt x="878" y="200"/>
                      </a:lnTo>
                      <a:lnTo>
                        <a:pt x="912" y="204"/>
                      </a:lnTo>
                      <a:lnTo>
                        <a:pt x="944" y="208"/>
                      </a:lnTo>
                      <a:lnTo>
                        <a:pt x="978" y="214"/>
                      </a:lnTo>
                      <a:lnTo>
                        <a:pt x="1008" y="222"/>
                      </a:lnTo>
                      <a:lnTo>
                        <a:pt x="1040" y="232"/>
                      </a:lnTo>
                      <a:lnTo>
                        <a:pt x="1070" y="244"/>
                      </a:lnTo>
                      <a:lnTo>
                        <a:pt x="1100" y="256"/>
                      </a:lnTo>
                      <a:lnTo>
                        <a:pt x="1130" y="270"/>
                      </a:lnTo>
                      <a:lnTo>
                        <a:pt x="1158" y="286"/>
                      </a:lnTo>
                      <a:lnTo>
                        <a:pt x="1186" y="304"/>
                      </a:lnTo>
                      <a:lnTo>
                        <a:pt x="1214" y="322"/>
                      </a:lnTo>
                      <a:lnTo>
                        <a:pt x="1238" y="342"/>
                      </a:lnTo>
                      <a:lnTo>
                        <a:pt x="1264" y="364"/>
                      </a:lnTo>
                      <a:lnTo>
                        <a:pt x="1288" y="386"/>
                      </a:lnTo>
                      <a:lnTo>
                        <a:pt x="1310" y="410"/>
                      </a:lnTo>
                      <a:lnTo>
                        <a:pt x="1332" y="434"/>
                      </a:lnTo>
                      <a:lnTo>
                        <a:pt x="1354" y="460"/>
                      </a:lnTo>
                      <a:lnTo>
                        <a:pt x="1372" y="488"/>
                      </a:lnTo>
                      <a:lnTo>
                        <a:pt x="1392" y="516"/>
                      </a:lnTo>
                      <a:lnTo>
                        <a:pt x="1408" y="544"/>
                      </a:lnTo>
                      <a:lnTo>
                        <a:pt x="1424" y="574"/>
                      </a:lnTo>
                      <a:lnTo>
                        <a:pt x="1438" y="606"/>
                      </a:lnTo>
                      <a:lnTo>
                        <a:pt x="1452" y="638"/>
                      </a:lnTo>
                      <a:lnTo>
                        <a:pt x="1464" y="670"/>
                      </a:lnTo>
                      <a:lnTo>
                        <a:pt x="1474" y="704"/>
                      </a:lnTo>
                      <a:lnTo>
                        <a:pt x="1484" y="738"/>
                      </a:lnTo>
                      <a:lnTo>
                        <a:pt x="1490" y="772"/>
                      </a:lnTo>
                      <a:lnTo>
                        <a:pt x="1496" y="806"/>
                      </a:lnTo>
                      <a:lnTo>
                        <a:pt x="1500" y="842"/>
                      </a:lnTo>
                      <a:lnTo>
                        <a:pt x="1504" y="880"/>
                      </a:lnTo>
                      <a:lnTo>
                        <a:pt x="1504" y="916"/>
                      </a:lnTo>
                      <a:lnTo>
                        <a:pt x="1504" y="916"/>
                      </a:lnTo>
                      <a:lnTo>
                        <a:pt x="1504" y="952"/>
                      </a:lnTo>
                      <a:lnTo>
                        <a:pt x="1500" y="990"/>
                      </a:lnTo>
                      <a:lnTo>
                        <a:pt x="1496" y="1026"/>
                      </a:lnTo>
                      <a:lnTo>
                        <a:pt x="1490" y="1060"/>
                      </a:lnTo>
                      <a:lnTo>
                        <a:pt x="1484" y="1094"/>
                      </a:lnTo>
                      <a:lnTo>
                        <a:pt x="1474" y="1128"/>
                      </a:lnTo>
                      <a:lnTo>
                        <a:pt x="1464" y="1162"/>
                      </a:lnTo>
                      <a:lnTo>
                        <a:pt x="1452" y="1194"/>
                      </a:lnTo>
                      <a:lnTo>
                        <a:pt x="1438" y="1226"/>
                      </a:lnTo>
                      <a:lnTo>
                        <a:pt x="1424" y="1258"/>
                      </a:lnTo>
                      <a:lnTo>
                        <a:pt x="1408" y="1288"/>
                      </a:lnTo>
                      <a:lnTo>
                        <a:pt x="1392" y="1316"/>
                      </a:lnTo>
                      <a:lnTo>
                        <a:pt x="1372" y="1344"/>
                      </a:lnTo>
                      <a:lnTo>
                        <a:pt x="1354" y="1372"/>
                      </a:lnTo>
                      <a:lnTo>
                        <a:pt x="1332" y="1398"/>
                      </a:lnTo>
                      <a:lnTo>
                        <a:pt x="1310" y="1422"/>
                      </a:lnTo>
                      <a:lnTo>
                        <a:pt x="1288" y="1446"/>
                      </a:lnTo>
                      <a:lnTo>
                        <a:pt x="1264" y="1468"/>
                      </a:lnTo>
                      <a:lnTo>
                        <a:pt x="1238" y="1490"/>
                      </a:lnTo>
                      <a:lnTo>
                        <a:pt x="1214" y="1510"/>
                      </a:lnTo>
                      <a:lnTo>
                        <a:pt x="1186" y="1529"/>
                      </a:lnTo>
                      <a:lnTo>
                        <a:pt x="1158" y="1547"/>
                      </a:lnTo>
                      <a:lnTo>
                        <a:pt x="1130" y="1563"/>
                      </a:lnTo>
                      <a:lnTo>
                        <a:pt x="1100" y="1577"/>
                      </a:lnTo>
                      <a:lnTo>
                        <a:pt x="1070" y="1589"/>
                      </a:lnTo>
                      <a:lnTo>
                        <a:pt x="1040" y="1601"/>
                      </a:lnTo>
                      <a:lnTo>
                        <a:pt x="1008" y="1611"/>
                      </a:lnTo>
                      <a:lnTo>
                        <a:pt x="978" y="1619"/>
                      </a:lnTo>
                      <a:lnTo>
                        <a:pt x="944" y="1625"/>
                      </a:lnTo>
                      <a:lnTo>
                        <a:pt x="912" y="1629"/>
                      </a:lnTo>
                      <a:lnTo>
                        <a:pt x="878" y="1633"/>
                      </a:lnTo>
                      <a:lnTo>
                        <a:pt x="844" y="1633"/>
                      </a:lnTo>
                      <a:lnTo>
                        <a:pt x="844" y="1633"/>
                      </a:lnTo>
                      <a:lnTo>
                        <a:pt x="810" y="1633"/>
                      </a:lnTo>
                      <a:lnTo>
                        <a:pt x="776" y="1629"/>
                      </a:lnTo>
                      <a:lnTo>
                        <a:pt x="744" y="1625"/>
                      </a:lnTo>
                      <a:lnTo>
                        <a:pt x="710" y="1619"/>
                      </a:lnTo>
                      <a:lnTo>
                        <a:pt x="680" y="1611"/>
                      </a:lnTo>
                      <a:lnTo>
                        <a:pt x="648" y="1601"/>
                      </a:lnTo>
                      <a:lnTo>
                        <a:pt x="618" y="1589"/>
                      </a:lnTo>
                      <a:lnTo>
                        <a:pt x="588" y="1577"/>
                      </a:lnTo>
                      <a:lnTo>
                        <a:pt x="558" y="1563"/>
                      </a:lnTo>
                      <a:lnTo>
                        <a:pt x="530" y="1547"/>
                      </a:lnTo>
                      <a:lnTo>
                        <a:pt x="502" y="1529"/>
                      </a:lnTo>
                      <a:lnTo>
                        <a:pt x="474" y="1510"/>
                      </a:lnTo>
                      <a:lnTo>
                        <a:pt x="450" y="1490"/>
                      </a:lnTo>
                      <a:lnTo>
                        <a:pt x="424" y="1468"/>
                      </a:lnTo>
                      <a:lnTo>
                        <a:pt x="400" y="1446"/>
                      </a:lnTo>
                      <a:lnTo>
                        <a:pt x="378" y="1422"/>
                      </a:lnTo>
                      <a:lnTo>
                        <a:pt x="356" y="1398"/>
                      </a:lnTo>
                      <a:lnTo>
                        <a:pt x="334" y="1372"/>
                      </a:lnTo>
                      <a:lnTo>
                        <a:pt x="316" y="1344"/>
                      </a:lnTo>
                      <a:lnTo>
                        <a:pt x="296" y="1316"/>
                      </a:lnTo>
                      <a:lnTo>
                        <a:pt x="280" y="1288"/>
                      </a:lnTo>
                      <a:lnTo>
                        <a:pt x="264" y="1258"/>
                      </a:lnTo>
                      <a:lnTo>
                        <a:pt x="250" y="1226"/>
                      </a:lnTo>
                      <a:lnTo>
                        <a:pt x="236" y="1194"/>
                      </a:lnTo>
                      <a:lnTo>
                        <a:pt x="224" y="1162"/>
                      </a:lnTo>
                      <a:lnTo>
                        <a:pt x="214" y="1128"/>
                      </a:lnTo>
                      <a:lnTo>
                        <a:pt x="204" y="1094"/>
                      </a:lnTo>
                      <a:lnTo>
                        <a:pt x="198" y="1060"/>
                      </a:lnTo>
                      <a:lnTo>
                        <a:pt x="192" y="1026"/>
                      </a:lnTo>
                      <a:lnTo>
                        <a:pt x="188" y="990"/>
                      </a:lnTo>
                      <a:lnTo>
                        <a:pt x="184" y="952"/>
                      </a:lnTo>
                      <a:lnTo>
                        <a:pt x="184" y="916"/>
                      </a:lnTo>
                      <a:lnTo>
                        <a:pt x="184" y="916"/>
                      </a:lnTo>
                      <a:close/>
                    </a:path>
                  </a:pathLst>
                </a:custGeom>
                <a:solidFill>
                  <a:srgbClr val="00A5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6" name="Freeform 165">
                  <a:extLst>
                    <a:ext uri="{FF2B5EF4-FFF2-40B4-BE49-F238E27FC236}">
                      <a16:creationId xmlns:a16="http://schemas.microsoft.com/office/drawing/2014/main" id="{B0FE00E9-1C29-4294-8A14-F3ADBE3FD1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6" y="2640"/>
                  <a:ext cx="288" cy="409"/>
                </a:xfrm>
                <a:custGeom>
                  <a:avLst/>
                  <a:gdLst>
                    <a:gd name="T0" fmla="*/ 140 w 288"/>
                    <a:gd name="T1" fmla="*/ 144 h 409"/>
                    <a:gd name="T2" fmla="*/ 26 w 288"/>
                    <a:gd name="T3" fmla="*/ 146 h 409"/>
                    <a:gd name="T4" fmla="*/ 2 w 288"/>
                    <a:gd name="T5" fmla="*/ 154 h 409"/>
                    <a:gd name="T6" fmla="*/ 0 w 288"/>
                    <a:gd name="T7" fmla="*/ 172 h 409"/>
                    <a:gd name="T8" fmla="*/ 16 w 288"/>
                    <a:gd name="T9" fmla="*/ 232 h 409"/>
                    <a:gd name="T10" fmla="*/ 18 w 288"/>
                    <a:gd name="T11" fmla="*/ 256 h 409"/>
                    <a:gd name="T12" fmla="*/ 8 w 288"/>
                    <a:gd name="T13" fmla="*/ 296 h 409"/>
                    <a:gd name="T14" fmla="*/ 2 w 288"/>
                    <a:gd name="T15" fmla="*/ 344 h 409"/>
                    <a:gd name="T16" fmla="*/ 8 w 288"/>
                    <a:gd name="T17" fmla="*/ 376 h 409"/>
                    <a:gd name="T18" fmla="*/ 18 w 288"/>
                    <a:gd name="T19" fmla="*/ 403 h 409"/>
                    <a:gd name="T20" fmla="*/ 24 w 288"/>
                    <a:gd name="T21" fmla="*/ 393 h 409"/>
                    <a:gd name="T22" fmla="*/ 40 w 288"/>
                    <a:gd name="T23" fmla="*/ 312 h 409"/>
                    <a:gd name="T24" fmla="*/ 46 w 288"/>
                    <a:gd name="T25" fmla="*/ 336 h 409"/>
                    <a:gd name="T26" fmla="*/ 80 w 288"/>
                    <a:gd name="T27" fmla="*/ 407 h 409"/>
                    <a:gd name="T28" fmla="*/ 88 w 288"/>
                    <a:gd name="T29" fmla="*/ 407 h 409"/>
                    <a:gd name="T30" fmla="*/ 86 w 288"/>
                    <a:gd name="T31" fmla="*/ 368 h 409"/>
                    <a:gd name="T32" fmla="*/ 104 w 288"/>
                    <a:gd name="T33" fmla="*/ 256 h 409"/>
                    <a:gd name="T34" fmla="*/ 120 w 288"/>
                    <a:gd name="T35" fmla="*/ 340 h 409"/>
                    <a:gd name="T36" fmla="*/ 126 w 288"/>
                    <a:gd name="T37" fmla="*/ 403 h 409"/>
                    <a:gd name="T38" fmla="*/ 134 w 288"/>
                    <a:gd name="T39" fmla="*/ 385 h 409"/>
                    <a:gd name="T40" fmla="*/ 140 w 288"/>
                    <a:gd name="T41" fmla="*/ 348 h 409"/>
                    <a:gd name="T42" fmla="*/ 148 w 288"/>
                    <a:gd name="T43" fmla="*/ 338 h 409"/>
                    <a:gd name="T44" fmla="*/ 168 w 288"/>
                    <a:gd name="T45" fmla="*/ 286 h 409"/>
                    <a:gd name="T46" fmla="*/ 168 w 288"/>
                    <a:gd name="T47" fmla="*/ 280 h 409"/>
                    <a:gd name="T48" fmla="*/ 202 w 288"/>
                    <a:gd name="T49" fmla="*/ 338 h 409"/>
                    <a:gd name="T50" fmla="*/ 242 w 288"/>
                    <a:gd name="T51" fmla="*/ 385 h 409"/>
                    <a:gd name="T52" fmla="*/ 248 w 288"/>
                    <a:gd name="T53" fmla="*/ 385 h 409"/>
                    <a:gd name="T54" fmla="*/ 246 w 288"/>
                    <a:gd name="T55" fmla="*/ 344 h 409"/>
                    <a:gd name="T56" fmla="*/ 224 w 288"/>
                    <a:gd name="T57" fmla="*/ 264 h 409"/>
                    <a:gd name="T58" fmla="*/ 224 w 288"/>
                    <a:gd name="T59" fmla="*/ 248 h 409"/>
                    <a:gd name="T60" fmla="*/ 232 w 288"/>
                    <a:gd name="T61" fmla="*/ 240 h 409"/>
                    <a:gd name="T62" fmla="*/ 240 w 288"/>
                    <a:gd name="T63" fmla="*/ 208 h 409"/>
                    <a:gd name="T64" fmla="*/ 256 w 288"/>
                    <a:gd name="T65" fmla="*/ 80 h 409"/>
                    <a:gd name="T66" fmla="*/ 286 w 288"/>
                    <a:gd name="T67" fmla="*/ 68 h 409"/>
                    <a:gd name="T68" fmla="*/ 288 w 288"/>
                    <a:gd name="T69" fmla="*/ 60 h 409"/>
                    <a:gd name="T70" fmla="*/ 264 w 288"/>
                    <a:gd name="T71" fmla="*/ 40 h 409"/>
                    <a:gd name="T72" fmla="*/ 240 w 288"/>
                    <a:gd name="T73" fmla="*/ 0 h 409"/>
                    <a:gd name="T74" fmla="*/ 222 w 288"/>
                    <a:gd name="T75" fmla="*/ 28 h 409"/>
                    <a:gd name="T76" fmla="*/ 216 w 288"/>
                    <a:gd name="T77" fmla="*/ 32 h 409"/>
                    <a:gd name="T78" fmla="*/ 202 w 288"/>
                    <a:gd name="T79" fmla="*/ 28 h 409"/>
                    <a:gd name="T80" fmla="*/ 192 w 288"/>
                    <a:gd name="T81" fmla="*/ 40 h 409"/>
                    <a:gd name="T82" fmla="*/ 184 w 288"/>
                    <a:gd name="T83" fmla="*/ 80 h 409"/>
                    <a:gd name="T84" fmla="*/ 184 w 288"/>
                    <a:gd name="T85" fmla="*/ 136 h 409"/>
                    <a:gd name="T86" fmla="*/ 168 w 288"/>
                    <a:gd name="T87" fmla="*/ 144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88" h="409">
                      <a:moveTo>
                        <a:pt x="168" y="144"/>
                      </a:moveTo>
                      <a:lnTo>
                        <a:pt x="168" y="144"/>
                      </a:lnTo>
                      <a:lnTo>
                        <a:pt x="140" y="144"/>
                      </a:lnTo>
                      <a:lnTo>
                        <a:pt x="82" y="142"/>
                      </a:lnTo>
                      <a:lnTo>
                        <a:pt x="52" y="142"/>
                      </a:lnTo>
                      <a:lnTo>
                        <a:pt x="26" y="146"/>
                      </a:lnTo>
                      <a:lnTo>
                        <a:pt x="16" y="148"/>
                      </a:lnTo>
                      <a:lnTo>
                        <a:pt x="8" y="150"/>
                      </a:lnTo>
                      <a:lnTo>
                        <a:pt x="2" y="154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0" y="172"/>
                      </a:lnTo>
                      <a:lnTo>
                        <a:pt x="2" y="182"/>
                      </a:lnTo>
                      <a:lnTo>
                        <a:pt x="6" y="202"/>
                      </a:lnTo>
                      <a:lnTo>
                        <a:pt x="16" y="232"/>
                      </a:lnTo>
                      <a:lnTo>
                        <a:pt x="16" y="232"/>
                      </a:lnTo>
                      <a:lnTo>
                        <a:pt x="18" y="244"/>
                      </a:lnTo>
                      <a:lnTo>
                        <a:pt x="18" y="256"/>
                      </a:lnTo>
                      <a:lnTo>
                        <a:pt x="14" y="272"/>
                      </a:lnTo>
                      <a:lnTo>
                        <a:pt x="8" y="296"/>
                      </a:lnTo>
                      <a:lnTo>
                        <a:pt x="8" y="296"/>
                      </a:lnTo>
                      <a:lnTo>
                        <a:pt x="4" y="310"/>
                      </a:lnTo>
                      <a:lnTo>
                        <a:pt x="2" y="322"/>
                      </a:lnTo>
                      <a:lnTo>
                        <a:pt x="2" y="344"/>
                      </a:lnTo>
                      <a:lnTo>
                        <a:pt x="4" y="362"/>
                      </a:lnTo>
                      <a:lnTo>
                        <a:pt x="8" y="376"/>
                      </a:lnTo>
                      <a:lnTo>
                        <a:pt x="8" y="376"/>
                      </a:lnTo>
                      <a:lnTo>
                        <a:pt x="14" y="401"/>
                      </a:lnTo>
                      <a:lnTo>
                        <a:pt x="16" y="405"/>
                      </a:lnTo>
                      <a:lnTo>
                        <a:pt x="18" y="403"/>
                      </a:lnTo>
                      <a:lnTo>
                        <a:pt x="20" y="401"/>
                      </a:lnTo>
                      <a:lnTo>
                        <a:pt x="24" y="393"/>
                      </a:lnTo>
                      <a:lnTo>
                        <a:pt x="24" y="393"/>
                      </a:lnTo>
                      <a:lnTo>
                        <a:pt x="32" y="368"/>
                      </a:lnTo>
                      <a:lnTo>
                        <a:pt x="36" y="338"/>
                      </a:lnTo>
                      <a:lnTo>
                        <a:pt x="40" y="312"/>
                      </a:lnTo>
                      <a:lnTo>
                        <a:pt x="40" y="312"/>
                      </a:lnTo>
                      <a:lnTo>
                        <a:pt x="42" y="320"/>
                      </a:lnTo>
                      <a:lnTo>
                        <a:pt x="46" y="336"/>
                      </a:lnTo>
                      <a:lnTo>
                        <a:pt x="64" y="376"/>
                      </a:lnTo>
                      <a:lnTo>
                        <a:pt x="72" y="395"/>
                      </a:lnTo>
                      <a:lnTo>
                        <a:pt x="80" y="407"/>
                      </a:lnTo>
                      <a:lnTo>
                        <a:pt x="84" y="409"/>
                      </a:lnTo>
                      <a:lnTo>
                        <a:pt x="86" y="409"/>
                      </a:lnTo>
                      <a:lnTo>
                        <a:pt x="88" y="407"/>
                      </a:lnTo>
                      <a:lnTo>
                        <a:pt x="88" y="401"/>
                      </a:lnTo>
                      <a:lnTo>
                        <a:pt x="88" y="401"/>
                      </a:lnTo>
                      <a:lnTo>
                        <a:pt x="86" y="368"/>
                      </a:lnTo>
                      <a:lnTo>
                        <a:pt x="84" y="340"/>
                      </a:lnTo>
                      <a:lnTo>
                        <a:pt x="80" y="312"/>
                      </a:lnTo>
                      <a:lnTo>
                        <a:pt x="104" y="256"/>
                      </a:lnTo>
                      <a:lnTo>
                        <a:pt x="120" y="264"/>
                      </a:lnTo>
                      <a:lnTo>
                        <a:pt x="120" y="264"/>
                      </a:lnTo>
                      <a:lnTo>
                        <a:pt x="120" y="340"/>
                      </a:lnTo>
                      <a:lnTo>
                        <a:pt x="122" y="389"/>
                      </a:lnTo>
                      <a:lnTo>
                        <a:pt x="124" y="401"/>
                      </a:lnTo>
                      <a:lnTo>
                        <a:pt x="126" y="403"/>
                      </a:lnTo>
                      <a:lnTo>
                        <a:pt x="128" y="401"/>
                      </a:lnTo>
                      <a:lnTo>
                        <a:pt x="128" y="401"/>
                      </a:lnTo>
                      <a:lnTo>
                        <a:pt x="134" y="385"/>
                      </a:lnTo>
                      <a:lnTo>
                        <a:pt x="136" y="368"/>
                      </a:lnTo>
                      <a:lnTo>
                        <a:pt x="138" y="354"/>
                      </a:lnTo>
                      <a:lnTo>
                        <a:pt x="140" y="348"/>
                      </a:lnTo>
                      <a:lnTo>
                        <a:pt x="144" y="344"/>
                      </a:lnTo>
                      <a:lnTo>
                        <a:pt x="144" y="344"/>
                      </a:lnTo>
                      <a:lnTo>
                        <a:pt x="148" y="338"/>
                      </a:lnTo>
                      <a:lnTo>
                        <a:pt x="152" y="330"/>
                      </a:lnTo>
                      <a:lnTo>
                        <a:pt x="162" y="306"/>
                      </a:lnTo>
                      <a:lnTo>
                        <a:pt x="168" y="286"/>
                      </a:lnTo>
                      <a:lnTo>
                        <a:pt x="168" y="282"/>
                      </a:lnTo>
                      <a:lnTo>
                        <a:pt x="168" y="280"/>
                      </a:lnTo>
                      <a:lnTo>
                        <a:pt x="168" y="280"/>
                      </a:lnTo>
                      <a:lnTo>
                        <a:pt x="170" y="286"/>
                      </a:lnTo>
                      <a:lnTo>
                        <a:pt x="178" y="300"/>
                      </a:lnTo>
                      <a:lnTo>
                        <a:pt x="202" y="338"/>
                      </a:lnTo>
                      <a:lnTo>
                        <a:pt x="218" y="358"/>
                      </a:lnTo>
                      <a:lnTo>
                        <a:pt x="230" y="374"/>
                      </a:lnTo>
                      <a:lnTo>
                        <a:pt x="242" y="385"/>
                      </a:lnTo>
                      <a:lnTo>
                        <a:pt x="246" y="387"/>
                      </a:lnTo>
                      <a:lnTo>
                        <a:pt x="248" y="385"/>
                      </a:lnTo>
                      <a:lnTo>
                        <a:pt x="248" y="385"/>
                      </a:lnTo>
                      <a:lnTo>
                        <a:pt x="250" y="378"/>
                      </a:lnTo>
                      <a:lnTo>
                        <a:pt x="250" y="368"/>
                      </a:lnTo>
                      <a:lnTo>
                        <a:pt x="246" y="344"/>
                      </a:lnTo>
                      <a:lnTo>
                        <a:pt x="232" y="296"/>
                      </a:lnTo>
                      <a:lnTo>
                        <a:pt x="232" y="296"/>
                      </a:lnTo>
                      <a:lnTo>
                        <a:pt x="224" y="264"/>
                      </a:lnTo>
                      <a:lnTo>
                        <a:pt x="222" y="252"/>
                      </a:lnTo>
                      <a:lnTo>
                        <a:pt x="222" y="250"/>
                      </a:lnTo>
                      <a:lnTo>
                        <a:pt x="224" y="248"/>
                      </a:lnTo>
                      <a:lnTo>
                        <a:pt x="224" y="248"/>
                      </a:lnTo>
                      <a:lnTo>
                        <a:pt x="228" y="246"/>
                      </a:lnTo>
                      <a:lnTo>
                        <a:pt x="232" y="240"/>
                      </a:lnTo>
                      <a:lnTo>
                        <a:pt x="236" y="230"/>
                      </a:lnTo>
                      <a:lnTo>
                        <a:pt x="240" y="208"/>
                      </a:lnTo>
                      <a:lnTo>
                        <a:pt x="240" y="208"/>
                      </a:lnTo>
                      <a:lnTo>
                        <a:pt x="250" y="130"/>
                      </a:lnTo>
                      <a:lnTo>
                        <a:pt x="256" y="80"/>
                      </a:lnTo>
                      <a:lnTo>
                        <a:pt x="256" y="80"/>
                      </a:lnTo>
                      <a:lnTo>
                        <a:pt x="272" y="76"/>
                      </a:lnTo>
                      <a:lnTo>
                        <a:pt x="284" y="72"/>
                      </a:lnTo>
                      <a:lnTo>
                        <a:pt x="286" y="68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0"/>
                      </a:lnTo>
                      <a:lnTo>
                        <a:pt x="284" y="56"/>
                      </a:lnTo>
                      <a:lnTo>
                        <a:pt x="278" y="48"/>
                      </a:lnTo>
                      <a:lnTo>
                        <a:pt x="264" y="40"/>
                      </a:lnTo>
                      <a:lnTo>
                        <a:pt x="264" y="40"/>
                      </a:lnTo>
                      <a:lnTo>
                        <a:pt x="250" y="18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30" y="18"/>
                      </a:lnTo>
                      <a:lnTo>
                        <a:pt x="222" y="28"/>
                      </a:lnTo>
                      <a:lnTo>
                        <a:pt x="218" y="32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12" y="30"/>
                      </a:lnTo>
                      <a:lnTo>
                        <a:pt x="206" y="28"/>
                      </a:lnTo>
                      <a:lnTo>
                        <a:pt x="202" y="28"/>
                      </a:lnTo>
                      <a:lnTo>
                        <a:pt x="198" y="30"/>
                      </a:lnTo>
                      <a:lnTo>
                        <a:pt x="196" y="34"/>
                      </a:lnTo>
                      <a:lnTo>
                        <a:pt x="192" y="40"/>
                      </a:lnTo>
                      <a:lnTo>
                        <a:pt x="192" y="40"/>
                      </a:lnTo>
                      <a:lnTo>
                        <a:pt x="186" y="54"/>
                      </a:lnTo>
                      <a:lnTo>
                        <a:pt x="184" y="80"/>
                      </a:lnTo>
                      <a:lnTo>
                        <a:pt x="184" y="80"/>
                      </a:lnTo>
                      <a:lnTo>
                        <a:pt x="184" y="120"/>
                      </a:lnTo>
                      <a:lnTo>
                        <a:pt x="184" y="136"/>
                      </a:lnTo>
                      <a:lnTo>
                        <a:pt x="184" y="136"/>
                      </a:lnTo>
                      <a:lnTo>
                        <a:pt x="178" y="140"/>
                      </a:lnTo>
                      <a:lnTo>
                        <a:pt x="168" y="144"/>
                      </a:lnTo>
                      <a:lnTo>
                        <a:pt x="168" y="144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7" name="Freeform 166">
                  <a:extLst>
                    <a:ext uri="{FF2B5EF4-FFF2-40B4-BE49-F238E27FC236}">
                      <a16:creationId xmlns:a16="http://schemas.microsoft.com/office/drawing/2014/main" id="{4FC548B0-A0C4-4A28-9824-822A35B943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2" y="2808"/>
                  <a:ext cx="176" cy="249"/>
                </a:xfrm>
                <a:custGeom>
                  <a:avLst/>
                  <a:gdLst>
                    <a:gd name="T0" fmla="*/ 40 w 176"/>
                    <a:gd name="T1" fmla="*/ 241 h 249"/>
                    <a:gd name="T2" fmla="*/ 104 w 176"/>
                    <a:gd name="T3" fmla="*/ 249 h 249"/>
                    <a:gd name="T4" fmla="*/ 104 w 176"/>
                    <a:gd name="T5" fmla="*/ 249 h 249"/>
                    <a:gd name="T6" fmla="*/ 126 w 176"/>
                    <a:gd name="T7" fmla="*/ 247 h 249"/>
                    <a:gd name="T8" fmla="*/ 140 w 176"/>
                    <a:gd name="T9" fmla="*/ 245 h 249"/>
                    <a:gd name="T10" fmla="*/ 144 w 176"/>
                    <a:gd name="T11" fmla="*/ 243 h 249"/>
                    <a:gd name="T12" fmla="*/ 144 w 176"/>
                    <a:gd name="T13" fmla="*/ 241 h 249"/>
                    <a:gd name="T14" fmla="*/ 144 w 176"/>
                    <a:gd name="T15" fmla="*/ 241 h 249"/>
                    <a:gd name="T16" fmla="*/ 138 w 176"/>
                    <a:gd name="T17" fmla="*/ 221 h 249"/>
                    <a:gd name="T18" fmla="*/ 130 w 176"/>
                    <a:gd name="T19" fmla="*/ 182 h 249"/>
                    <a:gd name="T20" fmla="*/ 120 w 176"/>
                    <a:gd name="T21" fmla="*/ 128 h 249"/>
                    <a:gd name="T22" fmla="*/ 120 w 176"/>
                    <a:gd name="T23" fmla="*/ 128 h 249"/>
                    <a:gd name="T24" fmla="*/ 126 w 176"/>
                    <a:gd name="T25" fmla="*/ 112 h 249"/>
                    <a:gd name="T26" fmla="*/ 130 w 176"/>
                    <a:gd name="T27" fmla="*/ 100 h 249"/>
                    <a:gd name="T28" fmla="*/ 134 w 176"/>
                    <a:gd name="T29" fmla="*/ 98 h 249"/>
                    <a:gd name="T30" fmla="*/ 136 w 176"/>
                    <a:gd name="T31" fmla="*/ 96 h 249"/>
                    <a:gd name="T32" fmla="*/ 136 w 176"/>
                    <a:gd name="T33" fmla="*/ 96 h 249"/>
                    <a:gd name="T34" fmla="*/ 140 w 176"/>
                    <a:gd name="T35" fmla="*/ 94 h 249"/>
                    <a:gd name="T36" fmla="*/ 146 w 176"/>
                    <a:gd name="T37" fmla="*/ 90 h 249"/>
                    <a:gd name="T38" fmla="*/ 160 w 176"/>
                    <a:gd name="T39" fmla="*/ 76 h 249"/>
                    <a:gd name="T40" fmla="*/ 174 w 176"/>
                    <a:gd name="T41" fmla="*/ 60 h 249"/>
                    <a:gd name="T42" fmla="*/ 176 w 176"/>
                    <a:gd name="T43" fmla="*/ 52 h 249"/>
                    <a:gd name="T44" fmla="*/ 176 w 176"/>
                    <a:gd name="T45" fmla="*/ 48 h 249"/>
                    <a:gd name="T46" fmla="*/ 176 w 176"/>
                    <a:gd name="T47" fmla="*/ 48 h 249"/>
                    <a:gd name="T48" fmla="*/ 172 w 176"/>
                    <a:gd name="T49" fmla="*/ 44 h 249"/>
                    <a:gd name="T50" fmla="*/ 164 w 176"/>
                    <a:gd name="T51" fmla="*/ 36 h 249"/>
                    <a:gd name="T52" fmla="*/ 140 w 176"/>
                    <a:gd name="T53" fmla="*/ 20 h 249"/>
                    <a:gd name="T54" fmla="*/ 126 w 176"/>
                    <a:gd name="T55" fmla="*/ 14 h 249"/>
                    <a:gd name="T56" fmla="*/ 110 w 176"/>
                    <a:gd name="T57" fmla="*/ 6 h 249"/>
                    <a:gd name="T58" fmla="*/ 94 w 176"/>
                    <a:gd name="T59" fmla="*/ 2 h 249"/>
                    <a:gd name="T60" fmla="*/ 80 w 176"/>
                    <a:gd name="T61" fmla="*/ 0 h 249"/>
                    <a:gd name="T62" fmla="*/ 80 w 176"/>
                    <a:gd name="T63" fmla="*/ 0 h 249"/>
                    <a:gd name="T64" fmla="*/ 66 w 176"/>
                    <a:gd name="T65" fmla="*/ 2 h 249"/>
                    <a:gd name="T66" fmla="*/ 52 w 176"/>
                    <a:gd name="T67" fmla="*/ 6 h 249"/>
                    <a:gd name="T68" fmla="*/ 38 w 176"/>
                    <a:gd name="T69" fmla="*/ 14 h 249"/>
                    <a:gd name="T70" fmla="*/ 26 w 176"/>
                    <a:gd name="T71" fmla="*/ 24 h 249"/>
                    <a:gd name="T72" fmla="*/ 8 w 176"/>
                    <a:gd name="T73" fmla="*/ 40 h 249"/>
                    <a:gd name="T74" fmla="*/ 0 w 176"/>
                    <a:gd name="T75" fmla="*/ 48 h 249"/>
                    <a:gd name="T76" fmla="*/ 0 w 176"/>
                    <a:gd name="T77" fmla="*/ 48 h 249"/>
                    <a:gd name="T78" fmla="*/ 12 w 176"/>
                    <a:gd name="T79" fmla="*/ 58 h 249"/>
                    <a:gd name="T80" fmla="*/ 20 w 176"/>
                    <a:gd name="T81" fmla="*/ 66 h 249"/>
                    <a:gd name="T82" fmla="*/ 24 w 176"/>
                    <a:gd name="T83" fmla="*/ 72 h 249"/>
                    <a:gd name="T84" fmla="*/ 24 w 176"/>
                    <a:gd name="T85" fmla="*/ 72 h 249"/>
                    <a:gd name="T86" fmla="*/ 28 w 176"/>
                    <a:gd name="T87" fmla="*/ 80 h 249"/>
                    <a:gd name="T88" fmla="*/ 30 w 176"/>
                    <a:gd name="T89" fmla="*/ 86 h 249"/>
                    <a:gd name="T90" fmla="*/ 32 w 176"/>
                    <a:gd name="T91" fmla="*/ 96 h 249"/>
                    <a:gd name="T92" fmla="*/ 32 w 176"/>
                    <a:gd name="T93" fmla="*/ 96 h 249"/>
                    <a:gd name="T94" fmla="*/ 36 w 176"/>
                    <a:gd name="T95" fmla="*/ 118 h 249"/>
                    <a:gd name="T96" fmla="*/ 44 w 176"/>
                    <a:gd name="T97" fmla="*/ 146 h 249"/>
                    <a:gd name="T98" fmla="*/ 56 w 176"/>
                    <a:gd name="T99" fmla="*/ 184 h 249"/>
                    <a:gd name="T100" fmla="*/ 40 w 176"/>
                    <a:gd name="T101" fmla="*/ 241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76" h="249">
                      <a:moveTo>
                        <a:pt x="40" y="241"/>
                      </a:moveTo>
                      <a:lnTo>
                        <a:pt x="104" y="249"/>
                      </a:lnTo>
                      <a:lnTo>
                        <a:pt x="104" y="249"/>
                      </a:lnTo>
                      <a:lnTo>
                        <a:pt x="126" y="247"/>
                      </a:lnTo>
                      <a:lnTo>
                        <a:pt x="140" y="245"/>
                      </a:lnTo>
                      <a:lnTo>
                        <a:pt x="144" y="243"/>
                      </a:lnTo>
                      <a:lnTo>
                        <a:pt x="144" y="241"/>
                      </a:lnTo>
                      <a:lnTo>
                        <a:pt x="144" y="241"/>
                      </a:lnTo>
                      <a:lnTo>
                        <a:pt x="138" y="221"/>
                      </a:lnTo>
                      <a:lnTo>
                        <a:pt x="130" y="182"/>
                      </a:lnTo>
                      <a:lnTo>
                        <a:pt x="120" y="128"/>
                      </a:lnTo>
                      <a:lnTo>
                        <a:pt x="120" y="128"/>
                      </a:lnTo>
                      <a:lnTo>
                        <a:pt x="126" y="112"/>
                      </a:lnTo>
                      <a:lnTo>
                        <a:pt x="130" y="100"/>
                      </a:lnTo>
                      <a:lnTo>
                        <a:pt x="134" y="98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40" y="94"/>
                      </a:lnTo>
                      <a:lnTo>
                        <a:pt x="146" y="90"/>
                      </a:lnTo>
                      <a:lnTo>
                        <a:pt x="160" y="76"/>
                      </a:lnTo>
                      <a:lnTo>
                        <a:pt x="174" y="60"/>
                      </a:lnTo>
                      <a:lnTo>
                        <a:pt x="176" y="52"/>
                      </a:lnTo>
                      <a:lnTo>
                        <a:pt x="176" y="48"/>
                      </a:lnTo>
                      <a:lnTo>
                        <a:pt x="176" y="48"/>
                      </a:lnTo>
                      <a:lnTo>
                        <a:pt x="172" y="44"/>
                      </a:lnTo>
                      <a:lnTo>
                        <a:pt x="164" y="36"/>
                      </a:lnTo>
                      <a:lnTo>
                        <a:pt x="140" y="20"/>
                      </a:lnTo>
                      <a:lnTo>
                        <a:pt x="126" y="14"/>
                      </a:lnTo>
                      <a:lnTo>
                        <a:pt x="110" y="6"/>
                      </a:lnTo>
                      <a:lnTo>
                        <a:pt x="9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66" y="2"/>
                      </a:lnTo>
                      <a:lnTo>
                        <a:pt x="52" y="6"/>
                      </a:lnTo>
                      <a:lnTo>
                        <a:pt x="38" y="14"/>
                      </a:lnTo>
                      <a:lnTo>
                        <a:pt x="26" y="24"/>
                      </a:lnTo>
                      <a:lnTo>
                        <a:pt x="8" y="4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12" y="58"/>
                      </a:lnTo>
                      <a:lnTo>
                        <a:pt x="20" y="66"/>
                      </a:lnTo>
                      <a:lnTo>
                        <a:pt x="24" y="72"/>
                      </a:lnTo>
                      <a:lnTo>
                        <a:pt x="24" y="72"/>
                      </a:lnTo>
                      <a:lnTo>
                        <a:pt x="28" y="80"/>
                      </a:lnTo>
                      <a:lnTo>
                        <a:pt x="30" y="86"/>
                      </a:lnTo>
                      <a:lnTo>
                        <a:pt x="32" y="96"/>
                      </a:lnTo>
                      <a:lnTo>
                        <a:pt x="32" y="96"/>
                      </a:lnTo>
                      <a:lnTo>
                        <a:pt x="36" y="118"/>
                      </a:lnTo>
                      <a:lnTo>
                        <a:pt x="44" y="146"/>
                      </a:lnTo>
                      <a:lnTo>
                        <a:pt x="56" y="184"/>
                      </a:lnTo>
                      <a:lnTo>
                        <a:pt x="40" y="241"/>
                      </a:lnTo>
                      <a:close/>
                    </a:path>
                  </a:pathLst>
                </a:custGeom>
                <a:solidFill>
                  <a:srgbClr val="A47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8" name="Freeform 167">
                  <a:extLst>
                    <a:ext uri="{FF2B5EF4-FFF2-40B4-BE49-F238E27FC236}">
                      <a16:creationId xmlns:a16="http://schemas.microsoft.com/office/drawing/2014/main" id="{C0BB1A86-2911-45A9-B9F1-E68539F7A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4" y="2592"/>
                  <a:ext cx="32" cy="457"/>
                </a:xfrm>
                <a:custGeom>
                  <a:avLst/>
                  <a:gdLst>
                    <a:gd name="T0" fmla="*/ 32 w 32"/>
                    <a:gd name="T1" fmla="*/ 457 h 457"/>
                    <a:gd name="T2" fmla="*/ 0 w 32"/>
                    <a:gd name="T3" fmla="*/ 457 h 457"/>
                    <a:gd name="T4" fmla="*/ 16 w 32"/>
                    <a:gd name="T5" fmla="*/ 24 h 457"/>
                    <a:gd name="T6" fmla="*/ 24 w 32"/>
                    <a:gd name="T7" fmla="*/ 0 h 457"/>
                    <a:gd name="T8" fmla="*/ 32 w 32"/>
                    <a:gd name="T9" fmla="*/ 457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457">
                      <a:moveTo>
                        <a:pt x="32" y="457"/>
                      </a:moveTo>
                      <a:lnTo>
                        <a:pt x="0" y="457"/>
                      </a:lnTo>
                      <a:lnTo>
                        <a:pt x="16" y="24"/>
                      </a:lnTo>
                      <a:lnTo>
                        <a:pt x="24" y="0"/>
                      </a:lnTo>
                      <a:lnTo>
                        <a:pt x="32" y="457"/>
                      </a:lnTo>
                      <a:close/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9" name="Freeform 168">
                  <a:extLst>
                    <a:ext uri="{FF2B5EF4-FFF2-40B4-BE49-F238E27FC236}">
                      <a16:creationId xmlns:a16="http://schemas.microsoft.com/office/drawing/2014/main" id="{D7CD2462-0DBA-4199-AA68-9E5FE6F96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8" y="2424"/>
                  <a:ext cx="456" cy="328"/>
                </a:xfrm>
                <a:custGeom>
                  <a:avLst/>
                  <a:gdLst>
                    <a:gd name="T0" fmla="*/ 120 w 456"/>
                    <a:gd name="T1" fmla="*/ 320 h 328"/>
                    <a:gd name="T2" fmla="*/ 116 w 456"/>
                    <a:gd name="T3" fmla="*/ 318 h 328"/>
                    <a:gd name="T4" fmla="*/ 110 w 456"/>
                    <a:gd name="T5" fmla="*/ 310 h 328"/>
                    <a:gd name="T6" fmla="*/ 110 w 456"/>
                    <a:gd name="T7" fmla="*/ 290 h 328"/>
                    <a:gd name="T8" fmla="*/ 128 w 456"/>
                    <a:gd name="T9" fmla="*/ 256 h 328"/>
                    <a:gd name="T10" fmla="*/ 142 w 456"/>
                    <a:gd name="T11" fmla="*/ 236 h 328"/>
                    <a:gd name="T12" fmla="*/ 176 w 456"/>
                    <a:gd name="T13" fmla="*/ 200 h 328"/>
                    <a:gd name="T14" fmla="*/ 192 w 456"/>
                    <a:gd name="T15" fmla="*/ 186 h 328"/>
                    <a:gd name="T16" fmla="*/ 192 w 456"/>
                    <a:gd name="T17" fmla="*/ 184 h 328"/>
                    <a:gd name="T18" fmla="*/ 162 w 456"/>
                    <a:gd name="T19" fmla="*/ 184 h 328"/>
                    <a:gd name="T20" fmla="*/ 0 w 456"/>
                    <a:gd name="T21" fmla="*/ 200 h 328"/>
                    <a:gd name="T22" fmla="*/ 14 w 456"/>
                    <a:gd name="T23" fmla="*/ 190 h 328"/>
                    <a:gd name="T24" fmla="*/ 72 w 456"/>
                    <a:gd name="T25" fmla="*/ 156 h 328"/>
                    <a:gd name="T26" fmla="*/ 116 w 456"/>
                    <a:gd name="T27" fmla="*/ 138 h 328"/>
                    <a:gd name="T28" fmla="*/ 136 w 456"/>
                    <a:gd name="T29" fmla="*/ 136 h 328"/>
                    <a:gd name="T30" fmla="*/ 184 w 456"/>
                    <a:gd name="T31" fmla="*/ 138 h 328"/>
                    <a:gd name="T32" fmla="*/ 194 w 456"/>
                    <a:gd name="T33" fmla="*/ 136 h 328"/>
                    <a:gd name="T34" fmla="*/ 192 w 456"/>
                    <a:gd name="T35" fmla="*/ 136 h 328"/>
                    <a:gd name="T36" fmla="*/ 128 w 456"/>
                    <a:gd name="T37" fmla="*/ 78 h 328"/>
                    <a:gd name="T38" fmla="*/ 72 w 456"/>
                    <a:gd name="T39" fmla="*/ 24 h 328"/>
                    <a:gd name="T40" fmla="*/ 196 w 456"/>
                    <a:gd name="T41" fmla="*/ 80 h 328"/>
                    <a:gd name="T42" fmla="*/ 224 w 456"/>
                    <a:gd name="T43" fmla="*/ 96 h 328"/>
                    <a:gd name="T44" fmla="*/ 230 w 456"/>
                    <a:gd name="T45" fmla="*/ 108 h 328"/>
                    <a:gd name="T46" fmla="*/ 238 w 456"/>
                    <a:gd name="T47" fmla="*/ 124 h 328"/>
                    <a:gd name="T48" fmla="*/ 240 w 456"/>
                    <a:gd name="T49" fmla="*/ 120 h 328"/>
                    <a:gd name="T50" fmla="*/ 242 w 456"/>
                    <a:gd name="T51" fmla="*/ 102 h 328"/>
                    <a:gd name="T52" fmla="*/ 250 w 456"/>
                    <a:gd name="T53" fmla="*/ 64 h 328"/>
                    <a:gd name="T54" fmla="*/ 264 w 456"/>
                    <a:gd name="T55" fmla="*/ 40 h 328"/>
                    <a:gd name="T56" fmla="*/ 272 w 456"/>
                    <a:gd name="T57" fmla="*/ 32 h 328"/>
                    <a:gd name="T58" fmla="*/ 318 w 456"/>
                    <a:gd name="T59" fmla="*/ 12 h 328"/>
                    <a:gd name="T60" fmla="*/ 344 w 456"/>
                    <a:gd name="T61" fmla="*/ 0 h 328"/>
                    <a:gd name="T62" fmla="*/ 280 w 456"/>
                    <a:gd name="T63" fmla="*/ 112 h 328"/>
                    <a:gd name="T64" fmla="*/ 296 w 456"/>
                    <a:gd name="T65" fmla="*/ 106 h 328"/>
                    <a:gd name="T66" fmla="*/ 356 w 456"/>
                    <a:gd name="T67" fmla="*/ 90 h 328"/>
                    <a:gd name="T68" fmla="*/ 400 w 456"/>
                    <a:gd name="T69" fmla="*/ 86 h 328"/>
                    <a:gd name="T70" fmla="*/ 416 w 456"/>
                    <a:gd name="T71" fmla="*/ 88 h 328"/>
                    <a:gd name="T72" fmla="*/ 438 w 456"/>
                    <a:gd name="T73" fmla="*/ 96 h 328"/>
                    <a:gd name="T74" fmla="*/ 456 w 456"/>
                    <a:gd name="T75" fmla="*/ 104 h 328"/>
                    <a:gd name="T76" fmla="*/ 320 w 456"/>
                    <a:gd name="T77" fmla="*/ 160 h 328"/>
                    <a:gd name="T78" fmla="*/ 356 w 456"/>
                    <a:gd name="T79" fmla="*/ 176 h 328"/>
                    <a:gd name="T80" fmla="*/ 376 w 456"/>
                    <a:gd name="T81" fmla="*/ 192 h 328"/>
                    <a:gd name="T82" fmla="*/ 396 w 456"/>
                    <a:gd name="T83" fmla="*/ 214 h 328"/>
                    <a:gd name="T84" fmla="*/ 432 w 456"/>
                    <a:gd name="T85" fmla="*/ 272 h 328"/>
                    <a:gd name="T86" fmla="*/ 320 w 456"/>
                    <a:gd name="T87" fmla="*/ 216 h 328"/>
                    <a:gd name="T88" fmla="*/ 330 w 456"/>
                    <a:gd name="T89" fmla="*/ 308 h 328"/>
                    <a:gd name="T90" fmla="*/ 328 w 456"/>
                    <a:gd name="T91" fmla="*/ 328 h 328"/>
                    <a:gd name="T92" fmla="*/ 322 w 456"/>
                    <a:gd name="T93" fmla="*/ 324 h 328"/>
                    <a:gd name="T94" fmla="*/ 274 w 456"/>
                    <a:gd name="T95" fmla="*/ 278 h 328"/>
                    <a:gd name="T96" fmla="*/ 224 w 456"/>
                    <a:gd name="T97" fmla="*/ 22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6" h="328">
                      <a:moveTo>
                        <a:pt x="224" y="224"/>
                      </a:moveTo>
                      <a:lnTo>
                        <a:pt x="120" y="320"/>
                      </a:lnTo>
                      <a:lnTo>
                        <a:pt x="120" y="320"/>
                      </a:lnTo>
                      <a:lnTo>
                        <a:pt x="116" y="318"/>
                      </a:lnTo>
                      <a:lnTo>
                        <a:pt x="112" y="316"/>
                      </a:lnTo>
                      <a:lnTo>
                        <a:pt x="110" y="310"/>
                      </a:lnTo>
                      <a:lnTo>
                        <a:pt x="108" y="302"/>
                      </a:lnTo>
                      <a:lnTo>
                        <a:pt x="110" y="290"/>
                      </a:lnTo>
                      <a:lnTo>
                        <a:pt x="116" y="276"/>
                      </a:lnTo>
                      <a:lnTo>
                        <a:pt x="128" y="256"/>
                      </a:lnTo>
                      <a:lnTo>
                        <a:pt x="128" y="256"/>
                      </a:lnTo>
                      <a:lnTo>
                        <a:pt x="142" y="236"/>
                      </a:lnTo>
                      <a:lnTo>
                        <a:pt x="154" y="220"/>
                      </a:lnTo>
                      <a:lnTo>
                        <a:pt x="176" y="200"/>
                      </a:lnTo>
                      <a:lnTo>
                        <a:pt x="188" y="188"/>
                      </a:lnTo>
                      <a:lnTo>
                        <a:pt x="192" y="186"/>
                      </a:lnTo>
                      <a:lnTo>
                        <a:pt x="192" y="184"/>
                      </a:lnTo>
                      <a:lnTo>
                        <a:pt x="192" y="184"/>
                      </a:lnTo>
                      <a:lnTo>
                        <a:pt x="184" y="184"/>
                      </a:lnTo>
                      <a:lnTo>
                        <a:pt x="162" y="184"/>
                      </a:lnTo>
                      <a:lnTo>
                        <a:pt x="96" y="190"/>
                      </a:lnTo>
                      <a:lnTo>
                        <a:pt x="0" y="200"/>
                      </a:lnTo>
                      <a:lnTo>
                        <a:pt x="0" y="200"/>
                      </a:lnTo>
                      <a:lnTo>
                        <a:pt x="14" y="190"/>
                      </a:lnTo>
                      <a:lnTo>
                        <a:pt x="50" y="168"/>
                      </a:lnTo>
                      <a:lnTo>
                        <a:pt x="72" y="156"/>
                      </a:lnTo>
                      <a:lnTo>
                        <a:pt x="94" y="146"/>
                      </a:lnTo>
                      <a:lnTo>
                        <a:pt x="116" y="138"/>
                      </a:lnTo>
                      <a:lnTo>
                        <a:pt x="126" y="136"/>
                      </a:lnTo>
                      <a:lnTo>
                        <a:pt x="136" y="136"/>
                      </a:lnTo>
                      <a:lnTo>
                        <a:pt x="136" y="136"/>
                      </a:lnTo>
                      <a:lnTo>
                        <a:pt x="184" y="138"/>
                      </a:lnTo>
                      <a:lnTo>
                        <a:pt x="192" y="138"/>
                      </a:lnTo>
                      <a:lnTo>
                        <a:pt x="194" y="136"/>
                      </a:lnTo>
                      <a:lnTo>
                        <a:pt x="192" y="136"/>
                      </a:lnTo>
                      <a:lnTo>
                        <a:pt x="192" y="136"/>
                      </a:lnTo>
                      <a:lnTo>
                        <a:pt x="170" y="118"/>
                      </a:lnTo>
                      <a:lnTo>
                        <a:pt x="128" y="78"/>
                      </a:ln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146" y="56"/>
                      </a:lnTo>
                      <a:lnTo>
                        <a:pt x="196" y="80"/>
                      </a:lnTo>
                      <a:lnTo>
                        <a:pt x="214" y="90"/>
                      </a:lnTo>
                      <a:lnTo>
                        <a:pt x="224" y="96"/>
                      </a:lnTo>
                      <a:lnTo>
                        <a:pt x="224" y="96"/>
                      </a:lnTo>
                      <a:lnTo>
                        <a:pt x="230" y="108"/>
                      </a:lnTo>
                      <a:lnTo>
                        <a:pt x="236" y="118"/>
                      </a:lnTo>
                      <a:lnTo>
                        <a:pt x="238" y="124"/>
                      </a:lnTo>
                      <a:lnTo>
                        <a:pt x="240" y="124"/>
                      </a:lnTo>
                      <a:lnTo>
                        <a:pt x="240" y="120"/>
                      </a:lnTo>
                      <a:lnTo>
                        <a:pt x="240" y="120"/>
                      </a:lnTo>
                      <a:lnTo>
                        <a:pt x="242" y="102"/>
                      </a:lnTo>
                      <a:lnTo>
                        <a:pt x="248" y="76"/>
                      </a:lnTo>
                      <a:lnTo>
                        <a:pt x="250" y="64"/>
                      </a:lnTo>
                      <a:lnTo>
                        <a:pt x="256" y="50"/>
                      </a:lnTo>
                      <a:lnTo>
                        <a:pt x="264" y="40"/>
                      </a:lnTo>
                      <a:lnTo>
                        <a:pt x="272" y="32"/>
                      </a:lnTo>
                      <a:lnTo>
                        <a:pt x="272" y="32"/>
                      </a:lnTo>
                      <a:lnTo>
                        <a:pt x="294" y="20"/>
                      </a:lnTo>
                      <a:lnTo>
                        <a:pt x="318" y="12"/>
                      </a:lnTo>
                      <a:lnTo>
                        <a:pt x="336" y="4"/>
                      </a:lnTo>
                      <a:lnTo>
                        <a:pt x="344" y="0"/>
                      </a:lnTo>
                      <a:lnTo>
                        <a:pt x="344" y="0"/>
                      </a:lnTo>
                      <a:lnTo>
                        <a:pt x="280" y="112"/>
                      </a:lnTo>
                      <a:lnTo>
                        <a:pt x="280" y="112"/>
                      </a:lnTo>
                      <a:lnTo>
                        <a:pt x="296" y="106"/>
                      </a:lnTo>
                      <a:lnTo>
                        <a:pt x="334" y="96"/>
                      </a:lnTo>
                      <a:lnTo>
                        <a:pt x="356" y="90"/>
                      </a:lnTo>
                      <a:lnTo>
                        <a:pt x="378" y="86"/>
                      </a:lnTo>
                      <a:lnTo>
                        <a:pt x="400" y="86"/>
                      </a:lnTo>
                      <a:lnTo>
                        <a:pt x="408" y="86"/>
                      </a:lnTo>
                      <a:lnTo>
                        <a:pt x="416" y="88"/>
                      </a:lnTo>
                      <a:lnTo>
                        <a:pt x="416" y="88"/>
                      </a:lnTo>
                      <a:lnTo>
                        <a:pt x="438" y="96"/>
                      </a:lnTo>
                      <a:lnTo>
                        <a:pt x="450" y="100"/>
                      </a:lnTo>
                      <a:lnTo>
                        <a:pt x="456" y="104"/>
                      </a:lnTo>
                      <a:lnTo>
                        <a:pt x="320" y="160"/>
                      </a:lnTo>
                      <a:lnTo>
                        <a:pt x="320" y="160"/>
                      </a:lnTo>
                      <a:lnTo>
                        <a:pt x="338" y="166"/>
                      </a:lnTo>
                      <a:lnTo>
                        <a:pt x="356" y="176"/>
                      </a:lnTo>
                      <a:lnTo>
                        <a:pt x="376" y="192"/>
                      </a:lnTo>
                      <a:lnTo>
                        <a:pt x="376" y="192"/>
                      </a:lnTo>
                      <a:lnTo>
                        <a:pt x="386" y="202"/>
                      </a:lnTo>
                      <a:lnTo>
                        <a:pt x="396" y="214"/>
                      </a:lnTo>
                      <a:lnTo>
                        <a:pt x="414" y="240"/>
                      </a:lnTo>
                      <a:lnTo>
                        <a:pt x="432" y="272"/>
                      </a:lnTo>
                      <a:lnTo>
                        <a:pt x="320" y="216"/>
                      </a:lnTo>
                      <a:lnTo>
                        <a:pt x="320" y="216"/>
                      </a:lnTo>
                      <a:lnTo>
                        <a:pt x="326" y="270"/>
                      </a:lnTo>
                      <a:lnTo>
                        <a:pt x="330" y="308"/>
                      </a:lnTo>
                      <a:lnTo>
                        <a:pt x="330" y="322"/>
                      </a:lnTo>
                      <a:lnTo>
                        <a:pt x="328" y="328"/>
                      </a:lnTo>
                      <a:lnTo>
                        <a:pt x="328" y="328"/>
                      </a:lnTo>
                      <a:lnTo>
                        <a:pt x="322" y="324"/>
                      </a:lnTo>
                      <a:lnTo>
                        <a:pt x="310" y="314"/>
                      </a:lnTo>
                      <a:lnTo>
                        <a:pt x="274" y="278"/>
                      </a:lnTo>
                      <a:lnTo>
                        <a:pt x="224" y="224"/>
                      </a:lnTo>
                      <a:lnTo>
                        <a:pt x="224" y="224"/>
                      </a:lnTo>
                      <a:close/>
                    </a:path>
                  </a:pathLst>
                </a:custGeom>
                <a:solidFill>
                  <a:srgbClr val="007B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0" name="Freeform 169">
                  <a:extLst>
                    <a:ext uri="{FF2B5EF4-FFF2-40B4-BE49-F238E27FC236}">
                      <a16:creationId xmlns:a16="http://schemas.microsoft.com/office/drawing/2014/main" id="{95F2A2BE-888F-44AE-B709-4FC0D7D935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2" y="837"/>
                  <a:ext cx="2056" cy="493"/>
                </a:xfrm>
                <a:custGeom>
                  <a:avLst/>
                  <a:gdLst>
                    <a:gd name="T0" fmla="*/ 36 w 2056"/>
                    <a:gd name="T1" fmla="*/ 240 h 493"/>
                    <a:gd name="T2" fmla="*/ 116 w 2056"/>
                    <a:gd name="T3" fmla="*/ 230 h 493"/>
                    <a:gd name="T4" fmla="*/ 104 w 2056"/>
                    <a:gd name="T5" fmla="*/ 250 h 493"/>
                    <a:gd name="T6" fmla="*/ 192 w 2056"/>
                    <a:gd name="T7" fmla="*/ 250 h 493"/>
                    <a:gd name="T8" fmla="*/ 304 w 2056"/>
                    <a:gd name="T9" fmla="*/ 242 h 493"/>
                    <a:gd name="T10" fmla="*/ 298 w 2056"/>
                    <a:gd name="T11" fmla="*/ 270 h 493"/>
                    <a:gd name="T12" fmla="*/ 392 w 2056"/>
                    <a:gd name="T13" fmla="*/ 264 h 493"/>
                    <a:gd name="T14" fmla="*/ 474 w 2056"/>
                    <a:gd name="T15" fmla="*/ 262 h 493"/>
                    <a:gd name="T16" fmla="*/ 452 w 2056"/>
                    <a:gd name="T17" fmla="*/ 308 h 493"/>
                    <a:gd name="T18" fmla="*/ 532 w 2056"/>
                    <a:gd name="T19" fmla="*/ 280 h 493"/>
                    <a:gd name="T20" fmla="*/ 510 w 2056"/>
                    <a:gd name="T21" fmla="*/ 306 h 493"/>
                    <a:gd name="T22" fmla="*/ 598 w 2056"/>
                    <a:gd name="T23" fmla="*/ 296 h 493"/>
                    <a:gd name="T24" fmla="*/ 568 w 2056"/>
                    <a:gd name="T25" fmla="*/ 348 h 493"/>
                    <a:gd name="T26" fmla="*/ 670 w 2056"/>
                    <a:gd name="T27" fmla="*/ 322 h 493"/>
                    <a:gd name="T28" fmla="*/ 632 w 2056"/>
                    <a:gd name="T29" fmla="*/ 380 h 493"/>
                    <a:gd name="T30" fmla="*/ 700 w 2056"/>
                    <a:gd name="T31" fmla="*/ 382 h 493"/>
                    <a:gd name="T32" fmla="*/ 688 w 2056"/>
                    <a:gd name="T33" fmla="*/ 426 h 493"/>
                    <a:gd name="T34" fmla="*/ 740 w 2056"/>
                    <a:gd name="T35" fmla="*/ 394 h 493"/>
                    <a:gd name="T36" fmla="*/ 758 w 2056"/>
                    <a:gd name="T37" fmla="*/ 456 h 493"/>
                    <a:gd name="T38" fmla="*/ 812 w 2056"/>
                    <a:gd name="T39" fmla="*/ 414 h 493"/>
                    <a:gd name="T40" fmla="*/ 814 w 2056"/>
                    <a:gd name="T41" fmla="*/ 483 h 493"/>
                    <a:gd name="T42" fmla="*/ 864 w 2056"/>
                    <a:gd name="T43" fmla="*/ 448 h 493"/>
                    <a:gd name="T44" fmla="*/ 904 w 2056"/>
                    <a:gd name="T45" fmla="*/ 493 h 493"/>
                    <a:gd name="T46" fmla="*/ 1038 w 2056"/>
                    <a:gd name="T47" fmla="*/ 408 h 493"/>
                    <a:gd name="T48" fmla="*/ 1152 w 2056"/>
                    <a:gd name="T49" fmla="*/ 440 h 493"/>
                    <a:gd name="T50" fmla="*/ 1242 w 2056"/>
                    <a:gd name="T51" fmla="*/ 473 h 493"/>
                    <a:gd name="T52" fmla="*/ 1272 w 2056"/>
                    <a:gd name="T53" fmla="*/ 442 h 493"/>
                    <a:gd name="T54" fmla="*/ 1306 w 2056"/>
                    <a:gd name="T55" fmla="*/ 454 h 493"/>
                    <a:gd name="T56" fmla="*/ 1340 w 2056"/>
                    <a:gd name="T57" fmla="*/ 436 h 493"/>
                    <a:gd name="T58" fmla="*/ 1378 w 2056"/>
                    <a:gd name="T59" fmla="*/ 394 h 493"/>
                    <a:gd name="T60" fmla="*/ 1418 w 2056"/>
                    <a:gd name="T61" fmla="*/ 418 h 493"/>
                    <a:gd name="T62" fmla="*/ 1410 w 2056"/>
                    <a:gd name="T63" fmla="*/ 348 h 493"/>
                    <a:gd name="T64" fmla="*/ 1482 w 2056"/>
                    <a:gd name="T65" fmla="*/ 384 h 493"/>
                    <a:gd name="T66" fmla="*/ 1476 w 2056"/>
                    <a:gd name="T67" fmla="*/ 312 h 493"/>
                    <a:gd name="T68" fmla="*/ 1546 w 2056"/>
                    <a:gd name="T69" fmla="*/ 342 h 493"/>
                    <a:gd name="T70" fmla="*/ 1536 w 2056"/>
                    <a:gd name="T71" fmla="*/ 292 h 493"/>
                    <a:gd name="T72" fmla="*/ 1618 w 2056"/>
                    <a:gd name="T73" fmla="*/ 328 h 493"/>
                    <a:gd name="T74" fmla="*/ 1660 w 2056"/>
                    <a:gd name="T75" fmla="*/ 306 h 493"/>
                    <a:gd name="T76" fmla="*/ 1670 w 2056"/>
                    <a:gd name="T77" fmla="*/ 288 h 493"/>
                    <a:gd name="T78" fmla="*/ 1774 w 2056"/>
                    <a:gd name="T79" fmla="*/ 300 h 493"/>
                    <a:gd name="T80" fmla="*/ 1780 w 2056"/>
                    <a:gd name="T81" fmla="*/ 262 h 493"/>
                    <a:gd name="T82" fmla="*/ 1866 w 2056"/>
                    <a:gd name="T83" fmla="*/ 282 h 493"/>
                    <a:gd name="T84" fmla="*/ 1908 w 2056"/>
                    <a:gd name="T85" fmla="*/ 272 h 493"/>
                    <a:gd name="T86" fmla="*/ 1954 w 2056"/>
                    <a:gd name="T87" fmla="*/ 268 h 493"/>
                    <a:gd name="T88" fmla="*/ 1962 w 2056"/>
                    <a:gd name="T89" fmla="*/ 252 h 493"/>
                    <a:gd name="T90" fmla="*/ 1996 w 2056"/>
                    <a:gd name="T91" fmla="*/ 244 h 493"/>
                    <a:gd name="T92" fmla="*/ 2054 w 2056"/>
                    <a:gd name="T93" fmla="*/ 240 h 493"/>
                    <a:gd name="T94" fmla="*/ 1976 w 2056"/>
                    <a:gd name="T95" fmla="*/ 164 h 493"/>
                    <a:gd name="T96" fmla="*/ 1690 w 2056"/>
                    <a:gd name="T97" fmla="*/ 46 h 493"/>
                    <a:gd name="T98" fmla="*/ 1344 w 2056"/>
                    <a:gd name="T99" fmla="*/ 20 h 493"/>
                    <a:gd name="T100" fmla="*/ 1272 w 2056"/>
                    <a:gd name="T101" fmla="*/ 74 h 493"/>
                    <a:gd name="T102" fmla="*/ 1164 w 2056"/>
                    <a:gd name="T103" fmla="*/ 154 h 493"/>
                    <a:gd name="T104" fmla="*/ 1014 w 2056"/>
                    <a:gd name="T105" fmla="*/ 150 h 493"/>
                    <a:gd name="T106" fmla="*/ 844 w 2056"/>
                    <a:gd name="T107" fmla="*/ 158 h 493"/>
                    <a:gd name="T108" fmla="*/ 754 w 2056"/>
                    <a:gd name="T109" fmla="*/ 40 h 493"/>
                    <a:gd name="T110" fmla="*/ 626 w 2056"/>
                    <a:gd name="T111" fmla="*/ 10 h 493"/>
                    <a:gd name="T112" fmla="*/ 446 w 2056"/>
                    <a:gd name="T113" fmla="*/ 12 h 493"/>
                    <a:gd name="T114" fmla="*/ 0 w 2056"/>
                    <a:gd name="T115" fmla="*/ 210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56" h="493">
                      <a:moveTo>
                        <a:pt x="0" y="210"/>
                      </a:moveTo>
                      <a:lnTo>
                        <a:pt x="52" y="224"/>
                      </a:lnTo>
                      <a:lnTo>
                        <a:pt x="52" y="224"/>
                      </a:lnTo>
                      <a:lnTo>
                        <a:pt x="48" y="226"/>
                      </a:lnTo>
                      <a:lnTo>
                        <a:pt x="40" y="234"/>
                      </a:lnTo>
                      <a:lnTo>
                        <a:pt x="38" y="238"/>
                      </a:lnTo>
                      <a:lnTo>
                        <a:pt x="36" y="240"/>
                      </a:lnTo>
                      <a:lnTo>
                        <a:pt x="38" y="242"/>
                      </a:lnTo>
                      <a:lnTo>
                        <a:pt x="46" y="242"/>
                      </a:lnTo>
                      <a:lnTo>
                        <a:pt x="46" y="242"/>
                      </a:lnTo>
                      <a:lnTo>
                        <a:pt x="66" y="240"/>
                      </a:lnTo>
                      <a:lnTo>
                        <a:pt x="90" y="236"/>
                      </a:lnTo>
                      <a:lnTo>
                        <a:pt x="116" y="230"/>
                      </a:lnTo>
                      <a:lnTo>
                        <a:pt x="116" y="230"/>
                      </a:lnTo>
                      <a:lnTo>
                        <a:pt x="110" y="234"/>
                      </a:lnTo>
                      <a:lnTo>
                        <a:pt x="98" y="240"/>
                      </a:lnTo>
                      <a:lnTo>
                        <a:pt x="94" y="244"/>
                      </a:lnTo>
                      <a:lnTo>
                        <a:pt x="92" y="248"/>
                      </a:lnTo>
                      <a:lnTo>
                        <a:pt x="94" y="250"/>
                      </a:lnTo>
                      <a:lnTo>
                        <a:pt x="104" y="250"/>
                      </a:lnTo>
                      <a:lnTo>
                        <a:pt x="104" y="250"/>
                      </a:lnTo>
                      <a:lnTo>
                        <a:pt x="132" y="246"/>
                      </a:lnTo>
                      <a:lnTo>
                        <a:pt x="164" y="240"/>
                      </a:lnTo>
                      <a:lnTo>
                        <a:pt x="202" y="230"/>
                      </a:lnTo>
                      <a:lnTo>
                        <a:pt x="202" y="230"/>
                      </a:lnTo>
                      <a:lnTo>
                        <a:pt x="198" y="234"/>
                      </a:lnTo>
                      <a:lnTo>
                        <a:pt x="192" y="244"/>
                      </a:lnTo>
                      <a:lnTo>
                        <a:pt x="192" y="250"/>
                      </a:lnTo>
                      <a:lnTo>
                        <a:pt x="192" y="254"/>
                      </a:lnTo>
                      <a:lnTo>
                        <a:pt x="194" y="256"/>
                      </a:lnTo>
                      <a:lnTo>
                        <a:pt x="202" y="256"/>
                      </a:lnTo>
                      <a:lnTo>
                        <a:pt x="202" y="256"/>
                      </a:lnTo>
                      <a:lnTo>
                        <a:pt x="312" y="236"/>
                      </a:lnTo>
                      <a:lnTo>
                        <a:pt x="312" y="236"/>
                      </a:lnTo>
                      <a:lnTo>
                        <a:pt x="304" y="242"/>
                      </a:lnTo>
                      <a:lnTo>
                        <a:pt x="292" y="254"/>
                      </a:lnTo>
                      <a:lnTo>
                        <a:pt x="288" y="260"/>
                      </a:lnTo>
                      <a:lnTo>
                        <a:pt x="286" y="264"/>
                      </a:lnTo>
                      <a:lnTo>
                        <a:pt x="288" y="266"/>
                      </a:lnTo>
                      <a:lnTo>
                        <a:pt x="290" y="268"/>
                      </a:lnTo>
                      <a:lnTo>
                        <a:pt x="298" y="270"/>
                      </a:lnTo>
                      <a:lnTo>
                        <a:pt x="298" y="270"/>
                      </a:lnTo>
                      <a:lnTo>
                        <a:pt x="330" y="266"/>
                      </a:lnTo>
                      <a:lnTo>
                        <a:pt x="366" y="262"/>
                      </a:lnTo>
                      <a:lnTo>
                        <a:pt x="410" y="256"/>
                      </a:lnTo>
                      <a:lnTo>
                        <a:pt x="410" y="256"/>
                      </a:lnTo>
                      <a:lnTo>
                        <a:pt x="404" y="258"/>
                      </a:lnTo>
                      <a:lnTo>
                        <a:pt x="396" y="262"/>
                      </a:lnTo>
                      <a:lnTo>
                        <a:pt x="392" y="264"/>
                      </a:lnTo>
                      <a:lnTo>
                        <a:pt x="392" y="266"/>
                      </a:lnTo>
                      <a:lnTo>
                        <a:pt x="394" y="268"/>
                      </a:lnTo>
                      <a:lnTo>
                        <a:pt x="402" y="270"/>
                      </a:lnTo>
                      <a:lnTo>
                        <a:pt x="402" y="270"/>
                      </a:lnTo>
                      <a:lnTo>
                        <a:pt x="426" y="270"/>
                      </a:lnTo>
                      <a:lnTo>
                        <a:pt x="448" y="268"/>
                      </a:lnTo>
                      <a:lnTo>
                        <a:pt x="474" y="262"/>
                      </a:lnTo>
                      <a:lnTo>
                        <a:pt x="474" y="262"/>
                      </a:lnTo>
                      <a:lnTo>
                        <a:pt x="468" y="270"/>
                      </a:lnTo>
                      <a:lnTo>
                        <a:pt x="454" y="286"/>
                      </a:lnTo>
                      <a:lnTo>
                        <a:pt x="450" y="294"/>
                      </a:lnTo>
                      <a:lnTo>
                        <a:pt x="448" y="302"/>
                      </a:lnTo>
                      <a:lnTo>
                        <a:pt x="450" y="304"/>
                      </a:lnTo>
                      <a:lnTo>
                        <a:pt x="452" y="308"/>
                      </a:lnTo>
                      <a:lnTo>
                        <a:pt x="456" y="308"/>
                      </a:lnTo>
                      <a:lnTo>
                        <a:pt x="462" y="308"/>
                      </a:lnTo>
                      <a:lnTo>
                        <a:pt x="462" y="308"/>
                      </a:lnTo>
                      <a:lnTo>
                        <a:pt x="474" y="306"/>
                      </a:lnTo>
                      <a:lnTo>
                        <a:pt x="488" y="302"/>
                      </a:lnTo>
                      <a:lnTo>
                        <a:pt x="512" y="292"/>
                      </a:lnTo>
                      <a:lnTo>
                        <a:pt x="532" y="280"/>
                      </a:lnTo>
                      <a:lnTo>
                        <a:pt x="540" y="276"/>
                      </a:lnTo>
                      <a:lnTo>
                        <a:pt x="540" y="276"/>
                      </a:lnTo>
                      <a:lnTo>
                        <a:pt x="532" y="280"/>
                      </a:lnTo>
                      <a:lnTo>
                        <a:pt x="520" y="290"/>
                      </a:lnTo>
                      <a:lnTo>
                        <a:pt x="514" y="296"/>
                      </a:lnTo>
                      <a:lnTo>
                        <a:pt x="510" y="302"/>
                      </a:lnTo>
                      <a:lnTo>
                        <a:pt x="510" y="306"/>
                      </a:lnTo>
                      <a:lnTo>
                        <a:pt x="514" y="308"/>
                      </a:lnTo>
                      <a:lnTo>
                        <a:pt x="514" y="308"/>
                      </a:lnTo>
                      <a:lnTo>
                        <a:pt x="522" y="308"/>
                      </a:lnTo>
                      <a:lnTo>
                        <a:pt x="534" y="308"/>
                      </a:lnTo>
                      <a:lnTo>
                        <a:pt x="562" y="304"/>
                      </a:lnTo>
                      <a:lnTo>
                        <a:pt x="598" y="296"/>
                      </a:lnTo>
                      <a:lnTo>
                        <a:pt x="598" y="296"/>
                      </a:lnTo>
                      <a:lnTo>
                        <a:pt x="590" y="304"/>
                      </a:lnTo>
                      <a:lnTo>
                        <a:pt x="574" y="322"/>
                      </a:lnTo>
                      <a:lnTo>
                        <a:pt x="568" y="332"/>
                      </a:lnTo>
                      <a:lnTo>
                        <a:pt x="564" y="340"/>
                      </a:lnTo>
                      <a:lnTo>
                        <a:pt x="564" y="344"/>
                      </a:lnTo>
                      <a:lnTo>
                        <a:pt x="564" y="346"/>
                      </a:lnTo>
                      <a:lnTo>
                        <a:pt x="568" y="348"/>
                      </a:lnTo>
                      <a:lnTo>
                        <a:pt x="572" y="348"/>
                      </a:lnTo>
                      <a:lnTo>
                        <a:pt x="572" y="348"/>
                      </a:lnTo>
                      <a:lnTo>
                        <a:pt x="584" y="346"/>
                      </a:lnTo>
                      <a:lnTo>
                        <a:pt x="600" y="344"/>
                      </a:lnTo>
                      <a:lnTo>
                        <a:pt x="632" y="334"/>
                      </a:lnTo>
                      <a:lnTo>
                        <a:pt x="670" y="322"/>
                      </a:lnTo>
                      <a:lnTo>
                        <a:pt x="670" y="322"/>
                      </a:lnTo>
                      <a:lnTo>
                        <a:pt x="660" y="330"/>
                      </a:lnTo>
                      <a:lnTo>
                        <a:pt x="640" y="352"/>
                      </a:lnTo>
                      <a:lnTo>
                        <a:pt x="632" y="362"/>
                      </a:lnTo>
                      <a:lnTo>
                        <a:pt x="628" y="372"/>
                      </a:lnTo>
                      <a:lnTo>
                        <a:pt x="626" y="376"/>
                      </a:lnTo>
                      <a:lnTo>
                        <a:pt x="628" y="378"/>
                      </a:lnTo>
                      <a:lnTo>
                        <a:pt x="632" y="380"/>
                      </a:lnTo>
                      <a:lnTo>
                        <a:pt x="636" y="380"/>
                      </a:lnTo>
                      <a:lnTo>
                        <a:pt x="636" y="380"/>
                      </a:lnTo>
                      <a:lnTo>
                        <a:pt x="684" y="382"/>
                      </a:lnTo>
                      <a:lnTo>
                        <a:pt x="698" y="382"/>
                      </a:lnTo>
                      <a:lnTo>
                        <a:pt x="702" y="380"/>
                      </a:lnTo>
                      <a:lnTo>
                        <a:pt x="702" y="380"/>
                      </a:lnTo>
                      <a:lnTo>
                        <a:pt x="700" y="382"/>
                      </a:lnTo>
                      <a:lnTo>
                        <a:pt x="696" y="388"/>
                      </a:lnTo>
                      <a:lnTo>
                        <a:pt x="686" y="406"/>
                      </a:lnTo>
                      <a:lnTo>
                        <a:pt x="682" y="414"/>
                      </a:lnTo>
                      <a:lnTo>
                        <a:pt x="682" y="422"/>
                      </a:lnTo>
                      <a:lnTo>
                        <a:pt x="684" y="426"/>
                      </a:lnTo>
                      <a:lnTo>
                        <a:pt x="686" y="428"/>
                      </a:lnTo>
                      <a:lnTo>
                        <a:pt x="688" y="426"/>
                      </a:lnTo>
                      <a:lnTo>
                        <a:pt x="688" y="426"/>
                      </a:lnTo>
                      <a:lnTo>
                        <a:pt x="706" y="418"/>
                      </a:lnTo>
                      <a:lnTo>
                        <a:pt x="724" y="408"/>
                      </a:lnTo>
                      <a:lnTo>
                        <a:pt x="738" y="398"/>
                      </a:lnTo>
                      <a:lnTo>
                        <a:pt x="740" y="396"/>
                      </a:lnTo>
                      <a:lnTo>
                        <a:pt x="740" y="394"/>
                      </a:lnTo>
                      <a:lnTo>
                        <a:pt x="740" y="394"/>
                      </a:lnTo>
                      <a:lnTo>
                        <a:pt x="740" y="398"/>
                      </a:lnTo>
                      <a:lnTo>
                        <a:pt x="740" y="406"/>
                      </a:lnTo>
                      <a:lnTo>
                        <a:pt x="744" y="430"/>
                      </a:lnTo>
                      <a:lnTo>
                        <a:pt x="748" y="442"/>
                      </a:lnTo>
                      <a:lnTo>
                        <a:pt x="752" y="450"/>
                      </a:lnTo>
                      <a:lnTo>
                        <a:pt x="756" y="454"/>
                      </a:lnTo>
                      <a:lnTo>
                        <a:pt x="758" y="456"/>
                      </a:lnTo>
                      <a:lnTo>
                        <a:pt x="762" y="456"/>
                      </a:lnTo>
                      <a:lnTo>
                        <a:pt x="766" y="454"/>
                      </a:lnTo>
                      <a:lnTo>
                        <a:pt x="766" y="454"/>
                      </a:lnTo>
                      <a:lnTo>
                        <a:pt x="784" y="440"/>
                      </a:lnTo>
                      <a:lnTo>
                        <a:pt x="800" y="426"/>
                      </a:lnTo>
                      <a:lnTo>
                        <a:pt x="812" y="414"/>
                      </a:lnTo>
                      <a:lnTo>
                        <a:pt x="812" y="414"/>
                      </a:lnTo>
                      <a:lnTo>
                        <a:pt x="808" y="428"/>
                      </a:lnTo>
                      <a:lnTo>
                        <a:pt x="806" y="454"/>
                      </a:lnTo>
                      <a:lnTo>
                        <a:pt x="806" y="467"/>
                      </a:lnTo>
                      <a:lnTo>
                        <a:pt x="806" y="477"/>
                      </a:lnTo>
                      <a:lnTo>
                        <a:pt x="808" y="481"/>
                      </a:lnTo>
                      <a:lnTo>
                        <a:pt x="812" y="483"/>
                      </a:lnTo>
                      <a:lnTo>
                        <a:pt x="814" y="483"/>
                      </a:lnTo>
                      <a:lnTo>
                        <a:pt x="818" y="481"/>
                      </a:lnTo>
                      <a:lnTo>
                        <a:pt x="818" y="481"/>
                      </a:lnTo>
                      <a:lnTo>
                        <a:pt x="836" y="467"/>
                      </a:lnTo>
                      <a:lnTo>
                        <a:pt x="850" y="454"/>
                      </a:lnTo>
                      <a:lnTo>
                        <a:pt x="864" y="440"/>
                      </a:lnTo>
                      <a:lnTo>
                        <a:pt x="864" y="440"/>
                      </a:lnTo>
                      <a:lnTo>
                        <a:pt x="864" y="448"/>
                      </a:lnTo>
                      <a:lnTo>
                        <a:pt x="868" y="465"/>
                      </a:lnTo>
                      <a:lnTo>
                        <a:pt x="872" y="475"/>
                      </a:lnTo>
                      <a:lnTo>
                        <a:pt x="878" y="483"/>
                      </a:lnTo>
                      <a:lnTo>
                        <a:pt x="886" y="489"/>
                      </a:lnTo>
                      <a:lnTo>
                        <a:pt x="896" y="493"/>
                      </a:lnTo>
                      <a:lnTo>
                        <a:pt x="896" y="493"/>
                      </a:lnTo>
                      <a:lnTo>
                        <a:pt x="904" y="493"/>
                      </a:lnTo>
                      <a:lnTo>
                        <a:pt x="910" y="491"/>
                      </a:lnTo>
                      <a:lnTo>
                        <a:pt x="926" y="481"/>
                      </a:lnTo>
                      <a:lnTo>
                        <a:pt x="966" y="448"/>
                      </a:lnTo>
                      <a:lnTo>
                        <a:pt x="988" y="430"/>
                      </a:lnTo>
                      <a:lnTo>
                        <a:pt x="1014" y="416"/>
                      </a:lnTo>
                      <a:lnTo>
                        <a:pt x="1026" y="412"/>
                      </a:lnTo>
                      <a:lnTo>
                        <a:pt x="1038" y="408"/>
                      </a:lnTo>
                      <a:lnTo>
                        <a:pt x="1052" y="406"/>
                      </a:lnTo>
                      <a:lnTo>
                        <a:pt x="1066" y="408"/>
                      </a:lnTo>
                      <a:lnTo>
                        <a:pt x="1066" y="408"/>
                      </a:lnTo>
                      <a:lnTo>
                        <a:pt x="1080" y="410"/>
                      </a:lnTo>
                      <a:lnTo>
                        <a:pt x="1094" y="414"/>
                      </a:lnTo>
                      <a:lnTo>
                        <a:pt x="1122" y="426"/>
                      </a:lnTo>
                      <a:lnTo>
                        <a:pt x="1152" y="440"/>
                      </a:lnTo>
                      <a:lnTo>
                        <a:pt x="1178" y="452"/>
                      </a:lnTo>
                      <a:lnTo>
                        <a:pt x="1202" y="467"/>
                      </a:lnTo>
                      <a:lnTo>
                        <a:pt x="1220" y="475"/>
                      </a:lnTo>
                      <a:lnTo>
                        <a:pt x="1228" y="477"/>
                      </a:lnTo>
                      <a:lnTo>
                        <a:pt x="1234" y="479"/>
                      </a:lnTo>
                      <a:lnTo>
                        <a:pt x="1238" y="477"/>
                      </a:lnTo>
                      <a:lnTo>
                        <a:pt x="1242" y="473"/>
                      </a:lnTo>
                      <a:lnTo>
                        <a:pt x="1242" y="473"/>
                      </a:lnTo>
                      <a:lnTo>
                        <a:pt x="1246" y="454"/>
                      </a:lnTo>
                      <a:lnTo>
                        <a:pt x="1248" y="434"/>
                      </a:lnTo>
                      <a:lnTo>
                        <a:pt x="1248" y="414"/>
                      </a:lnTo>
                      <a:lnTo>
                        <a:pt x="1248" y="414"/>
                      </a:lnTo>
                      <a:lnTo>
                        <a:pt x="1256" y="422"/>
                      </a:lnTo>
                      <a:lnTo>
                        <a:pt x="1272" y="442"/>
                      </a:lnTo>
                      <a:lnTo>
                        <a:pt x="1282" y="450"/>
                      </a:lnTo>
                      <a:lnTo>
                        <a:pt x="1292" y="456"/>
                      </a:lnTo>
                      <a:lnTo>
                        <a:pt x="1296" y="459"/>
                      </a:lnTo>
                      <a:lnTo>
                        <a:pt x="1300" y="459"/>
                      </a:lnTo>
                      <a:lnTo>
                        <a:pt x="1304" y="456"/>
                      </a:lnTo>
                      <a:lnTo>
                        <a:pt x="1306" y="454"/>
                      </a:lnTo>
                      <a:lnTo>
                        <a:pt x="1306" y="454"/>
                      </a:lnTo>
                      <a:lnTo>
                        <a:pt x="1314" y="438"/>
                      </a:lnTo>
                      <a:lnTo>
                        <a:pt x="1318" y="424"/>
                      </a:lnTo>
                      <a:lnTo>
                        <a:pt x="1320" y="408"/>
                      </a:lnTo>
                      <a:lnTo>
                        <a:pt x="1320" y="408"/>
                      </a:lnTo>
                      <a:lnTo>
                        <a:pt x="1324" y="414"/>
                      </a:lnTo>
                      <a:lnTo>
                        <a:pt x="1334" y="428"/>
                      </a:lnTo>
                      <a:lnTo>
                        <a:pt x="1340" y="436"/>
                      </a:lnTo>
                      <a:lnTo>
                        <a:pt x="1348" y="440"/>
                      </a:lnTo>
                      <a:lnTo>
                        <a:pt x="1350" y="440"/>
                      </a:lnTo>
                      <a:lnTo>
                        <a:pt x="1354" y="440"/>
                      </a:lnTo>
                      <a:lnTo>
                        <a:pt x="1356" y="438"/>
                      </a:lnTo>
                      <a:lnTo>
                        <a:pt x="1358" y="434"/>
                      </a:lnTo>
                      <a:lnTo>
                        <a:pt x="1358" y="434"/>
                      </a:lnTo>
                      <a:lnTo>
                        <a:pt x="1378" y="394"/>
                      </a:lnTo>
                      <a:lnTo>
                        <a:pt x="1378" y="394"/>
                      </a:lnTo>
                      <a:lnTo>
                        <a:pt x="1386" y="402"/>
                      </a:lnTo>
                      <a:lnTo>
                        <a:pt x="1402" y="416"/>
                      </a:lnTo>
                      <a:lnTo>
                        <a:pt x="1410" y="420"/>
                      </a:lnTo>
                      <a:lnTo>
                        <a:pt x="1412" y="422"/>
                      </a:lnTo>
                      <a:lnTo>
                        <a:pt x="1416" y="422"/>
                      </a:lnTo>
                      <a:lnTo>
                        <a:pt x="1418" y="418"/>
                      </a:lnTo>
                      <a:lnTo>
                        <a:pt x="1418" y="414"/>
                      </a:lnTo>
                      <a:lnTo>
                        <a:pt x="1416" y="400"/>
                      </a:lnTo>
                      <a:lnTo>
                        <a:pt x="1416" y="400"/>
                      </a:lnTo>
                      <a:lnTo>
                        <a:pt x="1410" y="370"/>
                      </a:lnTo>
                      <a:lnTo>
                        <a:pt x="1410" y="356"/>
                      </a:lnTo>
                      <a:lnTo>
                        <a:pt x="1410" y="350"/>
                      </a:lnTo>
                      <a:lnTo>
                        <a:pt x="1410" y="348"/>
                      </a:lnTo>
                      <a:lnTo>
                        <a:pt x="1410" y="348"/>
                      </a:lnTo>
                      <a:lnTo>
                        <a:pt x="1422" y="356"/>
                      </a:lnTo>
                      <a:lnTo>
                        <a:pt x="1446" y="370"/>
                      </a:lnTo>
                      <a:lnTo>
                        <a:pt x="1460" y="378"/>
                      </a:lnTo>
                      <a:lnTo>
                        <a:pt x="1470" y="382"/>
                      </a:lnTo>
                      <a:lnTo>
                        <a:pt x="1478" y="384"/>
                      </a:lnTo>
                      <a:lnTo>
                        <a:pt x="1482" y="384"/>
                      </a:lnTo>
                      <a:lnTo>
                        <a:pt x="1482" y="380"/>
                      </a:lnTo>
                      <a:lnTo>
                        <a:pt x="1482" y="380"/>
                      </a:lnTo>
                      <a:lnTo>
                        <a:pt x="1478" y="362"/>
                      </a:lnTo>
                      <a:lnTo>
                        <a:pt x="1472" y="336"/>
                      </a:lnTo>
                      <a:lnTo>
                        <a:pt x="1462" y="302"/>
                      </a:lnTo>
                      <a:lnTo>
                        <a:pt x="1462" y="302"/>
                      </a:lnTo>
                      <a:lnTo>
                        <a:pt x="1476" y="312"/>
                      </a:lnTo>
                      <a:lnTo>
                        <a:pt x="1506" y="330"/>
                      </a:lnTo>
                      <a:lnTo>
                        <a:pt x="1522" y="340"/>
                      </a:lnTo>
                      <a:lnTo>
                        <a:pt x="1536" y="346"/>
                      </a:lnTo>
                      <a:lnTo>
                        <a:pt x="1540" y="346"/>
                      </a:lnTo>
                      <a:lnTo>
                        <a:pt x="1544" y="346"/>
                      </a:lnTo>
                      <a:lnTo>
                        <a:pt x="1546" y="346"/>
                      </a:lnTo>
                      <a:lnTo>
                        <a:pt x="1546" y="342"/>
                      </a:lnTo>
                      <a:lnTo>
                        <a:pt x="1546" y="342"/>
                      </a:lnTo>
                      <a:lnTo>
                        <a:pt x="1544" y="332"/>
                      </a:lnTo>
                      <a:lnTo>
                        <a:pt x="1542" y="322"/>
                      </a:lnTo>
                      <a:lnTo>
                        <a:pt x="1532" y="302"/>
                      </a:lnTo>
                      <a:lnTo>
                        <a:pt x="1520" y="282"/>
                      </a:lnTo>
                      <a:lnTo>
                        <a:pt x="1520" y="282"/>
                      </a:lnTo>
                      <a:lnTo>
                        <a:pt x="1536" y="292"/>
                      </a:lnTo>
                      <a:lnTo>
                        <a:pt x="1570" y="314"/>
                      </a:lnTo>
                      <a:lnTo>
                        <a:pt x="1588" y="324"/>
                      </a:lnTo>
                      <a:lnTo>
                        <a:pt x="1604" y="332"/>
                      </a:lnTo>
                      <a:lnTo>
                        <a:pt x="1610" y="334"/>
                      </a:lnTo>
                      <a:lnTo>
                        <a:pt x="1614" y="334"/>
                      </a:lnTo>
                      <a:lnTo>
                        <a:pt x="1618" y="332"/>
                      </a:lnTo>
                      <a:lnTo>
                        <a:pt x="1618" y="328"/>
                      </a:lnTo>
                      <a:lnTo>
                        <a:pt x="1618" y="328"/>
                      </a:lnTo>
                      <a:lnTo>
                        <a:pt x="1614" y="300"/>
                      </a:lnTo>
                      <a:lnTo>
                        <a:pt x="1612" y="288"/>
                      </a:lnTo>
                      <a:lnTo>
                        <a:pt x="1612" y="288"/>
                      </a:lnTo>
                      <a:lnTo>
                        <a:pt x="1620" y="292"/>
                      </a:lnTo>
                      <a:lnTo>
                        <a:pt x="1640" y="300"/>
                      </a:lnTo>
                      <a:lnTo>
                        <a:pt x="1660" y="306"/>
                      </a:lnTo>
                      <a:lnTo>
                        <a:pt x="1668" y="306"/>
                      </a:lnTo>
                      <a:lnTo>
                        <a:pt x="1670" y="304"/>
                      </a:lnTo>
                      <a:lnTo>
                        <a:pt x="1670" y="302"/>
                      </a:lnTo>
                      <a:lnTo>
                        <a:pt x="1670" y="302"/>
                      </a:lnTo>
                      <a:lnTo>
                        <a:pt x="1670" y="290"/>
                      </a:lnTo>
                      <a:lnTo>
                        <a:pt x="1670" y="288"/>
                      </a:lnTo>
                      <a:lnTo>
                        <a:pt x="1670" y="288"/>
                      </a:lnTo>
                      <a:lnTo>
                        <a:pt x="1688" y="294"/>
                      </a:lnTo>
                      <a:lnTo>
                        <a:pt x="1724" y="302"/>
                      </a:lnTo>
                      <a:lnTo>
                        <a:pt x="1744" y="304"/>
                      </a:lnTo>
                      <a:lnTo>
                        <a:pt x="1760" y="306"/>
                      </a:lnTo>
                      <a:lnTo>
                        <a:pt x="1766" y="304"/>
                      </a:lnTo>
                      <a:lnTo>
                        <a:pt x="1772" y="302"/>
                      </a:lnTo>
                      <a:lnTo>
                        <a:pt x="1774" y="300"/>
                      </a:lnTo>
                      <a:lnTo>
                        <a:pt x="1774" y="296"/>
                      </a:lnTo>
                      <a:lnTo>
                        <a:pt x="1774" y="296"/>
                      </a:lnTo>
                      <a:lnTo>
                        <a:pt x="1770" y="278"/>
                      </a:lnTo>
                      <a:lnTo>
                        <a:pt x="1766" y="266"/>
                      </a:lnTo>
                      <a:lnTo>
                        <a:pt x="1762" y="256"/>
                      </a:lnTo>
                      <a:lnTo>
                        <a:pt x="1762" y="256"/>
                      </a:lnTo>
                      <a:lnTo>
                        <a:pt x="1780" y="262"/>
                      </a:lnTo>
                      <a:lnTo>
                        <a:pt x="1818" y="276"/>
                      </a:lnTo>
                      <a:lnTo>
                        <a:pt x="1838" y="282"/>
                      </a:lnTo>
                      <a:lnTo>
                        <a:pt x="1854" y="286"/>
                      </a:lnTo>
                      <a:lnTo>
                        <a:pt x="1864" y="286"/>
                      </a:lnTo>
                      <a:lnTo>
                        <a:pt x="1866" y="286"/>
                      </a:lnTo>
                      <a:lnTo>
                        <a:pt x="1866" y="282"/>
                      </a:lnTo>
                      <a:lnTo>
                        <a:pt x="1866" y="282"/>
                      </a:lnTo>
                      <a:lnTo>
                        <a:pt x="1860" y="270"/>
                      </a:lnTo>
                      <a:lnTo>
                        <a:pt x="1858" y="262"/>
                      </a:lnTo>
                      <a:lnTo>
                        <a:pt x="1858" y="258"/>
                      </a:lnTo>
                      <a:lnTo>
                        <a:pt x="1858" y="256"/>
                      </a:lnTo>
                      <a:lnTo>
                        <a:pt x="1858" y="256"/>
                      </a:lnTo>
                      <a:lnTo>
                        <a:pt x="1874" y="262"/>
                      </a:lnTo>
                      <a:lnTo>
                        <a:pt x="1908" y="272"/>
                      </a:lnTo>
                      <a:lnTo>
                        <a:pt x="1924" y="278"/>
                      </a:lnTo>
                      <a:lnTo>
                        <a:pt x="1940" y="280"/>
                      </a:lnTo>
                      <a:lnTo>
                        <a:pt x="1952" y="280"/>
                      </a:lnTo>
                      <a:lnTo>
                        <a:pt x="1956" y="278"/>
                      </a:lnTo>
                      <a:lnTo>
                        <a:pt x="1956" y="276"/>
                      </a:lnTo>
                      <a:lnTo>
                        <a:pt x="1956" y="276"/>
                      </a:lnTo>
                      <a:lnTo>
                        <a:pt x="1954" y="268"/>
                      </a:lnTo>
                      <a:lnTo>
                        <a:pt x="1950" y="260"/>
                      </a:lnTo>
                      <a:lnTo>
                        <a:pt x="1940" y="254"/>
                      </a:lnTo>
                      <a:lnTo>
                        <a:pt x="1932" y="246"/>
                      </a:lnTo>
                      <a:lnTo>
                        <a:pt x="1912" y="234"/>
                      </a:lnTo>
                      <a:lnTo>
                        <a:pt x="1904" y="230"/>
                      </a:lnTo>
                      <a:lnTo>
                        <a:pt x="1904" y="230"/>
                      </a:lnTo>
                      <a:lnTo>
                        <a:pt x="1962" y="252"/>
                      </a:lnTo>
                      <a:lnTo>
                        <a:pt x="2002" y="266"/>
                      </a:lnTo>
                      <a:lnTo>
                        <a:pt x="2016" y="268"/>
                      </a:lnTo>
                      <a:lnTo>
                        <a:pt x="2022" y="270"/>
                      </a:lnTo>
                      <a:lnTo>
                        <a:pt x="2022" y="270"/>
                      </a:lnTo>
                      <a:lnTo>
                        <a:pt x="2020" y="266"/>
                      </a:lnTo>
                      <a:lnTo>
                        <a:pt x="2014" y="260"/>
                      </a:lnTo>
                      <a:lnTo>
                        <a:pt x="1996" y="244"/>
                      </a:lnTo>
                      <a:lnTo>
                        <a:pt x="1970" y="224"/>
                      </a:lnTo>
                      <a:lnTo>
                        <a:pt x="1970" y="224"/>
                      </a:lnTo>
                      <a:lnTo>
                        <a:pt x="1984" y="228"/>
                      </a:lnTo>
                      <a:lnTo>
                        <a:pt x="2016" y="236"/>
                      </a:lnTo>
                      <a:lnTo>
                        <a:pt x="2032" y="240"/>
                      </a:lnTo>
                      <a:lnTo>
                        <a:pt x="2046" y="242"/>
                      </a:lnTo>
                      <a:lnTo>
                        <a:pt x="2054" y="240"/>
                      </a:lnTo>
                      <a:lnTo>
                        <a:pt x="2056" y="240"/>
                      </a:lnTo>
                      <a:lnTo>
                        <a:pt x="2054" y="236"/>
                      </a:lnTo>
                      <a:lnTo>
                        <a:pt x="2054" y="236"/>
                      </a:lnTo>
                      <a:lnTo>
                        <a:pt x="2036" y="218"/>
                      </a:lnTo>
                      <a:lnTo>
                        <a:pt x="2010" y="194"/>
                      </a:lnTo>
                      <a:lnTo>
                        <a:pt x="1976" y="164"/>
                      </a:lnTo>
                      <a:lnTo>
                        <a:pt x="1976" y="164"/>
                      </a:lnTo>
                      <a:lnTo>
                        <a:pt x="1942" y="148"/>
                      </a:lnTo>
                      <a:lnTo>
                        <a:pt x="1860" y="110"/>
                      </a:lnTo>
                      <a:lnTo>
                        <a:pt x="1812" y="88"/>
                      </a:lnTo>
                      <a:lnTo>
                        <a:pt x="1764" y="70"/>
                      </a:lnTo>
                      <a:lnTo>
                        <a:pt x="1722" y="54"/>
                      </a:lnTo>
                      <a:lnTo>
                        <a:pt x="1690" y="46"/>
                      </a:lnTo>
                      <a:lnTo>
                        <a:pt x="1690" y="46"/>
                      </a:lnTo>
                      <a:lnTo>
                        <a:pt x="1656" y="40"/>
                      </a:lnTo>
                      <a:lnTo>
                        <a:pt x="1608" y="34"/>
                      </a:lnTo>
                      <a:lnTo>
                        <a:pt x="1554" y="28"/>
                      </a:lnTo>
                      <a:lnTo>
                        <a:pt x="1494" y="24"/>
                      </a:lnTo>
                      <a:lnTo>
                        <a:pt x="1438" y="20"/>
                      </a:lnTo>
                      <a:lnTo>
                        <a:pt x="1386" y="20"/>
                      </a:lnTo>
                      <a:lnTo>
                        <a:pt x="1344" y="20"/>
                      </a:lnTo>
                      <a:lnTo>
                        <a:pt x="1330" y="22"/>
                      </a:lnTo>
                      <a:lnTo>
                        <a:pt x="1320" y="26"/>
                      </a:lnTo>
                      <a:lnTo>
                        <a:pt x="1320" y="26"/>
                      </a:lnTo>
                      <a:lnTo>
                        <a:pt x="1304" y="36"/>
                      </a:lnTo>
                      <a:lnTo>
                        <a:pt x="1292" y="46"/>
                      </a:lnTo>
                      <a:lnTo>
                        <a:pt x="1282" y="60"/>
                      </a:lnTo>
                      <a:lnTo>
                        <a:pt x="1272" y="74"/>
                      </a:lnTo>
                      <a:lnTo>
                        <a:pt x="1256" y="100"/>
                      </a:lnTo>
                      <a:lnTo>
                        <a:pt x="1250" y="112"/>
                      </a:lnTo>
                      <a:lnTo>
                        <a:pt x="1242" y="118"/>
                      </a:lnTo>
                      <a:lnTo>
                        <a:pt x="1242" y="118"/>
                      </a:lnTo>
                      <a:lnTo>
                        <a:pt x="1218" y="130"/>
                      </a:lnTo>
                      <a:lnTo>
                        <a:pt x="1190" y="144"/>
                      </a:lnTo>
                      <a:lnTo>
                        <a:pt x="1164" y="154"/>
                      </a:lnTo>
                      <a:lnTo>
                        <a:pt x="1156" y="156"/>
                      </a:lnTo>
                      <a:lnTo>
                        <a:pt x="1150" y="158"/>
                      </a:lnTo>
                      <a:lnTo>
                        <a:pt x="1150" y="158"/>
                      </a:lnTo>
                      <a:lnTo>
                        <a:pt x="1090" y="154"/>
                      </a:lnTo>
                      <a:lnTo>
                        <a:pt x="1046" y="154"/>
                      </a:lnTo>
                      <a:lnTo>
                        <a:pt x="1014" y="150"/>
                      </a:lnTo>
                      <a:lnTo>
                        <a:pt x="1014" y="150"/>
                      </a:lnTo>
                      <a:lnTo>
                        <a:pt x="1002" y="152"/>
                      </a:lnTo>
                      <a:lnTo>
                        <a:pt x="984" y="154"/>
                      </a:lnTo>
                      <a:lnTo>
                        <a:pt x="948" y="162"/>
                      </a:lnTo>
                      <a:lnTo>
                        <a:pt x="904" y="178"/>
                      </a:lnTo>
                      <a:lnTo>
                        <a:pt x="884" y="178"/>
                      </a:lnTo>
                      <a:lnTo>
                        <a:pt x="884" y="178"/>
                      </a:lnTo>
                      <a:lnTo>
                        <a:pt x="844" y="158"/>
                      </a:lnTo>
                      <a:lnTo>
                        <a:pt x="800" y="138"/>
                      </a:lnTo>
                      <a:lnTo>
                        <a:pt x="800" y="138"/>
                      </a:lnTo>
                      <a:lnTo>
                        <a:pt x="792" y="122"/>
                      </a:lnTo>
                      <a:lnTo>
                        <a:pt x="778" y="92"/>
                      </a:lnTo>
                      <a:lnTo>
                        <a:pt x="764" y="60"/>
                      </a:lnTo>
                      <a:lnTo>
                        <a:pt x="754" y="40"/>
                      </a:lnTo>
                      <a:lnTo>
                        <a:pt x="754" y="40"/>
                      </a:lnTo>
                      <a:lnTo>
                        <a:pt x="748" y="34"/>
                      </a:lnTo>
                      <a:lnTo>
                        <a:pt x="740" y="30"/>
                      </a:lnTo>
                      <a:lnTo>
                        <a:pt x="714" y="22"/>
                      </a:lnTo>
                      <a:lnTo>
                        <a:pt x="686" y="16"/>
                      </a:lnTo>
                      <a:lnTo>
                        <a:pt x="656" y="12"/>
                      </a:lnTo>
                      <a:lnTo>
                        <a:pt x="656" y="12"/>
                      </a:lnTo>
                      <a:lnTo>
                        <a:pt x="626" y="10"/>
                      </a:lnTo>
                      <a:lnTo>
                        <a:pt x="594" y="4"/>
                      </a:lnTo>
                      <a:lnTo>
                        <a:pt x="564" y="0"/>
                      </a:lnTo>
                      <a:lnTo>
                        <a:pt x="550" y="0"/>
                      </a:lnTo>
                      <a:lnTo>
                        <a:pt x="540" y="0"/>
                      </a:lnTo>
                      <a:lnTo>
                        <a:pt x="540" y="0"/>
                      </a:lnTo>
                      <a:lnTo>
                        <a:pt x="502" y="4"/>
                      </a:lnTo>
                      <a:lnTo>
                        <a:pt x="446" y="12"/>
                      </a:lnTo>
                      <a:lnTo>
                        <a:pt x="414" y="18"/>
                      </a:lnTo>
                      <a:lnTo>
                        <a:pt x="384" y="24"/>
                      </a:lnTo>
                      <a:lnTo>
                        <a:pt x="358" y="32"/>
                      </a:lnTo>
                      <a:lnTo>
                        <a:pt x="338" y="40"/>
                      </a:lnTo>
                      <a:lnTo>
                        <a:pt x="338" y="40"/>
                      </a:lnTo>
                      <a:lnTo>
                        <a:pt x="0" y="210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solidFill>
                  <a:srgbClr val="442B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1" name="Freeform 170">
                  <a:extLst>
                    <a:ext uri="{FF2B5EF4-FFF2-40B4-BE49-F238E27FC236}">
                      <a16:creationId xmlns:a16="http://schemas.microsoft.com/office/drawing/2014/main" id="{64EFF818-6337-4E6B-88C0-725D667DED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8" y="1019"/>
                  <a:ext cx="308" cy="403"/>
                </a:xfrm>
                <a:custGeom>
                  <a:avLst/>
                  <a:gdLst>
                    <a:gd name="T0" fmla="*/ 20 w 308"/>
                    <a:gd name="T1" fmla="*/ 34 h 403"/>
                    <a:gd name="T2" fmla="*/ 0 w 308"/>
                    <a:gd name="T3" fmla="*/ 146 h 403"/>
                    <a:gd name="T4" fmla="*/ 0 w 308"/>
                    <a:gd name="T5" fmla="*/ 158 h 403"/>
                    <a:gd name="T6" fmla="*/ 6 w 308"/>
                    <a:gd name="T7" fmla="*/ 204 h 403"/>
                    <a:gd name="T8" fmla="*/ 28 w 308"/>
                    <a:gd name="T9" fmla="*/ 277 h 403"/>
                    <a:gd name="T10" fmla="*/ 54 w 308"/>
                    <a:gd name="T11" fmla="*/ 343 h 403"/>
                    <a:gd name="T12" fmla="*/ 72 w 308"/>
                    <a:gd name="T13" fmla="*/ 377 h 403"/>
                    <a:gd name="T14" fmla="*/ 82 w 308"/>
                    <a:gd name="T15" fmla="*/ 389 h 403"/>
                    <a:gd name="T16" fmla="*/ 98 w 308"/>
                    <a:gd name="T17" fmla="*/ 403 h 403"/>
                    <a:gd name="T18" fmla="*/ 120 w 308"/>
                    <a:gd name="T19" fmla="*/ 359 h 403"/>
                    <a:gd name="T20" fmla="*/ 146 w 308"/>
                    <a:gd name="T21" fmla="*/ 325 h 403"/>
                    <a:gd name="T22" fmla="*/ 150 w 308"/>
                    <a:gd name="T23" fmla="*/ 325 h 403"/>
                    <a:gd name="T24" fmla="*/ 164 w 308"/>
                    <a:gd name="T25" fmla="*/ 341 h 403"/>
                    <a:gd name="T26" fmla="*/ 204 w 308"/>
                    <a:gd name="T27" fmla="*/ 377 h 403"/>
                    <a:gd name="T28" fmla="*/ 228 w 308"/>
                    <a:gd name="T29" fmla="*/ 391 h 403"/>
                    <a:gd name="T30" fmla="*/ 234 w 308"/>
                    <a:gd name="T31" fmla="*/ 391 h 403"/>
                    <a:gd name="T32" fmla="*/ 240 w 308"/>
                    <a:gd name="T33" fmla="*/ 385 h 403"/>
                    <a:gd name="T34" fmla="*/ 264 w 308"/>
                    <a:gd name="T35" fmla="*/ 341 h 403"/>
                    <a:gd name="T36" fmla="*/ 282 w 308"/>
                    <a:gd name="T37" fmla="*/ 301 h 403"/>
                    <a:gd name="T38" fmla="*/ 292 w 308"/>
                    <a:gd name="T39" fmla="*/ 258 h 403"/>
                    <a:gd name="T40" fmla="*/ 300 w 308"/>
                    <a:gd name="T41" fmla="*/ 226 h 403"/>
                    <a:gd name="T42" fmla="*/ 308 w 308"/>
                    <a:gd name="T43" fmla="*/ 196 h 403"/>
                    <a:gd name="T44" fmla="*/ 306 w 308"/>
                    <a:gd name="T45" fmla="*/ 180 h 403"/>
                    <a:gd name="T46" fmla="*/ 296 w 308"/>
                    <a:gd name="T47" fmla="*/ 148 h 403"/>
                    <a:gd name="T48" fmla="*/ 260 w 308"/>
                    <a:gd name="T49" fmla="*/ 70 h 403"/>
                    <a:gd name="T50" fmla="*/ 248 w 308"/>
                    <a:gd name="T51" fmla="*/ 42 h 403"/>
                    <a:gd name="T52" fmla="*/ 246 w 308"/>
                    <a:gd name="T53" fmla="*/ 32 h 403"/>
                    <a:gd name="T54" fmla="*/ 250 w 308"/>
                    <a:gd name="T55" fmla="*/ 20 h 403"/>
                    <a:gd name="T56" fmla="*/ 254 w 308"/>
                    <a:gd name="T57" fmla="*/ 14 h 403"/>
                    <a:gd name="T58" fmla="*/ 240 w 308"/>
                    <a:gd name="T59" fmla="*/ 8 h 403"/>
                    <a:gd name="T60" fmla="*/ 218 w 308"/>
                    <a:gd name="T61" fmla="*/ 4 h 403"/>
                    <a:gd name="T62" fmla="*/ 172 w 308"/>
                    <a:gd name="T63" fmla="*/ 0 h 403"/>
                    <a:gd name="T64" fmla="*/ 156 w 308"/>
                    <a:gd name="T65" fmla="*/ 2 h 403"/>
                    <a:gd name="T66" fmla="*/ 140 w 308"/>
                    <a:gd name="T67" fmla="*/ 8 h 403"/>
                    <a:gd name="T68" fmla="*/ 118 w 308"/>
                    <a:gd name="T69" fmla="*/ 14 h 403"/>
                    <a:gd name="T70" fmla="*/ 74 w 308"/>
                    <a:gd name="T71" fmla="*/ 18 h 403"/>
                    <a:gd name="T72" fmla="*/ 46 w 308"/>
                    <a:gd name="T73" fmla="*/ 22 h 403"/>
                    <a:gd name="T74" fmla="*/ 20 w 308"/>
                    <a:gd name="T75" fmla="*/ 34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08" h="403">
                      <a:moveTo>
                        <a:pt x="20" y="34"/>
                      </a:moveTo>
                      <a:lnTo>
                        <a:pt x="20" y="34"/>
                      </a:lnTo>
                      <a:lnTo>
                        <a:pt x="14" y="68"/>
                      </a:lnTo>
                      <a:lnTo>
                        <a:pt x="0" y="146"/>
                      </a:lnTo>
                      <a:lnTo>
                        <a:pt x="0" y="146"/>
                      </a:lnTo>
                      <a:lnTo>
                        <a:pt x="0" y="158"/>
                      </a:lnTo>
                      <a:lnTo>
                        <a:pt x="0" y="172"/>
                      </a:lnTo>
                      <a:lnTo>
                        <a:pt x="6" y="204"/>
                      </a:lnTo>
                      <a:lnTo>
                        <a:pt x="16" y="240"/>
                      </a:lnTo>
                      <a:lnTo>
                        <a:pt x="28" y="277"/>
                      </a:lnTo>
                      <a:lnTo>
                        <a:pt x="42" y="313"/>
                      </a:lnTo>
                      <a:lnTo>
                        <a:pt x="54" y="343"/>
                      </a:lnTo>
                      <a:lnTo>
                        <a:pt x="64" y="365"/>
                      </a:lnTo>
                      <a:lnTo>
                        <a:pt x="72" y="377"/>
                      </a:lnTo>
                      <a:lnTo>
                        <a:pt x="72" y="377"/>
                      </a:lnTo>
                      <a:lnTo>
                        <a:pt x="82" y="389"/>
                      </a:lnTo>
                      <a:lnTo>
                        <a:pt x="90" y="397"/>
                      </a:lnTo>
                      <a:lnTo>
                        <a:pt x="98" y="403"/>
                      </a:lnTo>
                      <a:lnTo>
                        <a:pt x="98" y="403"/>
                      </a:lnTo>
                      <a:lnTo>
                        <a:pt x="120" y="359"/>
                      </a:lnTo>
                      <a:lnTo>
                        <a:pt x="138" y="333"/>
                      </a:lnTo>
                      <a:lnTo>
                        <a:pt x="146" y="325"/>
                      </a:lnTo>
                      <a:lnTo>
                        <a:pt x="148" y="323"/>
                      </a:lnTo>
                      <a:lnTo>
                        <a:pt x="150" y="325"/>
                      </a:lnTo>
                      <a:lnTo>
                        <a:pt x="150" y="325"/>
                      </a:lnTo>
                      <a:lnTo>
                        <a:pt x="164" y="341"/>
                      </a:lnTo>
                      <a:lnTo>
                        <a:pt x="190" y="365"/>
                      </a:lnTo>
                      <a:lnTo>
                        <a:pt x="204" y="377"/>
                      </a:lnTo>
                      <a:lnTo>
                        <a:pt x="216" y="385"/>
                      </a:lnTo>
                      <a:lnTo>
                        <a:pt x="228" y="391"/>
                      </a:lnTo>
                      <a:lnTo>
                        <a:pt x="232" y="391"/>
                      </a:lnTo>
                      <a:lnTo>
                        <a:pt x="234" y="391"/>
                      </a:lnTo>
                      <a:lnTo>
                        <a:pt x="234" y="391"/>
                      </a:lnTo>
                      <a:lnTo>
                        <a:pt x="240" y="385"/>
                      </a:lnTo>
                      <a:lnTo>
                        <a:pt x="248" y="373"/>
                      </a:lnTo>
                      <a:lnTo>
                        <a:pt x="264" y="341"/>
                      </a:lnTo>
                      <a:lnTo>
                        <a:pt x="274" y="323"/>
                      </a:lnTo>
                      <a:lnTo>
                        <a:pt x="282" y="301"/>
                      </a:lnTo>
                      <a:lnTo>
                        <a:pt x="288" y="281"/>
                      </a:lnTo>
                      <a:lnTo>
                        <a:pt x="292" y="258"/>
                      </a:lnTo>
                      <a:lnTo>
                        <a:pt x="292" y="258"/>
                      </a:lnTo>
                      <a:lnTo>
                        <a:pt x="300" y="226"/>
                      </a:lnTo>
                      <a:lnTo>
                        <a:pt x="304" y="210"/>
                      </a:lnTo>
                      <a:lnTo>
                        <a:pt x="308" y="196"/>
                      </a:lnTo>
                      <a:lnTo>
                        <a:pt x="306" y="180"/>
                      </a:lnTo>
                      <a:lnTo>
                        <a:pt x="306" y="180"/>
                      </a:lnTo>
                      <a:lnTo>
                        <a:pt x="302" y="166"/>
                      </a:lnTo>
                      <a:lnTo>
                        <a:pt x="296" y="148"/>
                      </a:lnTo>
                      <a:lnTo>
                        <a:pt x="278" y="110"/>
                      </a:lnTo>
                      <a:lnTo>
                        <a:pt x="260" y="70"/>
                      </a:lnTo>
                      <a:lnTo>
                        <a:pt x="252" y="54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6" y="32"/>
                      </a:lnTo>
                      <a:lnTo>
                        <a:pt x="246" y="24"/>
                      </a:lnTo>
                      <a:lnTo>
                        <a:pt x="250" y="20"/>
                      </a:lnTo>
                      <a:lnTo>
                        <a:pt x="252" y="16"/>
                      </a:lnTo>
                      <a:lnTo>
                        <a:pt x="254" y="14"/>
                      </a:lnTo>
                      <a:lnTo>
                        <a:pt x="252" y="12"/>
                      </a:lnTo>
                      <a:lnTo>
                        <a:pt x="240" y="8"/>
                      </a:lnTo>
                      <a:lnTo>
                        <a:pt x="240" y="8"/>
                      </a:lnTo>
                      <a:lnTo>
                        <a:pt x="218" y="4"/>
                      </a:lnTo>
                      <a:lnTo>
                        <a:pt x="194" y="2"/>
                      </a:lnTo>
                      <a:lnTo>
                        <a:pt x="172" y="0"/>
                      </a:lnTo>
                      <a:lnTo>
                        <a:pt x="156" y="2"/>
                      </a:lnTo>
                      <a:lnTo>
                        <a:pt x="156" y="2"/>
                      </a:lnTo>
                      <a:lnTo>
                        <a:pt x="148" y="4"/>
                      </a:lnTo>
                      <a:lnTo>
                        <a:pt x="140" y="8"/>
                      </a:lnTo>
                      <a:lnTo>
                        <a:pt x="130" y="12"/>
                      </a:lnTo>
                      <a:lnTo>
                        <a:pt x="118" y="14"/>
                      </a:lnTo>
                      <a:lnTo>
                        <a:pt x="118" y="14"/>
                      </a:lnTo>
                      <a:lnTo>
                        <a:pt x="74" y="18"/>
                      </a:lnTo>
                      <a:lnTo>
                        <a:pt x="56" y="2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20" y="34"/>
                      </a:lnTo>
                      <a:lnTo>
                        <a:pt x="20" y="34"/>
                      </a:lnTo>
                      <a:close/>
                    </a:path>
                  </a:pathLst>
                </a:custGeom>
                <a:solidFill>
                  <a:srgbClr val="442B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2" name="Freeform 171">
                  <a:extLst>
                    <a:ext uri="{FF2B5EF4-FFF2-40B4-BE49-F238E27FC236}">
                      <a16:creationId xmlns:a16="http://schemas.microsoft.com/office/drawing/2014/main" id="{04E53B83-A1D8-44D2-A18F-ECB75C75DF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0" y="1376"/>
                  <a:ext cx="164" cy="200"/>
                </a:xfrm>
                <a:custGeom>
                  <a:avLst/>
                  <a:gdLst>
                    <a:gd name="T0" fmla="*/ 84 w 164"/>
                    <a:gd name="T1" fmla="*/ 100 h 200"/>
                    <a:gd name="T2" fmla="*/ 56 w 164"/>
                    <a:gd name="T3" fmla="*/ 116 h 200"/>
                    <a:gd name="T4" fmla="*/ 18 w 164"/>
                    <a:gd name="T5" fmla="*/ 138 h 200"/>
                    <a:gd name="T6" fmla="*/ 4 w 164"/>
                    <a:gd name="T7" fmla="*/ 144 h 200"/>
                    <a:gd name="T8" fmla="*/ 0 w 164"/>
                    <a:gd name="T9" fmla="*/ 152 h 200"/>
                    <a:gd name="T10" fmla="*/ 0 w 164"/>
                    <a:gd name="T11" fmla="*/ 158 h 200"/>
                    <a:gd name="T12" fmla="*/ 6 w 164"/>
                    <a:gd name="T13" fmla="*/ 172 h 200"/>
                    <a:gd name="T14" fmla="*/ 10 w 164"/>
                    <a:gd name="T15" fmla="*/ 164 h 200"/>
                    <a:gd name="T16" fmla="*/ 18 w 164"/>
                    <a:gd name="T17" fmla="*/ 152 h 200"/>
                    <a:gd name="T18" fmla="*/ 48 w 164"/>
                    <a:gd name="T19" fmla="*/ 136 h 200"/>
                    <a:gd name="T20" fmla="*/ 70 w 164"/>
                    <a:gd name="T21" fmla="*/ 126 h 200"/>
                    <a:gd name="T22" fmla="*/ 58 w 164"/>
                    <a:gd name="T23" fmla="*/ 150 h 200"/>
                    <a:gd name="T24" fmla="*/ 52 w 164"/>
                    <a:gd name="T25" fmla="*/ 158 h 200"/>
                    <a:gd name="T26" fmla="*/ 40 w 164"/>
                    <a:gd name="T27" fmla="*/ 176 h 200"/>
                    <a:gd name="T28" fmla="*/ 38 w 164"/>
                    <a:gd name="T29" fmla="*/ 188 h 200"/>
                    <a:gd name="T30" fmla="*/ 38 w 164"/>
                    <a:gd name="T31" fmla="*/ 192 h 200"/>
                    <a:gd name="T32" fmla="*/ 50 w 164"/>
                    <a:gd name="T33" fmla="*/ 200 h 200"/>
                    <a:gd name="T34" fmla="*/ 52 w 164"/>
                    <a:gd name="T35" fmla="*/ 198 h 200"/>
                    <a:gd name="T36" fmla="*/ 52 w 164"/>
                    <a:gd name="T37" fmla="*/ 192 h 200"/>
                    <a:gd name="T38" fmla="*/ 64 w 164"/>
                    <a:gd name="T39" fmla="*/ 178 h 200"/>
                    <a:gd name="T40" fmla="*/ 74 w 164"/>
                    <a:gd name="T41" fmla="*/ 166 h 200"/>
                    <a:gd name="T42" fmla="*/ 84 w 164"/>
                    <a:gd name="T43" fmla="*/ 152 h 200"/>
                    <a:gd name="T44" fmla="*/ 92 w 164"/>
                    <a:gd name="T45" fmla="*/ 134 h 200"/>
                    <a:gd name="T46" fmla="*/ 96 w 164"/>
                    <a:gd name="T47" fmla="*/ 126 h 200"/>
                    <a:gd name="T48" fmla="*/ 130 w 164"/>
                    <a:gd name="T49" fmla="*/ 132 h 200"/>
                    <a:gd name="T50" fmla="*/ 152 w 164"/>
                    <a:gd name="T51" fmla="*/ 134 h 200"/>
                    <a:gd name="T52" fmla="*/ 156 w 164"/>
                    <a:gd name="T53" fmla="*/ 138 h 200"/>
                    <a:gd name="T54" fmla="*/ 156 w 164"/>
                    <a:gd name="T55" fmla="*/ 142 h 200"/>
                    <a:gd name="T56" fmla="*/ 162 w 164"/>
                    <a:gd name="T57" fmla="*/ 146 h 200"/>
                    <a:gd name="T58" fmla="*/ 164 w 164"/>
                    <a:gd name="T59" fmla="*/ 138 h 200"/>
                    <a:gd name="T60" fmla="*/ 162 w 164"/>
                    <a:gd name="T61" fmla="*/ 126 h 200"/>
                    <a:gd name="T62" fmla="*/ 158 w 164"/>
                    <a:gd name="T63" fmla="*/ 118 h 200"/>
                    <a:gd name="T64" fmla="*/ 142 w 164"/>
                    <a:gd name="T65" fmla="*/ 106 h 200"/>
                    <a:gd name="T66" fmla="*/ 130 w 164"/>
                    <a:gd name="T67" fmla="*/ 26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4" h="200">
                      <a:moveTo>
                        <a:pt x="116" y="0"/>
                      </a:moveTo>
                      <a:lnTo>
                        <a:pt x="84" y="100"/>
                      </a:lnTo>
                      <a:lnTo>
                        <a:pt x="84" y="100"/>
                      </a:lnTo>
                      <a:lnTo>
                        <a:pt x="56" y="116"/>
                      </a:lnTo>
                      <a:lnTo>
                        <a:pt x="34" y="130"/>
                      </a:lnTo>
                      <a:lnTo>
                        <a:pt x="18" y="138"/>
                      </a:lnTo>
                      <a:lnTo>
                        <a:pt x="18" y="138"/>
                      </a:lnTo>
                      <a:lnTo>
                        <a:pt x="4" y="144"/>
                      </a:lnTo>
                      <a:lnTo>
                        <a:pt x="0" y="148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0" y="158"/>
                      </a:lnTo>
                      <a:lnTo>
                        <a:pt x="2" y="164"/>
                      </a:lnTo>
                      <a:lnTo>
                        <a:pt x="6" y="172"/>
                      </a:lnTo>
                      <a:lnTo>
                        <a:pt x="6" y="172"/>
                      </a:lnTo>
                      <a:lnTo>
                        <a:pt x="10" y="164"/>
                      </a:lnTo>
                      <a:lnTo>
                        <a:pt x="14" y="158"/>
                      </a:lnTo>
                      <a:lnTo>
                        <a:pt x="18" y="152"/>
                      </a:lnTo>
                      <a:lnTo>
                        <a:pt x="18" y="152"/>
                      </a:lnTo>
                      <a:lnTo>
                        <a:pt x="48" y="136"/>
                      </a:lnTo>
                      <a:lnTo>
                        <a:pt x="70" y="126"/>
                      </a:lnTo>
                      <a:lnTo>
                        <a:pt x="70" y="126"/>
                      </a:lnTo>
                      <a:lnTo>
                        <a:pt x="64" y="138"/>
                      </a:lnTo>
                      <a:lnTo>
                        <a:pt x="58" y="150"/>
                      </a:lnTo>
                      <a:lnTo>
                        <a:pt x="52" y="158"/>
                      </a:lnTo>
                      <a:lnTo>
                        <a:pt x="52" y="158"/>
                      </a:lnTo>
                      <a:lnTo>
                        <a:pt x="44" y="166"/>
                      </a:lnTo>
                      <a:lnTo>
                        <a:pt x="40" y="176"/>
                      </a:lnTo>
                      <a:lnTo>
                        <a:pt x="38" y="186"/>
                      </a:lnTo>
                      <a:lnTo>
                        <a:pt x="38" y="188"/>
                      </a:lnTo>
                      <a:lnTo>
                        <a:pt x="38" y="192"/>
                      </a:lnTo>
                      <a:lnTo>
                        <a:pt x="38" y="192"/>
                      </a:lnTo>
                      <a:lnTo>
                        <a:pt x="46" y="198"/>
                      </a:lnTo>
                      <a:lnTo>
                        <a:pt x="50" y="200"/>
                      </a:lnTo>
                      <a:lnTo>
                        <a:pt x="50" y="200"/>
                      </a:lnTo>
                      <a:lnTo>
                        <a:pt x="52" y="198"/>
                      </a:lnTo>
                      <a:lnTo>
                        <a:pt x="52" y="198"/>
                      </a:lnTo>
                      <a:lnTo>
                        <a:pt x="52" y="192"/>
                      </a:lnTo>
                      <a:lnTo>
                        <a:pt x="56" y="188"/>
                      </a:lnTo>
                      <a:lnTo>
                        <a:pt x="64" y="178"/>
                      </a:lnTo>
                      <a:lnTo>
                        <a:pt x="64" y="178"/>
                      </a:lnTo>
                      <a:lnTo>
                        <a:pt x="74" y="166"/>
                      </a:lnTo>
                      <a:lnTo>
                        <a:pt x="80" y="158"/>
                      </a:lnTo>
                      <a:lnTo>
                        <a:pt x="84" y="152"/>
                      </a:lnTo>
                      <a:lnTo>
                        <a:pt x="84" y="152"/>
                      </a:lnTo>
                      <a:lnTo>
                        <a:pt x="92" y="134"/>
                      </a:lnTo>
                      <a:lnTo>
                        <a:pt x="96" y="126"/>
                      </a:lnTo>
                      <a:lnTo>
                        <a:pt x="96" y="126"/>
                      </a:lnTo>
                      <a:lnTo>
                        <a:pt x="130" y="132"/>
                      </a:lnTo>
                      <a:lnTo>
                        <a:pt x="130" y="132"/>
                      </a:lnTo>
                      <a:lnTo>
                        <a:pt x="146" y="134"/>
                      </a:lnTo>
                      <a:lnTo>
                        <a:pt x="152" y="134"/>
                      </a:lnTo>
                      <a:lnTo>
                        <a:pt x="154" y="136"/>
                      </a:lnTo>
                      <a:lnTo>
                        <a:pt x="156" y="138"/>
                      </a:lnTo>
                      <a:lnTo>
                        <a:pt x="156" y="138"/>
                      </a:lnTo>
                      <a:lnTo>
                        <a:pt x="156" y="142"/>
                      </a:lnTo>
                      <a:lnTo>
                        <a:pt x="158" y="144"/>
                      </a:lnTo>
                      <a:lnTo>
                        <a:pt x="162" y="146"/>
                      </a:lnTo>
                      <a:lnTo>
                        <a:pt x="162" y="146"/>
                      </a:lnTo>
                      <a:lnTo>
                        <a:pt x="164" y="138"/>
                      </a:lnTo>
                      <a:lnTo>
                        <a:pt x="164" y="132"/>
                      </a:lnTo>
                      <a:lnTo>
                        <a:pt x="162" y="126"/>
                      </a:lnTo>
                      <a:lnTo>
                        <a:pt x="162" y="126"/>
                      </a:lnTo>
                      <a:lnTo>
                        <a:pt x="158" y="118"/>
                      </a:lnTo>
                      <a:lnTo>
                        <a:pt x="152" y="112"/>
                      </a:lnTo>
                      <a:lnTo>
                        <a:pt x="142" y="106"/>
                      </a:lnTo>
                      <a:lnTo>
                        <a:pt x="122" y="100"/>
                      </a:lnTo>
                      <a:lnTo>
                        <a:pt x="130" y="26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rgbClr val="AF7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3" name="Freeform 172">
                  <a:extLst>
                    <a:ext uri="{FF2B5EF4-FFF2-40B4-BE49-F238E27FC236}">
                      <a16:creationId xmlns:a16="http://schemas.microsoft.com/office/drawing/2014/main" id="{AB1C52E2-A01D-45C5-A295-AC5FA5A0A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" y="1370"/>
                  <a:ext cx="144" cy="204"/>
                </a:xfrm>
                <a:custGeom>
                  <a:avLst/>
                  <a:gdLst>
                    <a:gd name="T0" fmla="*/ 52 w 144"/>
                    <a:gd name="T1" fmla="*/ 98 h 204"/>
                    <a:gd name="T2" fmla="*/ 38 w 144"/>
                    <a:gd name="T3" fmla="*/ 102 h 204"/>
                    <a:gd name="T4" fmla="*/ 20 w 144"/>
                    <a:gd name="T5" fmla="*/ 112 h 204"/>
                    <a:gd name="T6" fmla="*/ 14 w 144"/>
                    <a:gd name="T7" fmla="*/ 116 h 204"/>
                    <a:gd name="T8" fmla="*/ 4 w 144"/>
                    <a:gd name="T9" fmla="*/ 120 h 204"/>
                    <a:gd name="T10" fmla="*/ 0 w 144"/>
                    <a:gd name="T11" fmla="*/ 124 h 204"/>
                    <a:gd name="T12" fmla="*/ 0 w 144"/>
                    <a:gd name="T13" fmla="*/ 144 h 204"/>
                    <a:gd name="T14" fmla="*/ 2 w 144"/>
                    <a:gd name="T15" fmla="*/ 142 h 204"/>
                    <a:gd name="T16" fmla="*/ 14 w 144"/>
                    <a:gd name="T17" fmla="*/ 132 h 204"/>
                    <a:gd name="T18" fmla="*/ 32 w 144"/>
                    <a:gd name="T19" fmla="*/ 132 h 204"/>
                    <a:gd name="T20" fmla="*/ 52 w 144"/>
                    <a:gd name="T21" fmla="*/ 132 h 204"/>
                    <a:gd name="T22" fmla="*/ 60 w 144"/>
                    <a:gd name="T23" fmla="*/ 132 h 204"/>
                    <a:gd name="T24" fmla="*/ 64 w 144"/>
                    <a:gd name="T25" fmla="*/ 146 h 204"/>
                    <a:gd name="T26" fmla="*/ 66 w 144"/>
                    <a:gd name="T27" fmla="*/ 170 h 204"/>
                    <a:gd name="T28" fmla="*/ 66 w 144"/>
                    <a:gd name="T29" fmla="*/ 180 h 204"/>
                    <a:gd name="T30" fmla="*/ 72 w 144"/>
                    <a:gd name="T31" fmla="*/ 200 h 204"/>
                    <a:gd name="T32" fmla="*/ 72 w 144"/>
                    <a:gd name="T33" fmla="*/ 204 h 204"/>
                    <a:gd name="T34" fmla="*/ 74 w 144"/>
                    <a:gd name="T35" fmla="*/ 204 h 204"/>
                    <a:gd name="T36" fmla="*/ 78 w 144"/>
                    <a:gd name="T37" fmla="*/ 198 h 204"/>
                    <a:gd name="T38" fmla="*/ 82 w 144"/>
                    <a:gd name="T39" fmla="*/ 190 h 204"/>
                    <a:gd name="T40" fmla="*/ 90 w 144"/>
                    <a:gd name="T41" fmla="*/ 182 h 204"/>
                    <a:gd name="T42" fmla="*/ 92 w 144"/>
                    <a:gd name="T43" fmla="*/ 178 h 204"/>
                    <a:gd name="T44" fmla="*/ 92 w 144"/>
                    <a:gd name="T45" fmla="*/ 138 h 204"/>
                    <a:gd name="T46" fmla="*/ 110 w 144"/>
                    <a:gd name="T47" fmla="*/ 146 h 204"/>
                    <a:gd name="T48" fmla="*/ 130 w 144"/>
                    <a:gd name="T49" fmla="*/ 158 h 204"/>
                    <a:gd name="T50" fmla="*/ 138 w 144"/>
                    <a:gd name="T51" fmla="*/ 170 h 204"/>
                    <a:gd name="T52" fmla="*/ 144 w 144"/>
                    <a:gd name="T53" fmla="*/ 178 h 204"/>
                    <a:gd name="T54" fmla="*/ 142 w 144"/>
                    <a:gd name="T55" fmla="*/ 172 h 204"/>
                    <a:gd name="T56" fmla="*/ 144 w 144"/>
                    <a:gd name="T57" fmla="*/ 152 h 204"/>
                    <a:gd name="T58" fmla="*/ 144 w 144"/>
                    <a:gd name="T59" fmla="*/ 152 h 204"/>
                    <a:gd name="T60" fmla="*/ 144 w 144"/>
                    <a:gd name="T61" fmla="*/ 144 h 204"/>
                    <a:gd name="T62" fmla="*/ 128 w 144"/>
                    <a:gd name="T63" fmla="*/ 126 h 204"/>
                    <a:gd name="T64" fmla="*/ 104 w 144"/>
                    <a:gd name="T65" fmla="*/ 106 h 204"/>
                    <a:gd name="T66" fmla="*/ 92 w 144"/>
                    <a:gd name="T67" fmla="*/ 90 h 204"/>
                    <a:gd name="T68" fmla="*/ 86 w 144"/>
                    <a:gd name="T69" fmla="*/ 78 h 204"/>
                    <a:gd name="T70" fmla="*/ 80 w 144"/>
                    <a:gd name="T71" fmla="*/ 44 h 204"/>
                    <a:gd name="T72" fmla="*/ 52 w 144"/>
                    <a:gd name="T73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4" h="204">
                      <a:moveTo>
                        <a:pt x="52" y="0"/>
                      </a:moveTo>
                      <a:lnTo>
                        <a:pt x="52" y="98"/>
                      </a:lnTo>
                      <a:lnTo>
                        <a:pt x="52" y="98"/>
                      </a:lnTo>
                      <a:lnTo>
                        <a:pt x="38" y="102"/>
                      </a:lnTo>
                      <a:lnTo>
                        <a:pt x="28" y="106"/>
                      </a:lnTo>
                      <a:lnTo>
                        <a:pt x="20" y="112"/>
                      </a:lnTo>
                      <a:lnTo>
                        <a:pt x="20" y="112"/>
                      </a:lnTo>
                      <a:lnTo>
                        <a:pt x="14" y="116"/>
                      </a:lnTo>
                      <a:lnTo>
                        <a:pt x="8" y="118"/>
                      </a:lnTo>
                      <a:lnTo>
                        <a:pt x="4" y="120"/>
                      </a:lnTo>
                      <a:lnTo>
                        <a:pt x="0" y="124"/>
                      </a:lnTo>
                      <a:lnTo>
                        <a:pt x="0" y="124"/>
                      </a:lnTo>
                      <a:lnTo>
                        <a:pt x="0" y="13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2"/>
                      </a:lnTo>
                      <a:lnTo>
                        <a:pt x="6" y="138"/>
                      </a:lnTo>
                      <a:lnTo>
                        <a:pt x="14" y="132"/>
                      </a:lnTo>
                      <a:lnTo>
                        <a:pt x="14" y="132"/>
                      </a:lnTo>
                      <a:lnTo>
                        <a:pt x="32" y="132"/>
                      </a:lnTo>
                      <a:lnTo>
                        <a:pt x="52" y="132"/>
                      </a:lnTo>
                      <a:lnTo>
                        <a:pt x="52" y="132"/>
                      </a:lnTo>
                      <a:lnTo>
                        <a:pt x="58" y="130"/>
                      </a:lnTo>
                      <a:lnTo>
                        <a:pt x="60" y="132"/>
                      </a:lnTo>
                      <a:lnTo>
                        <a:pt x="60" y="132"/>
                      </a:lnTo>
                      <a:lnTo>
                        <a:pt x="64" y="146"/>
                      </a:lnTo>
                      <a:lnTo>
                        <a:pt x="66" y="160"/>
                      </a:lnTo>
                      <a:lnTo>
                        <a:pt x="66" y="170"/>
                      </a:lnTo>
                      <a:lnTo>
                        <a:pt x="66" y="170"/>
                      </a:lnTo>
                      <a:lnTo>
                        <a:pt x="66" y="180"/>
                      </a:lnTo>
                      <a:lnTo>
                        <a:pt x="70" y="192"/>
                      </a:lnTo>
                      <a:lnTo>
                        <a:pt x="72" y="200"/>
                      </a:lnTo>
                      <a:lnTo>
                        <a:pt x="72" y="204"/>
                      </a:lnTo>
                      <a:lnTo>
                        <a:pt x="72" y="204"/>
                      </a:lnTo>
                      <a:lnTo>
                        <a:pt x="72" y="204"/>
                      </a:lnTo>
                      <a:lnTo>
                        <a:pt x="74" y="204"/>
                      </a:lnTo>
                      <a:lnTo>
                        <a:pt x="76" y="202"/>
                      </a:lnTo>
                      <a:lnTo>
                        <a:pt x="78" y="198"/>
                      </a:lnTo>
                      <a:lnTo>
                        <a:pt x="78" y="198"/>
                      </a:lnTo>
                      <a:lnTo>
                        <a:pt x="82" y="190"/>
                      </a:lnTo>
                      <a:lnTo>
                        <a:pt x="88" y="186"/>
                      </a:lnTo>
                      <a:lnTo>
                        <a:pt x="90" y="182"/>
                      </a:lnTo>
                      <a:lnTo>
                        <a:pt x="92" y="178"/>
                      </a:lnTo>
                      <a:lnTo>
                        <a:pt x="92" y="178"/>
                      </a:lnTo>
                      <a:lnTo>
                        <a:pt x="92" y="156"/>
                      </a:lnTo>
                      <a:lnTo>
                        <a:pt x="92" y="138"/>
                      </a:lnTo>
                      <a:lnTo>
                        <a:pt x="92" y="138"/>
                      </a:lnTo>
                      <a:lnTo>
                        <a:pt x="110" y="146"/>
                      </a:lnTo>
                      <a:lnTo>
                        <a:pt x="124" y="152"/>
                      </a:lnTo>
                      <a:lnTo>
                        <a:pt x="130" y="158"/>
                      </a:lnTo>
                      <a:lnTo>
                        <a:pt x="130" y="158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4" y="178"/>
                      </a:lnTo>
                      <a:lnTo>
                        <a:pt x="144" y="178"/>
                      </a:lnTo>
                      <a:lnTo>
                        <a:pt x="142" y="172"/>
                      </a:lnTo>
                      <a:lnTo>
                        <a:pt x="142" y="164"/>
                      </a:lnTo>
                      <a:lnTo>
                        <a:pt x="144" y="152"/>
                      </a:lnTo>
                      <a:lnTo>
                        <a:pt x="144" y="152"/>
                      </a:lnTo>
                      <a:lnTo>
                        <a:pt x="144" y="152"/>
                      </a:lnTo>
                      <a:lnTo>
                        <a:pt x="144" y="144"/>
                      </a:lnTo>
                      <a:lnTo>
                        <a:pt x="144" y="144"/>
                      </a:lnTo>
                      <a:lnTo>
                        <a:pt x="138" y="136"/>
                      </a:lnTo>
                      <a:lnTo>
                        <a:pt x="128" y="126"/>
                      </a:lnTo>
                      <a:lnTo>
                        <a:pt x="104" y="106"/>
                      </a:lnTo>
                      <a:lnTo>
                        <a:pt x="104" y="106"/>
                      </a:lnTo>
                      <a:lnTo>
                        <a:pt x="98" y="96"/>
                      </a:lnTo>
                      <a:lnTo>
                        <a:pt x="92" y="90"/>
                      </a:lnTo>
                      <a:lnTo>
                        <a:pt x="86" y="78"/>
                      </a:lnTo>
                      <a:lnTo>
                        <a:pt x="86" y="78"/>
                      </a:lnTo>
                      <a:lnTo>
                        <a:pt x="82" y="66"/>
                      </a:lnTo>
                      <a:lnTo>
                        <a:pt x="80" y="44"/>
                      </a:lnTo>
                      <a:lnTo>
                        <a:pt x="78" y="14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AF7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4" name="Freeform 173">
                  <a:extLst>
                    <a:ext uri="{FF2B5EF4-FFF2-40B4-BE49-F238E27FC236}">
                      <a16:creationId xmlns:a16="http://schemas.microsoft.com/office/drawing/2014/main" id="{A2DCB9C2-A2F0-4726-B53D-11938C6A0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6" y="823"/>
                  <a:ext cx="2152" cy="250"/>
                </a:xfrm>
                <a:custGeom>
                  <a:avLst/>
                  <a:gdLst>
                    <a:gd name="T0" fmla="*/ 862 w 2152"/>
                    <a:gd name="T1" fmla="*/ 126 h 250"/>
                    <a:gd name="T2" fmla="*/ 840 w 2152"/>
                    <a:gd name="T3" fmla="*/ 22 h 250"/>
                    <a:gd name="T4" fmla="*/ 818 w 2152"/>
                    <a:gd name="T5" fmla="*/ 10 h 250"/>
                    <a:gd name="T6" fmla="*/ 650 w 2152"/>
                    <a:gd name="T7" fmla="*/ 8 h 250"/>
                    <a:gd name="T8" fmla="*/ 534 w 2152"/>
                    <a:gd name="T9" fmla="*/ 0 h 250"/>
                    <a:gd name="T10" fmla="*/ 400 w 2152"/>
                    <a:gd name="T11" fmla="*/ 40 h 250"/>
                    <a:gd name="T12" fmla="*/ 184 w 2152"/>
                    <a:gd name="T13" fmla="*/ 132 h 250"/>
                    <a:gd name="T14" fmla="*/ 18 w 2152"/>
                    <a:gd name="T15" fmla="*/ 236 h 250"/>
                    <a:gd name="T16" fmla="*/ 296 w 2152"/>
                    <a:gd name="T17" fmla="*/ 112 h 250"/>
                    <a:gd name="T18" fmla="*/ 420 w 2152"/>
                    <a:gd name="T19" fmla="*/ 64 h 250"/>
                    <a:gd name="T20" fmla="*/ 578 w 2152"/>
                    <a:gd name="T21" fmla="*/ 34 h 250"/>
                    <a:gd name="T22" fmla="*/ 566 w 2152"/>
                    <a:gd name="T23" fmla="*/ 50 h 250"/>
                    <a:gd name="T24" fmla="*/ 610 w 2152"/>
                    <a:gd name="T25" fmla="*/ 48 h 250"/>
                    <a:gd name="T26" fmla="*/ 630 w 2152"/>
                    <a:gd name="T27" fmla="*/ 46 h 250"/>
                    <a:gd name="T28" fmla="*/ 620 w 2152"/>
                    <a:gd name="T29" fmla="*/ 58 h 250"/>
                    <a:gd name="T30" fmla="*/ 638 w 2152"/>
                    <a:gd name="T31" fmla="*/ 60 h 250"/>
                    <a:gd name="T32" fmla="*/ 736 w 2152"/>
                    <a:gd name="T33" fmla="*/ 54 h 250"/>
                    <a:gd name="T34" fmla="*/ 760 w 2152"/>
                    <a:gd name="T35" fmla="*/ 66 h 250"/>
                    <a:gd name="T36" fmla="*/ 820 w 2152"/>
                    <a:gd name="T37" fmla="*/ 152 h 250"/>
                    <a:gd name="T38" fmla="*/ 846 w 2152"/>
                    <a:gd name="T39" fmla="*/ 176 h 250"/>
                    <a:gd name="T40" fmla="*/ 914 w 2152"/>
                    <a:gd name="T41" fmla="*/ 204 h 250"/>
                    <a:gd name="T42" fmla="*/ 950 w 2152"/>
                    <a:gd name="T43" fmla="*/ 210 h 250"/>
                    <a:gd name="T44" fmla="*/ 990 w 2152"/>
                    <a:gd name="T45" fmla="*/ 184 h 250"/>
                    <a:gd name="T46" fmla="*/ 1032 w 2152"/>
                    <a:gd name="T47" fmla="*/ 176 h 250"/>
                    <a:gd name="T48" fmla="*/ 1112 w 2152"/>
                    <a:gd name="T49" fmla="*/ 178 h 250"/>
                    <a:gd name="T50" fmla="*/ 1196 w 2152"/>
                    <a:gd name="T51" fmla="*/ 192 h 250"/>
                    <a:gd name="T52" fmla="*/ 1236 w 2152"/>
                    <a:gd name="T53" fmla="*/ 176 h 250"/>
                    <a:gd name="T54" fmla="*/ 1274 w 2152"/>
                    <a:gd name="T55" fmla="*/ 158 h 250"/>
                    <a:gd name="T56" fmla="*/ 1308 w 2152"/>
                    <a:gd name="T57" fmla="*/ 154 h 250"/>
                    <a:gd name="T58" fmla="*/ 1332 w 2152"/>
                    <a:gd name="T59" fmla="*/ 126 h 250"/>
                    <a:gd name="T60" fmla="*/ 1372 w 2152"/>
                    <a:gd name="T61" fmla="*/ 60 h 250"/>
                    <a:gd name="T62" fmla="*/ 1598 w 2152"/>
                    <a:gd name="T63" fmla="*/ 60 h 250"/>
                    <a:gd name="T64" fmla="*/ 1694 w 2152"/>
                    <a:gd name="T65" fmla="*/ 72 h 250"/>
                    <a:gd name="T66" fmla="*/ 1794 w 2152"/>
                    <a:gd name="T67" fmla="*/ 118 h 250"/>
                    <a:gd name="T68" fmla="*/ 1798 w 2152"/>
                    <a:gd name="T69" fmla="*/ 100 h 250"/>
                    <a:gd name="T70" fmla="*/ 1860 w 2152"/>
                    <a:gd name="T71" fmla="*/ 122 h 250"/>
                    <a:gd name="T72" fmla="*/ 2152 w 2152"/>
                    <a:gd name="T73" fmla="*/ 244 h 250"/>
                    <a:gd name="T74" fmla="*/ 1990 w 2152"/>
                    <a:gd name="T75" fmla="*/ 156 h 250"/>
                    <a:gd name="T76" fmla="*/ 1768 w 2152"/>
                    <a:gd name="T77" fmla="*/ 54 h 250"/>
                    <a:gd name="T78" fmla="*/ 1536 w 2152"/>
                    <a:gd name="T79" fmla="*/ 16 h 250"/>
                    <a:gd name="T80" fmla="*/ 1360 w 2152"/>
                    <a:gd name="T81" fmla="*/ 12 h 250"/>
                    <a:gd name="T82" fmla="*/ 1320 w 2152"/>
                    <a:gd name="T83" fmla="*/ 32 h 250"/>
                    <a:gd name="T84" fmla="*/ 1300 w 2152"/>
                    <a:gd name="T85" fmla="*/ 90 h 250"/>
                    <a:gd name="T86" fmla="*/ 1286 w 2152"/>
                    <a:gd name="T87" fmla="*/ 112 h 250"/>
                    <a:gd name="T88" fmla="*/ 1198 w 2152"/>
                    <a:gd name="T89" fmla="*/ 158 h 250"/>
                    <a:gd name="T90" fmla="*/ 1088 w 2152"/>
                    <a:gd name="T91" fmla="*/ 152 h 250"/>
                    <a:gd name="T92" fmla="*/ 1008 w 2152"/>
                    <a:gd name="T93" fmla="*/ 158 h 250"/>
                    <a:gd name="T94" fmla="*/ 936 w 2152"/>
                    <a:gd name="T95" fmla="*/ 184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152" h="250">
                      <a:moveTo>
                        <a:pt x="936" y="184"/>
                      </a:moveTo>
                      <a:lnTo>
                        <a:pt x="864" y="146"/>
                      </a:lnTo>
                      <a:lnTo>
                        <a:pt x="864" y="146"/>
                      </a:lnTo>
                      <a:lnTo>
                        <a:pt x="862" y="126"/>
                      </a:lnTo>
                      <a:lnTo>
                        <a:pt x="856" y="84"/>
                      </a:lnTo>
                      <a:lnTo>
                        <a:pt x="852" y="60"/>
                      </a:lnTo>
                      <a:lnTo>
                        <a:pt x="846" y="38"/>
                      </a:lnTo>
                      <a:lnTo>
                        <a:pt x="840" y="22"/>
                      </a:lnTo>
                      <a:lnTo>
                        <a:pt x="836" y="16"/>
                      </a:lnTo>
                      <a:lnTo>
                        <a:pt x="832" y="14"/>
                      </a:lnTo>
                      <a:lnTo>
                        <a:pt x="832" y="14"/>
                      </a:lnTo>
                      <a:lnTo>
                        <a:pt x="818" y="10"/>
                      </a:lnTo>
                      <a:lnTo>
                        <a:pt x="794" y="8"/>
                      </a:lnTo>
                      <a:lnTo>
                        <a:pt x="732" y="6"/>
                      </a:lnTo>
                      <a:lnTo>
                        <a:pt x="650" y="8"/>
                      </a:lnTo>
                      <a:lnTo>
                        <a:pt x="650" y="8"/>
                      </a:lnTo>
                      <a:lnTo>
                        <a:pt x="616" y="2"/>
                      </a:lnTo>
                      <a:lnTo>
                        <a:pt x="580" y="0"/>
                      </a:lnTo>
                      <a:lnTo>
                        <a:pt x="534" y="0"/>
                      </a:lnTo>
                      <a:lnTo>
                        <a:pt x="534" y="0"/>
                      </a:lnTo>
                      <a:lnTo>
                        <a:pt x="506" y="4"/>
                      </a:lnTo>
                      <a:lnTo>
                        <a:pt x="474" y="12"/>
                      </a:lnTo>
                      <a:lnTo>
                        <a:pt x="438" y="24"/>
                      </a:lnTo>
                      <a:lnTo>
                        <a:pt x="400" y="40"/>
                      </a:lnTo>
                      <a:lnTo>
                        <a:pt x="316" y="76"/>
                      </a:lnTo>
                      <a:lnTo>
                        <a:pt x="228" y="112"/>
                      </a:lnTo>
                      <a:lnTo>
                        <a:pt x="228" y="112"/>
                      </a:lnTo>
                      <a:lnTo>
                        <a:pt x="184" y="132"/>
                      </a:lnTo>
                      <a:lnTo>
                        <a:pt x="142" y="154"/>
                      </a:lnTo>
                      <a:lnTo>
                        <a:pt x="104" y="176"/>
                      </a:lnTo>
                      <a:lnTo>
                        <a:pt x="70" y="200"/>
                      </a:lnTo>
                      <a:lnTo>
                        <a:pt x="18" y="236"/>
                      </a:lnTo>
                      <a:lnTo>
                        <a:pt x="0" y="250"/>
                      </a:lnTo>
                      <a:lnTo>
                        <a:pt x="0" y="250"/>
                      </a:lnTo>
                      <a:lnTo>
                        <a:pt x="166" y="172"/>
                      </a:lnTo>
                      <a:lnTo>
                        <a:pt x="296" y="112"/>
                      </a:lnTo>
                      <a:lnTo>
                        <a:pt x="352" y="88"/>
                      </a:lnTo>
                      <a:lnTo>
                        <a:pt x="390" y="72"/>
                      </a:lnTo>
                      <a:lnTo>
                        <a:pt x="390" y="72"/>
                      </a:lnTo>
                      <a:lnTo>
                        <a:pt x="420" y="64"/>
                      </a:lnTo>
                      <a:lnTo>
                        <a:pt x="452" y="56"/>
                      </a:lnTo>
                      <a:lnTo>
                        <a:pt x="514" y="42"/>
                      </a:lnTo>
                      <a:lnTo>
                        <a:pt x="560" y="36"/>
                      </a:lnTo>
                      <a:lnTo>
                        <a:pt x="578" y="34"/>
                      </a:lnTo>
                      <a:lnTo>
                        <a:pt x="578" y="34"/>
                      </a:lnTo>
                      <a:lnTo>
                        <a:pt x="570" y="44"/>
                      </a:lnTo>
                      <a:lnTo>
                        <a:pt x="568" y="48"/>
                      </a:lnTo>
                      <a:lnTo>
                        <a:pt x="566" y="50"/>
                      </a:lnTo>
                      <a:lnTo>
                        <a:pt x="568" y="52"/>
                      </a:lnTo>
                      <a:lnTo>
                        <a:pt x="572" y="54"/>
                      </a:lnTo>
                      <a:lnTo>
                        <a:pt x="572" y="54"/>
                      </a:lnTo>
                      <a:lnTo>
                        <a:pt x="610" y="48"/>
                      </a:lnTo>
                      <a:lnTo>
                        <a:pt x="626" y="46"/>
                      </a:lnTo>
                      <a:lnTo>
                        <a:pt x="630" y="46"/>
                      </a:lnTo>
                      <a:lnTo>
                        <a:pt x="632" y="46"/>
                      </a:lnTo>
                      <a:lnTo>
                        <a:pt x="630" y="46"/>
                      </a:lnTo>
                      <a:lnTo>
                        <a:pt x="630" y="46"/>
                      </a:lnTo>
                      <a:lnTo>
                        <a:pt x="624" y="52"/>
                      </a:lnTo>
                      <a:lnTo>
                        <a:pt x="620" y="56"/>
                      </a:lnTo>
                      <a:lnTo>
                        <a:pt x="620" y="58"/>
                      </a:lnTo>
                      <a:lnTo>
                        <a:pt x="622" y="60"/>
                      </a:lnTo>
                      <a:lnTo>
                        <a:pt x="628" y="60"/>
                      </a:lnTo>
                      <a:lnTo>
                        <a:pt x="638" y="60"/>
                      </a:lnTo>
                      <a:lnTo>
                        <a:pt x="638" y="60"/>
                      </a:lnTo>
                      <a:lnTo>
                        <a:pt x="666" y="56"/>
                      </a:lnTo>
                      <a:lnTo>
                        <a:pt x="702" y="52"/>
                      </a:lnTo>
                      <a:lnTo>
                        <a:pt x="720" y="52"/>
                      </a:lnTo>
                      <a:lnTo>
                        <a:pt x="736" y="54"/>
                      </a:lnTo>
                      <a:lnTo>
                        <a:pt x="750" y="58"/>
                      </a:lnTo>
                      <a:lnTo>
                        <a:pt x="756" y="62"/>
                      </a:lnTo>
                      <a:lnTo>
                        <a:pt x="760" y="66"/>
                      </a:lnTo>
                      <a:lnTo>
                        <a:pt x="760" y="66"/>
                      </a:lnTo>
                      <a:lnTo>
                        <a:pt x="776" y="86"/>
                      </a:lnTo>
                      <a:lnTo>
                        <a:pt x="792" y="110"/>
                      </a:lnTo>
                      <a:lnTo>
                        <a:pt x="806" y="132"/>
                      </a:lnTo>
                      <a:lnTo>
                        <a:pt x="820" y="152"/>
                      </a:lnTo>
                      <a:lnTo>
                        <a:pt x="820" y="152"/>
                      </a:lnTo>
                      <a:lnTo>
                        <a:pt x="830" y="166"/>
                      </a:lnTo>
                      <a:lnTo>
                        <a:pt x="836" y="172"/>
                      </a:lnTo>
                      <a:lnTo>
                        <a:pt x="846" y="176"/>
                      </a:lnTo>
                      <a:lnTo>
                        <a:pt x="864" y="184"/>
                      </a:lnTo>
                      <a:lnTo>
                        <a:pt x="864" y="184"/>
                      </a:lnTo>
                      <a:lnTo>
                        <a:pt x="890" y="196"/>
                      </a:lnTo>
                      <a:lnTo>
                        <a:pt x="914" y="204"/>
                      </a:lnTo>
                      <a:lnTo>
                        <a:pt x="934" y="210"/>
                      </a:lnTo>
                      <a:lnTo>
                        <a:pt x="942" y="212"/>
                      </a:lnTo>
                      <a:lnTo>
                        <a:pt x="950" y="210"/>
                      </a:lnTo>
                      <a:lnTo>
                        <a:pt x="950" y="210"/>
                      </a:lnTo>
                      <a:lnTo>
                        <a:pt x="956" y="208"/>
                      </a:lnTo>
                      <a:lnTo>
                        <a:pt x="962" y="206"/>
                      </a:lnTo>
                      <a:lnTo>
                        <a:pt x="976" y="196"/>
                      </a:lnTo>
                      <a:lnTo>
                        <a:pt x="990" y="184"/>
                      </a:lnTo>
                      <a:lnTo>
                        <a:pt x="998" y="180"/>
                      </a:lnTo>
                      <a:lnTo>
                        <a:pt x="1008" y="178"/>
                      </a:lnTo>
                      <a:lnTo>
                        <a:pt x="1008" y="178"/>
                      </a:lnTo>
                      <a:lnTo>
                        <a:pt x="1032" y="176"/>
                      </a:lnTo>
                      <a:lnTo>
                        <a:pt x="1064" y="174"/>
                      </a:lnTo>
                      <a:lnTo>
                        <a:pt x="1094" y="176"/>
                      </a:lnTo>
                      <a:lnTo>
                        <a:pt x="1112" y="178"/>
                      </a:lnTo>
                      <a:lnTo>
                        <a:pt x="1112" y="178"/>
                      </a:lnTo>
                      <a:lnTo>
                        <a:pt x="1126" y="182"/>
                      </a:lnTo>
                      <a:lnTo>
                        <a:pt x="1148" y="184"/>
                      </a:lnTo>
                      <a:lnTo>
                        <a:pt x="1196" y="192"/>
                      </a:lnTo>
                      <a:lnTo>
                        <a:pt x="1196" y="192"/>
                      </a:lnTo>
                      <a:lnTo>
                        <a:pt x="1208" y="192"/>
                      </a:lnTo>
                      <a:lnTo>
                        <a:pt x="1218" y="188"/>
                      </a:lnTo>
                      <a:lnTo>
                        <a:pt x="1226" y="182"/>
                      </a:lnTo>
                      <a:lnTo>
                        <a:pt x="1236" y="176"/>
                      </a:lnTo>
                      <a:lnTo>
                        <a:pt x="1244" y="170"/>
                      </a:lnTo>
                      <a:lnTo>
                        <a:pt x="1254" y="164"/>
                      </a:lnTo>
                      <a:lnTo>
                        <a:pt x="1264" y="160"/>
                      </a:lnTo>
                      <a:lnTo>
                        <a:pt x="1274" y="158"/>
                      </a:lnTo>
                      <a:lnTo>
                        <a:pt x="1274" y="158"/>
                      </a:lnTo>
                      <a:lnTo>
                        <a:pt x="1294" y="158"/>
                      </a:lnTo>
                      <a:lnTo>
                        <a:pt x="1300" y="156"/>
                      </a:lnTo>
                      <a:lnTo>
                        <a:pt x="1308" y="154"/>
                      </a:lnTo>
                      <a:lnTo>
                        <a:pt x="1314" y="150"/>
                      </a:lnTo>
                      <a:lnTo>
                        <a:pt x="1320" y="144"/>
                      </a:lnTo>
                      <a:lnTo>
                        <a:pt x="1332" y="126"/>
                      </a:lnTo>
                      <a:lnTo>
                        <a:pt x="1332" y="126"/>
                      </a:lnTo>
                      <a:lnTo>
                        <a:pt x="1348" y="102"/>
                      </a:lnTo>
                      <a:lnTo>
                        <a:pt x="1360" y="80"/>
                      </a:lnTo>
                      <a:lnTo>
                        <a:pt x="1372" y="60"/>
                      </a:lnTo>
                      <a:lnTo>
                        <a:pt x="1372" y="60"/>
                      </a:lnTo>
                      <a:lnTo>
                        <a:pt x="1410" y="58"/>
                      </a:lnTo>
                      <a:lnTo>
                        <a:pt x="1498" y="58"/>
                      </a:lnTo>
                      <a:lnTo>
                        <a:pt x="1548" y="58"/>
                      </a:lnTo>
                      <a:lnTo>
                        <a:pt x="1598" y="60"/>
                      </a:lnTo>
                      <a:lnTo>
                        <a:pt x="1640" y="62"/>
                      </a:lnTo>
                      <a:lnTo>
                        <a:pt x="1670" y="66"/>
                      </a:lnTo>
                      <a:lnTo>
                        <a:pt x="1670" y="66"/>
                      </a:lnTo>
                      <a:lnTo>
                        <a:pt x="1694" y="72"/>
                      </a:lnTo>
                      <a:lnTo>
                        <a:pt x="1716" y="80"/>
                      </a:lnTo>
                      <a:lnTo>
                        <a:pt x="1756" y="98"/>
                      </a:lnTo>
                      <a:lnTo>
                        <a:pt x="1784" y="112"/>
                      </a:lnTo>
                      <a:lnTo>
                        <a:pt x="1794" y="118"/>
                      </a:lnTo>
                      <a:lnTo>
                        <a:pt x="1794" y="118"/>
                      </a:lnTo>
                      <a:lnTo>
                        <a:pt x="1794" y="110"/>
                      </a:lnTo>
                      <a:lnTo>
                        <a:pt x="1796" y="102"/>
                      </a:lnTo>
                      <a:lnTo>
                        <a:pt x="1798" y="100"/>
                      </a:lnTo>
                      <a:lnTo>
                        <a:pt x="1800" y="100"/>
                      </a:lnTo>
                      <a:lnTo>
                        <a:pt x="1800" y="100"/>
                      </a:lnTo>
                      <a:lnTo>
                        <a:pt x="1820" y="106"/>
                      </a:lnTo>
                      <a:lnTo>
                        <a:pt x="1860" y="122"/>
                      </a:lnTo>
                      <a:lnTo>
                        <a:pt x="1982" y="174"/>
                      </a:lnTo>
                      <a:lnTo>
                        <a:pt x="2100" y="224"/>
                      </a:lnTo>
                      <a:lnTo>
                        <a:pt x="2138" y="240"/>
                      </a:lnTo>
                      <a:lnTo>
                        <a:pt x="2152" y="244"/>
                      </a:lnTo>
                      <a:lnTo>
                        <a:pt x="2152" y="244"/>
                      </a:lnTo>
                      <a:lnTo>
                        <a:pt x="2138" y="234"/>
                      </a:lnTo>
                      <a:lnTo>
                        <a:pt x="2102" y="214"/>
                      </a:lnTo>
                      <a:lnTo>
                        <a:pt x="1990" y="156"/>
                      </a:lnTo>
                      <a:lnTo>
                        <a:pt x="1862" y="94"/>
                      </a:lnTo>
                      <a:lnTo>
                        <a:pt x="1808" y="68"/>
                      </a:lnTo>
                      <a:lnTo>
                        <a:pt x="1768" y="54"/>
                      </a:lnTo>
                      <a:lnTo>
                        <a:pt x="1768" y="54"/>
                      </a:lnTo>
                      <a:lnTo>
                        <a:pt x="1728" y="44"/>
                      </a:lnTo>
                      <a:lnTo>
                        <a:pt x="1672" y="32"/>
                      </a:lnTo>
                      <a:lnTo>
                        <a:pt x="1606" y="24"/>
                      </a:lnTo>
                      <a:lnTo>
                        <a:pt x="1536" y="16"/>
                      </a:lnTo>
                      <a:lnTo>
                        <a:pt x="1466" y="10"/>
                      </a:lnTo>
                      <a:lnTo>
                        <a:pt x="1406" y="10"/>
                      </a:lnTo>
                      <a:lnTo>
                        <a:pt x="1380" y="10"/>
                      </a:lnTo>
                      <a:lnTo>
                        <a:pt x="1360" y="12"/>
                      </a:lnTo>
                      <a:lnTo>
                        <a:pt x="1344" y="16"/>
                      </a:lnTo>
                      <a:lnTo>
                        <a:pt x="1332" y="20"/>
                      </a:lnTo>
                      <a:lnTo>
                        <a:pt x="1332" y="20"/>
                      </a:lnTo>
                      <a:lnTo>
                        <a:pt x="1320" y="32"/>
                      </a:lnTo>
                      <a:lnTo>
                        <a:pt x="1312" y="44"/>
                      </a:lnTo>
                      <a:lnTo>
                        <a:pt x="1306" y="56"/>
                      </a:lnTo>
                      <a:lnTo>
                        <a:pt x="1302" y="68"/>
                      </a:lnTo>
                      <a:lnTo>
                        <a:pt x="1300" y="90"/>
                      </a:lnTo>
                      <a:lnTo>
                        <a:pt x="1298" y="100"/>
                      </a:lnTo>
                      <a:lnTo>
                        <a:pt x="1294" y="106"/>
                      </a:lnTo>
                      <a:lnTo>
                        <a:pt x="1294" y="106"/>
                      </a:lnTo>
                      <a:lnTo>
                        <a:pt x="1286" y="112"/>
                      </a:lnTo>
                      <a:lnTo>
                        <a:pt x="1276" y="120"/>
                      </a:lnTo>
                      <a:lnTo>
                        <a:pt x="1244" y="138"/>
                      </a:lnTo>
                      <a:lnTo>
                        <a:pt x="1212" y="152"/>
                      </a:lnTo>
                      <a:lnTo>
                        <a:pt x="1198" y="158"/>
                      </a:lnTo>
                      <a:lnTo>
                        <a:pt x="1190" y="158"/>
                      </a:lnTo>
                      <a:lnTo>
                        <a:pt x="1190" y="158"/>
                      </a:lnTo>
                      <a:lnTo>
                        <a:pt x="1132" y="154"/>
                      </a:lnTo>
                      <a:lnTo>
                        <a:pt x="1088" y="152"/>
                      </a:lnTo>
                      <a:lnTo>
                        <a:pt x="1046" y="152"/>
                      </a:lnTo>
                      <a:lnTo>
                        <a:pt x="1046" y="152"/>
                      </a:lnTo>
                      <a:lnTo>
                        <a:pt x="1028" y="154"/>
                      </a:lnTo>
                      <a:lnTo>
                        <a:pt x="1008" y="158"/>
                      </a:lnTo>
                      <a:lnTo>
                        <a:pt x="988" y="162"/>
                      </a:lnTo>
                      <a:lnTo>
                        <a:pt x="972" y="168"/>
                      </a:lnTo>
                      <a:lnTo>
                        <a:pt x="946" y="180"/>
                      </a:lnTo>
                      <a:lnTo>
                        <a:pt x="936" y="184"/>
                      </a:lnTo>
                      <a:lnTo>
                        <a:pt x="936" y="184"/>
                      </a:lnTo>
                      <a:close/>
                    </a:path>
                  </a:pathLst>
                </a:custGeom>
                <a:solidFill>
                  <a:srgbClr val="E1E2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5" name="Freeform 174">
                  <a:extLst>
                    <a:ext uri="{FF2B5EF4-FFF2-40B4-BE49-F238E27FC236}">
                      <a16:creationId xmlns:a16="http://schemas.microsoft.com/office/drawing/2014/main" id="{7F921745-0709-4505-BDA9-6BC748295A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1009"/>
                  <a:ext cx="202" cy="200"/>
                </a:xfrm>
                <a:custGeom>
                  <a:avLst/>
                  <a:gdLst>
                    <a:gd name="T0" fmla="*/ 64 w 202"/>
                    <a:gd name="T1" fmla="*/ 6 h 200"/>
                    <a:gd name="T2" fmla="*/ 62 w 202"/>
                    <a:gd name="T3" fmla="*/ 16 h 200"/>
                    <a:gd name="T4" fmla="*/ 46 w 202"/>
                    <a:gd name="T5" fmla="*/ 24 h 200"/>
                    <a:gd name="T6" fmla="*/ 38 w 202"/>
                    <a:gd name="T7" fmla="*/ 28 h 200"/>
                    <a:gd name="T8" fmla="*/ 30 w 202"/>
                    <a:gd name="T9" fmla="*/ 22 h 200"/>
                    <a:gd name="T10" fmla="*/ 26 w 202"/>
                    <a:gd name="T11" fmla="*/ 16 h 200"/>
                    <a:gd name="T12" fmla="*/ 20 w 202"/>
                    <a:gd name="T13" fmla="*/ 38 h 200"/>
                    <a:gd name="T14" fmla="*/ 14 w 202"/>
                    <a:gd name="T15" fmla="*/ 52 h 200"/>
                    <a:gd name="T16" fmla="*/ 6 w 202"/>
                    <a:gd name="T17" fmla="*/ 64 h 200"/>
                    <a:gd name="T18" fmla="*/ 0 w 202"/>
                    <a:gd name="T19" fmla="*/ 70 h 200"/>
                    <a:gd name="T20" fmla="*/ 6 w 202"/>
                    <a:gd name="T21" fmla="*/ 104 h 200"/>
                    <a:gd name="T22" fmla="*/ 16 w 202"/>
                    <a:gd name="T23" fmla="*/ 140 h 200"/>
                    <a:gd name="T24" fmla="*/ 28 w 202"/>
                    <a:gd name="T25" fmla="*/ 176 h 200"/>
                    <a:gd name="T26" fmla="*/ 32 w 202"/>
                    <a:gd name="T27" fmla="*/ 182 h 200"/>
                    <a:gd name="T28" fmla="*/ 36 w 202"/>
                    <a:gd name="T29" fmla="*/ 194 h 200"/>
                    <a:gd name="T30" fmla="*/ 38 w 202"/>
                    <a:gd name="T31" fmla="*/ 198 h 200"/>
                    <a:gd name="T32" fmla="*/ 46 w 202"/>
                    <a:gd name="T33" fmla="*/ 196 h 200"/>
                    <a:gd name="T34" fmla="*/ 58 w 202"/>
                    <a:gd name="T35" fmla="*/ 192 h 200"/>
                    <a:gd name="T36" fmla="*/ 82 w 202"/>
                    <a:gd name="T37" fmla="*/ 188 h 200"/>
                    <a:gd name="T38" fmla="*/ 90 w 202"/>
                    <a:gd name="T39" fmla="*/ 182 h 200"/>
                    <a:gd name="T40" fmla="*/ 96 w 202"/>
                    <a:gd name="T41" fmla="*/ 178 h 200"/>
                    <a:gd name="T42" fmla="*/ 124 w 202"/>
                    <a:gd name="T43" fmla="*/ 190 h 200"/>
                    <a:gd name="T44" fmla="*/ 144 w 202"/>
                    <a:gd name="T45" fmla="*/ 200 h 200"/>
                    <a:gd name="T46" fmla="*/ 152 w 202"/>
                    <a:gd name="T47" fmla="*/ 198 h 200"/>
                    <a:gd name="T48" fmla="*/ 156 w 202"/>
                    <a:gd name="T49" fmla="*/ 196 h 200"/>
                    <a:gd name="T50" fmla="*/ 176 w 202"/>
                    <a:gd name="T51" fmla="*/ 168 h 200"/>
                    <a:gd name="T52" fmla="*/ 182 w 202"/>
                    <a:gd name="T53" fmla="*/ 156 h 200"/>
                    <a:gd name="T54" fmla="*/ 190 w 202"/>
                    <a:gd name="T55" fmla="*/ 144 h 200"/>
                    <a:gd name="T56" fmla="*/ 194 w 202"/>
                    <a:gd name="T57" fmla="*/ 130 h 200"/>
                    <a:gd name="T58" fmla="*/ 200 w 202"/>
                    <a:gd name="T59" fmla="*/ 100 h 200"/>
                    <a:gd name="T60" fmla="*/ 202 w 202"/>
                    <a:gd name="T61" fmla="*/ 70 h 200"/>
                    <a:gd name="T62" fmla="*/ 200 w 202"/>
                    <a:gd name="T63" fmla="*/ 66 h 200"/>
                    <a:gd name="T64" fmla="*/ 188 w 202"/>
                    <a:gd name="T65" fmla="*/ 54 h 200"/>
                    <a:gd name="T66" fmla="*/ 176 w 202"/>
                    <a:gd name="T67" fmla="*/ 38 h 200"/>
                    <a:gd name="T68" fmla="*/ 174 w 202"/>
                    <a:gd name="T69" fmla="*/ 34 h 200"/>
                    <a:gd name="T70" fmla="*/ 178 w 202"/>
                    <a:gd name="T71" fmla="*/ 26 h 200"/>
                    <a:gd name="T72" fmla="*/ 174 w 202"/>
                    <a:gd name="T73" fmla="*/ 20 h 200"/>
                    <a:gd name="T74" fmla="*/ 162 w 202"/>
                    <a:gd name="T75" fmla="*/ 18 h 200"/>
                    <a:gd name="T76" fmla="*/ 136 w 202"/>
                    <a:gd name="T77" fmla="*/ 18 h 200"/>
                    <a:gd name="T78" fmla="*/ 130 w 202"/>
                    <a:gd name="T79" fmla="*/ 18 h 200"/>
                    <a:gd name="T80" fmla="*/ 98 w 202"/>
                    <a:gd name="T81" fmla="*/ 12 h 200"/>
                    <a:gd name="T82" fmla="*/ 80 w 202"/>
                    <a:gd name="T83" fmla="*/ 2 h 200"/>
                    <a:gd name="T84" fmla="*/ 72 w 202"/>
                    <a:gd name="T85" fmla="*/ 0 h 200"/>
                    <a:gd name="T86" fmla="*/ 64 w 202"/>
                    <a:gd name="T87" fmla="*/ 6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02" h="200">
                      <a:moveTo>
                        <a:pt x="64" y="6"/>
                      </a:moveTo>
                      <a:lnTo>
                        <a:pt x="64" y="6"/>
                      </a:lnTo>
                      <a:lnTo>
                        <a:pt x="62" y="12"/>
                      </a:lnTo>
                      <a:lnTo>
                        <a:pt x="62" y="16"/>
                      </a:lnTo>
                      <a:lnTo>
                        <a:pt x="58" y="18"/>
                      </a:lnTo>
                      <a:lnTo>
                        <a:pt x="46" y="24"/>
                      </a:lnTo>
                      <a:lnTo>
                        <a:pt x="46" y="24"/>
                      </a:lnTo>
                      <a:lnTo>
                        <a:pt x="38" y="28"/>
                      </a:lnTo>
                      <a:lnTo>
                        <a:pt x="32" y="26"/>
                      </a:lnTo>
                      <a:lnTo>
                        <a:pt x="30" y="22"/>
                      </a:lnTo>
                      <a:lnTo>
                        <a:pt x="28" y="18"/>
                      </a:lnTo>
                      <a:lnTo>
                        <a:pt x="26" y="16"/>
                      </a:lnTo>
                      <a:lnTo>
                        <a:pt x="26" y="18"/>
                      </a:lnTo>
                      <a:lnTo>
                        <a:pt x="20" y="38"/>
                      </a:lnTo>
                      <a:lnTo>
                        <a:pt x="20" y="38"/>
                      </a:lnTo>
                      <a:lnTo>
                        <a:pt x="14" y="52"/>
                      </a:lnTo>
                      <a:lnTo>
                        <a:pt x="10" y="60"/>
                      </a:lnTo>
                      <a:lnTo>
                        <a:pt x="6" y="64"/>
                      </a:lnTo>
                      <a:lnTo>
                        <a:pt x="2" y="66"/>
                      </a:lnTo>
                      <a:lnTo>
                        <a:pt x="0" y="70"/>
                      </a:lnTo>
                      <a:lnTo>
                        <a:pt x="0" y="76"/>
                      </a:lnTo>
                      <a:lnTo>
                        <a:pt x="6" y="104"/>
                      </a:lnTo>
                      <a:lnTo>
                        <a:pt x="6" y="104"/>
                      </a:lnTo>
                      <a:lnTo>
                        <a:pt x="16" y="140"/>
                      </a:lnTo>
                      <a:lnTo>
                        <a:pt x="22" y="162"/>
                      </a:lnTo>
                      <a:lnTo>
                        <a:pt x="28" y="176"/>
                      </a:lnTo>
                      <a:lnTo>
                        <a:pt x="32" y="182"/>
                      </a:lnTo>
                      <a:lnTo>
                        <a:pt x="32" y="182"/>
                      </a:lnTo>
                      <a:lnTo>
                        <a:pt x="34" y="188"/>
                      </a:lnTo>
                      <a:lnTo>
                        <a:pt x="36" y="194"/>
                      </a:lnTo>
                      <a:lnTo>
                        <a:pt x="36" y="196"/>
                      </a:lnTo>
                      <a:lnTo>
                        <a:pt x="38" y="198"/>
                      </a:lnTo>
                      <a:lnTo>
                        <a:pt x="40" y="198"/>
                      </a:lnTo>
                      <a:lnTo>
                        <a:pt x="46" y="196"/>
                      </a:lnTo>
                      <a:lnTo>
                        <a:pt x="46" y="196"/>
                      </a:lnTo>
                      <a:lnTo>
                        <a:pt x="58" y="192"/>
                      </a:lnTo>
                      <a:lnTo>
                        <a:pt x="70" y="190"/>
                      </a:lnTo>
                      <a:lnTo>
                        <a:pt x="82" y="188"/>
                      </a:lnTo>
                      <a:lnTo>
                        <a:pt x="88" y="186"/>
                      </a:lnTo>
                      <a:lnTo>
                        <a:pt x="90" y="182"/>
                      </a:lnTo>
                      <a:lnTo>
                        <a:pt x="90" y="182"/>
                      </a:lnTo>
                      <a:lnTo>
                        <a:pt x="96" y="178"/>
                      </a:lnTo>
                      <a:lnTo>
                        <a:pt x="104" y="180"/>
                      </a:lnTo>
                      <a:lnTo>
                        <a:pt x="124" y="190"/>
                      </a:lnTo>
                      <a:lnTo>
                        <a:pt x="124" y="190"/>
                      </a:lnTo>
                      <a:lnTo>
                        <a:pt x="144" y="200"/>
                      </a:lnTo>
                      <a:lnTo>
                        <a:pt x="150" y="200"/>
                      </a:lnTo>
                      <a:lnTo>
                        <a:pt x="152" y="198"/>
                      </a:lnTo>
                      <a:lnTo>
                        <a:pt x="156" y="196"/>
                      </a:lnTo>
                      <a:lnTo>
                        <a:pt x="156" y="196"/>
                      </a:lnTo>
                      <a:lnTo>
                        <a:pt x="170" y="178"/>
                      </a:lnTo>
                      <a:lnTo>
                        <a:pt x="176" y="168"/>
                      </a:lnTo>
                      <a:lnTo>
                        <a:pt x="182" y="156"/>
                      </a:lnTo>
                      <a:lnTo>
                        <a:pt x="182" y="156"/>
                      </a:lnTo>
                      <a:lnTo>
                        <a:pt x="186" y="148"/>
                      </a:lnTo>
                      <a:lnTo>
                        <a:pt x="190" y="144"/>
                      </a:lnTo>
                      <a:lnTo>
                        <a:pt x="192" y="138"/>
                      </a:lnTo>
                      <a:lnTo>
                        <a:pt x="194" y="130"/>
                      </a:lnTo>
                      <a:lnTo>
                        <a:pt x="194" y="130"/>
                      </a:lnTo>
                      <a:lnTo>
                        <a:pt x="200" y="100"/>
                      </a:lnTo>
                      <a:lnTo>
                        <a:pt x="202" y="82"/>
                      </a:lnTo>
                      <a:lnTo>
                        <a:pt x="202" y="70"/>
                      </a:lnTo>
                      <a:lnTo>
                        <a:pt x="202" y="70"/>
                      </a:lnTo>
                      <a:lnTo>
                        <a:pt x="200" y="66"/>
                      </a:lnTo>
                      <a:lnTo>
                        <a:pt x="196" y="62"/>
                      </a:lnTo>
                      <a:lnTo>
                        <a:pt x="188" y="54"/>
                      </a:lnTo>
                      <a:lnTo>
                        <a:pt x="180" y="46"/>
                      </a:lnTo>
                      <a:lnTo>
                        <a:pt x="176" y="38"/>
                      </a:lnTo>
                      <a:lnTo>
                        <a:pt x="176" y="38"/>
                      </a:lnTo>
                      <a:lnTo>
                        <a:pt x="174" y="34"/>
                      </a:lnTo>
                      <a:lnTo>
                        <a:pt x="176" y="32"/>
                      </a:lnTo>
                      <a:lnTo>
                        <a:pt x="178" y="26"/>
                      </a:lnTo>
                      <a:lnTo>
                        <a:pt x="176" y="24"/>
                      </a:lnTo>
                      <a:lnTo>
                        <a:pt x="174" y="20"/>
                      </a:lnTo>
                      <a:lnTo>
                        <a:pt x="170" y="20"/>
                      </a:lnTo>
                      <a:lnTo>
                        <a:pt x="162" y="18"/>
                      </a:lnTo>
                      <a:lnTo>
                        <a:pt x="162" y="18"/>
                      </a:lnTo>
                      <a:lnTo>
                        <a:pt x="136" y="18"/>
                      </a:lnTo>
                      <a:lnTo>
                        <a:pt x="130" y="18"/>
                      </a:lnTo>
                      <a:lnTo>
                        <a:pt x="130" y="18"/>
                      </a:lnTo>
                      <a:lnTo>
                        <a:pt x="98" y="12"/>
                      </a:lnTo>
                      <a:lnTo>
                        <a:pt x="98" y="12"/>
                      </a:lnTo>
                      <a:lnTo>
                        <a:pt x="88" y="8"/>
                      </a:lnTo>
                      <a:lnTo>
                        <a:pt x="80" y="2"/>
                      </a:lnTo>
                      <a:lnTo>
                        <a:pt x="76" y="2"/>
                      </a:lnTo>
                      <a:lnTo>
                        <a:pt x="72" y="0"/>
                      </a:lnTo>
                      <a:lnTo>
                        <a:pt x="68" y="2"/>
                      </a:lnTo>
                      <a:lnTo>
                        <a:pt x="64" y="6"/>
                      </a:lnTo>
                      <a:lnTo>
                        <a:pt x="64" y="6"/>
                      </a:lnTo>
                      <a:close/>
                    </a:path>
                  </a:pathLst>
                </a:custGeom>
                <a:solidFill>
                  <a:srgbClr val="E1E2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Freeform 175">
                  <a:extLst>
                    <a:ext uri="{FF2B5EF4-FFF2-40B4-BE49-F238E27FC236}">
                      <a16:creationId xmlns:a16="http://schemas.microsoft.com/office/drawing/2014/main" id="{318788BB-DA42-4E6B-ACB7-43DCD3B24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6" y="1051"/>
                  <a:ext cx="88" cy="52"/>
                </a:xfrm>
                <a:custGeom>
                  <a:avLst/>
                  <a:gdLst>
                    <a:gd name="T0" fmla="*/ 88 w 88"/>
                    <a:gd name="T1" fmla="*/ 22 h 52"/>
                    <a:gd name="T2" fmla="*/ 88 w 88"/>
                    <a:gd name="T3" fmla="*/ 22 h 52"/>
                    <a:gd name="T4" fmla="*/ 88 w 88"/>
                    <a:gd name="T5" fmla="*/ 20 h 52"/>
                    <a:gd name="T6" fmla="*/ 88 w 88"/>
                    <a:gd name="T7" fmla="*/ 12 h 52"/>
                    <a:gd name="T8" fmla="*/ 86 w 88"/>
                    <a:gd name="T9" fmla="*/ 6 h 52"/>
                    <a:gd name="T10" fmla="*/ 84 w 88"/>
                    <a:gd name="T11" fmla="*/ 4 h 52"/>
                    <a:gd name="T12" fmla="*/ 80 w 88"/>
                    <a:gd name="T13" fmla="*/ 2 h 52"/>
                    <a:gd name="T14" fmla="*/ 80 w 88"/>
                    <a:gd name="T15" fmla="*/ 2 h 52"/>
                    <a:gd name="T16" fmla="*/ 64 w 88"/>
                    <a:gd name="T17" fmla="*/ 2 h 52"/>
                    <a:gd name="T18" fmla="*/ 48 w 88"/>
                    <a:gd name="T19" fmla="*/ 2 h 52"/>
                    <a:gd name="T20" fmla="*/ 48 w 88"/>
                    <a:gd name="T21" fmla="*/ 2 h 52"/>
                    <a:gd name="T22" fmla="*/ 40 w 88"/>
                    <a:gd name="T23" fmla="*/ 2 h 52"/>
                    <a:gd name="T24" fmla="*/ 32 w 88"/>
                    <a:gd name="T25" fmla="*/ 0 h 52"/>
                    <a:gd name="T26" fmla="*/ 26 w 88"/>
                    <a:gd name="T27" fmla="*/ 0 h 52"/>
                    <a:gd name="T28" fmla="*/ 24 w 88"/>
                    <a:gd name="T29" fmla="*/ 0 h 52"/>
                    <a:gd name="T30" fmla="*/ 22 w 88"/>
                    <a:gd name="T31" fmla="*/ 2 h 52"/>
                    <a:gd name="T32" fmla="*/ 22 w 88"/>
                    <a:gd name="T33" fmla="*/ 2 h 52"/>
                    <a:gd name="T34" fmla="*/ 14 w 88"/>
                    <a:gd name="T35" fmla="*/ 12 h 52"/>
                    <a:gd name="T36" fmla="*/ 12 w 88"/>
                    <a:gd name="T37" fmla="*/ 18 h 52"/>
                    <a:gd name="T38" fmla="*/ 10 w 88"/>
                    <a:gd name="T39" fmla="*/ 22 h 52"/>
                    <a:gd name="T40" fmla="*/ 10 w 88"/>
                    <a:gd name="T41" fmla="*/ 22 h 52"/>
                    <a:gd name="T42" fmla="*/ 6 w 88"/>
                    <a:gd name="T43" fmla="*/ 26 h 52"/>
                    <a:gd name="T44" fmla="*/ 2 w 88"/>
                    <a:gd name="T45" fmla="*/ 28 h 52"/>
                    <a:gd name="T46" fmla="*/ 0 w 88"/>
                    <a:gd name="T47" fmla="*/ 30 h 52"/>
                    <a:gd name="T48" fmla="*/ 2 w 88"/>
                    <a:gd name="T49" fmla="*/ 36 h 52"/>
                    <a:gd name="T50" fmla="*/ 2 w 88"/>
                    <a:gd name="T51" fmla="*/ 36 h 52"/>
                    <a:gd name="T52" fmla="*/ 8 w 88"/>
                    <a:gd name="T53" fmla="*/ 42 h 52"/>
                    <a:gd name="T54" fmla="*/ 14 w 88"/>
                    <a:gd name="T55" fmla="*/ 46 h 52"/>
                    <a:gd name="T56" fmla="*/ 20 w 88"/>
                    <a:gd name="T57" fmla="*/ 48 h 52"/>
                    <a:gd name="T58" fmla="*/ 22 w 88"/>
                    <a:gd name="T59" fmla="*/ 48 h 52"/>
                    <a:gd name="T60" fmla="*/ 22 w 88"/>
                    <a:gd name="T61" fmla="*/ 48 h 52"/>
                    <a:gd name="T62" fmla="*/ 24 w 88"/>
                    <a:gd name="T63" fmla="*/ 50 h 52"/>
                    <a:gd name="T64" fmla="*/ 26 w 88"/>
                    <a:gd name="T65" fmla="*/ 52 h 52"/>
                    <a:gd name="T66" fmla="*/ 30 w 88"/>
                    <a:gd name="T67" fmla="*/ 52 h 52"/>
                    <a:gd name="T68" fmla="*/ 36 w 88"/>
                    <a:gd name="T69" fmla="*/ 48 h 52"/>
                    <a:gd name="T70" fmla="*/ 36 w 88"/>
                    <a:gd name="T71" fmla="*/ 48 h 52"/>
                    <a:gd name="T72" fmla="*/ 46 w 88"/>
                    <a:gd name="T73" fmla="*/ 40 h 52"/>
                    <a:gd name="T74" fmla="*/ 64 w 88"/>
                    <a:gd name="T75" fmla="*/ 32 h 52"/>
                    <a:gd name="T76" fmla="*/ 80 w 88"/>
                    <a:gd name="T77" fmla="*/ 24 h 52"/>
                    <a:gd name="T78" fmla="*/ 88 w 88"/>
                    <a:gd name="T79" fmla="*/ 22 h 52"/>
                    <a:gd name="T80" fmla="*/ 88 w 88"/>
                    <a:gd name="T81" fmla="*/ 2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8" h="52">
                      <a:moveTo>
                        <a:pt x="88" y="22"/>
                      </a:moveTo>
                      <a:lnTo>
                        <a:pt x="88" y="22"/>
                      </a:lnTo>
                      <a:lnTo>
                        <a:pt x="88" y="20"/>
                      </a:lnTo>
                      <a:lnTo>
                        <a:pt x="88" y="12"/>
                      </a:lnTo>
                      <a:lnTo>
                        <a:pt x="86" y="6"/>
                      </a:lnTo>
                      <a:lnTo>
                        <a:pt x="84" y="4"/>
                      </a:lnTo>
                      <a:lnTo>
                        <a:pt x="80" y="2"/>
                      </a:lnTo>
                      <a:lnTo>
                        <a:pt x="80" y="2"/>
                      </a:lnTo>
                      <a:lnTo>
                        <a:pt x="64" y="2"/>
                      </a:lnTo>
                      <a:lnTo>
                        <a:pt x="48" y="2"/>
                      </a:lnTo>
                      <a:lnTo>
                        <a:pt x="48" y="2"/>
                      </a:lnTo>
                      <a:lnTo>
                        <a:pt x="40" y="2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4" y="0"/>
                      </a:lnTo>
                      <a:lnTo>
                        <a:pt x="22" y="2"/>
                      </a:lnTo>
                      <a:lnTo>
                        <a:pt x="22" y="2"/>
                      </a:lnTo>
                      <a:lnTo>
                        <a:pt x="14" y="12"/>
                      </a:lnTo>
                      <a:lnTo>
                        <a:pt x="12" y="18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6" y="26"/>
                      </a:lnTo>
                      <a:lnTo>
                        <a:pt x="2" y="28"/>
                      </a:lnTo>
                      <a:lnTo>
                        <a:pt x="0" y="30"/>
                      </a:lnTo>
                      <a:lnTo>
                        <a:pt x="2" y="36"/>
                      </a:lnTo>
                      <a:lnTo>
                        <a:pt x="2" y="36"/>
                      </a:lnTo>
                      <a:lnTo>
                        <a:pt x="8" y="42"/>
                      </a:lnTo>
                      <a:lnTo>
                        <a:pt x="14" y="46"/>
                      </a:lnTo>
                      <a:lnTo>
                        <a:pt x="20" y="48"/>
                      </a:lnTo>
                      <a:lnTo>
                        <a:pt x="22" y="48"/>
                      </a:lnTo>
                      <a:lnTo>
                        <a:pt x="22" y="48"/>
                      </a:lnTo>
                      <a:lnTo>
                        <a:pt x="24" y="50"/>
                      </a:lnTo>
                      <a:lnTo>
                        <a:pt x="26" y="52"/>
                      </a:lnTo>
                      <a:lnTo>
                        <a:pt x="30" y="52"/>
                      </a:lnTo>
                      <a:lnTo>
                        <a:pt x="36" y="48"/>
                      </a:lnTo>
                      <a:lnTo>
                        <a:pt x="36" y="48"/>
                      </a:lnTo>
                      <a:lnTo>
                        <a:pt x="46" y="40"/>
                      </a:lnTo>
                      <a:lnTo>
                        <a:pt x="64" y="32"/>
                      </a:lnTo>
                      <a:lnTo>
                        <a:pt x="80" y="24"/>
                      </a:lnTo>
                      <a:lnTo>
                        <a:pt x="88" y="22"/>
                      </a:lnTo>
                      <a:lnTo>
                        <a:pt x="88" y="22"/>
                      </a:lnTo>
                      <a:close/>
                    </a:path>
                  </a:pathLst>
                </a:custGeom>
                <a:solidFill>
                  <a:srgbClr val="B725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Freeform 176">
                  <a:extLst>
                    <a:ext uri="{FF2B5EF4-FFF2-40B4-BE49-F238E27FC236}">
                      <a16:creationId xmlns:a16="http://schemas.microsoft.com/office/drawing/2014/main" id="{71138158-EB99-407B-98D6-F7D47FAF1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8" y="1113"/>
                  <a:ext cx="54" cy="46"/>
                </a:xfrm>
                <a:custGeom>
                  <a:avLst/>
                  <a:gdLst>
                    <a:gd name="T0" fmla="*/ 46 w 54"/>
                    <a:gd name="T1" fmla="*/ 0 h 46"/>
                    <a:gd name="T2" fmla="*/ 46 w 54"/>
                    <a:gd name="T3" fmla="*/ 0 h 46"/>
                    <a:gd name="T4" fmla="*/ 16 w 54"/>
                    <a:gd name="T5" fmla="*/ 16 h 46"/>
                    <a:gd name="T6" fmla="*/ 2 w 54"/>
                    <a:gd name="T7" fmla="*/ 26 h 46"/>
                    <a:gd name="T8" fmla="*/ 0 w 54"/>
                    <a:gd name="T9" fmla="*/ 30 h 46"/>
                    <a:gd name="T10" fmla="*/ 0 w 54"/>
                    <a:gd name="T11" fmla="*/ 32 h 46"/>
                    <a:gd name="T12" fmla="*/ 2 w 54"/>
                    <a:gd name="T13" fmla="*/ 32 h 46"/>
                    <a:gd name="T14" fmla="*/ 2 w 54"/>
                    <a:gd name="T15" fmla="*/ 32 h 46"/>
                    <a:gd name="T16" fmla="*/ 10 w 54"/>
                    <a:gd name="T17" fmla="*/ 34 h 46"/>
                    <a:gd name="T18" fmla="*/ 18 w 54"/>
                    <a:gd name="T19" fmla="*/ 34 h 46"/>
                    <a:gd name="T20" fmla="*/ 28 w 54"/>
                    <a:gd name="T21" fmla="*/ 32 h 46"/>
                    <a:gd name="T22" fmla="*/ 28 w 54"/>
                    <a:gd name="T23" fmla="*/ 32 h 46"/>
                    <a:gd name="T24" fmla="*/ 22 w 54"/>
                    <a:gd name="T25" fmla="*/ 40 h 46"/>
                    <a:gd name="T26" fmla="*/ 20 w 54"/>
                    <a:gd name="T27" fmla="*/ 42 h 46"/>
                    <a:gd name="T28" fmla="*/ 22 w 54"/>
                    <a:gd name="T29" fmla="*/ 44 h 46"/>
                    <a:gd name="T30" fmla="*/ 22 w 54"/>
                    <a:gd name="T31" fmla="*/ 46 h 46"/>
                    <a:gd name="T32" fmla="*/ 28 w 54"/>
                    <a:gd name="T33" fmla="*/ 46 h 46"/>
                    <a:gd name="T34" fmla="*/ 28 w 54"/>
                    <a:gd name="T35" fmla="*/ 46 h 46"/>
                    <a:gd name="T36" fmla="*/ 38 w 54"/>
                    <a:gd name="T37" fmla="*/ 44 h 46"/>
                    <a:gd name="T38" fmla="*/ 46 w 54"/>
                    <a:gd name="T39" fmla="*/ 40 h 46"/>
                    <a:gd name="T40" fmla="*/ 54 w 54"/>
                    <a:gd name="T41" fmla="*/ 32 h 46"/>
                    <a:gd name="T42" fmla="*/ 54 w 54"/>
                    <a:gd name="T43" fmla="*/ 32 h 46"/>
                    <a:gd name="T44" fmla="*/ 52 w 54"/>
                    <a:gd name="T45" fmla="*/ 14 h 46"/>
                    <a:gd name="T46" fmla="*/ 50 w 54"/>
                    <a:gd name="T47" fmla="*/ 4 h 46"/>
                    <a:gd name="T48" fmla="*/ 50 w 54"/>
                    <a:gd name="T49" fmla="*/ 0 h 46"/>
                    <a:gd name="T50" fmla="*/ 46 w 54"/>
                    <a:gd name="T51" fmla="*/ 0 h 46"/>
                    <a:gd name="T52" fmla="*/ 46 w 54"/>
                    <a:gd name="T5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4" h="46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16" y="16"/>
                      </a:lnTo>
                      <a:lnTo>
                        <a:pt x="2" y="26"/>
                      </a:lnTo>
                      <a:lnTo>
                        <a:pt x="0" y="30"/>
                      </a:lnTo>
                      <a:lnTo>
                        <a:pt x="0" y="32"/>
                      </a:lnTo>
                      <a:lnTo>
                        <a:pt x="2" y="32"/>
                      </a:lnTo>
                      <a:lnTo>
                        <a:pt x="2" y="32"/>
                      </a:lnTo>
                      <a:lnTo>
                        <a:pt x="10" y="34"/>
                      </a:lnTo>
                      <a:lnTo>
                        <a:pt x="18" y="34"/>
                      </a:lnTo>
                      <a:lnTo>
                        <a:pt x="28" y="32"/>
                      </a:lnTo>
                      <a:lnTo>
                        <a:pt x="28" y="32"/>
                      </a:lnTo>
                      <a:lnTo>
                        <a:pt x="22" y="40"/>
                      </a:lnTo>
                      <a:lnTo>
                        <a:pt x="20" y="42"/>
                      </a:lnTo>
                      <a:lnTo>
                        <a:pt x="22" y="44"/>
                      </a:lnTo>
                      <a:lnTo>
                        <a:pt x="22" y="46"/>
                      </a:lnTo>
                      <a:lnTo>
                        <a:pt x="28" y="46"/>
                      </a:lnTo>
                      <a:lnTo>
                        <a:pt x="28" y="46"/>
                      </a:lnTo>
                      <a:lnTo>
                        <a:pt x="38" y="44"/>
                      </a:lnTo>
                      <a:lnTo>
                        <a:pt x="46" y="40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2" y="14"/>
                      </a:lnTo>
                      <a:lnTo>
                        <a:pt x="50" y="4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C1A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8" name="Freeform 177">
                  <a:extLst>
                    <a:ext uri="{FF2B5EF4-FFF2-40B4-BE49-F238E27FC236}">
                      <a16:creationId xmlns:a16="http://schemas.microsoft.com/office/drawing/2014/main" id="{AC85316A-B062-4A20-BDF9-49F4AD32B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2" y="1067"/>
                  <a:ext cx="248" cy="86"/>
                </a:xfrm>
                <a:custGeom>
                  <a:avLst/>
                  <a:gdLst>
                    <a:gd name="T0" fmla="*/ 214 w 248"/>
                    <a:gd name="T1" fmla="*/ 0 h 86"/>
                    <a:gd name="T2" fmla="*/ 214 w 248"/>
                    <a:gd name="T3" fmla="*/ 0 h 86"/>
                    <a:gd name="T4" fmla="*/ 160 w 248"/>
                    <a:gd name="T5" fmla="*/ 4 h 86"/>
                    <a:gd name="T6" fmla="*/ 122 w 248"/>
                    <a:gd name="T7" fmla="*/ 6 h 86"/>
                    <a:gd name="T8" fmla="*/ 98 w 248"/>
                    <a:gd name="T9" fmla="*/ 6 h 86"/>
                    <a:gd name="T10" fmla="*/ 98 w 248"/>
                    <a:gd name="T11" fmla="*/ 6 h 86"/>
                    <a:gd name="T12" fmla="*/ 82 w 248"/>
                    <a:gd name="T13" fmla="*/ 4 h 86"/>
                    <a:gd name="T14" fmla="*/ 64 w 248"/>
                    <a:gd name="T15" fmla="*/ 0 h 86"/>
                    <a:gd name="T16" fmla="*/ 48 w 248"/>
                    <a:gd name="T17" fmla="*/ 0 h 86"/>
                    <a:gd name="T18" fmla="*/ 40 w 248"/>
                    <a:gd name="T19" fmla="*/ 2 h 86"/>
                    <a:gd name="T20" fmla="*/ 32 w 248"/>
                    <a:gd name="T21" fmla="*/ 6 h 86"/>
                    <a:gd name="T22" fmla="*/ 32 w 248"/>
                    <a:gd name="T23" fmla="*/ 6 h 86"/>
                    <a:gd name="T24" fmla="*/ 20 w 248"/>
                    <a:gd name="T25" fmla="*/ 16 h 86"/>
                    <a:gd name="T26" fmla="*/ 8 w 248"/>
                    <a:gd name="T27" fmla="*/ 26 h 86"/>
                    <a:gd name="T28" fmla="*/ 2 w 248"/>
                    <a:gd name="T29" fmla="*/ 38 h 86"/>
                    <a:gd name="T30" fmla="*/ 0 w 248"/>
                    <a:gd name="T31" fmla="*/ 46 h 86"/>
                    <a:gd name="T32" fmla="*/ 0 w 248"/>
                    <a:gd name="T33" fmla="*/ 46 h 86"/>
                    <a:gd name="T34" fmla="*/ 0 w 248"/>
                    <a:gd name="T35" fmla="*/ 54 h 86"/>
                    <a:gd name="T36" fmla="*/ 0 w 248"/>
                    <a:gd name="T37" fmla="*/ 62 h 86"/>
                    <a:gd name="T38" fmla="*/ 4 w 248"/>
                    <a:gd name="T39" fmla="*/ 66 h 86"/>
                    <a:gd name="T40" fmla="*/ 6 w 248"/>
                    <a:gd name="T41" fmla="*/ 72 h 86"/>
                    <a:gd name="T42" fmla="*/ 12 w 248"/>
                    <a:gd name="T43" fmla="*/ 74 h 86"/>
                    <a:gd name="T44" fmla="*/ 20 w 248"/>
                    <a:gd name="T45" fmla="*/ 78 h 86"/>
                    <a:gd name="T46" fmla="*/ 20 w 248"/>
                    <a:gd name="T47" fmla="*/ 78 h 86"/>
                    <a:gd name="T48" fmla="*/ 34 w 248"/>
                    <a:gd name="T49" fmla="*/ 84 h 86"/>
                    <a:gd name="T50" fmla="*/ 44 w 248"/>
                    <a:gd name="T51" fmla="*/ 86 h 86"/>
                    <a:gd name="T52" fmla="*/ 56 w 248"/>
                    <a:gd name="T53" fmla="*/ 86 h 86"/>
                    <a:gd name="T54" fmla="*/ 72 w 248"/>
                    <a:gd name="T55" fmla="*/ 86 h 86"/>
                    <a:gd name="T56" fmla="*/ 72 w 248"/>
                    <a:gd name="T57" fmla="*/ 86 h 86"/>
                    <a:gd name="T58" fmla="*/ 116 w 248"/>
                    <a:gd name="T59" fmla="*/ 78 h 86"/>
                    <a:gd name="T60" fmla="*/ 116 w 248"/>
                    <a:gd name="T61" fmla="*/ 78 h 86"/>
                    <a:gd name="T62" fmla="*/ 136 w 248"/>
                    <a:gd name="T63" fmla="*/ 78 h 86"/>
                    <a:gd name="T64" fmla="*/ 162 w 248"/>
                    <a:gd name="T65" fmla="*/ 78 h 86"/>
                    <a:gd name="T66" fmla="*/ 188 w 248"/>
                    <a:gd name="T67" fmla="*/ 78 h 86"/>
                    <a:gd name="T68" fmla="*/ 200 w 248"/>
                    <a:gd name="T69" fmla="*/ 76 h 86"/>
                    <a:gd name="T70" fmla="*/ 208 w 248"/>
                    <a:gd name="T71" fmla="*/ 72 h 86"/>
                    <a:gd name="T72" fmla="*/ 208 w 248"/>
                    <a:gd name="T73" fmla="*/ 72 h 86"/>
                    <a:gd name="T74" fmla="*/ 220 w 248"/>
                    <a:gd name="T75" fmla="*/ 66 h 86"/>
                    <a:gd name="T76" fmla="*/ 232 w 248"/>
                    <a:gd name="T77" fmla="*/ 64 h 86"/>
                    <a:gd name="T78" fmla="*/ 236 w 248"/>
                    <a:gd name="T79" fmla="*/ 60 h 86"/>
                    <a:gd name="T80" fmla="*/ 240 w 248"/>
                    <a:gd name="T81" fmla="*/ 56 h 86"/>
                    <a:gd name="T82" fmla="*/ 244 w 248"/>
                    <a:gd name="T83" fmla="*/ 48 h 86"/>
                    <a:gd name="T84" fmla="*/ 246 w 248"/>
                    <a:gd name="T85" fmla="*/ 40 h 86"/>
                    <a:gd name="T86" fmla="*/ 246 w 248"/>
                    <a:gd name="T87" fmla="*/ 40 h 86"/>
                    <a:gd name="T88" fmla="*/ 248 w 248"/>
                    <a:gd name="T89" fmla="*/ 28 h 86"/>
                    <a:gd name="T90" fmla="*/ 244 w 248"/>
                    <a:gd name="T91" fmla="*/ 20 h 86"/>
                    <a:gd name="T92" fmla="*/ 240 w 248"/>
                    <a:gd name="T93" fmla="*/ 14 h 86"/>
                    <a:gd name="T94" fmla="*/ 234 w 248"/>
                    <a:gd name="T95" fmla="*/ 8 h 86"/>
                    <a:gd name="T96" fmla="*/ 222 w 248"/>
                    <a:gd name="T97" fmla="*/ 2 h 86"/>
                    <a:gd name="T98" fmla="*/ 214 w 248"/>
                    <a:gd name="T99" fmla="*/ 0 h 86"/>
                    <a:gd name="T100" fmla="*/ 214 w 248"/>
                    <a:gd name="T10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48" h="86">
                      <a:moveTo>
                        <a:pt x="214" y="0"/>
                      </a:moveTo>
                      <a:lnTo>
                        <a:pt x="214" y="0"/>
                      </a:lnTo>
                      <a:lnTo>
                        <a:pt x="160" y="4"/>
                      </a:lnTo>
                      <a:lnTo>
                        <a:pt x="122" y="6"/>
                      </a:lnTo>
                      <a:lnTo>
                        <a:pt x="98" y="6"/>
                      </a:lnTo>
                      <a:lnTo>
                        <a:pt x="98" y="6"/>
                      </a:lnTo>
                      <a:lnTo>
                        <a:pt x="82" y="4"/>
                      </a:lnTo>
                      <a:lnTo>
                        <a:pt x="64" y="0"/>
                      </a:lnTo>
                      <a:lnTo>
                        <a:pt x="48" y="0"/>
                      </a:lnTo>
                      <a:lnTo>
                        <a:pt x="40" y="2"/>
                      </a:lnTo>
                      <a:lnTo>
                        <a:pt x="32" y="6"/>
                      </a:lnTo>
                      <a:lnTo>
                        <a:pt x="32" y="6"/>
                      </a:lnTo>
                      <a:lnTo>
                        <a:pt x="20" y="16"/>
                      </a:lnTo>
                      <a:lnTo>
                        <a:pt x="8" y="26"/>
                      </a:lnTo>
                      <a:lnTo>
                        <a:pt x="2" y="38"/>
                      </a:lnTo>
                      <a:lnTo>
                        <a:pt x="0" y="46"/>
                      </a:lnTo>
                      <a:lnTo>
                        <a:pt x="0" y="46"/>
                      </a:lnTo>
                      <a:lnTo>
                        <a:pt x="0" y="54"/>
                      </a:lnTo>
                      <a:lnTo>
                        <a:pt x="0" y="62"/>
                      </a:lnTo>
                      <a:lnTo>
                        <a:pt x="4" y="66"/>
                      </a:lnTo>
                      <a:lnTo>
                        <a:pt x="6" y="72"/>
                      </a:lnTo>
                      <a:lnTo>
                        <a:pt x="12" y="74"/>
                      </a:lnTo>
                      <a:lnTo>
                        <a:pt x="20" y="78"/>
                      </a:lnTo>
                      <a:lnTo>
                        <a:pt x="20" y="78"/>
                      </a:lnTo>
                      <a:lnTo>
                        <a:pt x="34" y="84"/>
                      </a:lnTo>
                      <a:lnTo>
                        <a:pt x="44" y="86"/>
                      </a:lnTo>
                      <a:lnTo>
                        <a:pt x="56" y="86"/>
                      </a:lnTo>
                      <a:lnTo>
                        <a:pt x="72" y="86"/>
                      </a:lnTo>
                      <a:lnTo>
                        <a:pt x="72" y="86"/>
                      </a:lnTo>
                      <a:lnTo>
                        <a:pt x="116" y="78"/>
                      </a:lnTo>
                      <a:lnTo>
                        <a:pt x="116" y="78"/>
                      </a:lnTo>
                      <a:lnTo>
                        <a:pt x="136" y="78"/>
                      </a:lnTo>
                      <a:lnTo>
                        <a:pt x="162" y="78"/>
                      </a:lnTo>
                      <a:lnTo>
                        <a:pt x="188" y="78"/>
                      </a:lnTo>
                      <a:lnTo>
                        <a:pt x="200" y="76"/>
                      </a:lnTo>
                      <a:lnTo>
                        <a:pt x="208" y="72"/>
                      </a:lnTo>
                      <a:lnTo>
                        <a:pt x="208" y="72"/>
                      </a:lnTo>
                      <a:lnTo>
                        <a:pt x="220" y="66"/>
                      </a:lnTo>
                      <a:lnTo>
                        <a:pt x="232" y="64"/>
                      </a:lnTo>
                      <a:lnTo>
                        <a:pt x="236" y="60"/>
                      </a:lnTo>
                      <a:lnTo>
                        <a:pt x="240" y="56"/>
                      </a:lnTo>
                      <a:lnTo>
                        <a:pt x="244" y="48"/>
                      </a:lnTo>
                      <a:lnTo>
                        <a:pt x="246" y="40"/>
                      </a:lnTo>
                      <a:lnTo>
                        <a:pt x="246" y="40"/>
                      </a:lnTo>
                      <a:lnTo>
                        <a:pt x="248" y="28"/>
                      </a:lnTo>
                      <a:lnTo>
                        <a:pt x="244" y="20"/>
                      </a:lnTo>
                      <a:lnTo>
                        <a:pt x="240" y="14"/>
                      </a:lnTo>
                      <a:lnTo>
                        <a:pt x="234" y="8"/>
                      </a:lnTo>
                      <a:lnTo>
                        <a:pt x="222" y="2"/>
                      </a:lnTo>
                      <a:lnTo>
                        <a:pt x="214" y="0"/>
                      </a:lnTo>
                      <a:lnTo>
                        <a:pt x="214" y="0"/>
                      </a:lnTo>
                      <a:close/>
                    </a:path>
                  </a:pathLst>
                </a:custGeom>
                <a:solidFill>
                  <a:srgbClr val="DBA0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9" name="Freeform 178">
                  <a:extLst>
                    <a:ext uri="{FF2B5EF4-FFF2-40B4-BE49-F238E27FC236}">
                      <a16:creationId xmlns:a16="http://schemas.microsoft.com/office/drawing/2014/main" id="{C83AB206-D94E-474E-AC44-772647D5C2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8" y="1093"/>
                  <a:ext cx="18" cy="12"/>
                </a:xfrm>
                <a:custGeom>
                  <a:avLst/>
                  <a:gdLst>
                    <a:gd name="T0" fmla="*/ 0 w 18"/>
                    <a:gd name="T1" fmla="*/ 6 h 12"/>
                    <a:gd name="T2" fmla="*/ 0 w 18"/>
                    <a:gd name="T3" fmla="*/ 6 h 12"/>
                    <a:gd name="T4" fmla="*/ 0 w 18"/>
                    <a:gd name="T5" fmla="*/ 4 h 12"/>
                    <a:gd name="T6" fmla="*/ 2 w 18"/>
                    <a:gd name="T7" fmla="*/ 2 h 12"/>
                    <a:gd name="T8" fmla="*/ 8 w 18"/>
                    <a:gd name="T9" fmla="*/ 0 h 12"/>
                    <a:gd name="T10" fmla="*/ 16 w 18"/>
                    <a:gd name="T11" fmla="*/ 2 h 12"/>
                    <a:gd name="T12" fmla="*/ 18 w 18"/>
                    <a:gd name="T13" fmla="*/ 4 h 12"/>
                    <a:gd name="T14" fmla="*/ 18 w 18"/>
                    <a:gd name="T15" fmla="*/ 6 h 12"/>
                    <a:gd name="T16" fmla="*/ 18 w 18"/>
                    <a:gd name="T17" fmla="*/ 6 h 12"/>
                    <a:gd name="T18" fmla="*/ 18 w 18"/>
                    <a:gd name="T19" fmla="*/ 10 h 12"/>
                    <a:gd name="T20" fmla="*/ 16 w 18"/>
                    <a:gd name="T21" fmla="*/ 10 h 12"/>
                    <a:gd name="T22" fmla="*/ 8 w 18"/>
                    <a:gd name="T23" fmla="*/ 12 h 12"/>
                    <a:gd name="T24" fmla="*/ 2 w 18"/>
                    <a:gd name="T25" fmla="*/ 12 h 12"/>
                    <a:gd name="T26" fmla="*/ 0 w 18"/>
                    <a:gd name="T27" fmla="*/ 10 h 12"/>
                    <a:gd name="T28" fmla="*/ 0 w 18"/>
                    <a:gd name="T29" fmla="*/ 6 h 12"/>
                    <a:gd name="T30" fmla="*/ 0 w 18"/>
                    <a:gd name="T3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12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8" y="0"/>
                      </a:lnTo>
                      <a:lnTo>
                        <a:pt x="16" y="2"/>
                      </a:lnTo>
                      <a:lnTo>
                        <a:pt x="18" y="4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8" y="10"/>
                      </a:lnTo>
                      <a:lnTo>
                        <a:pt x="16" y="10"/>
                      </a:lnTo>
                      <a:lnTo>
                        <a:pt x="8" y="12"/>
                      </a:lnTo>
                      <a:lnTo>
                        <a:pt x="2" y="12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FCBE76D-1615-4369-84D0-2FD578931C7A}"/>
              </a:ext>
            </a:extLst>
          </p:cNvPr>
          <p:cNvGrpSpPr/>
          <p:nvPr/>
        </p:nvGrpSpPr>
        <p:grpSpPr>
          <a:xfrm>
            <a:off x="560387" y="4436994"/>
            <a:ext cx="1984436" cy="1320938"/>
            <a:chOff x="560387" y="4436994"/>
            <a:chExt cx="1984436" cy="1320938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44707830-C88F-4106-B4C8-87340F97A013}"/>
                </a:ext>
              </a:extLst>
            </p:cNvPr>
            <p:cNvGrpSpPr/>
            <p:nvPr/>
          </p:nvGrpSpPr>
          <p:grpSpPr>
            <a:xfrm>
              <a:off x="561119" y="4436994"/>
              <a:ext cx="1983704" cy="1320603"/>
              <a:chOff x="2576736" y="2276872"/>
              <a:chExt cx="1983704" cy="1320603"/>
            </a:xfrm>
          </p:grpSpPr>
          <p:grpSp>
            <p:nvGrpSpPr>
              <p:cNvPr id="230" name="Group 189">
                <a:extLst>
                  <a:ext uri="{FF2B5EF4-FFF2-40B4-BE49-F238E27FC236}">
                    <a16:creationId xmlns:a16="http://schemas.microsoft.com/office/drawing/2014/main" id="{04573750-D2D4-4FAE-B850-DE60867BB9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736" y="2276872"/>
                <a:ext cx="1983704" cy="1320603"/>
                <a:chOff x="353" y="1434"/>
                <a:chExt cx="545" cy="182"/>
              </a:xfrm>
            </p:grpSpPr>
            <p:sp>
              <p:nvSpPr>
                <p:cNvPr id="327" name="Rectangle 190">
                  <a:extLst>
                    <a:ext uri="{FF2B5EF4-FFF2-40B4-BE49-F238E27FC236}">
                      <a16:creationId xmlns:a16="http://schemas.microsoft.com/office/drawing/2014/main" id="{1615D07A-75DB-49D8-9302-9292A83F1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8" name="Rectangle 191">
                  <a:extLst>
                    <a:ext uri="{FF2B5EF4-FFF2-40B4-BE49-F238E27FC236}">
                      <a16:creationId xmlns:a16="http://schemas.microsoft.com/office/drawing/2014/main" id="{B55DF3F2-3376-4FEB-B273-C8EBB92463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9" name="Rectangle 192">
                  <a:extLst>
                    <a:ext uri="{FF2B5EF4-FFF2-40B4-BE49-F238E27FC236}">
                      <a16:creationId xmlns:a16="http://schemas.microsoft.com/office/drawing/2014/main" id="{E0B70EC1-266C-4A17-B299-69B3CE76D9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" name="Group 5">
                <a:extLst>
                  <a:ext uri="{FF2B5EF4-FFF2-40B4-BE49-F238E27FC236}">
                    <a16:creationId xmlns:a16="http://schemas.microsoft.com/office/drawing/2014/main" id="{1D00882D-9C91-49B4-9C3B-47EFC887473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288224" y="2686050"/>
                <a:ext cx="557088" cy="502246"/>
                <a:chOff x="1129" y="367"/>
                <a:chExt cx="3982" cy="3590"/>
              </a:xfrm>
            </p:grpSpPr>
            <p:sp>
              <p:nvSpPr>
                <p:cNvPr id="232" name="Freeform 6">
                  <a:extLst>
                    <a:ext uri="{FF2B5EF4-FFF2-40B4-BE49-F238E27FC236}">
                      <a16:creationId xmlns:a16="http://schemas.microsoft.com/office/drawing/2014/main" id="{A74DA16E-D58F-4851-878C-B5FAC14539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" y="2900"/>
                  <a:ext cx="1744" cy="641"/>
                </a:xfrm>
                <a:custGeom>
                  <a:avLst/>
                  <a:gdLst>
                    <a:gd name="T0" fmla="*/ 636 w 1744"/>
                    <a:gd name="T1" fmla="*/ 235 h 641"/>
                    <a:gd name="T2" fmla="*/ 568 w 1744"/>
                    <a:gd name="T3" fmla="*/ 227 h 641"/>
                    <a:gd name="T4" fmla="*/ 528 w 1744"/>
                    <a:gd name="T5" fmla="*/ 209 h 641"/>
                    <a:gd name="T6" fmla="*/ 492 w 1744"/>
                    <a:gd name="T7" fmla="*/ 169 h 641"/>
                    <a:gd name="T8" fmla="*/ 448 w 1744"/>
                    <a:gd name="T9" fmla="*/ 88 h 641"/>
                    <a:gd name="T10" fmla="*/ 420 w 1744"/>
                    <a:gd name="T11" fmla="*/ 50 h 641"/>
                    <a:gd name="T12" fmla="*/ 408 w 1744"/>
                    <a:gd name="T13" fmla="*/ 50 h 641"/>
                    <a:gd name="T14" fmla="*/ 394 w 1744"/>
                    <a:gd name="T15" fmla="*/ 70 h 641"/>
                    <a:gd name="T16" fmla="*/ 384 w 1744"/>
                    <a:gd name="T17" fmla="*/ 104 h 641"/>
                    <a:gd name="T18" fmla="*/ 388 w 1744"/>
                    <a:gd name="T19" fmla="*/ 118 h 641"/>
                    <a:gd name="T20" fmla="*/ 400 w 1744"/>
                    <a:gd name="T21" fmla="*/ 136 h 641"/>
                    <a:gd name="T22" fmla="*/ 376 w 1744"/>
                    <a:gd name="T23" fmla="*/ 144 h 641"/>
                    <a:gd name="T24" fmla="*/ 330 w 1744"/>
                    <a:gd name="T25" fmla="*/ 142 h 641"/>
                    <a:gd name="T26" fmla="*/ 250 w 1744"/>
                    <a:gd name="T27" fmla="*/ 120 h 641"/>
                    <a:gd name="T28" fmla="*/ 184 w 1744"/>
                    <a:gd name="T29" fmla="*/ 88 h 641"/>
                    <a:gd name="T30" fmla="*/ 84 w 1744"/>
                    <a:gd name="T31" fmla="*/ 34 h 641"/>
                    <a:gd name="T32" fmla="*/ 0 w 1744"/>
                    <a:gd name="T33" fmla="*/ 40 h 641"/>
                    <a:gd name="T34" fmla="*/ 106 w 1744"/>
                    <a:gd name="T35" fmla="*/ 116 h 641"/>
                    <a:gd name="T36" fmla="*/ 188 w 1744"/>
                    <a:gd name="T37" fmla="*/ 189 h 641"/>
                    <a:gd name="T38" fmla="*/ 200 w 1744"/>
                    <a:gd name="T39" fmla="*/ 213 h 641"/>
                    <a:gd name="T40" fmla="*/ 192 w 1744"/>
                    <a:gd name="T41" fmla="*/ 227 h 641"/>
                    <a:gd name="T42" fmla="*/ 154 w 1744"/>
                    <a:gd name="T43" fmla="*/ 249 h 641"/>
                    <a:gd name="T44" fmla="*/ 120 w 1744"/>
                    <a:gd name="T45" fmla="*/ 289 h 641"/>
                    <a:gd name="T46" fmla="*/ 210 w 1744"/>
                    <a:gd name="T47" fmla="*/ 293 h 641"/>
                    <a:gd name="T48" fmla="*/ 374 w 1744"/>
                    <a:gd name="T49" fmla="*/ 315 h 641"/>
                    <a:gd name="T50" fmla="*/ 436 w 1744"/>
                    <a:gd name="T51" fmla="*/ 335 h 641"/>
                    <a:gd name="T52" fmla="*/ 456 w 1744"/>
                    <a:gd name="T53" fmla="*/ 355 h 641"/>
                    <a:gd name="T54" fmla="*/ 458 w 1744"/>
                    <a:gd name="T55" fmla="*/ 385 h 641"/>
                    <a:gd name="T56" fmla="*/ 428 w 1744"/>
                    <a:gd name="T57" fmla="*/ 421 h 641"/>
                    <a:gd name="T58" fmla="*/ 368 w 1744"/>
                    <a:gd name="T59" fmla="*/ 457 h 641"/>
                    <a:gd name="T60" fmla="*/ 394 w 1744"/>
                    <a:gd name="T61" fmla="*/ 477 h 641"/>
                    <a:gd name="T62" fmla="*/ 500 w 1744"/>
                    <a:gd name="T63" fmla="*/ 471 h 641"/>
                    <a:gd name="T64" fmla="*/ 560 w 1744"/>
                    <a:gd name="T65" fmla="*/ 481 h 641"/>
                    <a:gd name="T66" fmla="*/ 626 w 1744"/>
                    <a:gd name="T67" fmla="*/ 511 h 641"/>
                    <a:gd name="T68" fmla="*/ 688 w 1744"/>
                    <a:gd name="T69" fmla="*/ 553 h 641"/>
                    <a:gd name="T70" fmla="*/ 708 w 1744"/>
                    <a:gd name="T71" fmla="*/ 567 h 641"/>
                    <a:gd name="T72" fmla="*/ 754 w 1744"/>
                    <a:gd name="T73" fmla="*/ 597 h 641"/>
                    <a:gd name="T74" fmla="*/ 840 w 1744"/>
                    <a:gd name="T75" fmla="*/ 617 h 641"/>
                    <a:gd name="T76" fmla="*/ 994 w 1744"/>
                    <a:gd name="T77" fmla="*/ 633 h 641"/>
                    <a:gd name="T78" fmla="*/ 1142 w 1744"/>
                    <a:gd name="T79" fmla="*/ 639 h 641"/>
                    <a:gd name="T80" fmla="*/ 1214 w 1744"/>
                    <a:gd name="T81" fmla="*/ 631 h 641"/>
                    <a:gd name="T82" fmla="*/ 1248 w 1744"/>
                    <a:gd name="T83" fmla="*/ 617 h 641"/>
                    <a:gd name="T84" fmla="*/ 1332 w 1744"/>
                    <a:gd name="T85" fmla="*/ 545 h 641"/>
                    <a:gd name="T86" fmla="*/ 1400 w 1744"/>
                    <a:gd name="T87" fmla="*/ 499 h 641"/>
                    <a:gd name="T88" fmla="*/ 1500 w 1744"/>
                    <a:gd name="T89" fmla="*/ 471 h 641"/>
                    <a:gd name="T90" fmla="*/ 1616 w 1744"/>
                    <a:gd name="T91" fmla="*/ 441 h 641"/>
                    <a:gd name="T92" fmla="*/ 1628 w 1744"/>
                    <a:gd name="T93" fmla="*/ 421 h 641"/>
                    <a:gd name="T94" fmla="*/ 1624 w 1744"/>
                    <a:gd name="T95" fmla="*/ 417 h 641"/>
                    <a:gd name="T96" fmla="*/ 1568 w 1744"/>
                    <a:gd name="T97" fmla="*/ 405 h 641"/>
                    <a:gd name="T98" fmla="*/ 1528 w 1744"/>
                    <a:gd name="T99" fmla="*/ 387 h 641"/>
                    <a:gd name="T100" fmla="*/ 1520 w 1744"/>
                    <a:gd name="T101" fmla="*/ 369 h 641"/>
                    <a:gd name="T102" fmla="*/ 1530 w 1744"/>
                    <a:gd name="T103" fmla="*/ 353 h 641"/>
                    <a:gd name="T104" fmla="*/ 1592 w 1744"/>
                    <a:gd name="T105" fmla="*/ 313 h 641"/>
                    <a:gd name="T106" fmla="*/ 1744 w 1744"/>
                    <a:gd name="T107" fmla="*/ 241 h 641"/>
                    <a:gd name="T108" fmla="*/ 1730 w 1744"/>
                    <a:gd name="T109" fmla="*/ 209 h 641"/>
                    <a:gd name="T110" fmla="*/ 1722 w 1744"/>
                    <a:gd name="T111" fmla="*/ 223 h 641"/>
                    <a:gd name="T112" fmla="*/ 1632 w 1744"/>
                    <a:gd name="T113" fmla="*/ 247 h 641"/>
                    <a:gd name="T114" fmla="*/ 1500 w 1744"/>
                    <a:gd name="T115" fmla="*/ 265 h 641"/>
                    <a:gd name="T116" fmla="*/ 1360 w 1744"/>
                    <a:gd name="T117" fmla="*/ 279 h 641"/>
                    <a:gd name="T118" fmla="*/ 1224 w 1744"/>
                    <a:gd name="T119" fmla="*/ 281 h 641"/>
                    <a:gd name="T120" fmla="*/ 898 w 1744"/>
                    <a:gd name="T121" fmla="*/ 257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744" h="641">
                      <a:moveTo>
                        <a:pt x="648" y="233"/>
                      </a:moveTo>
                      <a:lnTo>
                        <a:pt x="648" y="233"/>
                      </a:lnTo>
                      <a:lnTo>
                        <a:pt x="636" y="235"/>
                      </a:lnTo>
                      <a:lnTo>
                        <a:pt x="606" y="233"/>
                      </a:lnTo>
                      <a:lnTo>
                        <a:pt x="588" y="231"/>
                      </a:lnTo>
                      <a:lnTo>
                        <a:pt x="568" y="227"/>
                      </a:lnTo>
                      <a:lnTo>
                        <a:pt x="548" y="219"/>
                      </a:lnTo>
                      <a:lnTo>
                        <a:pt x="528" y="209"/>
                      </a:lnTo>
                      <a:lnTo>
                        <a:pt x="528" y="209"/>
                      </a:lnTo>
                      <a:lnTo>
                        <a:pt x="518" y="201"/>
                      </a:lnTo>
                      <a:lnTo>
                        <a:pt x="510" y="193"/>
                      </a:lnTo>
                      <a:lnTo>
                        <a:pt x="492" y="169"/>
                      </a:lnTo>
                      <a:lnTo>
                        <a:pt x="476" y="142"/>
                      </a:lnTo>
                      <a:lnTo>
                        <a:pt x="462" y="114"/>
                      </a:lnTo>
                      <a:lnTo>
                        <a:pt x="448" y="88"/>
                      </a:lnTo>
                      <a:lnTo>
                        <a:pt x="436" y="68"/>
                      </a:lnTo>
                      <a:lnTo>
                        <a:pt x="426" y="52"/>
                      </a:lnTo>
                      <a:lnTo>
                        <a:pt x="420" y="50"/>
                      </a:lnTo>
                      <a:lnTo>
                        <a:pt x="416" y="48"/>
                      </a:lnTo>
                      <a:lnTo>
                        <a:pt x="416" y="48"/>
                      </a:lnTo>
                      <a:lnTo>
                        <a:pt x="408" y="50"/>
                      </a:lnTo>
                      <a:lnTo>
                        <a:pt x="402" y="54"/>
                      </a:lnTo>
                      <a:lnTo>
                        <a:pt x="398" y="62"/>
                      </a:lnTo>
                      <a:lnTo>
                        <a:pt x="394" y="70"/>
                      </a:lnTo>
                      <a:lnTo>
                        <a:pt x="388" y="88"/>
                      </a:lnTo>
                      <a:lnTo>
                        <a:pt x="384" y="104"/>
                      </a:lnTo>
                      <a:lnTo>
                        <a:pt x="384" y="104"/>
                      </a:lnTo>
                      <a:lnTo>
                        <a:pt x="384" y="108"/>
                      </a:lnTo>
                      <a:lnTo>
                        <a:pt x="384" y="112"/>
                      </a:lnTo>
                      <a:lnTo>
                        <a:pt x="388" y="118"/>
                      </a:lnTo>
                      <a:lnTo>
                        <a:pt x="398" y="128"/>
                      </a:lnTo>
                      <a:lnTo>
                        <a:pt x="400" y="134"/>
                      </a:lnTo>
                      <a:lnTo>
                        <a:pt x="400" y="136"/>
                      </a:lnTo>
                      <a:lnTo>
                        <a:pt x="400" y="138"/>
                      </a:lnTo>
                      <a:lnTo>
                        <a:pt x="392" y="140"/>
                      </a:lnTo>
                      <a:lnTo>
                        <a:pt x="376" y="144"/>
                      </a:lnTo>
                      <a:lnTo>
                        <a:pt x="376" y="144"/>
                      </a:lnTo>
                      <a:lnTo>
                        <a:pt x="354" y="144"/>
                      </a:lnTo>
                      <a:lnTo>
                        <a:pt x="330" y="142"/>
                      </a:lnTo>
                      <a:lnTo>
                        <a:pt x="304" y="136"/>
                      </a:lnTo>
                      <a:lnTo>
                        <a:pt x="276" y="128"/>
                      </a:lnTo>
                      <a:lnTo>
                        <a:pt x="250" y="120"/>
                      </a:lnTo>
                      <a:lnTo>
                        <a:pt x="224" y="108"/>
                      </a:lnTo>
                      <a:lnTo>
                        <a:pt x="202" y="98"/>
                      </a:lnTo>
                      <a:lnTo>
                        <a:pt x="184" y="88"/>
                      </a:lnTo>
                      <a:lnTo>
                        <a:pt x="184" y="88"/>
                      </a:lnTo>
                      <a:lnTo>
                        <a:pt x="140" y="64"/>
                      </a:lnTo>
                      <a:lnTo>
                        <a:pt x="84" y="34"/>
                      </a:lnTo>
                      <a:lnTo>
                        <a:pt x="16" y="0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34" y="62"/>
                      </a:lnTo>
                      <a:lnTo>
                        <a:pt x="68" y="88"/>
                      </a:lnTo>
                      <a:lnTo>
                        <a:pt x="106" y="116"/>
                      </a:lnTo>
                      <a:lnTo>
                        <a:pt x="144" y="146"/>
                      </a:lnTo>
                      <a:lnTo>
                        <a:pt x="176" y="175"/>
                      </a:lnTo>
                      <a:lnTo>
                        <a:pt x="188" y="189"/>
                      </a:lnTo>
                      <a:lnTo>
                        <a:pt x="196" y="201"/>
                      </a:lnTo>
                      <a:lnTo>
                        <a:pt x="200" y="209"/>
                      </a:lnTo>
                      <a:lnTo>
                        <a:pt x="200" y="213"/>
                      </a:lnTo>
                      <a:lnTo>
                        <a:pt x="200" y="217"/>
                      </a:lnTo>
                      <a:lnTo>
                        <a:pt x="200" y="217"/>
                      </a:lnTo>
                      <a:lnTo>
                        <a:pt x="192" y="227"/>
                      </a:lnTo>
                      <a:lnTo>
                        <a:pt x="180" y="237"/>
                      </a:lnTo>
                      <a:lnTo>
                        <a:pt x="168" y="243"/>
                      </a:lnTo>
                      <a:lnTo>
                        <a:pt x="154" y="249"/>
                      </a:lnTo>
                      <a:lnTo>
                        <a:pt x="130" y="255"/>
                      </a:lnTo>
                      <a:lnTo>
                        <a:pt x="120" y="257"/>
                      </a:lnTo>
                      <a:lnTo>
                        <a:pt x="120" y="289"/>
                      </a:lnTo>
                      <a:lnTo>
                        <a:pt x="120" y="289"/>
                      </a:lnTo>
                      <a:lnTo>
                        <a:pt x="164" y="291"/>
                      </a:lnTo>
                      <a:lnTo>
                        <a:pt x="210" y="293"/>
                      </a:lnTo>
                      <a:lnTo>
                        <a:pt x="264" y="297"/>
                      </a:lnTo>
                      <a:lnTo>
                        <a:pt x="322" y="305"/>
                      </a:lnTo>
                      <a:lnTo>
                        <a:pt x="374" y="315"/>
                      </a:lnTo>
                      <a:lnTo>
                        <a:pt x="398" y="321"/>
                      </a:lnTo>
                      <a:lnTo>
                        <a:pt x="418" y="327"/>
                      </a:lnTo>
                      <a:lnTo>
                        <a:pt x="436" y="335"/>
                      </a:lnTo>
                      <a:lnTo>
                        <a:pt x="448" y="345"/>
                      </a:lnTo>
                      <a:lnTo>
                        <a:pt x="448" y="345"/>
                      </a:lnTo>
                      <a:lnTo>
                        <a:pt x="456" y="355"/>
                      </a:lnTo>
                      <a:lnTo>
                        <a:pt x="460" y="365"/>
                      </a:lnTo>
                      <a:lnTo>
                        <a:pt x="460" y="375"/>
                      </a:lnTo>
                      <a:lnTo>
                        <a:pt x="458" y="385"/>
                      </a:lnTo>
                      <a:lnTo>
                        <a:pt x="452" y="395"/>
                      </a:lnTo>
                      <a:lnTo>
                        <a:pt x="446" y="403"/>
                      </a:lnTo>
                      <a:lnTo>
                        <a:pt x="428" y="421"/>
                      </a:lnTo>
                      <a:lnTo>
                        <a:pt x="408" y="435"/>
                      </a:lnTo>
                      <a:lnTo>
                        <a:pt x="388" y="447"/>
                      </a:lnTo>
                      <a:lnTo>
                        <a:pt x="368" y="457"/>
                      </a:lnTo>
                      <a:lnTo>
                        <a:pt x="376" y="481"/>
                      </a:lnTo>
                      <a:lnTo>
                        <a:pt x="376" y="481"/>
                      </a:lnTo>
                      <a:lnTo>
                        <a:pt x="394" y="477"/>
                      </a:lnTo>
                      <a:lnTo>
                        <a:pt x="440" y="471"/>
                      </a:lnTo>
                      <a:lnTo>
                        <a:pt x="470" y="471"/>
                      </a:lnTo>
                      <a:lnTo>
                        <a:pt x="500" y="471"/>
                      </a:lnTo>
                      <a:lnTo>
                        <a:pt x="530" y="475"/>
                      </a:lnTo>
                      <a:lnTo>
                        <a:pt x="560" y="481"/>
                      </a:lnTo>
                      <a:lnTo>
                        <a:pt x="560" y="481"/>
                      </a:lnTo>
                      <a:lnTo>
                        <a:pt x="586" y="491"/>
                      </a:lnTo>
                      <a:lnTo>
                        <a:pt x="608" y="501"/>
                      </a:lnTo>
                      <a:lnTo>
                        <a:pt x="626" y="511"/>
                      </a:lnTo>
                      <a:lnTo>
                        <a:pt x="642" y="521"/>
                      </a:lnTo>
                      <a:lnTo>
                        <a:pt x="668" y="539"/>
                      </a:lnTo>
                      <a:lnTo>
                        <a:pt x="688" y="553"/>
                      </a:lnTo>
                      <a:lnTo>
                        <a:pt x="688" y="553"/>
                      </a:lnTo>
                      <a:lnTo>
                        <a:pt x="698" y="559"/>
                      </a:lnTo>
                      <a:lnTo>
                        <a:pt x="708" y="567"/>
                      </a:lnTo>
                      <a:lnTo>
                        <a:pt x="720" y="577"/>
                      </a:lnTo>
                      <a:lnTo>
                        <a:pt x="734" y="587"/>
                      </a:lnTo>
                      <a:lnTo>
                        <a:pt x="754" y="597"/>
                      </a:lnTo>
                      <a:lnTo>
                        <a:pt x="776" y="605"/>
                      </a:lnTo>
                      <a:lnTo>
                        <a:pt x="806" y="613"/>
                      </a:lnTo>
                      <a:lnTo>
                        <a:pt x="840" y="617"/>
                      </a:lnTo>
                      <a:lnTo>
                        <a:pt x="840" y="617"/>
                      </a:lnTo>
                      <a:lnTo>
                        <a:pt x="936" y="627"/>
                      </a:lnTo>
                      <a:lnTo>
                        <a:pt x="994" y="633"/>
                      </a:lnTo>
                      <a:lnTo>
                        <a:pt x="1054" y="637"/>
                      </a:lnTo>
                      <a:lnTo>
                        <a:pt x="1114" y="641"/>
                      </a:lnTo>
                      <a:lnTo>
                        <a:pt x="1142" y="639"/>
                      </a:lnTo>
                      <a:lnTo>
                        <a:pt x="1168" y="639"/>
                      </a:lnTo>
                      <a:lnTo>
                        <a:pt x="1192" y="635"/>
                      </a:lnTo>
                      <a:lnTo>
                        <a:pt x="1214" y="631"/>
                      </a:lnTo>
                      <a:lnTo>
                        <a:pt x="1232" y="625"/>
                      </a:lnTo>
                      <a:lnTo>
                        <a:pt x="1248" y="617"/>
                      </a:lnTo>
                      <a:lnTo>
                        <a:pt x="1248" y="617"/>
                      </a:lnTo>
                      <a:lnTo>
                        <a:pt x="1274" y="599"/>
                      </a:lnTo>
                      <a:lnTo>
                        <a:pt x="1294" y="581"/>
                      </a:lnTo>
                      <a:lnTo>
                        <a:pt x="1332" y="545"/>
                      </a:lnTo>
                      <a:lnTo>
                        <a:pt x="1352" y="529"/>
                      </a:lnTo>
                      <a:lnTo>
                        <a:pt x="1374" y="513"/>
                      </a:lnTo>
                      <a:lnTo>
                        <a:pt x="1400" y="499"/>
                      </a:lnTo>
                      <a:lnTo>
                        <a:pt x="1432" y="489"/>
                      </a:lnTo>
                      <a:lnTo>
                        <a:pt x="1432" y="489"/>
                      </a:lnTo>
                      <a:lnTo>
                        <a:pt x="1500" y="471"/>
                      </a:lnTo>
                      <a:lnTo>
                        <a:pt x="1560" y="457"/>
                      </a:lnTo>
                      <a:lnTo>
                        <a:pt x="1600" y="447"/>
                      </a:lnTo>
                      <a:lnTo>
                        <a:pt x="1616" y="441"/>
                      </a:lnTo>
                      <a:lnTo>
                        <a:pt x="1616" y="441"/>
                      </a:lnTo>
                      <a:lnTo>
                        <a:pt x="1624" y="429"/>
                      </a:lnTo>
                      <a:lnTo>
                        <a:pt x="1628" y="421"/>
                      </a:lnTo>
                      <a:lnTo>
                        <a:pt x="1626" y="419"/>
                      </a:lnTo>
                      <a:lnTo>
                        <a:pt x="1624" y="417"/>
                      </a:lnTo>
                      <a:lnTo>
                        <a:pt x="1624" y="417"/>
                      </a:lnTo>
                      <a:lnTo>
                        <a:pt x="1604" y="413"/>
                      </a:lnTo>
                      <a:lnTo>
                        <a:pt x="1586" y="411"/>
                      </a:lnTo>
                      <a:lnTo>
                        <a:pt x="1568" y="405"/>
                      </a:lnTo>
                      <a:lnTo>
                        <a:pt x="1550" y="399"/>
                      </a:lnTo>
                      <a:lnTo>
                        <a:pt x="1534" y="391"/>
                      </a:lnTo>
                      <a:lnTo>
                        <a:pt x="1528" y="387"/>
                      </a:lnTo>
                      <a:lnTo>
                        <a:pt x="1524" y="381"/>
                      </a:lnTo>
                      <a:lnTo>
                        <a:pt x="1520" y="375"/>
                      </a:lnTo>
                      <a:lnTo>
                        <a:pt x="1520" y="369"/>
                      </a:lnTo>
                      <a:lnTo>
                        <a:pt x="1520" y="369"/>
                      </a:lnTo>
                      <a:lnTo>
                        <a:pt x="1522" y="361"/>
                      </a:lnTo>
                      <a:lnTo>
                        <a:pt x="1530" y="353"/>
                      </a:lnTo>
                      <a:lnTo>
                        <a:pt x="1542" y="343"/>
                      </a:lnTo>
                      <a:lnTo>
                        <a:pt x="1556" y="333"/>
                      </a:lnTo>
                      <a:lnTo>
                        <a:pt x="1592" y="313"/>
                      </a:lnTo>
                      <a:lnTo>
                        <a:pt x="1632" y="291"/>
                      </a:lnTo>
                      <a:lnTo>
                        <a:pt x="1710" y="255"/>
                      </a:lnTo>
                      <a:lnTo>
                        <a:pt x="1744" y="241"/>
                      </a:lnTo>
                      <a:lnTo>
                        <a:pt x="1728" y="209"/>
                      </a:lnTo>
                      <a:lnTo>
                        <a:pt x="1728" y="209"/>
                      </a:lnTo>
                      <a:lnTo>
                        <a:pt x="1730" y="209"/>
                      </a:lnTo>
                      <a:lnTo>
                        <a:pt x="1730" y="213"/>
                      </a:lnTo>
                      <a:lnTo>
                        <a:pt x="1730" y="217"/>
                      </a:lnTo>
                      <a:lnTo>
                        <a:pt x="1722" y="223"/>
                      </a:lnTo>
                      <a:lnTo>
                        <a:pt x="1706" y="229"/>
                      </a:lnTo>
                      <a:lnTo>
                        <a:pt x="1676" y="237"/>
                      </a:lnTo>
                      <a:lnTo>
                        <a:pt x="1632" y="247"/>
                      </a:lnTo>
                      <a:lnTo>
                        <a:pt x="1568" y="257"/>
                      </a:lnTo>
                      <a:lnTo>
                        <a:pt x="1568" y="257"/>
                      </a:lnTo>
                      <a:lnTo>
                        <a:pt x="1500" y="265"/>
                      </a:lnTo>
                      <a:lnTo>
                        <a:pt x="1446" y="273"/>
                      </a:lnTo>
                      <a:lnTo>
                        <a:pt x="1400" y="277"/>
                      </a:lnTo>
                      <a:lnTo>
                        <a:pt x="1360" y="279"/>
                      </a:lnTo>
                      <a:lnTo>
                        <a:pt x="1294" y="281"/>
                      </a:lnTo>
                      <a:lnTo>
                        <a:pt x="1224" y="281"/>
                      </a:lnTo>
                      <a:lnTo>
                        <a:pt x="1224" y="281"/>
                      </a:lnTo>
                      <a:lnTo>
                        <a:pt x="1170" y="279"/>
                      </a:lnTo>
                      <a:lnTo>
                        <a:pt x="1090" y="275"/>
                      </a:lnTo>
                      <a:lnTo>
                        <a:pt x="898" y="257"/>
                      </a:lnTo>
                      <a:lnTo>
                        <a:pt x="648" y="233"/>
                      </a:lnTo>
                      <a:lnTo>
                        <a:pt x="648" y="233"/>
                      </a:lnTo>
                      <a:close/>
                    </a:path>
                  </a:pathLst>
                </a:custGeom>
                <a:solidFill>
                  <a:srgbClr val="0DB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7">
                  <a:extLst>
                    <a:ext uri="{FF2B5EF4-FFF2-40B4-BE49-F238E27FC236}">
                      <a16:creationId xmlns:a16="http://schemas.microsoft.com/office/drawing/2014/main" id="{A2B57006-3F54-41A2-BE12-A565B33F43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4" y="2884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8">
                  <a:extLst>
                    <a:ext uri="{FF2B5EF4-FFF2-40B4-BE49-F238E27FC236}">
                      <a16:creationId xmlns:a16="http://schemas.microsoft.com/office/drawing/2014/main" id="{B9120E28-6228-4FA2-BD4C-8558D51D7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3125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Freeform 9">
                  <a:extLst>
                    <a:ext uri="{FF2B5EF4-FFF2-40B4-BE49-F238E27FC236}">
                      <a16:creationId xmlns:a16="http://schemas.microsoft.com/office/drawing/2014/main" id="{E7AA8D9E-20AC-4BAE-BF57-8418C0DA4F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3269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6" name="Freeform 10">
                  <a:extLst>
                    <a:ext uri="{FF2B5EF4-FFF2-40B4-BE49-F238E27FC236}">
                      <a16:creationId xmlns:a16="http://schemas.microsoft.com/office/drawing/2014/main" id="{7C1D5255-A47E-4F68-AD53-01416349A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9" y="2838"/>
                  <a:ext cx="193" cy="144"/>
                </a:xfrm>
                <a:custGeom>
                  <a:avLst/>
                  <a:gdLst>
                    <a:gd name="T0" fmla="*/ 193 w 193"/>
                    <a:gd name="T1" fmla="*/ 118 h 144"/>
                    <a:gd name="T2" fmla="*/ 193 w 193"/>
                    <a:gd name="T3" fmla="*/ 118 h 144"/>
                    <a:gd name="T4" fmla="*/ 187 w 193"/>
                    <a:gd name="T5" fmla="*/ 88 h 144"/>
                    <a:gd name="T6" fmla="*/ 183 w 193"/>
                    <a:gd name="T7" fmla="*/ 74 h 144"/>
                    <a:gd name="T8" fmla="*/ 177 w 193"/>
                    <a:gd name="T9" fmla="*/ 62 h 144"/>
                    <a:gd name="T10" fmla="*/ 169 w 193"/>
                    <a:gd name="T11" fmla="*/ 50 h 144"/>
                    <a:gd name="T12" fmla="*/ 155 w 193"/>
                    <a:gd name="T13" fmla="*/ 40 h 144"/>
                    <a:gd name="T14" fmla="*/ 137 w 193"/>
                    <a:gd name="T15" fmla="*/ 30 h 144"/>
                    <a:gd name="T16" fmla="*/ 112 w 193"/>
                    <a:gd name="T17" fmla="*/ 22 h 144"/>
                    <a:gd name="T18" fmla="*/ 112 w 193"/>
                    <a:gd name="T19" fmla="*/ 22 h 144"/>
                    <a:gd name="T20" fmla="*/ 60 w 193"/>
                    <a:gd name="T21" fmla="*/ 8 h 144"/>
                    <a:gd name="T22" fmla="*/ 40 w 193"/>
                    <a:gd name="T23" fmla="*/ 2 h 144"/>
                    <a:gd name="T24" fmla="*/ 22 w 193"/>
                    <a:gd name="T25" fmla="*/ 0 h 144"/>
                    <a:gd name="T26" fmla="*/ 10 w 193"/>
                    <a:gd name="T27" fmla="*/ 2 h 144"/>
                    <a:gd name="T28" fmla="*/ 4 w 193"/>
                    <a:gd name="T29" fmla="*/ 4 h 144"/>
                    <a:gd name="T30" fmla="*/ 2 w 193"/>
                    <a:gd name="T31" fmla="*/ 6 h 144"/>
                    <a:gd name="T32" fmla="*/ 0 w 193"/>
                    <a:gd name="T33" fmla="*/ 10 h 144"/>
                    <a:gd name="T34" fmla="*/ 2 w 193"/>
                    <a:gd name="T35" fmla="*/ 16 h 144"/>
                    <a:gd name="T36" fmla="*/ 8 w 193"/>
                    <a:gd name="T37" fmla="*/ 30 h 144"/>
                    <a:gd name="T38" fmla="*/ 8 w 193"/>
                    <a:gd name="T39" fmla="*/ 30 h 144"/>
                    <a:gd name="T40" fmla="*/ 18 w 193"/>
                    <a:gd name="T41" fmla="*/ 48 h 144"/>
                    <a:gd name="T42" fmla="*/ 24 w 193"/>
                    <a:gd name="T43" fmla="*/ 64 h 144"/>
                    <a:gd name="T44" fmla="*/ 38 w 193"/>
                    <a:gd name="T45" fmla="*/ 96 h 144"/>
                    <a:gd name="T46" fmla="*/ 46 w 193"/>
                    <a:gd name="T47" fmla="*/ 110 h 144"/>
                    <a:gd name="T48" fmla="*/ 56 w 193"/>
                    <a:gd name="T49" fmla="*/ 122 h 144"/>
                    <a:gd name="T50" fmla="*/ 62 w 193"/>
                    <a:gd name="T51" fmla="*/ 126 h 144"/>
                    <a:gd name="T52" fmla="*/ 70 w 193"/>
                    <a:gd name="T53" fmla="*/ 130 h 144"/>
                    <a:gd name="T54" fmla="*/ 78 w 193"/>
                    <a:gd name="T55" fmla="*/ 132 h 144"/>
                    <a:gd name="T56" fmla="*/ 88 w 193"/>
                    <a:gd name="T57" fmla="*/ 134 h 144"/>
                    <a:gd name="T58" fmla="*/ 88 w 193"/>
                    <a:gd name="T59" fmla="*/ 134 h 144"/>
                    <a:gd name="T60" fmla="*/ 131 w 193"/>
                    <a:gd name="T61" fmla="*/ 140 h 144"/>
                    <a:gd name="T62" fmla="*/ 149 w 193"/>
                    <a:gd name="T63" fmla="*/ 144 h 144"/>
                    <a:gd name="T64" fmla="*/ 165 w 193"/>
                    <a:gd name="T65" fmla="*/ 144 h 144"/>
                    <a:gd name="T66" fmla="*/ 179 w 193"/>
                    <a:gd name="T67" fmla="*/ 144 h 144"/>
                    <a:gd name="T68" fmla="*/ 183 w 193"/>
                    <a:gd name="T69" fmla="*/ 142 h 144"/>
                    <a:gd name="T70" fmla="*/ 189 w 193"/>
                    <a:gd name="T71" fmla="*/ 140 h 144"/>
                    <a:gd name="T72" fmla="*/ 191 w 193"/>
                    <a:gd name="T73" fmla="*/ 136 h 144"/>
                    <a:gd name="T74" fmla="*/ 193 w 193"/>
                    <a:gd name="T75" fmla="*/ 132 h 144"/>
                    <a:gd name="T76" fmla="*/ 193 w 193"/>
                    <a:gd name="T77" fmla="*/ 126 h 144"/>
                    <a:gd name="T78" fmla="*/ 193 w 193"/>
                    <a:gd name="T79" fmla="*/ 118 h 144"/>
                    <a:gd name="T80" fmla="*/ 193 w 193"/>
                    <a:gd name="T81" fmla="*/ 11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93" h="144">
                      <a:moveTo>
                        <a:pt x="193" y="118"/>
                      </a:moveTo>
                      <a:lnTo>
                        <a:pt x="193" y="118"/>
                      </a:lnTo>
                      <a:lnTo>
                        <a:pt x="187" y="88"/>
                      </a:lnTo>
                      <a:lnTo>
                        <a:pt x="183" y="74"/>
                      </a:lnTo>
                      <a:lnTo>
                        <a:pt x="177" y="62"/>
                      </a:lnTo>
                      <a:lnTo>
                        <a:pt x="169" y="50"/>
                      </a:lnTo>
                      <a:lnTo>
                        <a:pt x="155" y="40"/>
                      </a:lnTo>
                      <a:lnTo>
                        <a:pt x="137" y="30"/>
                      </a:lnTo>
                      <a:lnTo>
                        <a:pt x="112" y="22"/>
                      </a:lnTo>
                      <a:lnTo>
                        <a:pt x="112" y="22"/>
                      </a:lnTo>
                      <a:lnTo>
                        <a:pt x="60" y="8"/>
                      </a:lnTo>
                      <a:lnTo>
                        <a:pt x="40" y="2"/>
                      </a:lnTo>
                      <a:lnTo>
                        <a:pt x="22" y="0"/>
                      </a:lnTo>
                      <a:lnTo>
                        <a:pt x="10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2" y="16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8" y="48"/>
                      </a:lnTo>
                      <a:lnTo>
                        <a:pt x="24" y="64"/>
                      </a:lnTo>
                      <a:lnTo>
                        <a:pt x="38" y="96"/>
                      </a:lnTo>
                      <a:lnTo>
                        <a:pt x="46" y="110"/>
                      </a:lnTo>
                      <a:lnTo>
                        <a:pt x="56" y="122"/>
                      </a:lnTo>
                      <a:lnTo>
                        <a:pt x="62" y="126"/>
                      </a:lnTo>
                      <a:lnTo>
                        <a:pt x="70" y="130"/>
                      </a:lnTo>
                      <a:lnTo>
                        <a:pt x="78" y="132"/>
                      </a:lnTo>
                      <a:lnTo>
                        <a:pt x="88" y="134"/>
                      </a:lnTo>
                      <a:lnTo>
                        <a:pt x="88" y="134"/>
                      </a:lnTo>
                      <a:lnTo>
                        <a:pt x="131" y="140"/>
                      </a:lnTo>
                      <a:lnTo>
                        <a:pt x="149" y="144"/>
                      </a:lnTo>
                      <a:lnTo>
                        <a:pt x="165" y="144"/>
                      </a:lnTo>
                      <a:lnTo>
                        <a:pt x="179" y="144"/>
                      </a:lnTo>
                      <a:lnTo>
                        <a:pt x="183" y="142"/>
                      </a:lnTo>
                      <a:lnTo>
                        <a:pt x="189" y="140"/>
                      </a:lnTo>
                      <a:lnTo>
                        <a:pt x="191" y="136"/>
                      </a:lnTo>
                      <a:lnTo>
                        <a:pt x="193" y="132"/>
                      </a:lnTo>
                      <a:lnTo>
                        <a:pt x="193" y="126"/>
                      </a:lnTo>
                      <a:lnTo>
                        <a:pt x="193" y="118"/>
                      </a:lnTo>
                      <a:lnTo>
                        <a:pt x="193" y="118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Freeform 11">
                  <a:extLst>
                    <a:ext uri="{FF2B5EF4-FFF2-40B4-BE49-F238E27FC236}">
                      <a16:creationId xmlns:a16="http://schemas.microsoft.com/office/drawing/2014/main" id="{83D3C9D2-01DE-49F3-936B-E54B044941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4" y="3341"/>
                  <a:ext cx="182" cy="108"/>
                </a:xfrm>
                <a:custGeom>
                  <a:avLst/>
                  <a:gdLst>
                    <a:gd name="T0" fmla="*/ 0 w 182"/>
                    <a:gd name="T1" fmla="*/ 72 h 108"/>
                    <a:gd name="T2" fmla="*/ 0 w 182"/>
                    <a:gd name="T3" fmla="*/ 72 h 108"/>
                    <a:gd name="T4" fmla="*/ 2 w 182"/>
                    <a:gd name="T5" fmla="*/ 60 h 108"/>
                    <a:gd name="T6" fmla="*/ 6 w 182"/>
                    <a:gd name="T7" fmla="*/ 50 h 108"/>
                    <a:gd name="T8" fmla="*/ 14 w 182"/>
                    <a:gd name="T9" fmla="*/ 40 h 108"/>
                    <a:gd name="T10" fmla="*/ 24 w 182"/>
                    <a:gd name="T11" fmla="*/ 30 h 108"/>
                    <a:gd name="T12" fmla="*/ 36 w 182"/>
                    <a:gd name="T13" fmla="*/ 22 h 108"/>
                    <a:gd name="T14" fmla="*/ 50 w 182"/>
                    <a:gd name="T15" fmla="*/ 16 h 108"/>
                    <a:gd name="T16" fmla="*/ 64 w 182"/>
                    <a:gd name="T17" fmla="*/ 10 h 108"/>
                    <a:gd name="T18" fmla="*/ 80 w 182"/>
                    <a:gd name="T19" fmla="*/ 6 h 108"/>
                    <a:gd name="T20" fmla="*/ 96 w 182"/>
                    <a:gd name="T21" fmla="*/ 2 h 108"/>
                    <a:gd name="T22" fmla="*/ 110 w 182"/>
                    <a:gd name="T23" fmla="*/ 0 h 108"/>
                    <a:gd name="T24" fmla="*/ 126 w 182"/>
                    <a:gd name="T25" fmla="*/ 0 h 108"/>
                    <a:gd name="T26" fmla="*/ 140 w 182"/>
                    <a:gd name="T27" fmla="*/ 0 h 108"/>
                    <a:gd name="T28" fmla="*/ 152 w 182"/>
                    <a:gd name="T29" fmla="*/ 2 h 108"/>
                    <a:gd name="T30" fmla="*/ 162 w 182"/>
                    <a:gd name="T31" fmla="*/ 4 h 108"/>
                    <a:gd name="T32" fmla="*/ 170 w 182"/>
                    <a:gd name="T33" fmla="*/ 10 h 108"/>
                    <a:gd name="T34" fmla="*/ 176 w 182"/>
                    <a:gd name="T35" fmla="*/ 16 h 108"/>
                    <a:gd name="T36" fmla="*/ 176 w 182"/>
                    <a:gd name="T37" fmla="*/ 16 h 108"/>
                    <a:gd name="T38" fmla="*/ 182 w 182"/>
                    <a:gd name="T39" fmla="*/ 30 h 108"/>
                    <a:gd name="T40" fmla="*/ 182 w 182"/>
                    <a:gd name="T41" fmla="*/ 44 h 108"/>
                    <a:gd name="T42" fmla="*/ 180 w 182"/>
                    <a:gd name="T43" fmla="*/ 58 h 108"/>
                    <a:gd name="T44" fmla="*/ 174 w 182"/>
                    <a:gd name="T45" fmla="*/ 70 h 108"/>
                    <a:gd name="T46" fmla="*/ 164 w 182"/>
                    <a:gd name="T47" fmla="*/ 82 h 108"/>
                    <a:gd name="T48" fmla="*/ 152 w 182"/>
                    <a:gd name="T49" fmla="*/ 90 h 108"/>
                    <a:gd name="T50" fmla="*/ 138 w 182"/>
                    <a:gd name="T51" fmla="*/ 94 h 108"/>
                    <a:gd name="T52" fmla="*/ 120 w 182"/>
                    <a:gd name="T53" fmla="*/ 96 h 108"/>
                    <a:gd name="T54" fmla="*/ 120 w 182"/>
                    <a:gd name="T55" fmla="*/ 96 h 108"/>
                    <a:gd name="T56" fmla="*/ 100 w 182"/>
                    <a:gd name="T57" fmla="*/ 98 h 108"/>
                    <a:gd name="T58" fmla="*/ 80 w 182"/>
                    <a:gd name="T59" fmla="*/ 100 h 108"/>
                    <a:gd name="T60" fmla="*/ 60 w 182"/>
                    <a:gd name="T61" fmla="*/ 104 h 108"/>
                    <a:gd name="T62" fmla="*/ 42 w 182"/>
                    <a:gd name="T63" fmla="*/ 108 h 108"/>
                    <a:gd name="T64" fmla="*/ 26 w 182"/>
                    <a:gd name="T65" fmla="*/ 108 h 108"/>
                    <a:gd name="T66" fmla="*/ 18 w 182"/>
                    <a:gd name="T67" fmla="*/ 106 h 108"/>
                    <a:gd name="T68" fmla="*/ 12 w 182"/>
                    <a:gd name="T69" fmla="*/ 102 h 108"/>
                    <a:gd name="T70" fmla="*/ 8 w 182"/>
                    <a:gd name="T71" fmla="*/ 98 h 108"/>
                    <a:gd name="T72" fmla="*/ 4 w 182"/>
                    <a:gd name="T73" fmla="*/ 92 h 108"/>
                    <a:gd name="T74" fmla="*/ 2 w 182"/>
                    <a:gd name="T75" fmla="*/ 82 h 108"/>
                    <a:gd name="T76" fmla="*/ 0 w 182"/>
                    <a:gd name="T77" fmla="*/ 72 h 108"/>
                    <a:gd name="T78" fmla="*/ 0 w 182"/>
                    <a:gd name="T79" fmla="*/ 72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82" h="108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2" y="60"/>
                      </a:lnTo>
                      <a:lnTo>
                        <a:pt x="6" y="50"/>
                      </a:lnTo>
                      <a:lnTo>
                        <a:pt x="14" y="40"/>
                      </a:lnTo>
                      <a:lnTo>
                        <a:pt x="24" y="30"/>
                      </a:lnTo>
                      <a:lnTo>
                        <a:pt x="36" y="22"/>
                      </a:lnTo>
                      <a:lnTo>
                        <a:pt x="50" y="16"/>
                      </a:lnTo>
                      <a:lnTo>
                        <a:pt x="64" y="10"/>
                      </a:lnTo>
                      <a:lnTo>
                        <a:pt x="80" y="6"/>
                      </a:lnTo>
                      <a:lnTo>
                        <a:pt x="96" y="2"/>
                      </a:lnTo>
                      <a:lnTo>
                        <a:pt x="110" y="0"/>
                      </a:lnTo>
                      <a:lnTo>
                        <a:pt x="126" y="0"/>
                      </a:lnTo>
                      <a:lnTo>
                        <a:pt x="140" y="0"/>
                      </a:lnTo>
                      <a:lnTo>
                        <a:pt x="152" y="2"/>
                      </a:lnTo>
                      <a:lnTo>
                        <a:pt x="162" y="4"/>
                      </a:lnTo>
                      <a:lnTo>
                        <a:pt x="170" y="10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82" y="30"/>
                      </a:lnTo>
                      <a:lnTo>
                        <a:pt x="182" y="44"/>
                      </a:lnTo>
                      <a:lnTo>
                        <a:pt x="180" y="58"/>
                      </a:lnTo>
                      <a:lnTo>
                        <a:pt x="174" y="70"/>
                      </a:lnTo>
                      <a:lnTo>
                        <a:pt x="164" y="82"/>
                      </a:lnTo>
                      <a:lnTo>
                        <a:pt x="152" y="90"/>
                      </a:lnTo>
                      <a:lnTo>
                        <a:pt x="138" y="94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00" y="98"/>
                      </a:lnTo>
                      <a:lnTo>
                        <a:pt x="80" y="100"/>
                      </a:lnTo>
                      <a:lnTo>
                        <a:pt x="60" y="104"/>
                      </a:lnTo>
                      <a:lnTo>
                        <a:pt x="42" y="108"/>
                      </a:lnTo>
                      <a:lnTo>
                        <a:pt x="26" y="108"/>
                      </a:lnTo>
                      <a:lnTo>
                        <a:pt x="18" y="106"/>
                      </a:lnTo>
                      <a:lnTo>
                        <a:pt x="12" y="102"/>
                      </a:lnTo>
                      <a:lnTo>
                        <a:pt x="8" y="98"/>
                      </a:lnTo>
                      <a:lnTo>
                        <a:pt x="4" y="92"/>
                      </a:lnTo>
                      <a:lnTo>
                        <a:pt x="2" y="82"/>
                      </a:lnTo>
                      <a:lnTo>
                        <a:pt x="0" y="72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Freeform 12">
                  <a:extLst>
                    <a:ext uri="{FF2B5EF4-FFF2-40B4-BE49-F238E27FC236}">
                      <a16:creationId xmlns:a16="http://schemas.microsoft.com/office/drawing/2014/main" id="{8FCD9C47-AAB9-4AE2-8F8F-8BF93737E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4" y="3085"/>
                  <a:ext cx="164" cy="128"/>
                </a:xfrm>
                <a:custGeom>
                  <a:avLst/>
                  <a:gdLst>
                    <a:gd name="T0" fmla="*/ 64 w 164"/>
                    <a:gd name="T1" fmla="*/ 8 h 128"/>
                    <a:gd name="T2" fmla="*/ 64 w 164"/>
                    <a:gd name="T3" fmla="*/ 8 h 128"/>
                    <a:gd name="T4" fmla="*/ 48 w 164"/>
                    <a:gd name="T5" fmla="*/ 16 h 128"/>
                    <a:gd name="T6" fmla="*/ 34 w 164"/>
                    <a:gd name="T7" fmla="*/ 26 h 128"/>
                    <a:gd name="T8" fmla="*/ 22 w 164"/>
                    <a:gd name="T9" fmla="*/ 34 h 128"/>
                    <a:gd name="T10" fmla="*/ 14 w 164"/>
                    <a:gd name="T11" fmla="*/ 44 h 128"/>
                    <a:gd name="T12" fmla="*/ 8 w 164"/>
                    <a:gd name="T13" fmla="*/ 54 h 128"/>
                    <a:gd name="T14" fmla="*/ 4 w 164"/>
                    <a:gd name="T15" fmla="*/ 64 h 128"/>
                    <a:gd name="T16" fmla="*/ 0 w 164"/>
                    <a:gd name="T17" fmla="*/ 74 h 128"/>
                    <a:gd name="T18" fmla="*/ 0 w 164"/>
                    <a:gd name="T19" fmla="*/ 82 h 128"/>
                    <a:gd name="T20" fmla="*/ 2 w 164"/>
                    <a:gd name="T21" fmla="*/ 92 h 128"/>
                    <a:gd name="T22" fmla="*/ 4 w 164"/>
                    <a:gd name="T23" fmla="*/ 100 h 128"/>
                    <a:gd name="T24" fmla="*/ 6 w 164"/>
                    <a:gd name="T25" fmla="*/ 106 h 128"/>
                    <a:gd name="T26" fmla="*/ 10 w 164"/>
                    <a:gd name="T27" fmla="*/ 114 h 128"/>
                    <a:gd name="T28" fmla="*/ 20 w 164"/>
                    <a:gd name="T29" fmla="*/ 124 h 128"/>
                    <a:gd name="T30" fmla="*/ 26 w 164"/>
                    <a:gd name="T31" fmla="*/ 126 h 128"/>
                    <a:gd name="T32" fmla="*/ 32 w 164"/>
                    <a:gd name="T33" fmla="*/ 128 h 128"/>
                    <a:gd name="T34" fmla="*/ 32 w 164"/>
                    <a:gd name="T35" fmla="*/ 128 h 128"/>
                    <a:gd name="T36" fmla="*/ 44 w 164"/>
                    <a:gd name="T37" fmla="*/ 128 h 128"/>
                    <a:gd name="T38" fmla="*/ 58 w 164"/>
                    <a:gd name="T39" fmla="*/ 126 h 128"/>
                    <a:gd name="T40" fmla="*/ 70 w 164"/>
                    <a:gd name="T41" fmla="*/ 124 h 128"/>
                    <a:gd name="T42" fmla="*/ 84 w 164"/>
                    <a:gd name="T43" fmla="*/ 118 h 128"/>
                    <a:gd name="T44" fmla="*/ 98 w 164"/>
                    <a:gd name="T45" fmla="*/ 112 h 128"/>
                    <a:gd name="T46" fmla="*/ 110 w 164"/>
                    <a:gd name="T47" fmla="*/ 104 h 128"/>
                    <a:gd name="T48" fmla="*/ 120 w 164"/>
                    <a:gd name="T49" fmla="*/ 96 h 128"/>
                    <a:gd name="T50" fmla="*/ 128 w 164"/>
                    <a:gd name="T51" fmla="*/ 88 h 128"/>
                    <a:gd name="T52" fmla="*/ 128 w 164"/>
                    <a:gd name="T53" fmla="*/ 88 h 128"/>
                    <a:gd name="T54" fmla="*/ 142 w 164"/>
                    <a:gd name="T55" fmla="*/ 68 h 128"/>
                    <a:gd name="T56" fmla="*/ 156 w 164"/>
                    <a:gd name="T57" fmla="*/ 46 h 128"/>
                    <a:gd name="T58" fmla="*/ 162 w 164"/>
                    <a:gd name="T59" fmla="*/ 36 h 128"/>
                    <a:gd name="T60" fmla="*/ 164 w 164"/>
                    <a:gd name="T61" fmla="*/ 28 h 128"/>
                    <a:gd name="T62" fmla="*/ 164 w 164"/>
                    <a:gd name="T63" fmla="*/ 20 h 128"/>
                    <a:gd name="T64" fmla="*/ 160 w 164"/>
                    <a:gd name="T65" fmla="*/ 16 h 128"/>
                    <a:gd name="T66" fmla="*/ 160 w 164"/>
                    <a:gd name="T67" fmla="*/ 16 h 128"/>
                    <a:gd name="T68" fmla="*/ 144 w 164"/>
                    <a:gd name="T69" fmla="*/ 8 h 128"/>
                    <a:gd name="T70" fmla="*/ 134 w 164"/>
                    <a:gd name="T71" fmla="*/ 4 h 128"/>
                    <a:gd name="T72" fmla="*/ 124 w 164"/>
                    <a:gd name="T73" fmla="*/ 0 h 128"/>
                    <a:gd name="T74" fmla="*/ 110 w 164"/>
                    <a:gd name="T75" fmla="*/ 0 h 128"/>
                    <a:gd name="T76" fmla="*/ 96 w 164"/>
                    <a:gd name="T77" fmla="*/ 0 h 128"/>
                    <a:gd name="T78" fmla="*/ 80 w 164"/>
                    <a:gd name="T79" fmla="*/ 2 h 128"/>
                    <a:gd name="T80" fmla="*/ 64 w 164"/>
                    <a:gd name="T81" fmla="*/ 8 h 128"/>
                    <a:gd name="T82" fmla="*/ 64 w 164"/>
                    <a:gd name="T83" fmla="*/ 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64" h="128">
                      <a:moveTo>
                        <a:pt x="64" y="8"/>
                      </a:moveTo>
                      <a:lnTo>
                        <a:pt x="64" y="8"/>
                      </a:lnTo>
                      <a:lnTo>
                        <a:pt x="48" y="16"/>
                      </a:lnTo>
                      <a:lnTo>
                        <a:pt x="34" y="26"/>
                      </a:lnTo>
                      <a:lnTo>
                        <a:pt x="22" y="34"/>
                      </a:lnTo>
                      <a:lnTo>
                        <a:pt x="14" y="44"/>
                      </a:lnTo>
                      <a:lnTo>
                        <a:pt x="8" y="54"/>
                      </a:lnTo>
                      <a:lnTo>
                        <a:pt x="4" y="64"/>
                      </a:lnTo>
                      <a:lnTo>
                        <a:pt x="0" y="74"/>
                      </a:lnTo>
                      <a:lnTo>
                        <a:pt x="0" y="82"/>
                      </a:lnTo>
                      <a:lnTo>
                        <a:pt x="2" y="92"/>
                      </a:lnTo>
                      <a:lnTo>
                        <a:pt x="4" y="100"/>
                      </a:lnTo>
                      <a:lnTo>
                        <a:pt x="6" y="106"/>
                      </a:lnTo>
                      <a:lnTo>
                        <a:pt x="10" y="114"/>
                      </a:lnTo>
                      <a:lnTo>
                        <a:pt x="20" y="124"/>
                      </a:lnTo>
                      <a:lnTo>
                        <a:pt x="26" y="126"/>
                      </a:lnTo>
                      <a:lnTo>
                        <a:pt x="32" y="128"/>
                      </a:lnTo>
                      <a:lnTo>
                        <a:pt x="32" y="128"/>
                      </a:lnTo>
                      <a:lnTo>
                        <a:pt x="44" y="128"/>
                      </a:lnTo>
                      <a:lnTo>
                        <a:pt x="58" y="126"/>
                      </a:lnTo>
                      <a:lnTo>
                        <a:pt x="70" y="124"/>
                      </a:lnTo>
                      <a:lnTo>
                        <a:pt x="84" y="118"/>
                      </a:lnTo>
                      <a:lnTo>
                        <a:pt x="98" y="112"/>
                      </a:lnTo>
                      <a:lnTo>
                        <a:pt x="110" y="104"/>
                      </a:lnTo>
                      <a:lnTo>
                        <a:pt x="120" y="96"/>
                      </a:lnTo>
                      <a:lnTo>
                        <a:pt x="128" y="88"/>
                      </a:lnTo>
                      <a:lnTo>
                        <a:pt x="128" y="88"/>
                      </a:lnTo>
                      <a:lnTo>
                        <a:pt x="142" y="68"/>
                      </a:lnTo>
                      <a:lnTo>
                        <a:pt x="156" y="46"/>
                      </a:lnTo>
                      <a:lnTo>
                        <a:pt x="162" y="36"/>
                      </a:lnTo>
                      <a:lnTo>
                        <a:pt x="164" y="28"/>
                      </a:lnTo>
                      <a:lnTo>
                        <a:pt x="164" y="20"/>
                      </a:lnTo>
                      <a:lnTo>
                        <a:pt x="160" y="16"/>
                      </a:lnTo>
                      <a:lnTo>
                        <a:pt x="160" y="16"/>
                      </a:lnTo>
                      <a:lnTo>
                        <a:pt x="144" y="8"/>
                      </a:lnTo>
                      <a:lnTo>
                        <a:pt x="134" y="4"/>
                      </a:lnTo>
                      <a:lnTo>
                        <a:pt x="124" y="0"/>
                      </a:lnTo>
                      <a:lnTo>
                        <a:pt x="110" y="0"/>
                      </a:lnTo>
                      <a:lnTo>
                        <a:pt x="96" y="0"/>
                      </a:lnTo>
                      <a:lnTo>
                        <a:pt x="80" y="2"/>
                      </a:lnTo>
                      <a:lnTo>
                        <a:pt x="64" y="8"/>
                      </a:lnTo>
                      <a:lnTo>
                        <a:pt x="64" y="8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Freeform 13">
                  <a:extLst>
                    <a:ext uri="{FF2B5EF4-FFF2-40B4-BE49-F238E27FC236}">
                      <a16:creationId xmlns:a16="http://schemas.microsoft.com/office/drawing/2014/main" id="{18BF3143-76F1-4750-8D4A-56A611E2F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3044"/>
                  <a:ext cx="768" cy="427"/>
                </a:xfrm>
                <a:custGeom>
                  <a:avLst/>
                  <a:gdLst>
                    <a:gd name="T0" fmla="*/ 632 w 768"/>
                    <a:gd name="T1" fmla="*/ 47 h 427"/>
                    <a:gd name="T2" fmla="*/ 580 w 768"/>
                    <a:gd name="T3" fmla="*/ 25 h 427"/>
                    <a:gd name="T4" fmla="*/ 498 w 768"/>
                    <a:gd name="T5" fmla="*/ 8 h 427"/>
                    <a:gd name="T6" fmla="*/ 400 w 768"/>
                    <a:gd name="T7" fmla="*/ 6 h 427"/>
                    <a:gd name="T8" fmla="*/ 114 w 768"/>
                    <a:gd name="T9" fmla="*/ 17 h 427"/>
                    <a:gd name="T10" fmla="*/ 112 w 768"/>
                    <a:gd name="T11" fmla="*/ 10 h 427"/>
                    <a:gd name="T12" fmla="*/ 90 w 768"/>
                    <a:gd name="T13" fmla="*/ 2 h 427"/>
                    <a:gd name="T14" fmla="*/ 58 w 768"/>
                    <a:gd name="T15" fmla="*/ 0 h 427"/>
                    <a:gd name="T16" fmla="*/ 16 w 768"/>
                    <a:gd name="T17" fmla="*/ 17 h 427"/>
                    <a:gd name="T18" fmla="*/ 2 w 768"/>
                    <a:gd name="T19" fmla="*/ 47 h 427"/>
                    <a:gd name="T20" fmla="*/ 4 w 768"/>
                    <a:gd name="T21" fmla="*/ 81 h 427"/>
                    <a:gd name="T22" fmla="*/ 18 w 768"/>
                    <a:gd name="T23" fmla="*/ 113 h 427"/>
                    <a:gd name="T24" fmla="*/ 4 w 768"/>
                    <a:gd name="T25" fmla="*/ 145 h 427"/>
                    <a:gd name="T26" fmla="*/ 2 w 768"/>
                    <a:gd name="T27" fmla="*/ 185 h 427"/>
                    <a:gd name="T28" fmla="*/ 12 w 768"/>
                    <a:gd name="T29" fmla="*/ 217 h 427"/>
                    <a:gd name="T30" fmla="*/ 50 w 768"/>
                    <a:gd name="T31" fmla="*/ 289 h 427"/>
                    <a:gd name="T32" fmla="*/ 30 w 768"/>
                    <a:gd name="T33" fmla="*/ 305 h 427"/>
                    <a:gd name="T34" fmla="*/ 2 w 768"/>
                    <a:gd name="T35" fmla="*/ 341 h 427"/>
                    <a:gd name="T36" fmla="*/ 0 w 768"/>
                    <a:gd name="T37" fmla="*/ 361 h 427"/>
                    <a:gd name="T38" fmla="*/ 6 w 768"/>
                    <a:gd name="T39" fmla="*/ 375 h 427"/>
                    <a:gd name="T40" fmla="*/ 34 w 768"/>
                    <a:gd name="T41" fmla="*/ 397 h 427"/>
                    <a:gd name="T42" fmla="*/ 76 w 768"/>
                    <a:gd name="T43" fmla="*/ 405 h 427"/>
                    <a:gd name="T44" fmla="*/ 98 w 768"/>
                    <a:gd name="T45" fmla="*/ 401 h 427"/>
                    <a:gd name="T46" fmla="*/ 130 w 768"/>
                    <a:gd name="T47" fmla="*/ 385 h 427"/>
                    <a:gd name="T48" fmla="*/ 136 w 768"/>
                    <a:gd name="T49" fmla="*/ 403 h 427"/>
                    <a:gd name="T50" fmla="*/ 190 w 768"/>
                    <a:gd name="T51" fmla="*/ 423 h 427"/>
                    <a:gd name="T52" fmla="*/ 328 w 768"/>
                    <a:gd name="T53" fmla="*/ 427 h 427"/>
                    <a:gd name="T54" fmla="*/ 554 w 768"/>
                    <a:gd name="T55" fmla="*/ 425 h 427"/>
                    <a:gd name="T56" fmla="*/ 610 w 768"/>
                    <a:gd name="T57" fmla="*/ 417 h 427"/>
                    <a:gd name="T58" fmla="*/ 650 w 768"/>
                    <a:gd name="T59" fmla="*/ 393 h 427"/>
                    <a:gd name="T60" fmla="*/ 672 w 768"/>
                    <a:gd name="T61" fmla="*/ 411 h 427"/>
                    <a:gd name="T62" fmla="*/ 708 w 768"/>
                    <a:gd name="T63" fmla="*/ 421 h 427"/>
                    <a:gd name="T64" fmla="*/ 734 w 768"/>
                    <a:gd name="T65" fmla="*/ 409 h 427"/>
                    <a:gd name="T66" fmla="*/ 762 w 768"/>
                    <a:gd name="T67" fmla="*/ 375 h 427"/>
                    <a:gd name="T68" fmla="*/ 766 w 768"/>
                    <a:gd name="T69" fmla="*/ 337 h 427"/>
                    <a:gd name="T70" fmla="*/ 756 w 768"/>
                    <a:gd name="T71" fmla="*/ 323 h 427"/>
                    <a:gd name="T72" fmla="*/ 728 w 768"/>
                    <a:gd name="T73" fmla="*/ 307 h 427"/>
                    <a:gd name="T74" fmla="*/ 722 w 768"/>
                    <a:gd name="T75" fmla="*/ 289 h 427"/>
                    <a:gd name="T76" fmla="*/ 730 w 768"/>
                    <a:gd name="T77" fmla="*/ 273 h 427"/>
                    <a:gd name="T78" fmla="*/ 756 w 768"/>
                    <a:gd name="T79" fmla="*/ 233 h 427"/>
                    <a:gd name="T80" fmla="*/ 762 w 768"/>
                    <a:gd name="T81" fmla="*/ 209 h 427"/>
                    <a:gd name="T82" fmla="*/ 754 w 768"/>
                    <a:gd name="T83" fmla="*/ 163 h 427"/>
                    <a:gd name="T84" fmla="*/ 746 w 768"/>
                    <a:gd name="T85" fmla="*/ 145 h 427"/>
                    <a:gd name="T86" fmla="*/ 758 w 768"/>
                    <a:gd name="T87" fmla="*/ 117 h 427"/>
                    <a:gd name="T88" fmla="*/ 762 w 768"/>
                    <a:gd name="T89" fmla="*/ 85 h 427"/>
                    <a:gd name="T90" fmla="*/ 756 w 768"/>
                    <a:gd name="T91" fmla="*/ 49 h 427"/>
                    <a:gd name="T92" fmla="*/ 728 w 768"/>
                    <a:gd name="T93" fmla="*/ 21 h 427"/>
                    <a:gd name="T94" fmla="*/ 698 w 768"/>
                    <a:gd name="T95" fmla="*/ 17 h 427"/>
                    <a:gd name="T96" fmla="*/ 658 w 768"/>
                    <a:gd name="T97" fmla="*/ 31 h 427"/>
                    <a:gd name="T98" fmla="*/ 634 w 768"/>
                    <a:gd name="T99" fmla="*/ 49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68" h="427">
                      <a:moveTo>
                        <a:pt x="634" y="49"/>
                      </a:moveTo>
                      <a:lnTo>
                        <a:pt x="634" y="49"/>
                      </a:lnTo>
                      <a:lnTo>
                        <a:pt x="632" y="47"/>
                      </a:lnTo>
                      <a:lnTo>
                        <a:pt x="626" y="43"/>
                      </a:lnTo>
                      <a:lnTo>
                        <a:pt x="600" y="31"/>
                      </a:lnTo>
                      <a:lnTo>
                        <a:pt x="580" y="25"/>
                      </a:lnTo>
                      <a:lnTo>
                        <a:pt x="556" y="19"/>
                      </a:lnTo>
                      <a:lnTo>
                        <a:pt x="530" y="12"/>
                      </a:lnTo>
                      <a:lnTo>
                        <a:pt x="498" y="8"/>
                      </a:lnTo>
                      <a:lnTo>
                        <a:pt x="498" y="8"/>
                      </a:lnTo>
                      <a:lnTo>
                        <a:pt x="456" y="6"/>
                      </a:lnTo>
                      <a:lnTo>
                        <a:pt x="400" y="6"/>
                      </a:lnTo>
                      <a:lnTo>
                        <a:pt x="274" y="8"/>
                      </a:lnTo>
                      <a:lnTo>
                        <a:pt x="162" y="15"/>
                      </a:lnTo>
                      <a:lnTo>
                        <a:pt x="114" y="17"/>
                      </a:lnTo>
                      <a:lnTo>
                        <a:pt x="114" y="17"/>
                      </a:lnTo>
                      <a:lnTo>
                        <a:pt x="114" y="15"/>
                      </a:lnTo>
                      <a:lnTo>
                        <a:pt x="112" y="10"/>
                      </a:lnTo>
                      <a:lnTo>
                        <a:pt x="108" y="8"/>
                      </a:lnTo>
                      <a:lnTo>
                        <a:pt x="100" y="4"/>
                      </a:lnTo>
                      <a:lnTo>
                        <a:pt x="90" y="2"/>
                      </a:lnTo>
                      <a:lnTo>
                        <a:pt x="76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0" y="2"/>
                      </a:lnTo>
                      <a:lnTo>
                        <a:pt x="26" y="8"/>
                      </a:lnTo>
                      <a:lnTo>
                        <a:pt x="16" y="17"/>
                      </a:lnTo>
                      <a:lnTo>
                        <a:pt x="10" y="27"/>
                      </a:lnTo>
                      <a:lnTo>
                        <a:pt x="4" y="37"/>
                      </a:lnTo>
                      <a:lnTo>
                        <a:pt x="2" y="47"/>
                      </a:lnTo>
                      <a:lnTo>
                        <a:pt x="2" y="65"/>
                      </a:lnTo>
                      <a:lnTo>
                        <a:pt x="2" y="65"/>
                      </a:lnTo>
                      <a:lnTo>
                        <a:pt x="4" y="81"/>
                      </a:lnTo>
                      <a:lnTo>
                        <a:pt x="10" y="97"/>
                      </a:lnTo>
                      <a:lnTo>
                        <a:pt x="18" y="113"/>
                      </a:lnTo>
                      <a:lnTo>
                        <a:pt x="18" y="113"/>
                      </a:lnTo>
                      <a:lnTo>
                        <a:pt x="14" y="119"/>
                      </a:lnTo>
                      <a:lnTo>
                        <a:pt x="8" y="135"/>
                      </a:lnTo>
                      <a:lnTo>
                        <a:pt x="4" y="145"/>
                      </a:lnTo>
                      <a:lnTo>
                        <a:pt x="2" y="157"/>
                      </a:lnTo>
                      <a:lnTo>
                        <a:pt x="0" y="171"/>
                      </a:lnTo>
                      <a:lnTo>
                        <a:pt x="2" y="185"/>
                      </a:lnTo>
                      <a:lnTo>
                        <a:pt x="2" y="185"/>
                      </a:lnTo>
                      <a:lnTo>
                        <a:pt x="6" y="201"/>
                      </a:lnTo>
                      <a:lnTo>
                        <a:pt x="12" y="217"/>
                      </a:lnTo>
                      <a:lnTo>
                        <a:pt x="28" y="251"/>
                      </a:lnTo>
                      <a:lnTo>
                        <a:pt x="44" y="279"/>
                      </a:lnTo>
                      <a:lnTo>
                        <a:pt x="50" y="289"/>
                      </a:lnTo>
                      <a:lnTo>
                        <a:pt x="50" y="289"/>
                      </a:lnTo>
                      <a:lnTo>
                        <a:pt x="40" y="297"/>
                      </a:lnTo>
                      <a:lnTo>
                        <a:pt x="30" y="305"/>
                      </a:lnTo>
                      <a:lnTo>
                        <a:pt x="20" y="315"/>
                      </a:lnTo>
                      <a:lnTo>
                        <a:pt x="10" y="327"/>
                      </a:lnTo>
                      <a:lnTo>
                        <a:pt x="2" y="341"/>
                      </a:lnTo>
                      <a:lnTo>
                        <a:pt x="0" y="347"/>
                      </a:lnTo>
                      <a:lnTo>
                        <a:pt x="0" y="355"/>
                      </a:lnTo>
                      <a:lnTo>
                        <a:pt x="0" y="361"/>
                      </a:lnTo>
                      <a:lnTo>
                        <a:pt x="2" y="369"/>
                      </a:lnTo>
                      <a:lnTo>
                        <a:pt x="2" y="369"/>
                      </a:lnTo>
                      <a:lnTo>
                        <a:pt x="6" y="375"/>
                      </a:lnTo>
                      <a:lnTo>
                        <a:pt x="10" y="381"/>
                      </a:lnTo>
                      <a:lnTo>
                        <a:pt x="20" y="391"/>
                      </a:lnTo>
                      <a:lnTo>
                        <a:pt x="34" y="397"/>
                      </a:lnTo>
                      <a:lnTo>
                        <a:pt x="48" y="403"/>
                      </a:lnTo>
                      <a:lnTo>
                        <a:pt x="64" y="405"/>
                      </a:lnTo>
                      <a:lnTo>
                        <a:pt x="76" y="405"/>
                      </a:lnTo>
                      <a:lnTo>
                        <a:pt x="88" y="403"/>
                      </a:lnTo>
                      <a:lnTo>
                        <a:pt x="98" y="401"/>
                      </a:lnTo>
                      <a:lnTo>
                        <a:pt x="98" y="401"/>
                      </a:lnTo>
                      <a:lnTo>
                        <a:pt x="122" y="389"/>
                      </a:lnTo>
                      <a:lnTo>
                        <a:pt x="130" y="385"/>
                      </a:lnTo>
                      <a:lnTo>
                        <a:pt x="130" y="385"/>
                      </a:lnTo>
                      <a:lnTo>
                        <a:pt x="130" y="391"/>
                      </a:lnTo>
                      <a:lnTo>
                        <a:pt x="132" y="397"/>
                      </a:lnTo>
                      <a:lnTo>
                        <a:pt x="136" y="403"/>
                      </a:lnTo>
                      <a:lnTo>
                        <a:pt x="148" y="411"/>
                      </a:lnTo>
                      <a:lnTo>
                        <a:pt x="164" y="417"/>
                      </a:lnTo>
                      <a:lnTo>
                        <a:pt x="190" y="423"/>
                      </a:lnTo>
                      <a:lnTo>
                        <a:pt x="226" y="425"/>
                      </a:lnTo>
                      <a:lnTo>
                        <a:pt x="226" y="425"/>
                      </a:lnTo>
                      <a:lnTo>
                        <a:pt x="328" y="427"/>
                      </a:lnTo>
                      <a:lnTo>
                        <a:pt x="450" y="427"/>
                      </a:lnTo>
                      <a:lnTo>
                        <a:pt x="506" y="427"/>
                      </a:lnTo>
                      <a:lnTo>
                        <a:pt x="554" y="425"/>
                      </a:lnTo>
                      <a:lnTo>
                        <a:pt x="590" y="421"/>
                      </a:lnTo>
                      <a:lnTo>
                        <a:pt x="602" y="419"/>
                      </a:lnTo>
                      <a:lnTo>
                        <a:pt x="610" y="417"/>
                      </a:lnTo>
                      <a:lnTo>
                        <a:pt x="610" y="417"/>
                      </a:lnTo>
                      <a:lnTo>
                        <a:pt x="640" y="399"/>
                      </a:lnTo>
                      <a:lnTo>
                        <a:pt x="650" y="393"/>
                      </a:lnTo>
                      <a:lnTo>
                        <a:pt x="650" y="393"/>
                      </a:lnTo>
                      <a:lnTo>
                        <a:pt x="656" y="399"/>
                      </a:lnTo>
                      <a:lnTo>
                        <a:pt x="672" y="411"/>
                      </a:lnTo>
                      <a:lnTo>
                        <a:pt x="684" y="417"/>
                      </a:lnTo>
                      <a:lnTo>
                        <a:pt x="696" y="419"/>
                      </a:lnTo>
                      <a:lnTo>
                        <a:pt x="708" y="421"/>
                      </a:lnTo>
                      <a:lnTo>
                        <a:pt x="722" y="417"/>
                      </a:lnTo>
                      <a:lnTo>
                        <a:pt x="722" y="417"/>
                      </a:lnTo>
                      <a:lnTo>
                        <a:pt x="734" y="409"/>
                      </a:lnTo>
                      <a:lnTo>
                        <a:pt x="746" y="399"/>
                      </a:lnTo>
                      <a:lnTo>
                        <a:pt x="754" y="387"/>
                      </a:lnTo>
                      <a:lnTo>
                        <a:pt x="762" y="375"/>
                      </a:lnTo>
                      <a:lnTo>
                        <a:pt x="766" y="361"/>
                      </a:lnTo>
                      <a:lnTo>
                        <a:pt x="768" y="349"/>
                      </a:lnTo>
                      <a:lnTo>
                        <a:pt x="766" y="337"/>
                      </a:lnTo>
                      <a:lnTo>
                        <a:pt x="762" y="329"/>
                      </a:lnTo>
                      <a:lnTo>
                        <a:pt x="762" y="329"/>
                      </a:lnTo>
                      <a:lnTo>
                        <a:pt x="756" y="323"/>
                      </a:lnTo>
                      <a:lnTo>
                        <a:pt x="748" y="317"/>
                      </a:lnTo>
                      <a:lnTo>
                        <a:pt x="734" y="309"/>
                      </a:lnTo>
                      <a:lnTo>
                        <a:pt x="728" y="307"/>
                      </a:lnTo>
                      <a:lnTo>
                        <a:pt x="724" y="301"/>
                      </a:lnTo>
                      <a:lnTo>
                        <a:pt x="722" y="297"/>
                      </a:lnTo>
                      <a:lnTo>
                        <a:pt x="722" y="289"/>
                      </a:lnTo>
                      <a:lnTo>
                        <a:pt x="722" y="289"/>
                      </a:lnTo>
                      <a:lnTo>
                        <a:pt x="726" y="281"/>
                      </a:lnTo>
                      <a:lnTo>
                        <a:pt x="730" y="273"/>
                      </a:lnTo>
                      <a:lnTo>
                        <a:pt x="744" y="255"/>
                      </a:lnTo>
                      <a:lnTo>
                        <a:pt x="750" y="245"/>
                      </a:lnTo>
                      <a:lnTo>
                        <a:pt x="756" y="233"/>
                      </a:lnTo>
                      <a:lnTo>
                        <a:pt x="760" y="221"/>
                      </a:lnTo>
                      <a:lnTo>
                        <a:pt x="762" y="209"/>
                      </a:lnTo>
                      <a:lnTo>
                        <a:pt x="762" y="209"/>
                      </a:lnTo>
                      <a:lnTo>
                        <a:pt x="762" y="195"/>
                      </a:lnTo>
                      <a:lnTo>
                        <a:pt x="760" y="183"/>
                      </a:lnTo>
                      <a:lnTo>
                        <a:pt x="754" y="163"/>
                      </a:lnTo>
                      <a:lnTo>
                        <a:pt x="748" y="149"/>
                      </a:lnTo>
                      <a:lnTo>
                        <a:pt x="746" y="145"/>
                      </a:lnTo>
                      <a:lnTo>
                        <a:pt x="746" y="145"/>
                      </a:lnTo>
                      <a:lnTo>
                        <a:pt x="748" y="141"/>
                      </a:lnTo>
                      <a:lnTo>
                        <a:pt x="754" y="133"/>
                      </a:lnTo>
                      <a:lnTo>
                        <a:pt x="758" y="117"/>
                      </a:lnTo>
                      <a:lnTo>
                        <a:pt x="762" y="97"/>
                      </a:lnTo>
                      <a:lnTo>
                        <a:pt x="762" y="97"/>
                      </a:lnTo>
                      <a:lnTo>
                        <a:pt x="762" y="85"/>
                      </a:lnTo>
                      <a:lnTo>
                        <a:pt x="762" y="73"/>
                      </a:lnTo>
                      <a:lnTo>
                        <a:pt x="760" y="61"/>
                      </a:lnTo>
                      <a:lnTo>
                        <a:pt x="756" y="49"/>
                      </a:lnTo>
                      <a:lnTo>
                        <a:pt x="750" y="37"/>
                      </a:lnTo>
                      <a:lnTo>
                        <a:pt x="740" y="29"/>
                      </a:lnTo>
                      <a:lnTo>
                        <a:pt x="728" y="21"/>
                      </a:lnTo>
                      <a:lnTo>
                        <a:pt x="714" y="17"/>
                      </a:lnTo>
                      <a:lnTo>
                        <a:pt x="714" y="17"/>
                      </a:lnTo>
                      <a:lnTo>
                        <a:pt x="698" y="17"/>
                      </a:lnTo>
                      <a:lnTo>
                        <a:pt x="682" y="19"/>
                      </a:lnTo>
                      <a:lnTo>
                        <a:pt x="670" y="25"/>
                      </a:lnTo>
                      <a:lnTo>
                        <a:pt x="658" y="31"/>
                      </a:lnTo>
                      <a:lnTo>
                        <a:pt x="640" y="45"/>
                      </a:lnTo>
                      <a:lnTo>
                        <a:pt x="636" y="49"/>
                      </a:lnTo>
                      <a:lnTo>
                        <a:pt x="634" y="49"/>
                      </a:lnTo>
                      <a:lnTo>
                        <a:pt x="634" y="49"/>
                      </a:lnTo>
                      <a:close/>
                    </a:path>
                  </a:pathLst>
                </a:custGeom>
                <a:solidFill>
                  <a:srgbClr val="FFA95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14">
                  <a:extLst>
                    <a:ext uri="{FF2B5EF4-FFF2-40B4-BE49-F238E27FC236}">
                      <a16:creationId xmlns:a16="http://schemas.microsoft.com/office/drawing/2014/main" id="{CAD613D3-0839-48D7-8D6D-EE707781E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2" y="3349"/>
                  <a:ext cx="658" cy="124"/>
                </a:xfrm>
                <a:custGeom>
                  <a:avLst/>
                  <a:gdLst>
                    <a:gd name="T0" fmla="*/ 0 w 658"/>
                    <a:gd name="T1" fmla="*/ 40 h 124"/>
                    <a:gd name="T2" fmla="*/ 14 w 658"/>
                    <a:gd name="T3" fmla="*/ 24 h 124"/>
                    <a:gd name="T4" fmla="*/ 30 w 658"/>
                    <a:gd name="T5" fmla="*/ 14 h 124"/>
                    <a:gd name="T6" fmla="*/ 48 w 658"/>
                    <a:gd name="T7" fmla="*/ 16 h 124"/>
                    <a:gd name="T8" fmla="*/ 56 w 658"/>
                    <a:gd name="T9" fmla="*/ 22 h 124"/>
                    <a:gd name="T10" fmla="*/ 64 w 658"/>
                    <a:gd name="T11" fmla="*/ 36 h 124"/>
                    <a:gd name="T12" fmla="*/ 68 w 658"/>
                    <a:gd name="T13" fmla="*/ 64 h 124"/>
                    <a:gd name="T14" fmla="*/ 72 w 658"/>
                    <a:gd name="T15" fmla="*/ 80 h 124"/>
                    <a:gd name="T16" fmla="*/ 80 w 658"/>
                    <a:gd name="T17" fmla="*/ 94 h 124"/>
                    <a:gd name="T18" fmla="*/ 92 w 658"/>
                    <a:gd name="T19" fmla="*/ 106 h 124"/>
                    <a:gd name="T20" fmla="*/ 110 w 658"/>
                    <a:gd name="T21" fmla="*/ 114 h 124"/>
                    <a:gd name="T22" fmla="*/ 136 w 658"/>
                    <a:gd name="T23" fmla="*/ 120 h 124"/>
                    <a:gd name="T24" fmla="*/ 164 w 658"/>
                    <a:gd name="T25" fmla="*/ 122 h 124"/>
                    <a:gd name="T26" fmla="*/ 354 w 658"/>
                    <a:gd name="T27" fmla="*/ 124 h 124"/>
                    <a:gd name="T28" fmla="*/ 532 w 658"/>
                    <a:gd name="T29" fmla="*/ 122 h 124"/>
                    <a:gd name="T30" fmla="*/ 552 w 658"/>
                    <a:gd name="T31" fmla="*/ 120 h 124"/>
                    <a:gd name="T32" fmla="*/ 574 w 658"/>
                    <a:gd name="T33" fmla="*/ 106 h 124"/>
                    <a:gd name="T34" fmla="*/ 584 w 658"/>
                    <a:gd name="T35" fmla="*/ 96 h 124"/>
                    <a:gd name="T36" fmla="*/ 592 w 658"/>
                    <a:gd name="T37" fmla="*/ 64 h 124"/>
                    <a:gd name="T38" fmla="*/ 602 w 658"/>
                    <a:gd name="T39" fmla="*/ 40 h 124"/>
                    <a:gd name="T40" fmla="*/ 612 w 658"/>
                    <a:gd name="T41" fmla="*/ 32 h 124"/>
                    <a:gd name="T42" fmla="*/ 624 w 658"/>
                    <a:gd name="T43" fmla="*/ 32 h 124"/>
                    <a:gd name="T44" fmla="*/ 636 w 658"/>
                    <a:gd name="T45" fmla="*/ 38 h 124"/>
                    <a:gd name="T46" fmla="*/ 656 w 658"/>
                    <a:gd name="T47" fmla="*/ 56 h 124"/>
                    <a:gd name="T48" fmla="*/ 658 w 658"/>
                    <a:gd name="T49" fmla="*/ 50 h 124"/>
                    <a:gd name="T50" fmla="*/ 654 w 658"/>
                    <a:gd name="T51" fmla="*/ 30 h 124"/>
                    <a:gd name="T52" fmla="*/ 642 w 658"/>
                    <a:gd name="T53" fmla="*/ 18 h 124"/>
                    <a:gd name="T54" fmla="*/ 632 w 658"/>
                    <a:gd name="T55" fmla="*/ 16 h 124"/>
                    <a:gd name="T56" fmla="*/ 620 w 658"/>
                    <a:gd name="T57" fmla="*/ 18 h 124"/>
                    <a:gd name="T58" fmla="*/ 594 w 658"/>
                    <a:gd name="T59" fmla="*/ 34 h 124"/>
                    <a:gd name="T60" fmla="*/ 556 w 658"/>
                    <a:gd name="T61" fmla="*/ 70 h 124"/>
                    <a:gd name="T62" fmla="*/ 536 w 658"/>
                    <a:gd name="T63" fmla="*/ 88 h 124"/>
                    <a:gd name="T64" fmla="*/ 528 w 658"/>
                    <a:gd name="T65" fmla="*/ 90 h 124"/>
                    <a:gd name="T66" fmla="*/ 460 w 658"/>
                    <a:gd name="T67" fmla="*/ 98 h 124"/>
                    <a:gd name="T68" fmla="*/ 316 w 658"/>
                    <a:gd name="T69" fmla="*/ 100 h 124"/>
                    <a:gd name="T70" fmla="*/ 126 w 658"/>
                    <a:gd name="T71" fmla="*/ 98 h 124"/>
                    <a:gd name="T72" fmla="*/ 104 w 658"/>
                    <a:gd name="T73" fmla="*/ 96 h 124"/>
                    <a:gd name="T74" fmla="*/ 100 w 658"/>
                    <a:gd name="T75" fmla="*/ 92 h 124"/>
                    <a:gd name="T76" fmla="*/ 88 w 658"/>
                    <a:gd name="T77" fmla="*/ 64 h 124"/>
                    <a:gd name="T78" fmla="*/ 80 w 658"/>
                    <a:gd name="T79" fmla="*/ 40 h 124"/>
                    <a:gd name="T80" fmla="*/ 70 w 658"/>
                    <a:gd name="T81" fmla="*/ 16 h 124"/>
                    <a:gd name="T82" fmla="*/ 58 w 658"/>
                    <a:gd name="T83" fmla="*/ 2 h 124"/>
                    <a:gd name="T84" fmla="*/ 40 w 658"/>
                    <a:gd name="T85" fmla="*/ 0 h 124"/>
                    <a:gd name="T86" fmla="*/ 30 w 658"/>
                    <a:gd name="T87" fmla="*/ 4 h 124"/>
                    <a:gd name="T88" fmla="*/ 16 w 658"/>
                    <a:gd name="T89" fmla="*/ 16 h 124"/>
                    <a:gd name="T90" fmla="*/ 2 w 658"/>
                    <a:gd name="T91" fmla="*/ 34 h 124"/>
                    <a:gd name="T92" fmla="*/ 0 w 658"/>
                    <a:gd name="T93" fmla="*/ 4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58" h="124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4" y="34"/>
                      </a:lnTo>
                      <a:lnTo>
                        <a:pt x="14" y="24"/>
                      </a:lnTo>
                      <a:lnTo>
                        <a:pt x="22" y="18"/>
                      </a:lnTo>
                      <a:lnTo>
                        <a:pt x="30" y="14"/>
                      </a:lnTo>
                      <a:lnTo>
                        <a:pt x="38" y="1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6" y="22"/>
                      </a:lnTo>
                      <a:lnTo>
                        <a:pt x="62" y="28"/>
                      </a:lnTo>
                      <a:lnTo>
                        <a:pt x="64" y="36"/>
                      </a:lnTo>
                      <a:lnTo>
                        <a:pt x="66" y="44"/>
                      </a:lnTo>
                      <a:lnTo>
                        <a:pt x="68" y="64"/>
                      </a:lnTo>
                      <a:lnTo>
                        <a:pt x="70" y="72"/>
                      </a:lnTo>
                      <a:lnTo>
                        <a:pt x="72" y="80"/>
                      </a:lnTo>
                      <a:lnTo>
                        <a:pt x="72" y="80"/>
                      </a:lnTo>
                      <a:lnTo>
                        <a:pt x="80" y="94"/>
                      </a:lnTo>
                      <a:lnTo>
                        <a:pt x="86" y="100"/>
                      </a:lnTo>
                      <a:lnTo>
                        <a:pt x="92" y="106"/>
                      </a:lnTo>
                      <a:lnTo>
                        <a:pt x="100" y="110"/>
                      </a:lnTo>
                      <a:lnTo>
                        <a:pt x="110" y="114"/>
                      </a:lnTo>
                      <a:lnTo>
                        <a:pt x="122" y="118"/>
                      </a:lnTo>
                      <a:lnTo>
                        <a:pt x="136" y="120"/>
                      </a:lnTo>
                      <a:lnTo>
                        <a:pt x="136" y="120"/>
                      </a:lnTo>
                      <a:lnTo>
                        <a:pt x="164" y="122"/>
                      </a:lnTo>
                      <a:lnTo>
                        <a:pt x="216" y="124"/>
                      </a:lnTo>
                      <a:lnTo>
                        <a:pt x="354" y="124"/>
                      </a:lnTo>
                      <a:lnTo>
                        <a:pt x="486" y="122"/>
                      </a:lnTo>
                      <a:lnTo>
                        <a:pt x="532" y="122"/>
                      </a:lnTo>
                      <a:lnTo>
                        <a:pt x="552" y="120"/>
                      </a:lnTo>
                      <a:lnTo>
                        <a:pt x="552" y="120"/>
                      </a:lnTo>
                      <a:lnTo>
                        <a:pt x="562" y="114"/>
                      </a:lnTo>
                      <a:lnTo>
                        <a:pt x="574" y="10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92" y="64"/>
                      </a:lnTo>
                      <a:lnTo>
                        <a:pt x="592" y="64"/>
                      </a:lnTo>
                      <a:lnTo>
                        <a:pt x="596" y="52"/>
                      </a:lnTo>
                      <a:lnTo>
                        <a:pt x="602" y="40"/>
                      </a:lnTo>
                      <a:lnTo>
                        <a:pt x="608" y="36"/>
                      </a:lnTo>
                      <a:lnTo>
                        <a:pt x="612" y="32"/>
                      </a:lnTo>
                      <a:lnTo>
                        <a:pt x="618" y="32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636" y="38"/>
                      </a:lnTo>
                      <a:lnTo>
                        <a:pt x="646" y="46"/>
                      </a:lnTo>
                      <a:lnTo>
                        <a:pt x="656" y="56"/>
                      </a:lnTo>
                      <a:lnTo>
                        <a:pt x="656" y="56"/>
                      </a:lnTo>
                      <a:lnTo>
                        <a:pt x="658" y="50"/>
                      </a:lnTo>
                      <a:lnTo>
                        <a:pt x="656" y="36"/>
                      </a:lnTo>
                      <a:lnTo>
                        <a:pt x="654" y="30"/>
                      </a:lnTo>
                      <a:lnTo>
                        <a:pt x="650" y="24"/>
                      </a:lnTo>
                      <a:lnTo>
                        <a:pt x="642" y="18"/>
                      </a:lnTo>
                      <a:lnTo>
                        <a:pt x="632" y="16"/>
                      </a:lnTo>
                      <a:lnTo>
                        <a:pt x="632" y="16"/>
                      </a:lnTo>
                      <a:lnTo>
                        <a:pt x="626" y="16"/>
                      </a:lnTo>
                      <a:lnTo>
                        <a:pt x="620" y="18"/>
                      </a:lnTo>
                      <a:lnTo>
                        <a:pt x="606" y="24"/>
                      </a:lnTo>
                      <a:lnTo>
                        <a:pt x="594" y="34"/>
                      </a:lnTo>
                      <a:lnTo>
                        <a:pt x="580" y="46"/>
                      </a:lnTo>
                      <a:lnTo>
                        <a:pt x="556" y="70"/>
                      </a:lnTo>
                      <a:lnTo>
                        <a:pt x="546" y="80"/>
                      </a:lnTo>
                      <a:lnTo>
                        <a:pt x="536" y="88"/>
                      </a:lnTo>
                      <a:lnTo>
                        <a:pt x="536" y="88"/>
                      </a:lnTo>
                      <a:lnTo>
                        <a:pt x="528" y="90"/>
                      </a:lnTo>
                      <a:lnTo>
                        <a:pt x="512" y="94"/>
                      </a:lnTo>
                      <a:lnTo>
                        <a:pt x="460" y="98"/>
                      </a:lnTo>
                      <a:lnTo>
                        <a:pt x="392" y="100"/>
                      </a:lnTo>
                      <a:lnTo>
                        <a:pt x="316" y="100"/>
                      </a:lnTo>
                      <a:lnTo>
                        <a:pt x="174" y="100"/>
                      </a:lnTo>
                      <a:lnTo>
                        <a:pt x="126" y="98"/>
                      </a:lnTo>
                      <a:lnTo>
                        <a:pt x="110" y="98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100" y="92"/>
                      </a:lnTo>
                      <a:lnTo>
                        <a:pt x="96" y="84"/>
                      </a:lnTo>
                      <a:lnTo>
                        <a:pt x="88" y="64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78" y="32"/>
                      </a:lnTo>
                      <a:lnTo>
                        <a:pt x="70" y="16"/>
                      </a:lnTo>
                      <a:lnTo>
                        <a:pt x="64" y="10"/>
                      </a:lnTo>
                      <a:lnTo>
                        <a:pt x="58" y="2"/>
                      </a:lnTo>
                      <a:lnTo>
                        <a:pt x="5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30" y="4"/>
                      </a:lnTo>
                      <a:lnTo>
                        <a:pt x="22" y="10"/>
                      </a:lnTo>
                      <a:lnTo>
                        <a:pt x="16" y="16"/>
                      </a:lnTo>
                      <a:lnTo>
                        <a:pt x="10" y="22"/>
                      </a:lnTo>
                      <a:lnTo>
                        <a:pt x="2" y="3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9B23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Freeform 15">
                  <a:extLst>
                    <a:ext uri="{FF2B5EF4-FFF2-40B4-BE49-F238E27FC236}">
                      <a16:creationId xmlns:a16="http://schemas.microsoft.com/office/drawing/2014/main" id="{9B2EC682-72F3-441B-B378-0F57D060C8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3069"/>
                  <a:ext cx="184" cy="376"/>
                </a:xfrm>
                <a:custGeom>
                  <a:avLst/>
                  <a:gdLst>
                    <a:gd name="T0" fmla="*/ 0 w 184"/>
                    <a:gd name="T1" fmla="*/ 0 h 376"/>
                    <a:gd name="T2" fmla="*/ 0 w 184"/>
                    <a:gd name="T3" fmla="*/ 0 h 376"/>
                    <a:gd name="T4" fmla="*/ 48 w 184"/>
                    <a:gd name="T5" fmla="*/ 60 h 376"/>
                    <a:gd name="T6" fmla="*/ 80 w 184"/>
                    <a:gd name="T7" fmla="*/ 106 h 376"/>
                    <a:gd name="T8" fmla="*/ 92 w 184"/>
                    <a:gd name="T9" fmla="*/ 124 h 376"/>
                    <a:gd name="T10" fmla="*/ 96 w 184"/>
                    <a:gd name="T11" fmla="*/ 136 h 376"/>
                    <a:gd name="T12" fmla="*/ 96 w 184"/>
                    <a:gd name="T13" fmla="*/ 136 h 376"/>
                    <a:gd name="T14" fmla="*/ 98 w 184"/>
                    <a:gd name="T15" fmla="*/ 184 h 376"/>
                    <a:gd name="T16" fmla="*/ 100 w 184"/>
                    <a:gd name="T17" fmla="*/ 210 h 376"/>
                    <a:gd name="T18" fmla="*/ 104 w 184"/>
                    <a:gd name="T19" fmla="*/ 232 h 376"/>
                    <a:gd name="T20" fmla="*/ 104 w 184"/>
                    <a:gd name="T21" fmla="*/ 232 h 376"/>
                    <a:gd name="T22" fmla="*/ 110 w 184"/>
                    <a:gd name="T23" fmla="*/ 246 h 376"/>
                    <a:gd name="T24" fmla="*/ 120 w 184"/>
                    <a:gd name="T25" fmla="*/ 264 h 376"/>
                    <a:gd name="T26" fmla="*/ 146 w 184"/>
                    <a:gd name="T27" fmla="*/ 312 h 376"/>
                    <a:gd name="T28" fmla="*/ 184 w 184"/>
                    <a:gd name="T29" fmla="*/ 376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4" h="37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8" y="60"/>
                      </a:lnTo>
                      <a:lnTo>
                        <a:pt x="80" y="106"/>
                      </a:lnTo>
                      <a:lnTo>
                        <a:pt x="92" y="12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98" y="184"/>
                      </a:lnTo>
                      <a:lnTo>
                        <a:pt x="100" y="210"/>
                      </a:lnTo>
                      <a:lnTo>
                        <a:pt x="104" y="232"/>
                      </a:lnTo>
                      <a:lnTo>
                        <a:pt x="104" y="232"/>
                      </a:lnTo>
                      <a:lnTo>
                        <a:pt x="110" y="246"/>
                      </a:lnTo>
                      <a:lnTo>
                        <a:pt x="120" y="264"/>
                      </a:lnTo>
                      <a:lnTo>
                        <a:pt x="146" y="312"/>
                      </a:lnTo>
                      <a:lnTo>
                        <a:pt x="184" y="37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16">
                  <a:extLst>
                    <a:ext uri="{FF2B5EF4-FFF2-40B4-BE49-F238E27FC236}">
                      <a16:creationId xmlns:a16="http://schemas.microsoft.com/office/drawing/2014/main" id="{1A402277-EBA2-4E56-AB5D-9A25BA3CB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8" y="3077"/>
                  <a:ext cx="184" cy="360"/>
                </a:xfrm>
                <a:custGeom>
                  <a:avLst/>
                  <a:gdLst>
                    <a:gd name="T0" fmla="*/ 0 w 184"/>
                    <a:gd name="T1" fmla="*/ 0 h 360"/>
                    <a:gd name="T2" fmla="*/ 0 w 184"/>
                    <a:gd name="T3" fmla="*/ 0 h 360"/>
                    <a:gd name="T4" fmla="*/ 8 w 184"/>
                    <a:gd name="T5" fmla="*/ 12 h 360"/>
                    <a:gd name="T6" fmla="*/ 28 w 184"/>
                    <a:gd name="T7" fmla="*/ 42 h 360"/>
                    <a:gd name="T8" fmla="*/ 40 w 184"/>
                    <a:gd name="T9" fmla="*/ 62 h 360"/>
                    <a:gd name="T10" fmla="*/ 50 w 184"/>
                    <a:gd name="T11" fmla="*/ 82 h 360"/>
                    <a:gd name="T12" fmla="*/ 58 w 184"/>
                    <a:gd name="T13" fmla="*/ 102 h 360"/>
                    <a:gd name="T14" fmla="*/ 64 w 184"/>
                    <a:gd name="T15" fmla="*/ 120 h 360"/>
                    <a:gd name="T16" fmla="*/ 64 w 184"/>
                    <a:gd name="T17" fmla="*/ 120 h 360"/>
                    <a:gd name="T18" fmla="*/ 68 w 184"/>
                    <a:gd name="T19" fmla="*/ 148 h 360"/>
                    <a:gd name="T20" fmla="*/ 70 w 184"/>
                    <a:gd name="T21" fmla="*/ 166 h 360"/>
                    <a:gd name="T22" fmla="*/ 76 w 184"/>
                    <a:gd name="T23" fmla="*/ 184 h 360"/>
                    <a:gd name="T24" fmla="*/ 88 w 184"/>
                    <a:gd name="T25" fmla="*/ 208 h 360"/>
                    <a:gd name="T26" fmla="*/ 88 w 184"/>
                    <a:gd name="T27" fmla="*/ 208 h 360"/>
                    <a:gd name="T28" fmla="*/ 146 w 184"/>
                    <a:gd name="T29" fmla="*/ 298 h 360"/>
                    <a:gd name="T30" fmla="*/ 184 w 184"/>
                    <a:gd name="T3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4" h="3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2"/>
                      </a:lnTo>
                      <a:lnTo>
                        <a:pt x="28" y="42"/>
                      </a:lnTo>
                      <a:lnTo>
                        <a:pt x="40" y="62"/>
                      </a:lnTo>
                      <a:lnTo>
                        <a:pt x="50" y="82"/>
                      </a:lnTo>
                      <a:lnTo>
                        <a:pt x="58" y="102"/>
                      </a:lnTo>
                      <a:lnTo>
                        <a:pt x="64" y="120"/>
                      </a:lnTo>
                      <a:lnTo>
                        <a:pt x="64" y="120"/>
                      </a:lnTo>
                      <a:lnTo>
                        <a:pt x="68" y="148"/>
                      </a:lnTo>
                      <a:lnTo>
                        <a:pt x="70" y="166"/>
                      </a:lnTo>
                      <a:lnTo>
                        <a:pt x="76" y="184"/>
                      </a:lnTo>
                      <a:lnTo>
                        <a:pt x="88" y="208"/>
                      </a:lnTo>
                      <a:lnTo>
                        <a:pt x="88" y="208"/>
                      </a:lnTo>
                      <a:lnTo>
                        <a:pt x="146" y="298"/>
                      </a:lnTo>
                      <a:lnTo>
                        <a:pt x="184" y="36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17">
                  <a:extLst>
                    <a:ext uri="{FF2B5EF4-FFF2-40B4-BE49-F238E27FC236}">
                      <a16:creationId xmlns:a16="http://schemas.microsoft.com/office/drawing/2014/main" id="{B47C392C-96EC-41F6-9826-5A8D06DC9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8" y="3205"/>
                  <a:ext cx="112" cy="240"/>
                </a:xfrm>
                <a:custGeom>
                  <a:avLst/>
                  <a:gdLst>
                    <a:gd name="T0" fmla="*/ 0 w 112"/>
                    <a:gd name="T1" fmla="*/ 0 h 240"/>
                    <a:gd name="T2" fmla="*/ 0 w 112"/>
                    <a:gd name="T3" fmla="*/ 0 h 240"/>
                    <a:gd name="T4" fmla="*/ 16 w 112"/>
                    <a:gd name="T5" fmla="*/ 40 h 240"/>
                    <a:gd name="T6" fmla="*/ 32 w 112"/>
                    <a:gd name="T7" fmla="*/ 78 h 240"/>
                    <a:gd name="T8" fmla="*/ 48 w 112"/>
                    <a:gd name="T9" fmla="*/ 112 h 240"/>
                    <a:gd name="T10" fmla="*/ 112 w 112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24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6" y="40"/>
                      </a:lnTo>
                      <a:lnTo>
                        <a:pt x="32" y="78"/>
                      </a:lnTo>
                      <a:lnTo>
                        <a:pt x="48" y="112"/>
                      </a:lnTo>
                      <a:lnTo>
                        <a:pt x="112" y="24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18">
                  <a:extLst>
                    <a:ext uri="{FF2B5EF4-FFF2-40B4-BE49-F238E27FC236}">
                      <a16:creationId xmlns:a16="http://schemas.microsoft.com/office/drawing/2014/main" id="{E564E12B-BED0-4048-A1C0-752FDC8B8A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" y="2260"/>
                  <a:ext cx="2378" cy="933"/>
                </a:xfrm>
                <a:custGeom>
                  <a:avLst/>
                  <a:gdLst>
                    <a:gd name="T0" fmla="*/ 1353 w 2378"/>
                    <a:gd name="T1" fmla="*/ 929 h 933"/>
                    <a:gd name="T2" fmla="*/ 1519 w 2378"/>
                    <a:gd name="T3" fmla="*/ 927 h 933"/>
                    <a:gd name="T4" fmla="*/ 1529 w 2378"/>
                    <a:gd name="T5" fmla="*/ 911 h 933"/>
                    <a:gd name="T6" fmla="*/ 1521 w 2378"/>
                    <a:gd name="T7" fmla="*/ 847 h 933"/>
                    <a:gd name="T8" fmla="*/ 1575 w 2378"/>
                    <a:gd name="T9" fmla="*/ 786 h 933"/>
                    <a:gd name="T10" fmla="*/ 1791 w 2378"/>
                    <a:gd name="T11" fmla="*/ 700 h 933"/>
                    <a:gd name="T12" fmla="*/ 1859 w 2378"/>
                    <a:gd name="T13" fmla="*/ 704 h 933"/>
                    <a:gd name="T14" fmla="*/ 1965 w 2378"/>
                    <a:gd name="T15" fmla="*/ 744 h 933"/>
                    <a:gd name="T16" fmla="*/ 2139 w 2378"/>
                    <a:gd name="T17" fmla="*/ 762 h 933"/>
                    <a:gd name="T18" fmla="*/ 2257 w 2378"/>
                    <a:gd name="T19" fmla="*/ 730 h 933"/>
                    <a:gd name="T20" fmla="*/ 2366 w 2378"/>
                    <a:gd name="T21" fmla="*/ 658 h 933"/>
                    <a:gd name="T22" fmla="*/ 2378 w 2378"/>
                    <a:gd name="T23" fmla="*/ 582 h 933"/>
                    <a:gd name="T24" fmla="*/ 2370 w 2378"/>
                    <a:gd name="T25" fmla="*/ 512 h 933"/>
                    <a:gd name="T26" fmla="*/ 2303 w 2378"/>
                    <a:gd name="T27" fmla="*/ 446 h 933"/>
                    <a:gd name="T28" fmla="*/ 2233 w 2378"/>
                    <a:gd name="T29" fmla="*/ 414 h 933"/>
                    <a:gd name="T30" fmla="*/ 2185 w 2378"/>
                    <a:gd name="T31" fmla="*/ 448 h 933"/>
                    <a:gd name="T32" fmla="*/ 2029 w 2378"/>
                    <a:gd name="T33" fmla="*/ 588 h 933"/>
                    <a:gd name="T34" fmla="*/ 1959 w 2378"/>
                    <a:gd name="T35" fmla="*/ 610 h 933"/>
                    <a:gd name="T36" fmla="*/ 1921 w 2378"/>
                    <a:gd name="T37" fmla="*/ 608 h 933"/>
                    <a:gd name="T38" fmla="*/ 1917 w 2378"/>
                    <a:gd name="T39" fmla="*/ 484 h 933"/>
                    <a:gd name="T40" fmla="*/ 1889 w 2378"/>
                    <a:gd name="T41" fmla="*/ 452 h 933"/>
                    <a:gd name="T42" fmla="*/ 1745 w 2378"/>
                    <a:gd name="T43" fmla="*/ 392 h 933"/>
                    <a:gd name="T44" fmla="*/ 1643 w 2378"/>
                    <a:gd name="T45" fmla="*/ 384 h 933"/>
                    <a:gd name="T46" fmla="*/ 1493 w 2378"/>
                    <a:gd name="T47" fmla="*/ 430 h 933"/>
                    <a:gd name="T48" fmla="*/ 1471 w 2378"/>
                    <a:gd name="T49" fmla="*/ 448 h 933"/>
                    <a:gd name="T50" fmla="*/ 1337 w 2378"/>
                    <a:gd name="T51" fmla="*/ 432 h 933"/>
                    <a:gd name="T52" fmla="*/ 1249 w 2378"/>
                    <a:gd name="T53" fmla="*/ 402 h 933"/>
                    <a:gd name="T54" fmla="*/ 1149 w 2378"/>
                    <a:gd name="T55" fmla="*/ 334 h 933"/>
                    <a:gd name="T56" fmla="*/ 1077 w 2378"/>
                    <a:gd name="T57" fmla="*/ 322 h 933"/>
                    <a:gd name="T58" fmla="*/ 935 w 2378"/>
                    <a:gd name="T59" fmla="*/ 334 h 933"/>
                    <a:gd name="T60" fmla="*/ 869 w 2378"/>
                    <a:gd name="T61" fmla="*/ 380 h 933"/>
                    <a:gd name="T62" fmla="*/ 837 w 2378"/>
                    <a:gd name="T63" fmla="*/ 402 h 933"/>
                    <a:gd name="T64" fmla="*/ 701 w 2378"/>
                    <a:gd name="T65" fmla="*/ 296 h 933"/>
                    <a:gd name="T66" fmla="*/ 593 w 2378"/>
                    <a:gd name="T67" fmla="*/ 246 h 933"/>
                    <a:gd name="T68" fmla="*/ 513 w 2378"/>
                    <a:gd name="T69" fmla="*/ 238 h 933"/>
                    <a:gd name="T70" fmla="*/ 449 w 2378"/>
                    <a:gd name="T71" fmla="*/ 264 h 933"/>
                    <a:gd name="T72" fmla="*/ 401 w 2378"/>
                    <a:gd name="T73" fmla="*/ 296 h 933"/>
                    <a:gd name="T74" fmla="*/ 395 w 2378"/>
                    <a:gd name="T75" fmla="*/ 204 h 933"/>
                    <a:gd name="T76" fmla="*/ 359 w 2378"/>
                    <a:gd name="T77" fmla="*/ 122 h 933"/>
                    <a:gd name="T78" fmla="*/ 226 w 2378"/>
                    <a:gd name="T79" fmla="*/ 28 h 933"/>
                    <a:gd name="T80" fmla="*/ 144 w 2378"/>
                    <a:gd name="T81" fmla="*/ 0 h 933"/>
                    <a:gd name="T82" fmla="*/ 56 w 2378"/>
                    <a:gd name="T83" fmla="*/ 24 h 933"/>
                    <a:gd name="T84" fmla="*/ 8 w 2378"/>
                    <a:gd name="T85" fmla="*/ 88 h 933"/>
                    <a:gd name="T86" fmla="*/ 8 w 2378"/>
                    <a:gd name="T87" fmla="*/ 196 h 933"/>
                    <a:gd name="T88" fmla="*/ 58 w 2378"/>
                    <a:gd name="T89" fmla="*/ 288 h 933"/>
                    <a:gd name="T90" fmla="*/ 162 w 2378"/>
                    <a:gd name="T91" fmla="*/ 344 h 933"/>
                    <a:gd name="T92" fmla="*/ 329 w 2378"/>
                    <a:gd name="T93" fmla="*/ 392 h 933"/>
                    <a:gd name="T94" fmla="*/ 355 w 2378"/>
                    <a:gd name="T95" fmla="*/ 456 h 933"/>
                    <a:gd name="T96" fmla="*/ 433 w 2378"/>
                    <a:gd name="T97" fmla="*/ 514 h 933"/>
                    <a:gd name="T98" fmla="*/ 533 w 2378"/>
                    <a:gd name="T99" fmla="*/ 556 h 933"/>
                    <a:gd name="T100" fmla="*/ 693 w 2378"/>
                    <a:gd name="T101" fmla="*/ 552 h 933"/>
                    <a:gd name="T102" fmla="*/ 811 w 2378"/>
                    <a:gd name="T103" fmla="*/ 540 h 933"/>
                    <a:gd name="T104" fmla="*/ 863 w 2378"/>
                    <a:gd name="T105" fmla="*/ 614 h 933"/>
                    <a:gd name="T106" fmla="*/ 965 w 2378"/>
                    <a:gd name="T107" fmla="*/ 668 h 933"/>
                    <a:gd name="T108" fmla="*/ 1091 w 2378"/>
                    <a:gd name="T109" fmla="*/ 696 h 933"/>
                    <a:gd name="T110" fmla="*/ 1227 w 2378"/>
                    <a:gd name="T111" fmla="*/ 674 h 933"/>
                    <a:gd name="T112" fmla="*/ 1333 w 2378"/>
                    <a:gd name="T113" fmla="*/ 676 h 933"/>
                    <a:gd name="T114" fmla="*/ 1327 w 2378"/>
                    <a:gd name="T115" fmla="*/ 917 h 9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378" h="933">
                      <a:moveTo>
                        <a:pt x="1329" y="921"/>
                      </a:moveTo>
                      <a:lnTo>
                        <a:pt x="1329" y="921"/>
                      </a:lnTo>
                      <a:lnTo>
                        <a:pt x="1345" y="927"/>
                      </a:lnTo>
                      <a:lnTo>
                        <a:pt x="1353" y="929"/>
                      </a:lnTo>
                      <a:lnTo>
                        <a:pt x="1353" y="929"/>
                      </a:lnTo>
                      <a:lnTo>
                        <a:pt x="1383" y="931"/>
                      </a:lnTo>
                      <a:lnTo>
                        <a:pt x="1439" y="933"/>
                      </a:lnTo>
                      <a:lnTo>
                        <a:pt x="1471" y="933"/>
                      </a:lnTo>
                      <a:lnTo>
                        <a:pt x="1497" y="931"/>
                      </a:lnTo>
                      <a:lnTo>
                        <a:pt x="1519" y="927"/>
                      </a:lnTo>
                      <a:lnTo>
                        <a:pt x="1525" y="925"/>
                      </a:lnTo>
                      <a:lnTo>
                        <a:pt x="1529" y="921"/>
                      </a:lnTo>
                      <a:lnTo>
                        <a:pt x="1529" y="921"/>
                      </a:lnTo>
                      <a:lnTo>
                        <a:pt x="1531" y="917"/>
                      </a:lnTo>
                      <a:lnTo>
                        <a:pt x="1529" y="911"/>
                      </a:lnTo>
                      <a:lnTo>
                        <a:pt x="1527" y="897"/>
                      </a:lnTo>
                      <a:lnTo>
                        <a:pt x="1521" y="879"/>
                      </a:lnTo>
                      <a:lnTo>
                        <a:pt x="1521" y="869"/>
                      </a:lnTo>
                      <a:lnTo>
                        <a:pt x="1521" y="859"/>
                      </a:lnTo>
                      <a:lnTo>
                        <a:pt x="1521" y="847"/>
                      </a:lnTo>
                      <a:lnTo>
                        <a:pt x="1525" y="835"/>
                      </a:lnTo>
                      <a:lnTo>
                        <a:pt x="1533" y="823"/>
                      </a:lnTo>
                      <a:lnTo>
                        <a:pt x="1543" y="811"/>
                      </a:lnTo>
                      <a:lnTo>
                        <a:pt x="1557" y="799"/>
                      </a:lnTo>
                      <a:lnTo>
                        <a:pt x="1575" y="786"/>
                      </a:lnTo>
                      <a:lnTo>
                        <a:pt x="1597" y="772"/>
                      </a:lnTo>
                      <a:lnTo>
                        <a:pt x="1625" y="760"/>
                      </a:lnTo>
                      <a:lnTo>
                        <a:pt x="1625" y="760"/>
                      </a:lnTo>
                      <a:lnTo>
                        <a:pt x="1727" y="720"/>
                      </a:lnTo>
                      <a:lnTo>
                        <a:pt x="1791" y="700"/>
                      </a:lnTo>
                      <a:lnTo>
                        <a:pt x="1823" y="690"/>
                      </a:lnTo>
                      <a:lnTo>
                        <a:pt x="1833" y="688"/>
                      </a:lnTo>
                      <a:lnTo>
                        <a:pt x="1833" y="688"/>
                      </a:lnTo>
                      <a:lnTo>
                        <a:pt x="1839" y="692"/>
                      </a:lnTo>
                      <a:lnTo>
                        <a:pt x="1859" y="704"/>
                      </a:lnTo>
                      <a:lnTo>
                        <a:pt x="1891" y="720"/>
                      </a:lnTo>
                      <a:lnTo>
                        <a:pt x="1913" y="728"/>
                      </a:lnTo>
                      <a:lnTo>
                        <a:pt x="1937" y="736"/>
                      </a:lnTo>
                      <a:lnTo>
                        <a:pt x="1937" y="736"/>
                      </a:lnTo>
                      <a:lnTo>
                        <a:pt x="1965" y="744"/>
                      </a:lnTo>
                      <a:lnTo>
                        <a:pt x="1997" y="750"/>
                      </a:lnTo>
                      <a:lnTo>
                        <a:pt x="2033" y="756"/>
                      </a:lnTo>
                      <a:lnTo>
                        <a:pt x="2069" y="760"/>
                      </a:lnTo>
                      <a:lnTo>
                        <a:pt x="2105" y="762"/>
                      </a:lnTo>
                      <a:lnTo>
                        <a:pt x="2139" y="762"/>
                      </a:lnTo>
                      <a:lnTo>
                        <a:pt x="2171" y="758"/>
                      </a:lnTo>
                      <a:lnTo>
                        <a:pt x="2201" y="752"/>
                      </a:lnTo>
                      <a:lnTo>
                        <a:pt x="2201" y="752"/>
                      </a:lnTo>
                      <a:lnTo>
                        <a:pt x="2229" y="742"/>
                      </a:lnTo>
                      <a:lnTo>
                        <a:pt x="2257" y="730"/>
                      </a:lnTo>
                      <a:lnTo>
                        <a:pt x="2285" y="716"/>
                      </a:lnTo>
                      <a:lnTo>
                        <a:pt x="2314" y="700"/>
                      </a:lnTo>
                      <a:lnTo>
                        <a:pt x="2336" y="684"/>
                      </a:lnTo>
                      <a:lnTo>
                        <a:pt x="2354" y="670"/>
                      </a:lnTo>
                      <a:lnTo>
                        <a:pt x="2366" y="658"/>
                      </a:lnTo>
                      <a:lnTo>
                        <a:pt x="2368" y="652"/>
                      </a:lnTo>
                      <a:lnTo>
                        <a:pt x="2370" y="648"/>
                      </a:lnTo>
                      <a:lnTo>
                        <a:pt x="2370" y="648"/>
                      </a:lnTo>
                      <a:lnTo>
                        <a:pt x="2372" y="622"/>
                      </a:lnTo>
                      <a:lnTo>
                        <a:pt x="2378" y="582"/>
                      </a:lnTo>
                      <a:lnTo>
                        <a:pt x="2378" y="562"/>
                      </a:lnTo>
                      <a:lnTo>
                        <a:pt x="2378" y="542"/>
                      </a:lnTo>
                      <a:lnTo>
                        <a:pt x="2376" y="526"/>
                      </a:lnTo>
                      <a:lnTo>
                        <a:pt x="2374" y="518"/>
                      </a:lnTo>
                      <a:lnTo>
                        <a:pt x="2370" y="512"/>
                      </a:lnTo>
                      <a:lnTo>
                        <a:pt x="2370" y="512"/>
                      </a:lnTo>
                      <a:lnTo>
                        <a:pt x="2360" y="498"/>
                      </a:lnTo>
                      <a:lnTo>
                        <a:pt x="2344" y="482"/>
                      </a:lnTo>
                      <a:lnTo>
                        <a:pt x="2324" y="464"/>
                      </a:lnTo>
                      <a:lnTo>
                        <a:pt x="2303" y="446"/>
                      </a:lnTo>
                      <a:lnTo>
                        <a:pt x="2281" y="432"/>
                      </a:lnTo>
                      <a:lnTo>
                        <a:pt x="2259" y="420"/>
                      </a:lnTo>
                      <a:lnTo>
                        <a:pt x="2249" y="416"/>
                      </a:lnTo>
                      <a:lnTo>
                        <a:pt x="2241" y="414"/>
                      </a:lnTo>
                      <a:lnTo>
                        <a:pt x="2233" y="414"/>
                      </a:lnTo>
                      <a:lnTo>
                        <a:pt x="2225" y="416"/>
                      </a:lnTo>
                      <a:lnTo>
                        <a:pt x="2225" y="416"/>
                      </a:lnTo>
                      <a:lnTo>
                        <a:pt x="2217" y="420"/>
                      </a:lnTo>
                      <a:lnTo>
                        <a:pt x="2209" y="428"/>
                      </a:lnTo>
                      <a:lnTo>
                        <a:pt x="2185" y="448"/>
                      </a:lnTo>
                      <a:lnTo>
                        <a:pt x="2127" y="506"/>
                      </a:lnTo>
                      <a:lnTo>
                        <a:pt x="2093" y="538"/>
                      </a:lnTo>
                      <a:lnTo>
                        <a:pt x="2061" y="566"/>
                      </a:lnTo>
                      <a:lnTo>
                        <a:pt x="2045" y="576"/>
                      </a:lnTo>
                      <a:lnTo>
                        <a:pt x="2029" y="588"/>
                      </a:lnTo>
                      <a:lnTo>
                        <a:pt x="2015" y="594"/>
                      </a:lnTo>
                      <a:lnTo>
                        <a:pt x="2001" y="600"/>
                      </a:lnTo>
                      <a:lnTo>
                        <a:pt x="2001" y="600"/>
                      </a:lnTo>
                      <a:lnTo>
                        <a:pt x="1977" y="606"/>
                      </a:lnTo>
                      <a:lnTo>
                        <a:pt x="1959" y="610"/>
                      </a:lnTo>
                      <a:lnTo>
                        <a:pt x="1945" y="612"/>
                      </a:lnTo>
                      <a:lnTo>
                        <a:pt x="1935" y="612"/>
                      </a:lnTo>
                      <a:lnTo>
                        <a:pt x="1923" y="610"/>
                      </a:lnTo>
                      <a:lnTo>
                        <a:pt x="1921" y="608"/>
                      </a:lnTo>
                      <a:lnTo>
                        <a:pt x="1921" y="608"/>
                      </a:lnTo>
                      <a:lnTo>
                        <a:pt x="1923" y="590"/>
                      </a:lnTo>
                      <a:lnTo>
                        <a:pt x="1923" y="546"/>
                      </a:lnTo>
                      <a:lnTo>
                        <a:pt x="1923" y="522"/>
                      </a:lnTo>
                      <a:lnTo>
                        <a:pt x="1921" y="500"/>
                      </a:lnTo>
                      <a:lnTo>
                        <a:pt x="1917" y="484"/>
                      </a:lnTo>
                      <a:lnTo>
                        <a:pt x="1915" y="476"/>
                      </a:lnTo>
                      <a:lnTo>
                        <a:pt x="1913" y="472"/>
                      </a:lnTo>
                      <a:lnTo>
                        <a:pt x="1913" y="472"/>
                      </a:lnTo>
                      <a:lnTo>
                        <a:pt x="1903" y="464"/>
                      </a:lnTo>
                      <a:lnTo>
                        <a:pt x="1889" y="452"/>
                      </a:lnTo>
                      <a:lnTo>
                        <a:pt x="1869" y="440"/>
                      </a:lnTo>
                      <a:lnTo>
                        <a:pt x="1845" y="426"/>
                      </a:lnTo>
                      <a:lnTo>
                        <a:pt x="1815" y="414"/>
                      </a:lnTo>
                      <a:lnTo>
                        <a:pt x="1781" y="402"/>
                      </a:lnTo>
                      <a:lnTo>
                        <a:pt x="1745" y="392"/>
                      </a:lnTo>
                      <a:lnTo>
                        <a:pt x="1705" y="384"/>
                      </a:lnTo>
                      <a:lnTo>
                        <a:pt x="1705" y="384"/>
                      </a:lnTo>
                      <a:lnTo>
                        <a:pt x="1685" y="382"/>
                      </a:lnTo>
                      <a:lnTo>
                        <a:pt x="1663" y="382"/>
                      </a:lnTo>
                      <a:lnTo>
                        <a:pt x="1643" y="384"/>
                      </a:lnTo>
                      <a:lnTo>
                        <a:pt x="1623" y="386"/>
                      </a:lnTo>
                      <a:lnTo>
                        <a:pt x="1583" y="396"/>
                      </a:lnTo>
                      <a:lnTo>
                        <a:pt x="1547" y="406"/>
                      </a:lnTo>
                      <a:lnTo>
                        <a:pt x="1517" y="418"/>
                      </a:lnTo>
                      <a:lnTo>
                        <a:pt x="1493" y="430"/>
                      </a:lnTo>
                      <a:lnTo>
                        <a:pt x="1473" y="440"/>
                      </a:lnTo>
                      <a:lnTo>
                        <a:pt x="1473" y="440"/>
                      </a:lnTo>
                      <a:lnTo>
                        <a:pt x="1473" y="442"/>
                      </a:lnTo>
                      <a:lnTo>
                        <a:pt x="1473" y="444"/>
                      </a:lnTo>
                      <a:lnTo>
                        <a:pt x="1471" y="448"/>
                      </a:lnTo>
                      <a:lnTo>
                        <a:pt x="1463" y="450"/>
                      </a:lnTo>
                      <a:lnTo>
                        <a:pt x="1447" y="452"/>
                      </a:lnTo>
                      <a:lnTo>
                        <a:pt x="1423" y="450"/>
                      </a:lnTo>
                      <a:lnTo>
                        <a:pt x="1387" y="444"/>
                      </a:lnTo>
                      <a:lnTo>
                        <a:pt x="1337" y="432"/>
                      </a:lnTo>
                      <a:lnTo>
                        <a:pt x="1337" y="432"/>
                      </a:lnTo>
                      <a:lnTo>
                        <a:pt x="1311" y="424"/>
                      </a:lnTo>
                      <a:lnTo>
                        <a:pt x="1287" y="418"/>
                      </a:lnTo>
                      <a:lnTo>
                        <a:pt x="1267" y="410"/>
                      </a:lnTo>
                      <a:lnTo>
                        <a:pt x="1249" y="402"/>
                      </a:lnTo>
                      <a:lnTo>
                        <a:pt x="1221" y="386"/>
                      </a:lnTo>
                      <a:lnTo>
                        <a:pt x="1199" y="370"/>
                      </a:lnTo>
                      <a:lnTo>
                        <a:pt x="1181" y="356"/>
                      </a:lnTo>
                      <a:lnTo>
                        <a:pt x="1165" y="344"/>
                      </a:lnTo>
                      <a:lnTo>
                        <a:pt x="1149" y="334"/>
                      </a:lnTo>
                      <a:lnTo>
                        <a:pt x="1139" y="330"/>
                      </a:lnTo>
                      <a:lnTo>
                        <a:pt x="1129" y="328"/>
                      </a:lnTo>
                      <a:lnTo>
                        <a:pt x="1129" y="328"/>
                      </a:lnTo>
                      <a:lnTo>
                        <a:pt x="1105" y="324"/>
                      </a:lnTo>
                      <a:lnTo>
                        <a:pt x="1077" y="322"/>
                      </a:lnTo>
                      <a:lnTo>
                        <a:pt x="1049" y="320"/>
                      </a:lnTo>
                      <a:lnTo>
                        <a:pt x="1019" y="320"/>
                      </a:lnTo>
                      <a:lnTo>
                        <a:pt x="989" y="324"/>
                      </a:lnTo>
                      <a:lnTo>
                        <a:pt x="961" y="328"/>
                      </a:lnTo>
                      <a:lnTo>
                        <a:pt x="935" y="334"/>
                      </a:lnTo>
                      <a:lnTo>
                        <a:pt x="913" y="344"/>
                      </a:lnTo>
                      <a:lnTo>
                        <a:pt x="913" y="344"/>
                      </a:lnTo>
                      <a:lnTo>
                        <a:pt x="895" y="356"/>
                      </a:lnTo>
                      <a:lnTo>
                        <a:pt x="881" y="368"/>
                      </a:lnTo>
                      <a:lnTo>
                        <a:pt x="869" y="380"/>
                      </a:lnTo>
                      <a:lnTo>
                        <a:pt x="861" y="392"/>
                      </a:lnTo>
                      <a:lnTo>
                        <a:pt x="851" y="408"/>
                      </a:lnTo>
                      <a:lnTo>
                        <a:pt x="849" y="416"/>
                      </a:lnTo>
                      <a:lnTo>
                        <a:pt x="849" y="416"/>
                      </a:lnTo>
                      <a:lnTo>
                        <a:pt x="837" y="402"/>
                      </a:lnTo>
                      <a:lnTo>
                        <a:pt x="821" y="388"/>
                      </a:lnTo>
                      <a:lnTo>
                        <a:pt x="799" y="368"/>
                      </a:lnTo>
                      <a:lnTo>
                        <a:pt x="771" y="346"/>
                      </a:lnTo>
                      <a:lnTo>
                        <a:pt x="739" y="322"/>
                      </a:lnTo>
                      <a:lnTo>
                        <a:pt x="701" y="296"/>
                      </a:lnTo>
                      <a:lnTo>
                        <a:pt x="657" y="272"/>
                      </a:lnTo>
                      <a:lnTo>
                        <a:pt x="657" y="272"/>
                      </a:lnTo>
                      <a:lnTo>
                        <a:pt x="635" y="262"/>
                      </a:lnTo>
                      <a:lnTo>
                        <a:pt x="613" y="252"/>
                      </a:lnTo>
                      <a:lnTo>
                        <a:pt x="593" y="246"/>
                      </a:lnTo>
                      <a:lnTo>
                        <a:pt x="575" y="242"/>
                      </a:lnTo>
                      <a:lnTo>
                        <a:pt x="557" y="238"/>
                      </a:lnTo>
                      <a:lnTo>
                        <a:pt x="541" y="236"/>
                      </a:lnTo>
                      <a:lnTo>
                        <a:pt x="527" y="236"/>
                      </a:lnTo>
                      <a:lnTo>
                        <a:pt x="513" y="238"/>
                      </a:lnTo>
                      <a:lnTo>
                        <a:pt x="489" y="242"/>
                      </a:lnTo>
                      <a:lnTo>
                        <a:pt x="471" y="248"/>
                      </a:lnTo>
                      <a:lnTo>
                        <a:pt x="457" y="256"/>
                      </a:lnTo>
                      <a:lnTo>
                        <a:pt x="449" y="264"/>
                      </a:lnTo>
                      <a:lnTo>
                        <a:pt x="449" y="264"/>
                      </a:lnTo>
                      <a:lnTo>
                        <a:pt x="435" y="276"/>
                      </a:lnTo>
                      <a:lnTo>
                        <a:pt x="421" y="286"/>
                      </a:lnTo>
                      <a:lnTo>
                        <a:pt x="407" y="294"/>
                      </a:lnTo>
                      <a:lnTo>
                        <a:pt x="401" y="296"/>
                      </a:lnTo>
                      <a:lnTo>
                        <a:pt x="401" y="296"/>
                      </a:lnTo>
                      <a:lnTo>
                        <a:pt x="401" y="290"/>
                      </a:lnTo>
                      <a:lnTo>
                        <a:pt x="401" y="274"/>
                      </a:lnTo>
                      <a:lnTo>
                        <a:pt x="401" y="250"/>
                      </a:lnTo>
                      <a:lnTo>
                        <a:pt x="399" y="220"/>
                      </a:lnTo>
                      <a:lnTo>
                        <a:pt x="395" y="204"/>
                      </a:lnTo>
                      <a:lnTo>
                        <a:pt x="391" y="188"/>
                      </a:lnTo>
                      <a:lnTo>
                        <a:pt x="385" y="170"/>
                      </a:lnTo>
                      <a:lnTo>
                        <a:pt x="379" y="154"/>
                      </a:lnTo>
                      <a:lnTo>
                        <a:pt x="369" y="138"/>
                      </a:lnTo>
                      <a:lnTo>
                        <a:pt x="359" y="122"/>
                      </a:lnTo>
                      <a:lnTo>
                        <a:pt x="345" y="108"/>
                      </a:lnTo>
                      <a:lnTo>
                        <a:pt x="329" y="96"/>
                      </a:lnTo>
                      <a:lnTo>
                        <a:pt x="329" y="96"/>
                      </a:lnTo>
                      <a:lnTo>
                        <a:pt x="260" y="50"/>
                      </a:lnTo>
                      <a:lnTo>
                        <a:pt x="226" y="28"/>
                      </a:lnTo>
                      <a:lnTo>
                        <a:pt x="210" y="20"/>
                      </a:lnTo>
                      <a:lnTo>
                        <a:pt x="194" y="12"/>
                      </a:lnTo>
                      <a:lnTo>
                        <a:pt x="176" y="6"/>
                      </a:lnTo>
                      <a:lnTo>
                        <a:pt x="160" y="2"/>
                      </a:lnTo>
                      <a:lnTo>
                        <a:pt x="144" y="0"/>
                      </a:lnTo>
                      <a:lnTo>
                        <a:pt x="126" y="0"/>
                      </a:lnTo>
                      <a:lnTo>
                        <a:pt x="108" y="2"/>
                      </a:lnTo>
                      <a:lnTo>
                        <a:pt x="92" y="6"/>
                      </a:lnTo>
                      <a:lnTo>
                        <a:pt x="74" y="1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40" y="36"/>
                      </a:lnTo>
                      <a:lnTo>
                        <a:pt x="26" y="52"/>
                      </a:lnTo>
                      <a:lnTo>
                        <a:pt x="16" y="70"/>
                      </a:lnTo>
                      <a:lnTo>
                        <a:pt x="8" y="88"/>
                      </a:lnTo>
                      <a:lnTo>
                        <a:pt x="4" y="110"/>
                      </a:lnTo>
                      <a:lnTo>
                        <a:pt x="0" y="130"/>
                      </a:lnTo>
                      <a:lnTo>
                        <a:pt x="0" y="152"/>
                      </a:lnTo>
                      <a:lnTo>
                        <a:pt x="4" y="174"/>
                      </a:lnTo>
                      <a:lnTo>
                        <a:pt x="8" y="196"/>
                      </a:lnTo>
                      <a:lnTo>
                        <a:pt x="14" y="218"/>
                      </a:lnTo>
                      <a:lnTo>
                        <a:pt x="22" y="238"/>
                      </a:lnTo>
                      <a:lnTo>
                        <a:pt x="32" y="256"/>
                      </a:lnTo>
                      <a:lnTo>
                        <a:pt x="44" y="274"/>
                      </a:lnTo>
                      <a:lnTo>
                        <a:pt x="58" y="288"/>
                      </a:lnTo>
                      <a:lnTo>
                        <a:pt x="72" y="302"/>
                      </a:lnTo>
                      <a:lnTo>
                        <a:pt x="88" y="312"/>
                      </a:lnTo>
                      <a:lnTo>
                        <a:pt x="88" y="312"/>
                      </a:lnTo>
                      <a:lnTo>
                        <a:pt x="124" y="328"/>
                      </a:lnTo>
                      <a:lnTo>
                        <a:pt x="162" y="344"/>
                      </a:lnTo>
                      <a:lnTo>
                        <a:pt x="202" y="358"/>
                      </a:lnTo>
                      <a:lnTo>
                        <a:pt x="242" y="370"/>
                      </a:lnTo>
                      <a:lnTo>
                        <a:pt x="302" y="386"/>
                      </a:lnTo>
                      <a:lnTo>
                        <a:pt x="329" y="392"/>
                      </a:lnTo>
                      <a:lnTo>
                        <a:pt x="329" y="392"/>
                      </a:lnTo>
                      <a:lnTo>
                        <a:pt x="329" y="402"/>
                      </a:lnTo>
                      <a:lnTo>
                        <a:pt x="331" y="412"/>
                      </a:lnTo>
                      <a:lnTo>
                        <a:pt x="337" y="426"/>
                      </a:lnTo>
                      <a:lnTo>
                        <a:pt x="343" y="440"/>
                      </a:lnTo>
                      <a:lnTo>
                        <a:pt x="355" y="456"/>
                      </a:lnTo>
                      <a:lnTo>
                        <a:pt x="371" y="472"/>
                      </a:lnTo>
                      <a:lnTo>
                        <a:pt x="393" y="488"/>
                      </a:lnTo>
                      <a:lnTo>
                        <a:pt x="393" y="488"/>
                      </a:lnTo>
                      <a:lnTo>
                        <a:pt x="415" y="502"/>
                      </a:lnTo>
                      <a:lnTo>
                        <a:pt x="433" y="514"/>
                      </a:lnTo>
                      <a:lnTo>
                        <a:pt x="449" y="526"/>
                      </a:lnTo>
                      <a:lnTo>
                        <a:pt x="465" y="536"/>
                      </a:lnTo>
                      <a:lnTo>
                        <a:pt x="483" y="544"/>
                      </a:lnTo>
                      <a:lnTo>
                        <a:pt x="505" y="552"/>
                      </a:lnTo>
                      <a:lnTo>
                        <a:pt x="533" y="556"/>
                      </a:lnTo>
                      <a:lnTo>
                        <a:pt x="569" y="560"/>
                      </a:lnTo>
                      <a:lnTo>
                        <a:pt x="569" y="560"/>
                      </a:lnTo>
                      <a:lnTo>
                        <a:pt x="611" y="560"/>
                      </a:lnTo>
                      <a:lnTo>
                        <a:pt x="653" y="558"/>
                      </a:lnTo>
                      <a:lnTo>
                        <a:pt x="693" y="552"/>
                      </a:lnTo>
                      <a:lnTo>
                        <a:pt x="731" y="546"/>
                      </a:lnTo>
                      <a:lnTo>
                        <a:pt x="787" y="534"/>
                      </a:lnTo>
                      <a:lnTo>
                        <a:pt x="809" y="528"/>
                      </a:lnTo>
                      <a:lnTo>
                        <a:pt x="809" y="528"/>
                      </a:lnTo>
                      <a:lnTo>
                        <a:pt x="811" y="540"/>
                      </a:lnTo>
                      <a:lnTo>
                        <a:pt x="817" y="552"/>
                      </a:lnTo>
                      <a:lnTo>
                        <a:pt x="825" y="568"/>
                      </a:lnTo>
                      <a:lnTo>
                        <a:pt x="835" y="586"/>
                      </a:lnTo>
                      <a:lnTo>
                        <a:pt x="853" y="604"/>
                      </a:lnTo>
                      <a:lnTo>
                        <a:pt x="863" y="614"/>
                      </a:lnTo>
                      <a:lnTo>
                        <a:pt x="875" y="624"/>
                      </a:lnTo>
                      <a:lnTo>
                        <a:pt x="889" y="632"/>
                      </a:lnTo>
                      <a:lnTo>
                        <a:pt x="905" y="640"/>
                      </a:lnTo>
                      <a:lnTo>
                        <a:pt x="905" y="640"/>
                      </a:lnTo>
                      <a:lnTo>
                        <a:pt x="965" y="668"/>
                      </a:lnTo>
                      <a:lnTo>
                        <a:pt x="989" y="678"/>
                      </a:lnTo>
                      <a:lnTo>
                        <a:pt x="1015" y="686"/>
                      </a:lnTo>
                      <a:lnTo>
                        <a:pt x="1039" y="692"/>
                      </a:lnTo>
                      <a:lnTo>
                        <a:pt x="1065" y="694"/>
                      </a:lnTo>
                      <a:lnTo>
                        <a:pt x="1091" y="696"/>
                      </a:lnTo>
                      <a:lnTo>
                        <a:pt x="1121" y="696"/>
                      </a:lnTo>
                      <a:lnTo>
                        <a:pt x="1121" y="696"/>
                      </a:lnTo>
                      <a:lnTo>
                        <a:pt x="1155" y="692"/>
                      </a:lnTo>
                      <a:lnTo>
                        <a:pt x="1191" y="684"/>
                      </a:lnTo>
                      <a:lnTo>
                        <a:pt x="1227" y="674"/>
                      </a:lnTo>
                      <a:lnTo>
                        <a:pt x="1261" y="662"/>
                      </a:lnTo>
                      <a:lnTo>
                        <a:pt x="1315" y="642"/>
                      </a:lnTo>
                      <a:lnTo>
                        <a:pt x="1337" y="632"/>
                      </a:lnTo>
                      <a:lnTo>
                        <a:pt x="1337" y="632"/>
                      </a:lnTo>
                      <a:lnTo>
                        <a:pt x="1333" y="676"/>
                      </a:lnTo>
                      <a:lnTo>
                        <a:pt x="1327" y="774"/>
                      </a:lnTo>
                      <a:lnTo>
                        <a:pt x="1325" y="827"/>
                      </a:lnTo>
                      <a:lnTo>
                        <a:pt x="1323" y="873"/>
                      </a:lnTo>
                      <a:lnTo>
                        <a:pt x="1325" y="907"/>
                      </a:lnTo>
                      <a:lnTo>
                        <a:pt x="1327" y="917"/>
                      </a:lnTo>
                      <a:lnTo>
                        <a:pt x="1329" y="921"/>
                      </a:lnTo>
                      <a:lnTo>
                        <a:pt x="1329" y="921"/>
                      </a:lnTo>
                      <a:close/>
                    </a:path>
                  </a:pathLst>
                </a:custGeom>
                <a:solidFill>
                  <a:srgbClr val="81BDB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19">
                  <a:extLst>
                    <a:ext uri="{FF2B5EF4-FFF2-40B4-BE49-F238E27FC236}">
                      <a16:creationId xmlns:a16="http://schemas.microsoft.com/office/drawing/2014/main" id="{5CF96B1E-05E6-46F6-BE31-7A0916448C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2" y="2620"/>
                  <a:ext cx="114" cy="104"/>
                </a:xfrm>
                <a:custGeom>
                  <a:avLst/>
                  <a:gdLst>
                    <a:gd name="T0" fmla="*/ 98 w 114"/>
                    <a:gd name="T1" fmla="*/ 0 h 104"/>
                    <a:gd name="T2" fmla="*/ 98 w 114"/>
                    <a:gd name="T3" fmla="*/ 0 h 104"/>
                    <a:gd name="T4" fmla="*/ 84 w 114"/>
                    <a:gd name="T5" fmla="*/ 0 h 104"/>
                    <a:gd name="T6" fmla="*/ 70 w 114"/>
                    <a:gd name="T7" fmla="*/ 2 h 104"/>
                    <a:gd name="T8" fmla="*/ 54 w 114"/>
                    <a:gd name="T9" fmla="*/ 4 h 104"/>
                    <a:gd name="T10" fmla="*/ 36 w 114"/>
                    <a:gd name="T11" fmla="*/ 8 h 104"/>
                    <a:gd name="T12" fmla="*/ 20 w 114"/>
                    <a:gd name="T13" fmla="*/ 16 h 104"/>
                    <a:gd name="T14" fmla="*/ 14 w 114"/>
                    <a:gd name="T15" fmla="*/ 20 h 104"/>
                    <a:gd name="T16" fmla="*/ 8 w 114"/>
                    <a:gd name="T17" fmla="*/ 26 h 104"/>
                    <a:gd name="T18" fmla="*/ 4 w 114"/>
                    <a:gd name="T19" fmla="*/ 32 h 104"/>
                    <a:gd name="T20" fmla="*/ 2 w 114"/>
                    <a:gd name="T21" fmla="*/ 40 h 104"/>
                    <a:gd name="T22" fmla="*/ 2 w 114"/>
                    <a:gd name="T23" fmla="*/ 40 h 104"/>
                    <a:gd name="T24" fmla="*/ 0 w 114"/>
                    <a:gd name="T25" fmla="*/ 54 h 104"/>
                    <a:gd name="T26" fmla="*/ 2 w 114"/>
                    <a:gd name="T27" fmla="*/ 68 h 104"/>
                    <a:gd name="T28" fmla="*/ 6 w 114"/>
                    <a:gd name="T29" fmla="*/ 78 h 104"/>
                    <a:gd name="T30" fmla="*/ 12 w 114"/>
                    <a:gd name="T31" fmla="*/ 88 h 104"/>
                    <a:gd name="T32" fmla="*/ 22 w 114"/>
                    <a:gd name="T33" fmla="*/ 100 h 104"/>
                    <a:gd name="T34" fmla="*/ 26 w 114"/>
                    <a:gd name="T35" fmla="*/ 104 h 104"/>
                    <a:gd name="T36" fmla="*/ 26 w 114"/>
                    <a:gd name="T37" fmla="*/ 104 h 104"/>
                    <a:gd name="T38" fmla="*/ 28 w 114"/>
                    <a:gd name="T39" fmla="*/ 98 h 104"/>
                    <a:gd name="T40" fmla="*/ 32 w 114"/>
                    <a:gd name="T41" fmla="*/ 88 h 104"/>
                    <a:gd name="T42" fmla="*/ 36 w 114"/>
                    <a:gd name="T43" fmla="*/ 82 h 104"/>
                    <a:gd name="T44" fmla="*/ 42 w 114"/>
                    <a:gd name="T45" fmla="*/ 76 h 104"/>
                    <a:gd name="T46" fmla="*/ 48 w 114"/>
                    <a:gd name="T47" fmla="*/ 74 h 104"/>
                    <a:gd name="T48" fmla="*/ 58 w 114"/>
                    <a:gd name="T49" fmla="*/ 72 h 104"/>
                    <a:gd name="T50" fmla="*/ 58 w 114"/>
                    <a:gd name="T51" fmla="*/ 72 h 104"/>
                    <a:gd name="T52" fmla="*/ 78 w 114"/>
                    <a:gd name="T53" fmla="*/ 70 h 104"/>
                    <a:gd name="T54" fmla="*/ 96 w 114"/>
                    <a:gd name="T55" fmla="*/ 68 h 104"/>
                    <a:gd name="T56" fmla="*/ 114 w 114"/>
                    <a:gd name="T57" fmla="*/ 64 h 104"/>
                    <a:gd name="T58" fmla="*/ 98 w 114"/>
                    <a:gd name="T5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14" h="104">
                      <a:moveTo>
                        <a:pt x="98" y="0"/>
                      </a:moveTo>
                      <a:lnTo>
                        <a:pt x="98" y="0"/>
                      </a:lnTo>
                      <a:lnTo>
                        <a:pt x="84" y="0"/>
                      </a:lnTo>
                      <a:lnTo>
                        <a:pt x="70" y="2"/>
                      </a:lnTo>
                      <a:lnTo>
                        <a:pt x="54" y="4"/>
                      </a:lnTo>
                      <a:lnTo>
                        <a:pt x="36" y="8"/>
                      </a:lnTo>
                      <a:lnTo>
                        <a:pt x="20" y="16"/>
                      </a:lnTo>
                      <a:lnTo>
                        <a:pt x="14" y="20"/>
                      </a:lnTo>
                      <a:lnTo>
                        <a:pt x="8" y="26"/>
                      </a:lnTo>
                      <a:lnTo>
                        <a:pt x="4" y="32"/>
                      </a:lnTo>
                      <a:lnTo>
                        <a:pt x="2" y="40"/>
                      </a:lnTo>
                      <a:lnTo>
                        <a:pt x="2" y="40"/>
                      </a:lnTo>
                      <a:lnTo>
                        <a:pt x="0" y="54"/>
                      </a:lnTo>
                      <a:lnTo>
                        <a:pt x="2" y="68"/>
                      </a:lnTo>
                      <a:lnTo>
                        <a:pt x="6" y="78"/>
                      </a:lnTo>
                      <a:lnTo>
                        <a:pt x="12" y="88"/>
                      </a:lnTo>
                      <a:lnTo>
                        <a:pt x="22" y="100"/>
                      </a:lnTo>
                      <a:lnTo>
                        <a:pt x="26" y="104"/>
                      </a:lnTo>
                      <a:lnTo>
                        <a:pt x="26" y="104"/>
                      </a:lnTo>
                      <a:lnTo>
                        <a:pt x="28" y="98"/>
                      </a:lnTo>
                      <a:lnTo>
                        <a:pt x="32" y="88"/>
                      </a:lnTo>
                      <a:lnTo>
                        <a:pt x="36" y="82"/>
                      </a:lnTo>
                      <a:lnTo>
                        <a:pt x="42" y="76"/>
                      </a:lnTo>
                      <a:lnTo>
                        <a:pt x="48" y="74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78" y="70"/>
                      </a:lnTo>
                      <a:lnTo>
                        <a:pt x="96" y="68"/>
                      </a:lnTo>
                      <a:lnTo>
                        <a:pt x="114" y="64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20">
                  <a:extLst>
                    <a:ext uri="{FF2B5EF4-FFF2-40B4-BE49-F238E27FC236}">
                      <a16:creationId xmlns:a16="http://schemas.microsoft.com/office/drawing/2014/main" id="{47BE5BAA-36FF-47FE-9435-C71424D32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2" y="2732"/>
                  <a:ext cx="94" cy="136"/>
                </a:xfrm>
                <a:custGeom>
                  <a:avLst/>
                  <a:gdLst>
                    <a:gd name="T0" fmla="*/ 60 w 94"/>
                    <a:gd name="T1" fmla="*/ 0 h 136"/>
                    <a:gd name="T2" fmla="*/ 60 w 94"/>
                    <a:gd name="T3" fmla="*/ 0 h 136"/>
                    <a:gd name="T4" fmla="*/ 52 w 94"/>
                    <a:gd name="T5" fmla="*/ 2 h 136"/>
                    <a:gd name="T6" fmla="*/ 36 w 94"/>
                    <a:gd name="T7" fmla="*/ 10 h 136"/>
                    <a:gd name="T8" fmla="*/ 26 w 94"/>
                    <a:gd name="T9" fmla="*/ 16 h 136"/>
                    <a:gd name="T10" fmla="*/ 16 w 94"/>
                    <a:gd name="T11" fmla="*/ 24 h 136"/>
                    <a:gd name="T12" fmla="*/ 8 w 94"/>
                    <a:gd name="T13" fmla="*/ 32 h 136"/>
                    <a:gd name="T14" fmla="*/ 4 w 94"/>
                    <a:gd name="T15" fmla="*/ 40 h 136"/>
                    <a:gd name="T16" fmla="*/ 4 w 94"/>
                    <a:gd name="T17" fmla="*/ 40 h 136"/>
                    <a:gd name="T18" fmla="*/ 2 w 94"/>
                    <a:gd name="T19" fmla="*/ 50 h 136"/>
                    <a:gd name="T20" fmla="*/ 0 w 94"/>
                    <a:gd name="T21" fmla="*/ 60 h 136"/>
                    <a:gd name="T22" fmla="*/ 2 w 94"/>
                    <a:gd name="T23" fmla="*/ 80 h 136"/>
                    <a:gd name="T24" fmla="*/ 4 w 94"/>
                    <a:gd name="T25" fmla="*/ 104 h 136"/>
                    <a:gd name="T26" fmla="*/ 44 w 94"/>
                    <a:gd name="T27" fmla="*/ 136 h 136"/>
                    <a:gd name="T28" fmla="*/ 44 w 94"/>
                    <a:gd name="T29" fmla="*/ 136 h 136"/>
                    <a:gd name="T30" fmla="*/ 40 w 94"/>
                    <a:gd name="T31" fmla="*/ 128 h 136"/>
                    <a:gd name="T32" fmla="*/ 36 w 94"/>
                    <a:gd name="T33" fmla="*/ 106 h 136"/>
                    <a:gd name="T34" fmla="*/ 36 w 94"/>
                    <a:gd name="T35" fmla="*/ 96 h 136"/>
                    <a:gd name="T36" fmla="*/ 38 w 94"/>
                    <a:gd name="T37" fmla="*/ 86 h 136"/>
                    <a:gd name="T38" fmla="*/ 40 w 94"/>
                    <a:gd name="T39" fmla="*/ 80 h 136"/>
                    <a:gd name="T40" fmla="*/ 42 w 94"/>
                    <a:gd name="T41" fmla="*/ 78 h 136"/>
                    <a:gd name="T42" fmla="*/ 46 w 94"/>
                    <a:gd name="T43" fmla="*/ 74 h 136"/>
                    <a:gd name="T44" fmla="*/ 52 w 94"/>
                    <a:gd name="T45" fmla="*/ 72 h 136"/>
                    <a:gd name="T46" fmla="*/ 52 w 94"/>
                    <a:gd name="T47" fmla="*/ 72 h 136"/>
                    <a:gd name="T48" fmla="*/ 86 w 94"/>
                    <a:gd name="T49" fmla="*/ 64 h 136"/>
                    <a:gd name="T50" fmla="*/ 92 w 94"/>
                    <a:gd name="T51" fmla="*/ 60 h 136"/>
                    <a:gd name="T52" fmla="*/ 94 w 94"/>
                    <a:gd name="T53" fmla="*/ 58 h 136"/>
                    <a:gd name="T54" fmla="*/ 92 w 94"/>
                    <a:gd name="T55" fmla="*/ 56 h 136"/>
                    <a:gd name="T56" fmla="*/ 92 w 94"/>
                    <a:gd name="T57" fmla="*/ 56 h 136"/>
                    <a:gd name="T58" fmla="*/ 60 w 94"/>
                    <a:gd name="T59" fmla="*/ 0 h 136"/>
                    <a:gd name="T60" fmla="*/ 60 w 94"/>
                    <a:gd name="T61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4" h="136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52" y="2"/>
                      </a:lnTo>
                      <a:lnTo>
                        <a:pt x="36" y="10"/>
                      </a:lnTo>
                      <a:lnTo>
                        <a:pt x="26" y="16"/>
                      </a:lnTo>
                      <a:lnTo>
                        <a:pt x="16" y="24"/>
                      </a:lnTo>
                      <a:lnTo>
                        <a:pt x="8" y="32"/>
                      </a:lnTo>
                      <a:lnTo>
                        <a:pt x="4" y="40"/>
                      </a:lnTo>
                      <a:lnTo>
                        <a:pt x="4" y="40"/>
                      </a:lnTo>
                      <a:lnTo>
                        <a:pt x="2" y="50"/>
                      </a:lnTo>
                      <a:lnTo>
                        <a:pt x="0" y="60"/>
                      </a:lnTo>
                      <a:lnTo>
                        <a:pt x="2" y="80"/>
                      </a:lnTo>
                      <a:lnTo>
                        <a:pt x="4" y="104"/>
                      </a:lnTo>
                      <a:lnTo>
                        <a:pt x="44" y="136"/>
                      </a:lnTo>
                      <a:lnTo>
                        <a:pt x="44" y="136"/>
                      </a:lnTo>
                      <a:lnTo>
                        <a:pt x="40" y="128"/>
                      </a:lnTo>
                      <a:lnTo>
                        <a:pt x="36" y="106"/>
                      </a:lnTo>
                      <a:lnTo>
                        <a:pt x="36" y="96"/>
                      </a:lnTo>
                      <a:lnTo>
                        <a:pt x="38" y="86"/>
                      </a:lnTo>
                      <a:lnTo>
                        <a:pt x="40" y="80"/>
                      </a:lnTo>
                      <a:lnTo>
                        <a:pt x="42" y="78"/>
                      </a:lnTo>
                      <a:lnTo>
                        <a:pt x="46" y="74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86" y="64"/>
                      </a:lnTo>
                      <a:lnTo>
                        <a:pt x="92" y="60"/>
                      </a:lnTo>
                      <a:lnTo>
                        <a:pt x="94" y="58"/>
                      </a:lnTo>
                      <a:lnTo>
                        <a:pt x="92" y="56"/>
                      </a:lnTo>
                      <a:lnTo>
                        <a:pt x="92" y="56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21">
                  <a:extLst>
                    <a:ext uri="{FF2B5EF4-FFF2-40B4-BE49-F238E27FC236}">
                      <a16:creationId xmlns:a16="http://schemas.microsoft.com/office/drawing/2014/main" id="{A05F426E-3754-49EE-B452-C95B9A9B8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4" y="2684"/>
                  <a:ext cx="122" cy="152"/>
                </a:xfrm>
                <a:custGeom>
                  <a:avLst/>
                  <a:gdLst>
                    <a:gd name="T0" fmla="*/ 48 w 122"/>
                    <a:gd name="T1" fmla="*/ 0 h 152"/>
                    <a:gd name="T2" fmla="*/ 0 w 122"/>
                    <a:gd name="T3" fmla="*/ 32 h 152"/>
                    <a:gd name="T4" fmla="*/ 0 w 122"/>
                    <a:gd name="T5" fmla="*/ 32 h 152"/>
                    <a:gd name="T6" fmla="*/ 10 w 122"/>
                    <a:gd name="T7" fmla="*/ 36 h 152"/>
                    <a:gd name="T8" fmla="*/ 32 w 122"/>
                    <a:gd name="T9" fmla="*/ 48 h 152"/>
                    <a:gd name="T10" fmla="*/ 44 w 122"/>
                    <a:gd name="T11" fmla="*/ 56 h 152"/>
                    <a:gd name="T12" fmla="*/ 56 w 122"/>
                    <a:gd name="T13" fmla="*/ 64 h 152"/>
                    <a:gd name="T14" fmla="*/ 62 w 122"/>
                    <a:gd name="T15" fmla="*/ 76 h 152"/>
                    <a:gd name="T16" fmla="*/ 64 w 122"/>
                    <a:gd name="T17" fmla="*/ 82 h 152"/>
                    <a:gd name="T18" fmla="*/ 64 w 122"/>
                    <a:gd name="T19" fmla="*/ 88 h 152"/>
                    <a:gd name="T20" fmla="*/ 64 w 122"/>
                    <a:gd name="T21" fmla="*/ 88 h 152"/>
                    <a:gd name="T22" fmla="*/ 62 w 122"/>
                    <a:gd name="T23" fmla="*/ 100 h 152"/>
                    <a:gd name="T24" fmla="*/ 56 w 122"/>
                    <a:gd name="T25" fmla="*/ 112 h 152"/>
                    <a:gd name="T26" fmla="*/ 50 w 122"/>
                    <a:gd name="T27" fmla="*/ 124 h 152"/>
                    <a:gd name="T28" fmla="*/ 44 w 122"/>
                    <a:gd name="T29" fmla="*/ 134 h 152"/>
                    <a:gd name="T30" fmla="*/ 34 w 122"/>
                    <a:gd name="T31" fmla="*/ 148 h 152"/>
                    <a:gd name="T32" fmla="*/ 30 w 122"/>
                    <a:gd name="T33" fmla="*/ 152 h 152"/>
                    <a:gd name="T34" fmla="*/ 32 w 122"/>
                    <a:gd name="T35" fmla="*/ 152 h 152"/>
                    <a:gd name="T36" fmla="*/ 32 w 122"/>
                    <a:gd name="T37" fmla="*/ 152 h 152"/>
                    <a:gd name="T38" fmla="*/ 46 w 122"/>
                    <a:gd name="T39" fmla="*/ 150 h 152"/>
                    <a:gd name="T40" fmla="*/ 56 w 122"/>
                    <a:gd name="T41" fmla="*/ 148 h 152"/>
                    <a:gd name="T42" fmla="*/ 68 w 122"/>
                    <a:gd name="T43" fmla="*/ 146 h 152"/>
                    <a:gd name="T44" fmla="*/ 78 w 122"/>
                    <a:gd name="T45" fmla="*/ 140 h 152"/>
                    <a:gd name="T46" fmla="*/ 90 w 122"/>
                    <a:gd name="T47" fmla="*/ 132 h 152"/>
                    <a:gd name="T48" fmla="*/ 98 w 122"/>
                    <a:gd name="T49" fmla="*/ 120 h 152"/>
                    <a:gd name="T50" fmla="*/ 102 w 122"/>
                    <a:gd name="T51" fmla="*/ 112 h 152"/>
                    <a:gd name="T52" fmla="*/ 104 w 122"/>
                    <a:gd name="T53" fmla="*/ 104 h 152"/>
                    <a:gd name="T54" fmla="*/ 104 w 122"/>
                    <a:gd name="T55" fmla="*/ 104 h 152"/>
                    <a:gd name="T56" fmla="*/ 108 w 122"/>
                    <a:gd name="T57" fmla="*/ 88 h 152"/>
                    <a:gd name="T58" fmla="*/ 114 w 122"/>
                    <a:gd name="T59" fmla="*/ 78 h 152"/>
                    <a:gd name="T60" fmla="*/ 120 w 122"/>
                    <a:gd name="T61" fmla="*/ 66 h 152"/>
                    <a:gd name="T62" fmla="*/ 122 w 122"/>
                    <a:gd name="T63" fmla="*/ 64 h 152"/>
                    <a:gd name="T64" fmla="*/ 122 w 122"/>
                    <a:gd name="T65" fmla="*/ 60 h 152"/>
                    <a:gd name="T66" fmla="*/ 112 w 122"/>
                    <a:gd name="T67" fmla="*/ 48 h 152"/>
                    <a:gd name="T68" fmla="*/ 112 w 122"/>
                    <a:gd name="T69" fmla="*/ 48 h 152"/>
                    <a:gd name="T70" fmla="*/ 92 w 122"/>
                    <a:gd name="T71" fmla="*/ 30 h 152"/>
                    <a:gd name="T72" fmla="*/ 72 w 122"/>
                    <a:gd name="T73" fmla="*/ 14 h 152"/>
                    <a:gd name="T74" fmla="*/ 48 w 122"/>
                    <a:gd name="T75" fmla="*/ 0 h 152"/>
                    <a:gd name="T76" fmla="*/ 48 w 122"/>
                    <a:gd name="T7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2" h="152">
                      <a:moveTo>
                        <a:pt x="48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10" y="36"/>
                      </a:lnTo>
                      <a:lnTo>
                        <a:pt x="32" y="48"/>
                      </a:lnTo>
                      <a:lnTo>
                        <a:pt x="44" y="56"/>
                      </a:lnTo>
                      <a:lnTo>
                        <a:pt x="56" y="64"/>
                      </a:lnTo>
                      <a:lnTo>
                        <a:pt x="62" y="76"/>
                      </a:lnTo>
                      <a:lnTo>
                        <a:pt x="64" y="82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62" y="100"/>
                      </a:lnTo>
                      <a:lnTo>
                        <a:pt x="56" y="112"/>
                      </a:lnTo>
                      <a:lnTo>
                        <a:pt x="50" y="124"/>
                      </a:lnTo>
                      <a:lnTo>
                        <a:pt x="44" y="134"/>
                      </a:lnTo>
                      <a:lnTo>
                        <a:pt x="34" y="148"/>
                      </a:lnTo>
                      <a:lnTo>
                        <a:pt x="30" y="152"/>
                      </a:lnTo>
                      <a:lnTo>
                        <a:pt x="32" y="152"/>
                      </a:lnTo>
                      <a:lnTo>
                        <a:pt x="32" y="152"/>
                      </a:lnTo>
                      <a:lnTo>
                        <a:pt x="46" y="150"/>
                      </a:lnTo>
                      <a:lnTo>
                        <a:pt x="56" y="148"/>
                      </a:lnTo>
                      <a:lnTo>
                        <a:pt x="68" y="146"/>
                      </a:lnTo>
                      <a:lnTo>
                        <a:pt x="78" y="140"/>
                      </a:lnTo>
                      <a:lnTo>
                        <a:pt x="90" y="132"/>
                      </a:lnTo>
                      <a:lnTo>
                        <a:pt x="98" y="120"/>
                      </a:lnTo>
                      <a:lnTo>
                        <a:pt x="102" y="112"/>
                      </a:lnTo>
                      <a:lnTo>
                        <a:pt x="104" y="104"/>
                      </a:lnTo>
                      <a:lnTo>
                        <a:pt x="104" y="104"/>
                      </a:lnTo>
                      <a:lnTo>
                        <a:pt x="108" y="88"/>
                      </a:lnTo>
                      <a:lnTo>
                        <a:pt x="114" y="78"/>
                      </a:lnTo>
                      <a:lnTo>
                        <a:pt x="120" y="66"/>
                      </a:lnTo>
                      <a:lnTo>
                        <a:pt x="122" y="64"/>
                      </a:lnTo>
                      <a:lnTo>
                        <a:pt x="122" y="60"/>
                      </a:ln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92" y="30"/>
                      </a:lnTo>
                      <a:lnTo>
                        <a:pt x="72" y="14"/>
                      </a:lnTo>
                      <a:lnTo>
                        <a:pt x="48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22">
                  <a:extLst>
                    <a:ext uri="{FF2B5EF4-FFF2-40B4-BE49-F238E27FC236}">
                      <a16:creationId xmlns:a16="http://schemas.microsoft.com/office/drawing/2014/main" id="{75CF244A-A4D3-4A44-A2BA-DCAA08902C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8" y="2484"/>
                  <a:ext cx="574" cy="312"/>
                </a:xfrm>
                <a:custGeom>
                  <a:avLst/>
                  <a:gdLst>
                    <a:gd name="T0" fmla="*/ 236 w 574"/>
                    <a:gd name="T1" fmla="*/ 12 h 312"/>
                    <a:gd name="T2" fmla="*/ 224 w 574"/>
                    <a:gd name="T3" fmla="*/ 64 h 312"/>
                    <a:gd name="T4" fmla="*/ 212 w 574"/>
                    <a:gd name="T5" fmla="*/ 80 h 312"/>
                    <a:gd name="T6" fmla="*/ 164 w 574"/>
                    <a:gd name="T7" fmla="*/ 100 h 312"/>
                    <a:gd name="T8" fmla="*/ 116 w 574"/>
                    <a:gd name="T9" fmla="*/ 112 h 312"/>
                    <a:gd name="T10" fmla="*/ 80 w 574"/>
                    <a:gd name="T11" fmla="*/ 104 h 312"/>
                    <a:gd name="T12" fmla="*/ 54 w 574"/>
                    <a:gd name="T13" fmla="*/ 102 h 312"/>
                    <a:gd name="T14" fmla="*/ 28 w 574"/>
                    <a:gd name="T15" fmla="*/ 110 h 312"/>
                    <a:gd name="T16" fmla="*/ 6 w 574"/>
                    <a:gd name="T17" fmla="*/ 124 h 312"/>
                    <a:gd name="T18" fmla="*/ 4 w 574"/>
                    <a:gd name="T19" fmla="*/ 136 h 312"/>
                    <a:gd name="T20" fmla="*/ 0 w 574"/>
                    <a:gd name="T21" fmla="*/ 182 h 312"/>
                    <a:gd name="T22" fmla="*/ 12 w 574"/>
                    <a:gd name="T23" fmla="*/ 200 h 312"/>
                    <a:gd name="T24" fmla="*/ 52 w 574"/>
                    <a:gd name="T25" fmla="*/ 248 h 312"/>
                    <a:gd name="T26" fmla="*/ 64 w 574"/>
                    <a:gd name="T27" fmla="*/ 274 h 312"/>
                    <a:gd name="T28" fmla="*/ 88 w 574"/>
                    <a:gd name="T29" fmla="*/ 300 h 312"/>
                    <a:gd name="T30" fmla="*/ 126 w 574"/>
                    <a:gd name="T31" fmla="*/ 308 h 312"/>
                    <a:gd name="T32" fmla="*/ 166 w 574"/>
                    <a:gd name="T33" fmla="*/ 312 h 312"/>
                    <a:gd name="T34" fmla="*/ 172 w 574"/>
                    <a:gd name="T35" fmla="*/ 304 h 312"/>
                    <a:gd name="T36" fmla="*/ 184 w 574"/>
                    <a:gd name="T37" fmla="*/ 256 h 312"/>
                    <a:gd name="T38" fmla="*/ 204 w 574"/>
                    <a:gd name="T39" fmla="*/ 220 h 312"/>
                    <a:gd name="T40" fmla="*/ 218 w 574"/>
                    <a:gd name="T41" fmla="*/ 214 h 312"/>
                    <a:gd name="T42" fmla="*/ 224 w 574"/>
                    <a:gd name="T43" fmla="*/ 200 h 312"/>
                    <a:gd name="T44" fmla="*/ 252 w 574"/>
                    <a:gd name="T45" fmla="*/ 208 h 312"/>
                    <a:gd name="T46" fmla="*/ 286 w 574"/>
                    <a:gd name="T47" fmla="*/ 218 h 312"/>
                    <a:gd name="T48" fmla="*/ 328 w 574"/>
                    <a:gd name="T49" fmla="*/ 222 h 312"/>
                    <a:gd name="T50" fmla="*/ 356 w 574"/>
                    <a:gd name="T51" fmla="*/ 216 h 312"/>
                    <a:gd name="T52" fmla="*/ 378 w 574"/>
                    <a:gd name="T53" fmla="*/ 208 h 312"/>
                    <a:gd name="T54" fmla="*/ 398 w 574"/>
                    <a:gd name="T55" fmla="*/ 208 h 312"/>
                    <a:gd name="T56" fmla="*/ 398 w 574"/>
                    <a:gd name="T57" fmla="*/ 216 h 312"/>
                    <a:gd name="T58" fmla="*/ 422 w 574"/>
                    <a:gd name="T59" fmla="*/ 236 h 312"/>
                    <a:gd name="T60" fmla="*/ 456 w 574"/>
                    <a:gd name="T61" fmla="*/ 254 h 312"/>
                    <a:gd name="T62" fmla="*/ 492 w 574"/>
                    <a:gd name="T63" fmla="*/ 258 h 312"/>
                    <a:gd name="T64" fmla="*/ 530 w 574"/>
                    <a:gd name="T65" fmla="*/ 244 h 312"/>
                    <a:gd name="T66" fmla="*/ 564 w 574"/>
                    <a:gd name="T67" fmla="*/ 216 h 312"/>
                    <a:gd name="T68" fmla="*/ 572 w 574"/>
                    <a:gd name="T69" fmla="*/ 196 h 312"/>
                    <a:gd name="T70" fmla="*/ 570 w 574"/>
                    <a:gd name="T71" fmla="*/ 174 h 312"/>
                    <a:gd name="T72" fmla="*/ 558 w 574"/>
                    <a:gd name="T73" fmla="*/ 166 h 312"/>
                    <a:gd name="T74" fmla="*/ 544 w 574"/>
                    <a:gd name="T75" fmla="*/ 170 h 312"/>
                    <a:gd name="T76" fmla="*/ 508 w 574"/>
                    <a:gd name="T77" fmla="*/ 160 h 312"/>
                    <a:gd name="T78" fmla="*/ 476 w 574"/>
                    <a:gd name="T79" fmla="*/ 144 h 312"/>
                    <a:gd name="T80" fmla="*/ 428 w 574"/>
                    <a:gd name="T81" fmla="*/ 112 h 312"/>
                    <a:gd name="T82" fmla="*/ 382 w 574"/>
                    <a:gd name="T83" fmla="*/ 86 h 312"/>
                    <a:gd name="T84" fmla="*/ 348 w 574"/>
                    <a:gd name="T85" fmla="*/ 56 h 312"/>
                    <a:gd name="T86" fmla="*/ 324 w 574"/>
                    <a:gd name="T87" fmla="*/ 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74" h="312">
                      <a:moveTo>
                        <a:pt x="236" y="0"/>
                      </a:moveTo>
                      <a:lnTo>
                        <a:pt x="236" y="0"/>
                      </a:lnTo>
                      <a:lnTo>
                        <a:pt x="236" y="12"/>
                      </a:lnTo>
                      <a:lnTo>
                        <a:pt x="232" y="36"/>
                      </a:lnTo>
                      <a:lnTo>
                        <a:pt x="228" y="50"/>
                      </a:lnTo>
                      <a:lnTo>
                        <a:pt x="224" y="64"/>
                      </a:lnTo>
                      <a:lnTo>
                        <a:pt x="220" y="74"/>
                      </a:lnTo>
                      <a:lnTo>
                        <a:pt x="216" y="78"/>
                      </a:lnTo>
                      <a:lnTo>
                        <a:pt x="212" y="80"/>
                      </a:lnTo>
                      <a:lnTo>
                        <a:pt x="212" y="80"/>
                      </a:lnTo>
                      <a:lnTo>
                        <a:pt x="192" y="90"/>
                      </a:lnTo>
                      <a:lnTo>
                        <a:pt x="164" y="100"/>
                      </a:lnTo>
                      <a:lnTo>
                        <a:pt x="138" y="110"/>
                      </a:lnTo>
                      <a:lnTo>
                        <a:pt x="126" y="112"/>
                      </a:lnTo>
                      <a:lnTo>
                        <a:pt x="116" y="112"/>
                      </a:lnTo>
                      <a:lnTo>
                        <a:pt x="116" y="112"/>
                      </a:lnTo>
                      <a:lnTo>
                        <a:pt x="98" y="108"/>
                      </a:lnTo>
                      <a:lnTo>
                        <a:pt x="80" y="104"/>
                      </a:lnTo>
                      <a:lnTo>
                        <a:pt x="72" y="102"/>
                      </a:lnTo>
                      <a:lnTo>
                        <a:pt x="62" y="100"/>
                      </a:lnTo>
                      <a:lnTo>
                        <a:pt x="54" y="102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28" y="110"/>
                      </a:lnTo>
                      <a:lnTo>
                        <a:pt x="16" y="116"/>
                      </a:lnTo>
                      <a:lnTo>
                        <a:pt x="10" y="120"/>
                      </a:lnTo>
                      <a:lnTo>
                        <a:pt x="6" y="124"/>
                      </a:lnTo>
                      <a:lnTo>
                        <a:pt x="4" y="130"/>
                      </a:lnTo>
                      <a:lnTo>
                        <a:pt x="4" y="136"/>
                      </a:lnTo>
                      <a:lnTo>
                        <a:pt x="4" y="136"/>
                      </a:lnTo>
                      <a:lnTo>
                        <a:pt x="2" y="152"/>
                      </a:lnTo>
                      <a:lnTo>
                        <a:pt x="0" y="172"/>
                      </a:lnTo>
                      <a:lnTo>
                        <a:pt x="0" y="182"/>
                      </a:lnTo>
                      <a:lnTo>
                        <a:pt x="2" y="190"/>
                      </a:lnTo>
                      <a:lnTo>
                        <a:pt x="6" y="196"/>
                      </a:lnTo>
                      <a:lnTo>
                        <a:pt x="12" y="200"/>
                      </a:lnTo>
                      <a:lnTo>
                        <a:pt x="12" y="200"/>
                      </a:lnTo>
                      <a:lnTo>
                        <a:pt x="52" y="216"/>
                      </a:lnTo>
                      <a:lnTo>
                        <a:pt x="52" y="248"/>
                      </a:lnTo>
                      <a:lnTo>
                        <a:pt x="52" y="248"/>
                      </a:lnTo>
                      <a:lnTo>
                        <a:pt x="54" y="256"/>
                      </a:lnTo>
                      <a:lnTo>
                        <a:pt x="64" y="274"/>
                      </a:lnTo>
                      <a:lnTo>
                        <a:pt x="70" y="284"/>
                      </a:lnTo>
                      <a:lnTo>
                        <a:pt x="78" y="292"/>
                      </a:lnTo>
                      <a:lnTo>
                        <a:pt x="88" y="300"/>
                      </a:lnTo>
                      <a:lnTo>
                        <a:pt x="100" y="304"/>
                      </a:lnTo>
                      <a:lnTo>
                        <a:pt x="100" y="304"/>
                      </a:lnTo>
                      <a:lnTo>
                        <a:pt x="126" y="308"/>
                      </a:lnTo>
                      <a:lnTo>
                        <a:pt x="150" y="312"/>
                      </a:lnTo>
                      <a:lnTo>
                        <a:pt x="160" y="312"/>
                      </a:lnTo>
                      <a:lnTo>
                        <a:pt x="166" y="312"/>
                      </a:lnTo>
                      <a:lnTo>
                        <a:pt x="172" y="308"/>
                      </a:lnTo>
                      <a:lnTo>
                        <a:pt x="172" y="304"/>
                      </a:lnTo>
                      <a:lnTo>
                        <a:pt x="172" y="304"/>
                      </a:lnTo>
                      <a:lnTo>
                        <a:pt x="172" y="296"/>
                      </a:lnTo>
                      <a:lnTo>
                        <a:pt x="174" y="284"/>
                      </a:lnTo>
                      <a:lnTo>
                        <a:pt x="184" y="256"/>
                      </a:lnTo>
                      <a:lnTo>
                        <a:pt x="190" y="242"/>
                      </a:lnTo>
                      <a:lnTo>
                        <a:pt x="198" y="230"/>
                      </a:lnTo>
                      <a:lnTo>
                        <a:pt x="204" y="220"/>
                      </a:lnTo>
                      <a:lnTo>
                        <a:pt x="212" y="216"/>
                      </a:lnTo>
                      <a:lnTo>
                        <a:pt x="212" y="216"/>
                      </a:lnTo>
                      <a:lnTo>
                        <a:pt x="218" y="214"/>
                      </a:lnTo>
                      <a:lnTo>
                        <a:pt x="220" y="210"/>
                      </a:lnTo>
                      <a:lnTo>
                        <a:pt x="220" y="202"/>
                      </a:lnTo>
                      <a:lnTo>
                        <a:pt x="224" y="200"/>
                      </a:lnTo>
                      <a:lnTo>
                        <a:pt x="228" y="200"/>
                      </a:lnTo>
                      <a:lnTo>
                        <a:pt x="238" y="202"/>
                      </a:lnTo>
                      <a:lnTo>
                        <a:pt x="252" y="208"/>
                      </a:lnTo>
                      <a:lnTo>
                        <a:pt x="252" y="208"/>
                      </a:lnTo>
                      <a:lnTo>
                        <a:pt x="270" y="214"/>
                      </a:lnTo>
                      <a:lnTo>
                        <a:pt x="286" y="218"/>
                      </a:lnTo>
                      <a:lnTo>
                        <a:pt x="302" y="220"/>
                      </a:lnTo>
                      <a:lnTo>
                        <a:pt x="316" y="222"/>
                      </a:lnTo>
                      <a:lnTo>
                        <a:pt x="328" y="222"/>
                      </a:lnTo>
                      <a:lnTo>
                        <a:pt x="340" y="220"/>
                      </a:lnTo>
                      <a:lnTo>
                        <a:pt x="348" y="218"/>
                      </a:lnTo>
                      <a:lnTo>
                        <a:pt x="356" y="216"/>
                      </a:lnTo>
                      <a:lnTo>
                        <a:pt x="356" y="216"/>
                      </a:lnTo>
                      <a:lnTo>
                        <a:pt x="368" y="212"/>
                      </a:lnTo>
                      <a:lnTo>
                        <a:pt x="378" y="208"/>
                      </a:lnTo>
                      <a:lnTo>
                        <a:pt x="396" y="208"/>
                      </a:lnTo>
                      <a:lnTo>
                        <a:pt x="396" y="208"/>
                      </a:lnTo>
                      <a:lnTo>
                        <a:pt x="398" y="208"/>
                      </a:lnTo>
                      <a:lnTo>
                        <a:pt x="398" y="210"/>
                      </a:lnTo>
                      <a:lnTo>
                        <a:pt x="398" y="212"/>
                      </a:lnTo>
                      <a:lnTo>
                        <a:pt x="398" y="216"/>
                      </a:lnTo>
                      <a:lnTo>
                        <a:pt x="402" y="220"/>
                      </a:lnTo>
                      <a:lnTo>
                        <a:pt x="408" y="228"/>
                      </a:lnTo>
                      <a:lnTo>
                        <a:pt x="422" y="236"/>
                      </a:lnTo>
                      <a:lnTo>
                        <a:pt x="444" y="248"/>
                      </a:lnTo>
                      <a:lnTo>
                        <a:pt x="444" y="248"/>
                      </a:lnTo>
                      <a:lnTo>
                        <a:pt x="456" y="254"/>
                      </a:lnTo>
                      <a:lnTo>
                        <a:pt x="470" y="256"/>
                      </a:lnTo>
                      <a:lnTo>
                        <a:pt x="480" y="258"/>
                      </a:lnTo>
                      <a:lnTo>
                        <a:pt x="492" y="258"/>
                      </a:lnTo>
                      <a:lnTo>
                        <a:pt x="502" y="256"/>
                      </a:lnTo>
                      <a:lnTo>
                        <a:pt x="512" y="254"/>
                      </a:lnTo>
                      <a:lnTo>
                        <a:pt x="530" y="244"/>
                      </a:lnTo>
                      <a:lnTo>
                        <a:pt x="544" y="236"/>
                      </a:lnTo>
                      <a:lnTo>
                        <a:pt x="556" y="226"/>
                      </a:lnTo>
                      <a:lnTo>
                        <a:pt x="564" y="216"/>
                      </a:lnTo>
                      <a:lnTo>
                        <a:pt x="564" y="216"/>
                      </a:lnTo>
                      <a:lnTo>
                        <a:pt x="568" y="210"/>
                      </a:lnTo>
                      <a:lnTo>
                        <a:pt x="572" y="196"/>
                      </a:lnTo>
                      <a:lnTo>
                        <a:pt x="574" y="188"/>
                      </a:lnTo>
                      <a:lnTo>
                        <a:pt x="574" y="180"/>
                      </a:lnTo>
                      <a:lnTo>
                        <a:pt x="570" y="174"/>
                      </a:lnTo>
                      <a:lnTo>
                        <a:pt x="564" y="168"/>
                      </a:lnTo>
                      <a:lnTo>
                        <a:pt x="564" y="168"/>
                      </a:lnTo>
                      <a:lnTo>
                        <a:pt x="558" y="166"/>
                      </a:lnTo>
                      <a:lnTo>
                        <a:pt x="554" y="166"/>
                      </a:lnTo>
                      <a:lnTo>
                        <a:pt x="548" y="168"/>
                      </a:lnTo>
                      <a:lnTo>
                        <a:pt x="544" y="170"/>
                      </a:lnTo>
                      <a:lnTo>
                        <a:pt x="536" y="168"/>
                      </a:lnTo>
                      <a:lnTo>
                        <a:pt x="524" y="166"/>
                      </a:lnTo>
                      <a:lnTo>
                        <a:pt x="508" y="160"/>
                      </a:lnTo>
                      <a:lnTo>
                        <a:pt x="508" y="160"/>
                      </a:lnTo>
                      <a:lnTo>
                        <a:pt x="490" y="152"/>
                      </a:lnTo>
                      <a:lnTo>
                        <a:pt x="476" y="144"/>
                      </a:lnTo>
                      <a:lnTo>
                        <a:pt x="456" y="132"/>
                      </a:lnTo>
                      <a:lnTo>
                        <a:pt x="444" y="120"/>
                      </a:lnTo>
                      <a:lnTo>
                        <a:pt x="428" y="112"/>
                      </a:lnTo>
                      <a:lnTo>
                        <a:pt x="428" y="112"/>
                      </a:lnTo>
                      <a:lnTo>
                        <a:pt x="406" y="102"/>
                      </a:lnTo>
                      <a:lnTo>
                        <a:pt x="382" y="86"/>
                      </a:lnTo>
                      <a:lnTo>
                        <a:pt x="360" y="72"/>
                      </a:lnTo>
                      <a:lnTo>
                        <a:pt x="352" y="64"/>
                      </a:lnTo>
                      <a:lnTo>
                        <a:pt x="348" y="56"/>
                      </a:lnTo>
                      <a:lnTo>
                        <a:pt x="348" y="56"/>
                      </a:lnTo>
                      <a:lnTo>
                        <a:pt x="334" y="26"/>
                      </a:lnTo>
                      <a:lnTo>
                        <a:pt x="324" y="8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23">
                  <a:extLst>
                    <a:ext uri="{FF2B5EF4-FFF2-40B4-BE49-F238E27FC236}">
                      <a16:creationId xmlns:a16="http://schemas.microsoft.com/office/drawing/2014/main" id="{F57C596B-5FCB-4AEB-8C85-1DF7AC6B2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8" y="367"/>
                  <a:ext cx="2215" cy="2221"/>
                </a:xfrm>
                <a:custGeom>
                  <a:avLst/>
                  <a:gdLst>
                    <a:gd name="T0" fmla="*/ 84 w 2215"/>
                    <a:gd name="T1" fmla="*/ 450 h 2221"/>
                    <a:gd name="T2" fmla="*/ 216 w 2215"/>
                    <a:gd name="T3" fmla="*/ 296 h 2221"/>
                    <a:gd name="T4" fmla="*/ 252 w 2215"/>
                    <a:gd name="T5" fmla="*/ 366 h 2221"/>
                    <a:gd name="T6" fmla="*/ 298 w 2215"/>
                    <a:gd name="T7" fmla="*/ 200 h 2221"/>
                    <a:gd name="T8" fmla="*/ 430 w 2215"/>
                    <a:gd name="T9" fmla="*/ 292 h 2221"/>
                    <a:gd name="T10" fmla="*/ 694 w 2215"/>
                    <a:gd name="T11" fmla="*/ 332 h 2221"/>
                    <a:gd name="T12" fmla="*/ 812 w 2215"/>
                    <a:gd name="T13" fmla="*/ 472 h 2221"/>
                    <a:gd name="T14" fmla="*/ 696 w 2215"/>
                    <a:gd name="T15" fmla="*/ 292 h 2221"/>
                    <a:gd name="T16" fmla="*/ 540 w 2215"/>
                    <a:gd name="T17" fmla="*/ 206 h 2221"/>
                    <a:gd name="T18" fmla="*/ 666 w 2215"/>
                    <a:gd name="T19" fmla="*/ 72 h 2221"/>
                    <a:gd name="T20" fmla="*/ 836 w 2215"/>
                    <a:gd name="T21" fmla="*/ 2 h 2221"/>
                    <a:gd name="T22" fmla="*/ 1356 w 2215"/>
                    <a:gd name="T23" fmla="*/ 126 h 2221"/>
                    <a:gd name="T24" fmla="*/ 1644 w 2215"/>
                    <a:gd name="T25" fmla="*/ 234 h 2221"/>
                    <a:gd name="T26" fmla="*/ 1933 w 2215"/>
                    <a:gd name="T27" fmla="*/ 622 h 2221"/>
                    <a:gd name="T28" fmla="*/ 2207 w 2215"/>
                    <a:gd name="T29" fmla="*/ 1079 h 2221"/>
                    <a:gd name="T30" fmla="*/ 2173 w 2215"/>
                    <a:gd name="T31" fmla="*/ 1147 h 2221"/>
                    <a:gd name="T32" fmla="*/ 2175 w 2215"/>
                    <a:gd name="T33" fmla="*/ 1533 h 2221"/>
                    <a:gd name="T34" fmla="*/ 2113 w 2215"/>
                    <a:gd name="T35" fmla="*/ 2045 h 2221"/>
                    <a:gd name="T36" fmla="*/ 2085 w 2215"/>
                    <a:gd name="T37" fmla="*/ 2141 h 2221"/>
                    <a:gd name="T38" fmla="*/ 2077 w 2215"/>
                    <a:gd name="T39" fmla="*/ 1873 h 2221"/>
                    <a:gd name="T40" fmla="*/ 1991 w 2215"/>
                    <a:gd name="T41" fmla="*/ 1333 h 2221"/>
                    <a:gd name="T42" fmla="*/ 1975 w 2215"/>
                    <a:gd name="T43" fmla="*/ 2037 h 2221"/>
                    <a:gd name="T44" fmla="*/ 1927 w 2215"/>
                    <a:gd name="T45" fmla="*/ 1693 h 2221"/>
                    <a:gd name="T46" fmla="*/ 1863 w 2215"/>
                    <a:gd name="T47" fmla="*/ 1537 h 2221"/>
                    <a:gd name="T48" fmla="*/ 1863 w 2215"/>
                    <a:gd name="T49" fmla="*/ 1803 h 2221"/>
                    <a:gd name="T50" fmla="*/ 1785 w 2215"/>
                    <a:gd name="T51" fmla="*/ 1423 h 2221"/>
                    <a:gd name="T52" fmla="*/ 1759 w 2215"/>
                    <a:gd name="T53" fmla="*/ 1621 h 2221"/>
                    <a:gd name="T54" fmla="*/ 1710 w 2215"/>
                    <a:gd name="T55" fmla="*/ 1573 h 2221"/>
                    <a:gd name="T56" fmla="*/ 1598 w 2215"/>
                    <a:gd name="T57" fmla="*/ 1357 h 2221"/>
                    <a:gd name="T58" fmla="*/ 1654 w 2215"/>
                    <a:gd name="T59" fmla="*/ 1627 h 2221"/>
                    <a:gd name="T60" fmla="*/ 1524 w 2215"/>
                    <a:gd name="T61" fmla="*/ 1385 h 2221"/>
                    <a:gd name="T62" fmla="*/ 1478 w 2215"/>
                    <a:gd name="T63" fmla="*/ 1453 h 2221"/>
                    <a:gd name="T64" fmla="*/ 1544 w 2215"/>
                    <a:gd name="T65" fmla="*/ 1599 h 2221"/>
                    <a:gd name="T66" fmla="*/ 1306 w 2215"/>
                    <a:gd name="T67" fmla="*/ 1365 h 2221"/>
                    <a:gd name="T68" fmla="*/ 1222 w 2215"/>
                    <a:gd name="T69" fmla="*/ 1453 h 2221"/>
                    <a:gd name="T70" fmla="*/ 1923 w 2215"/>
                    <a:gd name="T71" fmla="*/ 2085 h 2221"/>
                    <a:gd name="T72" fmla="*/ 1743 w 2215"/>
                    <a:gd name="T73" fmla="*/ 2155 h 2221"/>
                    <a:gd name="T74" fmla="*/ 1574 w 2215"/>
                    <a:gd name="T75" fmla="*/ 2181 h 2221"/>
                    <a:gd name="T76" fmla="*/ 1456 w 2215"/>
                    <a:gd name="T77" fmla="*/ 2187 h 2221"/>
                    <a:gd name="T78" fmla="*/ 1350 w 2215"/>
                    <a:gd name="T79" fmla="*/ 2197 h 2221"/>
                    <a:gd name="T80" fmla="*/ 1158 w 2215"/>
                    <a:gd name="T81" fmla="*/ 2109 h 2221"/>
                    <a:gd name="T82" fmla="*/ 1098 w 2215"/>
                    <a:gd name="T83" fmla="*/ 2211 h 2221"/>
                    <a:gd name="T84" fmla="*/ 982 w 2215"/>
                    <a:gd name="T85" fmla="*/ 2167 h 2221"/>
                    <a:gd name="T86" fmla="*/ 886 w 2215"/>
                    <a:gd name="T87" fmla="*/ 2035 h 2221"/>
                    <a:gd name="T88" fmla="*/ 710 w 2215"/>
                    <a:gd name="T89" fmla="*/ 1861 h 2221"/>
                    <a:gd name="T90" fmla="*/ 644 w 2215"/>
                    <a:gd name="T91" fmla="*/ 1987 h 2221"/>
                    <a:gd name="T92" fmla="*/ 482 w 2215"/>
                    <a:gd name="T93" fmla="*/ 1993 h 2221"/>
                    <a:gd name="T94" fmla="*/ 394 w 2215"/>
                    <a:gd name="T95" fmla="*/ 1949 h 2221"/>
                    <a:gd name="T96" fmla="*/ 438 w 2215"/>
                    <a:gd name="T97" fmla="*/ 1877 h 2221"/>
                    <a:gd name="T98" fmla="*/ 414 w 2215"/>
                    <a:gd name="T99" fmla="*/ 1785 h 2221"/>
                    <a:gd name="T100" fmla="*/ 398 w 2215"/>
                    <a:gd name="T101" fmla="*/ 1715 h 2221"/>
                    <a:gd name="T102" fmla="*/ 462 w 2215"/>
                    <a:gd name="T103" fmla="*/ 1661 h 2221"/>
                    <a:gd name="T104" fmla="*/ 364 w 2215"/>
                    <a:gd name="T105" fmla="*/ 1513 h 2221"/>
                    <a:gd name="T106" fmla="*/ 258 w 2215"/>
                    <a:gd name="T107" fmla="*/ 1265 h 2221"/>
                    <a:gd name="T108" fmla="*/ 270 w 2215"/>
                    <a:gd name="T109" fmla="*/ 983 h 2221"/>
                    <a:gd name="T110" fmla="*/ 346 w 2215"/>
                    <a:gd name="T111" fmla="*/ 814 h 2221"/>
                    <a:gd name="T112" fmla="*/ 374 w 2215"/>
                    <a:gd name="T113" fmla="*/ 676 h 2221"/>
                    <a:gd name="T114" fmla="*/ 288 w 2215"/>
                    <a:gd name="T115" fmla="*/ 592 h 2221"/>
                    <a:gd name="T116" fmla="*/ 144 w 2215"/>
                    <a:gd name="T117" fmla="*/ 618 h 2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215" h="2221">
                      <a:moveTo>
                        <a:pt x="6" y="556"/>
                      </a:moveTo>
                      <a:lnTo>
                        <a:pt x="6" y="556"/>
                      </a:lnTo>
                      <a:lnTo>
                        <a:pt x="4" y="554"/>
                      </a:lnTo>
                      <a:lnTo>
                        <a:pt x="0" y="546"/>
                      </a:lnTo>
                      <a:lnTo>
                        <a:pt x="0" y="542"/>
                      </a:lnTo>
                      <a:lnTo>
                        <a:pt x="0" y="536"/>
                      </a:lnTo>
                      <a:lnTo>
                        <a:pt x="2" y="530"/>
                      </a:lnTo>
                      <a:lnTo>
                        <a:pt x="6" y="524"/>
                      </a:lnTo>
                      <a:lnTo>
                        <a:pt x="6" y="524"/>
                      </a:lnTo>
                      <a:lnTo>
                        <a:pt x="22" y="510"/>
                      </a:lnTo>
                      <a:lnTo>
                        <a:pt x="46" y="488"/>
                      </a:lnTo>
                      <a:lnTo>
                        <a:pt x="72" y="464"/>
                      </a:lnTo>
                      <a:lnTo>
                        <a:pt x="84" y="450"/>
                      </a:lnTo>
                      <a:lnTo>
                        <a:pt x="94" y="436"/>
                      </a:lnTo>
                      <a:lnTo>
                        <a:pt x="94" y="436"/>
                      </a:lnTo>
                      <a:lnTo>
                        <a:pt x="112" y="400"/>
                      </a:lnTo>
                      <a:lnTo>
                        <a:pt x="132" y="360"/>
                      </a:lnTo>
                      <a:lnTo>
                        <a:pt x="150" y="316"/>
                      </a:lnTo>
                      <a:lnTo>
                        <a:pt x="166" y="412"/>
                      </a:lnTo>
                      <a:lnTo>
                        <a:pt x="166" y="412"/>
                      </a:lnTo>
                      <a:lnTo>
                        <a:pt x="170" y="406"/>
                      </a:lnTo>
                      <a:lnTo>
                        <a:pt x="180" y="390"/>
                      </a:lnTo>
                      <a:lnTo>
                        <a:pt x="194" y="366"/>
                      </a:lnTo>
                      <a:lnTo>
                        <a:pt x="206" y="332"/>
                      </a:lnTo>
                      <a:lnTo>
                        <a:pt x="206" y="332"/>
                      </a:lnTo>
                      <a:lnTo>
                        <a:pt x="216" y="296"/>
                      </a:lnTo>
                      <a:lnTo>
                        <a:pt x="222" y="268"/>
                      </a:lnTo>
                      <a:lnTo>
                        <a:pt x="226" y="252"/>
                      </a:lnTo>
                      <a:lnTo>
                        <a:pt x="228" y="250"/>
                      </a:lnTo>
                      <a:lnTo>
                        <a:pt x="230" y="252"/>
                      </a:lnTo>
                      <a:lnTo>
                        <a:pt x="230" y="252"/>
                      </a:lnTo>
                      <a:lnTo>
                        <a:pt x="232" y="260"/>
                      </a:lnTo>
                      <a:lnTo>
                        <a:pt x="232" y="274"/>
                      </a:lnTo>
                      <a:lnTo>
                        <a:pt x="232" y="312"/>
                      </a:lnTo>
                      <a:lnTo>
                        <a:pt x="230" y="364"/>
                      </a:lnTo>
                      <a:lnTo>
                        <a:pt x="230" y="364"/>
                      </a:lnTo>
                      <a:lnTo>
                        <a:pt x="236" y="366"/>
                      </a:lnTo>
                      <a:lnTo>
                        <a:pt x="244" y="368"/>
                      </a:lnTo>
                      <a:lnTo>
                        <a:pt x="252" y="366"/>
                      </a:lnTo>
                      <a:lnTo>
                        <a:pt x="260" y="362"/>
                      </a:lnTo>
                      <a:lnTo>
                        <a:pt x="268" y="354"/>
                      </a:lnTo>
                      <a:lnTo>
                        <a:pt x="274" y="338"/>
                      </a:lnTo>
                      <a:lnTo>
                        <a:pt x="278" y="316"/>
                      </a:lnTo>
                      <a:lnTo>
                        <a:pt x="278" y="316"/>
                      </a:lnTo>
                      <a:lnTo>
                        <a:pt x="282" y="268"/>
                      </a:lnTo>
                      <a:lnTo>
                        <a:pt x="286" y="230"/>
                      </a:lnTo>
                      <a:lnTo>
                        <a:pt x="288" y="206"/>
                      </a:lnTo>
                      <a:lnTo>
                        <a:pt x="290" y="198"/>
                      </a:lnTo>
                      <a:lnTo>
                        <a:pt x="294" y="196"/>
                      </a:lnTo>
                      <a:lnTo>
                        <a:pt x="294" y="196"/>
                      </a:lnTo>
                      <a:lnTo>
                        <a:pt x="296" y="196"/>
                      </a:lnTo>
                      <a:lnTo>
                        <a:pt x="298" y="200"/>
                      </a:lnTo>
                      <a:lnTo>
                        <a:pt x="304" y="210"/>
                      </a:lnTo>
                      <a:lnTo>
                        <a:pt x="314" y="244"/>
                      </a:lnTo>
                      <a:lnTo>
                        <a:pt x="326" y="292"/>
                      </a:lnTo>
                      <a:lnTo>
                        <a:pt x="326" y="292"/>
                      </a:lnTo>
                      <a:lnTo>
                        <a:pt x="352" y="248"/>
                      </a:lnTo>
                      <a:lnTo>
                        <a:pt x="372" y="218"/>
                      </a:lnTo>
                      <a:lnTo>
                        <a:pt x="382" y="204"/>
                      </a:lnTo>
                      <a:lnTo>
                        <a:pt x="382" y="204"/>
                      </a:lnTo>
                      <a:lnTo>
                        <a:pt x="386" y="208"/>
                      </a:lnTo>
                      <a:lnTo>
                        <a:pt x="392" y="218"/>
                      </a:lnTo>
                      <a:lnTo>
                        <a:pt x="408" y="248"/>
                      </a:lnTo>
                      <a:lnTo>
                        <a:pt x="430" y="292"/>
                      </a:lnTo>
                      <a:lnTo>
                        <a:pt x="430" y="292"/>
                      </a:lnTo>
                      <a:lnTo>
                        <a:pt x="518" y="300"/>
                      </a:lnTo>
                      <a:lnTo>
                        <a:pt x="518" y="300"/>
                      </a:lnTo>
                      <a:lnTo>
                        <a:pt x="536" y="302"/>
                      </a:lnTo>
                      <a:lnTo>
                        <a:pt x="552" y="308"/>
                      </a:lnTo>
                      <a:lnTo>
                        <a:pt x="566" y="314"/>
                      </a:lnTo>
                      <a:lnTo>
                        <a:pt x="580" y="320"/>
                      </a:lnTo>
                      <a:lnTo>
                        <a:pt x="604" y="334"/>
                      </a:lnTo>
                      <a:lnTo>
                        <a:pt x="616" y="338"/>
                      </a:lnTo>
                      <a:lnTo>
                        <a:pt x="630" y="340"/>
                      </a:lnTo>
                      <a:lnTo>
                        <a:pt x="630" y="340"/>
                      </a:lnTo>
                      <a:lnTo>
                        <a:pt x="656" y="340"/>
                      </a:lnTo>
                      <a:lnTo>
                        <a:pt x="676" y="336"/>
                      </a:lnTo>
                      <a:lnTo>
                        <a:pt x="694" y="332"/>
                      </a:lnTo>
                      <a:lnTo>
                        <a:pt x="694" y="372"/>
                      </a:lnTo>
                      <a:lnTo>
                        <a:pt x="694" y="372"/>
                      </a:lnTo>
                      <a:lnTo>
                        <a:pt x="706" y="380"/>
                      </a:lnTo>
                      <a:lnTo>
                        <a:pt x="730" y="398"/>
                      </a:lnTo>
                      <a:lnTo>
                        <a:pt x="744" y="408"/>
                      </a:lnTo>
                      <a:lnTo>
                        <a:pt x="758" y="420"/>
                      </a:lnTo>
                      <a:lnTo>
                        <a:pt x="768" y="432"/>
                      </a:lnTo>
                      <a:lnTo>
                        <a:pt x="774" y="444"/>
                      </a:lnTo>
                      <a:lnTo>
                        <a:pt x="774" y="444"/>
                      </a:lnTo>
                      <a:lnTo>
                        <a:pt x="798" y="508"/>
                      </a:lnTo>
                      <a:lnTo>
                        <a:pt x="798" y="508"/>
                      </a:lnTo>
                      <a:lnTo>
                        <a:pt x="802" y="498"/>
                      </a:lnTo>
                      <a:lnTo>
                        <a:pt x="812" y="472"/>
                      </a:lnTo>
                      <a:lnTo>
                        <a:pt x="816" y="456"/>
                      </a:lnTo>
                      <a:lnTo>
                        <a:pt x="818" y="438"/>
                      </a:lnTo>
                      <a:lnTo>
                        <a:pt x="818" y="416"/>
                      </a:lnTo>
                      <a:lnTo>
                        <a:pt x="814" y="396"/>
                      </a:lnTo>
                      <a:lnTo>
                        <a:pt x="814" y="396"/>
                      </a:lnTo>
                      <a:lnTo>
                        <a:pt x="810" y="386"/>
                      </a:lnTo>
                      <a:lnTo>
                        <a:pt x="804" y="376"/>
                      </a:lnTo>
                      <a:lnTo>
                        <a:pt x="798" y="366"/>
                      </a:lnTo>
                      <a:lnTo>
                        <a:pt x="788" y="356"/>
                      </a:lnTo>
                      <a:lnTo>
                        <a:pt x="768" y="336"/>
                      </a:lnTo>
                      <a:lnTo>
                        <a:pt x="744" y="320"/>
                      </a:lnTo>
                      <a:lnTo>
                        <a:pt x="720" y="304"/>
                      </a:lnTo>
                      <a:lnTo>
                        <a:pt x="696" y="292"/>
                      </a:lnTo>
                      <a:lnTo>
                        <a:pt x="672" y="282"/>
                      </a:lnTo>
                      <a:lnTo>
                        <a:pt x="654" y="276"/>
                      </a:lnTo>
                      <a:lnTo>
                        <a:pt x="654" y="276"/>
                      </a:lnTo>
                      <a:lnTo>
                        <a:pt x="638" y="272"/>
                      </a:lnTo>
                      <a:lnTo>
                        <a:pt x="624" y="272"/>
                      </a:lnTo>
                      <a:lnTo>
                        <a:pt x="600" y="268"/>
                      </a:lnTo>
                      <a:lnTo>
                        <a:pt x="590" y="266"/>
                      </a:lnTo>
                      <a:lnTo>
                        <a:pt x="580" y="260"/>
                      </a:lnTo>
                      <a:lnTo>
                        <a:pt x="568" y="250"/>
                      </a:lnTo>
                      <a:lnTo>
                        <a:pt x="558" y="236"/>
                      </a:lnTo>
                      <a:lnTo>
                        <a:pt x="558" y="236"/>
                      </a:lnTo>
                      <a:lnTo>
                        <a:pt x="548" y="220"/>
                      </a:lnTo>
                      <a:lnTo>
                        <a:pt x="540" y="206"/>
                      </a:lnTo>
                      <a:lnTo>
                        <a:pt x="536" y="192"/>
                      </a:lnTo>
                      <a:lnTo>
                        <a:pt x="532" y="180"/>
                      </a:lnTo>
                      <a:lnTo>
                        <a:pt x="532" y="168"/>
                      </a:lnTo>
                      <a:lnTo>
                        <a:pt x="534" y="156"/>
                      </a:lnTo>
                      <a:lnTo>
                        <a:pt x="536" y="144"/>
                      </a:lnTo>
                      <a:lnTo>
                        <a:pt x="542" y="132"/>
                      </a:lnTo>
                      <a:lnTo>
                        <a:pt x="542" y="132"/>
                      </a:lnTo>
                      <a:lnTo>
                        <a:pt x="546" y="126"/>
                      </a:lnTo>
                      <a:lnTo>
                        <a:pt x="552" y="118"/>
                      </a:lnTo>
                      <a:lnTo>
                        <a:pt x="572" y="106"/>
                      </a:lnTo>
                      <a:lnTo>
                        <a:pt x="594" y="96"/>
                      </a:lnTo>
                      <a:lnTo>
                        <a:pt x="620" y="86"/>
                      </a:lnTo>
                      <a:lnTo>
                        <a:pt x="666" y="72"/>
                      </a:lnTo>
                      <a:lnTo>
                        <a:pt x="686" y="68"/>
                      </a:lnTo>
                      <a:lnTo>
                        <a:pt x="686" y="68"/>
                      </a:lnTo>
                      <a:lnTo>
                        <a:pt x="688" y="60"/>
                      </a:lnTo>
                      <a:lnTo>
                        <a:pt x="694" y="50"/>
                      </a:lnTo>
                      <a:lnTo>
                        <a:pt x="702" y="38"/>
                      </a:lnTo>
                      <a:lnTo>
                        <a:pt x="716" y="28"/>
                      </a:lnTo>
                      <a:lnTo>
                        <a:pt x="736" y="18"/>
                      </a:lnTo>
                      <a:lnTo>
                        <a:pt x="748" y="12"/>
                      </a:lnTo>
                      <a:lnTo>
                        <a:pt x="762" y="10"/>
                      </a:lnTo>
                      <a:lnTo>
                        <a:pt x="780" y="6"/>
                      </a:lnTo>
                      <a:lnTo>
                        <a:pt x="798" y="4"/>
                      </a:lnTo>
                      <a:lnTo>
                        <a:pt x="798" y="4"/>
                      </a:lnTo>
                      <a:lnTo>
                        <a:pt x="836" y="2"/>
                      </a:lnTo>
                      <a:lnTo>
                        <a:pt x="870" y="0"/>
                      </a:lnTo>
                      <a:lnTo>
                        <a:pt x="904" y="0"/>
                      </a:lnTo>
                      <a:lnTo>
                        <a:pt x="942" y="4"/>
                      </a:lnTo>
                      <a:lnTo>
                        <a:pt x="986" y="12"/>
                      </a:lnTo>
                      <a:lnTo>
                        <a:pt x="1040" y="22"/>
                      </a:lnTo>
                      <a:lnTo>
                        <a:pt x="1104" y="38"/>
                      </a:lnTo>
                      <a:lnTo>
                        <a:pt x="1182" y="60"/>
                      </a:lnTo>
                      <a:lnTo>
                        <a:pt x="1182" y="60"/>
                      </a:lnTo>
                      <a:lnTo>
                        <a:pt x="1224" y="72"/>
                      </a:lnTo>
                      <a:lnTo>
                        <a:pt x="1262" y="86"/>
                      </a:lnTo>
                      <a:lnTo>
                        <a:pt x="1296" y="100"/>
                      </a:lnTo>
                      <a:lnTo>
                        <a:pt x="1328" y="112"/>
                      </a:lnTo>
                      <a:lnTo>
                        <a:pt x="1356" y="126"/>
                      </a:lnTo>
                      <a:lnTo>
                        <a:pt x="1380" y="140"/>
                      </a:lnTo>
                      <a:lnTo>
                        <a:pt x="1424" y="164"/>
                      </a:lnTo>
                      <a:lnTo>
                        <a:pt x="1458" y="188"/>
                      </a:lnTo>
                      <a:lnTo>
                        <a:pt x="1482" y="206"/>
                      </a:lnTo>
                      <a:lnTo>
                        <a:pt x="1502" y="220"/>
                      </a:lnTo>
                      <a:lnTo>
                        <a:pt x="1510" y="226"/>
                      </a:lnTo>
                      <a:lnTo>
                        <a:pt x="1518" y="228"/>
                      </a:lnTo>
                      <a:lnTo>
                        <a:pt x="1518" y="228"/>
                      </a:lnTo>
                      <a:lnTo>
                        <a:pt x="1534" y="230"/>
                      </a:lnTo>
                      <a:lnTo>
                        <a:pt x="1554" y="232"/>
                      </a:lnTo>
                      <a:lnTo>
                        <a:pt x="1598" y="232"/>
                      </a:lnTo>
                      <a:lnTo>
                        <a:pt x="1632" y="232"/>
                      </a:lnTo>
                      <a:lnTo>
                        <a:pt x="1644" y="234"/>
                      </a:lnTo>
                      <a:lnTo>
                        <a:pt x="1646" y="234"/>
                      </a:lnTo>
                      <a:lnTo>
                        <a:pt x="1646" y="236"/>
                      </a:lnTo>
                      <a:lnTo>
                        <a:pt x="1646" y="236"/>
                      </a:lnTo>
                      <a:lnTo>
                        <a:pt x="1628" y="272"/>
                      </a:lnTo>
                      <a:lnTo>
                        <a:pt x="1614" y="300"/>
                      </a:lnTo>
                      <a:lnTo>
                        <a:pt x="1614" y="300"/>
                      </a:lnTo>
                      <a:lnTo>
                        <a:pt x="1690" y="368"/>
                      </a:lnTo>
                      <a:lnTo>
                        <a:pt x="1771" y="440"/>
                      </a:lnTo>
                      <a:lnTo>
                        <a:pt x="1863" y="532"/>
                      </a:lnTo>
                      <a:lnTo>
                        <a:pt x="1863" y="532"/>
                      </a:lnTo>
                      <a:lnTo>
                        <a:pt x="1887" y="558"/>
                      </a:lnTo>
                      <a:lnTo>
                        <a:pt x="1911" y="588"/>
                      </a:lnTo>
                      <a:lnTo>
                        <a:pt x="1933" y="622"/>
                      </a:lnTo>
                      <a:lnTo>
                        <a:pt x="1955" y="658"/>
                      </a:lnTo>
                      <a:lnTo>
                        <a:pt x="1977" y="696"/>
                      </a:lnTo>
                      <a:lnTo>
                        <a:pt x="1997" y="736"/>
                      </a:lnTo>
                      <a:lnTo>
                        <a:pt x="2035" y="812"/>
                      </a:lnTo>
                      <a:lnTo>
                        <a:pt x="2067" y="886"/>
                      </a:lnTo>
                      <a:lnTo>
                        <a:pt x="2095" y="949"/>
                      </a:lnTo>
                      <a:lnTo>
                        <a:pt x="2115" y="997"/>
                      </a:lnTo>
                      <a:lnTo>
                        <a:pt x="2127" y="1021"/>
                      </a:lnTo>
                      <a:lnTo>
                        <a:pt x="2127" y="1021"/>
                      </a:lnTo>
                      <a:lnTo>
                        <a:pt x="2137" y="1033"/>
                      </a:lnTo>
                      <a:lnTo>
                        <a:pt x="2151" y="1043"/>
                      </a:lnTo>
                      <a:lnTo>
                        <a:pt x="2181" y="1063"/>
                      </a:lnTo>
                      <a:lnTo>
                        <a:pt x="2207" y="1079"/>
                      </a:lnTo>
                      <a:lnTo>
                        <a:pt x="2213" y="1087"/>
                      </a:lnTo>
                      <a:lnTo>
                        <a:pt x="2215" y="1089"/>
                      </a:lnTo>
                      <a:lnTo>
                        <a:pt x="2215" y="1093"/>
                      </a:lnTo>
                      <a:lnTo>
                        <a:pt x="2215" y="1093"/>
                      </a:lnTo>
                      <a:lnTo>
                        <a:pt x="2211" y="1099"/>
                      </a:lnTo>
                      <a:lnTo>
                        <a:pt x="2203" y="1103"/>
                      </a:lnTo>
                      <a:lnTo>
                        <a:pt x="2181" y="1111"/>
                      </a:lnTo>
                      <a:lnTo>
                        <a:pt x="2161" y="1115"/>
                      </a:lnTo>
                      <a:lnTo>
                        <a:pt x="2151" y="1117"/>
                      </a:lnTo>
                      <a:lnTo>
                        <a:pt x="2151" y="1117"/>
                      </a:lnTo>
                      <a:lnTo>
                        <a:pt x="2157" y="1123"/>
                      </a:lnTo>
                      <a:lnTo>
                        <a:pt x="2165" y="1133"/>
                      </a:lnTo>
                      <a:lnTo>
                        <a:pt x="2173" y="1147"/>
                      </a:lnTo>
                      <a:lnTo>
                        <a:pt x="2181" y="1167"/>
                      </a:lnTo>
                      <a:lnTo>
                        <a:pt x="2189" y="1191"/>
                      </a:lnTo>
                      <a:lnTo>
                        <a:pt x="2195" y="1223"/>
                      </a:lnTo>
                      <a:lnTo>
                        <a:pt x="2199" y="1261"/>
                      </a:lnTo>
                      <a:lnTo>
                        <a:pt x="2199" y="1261"/>
                      </a:lnTo>
                      <a:lnTo>
                        <a:pt x="2201" y="1303"/>
                      </a:lnTo>
                      <a:lnTo>
                        <a:pt x="2201" y="1343"/>
                      </a:lnTo>
                      <a:lnTo>
                        <a:pt x="2201" y="1383"/>
                      </a:lnTo>
                      <a:lnTo>
                        <a:pt x="2197" y="1419"/>
                      </a:lnTo>
                      <a:lnTo>
                        <a:pt x="2193" y="1453"/>
                      </a:lnTo>
                      <a:lnTo>
                        <a:pt x="2189" y="1483"/>
                      </a:lnTo>
                      <a:lnTo>
                        <a:pt x="2183" y="1511"/>
                      </a:lnTo>
                      <a:lnTo>
                        <a:pt x="2175" y="1533"/>
                      </a:lnTo>
                      <a:lnTo>
                        <a:pt x="2175" y="1533"/>
                      </a:lnTo>
                      <a:lnTo>
                        <a:pt x="2171" y="1547"/>
                      </a:lnTo>
                      <a:lnTo>
                        <a:pt x="2169" y="1567"/>
                      </a:lnTo>
                      <a:lnTo>
                        <a:pt x="2163" y="1625"/>
                      </a:lnTo>
                      <a:lnTo>
                        <a:pt x="2157" y="1699"/>
                      </a:lnTo>
                      <a:lnTo>
                        <a:pt x="2153" y="1779"/>
                      </a:lnTo>
                      <a:lnTo>
                        <a:pt x="2143" y="1929"/>
                      </a:lnTo>
                      <a:lnTo>
                        <a:pt x="2139" y="1983"/>
                      </a:lnTo>
                      <a:lnTo>
                        <a:pt x="2135" y="2013"/>
                      </a:lnTo>
                      <a:lnTo>
                        <a:pt x="2135" y="2013"/>
                      </a:lnTo>
                      <a:lnTo>
                        <a:pt x="2131" y="2025"/>
                      </a:lnTo>
                      <a:lnTo>
                        <a:pt x="2125" y="2033"/>
                      </a:lnTo>
                      <a:lnTo>
                        <a:pt x="2113" y="2045"/>
                      </a:lnTo>
                      <a:lnTo>
                        <a:pt x="2109" y="2051"/>
                      </a:lnTo>
                      <a:lnTo>
                        <a:pt x="2105" y="2057"/>
                      </a:lnTo>
                      <a:lnTo>
                        <a:pt x="2103" y="2065"/>
                      </a:lnTo>
                      <a:lnTo>
                        <a:pt x="2103" y="2077"/>
                      </a:lnTo>
                      <a:lnTo>
                        <a:pt x="2103" y="2077"/>
                      </a:lnTo>
                      <a:lnTo>
                        <a:pt x="2103" y="2091"/>
                      </a:lnTo>
                      <a:lnTo>
                        <a:pt x="2103" y="2105"/>
                      </a:lnTo>
                      <a:lnTo>
                        <a:pt x="2099" y="2117"/>
                      </a:lnTo>
                      <a:lnTo>
                        <a:pt x="2097" y="2129"/>
                      </a:lnTo>
                      <a:lnTo>
                        <a:pt x="2093" y="2137"/>
                      </a:lnTo>
                      <a:lnTo>
                        <a:pt x="2089" y="2141"/>
                      </a:lnTo>
                      <a:lnTo>
                        <a:pt x="2087" y="2141"/>
                      </a:lnTo>
                      <a:lnTo>
                        <a:pt x="2085" y="2141"/>
                      </a:lnTo>
                      <a:lnTo>
                        <a:pt x="2079" y="2133"/>
                      </a:lnTo>
                      <a:lnTo>
                        <a:pt x="2079" y="2133"/>
                      </a:lnTo>
                      <a:lnTo>
                        <a:pt x="2075" y="2121"/>
                      </a:lnTo>
                      <a:lnTo>
                        <a:pt x="2073" y="2109"/>
                      </a:lnTo>
                      <a:lnTo>
                        <a:pt x="2073" y="2097"/>
                      </a:lnTo>
                      <a:lnTo>
                        <a:pt x="2075" y="2081"/>
                      </a:lnTo>
                      <a:lnTo>
                        <a:pt x="2081" y="2043"/>
                      </a:lnTo>
                      <a:lnTo>
                        <a:pt x="2087" y="1997"/>
                      </a:lnTo>
                      <a:lnTo>
                        <a:pt x="2087" y="1997"/>
                      </a:lnTo>
                      <a:lnTo>
                        <a:pt x="2087" y="1983"/>
                      </a:lnTo>
                      <a:lnTo>
                        <a:pt x="2087" y="1965"/>
                      </a:lnTo>
                      <a:lnTo>
                        <a:pt x="2083" y="1923"/>
                      </a:lnTo>
                      <a:lnTo>
                        <a:pt x="2077" y="1873"/>
                      </a:lnTo>
                      <a:lnTo>
                        <a:pt x="2069" y="1819"/>
                      </a:lnTo>
                      <a:lnTo>
                        <a:pt x="2053" y="1717"/>
                      </a:lnTo>
                      <a:lnTo>
                        <a:pt x="2049" y="1671"/>
                      </a:lnTo>
                      <a:lnTo>
                        <a:pt x="2047" y="1637"/>
                      </a:lnTo>
                      <a:lnTo>
                        <a:pt x="2047" y="1637"/>
                      </a:lnTo>
                      <a:lnTo>
                        <a:pt x="2047" y="1567"/>
                      </a:lnTo>
                      <a:lnTo>
                        <a:pt x="2043" y="1489"/>
                      </a:lnTo>
                      <a:lnTo>
                        <a:pt x="2039" y="1397"/>
                      </a:lnTo>
                      <a:lnTo>
                        <a:pt x="2039" y="1397"/>
                      </a:lnTo>
                      <a:lnTo>
                        <a:pt x="2031" y="1385"/>
                      </a:lnTo>
                      <a:lnTo>
                        <a:pt x="2015" y="1363"/>
                      </a:lnTo>
                      <a:lnTo>
                        <a:pt x="1991" y="1333"/>
                      </a:lnTo>
                      <a:lnTo>
                        <a:pt x="1991" y="1333"/>
                      </a:lnTo>
                      <a:lnTo>
                        <a:pt x="2003" y="1659"/>
                      </a:lnTo>
                      <a:lnTo>
                        <a:pt x="2007" y="1889"/>
                      </a:lnTo>
                      <a:lnTo>
                        <a:pt x="2009" y="1969"/>
                      </a:lnTo>
                      <a:lnTo>
                        <a:pt x="2009" y="1993"/>
                      </a:lnTo>
                      <a:lnTo>
                        <a:pt x="2007" y="2005"/>
                      </a:lnTo>
                      <a:lnTo>
                        <a:pt x="2007" y="2005"/>
                      </a:lnTo>
                      <a:lnTo>
                        <a:pt x="1999" y="2025"/>
                      </a:lnTo>
                      <a:lnTo>
                        <a:pt x="1991" y="2041"/>
                      </a:lnTo>
                      <a:lnTo>
                        <a:pt x="1985" y="2047"/>
                      </a:lnTo>
                      <a:lnTo>
                        <a:pt x="1981" y="2049"/>
                      </a:lnTo>
                      <a:lnTo>
                        <a:pt x="1977" y="2045"/>
                      </a:lnTo>
                      <a:lnTo>
                        <a:pt x="1975" y="2037"/>
                      </a:lnTo>
                      <a:lnTo>
                        <a:pt x="1975" y="2037"/>
                      </a:lnTo>
                      <a:lnTo>
                        <a:pt x="1973" y="2017"/>
                      </a:lnTo>
                      <a:lnTo>
                        <a:pt x="1973" y="1983"/>
                      </a:lnTo>
                      <a:lnTo>
                        <a:pt x="1973" y="1891"/>
                      </a:lnTo>
                      <a:lnTo>
                        <a:pt x="1975" y="1805"/>
                      </a:lnTo>
                      <a:lnTo>
                        <a:pt x="1975" y="1765"/>
                      </a:lnTo>
                      <a:lnTo>
                        <a:pt x="1975" y="1765"/>
                      </a:lnTo>
                      <a:lnTo>
                        <a:pt x="1973" y="1763"/>
                      </a:lnTo>
                      <a:lnTo>
                        <a:pt x="1967" y="1759"/>
                      </a:lnTo>
                      <a:lnTo>
                        <a:pt x="1951" y="1747"/>
                      </a:lnTo>
                      <a:lnTo>
                        <a:pt x="1943" y="1737"/>
                      </a:lnTo>
                      <a:lnTo>
                        <a:pt x="1935" y="1727"/>
                      </a:lnTo>
                      <a:lnTo>
                        <a:pt x="1931" y="1711"/>
                      </a:lnTo>
                      <a:lnTo>
                        <a:pt x="1927" y="1693"/>
                      </a:lnTo>
                      <a:lnTo>
                        <a:pt x="1927" y="1693"/>
                      </a:lnTo>
                      <a:lnTo>
                        <a:pt x="1925" y="1641"/>
                      </a:lnTo>
                      <a:lnTo>
                        <a:pt x="1921" y="1571"/>
                      </a:lnTo>
                      <a:lnTo>
                        <a:pt x="1917" y="1537"/>
                      </a:lnTo>
                      <a:lnTo>
                        <a:pt x="1911" y="1503"/>
                      </a:lnTo>
                      <a:lnTo>
                        <a:pt x="1905" y="1471"/>
                      </a:lnTo>
                      <a:lnTo>
                        <a:pt x="1895" y="1445"/>
                      </a:lnTo>
                      <a:lnTo>
                        <a:pt x="1895" y="1445"/>
                      </a:lnTo>
                      <a:lnTo>
                        <a:pt x="1875" y="1403"/>
                      </a:lnTo>
                      <a:lnTo>
                        <a:pt x="1861" y="1373"/>
                      </a:lnTo>
                      <a:lnTo>
                        <a:pt x="1847" y="1349"/>
                      </a:lnTo>
                      <a:lnTo>
                        <a:pt x="1847" y="1349"/>
                      </a:lnTo>
                      <a:lnTo>
                        <a:pt x="1863" y="1537"/>
                      </a:lnTo>
                      <a:lnTo>
                        <a:pt x="1875" y="1681"/>
                      </a:lnTo>
                      <a:lnTo>
                        <a:pt x="1877" y="1737"/>
                      </a:lnTo>
                      <a:lnTo>
                        <a:pt x="1879" y="1773"/>
                      </a:lnTo>
                      <a:lnTo>
                        <a:pt x="1879" y="1773"/>
                      </a:lnTo>
                      <a:lnTo>
                        <a:pt x="1877" y="1905"/>
                      </a:lnTo>
                      <a:lnTo>
                        <a:pt x="1873" y="1961"/>
                      </a:lnTo>
                      <a:lnTo>
                        <a:pt x="1873" y="1975"/>
                      </a:lnTo>
                      <a:lnTo>
                        <a:pt x="1871" y="1975"/>
                      </a:lnTo>
                      <a:lnTo>
                        <a:pt x="1871" y="1973"/>
                      </a:lnTo>
                      <a:lnTo>
                        <a:pt x="1871" y="1973"/>
                      </a:lnTo>
                      <a:lnTo>
                        <a:pt x="1869" y="1933"/>
                      </a:lnTo>
                      <a:lnTo>
                        <a:pt x="1867" y="1867"/>
                      </a:lnTo>
                      <a:lnTo>
                        <a:pt x="1863" y="1803"/>
                      </a:lnTo>
                      <a:lnTo>
                        <a:pt x="1859" y="1779"/>
                      </a:lnTo>
                      <a:lnTo>
                        <a:pt x="1855" y="1765"/>
                      </a:lnTo>
                      <a:lnTo>
                        <a:pt x="1855" y="1765"/>
                      </a:lnTo>
                      <a:lnTo>
                        <a:pt x="1839" y="1739"/>
                      </a:lnTo>
                      <a:lnTo>
                        <a:pt x="1815" y="1703"/>
                      </a:lnTo>
                      <a:lnTo>
                        <a:pt x="1803" y="1685"/>
                      </a:lnTo>
                      <a:lnTo>
                        <a:pt x="1793" y="1665"/>
                      </a:lnTo>
                      <a:lnTo>
                        <a:pt x="1785" y="1649"/>
                      </a:lnTo>
                      <a:lnTo>
                        <a:pt x="1783" y="1637"/>
                      </a:lnTo>
                      <a:lnTo>
                        <a:pt x="1783" y="1637"/>
                      </a:lnTo>
                      <a:lnTo>
                        <a:pt x="1785" y="1517"/>
                      </a:lnTo>
                      <a:lnTo>
                        <a:pt x="1785" y="1447"/>
                      </a:lnTo>
                      <a:lnTo>
                        <a:pt x="1785" y="1423"/>
                      </a:lnTo>
                      <a:lnTo>
                        <a:pt x="1783" y="1413"/>
                      </a:lnTo>
                      <a:lnTo>
                        <a:pt x="1783" y="1413"/>
                      </a:lnTo>
                      <a:lnTo>
                        <a:pt x="1771" y="1401"/>
                      </a:lnTo>
                      <a:lnTo>
                        <a:pt x="1745" y="1381"/>
                      </a:lnTo>
                      <a:lnTo>
                        <a:pt x="1710" y="1357"/>
                      </a:lnTo>
                      <a:lnTo>
                        <a:pt x="1710" y="1357"/>
                      </a:lnTo>
                      <a:lnTo>
                        <a:pt x="1718" y="1477"/>
                      </a:lnTo>
                      <a:lnTo>
                        <a:pt x="1718" y="1477"/>
                      </a:lnTo>
                      <a:lnTo>
                        <a:pt x="1724" y="1499"/>
                      </a:lnTo>
                      <a:lnTo>
                        <a:pt x="1739" y="1541"/>
                      </a:lnTo>
                      <a:lnTo>
                        <a:pt x="1751" y="1587"/>
                      </a:lnTo>
                      <a:lnTo>
                        <a:pt x="1757" y="1607"/>
                      </a:lnTo>
                      <a:lnTo>
                        <a:pt x="1759" y="1621"/>
                      </a:lnTo>
                      <a:lnTo>
                        <a:pt x="1759" y="1621"/>
                      </a:lnTo>
                      <a:lnTo>
                        <a:pt x="1763" y="1691"/>
                      </a:lnTo>
                      <a:lnTo>
                        <a:pt x="1761" y="1719"/>
                      </a:lnTo>
                      <a:lnTo>
                        <a:pt x="1761" y="1725"/>
                      </a:lnTo>
                      <a:lnTo>
                        <a:pt x="1761" y="1727"/>
                      </a:lnTo>
                      <a:lnTo>
                        <a:pt x="1759" y="1725"/>
                      </a:lnTo>
                      <a:lnTo>
                        <a:pt x="1759" y="1725"/>
                      </a:lnTo>
                      <a:lnTo>
                        <a:pt x="1749" y="1705"/>
                      </a:lnTo>
                      <a:lnTo>
                        <a:pt x="1735" y="1667"/>
                      </a:lnTo>
                      <a:lnTo>
                        <a:pt x="1726" y="1645"/>
                      </a:lnTo>
                      <a:lnTo>
                        <a:pt x="1720" y="1621"/>
                      </a:lnTo>
                      <a:lnTo>
                        <a:pt x="1714" y="1597"/>
                      </a:lnTo>
                      <a:lnTo>
                        <a:pt x="1710" y="1573"/>
                      </a:lnTo>
                      <a:lnTo>
                        <a:pt x="1710" y="1573"/>
                      </a:lnTo>
                      <a:lnTo>
                        <a:pt x="1708" y="1561"/>
                      </a:lnTo>
                      <a:lnTo>
                        <a:pt x="1704" y="1547"/>
                      </a:lnTo>
                      <a:lnTo>
                        <a:pt x="1694" y="1521"/>
                      </a:lnTo>
                      <a:lnTo>
                        <a:pt x="1682" y="1491"/>
                      </a:lnTo>
                      <a:lnTo>
                        <a:pt x="1666" y="1463"/>
                      </a:lnTo>
                      <a:lnTo>
                        <a:pt x="1638" y="1415"/>
                      </a:lnTo>
                      <a:lnTo>
                        <a:pt x="1622" y="1389"/>
                      </a:lnTo>
                      <a:lnTo>
                        <a:pt x="1622" y="1389"/>
                      </a:lnTo>
                      <a:lnTo>
                        <a:pt x="1616" y="1379"/>
                      </a:lnTo>
                      <a:lnTo>
                        <a:pt x="1610" y="1367"/>
                      </a:lnTo>
                      <a:lnTo>
                        <a:pt x="1604" y="1361"/>
                      </a:lnTo>
                      <a:lnTo>
                        <a:pt x="1598" y="1357"/>
                      </a:lnTo>
                      <a:lnTo>
                        <a:pt x="1598" y="1357"/>
                      </a:lnTo>
                      <a:lnTo>
                        <a:pt x="1596" y="1361"/>
                      </a:lnTo>
                      <a:lnTo>
                        <a:pt x="1596" y="1369"/>
                      </a:lnTo>
                      <a:lnTo>
                        <a:pt x="1602" y="1401"/>
                      </a:lnTo>
                      <a:lnTo>
                        <a:pt x="1610" y="1441"/>
                      </a:lnTo>
                      <a:lnTo>
                        <a:pt x="1622" y="1477"/>
                      </a:lnTo>
                      <a:lnTo>
                        <a:pt x="1622" y="1477"/>
                      </a:lnTo>
                      <a:lnTo>
                        <a:pt x="1638" y="1523"/>
                      </a:lnTo>
                      <a:lnTo>
                        <a:pt x="1656" y="1581"/>
                      </a:lnTo>
                      <a:lnTo>
                        <a:pt x="1678" y="1653"/>
                      </a:lnTo>
                      <a:lnTo>
                        <a:pt x="1678" y="1653"/>
                      </a:lnTo>
                      <a:lnTo>
                        <a:pt x="1670" y="1647"/>
                      </a:lnTo>
                      <a:lnTo>
                        <a:pt x="1654" y="1627"/>
                      </a:lnTo>
                      <a:lnTo>
                        <a:pt x="1642" y="1613"/>
                      </a:lnTo>
                      <a:lnTo>
                        <a:pt x="1630" y="1593"/>
                      </a:lnTo>
                      <a:lnTo>
                        <a:pt x="1618" y="1569"/>
                      </a:lnTo>
                      <a:lnTo>
                        <a:pt x="1606" y="1541"/>
                      </a:lnTo>
                      <a:lnTo>
                        <a:pt x="1606" y="1541"/>
                      </a:lnTo>
                      <a:lnTo>
                        <a:pt x="1590" y="1491"/>
                      </a:lnTo>
                      <a:lnTo>
                        <a:pt x="1582" y="1461"/>
                      </a:lnTo>
                      <a:lnTo>
                        <a:pt x="1576" y="1449"/>
                      </a:lnTo>
                      <a:lnTo>
                        <a:pt x="1570" y="1437"/>
                      </a:lnTo>
                      <a:lnTo>
                        <a:pt x="1562" y="1427"/>
                      </a:lnTo>
                      <a:lnTo>
                        <a:pt x="1550" y="1413"/>
                      </a:lnTo>
                      <a:lnTo>
                        <a:pt x="1550" y="1413"/>
                      </a:lnTo>
                      <a:lnTo>
                        <a:pt x="1524" y="1385"/>
                      </a:lnTo>
                      <a:lnTo>
                        <a:pt x="1502" y="1357"/>
                      </a:lnTo>
                      <a:lnTo>
                        <a:pt x="1490" y="1345"/>
                      </a:lnTo>
                      <a:lnTo>
                        <a:pt x="1478" y="1335"/>
                      </a:lnTo>
                      <a:lnTo>
                        <a:pt x="1466" y="1329"/>
                      </a:lnTo>
                      <a:lnTo>
                        <a:pt x="1454" y="1325"/>
                      </a:lnTo>
                      <a:lnTo>
                        <a:pt x="1454" y="1325"/>
                      </a:lnTo>
                      <a:lnTo>
                        <a:pt x="1420" y="1319"/>
                      </a:lnTo>
                      <a:lnTo>
                        <a:pt x="1414" y="1317"/>
                      </a:lnTo>
                      <a:lnTo>
                        <a:pt x="1414" y="1317"/>
                      </a:lnTo>
                      <a:lnTo>
                        <a:pt x="1444" y="1371"/>
                      </a:lnTo>
                      <a:lnTo>
                        <a:pt x="1466" y="1417"/>
                      </a:lnTo>
                      <a:lnTo>
                        <a:pt x="1474" y="1437"/>
                      </a:lnTo>
                      <a:lnTo>
                        <a:pt x="1478" y="1453"/>
                      </a:lnTo>
                      <a:lnTo>
                        <a:pt x="1478" y="1453"/>
                      </a:lnTo>
                      <a:lnTo>
                        <a:pt x="1486" y="1499"/>
                      </a:lnTo>
                      <a:lnTo>
                        <a:pt x="1492" y="1521"/>
                      </a:lnTo>
                      <a:lnTo>
                        <a:pt x="1496" y="1531"/>
                      </a:lnTo>
                      <a:lnTo>
                        <a:pt x="1502" y="1541"/>
                      </a:lnTo>
                      <a:lnTo>
                        <a:pt x="1502" y="1541"/>
                      </a:lnTo>
                      <a:lnTo>
                        <a:pt x="1510" y="1551"/>
                      </a:lnTo>
                      <a:lnTo>
                        <a:pt x="1520" y="1563"/>
                      </a:lnTo>
                      <a:lnTo>
                        <a:pt x="1538" y="1583"/>
                      </a:lnTo>
                      <a:lnTo>
                        <a:pt x="1544" y="1591"/>
                      </a:lnTo>
                      <a:lnTo>
                        <a:pt x="1546" y="1595"/>
                      </a:lnTo>
                      <a:lnTo>
                        <a:pt x="1546" y="1597"/>
                      </a:lnTo>
                      <a:lnTo>
                        <a:pt x="1544" y="1599"/>
                      </a:lnTo>
                      <a:lnTo>
                        <a:pt x="1534" y="1597"/>
                      </a:lnTo>
                      <a:lnTo>
                        <a:pt x="1534" y="1597"/>
                      </a:lnTo>
                      <a:lnTo>
                        <a:pt x="1526" y="1593"/>
                      </a:lnTo>
                      <a:lnTo>
                        <a:pt x="1518" y="1587"/>
                      </a:lnTo>
                      <a:lnTo>
                        <a:pt x="1494" y="1563"/>
                      </a:lnTo>
                      <a:lnTo>
                        <a:pt x="1466" y="1533"/>
                      </a:lnTo>
                      <a:lnTo>
                        <a:pt x="1438" y="1497"/>
                      </a:lnTo>
                      <a:lnTo>
                        <a:pt x="1378" y="1425"/>
                      </a:lnTo>
                      <a:lnTo>
                        <a:pt x="1354" y="1397"/>
                      </a:lnTo>
                      <a:lnTo>
                        <a:pt x="1342" y="1387"/>
                      </a:lnTo>
                      <a:lnTo>
                        <a:pt x="1334" y="1381"/>
                      </a:lnTo>
                      <a:lnTo>
                        <a:pt x="1334" y="1381"/>
                      </a:lnTo>
                      <a:lnTo>
                        <a:pt x="1306" y="1365"/>
                      </a:lnTo>
                      <a:lnTo>
                        <a:pt x="1284" y="1353"/>
                      </a:lnTo>
                      <a:lnTo>
                        <a:pt x="1270" y="1345"/>
                      </a:lnTo>
                      <a:lnTo>
                        <a:pt x="1266" y="1339"/>
                      </a:lnTo>
                      <a:lnTo>
                        <a:pt x="1262" y="1333"/>
                      </a:lnTo>
                      <a:lnTo>
                        <a:pt x="1262" y="1333"/>
                      </a:lnTo>
                      <a:lnTo>
                        <a:pt x="1252" y="1313"/>
                      </a:lnTo>
                      <a:lnTo>
                        <a:pt x="1236" y="1287"/>
                      </a:lnTo>
                      <a:lnTo>
                        <a:pt x="1214" y="1253"/>
                      </a:lnTo>
                      <a:lnTo>
                        <a:pt x="1174" y="1333"/>
                      </a:lnTo>
                      <a:lnTo>
                        <a:pt x="1174" y="1333"/>
                      </a:lnTo>
                      <a:lnTo>
                        <a:pt x="1194" y="1377"/>
                      </a:lnTo>
                      <a:lnTo>
                        <a:pt x="1210" y="1415"/>
                      </a:lnTo>
                      <a:lnTo>
                        <a:pt x="1222" y="1453"/>
                      </a:lnTo>
                      <a:lnTo>
                        <a:pt x="1222" y="1453"/>
                      </a:lnTo>
                      <a:lnTo>
                        <a:pt x="1226" y="1471"/>
                      </a:lnTo>
                      <a:lnTo>
                        <a:pt x="1230" y="1495"/>
                      </a:lnTo>
                      <a:lnTo>
                        <a:pt x="1234" y="1541"/>
                      </a:lnTo>
                      <a:lnTo>
                        <a:pt x="1238" y="1597"/>
                      </a:lnTo>
                      <a:lnTo>
                        <a:pt x="1238" y="1597"/>
                      </a:lnTo>
                      <a:lnTo>
                        <a:pt x="1348" y="1671"/>
                      </a:lnTo>
                      <a:lnTo>
                        <a:pt x="1590" y="1837"/>
                      </a:lnTo>
                      <a:lnTo>
                        <a:pt x="1718" y="1927"/>
                      </a:lnTo>
                      <a:lnTo>
                        <a:pt x="1829" y="2007"/>
                      </a:lnTo>
                      <a:lnTo>
                        <a:pt x="1871" y="2039"/>
                      </a:lnTo>
                      <a:lnTo>
                        <a:pt x="1903" y="2065"/>
                      </a:lnTo>
                      <a:lnTo>
                        <a:pt x="1923" y="2085"/>
                      </a:lnTo>
                      <a:lnTo>
                        <a:pt x="1927" y="2089"/>
                      </a:lnTo>
                      <a:lnTo>
                        <a:pt x="1927" y="2093"/>
                      </a:lnTo>
                      <a:lnTo>
                        <a:pt x="1927" y="2093"/>
                      </a:lnTo>
                      <a:lnTo>
                        <a:pt x="1905" y="2111"/>
                      </a:lnTo>
                      <a:lnTo>
                        <a:pt x="1889" y="2119"/>
                      </a:lnTo>
                      <a:lnTo>
                        <a:pt x="1873" y="2129"/>
                      </a:lnTo>
                      <a:lnTo>
                        <a:pt x="1855" y="2137"/>
                      </a:lnTo>
                      <a:lnTo>
                        <a:pt x="1837" y="2143"/>
                      </a:lnTo>
                      <a:lnTo>
                        <a:pt x="1817" y="2147"/>
                      </a:lnTo>
                      <a:lnTo>
                        <a:pt x="1799" y="2149"/>
                      </a:lnTo>
                      <a:lnTo>
                        <a:pt x="1751" y="2149"/>
                      </a:lnTo>
                      <a:lnTo>
                        <a:pt x="1751" y="2149"/>
                      </a:lnTo>
                      <a:lnTo>
                        <a:pt x="1743" y="2155"/>
                      </a:lnTo>
                      <a:lnTo>
                        <a:pt x="1722" y="2165"/>
                      </a:lnTo>
                      <a:lnTo>
                        <a:pt x="1708" y="2173"/>
                      </a:lnTo>
                      <a:lnTo>
                        <a:pt x="1690" y="2179"/>
                      </a:lnTo>
                      <a:lnTo>
                        <a:pt x="1674" y="2185"/>
                      </a:lnTo>
                      <a:lnTo>
                        <a:pt x="1654" y="2189"/>
                      </a:lnTo>
                      <a:lnTo>
                        <a:pt x="1654" y="2189"/>
                      </a:lnTo>
                      <a:lnTo>
                        <a:pt x="1636" y="2191"/>
                      </a:lnTo>
                      <a:lnTo>
                        <a:pt x="1620" y="2191"/>
                      </a:lnTo>
                      <a:lnTo>
                        <a:pt x="1606" y="2189"/>
                      </a:lnTo>
                      <a:lnTo>
                        <a:pt x="1594" y="2187"/>
                      </a:lnTo>
                      <a:lnTo>
                        <a:pt x="1580" y="2183"/>
                      </a:lnTo>
                      <a:lnTo>
                        <a:pt x="1574" y="2181"/>
                      </a:lnTo>
                      <a:lnTo>
                        <a:pt x="1574" y="2181"/>
                      </a:lnTo>
                      <a:lnTo>
                        <a:pt x="1574" y="2187"/>
                      </a:lnTo>
                      <a:lnTo>
                        <a:pt x="1574" y="2195"/>
                      </a:lnTo>
                      <a:lnTo>
                        <a:pt x="1572" y="2203"/>
                      </a:lnTo>
                      <a:lnTo>
                        <a:pt x="1568" y="2211"/>
                      </a:lnTo>
                      <a:lnTo>
                        <a:pt x="1562" y="2217"/>
                      </a:lnTo>
                      <a:lnTo>
                        <a:pt x="1550" y="2221"/>
                      </a:lnTo>
                      <a:lnTo>
                        <a:pt x="1534" y="2221"/>
                      </a:lnTo>
                      <a:lnTo>
                        <a:pt x="1534" y="2221"/>
                      </a:lnTo>
                      <a:lnTo>
                        <a:pt x="1516" y="2219"/>
                      </a:lnTo>
                      <a:lnTo>
                        <a:pt x="1500" y="2213"/>
                      </a:lnTo>
                      <a:lnTo>
                        <a:pt x="1486" y="2207"/>
                      </a:lnTo>
                      <a:lnTo>
                        <a:pt x="1474" y="2201"/>
                      </a:lnTo>
                      <a:lnTo>
                        <a:pt x="1456" y="2187"/>
                      </a:lnTo>
                      <a:lnTo>
                        <a:pt x="1446" y="2181"/>
                      </a:lnTo>
                      <a:lnTo>
                        <a:pt x="1446" y="2181"/>
                      </a:lnTo>
                      <a:lnTo>
                        <a:pt x="1442" y="2183"/>
                      </a:lnTo>
                      <a:lnTo>
                        <a:pt x="1436" y="2189"/>
                      </a:lnTo>
                      <a:lnTo>
                        <a:pt x="1416" y="2207"/>
                      </a:lnTo>
                      <a:lnTo>
                        <a:pt x="1406" y="2215"/>
                      </a:lnTo>
                      <a:lnTo>
                        <a:pt x="1392" y="2221"/>
                      </a:lnTo>
                      <a:lnTo>
                        <a:pt x="1386" y="2221"/>
                      </a:lnTo>
                      <a:lnTo>
                        <a:pt x="1380" y="2221"/>
                      </a:lnTo>
                      <a:lnTo>
                        <a:pt x="1372" y="2217"/>
                      </a:lnTo>
                      <a:lnTo>
                        <a:pt x="1366" y="2213"/>
                      </a:lnTo>
                      <a:lnTo>
                        <a:pt x="1366" y="2213"/>
                      </a:lnTo>
                      <a:lnTo>
                        <a:pt x="1350" y="2197"/>
                      </a:lnTo>
                      <a:lnTo>
                        <a:pt x="1328" y="2171"/>
                      </a:lnTo>
                      <a:lnTo>
                        <a:pt x="1276" y="2105"/>
                      </a:lnTo>
                      <a:lnTo>
                        <a:pt x="1214" y="2021"/>
                      </a:lnTo>
                      <a:lnTo>
                        <a:pt x="1214" y="2021"/>
                      </a:lnTo>
                      <a:lnTo>
                        <a:pt x="1210" y="2079"/>
                      </a:lnTo>
                      <a:lnTo>
                        <a:pt x="1204" y="2119"/>
                      </a:lnTo>
                      <a:lnTo>
                        <a:pt x="1200" y="2131"/>
                      </a:lnTo>
                      <a:lnTo>
                        <a:pt x="1200" y="2133"/>
                      </a:lnTo>
                      <a:lnTo>
                        <a:pt x="1198" y="2133"/>
                      </a:lnTo>
                      <a:lnTo>
                        <a:pt x="1198" y="2133"/>
                      </a:lnTo>
                      <a:lnTo>
                        <a:pt x="1188" y="2125"/>
                      </a:lnTo>
                      <a:lnTo>
                        <a:pt x="1176" y="2117"/>
                      </a:lnTo>
                      <a:lnTo>
                        <a:pt x="1158" y="2109"/>
                      </a:lnTo>
                      <a:lnTo>
                        <a:pt x="1158" y="2109"/>
                      </a:lnTo>
                      <a:lnTo>
                        <a:pt x="1158" y="2121"/>
                      </a:lnTo>
                      <a:lnTo>
                        <a:pt x="1160" y="2147"/>
                      </a:lnTo>
                      <a:lnTo>
                        <a:pt x="1158" y="2159"/>
                      </a:lnTo>
                      <a:lnTo>
                        <a:pt x="1158" y="2169"/>
                      </a:lnTo>
                      <a:lnTo>
                        <a:pt x="1154" y="2175"/>
                      </a:lnTo>
                      <a:lnTo>
                        <a:pt x="1152" y="2175"/>
                      </a:lnTo>
                      <a:lnTo>
                        <a:pt x="1150" y="2173"/>
                      </a:lnTo>
                      <a:lnTo>
                        <a:pt x="1094" y="2117"/>
                      </a:lnTo>
                      <a:lnTo>
                        <a:pt x="1094" y="2117"/>
                      </a:lnTo>
                      <a:lnTo>
                        <a:pt x="1098" y="2167"/>
                      </a:lnTo>
                      <a:lnTo>
                        <a:pt x="1100" y="2201"/>
                      </a:lnTo>
                      <a:lnTo>
                        <a:pt x="1098" y="2211"/>
                      </a:lnTo>
                      <a:lnTo>
                        <a:pt x="1096" y="2213"/>
                      </a:lnTo>
                      <a:lnTo>
                        <a:pt x="1094" y="2213"/>
                      </a:lnTo>
                      <a:lnTo>
                        <a:pt x="1094" y="2213"/>
                      </a:lnTo>
                      <a:lnTo>
                        <a:pt x="1074" y="2195"/>
                      </a:lnTo>
                      <a:lnTo>
                        <a:pt x="1042" y="2165"/>
                      </a:lnTo>
                      <a:lnTo>
                        <a:pt x="998" y="2125"/>
                      </a:lnTo>
                      <a:lnTo>
                        <a:pt x="998" y="2125"/>
                      </a:lnTo>
                      <a:lnTo>
                        <a:pt x="998" y="2133"/>
                      </a:lnTo>
                      <a:lnTo>
                        <a:pt x="996" y="2143"/>
                      </a:lnTo>
                      <a:lnTo>
                        <a:pt x="994" y="2151"/>
                      </a:lnTo>
                      <a:lnTo>
                        <a:pt x="992" y="2161"/>
                      </a:lnTo>
                      <a:lnTo>
                        <a:pt x="986" y="2167"/>
                      </a:lnTo>
                      <a:lnTo>
                        <a:pt x="982" y="2167"/>
                      </a:lnTo>
                      <a:lnTo>
                        <a:pt x="978" y="2169"/>
                      </a:lnTo>
                      <a:lnTo>
                        <a:pt x="972" y="2167"/>
                      </a:lnTo>
                      <a:lnTo>
                        <a:pt x="966" y="2165"/>
                      </a:lnTo>
                      <a:lnTo>
                        <a:pt x="966" y="2165"/>
                      </a:lnTo>
                      <a:lnTo>
                        <a:pt x="960" y="2161"/>
                      </a:lnTo>
                      <a:lnTo>
                        <a:pt x="954" y="2155"/>
                      </a:lnTo>
                      <a:lnTo>
                        <a:pt x="940" y="2137"/>
                      </a:lnTo>
                      <a:lnTo>
                        <a:pt x="928" y="2117"/>
                      </a:lnTo>
                      <a:lnTo>
                        <a:pt x="918" y="2095"/>
                      </a:lnTo>
                      <a:lnTo>
                        <a:pt x="900" y="2055"/>
                      </a:lnTo>
                      <a:lnTo>
                        <a:pt x="894" y="2037"/>
                      </a:lnTo>
                      <a:lnTo>
                        <a:pt x="894" y="2037"/>
                      </a:lnTo>
                      <a:lnTo>
                        <a:pt x="886" y="2035"/>
                      </a:lnTo>
                      <a:lnTo>
                        <a:pt x="874" y="2033"/>
                      </a:lnTo>
                      <a:lnTo>
                        <a:pt x="862" y="2029"/>
                      </a:lnTo>
                      <a:lnTo>
                        <a:pt x="844" y="2021"/>
                      </a:lnTo>
                      <a:lnTo>
                        <a:pt x="826" y="2009"/>
                      </a:lnTo>
                      <a:lnTo>
                        <a:pt x="804" y="1993"/>
                      </a:lnTo>
                      <a:lnTo>
                        <a:pt x="782" y="1973"/>
                      </a:lnTo>
                      <a:lnTo>
                        <a:pt x="782" y="1973"/>
                      </a:lnTo>
                      <a:lnTo>
                        <a:pt x="762" y="1951"/>
                      </a:lnTo>
                      <a:lnTo>
                        <a:pt x="744" y="1929"/>
                      </a:lnTo>
                      <a:lnTo>
                        <a:pt x="732" y="1911"/>
                      </a:lnTo>
                      <a:lnTo>
                        <a:pt x="722" y="1893"/>
                      </a:lnTo>
                      <a:lnTo>
                        <a:pt x="712" y="1869"/>
                      </a:lnTo>
                      <a:lnTo>
                        <a:pt x="710" y="1861"/>
                      </a:lnTo>
                      <a:lnTo>
                        <a:pt x="710" y="1861"/>
                      </a:lnTo>
                      <a:lnTo>
                        <a:pt x="710" y="1879"/>
                      </a:lnTo>
                      <a:lnTo>
                        <a:pt x="708" y="1923"/>
                      </a:lnTo>
                      <a:lnTo>
                        <a:pt x="704" y="1971"/>
                      </a:lnTo>
                      <a:lnTo>
                        <a:pt x="700" y="1991"/>
                      </a:lnTo>
                      <a:lnTo>
                        <a:pt x="694" y="2005"/>
                      </a:lnTo>
                      <a:lnTo>
                        <a:pt x="694" y="2005"/>
                      </a:lnTo>
                      <a:lnTo>
                        <a:pt x="690" y="2009"/>
                      </a:lnTo>
                      <a:lnTo>
                        <a:pt x="686" y="2011"/>
                      </a:lnTo>
                      <a:lnTo>
                        <a:pt x="680" y="2009"/>
                      </a:lnTo>
                      <a:lnTo>
                        <a:pt x="674" y="2007"/>
                      </a:lnTo>
                      <a:lnTo>
                        <a:pt x="660" y="1999"/>
                      </a:lnTo>
                      <a:lnTo>
                        <a:pt x="644" y="1987"/>
                      </a:lnTo>
                      <a:lnTo>
                        <a:pt x="618" y="1961"/>
                      </a:lnTo>
                      <a:lnTo>
                        <a:pt x="606" y="1949"/>
                      </a:lnTo>
                      <a:lnTo>
                        <a:pt x="606" y="1949"/>
                      </a:lnTo>
                      <a:lnTo>
                        <a:pt x="600" y="1955"/>
                      </a:lnTo>
                      <a:lnTo>
                        <a:pt x="594" y="1963"/>
                      </a:lnTo>
                      <a:lnTo>
                        <a:pt x="584" y="1971"/>
                      </a:lnTo>
                      <a:lnTo>
                        <a:pt x="572" y="1981"/>
                      </a:lnTo>
                      <a:lnTo>
                        <a:pt x="556" y="1987"/>
                      </a:lnTo>
                      <a:lnTo>
                        <a:pt x="538" y="1993"/>
                      </a:lnTo>
                      <a:lnTo>
                        <a:pt x="518" y="1997"/>
                      </a:lnTo>
                      <a:lnTo>
                        <a:pt x="518" y="1997"/>
                      </a:lnTo>
                      <a:lnTo>
                        <a:pt x="498" y="1997"/>
                      </a:lnTo>
                      <a:lnTo>
                        <a:pt x="482" y="1993"/>
                      </a:lnTo>
                      <a:lnTo>
                        <a:pt x="470" y="1989"/>
                      </a:lnTo>
                      <a:lnTo>
                        <a:pt x="460" y="1981"/>
                      </a:lnTo>
                      <a:lnTo>
                        <a:pt x="454" y="1975"/>
                      </a:lnTo>
                      <a:lnTo>
                        <a:pt x="450" y="1967"/>
                      </a:lnTo>
                      <a:lnTo>
                        <a:pt x="446" y="1961"/>
                      </a:lnTo>
                      <a:lnTo>
                        <a:pt x="446" y="1957"/>
                      </a:lnTo>
                      <a:lnTo>
                        <a:pt x="446" y="1957"/>
                      </a:lnTo>
                      <a:lnTo>
                        <a:pt x="446" y="1955"/>
                      </a:lnTo>
                      <a:lnTo>
                        <a:pt x="442" y="1955"/>
                      </a:lnTo>
                      <a:lnTo>
                        <a:pt x="432" y="1955"/>
                      </a:lnTo>
                      <a:lnTo>
                        <a:pt x="422" y="1955"/>
                      </a:lnTo>
                      <a:lnTo>
                        <a:pt x="410" y="1953"/>
                      </a:lnTo>
                      <a:lnTo>
                        <a:pt x="394" y="1949"/>
                      </a:lnTo>
                      <a:lnTo>
                        <a:pt x="374" y="1941"/>
                      </a:lnTo>
                      <a:lnTo>
                        <a:pt x="374" y="1941"/>
                      </a:lnTo>
                      <a:lnTo>
                        <a:pt x="354" y="1931"/>
                      </a:lnTo>
                      <a:lnTo>
                        <a:pt x="338" y="1923"/>
                      </a:lnTo>
                      <a:lnTo>
                        <a:pt x="324" y="1913"/>
                      </a:lnTo>
                      <a:lnTo>
                        <a:pt x="314" y="1903"/>
                      </a:lnTo>
                      <a:lnTo>
                        <a:pt x="308" y="1897"/>
                      </a:lnTo>
                      <a:lnTo>
                        <a:pt x="304" y="1891"/>
                      </a:lnTo>
                      <a:lnTo>
                        <a:pt x="302" y="1887"/>
                      </a:lnTo>
                      <a:lnTo>
                        <a:pt x="302" y="1885"/>
                      </a:lnTo>
                      <a:lnTo>
                        <a:pt x="302" y="1885"/>
                      </a:lnTo>
                      <a:lnTo>
                        <a:pt x="438" y="1877"/>
                      </a:lnTo>
                      <a:lnTo>
                        <a:pt x="438" y="1877"/>
                      </a:lnTo>
                      <a:lnTo>
                        <a:pt x="430" y="1875"/>
                      </a:lnTo>
                      <a:lnTo>
                        <a:pt x="410" y="1871"/>
                      </a:lnTo>
                      <a:lnTo>
                        <a:pt x="400" y="1865"/>
                      </a:lnTo>
                      <a:lnTo>
                        <a:pt x="392" y="1859"/>
                      </a:lnTo>
                      <a:lnTo>
                        <a:pt x="384" y="1849"/>
                      </a:lnTo>
                      <a:lnTo>
                        <a:pt x="382" y="1843"/>
                      </a:lnTo>
                      <a:lnTo>
                        <a:pt x="382" y="1837"/>
                      </a:lnTo>
                      <a:lnTo>
                        <a:pt x="382" y="1837"/>
                      </a:lnTo>
                      <a:lnTo>
                        <a:pt x="384" y="1823"/>
                      </a:lnTo>
                      <a:lnTo>
                        <a:pt x="388" y="1813"/>
                      </a:lnTo>
                      <a:lnTo>
                        <a:pt x="394" y="1801"/>
                      </a:lnTo>
                      <a:lnTo>
                        <a:pt x="404" y="1793"/>
                      </a:lnTo>
                      <a:lnTo>
                        <a:pt x="414" y="1785"/>
                      </a:lnTo>
                      <a:lnTo>
                        <a:pt x="424" y="1779"/>
                      </a:lnTo>
                      <a:lnTo>
                        <a:pt x="436" y="1775"/>
                      </a:lnTo>
                      <a:lnTo>
                        <a:pt x="446" y="1773"/>
                      </a:lnTo>
                      <a:lnTo>
                        <a:pt x="446" y="1773"/>
                      </a:lnTo>
                      <a:lnTo>
                        <a:pt x="464" y="1771"/>
                      </a:lnTo>
                      <a:lnTo>
                        <a:pt x="480" y="1769"/>
                      </a:lnTo>
                      <a:lnTo>
                        <a:pt x="494" y="1765"/>
                      </a:lnTo>
                      <a:lnTo>
                        <a:pt x="494" y="1765"/>
                      </a:lnTo>
                      <a:lnTo>
                        <a:pt x="480" y="1761"/>
                      </a:lnTo>
                      <a:lnTo>
                        <a:pt x="448" y="1747"/>
                      </a:lnTo>
                      <a:lnTo>
                        <a:pt x="430" y="1737"/>
                      </a:lnTo>
                      <a:lnTo>
                        <a:pt x="412" y="1727"/>
                      </a:lnTo>
                      <a:lnTo>
                        <a:pt x="398" y="1715"/>
                      </a:lnTo>
                      <a:lnTo>
                        <a:pt x="394" y="1707"/>
                      </a:lnTo>
                      <a:lnTo>
                        <a:pt x="390" y="1701"/>
                      </a:lnTo>
                      <a:lnTo>
                        <a:pt x="390" y="1701"/>
                      </a:lnTo>
                      <a:lnTo>
                        <a:pt x="386" y="1687"/>
                      </a:lnTo>
                      <a:lnTo>
                        <a:pt x="382" y="1675"/>
                      </a:lnTo>
                      <a:lnTo>
                        <a:pt x="380" y="1655"/>
                      </a:lnTo>
                      <a:lnTo>
                        <a:pt x="382" y="1641"/>
                      </a:lnTo>
                      <a:lnTo>
                        <a:pt x="382" y="1637"/>
                      </a:lnTo>
                      <a:lnTo>
                        <a:pt x="470" y="1693"/>
                      </a:lnTo>
                      <a:lnTo>
                        <a:pt x="470" y="1693"/>
                      </a:lnTo>
                      <a:lnTo>
                        <a:pt x="466" y="1679"/>
                      </a:lnTo>
                      <a:lnTo>
                        <a:pt x="462" y="1669"/>
                      </a:lnTo>
                      <a:lnTo>
                        <a:pt x="462" y="1661"/>
                      </a:lnTo>
                      <a:lnTo>
                        <a:pt x="462" y="1661"/>
                      </a:lnTo>
                      <a:lnTo>
                        <a:pt x="460" y="1659"/>
                      </a:lnTo>
                      <a:lnTo>
                        <a:pt x="456" y="1655"/>
                      </a:lnTo>
                      <a:lnTo>
                        <a:pt x="438" y="1647"/>
                      </a:lnTo>
                      <a:lnTo>
                        <a:pt x="426" y="1639"/>
                      </a:lnTo>
                      <a:lnTo>
                        <a:pt x="414" y="1631"/>
                      </a:lnTo>
                      <a:lnTo>
                        <a:pt x="402" y="1619"/>
                      </a:lnTo>
                      <a:lnTo>
                        <a:pt x="390" y="1605"/>
                      </a:lnTo>
                      <a:lnTo>
                        <a:pt x="390" y="1605"/>
                      </a:lnTo>
                      <a:lnTo>
                        <a:pt x="380" y="1587"/>
                      </a:lnTo>
                      <a:lnTo>
                        <a:pt x="374" y="1563"/>
                      </a:lnTo>
                      <a:lnTo>
                        <a:pt x="368" y="1539"/>
                      </a:lnTo>
                      <a:lnTo>
                        <a:pt x="364" y="1513"/>
                      </a:lnTo>
                      <a:lnTo>
                        <a:pt x="360" y="1471"/>
                      </a:lnTo>
                      <a:lnTo>
                        <a:pt x="358" y="1453"/>
                      </a:lnTo>
                      <a:lnTo>
                        <a:pt x="326" y="1389"/>
                      </a:lnTo>
                      <a:lnTo>
                        <a:pt x="286" y="1405"/>
                      </a:lnTo>
                      <a:lnTo>
                        <a:pt x="286" y="1405"/>
                      </a:lnTo>
                      <a:lnTo>
                        <a:pt x="288" y="1399"/>
                      </a:lnTo>
                      <a:lnTo>
                        <a:pt x="292" y="1379"/>
                      </a:lnTo>
                      <a:lnTo>
                        <a:pt x="292" y="1365"/>
                      </a:lnTo>
                      <a:lnTo>
                        <a:pt x="290" y="1349"/>
                      </a:lnTo>
                      <a:lnTo>
                        <a:pt x="286" y="1329"/>
                      </a:lnTo>
                      <a:lnTo>
                        <a:pt x="278" y="1309"/>
                      </a:lnTo>
                      <a:lnTo>
                        <a:pt x="278" y="1309"/>
                      </a:lnTo>
                      <a:lnTo>
                        <a:pt x="258" y="1265"/>
                      </a:lnTo>
                      <a:lnTo>
                        <a:pt x="242" y="1225"/>
                      </a:lnTo>
                      <a:lnTo>
                        <a:pt x="234" y="1205"/>
                      </a:lnTo>
                      <a:lnTo>
                        <a:pt x="230" y="1187"/>
                      </a:lnTo>
                      <a:lnTo>
                        <a:pt x="228" y="1171"/>
                      </a:lnTo>
                      <a:lnTo>
                        <a:pt x="230" y="1157"/>
                      </a:lnTo>
                      <a:lnTo>
                        <a:pt x="230" y="1157"/>
                      </a:lnTo>
                      <a:lnTo>
                        <a:pt x="244" y="1115"/>
                      </a:lnTo>
                      <a:lnTo>
                        <a:pt x="266" y="1055"/>
                      </a:lnTo>
                      <a:lnTo>
                        <a:pt x="294" y="981"/>
                      </a:lnTo>
                      <a:lnTo>
                        <a:pt x="294" y="981"/>
                      </a:lnTo>
                      <a:lnTo>
                        <a:pt x="288" y="983"/>
                      </a:lnTo>
                      <a:lnTo>
                        <a:pt x="276" y="983"/>
                      </a:lnTo>
                      <a:lnTo>
                        <a:pt x="270" y="983"/>
                      </a:lnTo>
                      <a:lnTo>
                        <a:pt x="266" y="981"/>
                      </a:lnTo>
                      <a:lnTo>
                        <a:pt x="262" y="979"/>
                      </a:lnTo>
                      <a:lnTo>
                        <a:pt x="262" y="973"/>
                      </a:lnTo>
                      <a:lnTo>
                        <a:pt x="262" y="973"/>
                      </a:lnTo>
                      <a:lnTo>
                        <a:pt x="268" y="961"/>
                      </a:lnTo>
                      <a:lnTo>
                        <a:pt x="280" y="941"/>
                      </a:lnTo>
                      <a:lnTo>
                        <a:pt x="316" y="890"/>
                      </a:lnTo>
                      <a:lnTo>
                        <a:pt x="366" y="820"/>
                      </a:lnTo>
                      <a:lnTo>
                        <a:pt x="366" y="820"/>
                      </a:lnTo>
                      <a:lnTo>
                        <a:pt x="362" y="820"/>
                      </a:lnTo>
                      <a:lnTo>
                        <a:pt x="354" y="818"/>
                      </a:lnTo>
                      <a:lnTo>
                        <a:pt x="350" y="816"/>
                      </a:lnTo>
                      <a:lnTo>
                        <a:pt x="346" y="814"/>
                      </a:lnTo>
                      <a:lnTo>
                        <a:pt x="344" y="810"/>
                      </a:lnTo>
                      <a:lnTo>
                        <a:pt x="342" y="804"/>
                      </a:lnTo>
                      <a:lnTo>
                        <a:pt x="342" y="804"/>
                      </a:lnTo>
                      <a:lnTo>
                        <a:pt x="344" y="796"/>
                      </a:lnTo>
                      <a:lnTo>
                        <a:pt x="348" y="784"/>
                      </a:lnTo>
                      <a:lnTo>
                        <a:pt x="364" y="754"/>
                      </a:lnTo>
                      <a:lnTo>
                        <a:pt x="380" y="726"/>
                      </a:lnTo>
                      <a:lnTo>
                        <a:pt x="390" y="708"/>
                      </a:lnTo>
                      <a:lnTo>
                        <a:pt x="390" y="708"/>
                      </a:lnTo>
                      <a:lnTo>
                        <a:pt x="396" y="688"/>
                      </a:lnTo>
                      <a:lnTo>
                        <a:pt x="398" y="676"/>
                      </a:lnTo>
                      <a:lnTo>
                        <a:pt x="374" y="676"/>
                      </a:lnTo>
                      <a:lnTo>
                        <a:pt x="374" y="676"/>
                      </a:lnTo>
                      <a:lnTo>
                        <a:pt x="372" y="670"/>
                      </a:lnTo>
                      <a:lnTo>
                        <a:pt x="366" y="652"/>
                      </a:lnTo>
                      <a:lnTo>
                        <a:pt x="366" y="652"/>
                      </a:lnTo>
                      <a:lnTo>
                        <a:pt x="364" y="648"/>
                      </a:lnTo>
                      <a:lnTo>
                        <a:pt x="360" y="644"/>
                      </a:lnTo>
                      <a:lnTo>
                        <a:pt x="352" y="638"/>
                      </a:lnTo>
                      <a:lnTo>
                        <a:pt x="342" y="636"/>
                      </a:lnTo>
                      <a:lnTo>
                        <a:pt x="342" y="636"/>
                      </a:lnTo>
                      <a:lnTo>
                        <a:pt x="338" y="630"/>
                      </a:lnTo>
                      <a:lnTo>
                        <a:pt x="326" y="616"/>
                      </a:lnTo>
                      <a:lnTo>
                        <a:pt x="316" y="608"/>
                      </a:lnTo>
                      <a:lnTo>
                        <a:pt x="304" y="600"/>
                      </a:lnTo>
                      <a:lnTo>
                        <a:pt x="288" y="592"/>
                      </a:lnTo>
                      <a:lnTo>
                        <a:pt x="270" y="588"/>
                      </a:lnTo>
                      <a:lnTo>
                        <a:pt x="270" y="588"/>
                      </a:lnTo>
                      <a:lnTo>
                        <a:pt x="252" y="586"/>
                      </a:lnTo>
                      <a:lnTo>
                        <a:pt x="238" y="588"/>
                      </a:lnTo>
                      <a:lnTo>
                        <a:pt x="226" y="592"/>
                      </a:lnTo>
                      <a:lnTo>
                        <a:pt x="216" y="598"/>
                      </a:lnTo>
                      <a:lnTo>
                        <a:pt x="196" y="612"/>
                      </a:lnTo>
                      <a:lnTo>
                        <a:pt x="186" y="616"/>
                      </a:lnTo>
                      <a:lnTo>
                        <a:pt x="174" y="620"/>
                      </a:lnTo>
                      <a:lnTo>
                        <a:pt x="174" y="620"/>
                      </a:lnTo>
                      <a:lnTo>
                        <a:pt x="156" y="622"/>
                      </a:lnTo>
                      <a:lnTo>
                        <a:pt x="150" y="620"/>
                      </a:lnTo>
                      <a:lnTo>
                        <a:pt x="144" y="618"/>
                      </a:lnTo>
                      <a:lnTo>
                        <a:pt x="126" y="610"/>
                      </a:lnTo>
                      <a:lnTo>
                        <a:pt x="112" y="604"/>
                      </a:lnTo>
                      <a:lnTo>
                        <a:pt x="94" y="596"/>
                      </a:lnTo>
                      <a:lnTo>
                        <a:pt x="94" y="596"/>
                      </a:lnTo>
                      <a:lnTo>
                        <a:pt x="74" y="590"/>
                      </a:lnTo>
                      <a:lnTo>
                        <a:pt x="56" y="586"/>
                      </a:lnTo>
                      <a:lnTo>
                        <a:pt x="28" y="580"/>
                      </a:lnTo>
                      <a:lnTo>
                        <a:pt x="12" y="580"/>
                      </a:lnTo>
                      <a:lnTo>
                        <a:pt x="6" y="580"/>
                      </a:lnTo>
                      <a:lnTo>
                        <a:pt x="6" y="556"/>
                      </a:lnTo>
                      <a:close/>
                    </a:path>
                  </a:pathLst>
                </a:custGeom>
                <a:solidFill>
                  <a:srgbClr val="511D0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Freeform 24">
                  <a:extLst>
                    <a:ext uri="{FF2B5EF4-FFF2-40B4-BE49-F238E27FC236}">
                      <a16:creationId xmlns:a16="http://schemas.microsoft.com/office/drawing/2014/main" id="{AE64CFDD-A971-40E3-9A9E-E5F9F28457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8" y="819"/>
                  <a:ext cx="92" cy="120"/>
                </a:xfrm>
                <a:custGeom>
                  <a:avLst/>
                  <a:gdLst>
                    <a:gd name="T0" fmla="*/ 64 w 92"/>
                    <a:gd name="T1" fmla="*/ 0 h 120"/>
                    <a:gd name="T2" fmla="*/ 0 w 92"/>
                    <a:gd name="T3" fmla="*/ 120 h 120"/>
                    <a:gd name="T4" fmla="*/ 0 w 92"/>
                    <a:gd name="T5" fmla="*/ 120 h 120"/>
                    <a:gd name="T6" fmla="*/ 10 w 92"/>
                    <a:gd name="T7" fmla="*/ 120 h 120"/>
                    <a:gd name="T8" fmla="*/ 36 w 92"/>
                    <a:gd name="T9" fmla="*/ 116 h 120"/>
                    <a:gd name="T10" fmla="*/ 52 w 92"/>
                    <a:gd name="T11" fmla="*/ 114 h 120"/>
                    <a:gd name="T12" fmla="*/ 66 w 92"/>
                    <a:gd name="T13" fmla="*/ 108 h 120"/>
                    <a:gd name="T14" fmla="*/ 78 w 92"/>
                    <a:gd name="T15" fmla="*/ 100 h 120"/>
                    <a:gd name="T16" fmla="*/ 84 w 92"/>
                    <a:gd name="T17" fmla="*/ 94 h 120"/>
                    <a:gd name="T18" fmla="*/ 88 w 92"/>
                    <a:gd name="T19" fmla="*/ 88 h 120"/>
                    <a:gd name="T20" fmla="*/ 88 w 92"/>
                    <a:gd name="T21" fmla="*/ 88 h 120"/>
                    <a:gd name="T22" fmla="*/ 92 w 92"/>
                    <a:gd name="T23" fmla="*/ 82 h 120"/>
                    <a:gd name="T24" fmla="*/ 92 w 92"/>
                    <a:gd name="T25" fmla="*/ 74 h 120"/>
                    <a:gd name="T26" fmla="*/ 92 w 92"/>
                    <a:gd name="T27" fmla="*/ 60 h 120"/>
                    <a:gd name="T28" fmla="*/ 90 w 92"/>
                    <a:gd name="T29" fmla="*/ 46 h 120"/>
                    <a:gd name="T30" fmla="*/ 84 w 92"/>
                    <a:gd name="T31" fmla="*/ 32 h 120"/>
                    <a:gd name="T32" fmla="*/ 70 w 92"/>
                    <a:gd name="T33" fmla="*/ 8 h 120"/>
                    <a:gd name="T34" fmla="*/ 64 w 92"/>
                    <a:gd name="T35" fmla="*/ 0 h 120"/>
                    <a:gd name="T36" fmla="*/ 64 w 92"/>
                    <a:gd name="T3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2" h="120">
                      <a:moveTo>
                        <a:pt x="64" y="0"/>
                      </a:move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10" y="120"/>
                      </a:lnTo>
                      <a:lnTo>
                        <a:pt x="36" y="116"/>
                      </a:lnTo>
                      <a:lnTo>
                        <a:pt x="52" y="114"/>
                      </a:lnTo>
                      <a:lnTo>
                        <a:pt x="66" y="108"/>
                      </a:lnTo>
                      <a:lnTo>
                        <a:pt x="78" y="100"/>
                      </a:lnTo>
                      <a:lnTo>
                        <a:pt x="84" y="94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92" y="82"/>
                      </a:lnTo>
                      <a:lnTo>
                        <a:pt x="92" y="74"/>
                      </a:lnTo>
                      <a:lnTo>
                        <a:pt x="92" y="60"/>
                      </a:lnTo>
                      <a:lnTo>
                        <a:pt x="90" y="46"/>
                      </a:lnTo>
                      <a:lnTo>
                        <a:pt x="84" y="32"/>
                      </a:lnTo>
                      <a:lnTo>
                        <a:pt x="70" y="8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Freeform 25">
                  <a:extLst>
                    <a:ext uri="{FF2B5EF4-FFF2-40B4-BE49-F238E27FC236}">
                      <a16:creationId xmlns:a16="http://schemas.microsoft.com/office/drawing/2014/main" id="{4473DB87-1799-4CC3-9843-19DE9A8D8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4" y="859"/>
                  <a:ext cx="46" cy="44"/>
                </a:xfrm>
                <a:custGeom>
                  <a:avLst/>
                  <a:gdLst>
                    <a:gd name="T0" fmla="*/ 0 w 46"/>
                    <a:gd name="T1" fmla="*/ 40 h 44"/>
                    <a:gd name="T2" fmla="*/ 24 w 46"/>
                    <a:gd name="T3" fmla="*/ 0 h 44"/>
                    <a:gd name="T4" fmla="*/ 24 w 46"/>
                    <a:gd name="T5" fmla="*/ 0 h 44"/>
                    <a:gd name="T6" fmla="*/ 30 w 46"/>
                    <a:gd name="T7" fmla="*/ 2 h 44"/>
                    <a:gd name="T8" fmla="*/ 40 w 46"/>
                    <a:gd name="T9" fmla="*/ 8 h 44"/>
                    <a:gd name="T10" fmla="*/ 44 w 46"/>
                    <a:gd name="T11" fmla="*/ 12 h 44"/>
                    <a:gd name="T12" fmla="*/ 46 w 46"/>
                    <a:gd name="T13" fmla="*/ 18 h 44"/>
                    <a:gd name="T14" fmla="*/ 46 w 46"/>
                    <a:gd name="T15" fmla="*/ 26 h 44"/>
                    <a:gd name="T16" fmla="*/ 44 w 46"/>
                    <a:gd name="T17" fmla="*/ 32 h 44"/>
                    <a:gd name="T18" fmla="*/ 44 w 46"/>
                    <a:gd name="T19" fmla="*/ 32 h 44"/>
                    <a:gd name="T20" fmla="*/ 36 w 46"/>
                    <a:gd name="T21" fmla="*/ 40 h 44"/>
                    <a:gd name="T22" fmla="*/ 30 w 46"/>
                    <a:gd name="T23" fmla="*/ 44 h 44"/>
                    <a:gd name="T24" fmla="*/ 22 w 46"/>
                    <a:gd name="T25" fmla="*/ 44 h 44"/>
                    <a:gd name="T26" fmla="*/ 16 w 46"/>
                    <a:gd name="T27" fmla="*/ 44 h 44"/>
                    <a:gd name="T28" fmla="*/ 4 w 46"/>
                    <a:gd name="T29" fmla="*/ 42 h 44"/>
                    <a:gd name="T30" fmla="*/ 0 w 46"/>
                    <a:gd name="T31" fmla="*/ 40 h 44"/>
                    <a:gd name="T32" fmla="*/ 0 w 46"/>
                    <a:gd name="T33" fmla="*/ 4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44">
                      <a:moveTo>
                        <a:pt x="0" y="40"/>
                      </a:move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2"/>
                      </a:lnTo>
                      <a:lnTo>
                        <a:pt x="40" y="8"/>
                      </a:lnTo>
                      <a:lnTo>
                        <a:pt x="44" y="12"/>
                      </a:lnTo>
                      <a:lnTo>
                        <a:pt x="46" y="18"/>
                      </a:lnTo>
                      <a:lnTo>
                        <a:pt x="46" y="26"/>
                      </a:lnTo>
                      <a:lnTo>
                        <a:pt x="44" y="32"/>
                      </a:lnTo>
                      <a:lnTo>
                        <a:pt x="44" y="32"/>
                      </a:lnTo>
                      <a:lnTo>
                        <a:pt x="36" y="40"/>
                      </a:lnTo>
                      <a:lnTo>
                        <a:pt x="30" y="44"/>
                      </a:lnTo>
                      <a:lnTo>
                        <a:pt x="22" y="44"/>
                      </a:lnTo>
                      <a:lnTo>
                        <a:pt x="16" y="44"/>
                      </a:lnTo>
                      <a:lnTo>
                        <a:pt x="4" y="42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Freeform 26">
                  <a:extLst>
                    <a:ext uri="{FF2B5EF4-FFF2-40B4-BE49-F238E27FC236}">
                      <a16:creationId xmlns:a16="http://schemas.microsoft.com/office/drawing/2014/main" id="{5DE28DEF-607B-44C3-84F5-9723247F1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1332"/>
                  <a:ext cx="58" cy="56"/>
                </a:xfrm>
                <a:custGeom>
                  <a:avLst/>
                  <a:gdLst>
                    <a:gd name="T0" fmla="*/ 2 w 58"/>
                    <a:gd name="T1" fmla="*/ 16 h 56"/>
                    <a:gd name="T2" fmla="*/ 2 w 58"/>
                    <a:gd name="T3" fmla="*/ 16 h 56"/>
                    <a:gd name="T4" fmla="*/ 0 w 58"/>
                    <a:gd name="T5" fmla="*/ 20 h 56"/>
                    <a:gd name="T6" fmla="*/ 0 w 58"/>
                    <a:gd name="T7" fmla="*/ 28 h 56"/>
                    <a:gd name="T8" fmla="*/ 0 w 58"/>
                    <a:gd name="T9" fmla="*/ 34 h 56"/>
                    <a:gd name="T10" fmla="*/ 0 w 58"/>
                    <a:gd name="T11" fmla="*/ 40 h 56"/>
                    <a:gd name="T12" fmla="*/ 4 w 58"/>
                    <a:gd name="T13" fmla="*/ 44 h 56"/>
                    <a:gd name="T14" fmla="*/ 10 w 58"/>
                    <a:gd name="T15" fmla="*/ 48 h 56"/>
                    <a:gd name="T16" fmla="*/ 10 w 58"/>
                    <a:gd name="T17" fmla="*/ 48 h 56"/>
                    <a:gd name="T18" fmla="*/ 26 w 58"/>
                    <a:gd name="T19" fmla="*/ 52 h 56"/>
                    <a:gd name="T20" fmla="*/ 40 w 58"/>
                    <a:gd name="T21" fmla="*/ 54 h 56"/>
                    <a:gd name="T22" fmla="*/ 58 w 58"/>
                    <a:gd name="T23" fmla="*/ 56 h 56"/>
                    <a:gd name="T24" fmla="*/ 58 w 58"/>
                    <a:gd name="T25" fmla="*/ 0 h 56"/>
                    <a:gd name="T26" fmla="*/ 58 w 58"/>
                    <a:gd name="T27" fmla="*/ 0 h 56"/>
                    <a:gd name="T28" fmla="*/ 50 w 58"/>
                    <a:gd name="T29" fmla="*/ 8 h 56"/>
                    <a:gd name="T30" fmla="*/ 42 w 58"/>
                    <a:gd name="T31" fmla="*/ 12 h 56"/>
                    <a:gd name="T32" fmla="*/ 34 w 58"/>
                    <a:gd name="T33" fmla="*/ 16 h 56"/>
                    <a:gd name="T34" fmla="*/ 34 w 58"/>
                    <a:gd name="T35" fmla="*/ 16 h 56"/>
                    <a:gd name="T36" fmla="*/ 14 w 58"/>
                    <a:gd name="T37" fmla="*/ 16 h 56"/>
                    <a:gd name="T38" fmla="*/ 2 w 58"/>
                    <a:gd name="T39" fmla="*/ 16 h 56"/>
                    <a:gd name="T40" fmla="*/ 2 w 58"/>
                    <a:gd name="T41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8" h="56">
                      <a:moveTo>
                        <a:pt x="2" y="16"/>
                      </a:moveTo>
                      <a:lnTo>
                        <a:pt x="2" y="16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0" y="34"/>
                      </a:lnTo>
                      <a:lnTo>
                        <a:pt x="0" y="40"/>
                      </a:lnTo>
                      <a:lnTo>
                        <a:pt x="4" y="44"/>
                      </a:lnTo>
                      <a:lnTo>
                        <a:pt x="10" y="48"/>
                      </a:lnTo>
                      <a:lnTo>
                        <a:pt x="10" y="48"/>
                      </a:lnTo>
                      <a:lnTo>
                        <a:pt x="26" y="52"/>
                      </a:lnTo>
                      <a:lnTo>
                        <a:pt x="40" y="54"/>
                      </a:lnTo>
                      <a:lnTo>
                        <a:pt x="58" y="56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0" y="8"/>
                      </a:lnTo>
                      <a:lnTo>
                        <a:pt x="42" y="12"/>
                      </a:lnTo>
                      <a:lnTo>
                        <a:pt x="34" y="16"/>
                      </a:lnTo>
                      <a:lnTo>
                        <a:pt x="34" y="16"/>
                      </a:lnTo>
                      <a:lnTo>
                        <a:pt x="14" y="16"/>
                      </a:lnTo>
                      <a:lnTo>
                        <a:pt x="2" y="16"/>
                      </a:lnTo>
                      <a:lnTo>
                        <a:pt x="2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Freeform 27">
                  <a:extLst>
                    <a:ext uri="{FF2B5EF4-FFF2-40B4-BE49-F238E27FC236}">
                      <a16:creationId xmlns:a16="http://schemas.microsoft.com/office/drawing/2014/main" id="{0288B0F1-0FB3-42A0-81BA-35FF46DE0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2" y="1324"/>
                  <a:ext cx="132" cy="112"/>
                </a:xfrm>
                <a:custGeom>
                  <a:avLst/>
                  <a:gdLst>
                    <a:gd name="T0" fmla="*/ 0 w 132"/>
                    <a:gd name="T1" fmla="*/ 80 h 112"/>
                    <a:gd name="T2" fmla="*/ 0 w 132"/>
                    <a:gd name="T3" fmla="*/ 80 h 112"/>
                    <a:gd name="T4" fmla="*/ 0 w 132"/>
                    <a:gd name="T5" fmla="*/ 84 h 112"/>
                    <a:gd name="T6" fmla="*/ 2 w 132"/>
                    <a:gd name="T7" fmla="*/ 96 h 112"/>
                    <a:gd name="T8" fmla="*/ 6 w 132"/>
                    <a:gd name="T9" fmla="*/ 102 h 112"/>
                    <a:gd name="T10" fmla="*/ 10 w 132"/>
                    <a:gd name="T11" fmla="*/ 106 h 112"/>
                    <a:gd name="T12" fmla="*/ 16 w 132"/>
                    <a:gd name="T13" fmla="*/ 110 h 112"/>
                    <a:gd name="T14" fmla="*/ 24 w 132"/>
                    <a:gd name="T15" fmla="*/ 112 h 112"/>
                    <a:gd name="T16" fmla="*/ 24 w 132"/>
                    <a:gd name="T17" fmla="*/ 112 h 112"/>
                    <a:gd name="T18" fmla="*/ 36 w 132"/>
                    <a:gd name="T19" fmla="*/ 108 h 112"/>
                    <a:gd name="T20" fmla="*/ 52 w 132"/>
                    <a:gd name="T21" fmla="*/ 100 h 112"/>
                    <a:gd name="T22" fmla="*/ 70 w 132"/>
                    <a:gd name="T23" fmla="*/ 90 h 112"/>
                    <a:gd name="T24" fmla="*/ 88 w 132"/>
                    <a:gd name="T25" fmla="*/ 76 h 112"/>
                    <a:gd name="T26" fmla="*/ 118 w 132"/>
                    <a:gd name="T27" fmla="*/ 52 h 112"/>
                    <a:gd name="T28" fmla="*/ 126 w 132"/>
                    <a:gd name="T29" fmla="*/ 44 h 112"/>
                    <a:gd name="T30" fmla="*/ 128 w 132"/>
                    <a:gd name="T31" fmla="*/ 40 h 112"/>
                    <a:gd name="T32" fmla="*/ 128 w 132"/>
                    <a:gd name="T33" fmla="*/ 40 h 112"/>
                    <a:gd name="T34" fmla="*/ 128 w 132"/>
                    <a:gd name="T35" fmla="*/ 38 h 112"/>
                    <a:gd name="T36" fmla="*/ 128 w 132"/>
                    <a:gd name="T37" fmla="*/ 32 h 112"/>
                    <a:gd name="T38" fmla="*/ 130 w 132"/>
                    <a:gd name="T39" fmla="*/ 18 h 112"/>
                    <a:gd name="T40" fmla="*/ 132 w 132"/>
                    <a:gd name="T41" fmla="*/ 4 h 112"/>
                    <a:gd name="T42" fmla="*/ 130 w 132"/>
                    <a:gd name="T43" fmla="*/ 0 h 112"/>
                    <a:gd name="T44" fmla="*/ 128 w 132"/>
                    <a:gd name="T45" fmla="*/ 0 h 112"/>
                    <a:gd name="T46" fmla="*/ 128 w 132"/>
                    <a:gd name="T47" fmla="*/ 0 h 112"/>
                    <a:gd name="T48" fmla="*/ 122 w 132"/>
                    <a:gd name="T49" fmla="*/ 4 h 112"/>
                    <a:gd name="T50" fmla="*/ 114 w 132"/>
                    <a:gd name="T51" fmla="*/ 12 h 112"/>
                    <a:gd name="T52" fmla="*/ 90 w 132"/>
                    <a:gd name="T53" fmla="*/ 34 h 112"/>
                    <a:gd name="T54" fmla="*/ 64 w 132"/>
                    <a:gd name="T55" fmla="*/ 58 h 112"/>
                    <a:gd name="T56" fmla="*/ 52 w 132"/>
                    <a:gd name="T57" fmla="*/ 68 h 112"/>
                    <a:gd name="T58" fmla="*/ 40 w 132"/>
                    <a:gd name="T59" fmla="*/ 72 h 112"/>
                    <a:gd name="T60" fmla="*/ 0 w 132"/>
                    <a:gd name="T61" fmla="*/ 8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2" h="112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0" y="84"/>
                      </a:lnTo>
                      <a:lnTo>
                        <a:pt x="2" y="96"/>
                      </a:lnTo>
                      <a:lnTo>
                        <a:pt x="6" y="102"/>
                      </a:lnTo>
                      <a:lnTo>
                        <a:pt x="10" y="106"/>
                      </a:lnTo>
                      <a:lnTo>
                        <a:pt x="16" y="110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36" y="108"/>
                      </a:lnTo>
                      <a:lnTo>
                        <a:pt x="52" y="100"/>
                      </a:lnTo>
                      <a:lnTo>
                        <a:pt x="70" y="90"/>
                      </a:lnTo>
                      <a:lnTo>
                        <a:pt x="88" y="76"/>
                      </a:lnTo>
                      <a:lnTo>
                        <a:pt x="118" y="52"/>
                      </a:lnTo>
                      <a:lnTo>
                        <a:pt x="126" y="44"/>
                      </a:lnTo>
                      <a:lnTo>
                        <a:pt x="128" y="40"/>
                      </a:lnTo>
                      <a:lnTo>
                        <a:pt x="128" y="40"/>
                      </a:lnTo>
                      <a:lnTo>
                        <a:pt x="128" y="38"/>
                      </a:lnTo>
                      <a:lnTo>
                        <a:pt x="128" y="32"/>
                      </a:lnTo>
                      <a:lnTo>
                        <a:pt x="130" y="18"/>
                      </a:lnTo>
                      <a:lnTo>
                        <a:pt x="132" y="4"/>
                      </a:lnTo>
                      <a:lnTo>
                        <a:pt x="130" y="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22" y="4"/>
                      </a:lnTo>
                      <a:lnTo>
                        <a:pt x="114" y="12"/>
                      </a:lnTo>
                      <a:lnTo>
                        <a:pt x="90" y="34"/>
                      </a:lnTo>
                      <a:lnTo>
                        <a:pt x="64" y="58"/>
                      </a:lnTo>
                      <a:lnTo>
                        <a:pt x="52" y="68"/>
                      </a:lnTo>
                      <a:lnTo>
                        <a:pt x="40" y="72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28">
                  <a:extLst>
                    <a:ext uri="{FF2B5EF4-FFF2-40B4-BE49-F238E27FC236}">
                      <a16:creationId xmlns:a16="http://schemas.microsoft.com/office/drawing/2014/main" id="{35BA27EE-2A85-4B1C-B29A-5C609209E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1308"/>
                  <a:ext cx="144" cy="136"/>
                </a:xfrm>
                <a:custGeom>
                  <a:avLst/>
                  <a:gdLst>
                    <a:gd name="T0" fmla="*/ 0 w 144"/>
                    <a:gd name="T1" fmla="*/ 120 h 136"/>
                    <a:gd name="T2" fmla="*/ 0 w 144"/>
                    <a:gd name="T3" fmla="*/ 120 h 136"/>
                    <a:gd name="T4" fmla="*/ 6 w 144"/>
                    <a:gd name="T5" fmla="*/ 122 h 136"/>
                    <a:gd name="T6" fmla="*/ 16 w 144"/>
                    <a:gd name="T7" fmla="*/ 128 h 136"/>
                    <a:gd name="T8" fmla="*/ 28 w 144"/>
                    <a:gd name="T9" fmla="*/ 134 h 136"/>
                    <a:gd name="T10" fmla="*/ 34 w 144"/>
                    <a:gd name="T11" fmla="*/ 136 h 136"/>
                    <a:gd name="T12" fmla="*/ 40 w 144"/>
                    <a:gd name="T13" fmla="*/ 136 h 136"/>
                    <a:gd name="T14" fmla="*/ 40 w 144"/>
                    <a:gd name="T15" fmla="*/ 136 h 136"/>
                    <a:gd name="T16" fmla="*/ 48 w 144"/>
                    <a:gd name="T17" fmla="*/ 132 h 136"/>
                    <a:gd name="T18" fmla="*/ 62 w 144"/>
                    <a:gd name="T19" fmla="*/ 120 h 136"/>
                    <a:gd name="T20" fmla="*/ 98 w 144"/>
                    <a:gd name="T21" fmla="*/ 90 h 136"/>
                    <a:gd name="T22" fmla="*/ 144 w 144"/>
                    <a:gd name="T23" fmla="*/ 48 h 136"/>
                    <a:gd name="T24" fmla="*/ 120 w 144"/>
                    <a:gd name="T25" fmla="*/ 0 h 136"/>
                    <a:gd name="T26" fmla="*/ 120 w 144"/>
                    <a:gd name="T27" fmla="*/ 0 h 136"/>
                    <a:gd name="T28" fmla="*/ 86 w 144"/>
                    <a:gd name="T29" fmla="*/ 42 h 136"/>
                    <a:gd name="T30" fmla="*/ 60 w 144"/>
                    <a:gd name="T31" fmla="*/ 74 h 136"/>
                    <a:gd name="T32" fmla="*/ 40 w 144"/>
                    <a:gd name="T33" fmla="*/ 96 h 136"/>
                    <a:gd name="T34" fmla="*/ 40 w 144"/>
                    <a:gd name="T35" fmla="*/ 96 h 136"/>
                    <a:gd name="T36" fmla="*/ 28 w 144"/>
                    <a:gd name="T37" fmla="*/ 106 h 136"/>
                    <a:gd name="T38" fmla="*/ 14 w 144"/>
                    <a:gd name="T39" fmla="*/ 114 h 136"/>
                    <a:gd name="T40" fmla="*/ 0 w 144"/>
                    <a:gd name="T41" fmla="*/ 120 h 136"/>
                    <a:gd name="T42" fmla="*/ 0 w 144"/>
                    <a:gd name="T43" fmla="*/ 120 h 136"/>
                    <a:gd name="T44" fmla="*/ 0 w 144"/>
                    <a:gd name="T45" fmla="*/ 120 h 136"/>
                    <a:gd name="T46" fmla="*/ 0 w 144"/>
                    <a:gd name="T47" fmla="*/ 12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4" h="136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6" y="122"/>
                      </a:lnTo>
                      <a:lnTo>
                        <a:pt x="16" y="128"/>
                      </a:lnTo>
                      <a:lnTo>
                        <a:pt x="28" y="134"/>
                      </a:lnTo>
                      <a:lnTo>
                        <a:pt x="34" y="136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48" y="132"/>
                      </a:lnTo>
                      <a:lnTo>
                        <a:pt x="62" y="120"/>
                      </a:lnTo>
                      <a:lnTo>
                        <a:pt x="98" y="90"/>
                      </a:lnTo>
                      <a:lnTo>
                        <a:pt x="144" y="48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86" y="42"/>
                      </a:lnTo>
                      <a:lnTo>
                        <a:pt x="60" y="74"/>
                      </a:lnTo>
                      <a:lnTo>
                        <a:pt x="40" y="96"/>
                      </a:lnTo>
                      <a:lnTo>
                        <a:pt x="40" y="96"/>
                      </a:lnTo>
                      <a:lnTo>
                        <a:pt x="28" y="106"/>
                      </a:lnTo>
                      <a:lnTo>
                        <a:pt x="14" y="114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29">
                  <a:extLst>
                    <a:ext uri="{FF2B5EF4-FFF2-40B4-BE49-F238E27FC236}">
                      <a16:creationId xmlns:a16="http://schemas.microsoft.com/office/drawing/2014/main" id="{14F26118-DC38-43E2-8A45-79D9DDE11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0" y="1011"/>
                  <a:ext cx="88" cy="216"/>
                </a:xfrm>
                <a:custGeom>
                  <a:avLst/>
                  <a:gdLst>
                    <a:gd name="T0" fmla="*/ 16 w 88"/>
                    <a:gd name="T1" fmla="*/ 0 h 216"/>
                    <a:gd name="T2" fmla="*/ 0 w 88"/>
                    <a:gd name="T3" fmla="*/ 32 h 216"/>
                    <a:gd name="T4" fmla="*/ 0 w 88"/>
                    <a:gd name="T5" fmla="*/ 32 h 216"/>
                    <a:gd name="T6" fmla="*/ 16 w 88"/>
                    <a:gd name="T7" fmla="*/ 46 h 216"/>
                    <a:gd name="T8" fmla="*/ 26 w 88"/>
                    <a:gd name="T9" fmla="*/ 58 h 216"/>
                    <a:gd name="T10" fmla="*/ 30 w 88"/>
                    <a:gd name="T11" fmla="*/ 66 h 216"/>
                    <a:gd name="T12" fmla="*/ 32 w 88"/>
                    <a:gd name="T13" fmla="*/ 72 h 216"/>
                    <a:gd name="T14" fmla="*/ 32 w 88"/>
                    <a:gd name="T15" fmla="*/ 72 h 216"/>
                    <a:gd name="T16" fmla="*/ 36 w 88"/>
                    <a:gd name="T17" fmla="*/ 104 h 216"/>
                    <a:gd name="T18" fmla="*/ 40 w 88"/>
                    <a:gd name="T19" fmla="*/ 124 h 216"/>
                    <a:gd name="T20" fmla="*/ 48 w 88"/>
                    <a:gd name="T21" fmla="*/ 144 h 216"/>
                    <a:gd name="T22" fmla="*/ 48 w 88"/>
                    <a:gd name="T23" fmla="*/ 144 h 216"/>
                    <a:gd name="T24" fmla="*/ 72 w 88"/>
                    <a:gd name="T25" fmla="*/ 192 h 216"/>
                    <a:gd name="T26" fmla="*/ 82 w 88"/>
                    <a:gd name="T27" fmla="*/ 210 h 216"/>
                    <a:gd name="T28" fmla="*/ 86 w 88"/>
                    <a:gd name="T29" fmla="*/ 216 h 216"/>
                    <a:gd name="T30" fmla="*/ 88 w 88"/>
                    <a:gd name="T31" fmla="*/ 216 h 216"/>
                    <a:gd name="T32" fmla="*/ 88 w 88"/>
                    <a:gd name="T33" fmla="*/ 216 h 216"/>
                    <a:gd name="T34" fmla="*/ 88 w 88"/>
                    <a:gd name="T35" fmla="*/ 192 h 216"/>
                    <a:gd name="T36" fmla="*/ 88 w 88"/>
                    <a:gd name="T37" fmla="*/ 142 h 216"/>
                    <a:gd name="T38" fmla="*/ 86 w 88"/>
                    <a:gd name="T39" fmla="*/ 88 h 216"/>
                    <a:gd name="T40" fmla="*/ 86 w 88"/>
                    <a:gd name="T41" fmla="*/ 68 h 216"/>
                    <a:gd name="T42" fmla="*/ 88 w 88"/>
                    <a:gd name="T43" fmla="*/ 56 h 216"/>
                    <a:gd name="T44" fmla="*/ 88 w 88"/>
                    <a:gd name="T45" fmla="*/ 56 h 216"/>
                    <a:gd name="T46" fmla="*/ 88 w 88"/>
                    <a:gd name="T47" fmla="*/ 48 h 216"/>
                    <a:gd name="T48" fmla="*/ 88 w 88"/>
                    <a:gd name="T49" fmla="*/ 40 h 216"/>
                    <a:gd name="T50" fmla="*/ 82 w 88"/>
                    <a:gd name="T51" fmla="*/ 22 h 216"/>
                    <a:gd name="T52" fmla="*/ 72 w 88"/>
                    <a:gd name="T53" fmla="*/ 0 h 216"/>
                    <a:gd name="T54" fmla="*/ 32 w 88"/>
                    <a:gd name="T55" fmla="*/ 8 h 216"/>
                    <a:gd name="T56" fmla="*/ 16 w 88"/>
                    <a:gd name="T57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8" h="216">
                      <a:moveTo>
                        <a:pt x="16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16" y="46"/>
                      </a:lnTo>
                      <a:lnTo>
                        <a:pt x="26" y="58"/>
                      </a:lnTo>
                      <a:lnTo>
                        <a:pt x="30" y="66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6" y="104"/>
                      </a:lnTo>
                      <a:lnTo>
                        <a:pt x="40" y="124"/>
                      </a:lnTo>
                      <a:lnTo>
                        <a:pt x="48" y="144"/>
                      </a:lnTo>
                      <a:lnTo>
                        <a:pt x="48" y="144"/>
                      </a:lnTo>
                      <a:lnTo>
                        <a:pt x="72" y="192"/>
                      </a:lnTo>
                      <a:lnTo>
                        <a:pt x="82" y="210"/>
                      </a:lnTo>
                      <a:lnTo>
                        <a:pt x="86" y="216"/>
                      </a:lnTo>
                      <a:lnTo>
                        <a:pt x="88" y="216"/>
                      </a:lnTo>
                      <a:lnTo>
                        <a:pt x="88" y="216"/>
                      </a:lnTo>
                      <a:lnTo>
                        <a:pt x="88" y="192"/>
                      </a:lnTo>
                      <a:lnTo>
                        <a:pt x="88" y="142"/>
                      </a:lnTo>
                      <a:lnTo>
                        <a:pt x="86" y="88"/>
                      </a:lnTo>
                      <a:lnTo>
                        <a:pt x="86" y="68"/>
                      </a:lnTo>
                      <a:lnTo>
                        <a:pt x="88" y="56"/>
                      </a:lnTo>
                      <a:lnTo>
                        <a:pt x="88" y="56"/>
                      </a:lnTo>
                      <a:lnTo>
                        <a:pt x="88" y="48"/>
                      </a:lnTo>
                      <a:lnTo>
                        <a:pt x="88" y="40"/>
                      </a:lnTo>
                      <a:lnTo>
                        <a:pt x="82" y="22"/>
                      </a:lnTo>
                      <a:lnTo>
                        <a:pt x="72" y="0"/>
                      </a:lnTo>
                      <a:lnTo>
                        <a:pt x="32" y="8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Freeform 30">
                  <a:extLst>
                    <a:ext uri="{FF2B5EF4-FFF2-40B4-BE49-F238E27FC236}">
                      <a16:creationId xmlns:a16="http://schemas.microsoft.com/office/drawing/2014/main" id="{FB3A96B4-9A47-41A3-B7A1-7D1F54413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2" y="1027"/>
                  <a:ext cx="104" cy="249"/>
                </a:xfrm>
                <a:custGeom>
                  <a:avLst/>
                  <a:gdLst>
                    <a:gd name="T0" fmla="*/ 48 w 104"/>
                    <a:gd name="T1" fmla="*/ 0 h 249"/>
                    <a:gd name="T2" fmla="*/ 48 w 104"/>
                    <a:gd name="T3" fmla="*/ 0 h 249"/>
                    <a:gd name="T4" fmla="*/ 48 w 104"/>
                    <a:gd name="T5" fmla="*/ 10 h 249"/>
                    <a:gd name="T6" fmla="*/ 46 w 104"/>
                    <a:gd name="T7" fmla="*/ 32 h 249"/>
                    <a:gd name="T8" fmla="*/ 42 w 104"/>
                    <a:gd name="T9" fmla="*/ 60 h 249"/>
                    <a:gd name="T10" fmla="*/ 38 w 104"/>
                    <a:gd name="T11" fmla="*/ 70 h 249"/>
                    <a:gd name="T12" fmla="*/ 32 w 104"/>
                    <a:gd name="T13" fmla="*/ 80 h 249"/>
                    <a:gd name="T14" fmla="*/ 0 w 104"/>
                    <a:gd name="T15" fmla="*/ 120 h 249"/>
                    <a:gd name="T16" fmla="*/ 0 w 104"/>
                    <a:gd name="T17" fmla="*/ 120 h 249"/>
                    <a:gd name="T18" fmla="*/ 22 w 104"/>
                    <a:gd name="T19" fmla="*/ 118 h 249"/>
                    <a:gd name="T20" fmla="*/ 38 w 104"/>
                    <a:gd name="T21" fmla="*/ 112 h 249"/>
                    <a:gd name="T22" fmla="*/ 44 w 104"/>
                    <a:gd name="T23" fmla="*/ 108 h 249"/>
                    <a:gd name="T24" fmla="*/ 48 w 104"/>
                    <a:gd name="T25" fmla="*/ 104 h 249"/>
                    <a:gd name="T26" fmla="*/ 72 w 104"/>
                    <a:gd name="T27" fmla="*/ 56 h 249"/>
                    <a:gd name="T28" fmla="*/ 72 w 104"/>
                    <a:gd name="T29" fmla="*/ 56 h 249"/>
                    <a:gd name="T30" fmla="*/ 72 w 104"/>
                    <a:gd name="T31" fmla="*/ 92 h 249"/>
                    <a:gd name="T32" fmla="*/ 68 w 104"/>
                    <a:gd name="T33" fmla="*/ 122 h 249"/>
                    <a:gd name="T34" fmla="*/ 64 w 104"/>
                    <a:gd name="T35" fmla="*/ 152 h 249"/>
                    <a:gd name="T36" fmla="*/ 64 w 104"/>
                    <a:gd name="T37" fmla="*/ 152 h 249"/>
                    <a:gd name="T38" fmla="*/ 40 w 104"/>
                    <a:gd name="T39" fmla="*/ 249 h 249"/>
                    <a:gd name="T40" fmla="*/ 40 w 104"/>
                    <a:gd name="T41" fmla="*/ 249 h 249"/>
                    <a:gd name="T42" fmla="*/ 66 w 104"/>
                    <a:gd name="T43" fmla="*/ 192 h 249"/>
                    <a:gd name="T44" fmla="*/ 86 w 104"/>
                    <a:gd name="T45" fmla="*/ 150 h 249"/>
                    <a:gd name="T46" fmla="*/ 92 w 104"/>
                    <a:gd name="T47" fmla="*/ 132 h 249"/>
                    <a:gd name="T48" fmla="*/ 96 w 104"/>
                    <a:gd name="T49" fmla="*/ 120 h 249"/>
                    <a:gd name="T50" fmla="*/ 96 w 104"/>
                    <a:gd name="T51" fmla="*/ 120 h 249"/>
                    <a:gd name="T52" fmla="*/ 102 w 104"/>
                    <a:gd name="T53" fmla="*/ 72 h 249"/>
                    <a:gd name="T54" fmla="*/ 104 w 104"/>
                    <a:gd name="T55" fmla="*/ 40 h 249"/>
                    <a:gd name="T56" fmla="*/ 48 w 104"/>
                    <a:gd name="T57" fmla="*/ 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4" h="249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46" y="32"/>
                      </a:lnTo>
                      <a:lnTo>
                        <a:pt x="42" y="60"/>
                      </a:lnTo>
                      <a:lnTo>
                        <a:pt x="38" y="70"/>
                      </a:lnTo>
                      <a:lnTo>
                        <a:pt x="32" y="8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22" y="118"/>
                      </a:lnTo>
                      <a:lnTo>
                        <a:pt x="38" y="112"/>
                      </a:lnTo>
                      <a:lnTo>
                        <a:pt x="44" y="108"/>
                      </a:lnTo>
                      <a:lnTo>
                        <a:pt x="48" y="104"/>
                      </a:ln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72" y="92"/>
                      </a:lnTo>
                      <a:lnTo>
                        <a:pt x="68" y="122"/>
                      </a:lnTo>
                      <a:lnTo>
                        <a:pt x="64" y="152"/>
                      </a:lnTo>
                      <a:lnTo>
                        <a:pt x="64" y="152"/>
                      </a:lnTo>
                      <a:lnTo>
                        <a:pt x="40" y="249"/>
                      </a:lnTo>
                      <a:lnTo>
                        <a:pt x="40" y="249"/>
                      </a:lnTo>
                      <a:lnTo>
                        <a:pt x="66" y="192"/>
                      </a:lnTo>
                      <a:lnTo>
                        <a:pt x="86" y="150"/>
                      </a:lnTo>
                      <a:lnTo>
                        <a:pt x="92" y="132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102" y="72"/>
                      </a:lnTo>
                      <a:lnTo>
                        <a:pt x="104" y="4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31">
                  <a:extLst>
                    <a:ext uri="{FF2B5EF4-FFF2-40B4-BE49-F238E27FC236}">
                      <a16:creationId xmlns:a16="http://schemas.microsoft.com/office/drawing/2014/main" id="{E2E17D22-72F0-4F32-978C-6DEC5652B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1251"/>
                  <a:ext cx="152" cy="369"/>
                </a:xfrm>
                <a:custGeom>
                  <a:avLst/>
                  <a:gdLst>
                    <a:gd name="T0" fmla="*/ 16 w 152"/>
                    <a:gd name="T1" fmla="*/ 89 h 369"/>
                    <a:gd name="T2" fmla="*/ 10 w 152"/>
                    <a:gd name="T3" fmla="*/ 99 h 369"/>
                    <a:gd name="T4" fmla="*/ 0 w 152"/>
                    <a:gd name="T5" fmla="*/ 111 h 369"/>
                    <a:gd name="T6" fmla="*/ 0 w 152"/>
                    <a:gd name="T7" fmla="*/ 113 h 369"/>
                    <a:gd name="T8" fmla="*/ 12 w 152"/>
                    <a:gd name="T9" fmla="*/ 167 h 369"/>
                    <a:gd name="T10" fmla="*/ 16 w 152"/>
                    <a:gd name="T11" fmla="*/ 233 h 369"/>
                    <a:gd name="T12" fmla="*/ 16 w 152"/>
                    <a:gd name="T13" fmla="*/ 249 h 369"/>
                    <a:gd name="T14" fmla="*/ 18 w 152"/>
                    <a:gd name="T15" fmla="*/ 265 h 369"/>
                    <a:gd name="T16" fmla="*/ 34 w 152"/>
                    <a:gd name="T17" fmla="*/ 305 h 369"/>
                    <a:gd name="T18" fmla="*/ 70 w 152"/>
                    <a:gd name="T19" fmla="*/ 357 h 369"/>
                    <a:gd name="T20" fmla="*/ 80 w 152"/>
                    <a:gd name="T21" fmla="*/ 369 h 369"/>
                    <a:gd name="T22" fmla="*/ 56 w 152"/>
                    <a:gd name="T23" fmla="*/ 305 h 369"/>
                    <a:gd name="T24" fmla="*/ 32 w 152"/>
                    <a:gd name="T25" fmla="*/ 241 h 369"/>
                    <a:gd name="T26" fmla="*/ 44 w 152"/>
                    <a:gd name="T27" fmla="*/ 247 h 369"/>
                    <a:gd name="T28" fmla="*/ 48 w 152"/>
                    <a:gd name="T29" fmla="*/ 249 h 369"/>
                    <a:gd name="T30" fmla="*/ 44 w 152"/>
                    <a:gd name="T31" fmla="*/ 217 h 369"/>
                    <a:gd name="T32" fmla="*/ 40 w 152"/>
                    <a:gd name="T33" fmla="*/ 185 h 369"/>
                    <a:gd name="T34" fmla="*/ 52 w 152"/>
                    <a:gd name="T35" fmla="*/ 193 h 369"/>
                    <a:gd name="T36" fmla="*/ 56 w 152"/>
                    <a:gd name="T37" fmla="*/ 193 h 369"/>
                    <a:gd name="T38" fmla="*/ 56 w 152"/>
                    <a:gd name="T39" fmla="*/ 177 h 369"/>
                    <a:gd name="T40" fmla="*/ 56 w 152"/>
                    <a:gd name="T41" fmla="*/ 119 h 369"/>
                    <a:gd name="T42" fmla="*/ 56 w 152"/>
                    <a:gd name="T43" fmla="*/ 105 h 369"/>
                    <a:gd name="T44" fmla="*/ 70 w 152"/>
                    <a:gd name="T45" fmla="*/ 135 h 369"/>
                    <a:gd name="T46" fmla="*/ 80 w 152"/>
                    <a:gd name="T47" fmla="*/ 161 h 369"/>
                    <a:gd name="T48" fmla="*/ 84 w 152"/>
                    <a:gd name="T49" fmla="*/ 109 h 369"/>
                    <a:gd name="T50" fmla="*/ 92 w 152"/>
                    <a:gd name="T51" fmla="*/ 67 h 369"/>
                    <a:gd name="T52" fmla="*/ 96 w 152"/>
                    <a:gd name="T53" fmla="*/ 65 h 369"/>
                    <a:gd name="T54" fmla="*/ 100 w 152"/>
                    <a:gd name="T55" fmla="*/ 73 h 369"/>
                    <a:gd name="T56" fmla="*/ 126 w 152"/>
                    <a:gd name="T57" fmla="*/ 145 h 369"/>
                    <a:gd name="T58" fmla="*/ 150 w 152"/>
                    <a:gd name="T59" fmla="*/ 213 h 369"/>
                    <a:gd name="T60" fmla="*/ 152 w 152"/>
                    <a:gd name="T61" fmla="*/ 217 h 369"/>
                    <a:gd name="T62" fmla="*/ 144 w 152"/>
                    <a:gd name="T63" fmla="*/ 141 h 369"/>
                    <a:gd name="T64" fmla="*/ 136 w 152"/>
                    <a:gd name="T65" fmla="*/ 73 h 369"/>
                    <a:gd name="T66" fmla="*/ 118 w 152"/>
                    <a:gd name="T67" fmla="*/ 69 h 369"/>
                    <a:gd name="T68" fmla="*/ 102 w 152"/>
                    <a:gd name="T69" fmla="*/ 59 h 369"/>
                    <a:gd name="T70" fmla="*/ 88 w 152"/>
                    <a:gd name="T71" fmla="*/ 41 h 369"/>
                    <a:gd name="T72" fmla="*/ 74 w 152"/>
                    <a:gd name="T73" fmla="*/ 8 h 369"/>
                    <a:gd name="T74" fmla="*/ 56 w 152"/>
                    <a:gd name="T7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2" h="369">
                      <a:moveTo>
                        <a:pt x="56" y="0"/>
                      </a:moveTo>
                      <a:lnTo>
                        <a:pt x="16" y="89"/>
                      </a:lnTo>
                      <a:lnTo>
                        <a:pt x="16" y="89"/>
                      </a:lnTo>
                      <a:lnTo>
                        <a:pt x="10" y="99"/>
                      </a:lnTo>
                      <a:lnTo>
                        <a:pt x="4" y="105"/>
                      </a:lnTo>
                      <a:lnTo>
                        <a:pt x="0" y="111"/>
                      </a:lnTo>
                      <a:lnTo>
                        <a:pt x="0" y="113"/>
                      </a:lnTo>
                      <a:lnTo>
                        <a:pt x="0" y="113"/>
                      </a:lnTo>
                      <a:lnTo>
                        <a:pt x="4" y="131"/>
                      </a:lnTo>
                      <a:lnTo>
                        <a:pt x="12" y="167"/>
                      </a:lnTo>
                      <a:lnTo>
                        <a:pt x="16" y="213"/>
                      </a:lnTo>
                      <a:lnTo>
                        <a:pt x="16" y="233"/>
                      </a:lnTo>
                      <a:lnTo>
                        <a:pt x="16" y="249"/>
                      </a:lnTo>
                      <a:lnTo>
                        <a:pt x="16" y="249"/>
                      </a:lnTo>
                      <a:lnTo>
                        <a:pt x="16" y="257"/>
                      </a:lnTo>
                      <a:lnTo>
                        <a:pt x="18" y="265"/>
                      </a:lnTo>
                      <a:lnTo>
                        <a:pt x="24" y="285"/>
                      </a:lnTo>
                      <a:lnTo>
                        <a:pt x="34" y="305"/>
                      </a:lnTo>
                      <a:lnTo>
                        <a:pt x="48" y="325"/>
                      </a:lnTo>
                      <a:lnTo>
                        <a:pt x="70" y="357"/>
                      </a:lnTo>
                      <a:lnTo>
                        <a:pt x="80" y="369"/>
                      </a:lnTo>
                      <a:lnTo>
                        <a:pt x="80" y="369"/>
                      </a:lnTo>
                      <a:lnTo>
                        <a:pt x="72" y="347"/>
                      </a:lnTo>
                      <a:lnTo>
                        <a:pt x="56" y="305"/>
                      </a:lnTo>
                      <a:lnTo>
                        <a:pt x="32" y="241"/>
                      </a:lnTo>
                      <a:lnTo>
                        <a:pt x="32" y="241"/>
                      </a:lnTo>
                      <a:lnTo>
                        <a:pt x="38" y="245"/>
                      </a:lnTo>
                      <a:lnTo>
                        <a:pt x="44" y="247"/>
                      </a:lnTo>
                      <a:lnTo>
                        <a:pt x="48" y="249"/>
                      </a:lnTo>
                      <a:lnTo>
                        <a:pt x="48" y="249"/>
                      </a:lnTo>
                      <a:lnTo>
                        <a:pt x="48" y="239"/>
                      </a:lnTo>
                      <a:lnTo>
                        <a:pt x="44" y="217"/>
                      </a:lnTo>
                      <a:lnTo>
                        <a:pt x="40" y="185"/>
                      </a:lnTo>
                      <a:lnTo>
                        <a:pt x="40" y="185"/>
                      </a:lnTo>
                      <a:lnTo>
                        <a:pt x="48" y="191"/>
                      </a:lnTo>
                      <a:lnTo>
                        <a:pt x="52" y="193"/>
                      </a:lnTo>
                      <a:lnTo>
                        <a:pt x="54" y="193"/>
                      </a:lnTo>
                      <a:lnTo>
                        <a:pt x="56" y="193"/>
                      </a:lnTo>
                      <a:lnTo>
                        <a:pt x="56" y="193"/>
                      </a:lnTo>
                      <a:lnTo>
                        <a:pt x="56" y="177"/>
                      </a:lnTo>
                      <a:lnTo>
                        <a:pt x="56" y="149"/>
                      </a:lnTo>
                      <a:lnTo>
                        <a:pt x="56" y="119"/>
                      </a:lnTo>
                      <a:lnTo>
                        <a:pt x="56" y="105"/>
                      </a:lnTo>
                      <a:lnTo>
                        <a:pt x="56" y="105"/>
                      </a:lnTo>
                      <a:lnTo>
                        <a:pt x="62" y="113"/>
                      </a:lnTo>
                      <a:lnTo>
                        <a:pt x="70" y="135"/>
                      </a:lnTo>
                      <a:lnTo>
                        <a:pt x="80" y="161"/>
                      </a:lnTo>
                      <a:lnTo>
                        <a:pt x="80" y="161"/>
                      </a:lnTo>
                      <a:lnTo>
                        <a:pt x="80" y="143"/>
                      </a:lnTo>
                      <a:lnTo>
                        <a:pt x="84" y="109"/>
                      </a:lnTo>
                      <a:lnTo>
                        <a:pt x="90" y="77"/>
                      </a:lnTo>
                      <a:lnTo>
                        <a:pt x="92" y="67"/>
                      </a:lnTo>
                      <a:lnTo>
                        <a:pt x="94" y="65"/>
                      </a:lnTo>
                      <a:lnTo>
                        <a:pt x="96" y="65"/>
                      </a:lnTo>
                      <a:lnTo>
                        <a:pt x="96" y="65"/>
                      </a:lnTo>
                      <a:lnTo>
                        <a:pt x="100" y="73"/>
                      </a:lnTo>
                      <a:lnTo>
                        <a:pt x="108" y="91"/>
                      </a:lnTo>
                      <a:lnTo>
                        <a:pt x="126" y="145"/>
                      </a:lnTo>
                      <a:lnTo>
                        <a:pt x="144" y="197"/>
                      </a:lnTo>
                      <a:lnTo>
                        <a:pt x="150" y="213"/>
                      </a:lnTo>
                      <a:lnTo>
                        <a:pt x="152" y="217"/>
                      </a:lnTo>
                      <a:lnTo>
                        <a:pt x="152" y="217"/>
                      </a:lnTo>
                      <a:lnTo>
                        <a:pt x="150" y="191"/>
                      </a:lnTo>
                      <a:lnTo>
                        <a:pt x="144" y="141"/>
                      </a:lnTo>
                      <a:lnTo>
                        <a:pt x="136" y="73"/>
                      </a:lnTo>
                      <a:lnTo>
                        <a:pt x="136" y="73"/>
                      </a:lnTo>
                      <a:lnTo>
                        <a:pt x="130" y="73"/>
                      </a:lnTo>
                      <a:lnTo>
                        <a:pt x="118" y="69"/>
                      </a:lnTo>
                      <a:lnTo>
                        <a:pt x="110" y="65"/>
                      </a:lnTo>
                      <a:lnTo>
                        <a:pt x="102" y="59"/>
                      </a:lnTo>
                      <a:lnTo>
                        <a:pt x="94" y="51"/>
                      </a:lnTo>
                      <a:lnTo>
                        <a:pt x="88" y="41"/>
                      </a:lnTo>
                      <a:lnTo>
                        <a:pt x="88" y="41"/>
                      </a:lnTo>
                      <a:lnTo>
                        <a:pt x="74" y="8"/>
                      </a:lnTo>
                      <a:lnTo>
                        <a:pt x="72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32">
                  <a:extLst>
                    <a:ext uri="{FF2B5EF4-FFF2-40B4-BE49-F238E27FC236}">
                      <a16:creationId xmlns:a16="http://schemas.microsoft.com/office/drawing/2014/main" id="{9C7618A9-9F26-489F-8DFB-FE181B611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2" y="1452"/>
                  <a:ext cx="194" cy="256"/>
                </a:xfrm>
                <a:custGeom>
                  <a:avLst/>
                  <a:gdLst>
                    <a:gd name="T0" fmla="*/ 114 w 194"/>
                    <a:gd name="T1" fmla="*/ 0 h 256"/>
                    <a:gd name="T2" fmla="*/ 112 w 194"/>
                    <a:gd name="T3" fmla="*/ 36 h 256"/>
                    <a:gd name="T4" fmla="*/ 108 w 194"/>
                    <a:gd name="T5" fmla="*/ 62 h 256"/>
                    <a:gd name="T6" fmla="*/ 98 w 194"/>
                    <a:gd name="T7" fmla="*/ 80 h 256"/>
                    <a:gd name="T8" fmla="*/ 92 w 194"/>
                    <a:gd name="T9" fmla="*/ 84 h 256"/>
                    <a:gd name="T10" fmla="*/ 74 w 194"/>
                    <a:gd name="T11" fmla="*/ 84 h 256"/>
                    <a:gd name="T12" fmla="*/ 50 w 194"/>
                    <a:gd name="T13" fmla="*/ 78 h 256"/>
                    <a:gd name="T14" fmla="*/ 42 w 194"/>
                    <a:gd name="T15" fmla="*/ 72 h 256"/>
                    <a:gd name="T16" fmla="*/ 42 w 194"/>
                    <a:gd name="T17" fmla="*/ 66 h 256"/>
                    <a:gd name="T18" fmla="*/ 42 w 194"/>
                    <a:gd name="T19" fmla="*/ 64 h 256"/>
                    <a:gd name="T20" fmla="*/ 26 w 194"/>
                    <a:gd name="T21" fmla="*/ 114 h 256"/>
                    <a:gd name="T22" fmla="*/ 18 w 194"/>
                    <a:gd name="T23" fmla="*/ 136 h 256"/>
                    <a:gd name="T24" fmla="*/ 0 w 194"/>
                    <a:gd name="T25" fmla="*/ 174 h 256"/>
                    <a:gd name="T26" fmla="*/ 2 w 194"/>
                    <a:gd name="T27" fmla="*/ 176 h 256"/>
                    <a:gd name="T28" fmla="*/ 8 w 194"/>
                    <a:gd name="T29" fmla="*/ 172 h 256"/>
                    <a:gd name="T30" fmla="*/ 24 w 194"/>
                    <a:gd name="T31" fmla="*/ 164 h 256"/>
                    <a:gd name="T32" fmla="*/ 36 w 194"/>
                    <a:gd name="T33" fmla="*/ 168 h 256"/>
                    <a:gd name="T34" fmla="*/ 42 w 194"/>
                    <a:gd name="T35" fmla="*/ 176 h 256"/>
                    <a:gd name="T36" fmla="*/ 90 w 194"/>
                    <a:gd name="T37" fmla="*/ 256 h 256"/>
                    <a:gd name="T38" fmla="*/ 80 w 194"/>
                    <a:gd name="T39" fmla="*/ 230 h 256"/>
                    <a:gd name="T40" fmla="*/ 48 w 194"/>
                    <a:gd name="T41" fmla="*/ 148 h 256"/>
                    <a:gd name="T42" fmla="*/ 38 w 194"/>
                    <a:gd name="T43" fmla="*/ 104 h 256"/>
                    <a:gd name="T44" fmla="*/ 42 w 194"/>
                    <a:gd name="T45" fmla="*/ 96 h 256"/>
                    <a:gd name="T46" fmla="*/ 50 w 194"/>
                    <a:gd name="T47" fmla="*/ 96 h 256"/>
                    <a:gd name="T48" fmla="*/ 74 w 194"/>
                    <a:gd name="T49" fmla="*/ 104 h 256"/>
                    <a:gd name="T50" fmla="*/ 112 w 194"/>
                    <a:gd name="T51" fmla="*/ 128 h 256"/>
                    <a:gd name="T52" fmla="*/ 130 w 194"/>
                    <a:gd name="T53" fmla="*/ 144 h 256"/>
                    <a:gd name="T54" fmla="*/ 168 w 194"/>
                    <a:gd name="T55" fmla="*/ 190 h 256"/>
                    <a:gd name="T56" fmla="*/ 194 w 194"/>
                    <a:gd name="T57" fmla="*/ 224 h 256"/>
                    <a:gd name="T58" fmla="*/ 146 w 194"/>
                    <a:gd name="T59" fmla="*/ 118 h 256"/>
                    <a:gd name="T60" fmla="*/ 138 w 194"/>
                    <a:gd name="T61" fmla="*/ 88 h 256"/>
                    <a:gd name="T62" fmla="*/ 136 w 194"/>
                    <a:gd name="T63" fmla="*/ 36 h 256"/>
                    <a:gd name="T64" fmla="*/ 136 w 194"/>
                    <a:gd name="T65" fmla="*/ 2 h 256"/>
                    <a:gd name="T66" fmla="*/ 114 w 194"/>
                    <a:gd name="T67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4" h="256">
                      <a:moveTo>
                        <a:pt x="114" y="0"/>
                      </a:moveTo>
                      <a:lnTo>
                        <a:pt x="114" y="0"/>
                      </a:lnTo>
                      <a:lnTo>
                        <a:pt x="114" y="10"/>
                      </a:lnTo>
                      <a:lnTo>
                        <a:pt x="112" y="36"/>
                      </a:lnTo>
                      <a:lnTo>
                        <a:pt x="110" y="50"/>
                      </a:lnTo>
                      <a:lnTo>
                        <a:pt x="108" y="62"/>
                      </a:lnTo>
                      <a:lnTo>
                        <a:pt x="104" y="74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92" y="84"/>
                      </a:lnTo>
                      <a:lnTo>
                        <a:pt x="82" y="84"/>
                      </a:lnTo>
                      <a:lnTo>
                        <a:pt x="74" y="84"/>
                      </a:lnTo>
                      <a:lnTo>
                        <a:pt x="64" y="82"/>
                      </a:lnTo>
                      <a:lnTo>
                        <a:pt x="50" y="78"/>
                      </a:lnTo>
                      <a:lnTo>
                        <a:pt x="44" y="74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66"/>
                      </a:lnTo>
                      <a:lnTo>
                        <a:pt x="42" y="64"/>
                      </a:lnTo>
                      <a:lnTo>
                        <a:pt x="42" y="64"/>
                      </a:lnTo>
                      <a:lnTo>
                        <a:pt x="34" y="90"/>
                      </a:lnTo>
                      <a:lnTo>
                        <a:pt x="26" y="114"/>
                      </a:lnTo>
                      <a:lnTo>
                        <a:pt x="18" y="136"/>
                      </a:lnTo>
                      <a:lnTo>
                        <a:pt x="18" y="136"/>
                      </a:lnTo>
                      <a:lnTo>
                        <a:pt x="4" y="164"/>
                      </a:lnTo>
                      <a:lnTo>
                        <a:pt x="0" y="174"/>
                      </a:lnTo>
                      <a:lnTo>
                        <a:pt x="0" y="176"/>
                      </a:lnTo>
                      <a:lnTo>
                        <a:pt x="2" y="176"/>
                      </a:lnTo>
                      <a:lnTo>
                        <a:pt x="2" y="176"/>
                      </a:lnTo>
                      <a:lnTo>
                        <a:pt x="8" y="172"/>
                      </a:lnTo>
                      <a:lnTo>
                        <a:pt x="18" y="166"/>
                      </a:lnTo>
                      <a:lnTo>
                        <a:pt x="24" y="164"/>
                      </a:lnTo>
                      <a:lnTo>
                        <a:pt x="30" y="164"/>
                      </a:lnTo>
                      <a:lnTo>
                        <a:pt x="36" y="168"/>
                      </a:lnTo>
                      <a:lnTo>
                        <a:pt x="42" y="176"/>
                      </a:lnTo>
                      <a:lnTo>
                        <a:pt x="42" y="176"/>
                      </a:lnTo>
                      <a:lnTo>
                        <a:pt x="74" y="228"/>
                      </a:lnTo>
                      <a:lnTo>
                        <a:pt x="90" y="256"/>
                      </a:lnTo>
                      <a:lnTo>
                        <a:pt x="90" y="256"/>
                      </a:lnTo>
                      <a:lnTo>
                        <a:pt x="80" y="230"/>
                      </a:lnTo>
                      <a:lnTo>
                        <a:pt x="58" y="176"/>
                      </a:lnTo>
                      <a:lnTo>
                        <a:pt x="48" y="148"/>
                      </a:lnTo>
                      <a:lnTo>
                        <a:pt x="42" y="122"/>
                      </a:lnTo>
                      <a:lnTo>
                        <a:pt x="38" y="104"/>
                      </a:lnTo>
                      <a:lnTo>
                        <a:pt x="40" y="98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50" y="96"/>
                      </a:lnTo>
                      <a:lnTo>
                        <a:pt x="62" y="98"/>
                      </a:lnTo>
                      <a:lnTo>
                        <a:pt x="74" y="104"/>
                      </a:lnTo>
                      <a:lnTo>
                        <a:pt x="86" y="112"/>
                      </a:lnTo>
                      <a:lnTo>
                        <a:pt x="112" y="128"/>
                      </a:lnTo>
                      <a:lnTo>
                        <a:pt x="130" y="144"/>
                      </a:lnTo>
                      <a:lnTo>
                        <a:pt x="130" y="144"/>
                      </a:lnTo>
                      <a:lnTo>
                        <a:pt x="146" y="164"/>
                      </a:lnTo>
                      <a:lnTo>
                        <a:pt x="168" y="190"/>
                      </a:lnTo>
                      <a:lnTo>
                        <a:pt x="194" y="224"/>
                      </a:lnTo>
                      <a:lnTo>
                        <a:pt x="194" y="224"/>
                      </a:lnTo>
                      <a:lnTo>
                        <a:pt x="166" y="164"/>
                      </a:lnTo>
                      <a:lnTo>
                        <a:pt x="146" y="118"/>
                      </a:lnTo>
                      <a:lnTo>
                        <a:pt x="140" y="100"/>
                      </a:lnTo>
                      <a:lnTo>
                        <a:pt x="138" y="88"/>
                      </a:lnTo>
                      <a:lnTo>
                        <a:pt x="138" y="88"/>
                      </a:lnTo>
                      <a:lnTo>
                        <a:pt x="136" y="36"/>
                      </a:lnTo>
                      <a:lnTo>
                        <a:pt x="136" y="10"/>
                      </a:lnTo>
                      <a:lnTo>
                        <a:pt x="136" y="2"/>
                      </a:lnTo>
                      <a:lnTo>
                        <a:pt x="138" y="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33">
                  <a:extLst>
                    <a:ext uri="{FF2B5EF4-FFF2-40B4-BE49-F238E27FC236}">
                      <a16:creationId xmlns:a16="http://schemas.microsoft.com/office/drawing/2014/main" id="{DD974CAF-CBAE-4913-AAB9-9B1916CA2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6" y="1604"/>
                  <a:ext cx="144" cy="200"/>
                </a:xfrm>
                <a:custGeom>
                  <a:avLst/>
                  <a:gdLst>
                    <a:gd name="T0" fmla="*/ 24 w 144"/>
                    <a:gd name="T1" fmla="*/ 0 h 200"/>
                    <a:gd name="T2" fmla="*/ 24 w 144"/>
                    <a:gd name="T3" fmla="*/ 0 h 200"/>
                    <a:gd name="T4" fmla="*/ 24 w 144"/>
                    <a:gd name="T5" fmla="*/ 12 h 200"/>
                    <a:gd name="T6" fmla="*/ 22 w 144"/>
                    <a:gd name="T7" fmla="*/ 28 h 200"/>
                    <a:gd name="T8" fmla="*/ 16 w 144"/>
                    <a:gd name="T9" fmla="*/ 48 h 200"/>
                    <a:gd name="T10" fmla="*/ 16 w 144"/>
                    <a:gd name="T11" fmla="*/ 48 h 200"/>
                    <a:gd name="T12" fmla="*/ 0 w 144"/>
                    <a:gd name="T13" fmla="*/ 96 h 200"/>
                    <a:gd name="T14" fmla="*/ 0 w 144"/>
                    <a:gd name="T15" fmla="*/ 96 h 200"/>
                    <a:gd name="T16" fmla="*/ 44 w 144"/>
                    <a:gd name="T17" fmla="*/ 150 h 200"/>
                    <a:gd name="T18" fmla="*/ 74 w 144"/>
                    <a:gd name="T19" fmla="*/ 186 h 200"/>
                    <a:gd name="T20" fmla="*/ 88 w 144"/>
                    <a:gd name="T21" fmla="*/ 200 h 200"/>
                    <a:gd name="T22" fmla="*/ 88 w 144"/>
                    <a:gd name="T23" fmla="*/ 200 h 200"/>
                    <a:gd name="T24" fmla="*/ 74 w 144"/>
                    <a:gd name="T25" fmla="*/ 178 h 200"/>
                    <a:gd name="T26" fmla="*/ 48 w 144"/>
                    <a:gd name="T27" fmla="*/ 130 h 200"/>
                    <a:gd name="T28" fmla="*/ 36 w 144"/>
                    <a:gd name="T29" fmla="*/ 106 h 200"/>
                    <a:gd name="T30" fmla="*/ 28 w 144"/>
                    <a:gd name="T31" fmla="*/ 82 h 200"/>
                    <a:gd name="T32" fmla="*/ 26 w 144"/>
                    <a:gd name="T33" fmla="*/ 74 h 200"/>
                    <a:gd name="T34" fmla="*/ 26 w 144"/>
                    <a:gd name="T35" fmla="*/ 66 h 200"/>
                    <a:gd name="T36" fmla="*/ 28 w 144"/>
                    <a:gd name="T37" fmla="*/ 60 h 200"/>
                    <a:gd name="T38" fmla="*/ 32 w 144"/>
                    <a:gd name="T39" fmla="*/ 56 h 200"/>
                    <a:gd name="T40" fmla="*/ 32 w 144"/>
                    <a:gd name="T41" fmla="*/ 56 h 200"/>
                    <a:gd name="T42" fmla="*/ 38 w 144"/>
                    <a:gd name="T43" fmla="*/ 54 h 200"/>
                    <a:gd name="T44" fmla="*/ 46 w 144"/>
                    <a:gd name="T45" fmla="*/ 56 h 200"/>
                    <a:gd name="T46" fmla="*/ 62 w 144"/>
                    <a:gd name="T47" fmla="*/ 62 h 200"/>
                    <a:gd name="T48" fmla="*/ 80 w 144"/>
                    <a:gd name="T49" fmla="*/ 74 h 200"/>
                    <a:gd name="T50" fmla="*/ 100 w 144"/>
                    <a:gd name="T51" fmla="*/ 88 h 200"/>
                    <a:gd name="T52" fmla="*/ 130 w 144"/>
                    <a:gd name="T53" fmla="*/ 116 h 200"/>
                    <a:gd name="T54" fmla="*/ 144 w 144"/>
                    <a:gd name="T55" fmla="*/ 128 h 200"/>
                    <a:gd name="T56" fmla="*/ 144 w 144"/>
                    <a:gd name="T57" fmla="*/ 128 h 200"/>
                    <a:gd name="T58" fmla="*/ 134 w 144"/>
                    <a:gd name="T59" fmla="*/ 106 h 200"/>
                    <a:gd name="T60" fmla="*/ 120 w 144"/>
                    <a:gd name="T61" fmla="*/ 72 h 200"/>
                    <a:gd name="T62" fmla="*/ 120 w 144"/>
                    <a:gd name="T63" fmla="*/ 72 h 200"/>
                    <a:gd name="T64" fmla="*/ 114 w 144"/>
                    <a:gd name="T65" fmla="*/ 64 h 200"/>
                    <a:gd name="T66" fmla="*/ 102 w 144"/>
                    <a:gd name="T67" fmla="*/ 54 h 200"/>
                    <a:gd name="T68" fmla="*/ 70 w 144"/>
                    <a:gd name="T69" fmla="*/ 30 h 200"/>
                    <a:gd name="T70" fmla="*/ 24 w 144"/>
                    <a:gd name="T71" fmla="*/ 0 h 200"/>
                    <a:gd name="T72" fmla="*/ 24 w 144"/>
                    <a:gd name="T73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4" h="20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4" y="12"/>
                      </a:lnTo>
                      <a:lnTo>
                        <a:pt x="22" y="28"/>
                      </a:lnTo>
                      <a:lnTo>
                        <a:pt x="16" y="48"/>
                      </a:lnTo>
                      <a:lnTo>
                        <a:pt x="16" y="48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44" y="150"/>
                      </a:lnTo>
                      <a:lnTo>
                        <a:pt x="74" y="186"/>
                      </a:lnTo>
                      <a:lnTo>
                        <a:pt x="88" y="200"/>
                      </a:lnTo>
                      <a:lnTo>
                        <a:pt x="88" y="200"/>
                      </a:lnTo>
                      <a:lnTo>
                        <a:pt x="74" y="178"/>
                      </a:lnTo>
                      <a:lnTo>
                        <a:pt x="48" y="130"/>
                      </a:lnTo>
                      <a:lnTo>
                        <a:pt x="36" y="106"/>
                      </a:lnTo>
                      <a:lnTo>
                        <a:pt x="28" y="82"/>
                      </a:lnTo>
                      <a:lnTo>
                        <a:pt x="26" y="74"/>
                      </a:lnTo>
                      <a:lnTo>
                        <a:pt x="26" y="66"/>
                      </a:lnTo>
                      <a:lnTo>
                        <a:pt x="28" y="60"/>
                      </a:lnTo>
                      <a:lnTo>
                        <a:pt x="32" y="56"/>
                      </a:lnTo>
                      <a:lnTo>
                        <a:pt x="32" y="56"/>
                      </a:lnTo>
                      <a:lnTo>
                        <a:pt x="38" y="54"/>
                      </a:lnTo>
                      <a:lnTo>
                        <a:pt x="46" y="56"/>
                      </a:lnTo>
                      <a:lnTo>
                        <a:pt x="62" y="62"/>
                      </a:lnTo>
                      <a:lnTo>
                        <a:pt x="80" y="74"/>
                      </a:lnTo>
                      <a:lnTo>
                        <a:pt x="100" y="88"/>
                      </a:lnTo>
                      <a:lnTo>
                        <a:pt x="130" y="116"/>
                      </a:lnTo>
                      <a:lnTo>
                        <a:pt x="144" y="128"/>
                      </a:lnTo>
                      <a:lnTo>
                        <a:pt x="144" y="128"/>
                      </a:lnTo>
                      <a:lnTo>
                        <a:pt x="134" y="106"/>
                      </a:lnTo>
                      <a:lnTo>
                        <a:pt x="120" y="72"/>
                      </a:lnTo>
                      <a:lnTo>
                        <a:pt x="120" y="72"/>
                      </a:lnTo>
                      <a:lnTo>
                        <a:pt x="114" y="64"/>
                      </a:lnTo>
                      <a:lnTo>
                        <a:pt x="102" y="54"/>
                      </a:lnTo>
                      <a:lnTo>
                        <a:pt x="70" y="30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34">
                  <a:extLst>
                    <a:ext uri="{FF2B5EF4-FFF2-40B4-BE49-F238E27FC236}">
                      <a16:creationId xmlns:a16="http://schemas.microsoft.com/office/drawing/2014/main" id="{DBFFF04E-FC50-4490-8B1C-90C91B273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6" y="1684"/>
                  <a:ext cx="112" cy="168"/>
                </a:xfrm>
                <a:custGeom>
                  <a:avLst/>
                  <a:gdLst>
                    <a:gd name="T0" fmla="*/ 0 w 112"/>
                    <a:gd name="T1" fmla="*/ 0 h 168"/>
                    <a:gd name="T2" fmla="*/ 0 w 112"/>
                    <a:gd name="T3" fmla="*/ 0 h 168"/>
                    <a:gd name="T4" fmla="*/ 22 w 112"/>
                    <a:gd name="T5" fmla="*/ 40 h 168"/>
                    <a:gd name="T6" fmla="*/ 44 w 112"/>
                    <a:gd name="T7" fmla="*/ 74 h 168"/>
                    <a:gd name="T8" fmla="*/ 64 w 112"/>
                    <a:gd name="T9" fmla="*/ 104 h 168"/>
                    <a:gd name="T10" fmla="*/ 64 w 112"/>
                    <a:gd name="T11" fmla="*/ 104 h 168"/>
                    <a:gd name="T12" fmla="*/ 98 w 112"/>
                    <a:gd name="T13" fmla="*/ 148 h 168"/>
                    <a:gd name="T14" fmla="*/ 112 w 112"/>
                    <a:gd name="T15" fmla="*/ 168 h 168"/>
                    <a:gd name="T16" fmla="*/ 112 w 112"/>
                    <a:gd name="T17" fmla="*/ 168 h 168"/>
                    <a:gd name="T18" fmla="*/ 104 w 112"/>
                    <a:gd name="T19" fmla="*/ 144 h 168"/>
                    <a:gd name="T20" fmla="*/ 98 w 112"/>
                    <a:gd name="T21" fmla="*/ 124 h 168"/>
                    <a:gd name="T22" fmla="*/ 96 w 112"/>
                    <a:gd name="T23" fmla="*/ 104 h 168"/>
                    <a:gd name="T24" fmla="*/ 96 w 112"/>
                    <a:gd name="T25" fmla="*/ 104 h 168"/>
                    <a:gd name="T26" fmla="*/ 98 w 112"/>
                    <a:gd name="T27" fmla="*/ 86 h 168"/>
                    <a:gd name="T28" fmla="*/ 100 w 112"/>
                    <a:gd name="T29" fmla="*/ 70 h 168"/>
                    <a:gd name="T30" fmla="*/ 104 w 112"/>
                    <a:gd name="T31" fmla="*/ 56 h 168"/>
                    <a:gd name="T32" fmla="*/ 104 w 112"/>
                    <a:gd name="T33" fmla="*/ 56 h 168"/>
                    <a:gd name="T34" fmla="*/ 100 w 112"/>
                    <a:gd name="T35" fmla="*/ 58 h 168"/>
                    <a:gd name="T36" fmla="*/ 92 w 112"/>
                    <a:gd name="T37" fmla="*/ 64 h 168"/>
                    <a:gd name="T38" fmla="*/ 88 w 112"/>
                    <a:gd name="T39" fmla="*/ 66 h 168"/>
                    <a:gd name="T40" fmla="*/ 82 w 112"/>
                    <a:gd name="T41" fmla="*/ 68 h 168"/>
                    <a:gd name="T42" fmla="*/ 76 w 112"/>
                    <a:gd name="T43" fmla="*/ 68 h 168"/>
                    <a:gd name="T44" fmla="*/ 72 w 112"/>
                    <a:gd name="T45" fmla="*/ 64 h 168"/>
                    <a:gd name="T46" fmla="*/ 72 w 112"/>
                    <a:gd name="T47" fmla="*/ 64 h 168"/>
                    <a:gd name="T48" fmla="*/ 32 w 112"/>
                    <a:gd name="T49" fmla="*/ 28 h 168"/>
                    <a:gd name="T50" fmla="*/ 0 w 112"/>
                    <a:gd name="T51" fmla="*/ 0 h 168"/>
                    <a:gd name="T52" fmla="*/ 0 w 112"/>
                    <a:gd name="T53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2" h="1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40"/>
                      </a:lnTo>
                      <a:lnTo>
                        <a:pt x="44" y="74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98" y="148"/>
                      </a:lnTo>
                      <a:lnTo>
                        <a:pt x="112" y="168"/>
                      </a:lnTo>
                      <a:lnTo>
                        <a:pt x="112" y="168"/>
                      </a:lnTo>
                      <a:lnTo>
                        <a:pt x="104" y="144"/>
                      </a:lnTo>
                      <a:lnTo>
                        <a:pt x="98" y="124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98" y="86"/>
                      </a:lnTo>
                      <a:lnTo>
                        <a:pt x="100" y="70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100" y="58"/>
                      </a:lnTo>
                      <a:lnTo>
                        <a:pt x="92" y="64"/>
                      </a:lnTo>
                      <a:lnTo>
                        <a:pt x="88" y="66"/>
                      </a:lnTo>
                      <a:lnTo>
                        <a:pt x="82" y="68"/>
                      </a:lnTo>
                      <a:lnTo>
                        <a:pt x="76" y="68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32" y="2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35">
                  <a:extLst>
                    <a:ext uri="{FF2B5EF4-FFF2-40B4-BE49-F238E27FC236}">
                      <a16:creationId xmlns:a16="http://schemas.microsoft.com/office/drawing/2014/main" id="{95DAE16E-C5E9-46BD-A34B-72D3ED8DEA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2" y="1740"/>
                  <a:ext cx="224" cy="304"/>
                </a:xfrm>
                <a:custGeom>
                  <a:avLst/>
                  <a:gdLst>
                    <a:gd name="T0" fmla="*/ 24 w 224"/>
                    <a:gd name="T1" fmla="*/ 0 h 304"/>
                    <a:gd name="T2" fmla="*/ 24 w 224"/>
                    <a:gd name="T3" fmla="*/ 0 h 304"/>
                    <a:gd name="T4" fmla="*/ 20 w 224"/>
                    <a:gd name="T5" fmla="*/ 6 h 304"/>
                    <a:gd name="T6" fmla="*/ 12 w 224"/>
                    <a:gd name="T7" fmla="*/ 14 h 304"/>
                    <a:gd name="T8" fmla="*/ 0 w 224"/>
                    <a:gd name="T9" fmla="*/ 24 h 304"/>
                    <a:gd name="T10" fmla="*/ 0 w 224"/>
                    <a:gd name="T11" fmla="*/ 24 h 304"/>
                    <a:gd name="T12" fmla="*/ 16 w 224"/>
                    <a:gd name="T13" fmla="*/ 50 h 304"/>
                    <a:gd name="T14" fmla="*/ 54 w 224"/>
                    <a:gd name="T15" fmla="*/ 110 h 304"/>
                    <a:gd name="T16" fmla="*/ 78 w 224"/>
                    <a:gd name="T17" fmla="*/ 142 h 304"/>
                    <a:gd name="T18" fmla="*/ 100 w 224"/>
                    <a:gd name="T19" fmla="*/ 174 h 304"/>
                    <a:gd name="T20" fmla="*/ 120 w 224"/>
                    <a:gd name="T21" fmla="*/ 200 h 304"/>
                    <a:gd name="T22" fmla="*/ 136 w 224"/>
                    <a:gd name="T23" fmla="*/ 216 h 304"/>
                    <a:gd name="T24" fmla="*/ 136 w 224"/>
                    <a:gd name="T25" fmla="*/ 216 h 304"/>
                    <a:gd name="T26" fmla="*/ 164 w 224"/>
                    <a:gd name="T27" fmla="*/ 242 h 304"/>
                    <a:gd name="T28" fmla="*/ 194 w 224"/>
                    <a:gd name="T29" fmla="*/ 270 h 304"/>
                    <a:gd name="T30" fmla="*/ 224 w 224"/>
                    <a:gd name="T31" fmla="*/ 304 h 304"/>
                    <a:gd name="T32" fmla="*/ 224 w 224"/>
                    <a:gd name="T33" fmla="*/ 304 h 304"/>
                    <a:gd name="T34" fmla="*/ 204 w 224"/>
                    <a:gd name="T35" fmla="*/ 284 h 304"/>
                    <a:gd name="T36" fmla="*/ 162 w 224"/>
                    <a:gd name="T37" fmla="*/ 234 h 304"/>
                    <a:gd name="T38" fmla="*/ 112 w 224"/>
                    <a:gd name="T39" fmla="*/ 176 h 304"/>
                    <a:gd name="T40" fmla="*/ 94 w 224"/>
                    <a:gd name="T41" fmla="*/ 150 h 304"/>
                    <a:gd name="T42" fmla="*/ 80 w 224"/>
                    <a:gd name="T43" fmla="*/ 128 h 304"/>
                    <a:gd name="T44" fmla="*/ 80 w 224"/>
                    <a:gd name="T45" fmla="*/ 128 h 304"/>
                    <a:gd name="T46" fmla="*/ 62 w 224"/>
                    <a:gd name="T47" fmla="*/ 86 h 304"/>
                    <a:gd name="T48" fmla="*/ 44 w 224"/>
                    <a:gd name="T49" fmla="*/ 44 h 304"/>
                    <a:gd name="T50" fmla="*/ 30 w 224"/>
                    <a:gd name="T51" fmla="*/ 10 h 304"/>
                    <a:gd name="T52" fmla="*/ 24 w 224"/>
                    <a:gd name="T53" fmla="*/ 0 h 304"/>
                    <a:gd name="T54" fmla="*/ 24 w 224"/>
                    <a:gd name="T55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4" h="30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6"/>
                      </a:lnTo>
                      <a:lnTo>
                        <a:pt x="12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6" y="50"/>
                      </a:lnTo>
                      <a:lnTo>
                        <a:pt x="54" y="110"/>
                      </a:lnTo>
                      <a:lnTo>
                        <a:pt x="78" y="142"/>
                      </a:lnTo>
                      <a:lnTo>
                        <a:pt x="100" y="174"/>
                      </a:lnTo>
                      <a:lnTo>
                        <a:pt x="120" y="200"/>
                      </a:lnTo>
                      <a:lnTo>
                        <a:pt x="136" y="216"/>
                      </a:lnTo>
                      <a:lnTo>
                        <a:pt x="136" y="216"/>
                      </a:lnTo>
                      <a:lnTo>
                        <a:pt x="164" y="242"/>
                      </a:lnTo>
                      <a:lnTo>
                        <a:pt x="194" y="270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4" y="284"/>
                      </a:lnTo>
                      <a:lnTo>
                        <a:pt x="162" y="234"/>
                      </a:lnTo>
                      <a:lnTo>
                        <a:pt x="112" y="176"/>
                      </a:lnTo>
                      <a:lnTo>
                        <a:pt x="94" y="150"/>
                      </a:lnTo>
                      <a:lnTo>
                        <a:pt x="80" y="128"/>
                      </a:lnTo>
                      <a:lnTo>
                        <a:pt x="80" y="128"/>
                      </a:lnTo>
                      <a:lnTo>
                        <a:pt x="62" y="86"/>
                      </a:lnTo>
                      <a:lnTo>
                        <a:pt x="44" y="44"/>
                      </a:lnTo>
                      <a:lnTo>
                        <a:pt x="30" y="10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36">
                  <a:extLst>
                    <a:ext uri="{FF2B5EF4-FFF2-40B4-BE49-F238E27FC236}">
                      <a16:creationId xmlns:a16="http://schemas.microsoft.com/office/drawing/2014/main" id="{5748FB21-B032-4356-B3AB-2AC235417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2032"/>
                  <a:ext cx="210" cy="302"/>
                </a:xfrm>
                <a:custGeom>
                  <a:avLst/>
                  <a:gdLst>
                    <a:gd name="T0" fmla="*/ 2 w 210"/>
                    <a:gd name="T1" fmla="*/ 4 h 302"/>
                    <a:gd name="T2" fmla="*/ 2 w 210"/>
                    <a:gd name="T3" fmla="*/ 4 h 302"/>
                    <a:gd name="T4" fmla="*/ 0 w 210"/>
                    <a:gd name="T5" fmla="*/ 18 h 302"/>
                    <a:gd name="T6" fmla="*/ 2 w 210"/>
                    <a:gd name="T7" fmla="*/ 38 h 302"/>
                    <a:gd name="T8" fmla="*/ 8 w 210"/>
                    <a:gd name="T9" fmla="*/ 62 h 302"/>
                    <a:gd name="T10" fmla="*/ 12 w 210"/>
                    <a:gd name="T11" fmla="*/ 74 h 302"/>
                    <a:gd name="T12" fmla="*/ 18 w 210"/>
                    <a:gd name="T13" fmla="*/ 84 h 302"/>
                    <a:gd name="T14" fmla="*/ 18 w 210"/>
                    <a:gd name="T15" fmla="*/ 84 h 302"/>
                    <a:gd name="T16" fmla="*/ 54 w 210"/>
                    <a:gd name="T17" fmla="*/ 130 h 302"/>
                    <a:gd name="T18" fmla="*/ 116 w 210"/>
                    <a:gd name="T19" fmla="*/ 210 h 302"/>
                    <a:gd name="T20" fmla="*/ 148 w 210"/>
                    <a:gd name="T21" fmla="*/ 248 h 302"/>
                    <a:gd name="T22" fmla="*/ 174 w 210"/>
                    <a:gd name="T23" fmla="*/ 278 h 302"/>
                    <a:gd name="T24" fmla="*/ 194 w 210"/>
                    <a:gd name="T25" fmla="*/ 298 h 302"/>
                    <a:gd name="T26" fmla="*/ 200 w 210"/>
                    <a:gd name="T27" fmla="*/ 302 h 302"/>
                    <a:gd name="T28" fmla="*/ 202 w 210"/>
                    <a:gd name="T29" fmla="*/ 302 h 302"/>
                    <a:gd name="T30" fmla="*/ 202 w 210"/>
                    <a:gd name="T31" fmla="*/ 300 h 302"/>
                    <a:gd name="T32" fmla="*/ 202 w 210"/>
                    <a:gd name="T33" fmla="*/ 300 h 302"/>
                    <a:gd name="T34" fmla="*/ 206 w 210"/>
                    <a:gd name="T35" fmla="*/ 286 h 302"/>
                    <a:gd name="T36" fmla="*/ 210 w 210"/>
                    <a:gd name="T37" fmla="*/ 276 h 302"/>
                    <a:gd name="T38" fmla="*/ 210 w 210"/>
                    <a:gd name="T39" fmla="*/ 270 h 302"/>
                    <a:gd name="T40" fmla="*/ 210 w 210"/>
                    <a:gd name="T41" fmla="*/ 262 h 302"/>
                    <a:gd name="T42" fmla="*/ 208 w 210"/>
                    <a:gd name="T43" fmla="*/ 254 h 302"/>
                    <a:gd name="T44" fmla="*/ 202 w 210"/>
                    <a:gd name="T45" fmla="*/ 244 h 302"/>
                    <a:gd name="T46" fmla="*/ 202 w 210"/>
                    <a:gd name="T47" fmla="*/ 244 h 302"/>
                    <a:gd name="T48" fmla="*/ 158 w 210"/>
                    <a:gd name="T49" fmla="*/ 174 h 302"/>
                    <a:gd name="T50" fmla="*/ 106 w 210"/>
                    <a:gd name="T51" fmla="*/ 100 h 302"/>
                    <a:gd name="T52" fmla="*/ 106 w 210"/>
                    <a:gd name="T53" fmla="*/ 100 h 302"/>
                    <a:gd name="T54" fmla="*/ 88 w 210"/>
                    <a:gd name="T55" fmla="*/ 74 h 302"/>
                    <a:gd name="T56" fmla="*/ 74 w 210"/>
                    <a:gd name="T57" fmla="*/ 50 h 302"/>
                    <a:gd name="T58" fmla="*/ 66 w 210"/>
                    <a:gd name="T59" fmla="*/ 40 h 302"/>
                    <a:gd name="T60" fmla="*/ 58 w 210"/>
                    <a:gd name="T61" fmla="*/ 32 h 302"/>
                    <a:gd name="T62" fmla="*/ 50 w 210"/>
                    <a:gd name="T63" fmla="*/ 24 h 302"/>
                    <a:gd name="T64" fmla="*/ 42 w 210"/>
                    <a:gd name="T65" fmla="*/ 20 h 302"/>
                    <a:gd name="T66" fmla="*/ 42 w 210"/>
                    <a:gd name="T67" fmla="*/ 20 h 302"/>
                    <a:gd name="T68" fmla="*/ 26 w 210"/>
                    <a:gd name="T69" fmla="*/ 12 h 302"/>
                    <a:gd name="T70" fmla="*/ 14 w 210"/>
                    <a:gd name="T71" fmla="*/ 4 h 302"/>
                    <a:gd name="T72" fmla="*/ 6 w 210"/>
                    <a:gd name="T73" fmla="*/ 0 h 302"/>
                    <a:gd name="T74" fmla="*/ 4 w 210"/>
                    <a:gd name="T75" fmla="*/ 2 h 302"/>
                    <a:gd name="T76" fmla="*/ 2 w 210"/>
                    <a:gd name="T77" fmla="*/ 4 h 302"/>
                    <a:gd name="T78" fmla="*/ 2 w 210"/>
                    <a:gd name="T79" fmla="*/ 4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10" h="302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0" y="18"/>
                      </a:lnTo>
                      <a:lnTo>
                        <a:pt x="2" y="38"/>
                      </a:lnTo>
                      <a:lnTo>
                        <a:pt x="8" y="62"/>
                      </a:lnTo>
                      <a:lnTo>
                        <a:pt x="12" y="7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54" y="130"/>
                      </a:lnTo>
                      <a:lnTo>
                        <a:pt x="116" y="210"/>
                      </a:lnTo>
                      <a:lnTo>
                        <a:pt x="148" y="248"/>
                      </a:lnTo>
                      <a:lnTo>
                        <a:pt x="174" y="278"/>
                      </a:lnTo>
                      <a:lnTo>
                        <a:pt x="194" y="298"/>
                      </a:lnTo>
                      <a:lnTo>
                        <a:pt x="200" y="302"/>
                      </a:lnTo>
                      <a:lnTo>
                        <a:pt x="202" y="302"/>
                      </a:lnTo>
                      <a:lnTo>
                        <a:pt x="202" y="300"/>
                      </a:lnTo>
                      <a:lnTo>
                        <a:pt x="202" y="300"/>
                      </a:lnTo>
                      <a:lnTo>
                        <a:pt x="206" y="286"/>
                      </a:lnTo>
                      <a:lnTo>
                        <a:pt x="210" y="276"/>
                      </a:lnTo>
                      <a:lnTo>
                        <a:pt x="210" y="270"/>
                      </a:lnTo>
                      <a:lnTo>
                        <a:pt x="210" y="262"/>
                      </a:lnTo>
                      <a:lnTo>
                        <a:pt x="208" y="254"/>
                      </a:lnTo>
                      <a:lnTo>
                        <a:pt x="202" y="244"/>
                      </a:lnTo>
                      <a:lnTo>
                        <a:pt x="202" y="244"/>
                      </a:lnTo>
                      <a:lnTo>
                        <a:pt x="158" y="174"/>
                      </a:lnTo>
                      <a:lnTo>
                        <a:pt x="106" y="100"/>
                      </a:lnTo>
                      <a:lnTo>
                        <a:pt x="106" y="100"/>
                      </a:lnTo>
                      <a:lnTo>
                        <a:pt x="88" y="74"/>
                      </a:lnTo>
                      <a:lnTo>
                        <a:pt x="74" y="50"/>
                      </a:lnTo>
                      <a:lnTo>
                        <a:pt x="66" y="40"/>
                      </a:lnTo>
                      <a:lnTo>
                        <a:pt x="58" y="32"/>
                      </a:lnTo>
                      <a:lnTo>
                        <a:pt x="50" y="24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26" y="12"/>
                      </a:lnTo>
                      <a:lnTo>
                        <a:pt x="14" y="4"/>
                      </a:lnTo>
                      <a:lnTo>
                        <a:pt x="6" y="0"/>
                      </a:lnTo>
                      <a:lnTo>
                        <a:pt x="4" y="2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37">
                  <a:extLst>
                    <a:ext uri="{FF2B5EF4-FFF2-40B4-BE49-F238E27FC236}">
                      <a16:creationId xmlns:a16="http://schemas.microsoft.com/office/drawing/2014/main" id="{91656AF7-F1E6-4DBB-9279-E6935C76B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6" y="2052"/>
                  <a:ext cx="194" cy="216"/>
                </a:xfrm>
                <a:custGeom>
                  <a:avLst/>
                  <a:gdLst>
                    <a:gd name="T0" fmla="*/ 2 w 194"/>
                    <a:gd name="T1" fmla="*/ 0 h 216"/>
                    <a:gd name="T2" fmla="*/ 2 w 194"/>
                    <a:gd name="T3" fmla="*/ 0 h 216"/>
                    <a:gd name="T4" fmla="*/ 0 w 194"/>
                    <a:gd name="T5" fmla="*/ 4 h 216"/>
                    <a:gd name="T6" fmla="*/ 0 w 194"/>
                    <a:gd name="T7" fmla="*/ 12 h 216"/>
                    <a:gd name="T8" fmla="*/ 0 w 194"/>
                    <a:gd name="T9" fmla="*/ 22 h 216"/>
                    <a:gd name="T10" fmla="*/ 4 w 194"/>
                    <a:gd name="T11" fmla="*/ 36 h 216"/>
                    <a:gd name="T12" fmla="*/ 10 w 194"/>
                    <a:gd name="T13" fmla="*/ 50 h 216"/>
                    <a:gd name="T14" fmla="*/ 18 w 194"/>
                    <a:gd name="T15" fmla="*/ 66 h 216"/>
                    <a:gd name="T16" fmla="*/ 28 w 194"/>
                    <a:gd name="T17" fmla="*/ 82 h 216"/>
                    <a:gd name="T18" fmla="*/ 42 w 194"/>
                    <a:gd name="T19" fmla="*/ 96 h 216"/>
                    <a:gd name="T20" fmla="*/ 42 w 194"/>
                    <a:gd name="T21" fmla="*/ 96 h 216"/>
                    <a:gd name="T22" fmla="*/ 84 w 194"/>
                    <a:gd name="T23" fmla="*/ 132 h 216"/>
                    <a:gd name="T24" fmla="*/ 134 w 194"/>
                    <a:gd name="T25" fmla="*/ 172 h 216"/>
                    <a:gd name="T26" fmla="*/ 176 w 194"/>
                    <a:gd name="T27" fmla="*/ 204 h 216"/>
                    <a:gd name="T28" fmla="*/ 194 w 194"/>
                    <a:gd name="T29" fmla="*/ 216 h 216"/>
                    <a:gd name="T30" fmla="*/ 194 w 194"/>
                    <a:gd name="T31" fmla="*/ 216 h 216"/>
                    <a:gd name="T32" fmla="*/ 168 w 194"/>
                    <a:gd name="T33" fmla="*/ 168 h 216"/>
                    <a:gd name="T34" fmla="*/ 148 w 194"/>
                    <a:gd name="T35" fmla="*/ 132 h 216"/>
                    <a:gd name="T36" fmla="*/ 130 w 194"/>
                    <a:gd name="T37" fmla="*/ 104 h 216"/>
                    <a:gd name="T38" fmla="*/ 130 w 194"/>
                    <a:gd name="T39" fmla="*/ 104 h 216"/>
                    <a:gd name="T40" fmla="*/ 116 w 194"/>
                    <a:gd name="T41" fmla="*/ 82 h 216"/>
                    <a:gd name="T42" fmla="*/ 102 w 194"/>
                    <a:gd name="T43" fmla="*/ 58 h 216"/>
                    <a:gd name="T44" fmla="*/ 90 w 194"/>
                    <a:gd name="T45" fmla="*/ 32 h 216"/>
                    <a:gd name="T46" fmla="*/ 90 w 194"/>
                    <a:gd name="T47" fmla="*/ 32 h 216"/>
                    <a:gd name="T48" fmla="*/ 90 w 194"/>
                    <a:gd name="T49" fmla="*/ 34 h 216"/>
                    <a:gd name="T50" fmla="*/ 90 w 194"/>
                    <a:gd name="T51" fmla="*/ 36 h 216"/>
                    <a:gd name="T52" fmla="*/ 88 w 194"/>
                    <a:gd name="T53" fmla="*/ 38 h 216"/>
                    <a:gd name="T54" fmla="*/ 84 w 194"/>
                    <a:gd name="T55" fmla="*/ 38 h 216"/>
                    <a:gd name="T56" fmla="*/ 66 w 194"/>
                    <a:gd name="T57" fmla="*/ 32 h 216"/>
                    <a:gd name="T58" fmla="*/ 66 w 194"/>
                    <a:gd name="T59" fmla="*/ 32 h 216"/>
                    <a:gd name="T60" fmla="*/ 44 w 194"/>
                    <a:gd name="T61" fmla="*/ 22 h 216"/>
                    <a:gd name="T62" fmla="*/ 24 w 194"/>
                    <a:gd name="T63" fmla="*/ 10 h 216"/>
                    <a:gd name="T64" fmla="*/ 10 w 194"/>
                    <a:gd name="T65" fmla="*/ 2 h 216"/>
                    <a:gd name="T66" fmla="*/ 6 w 194"/>
                    <a:gd name="T67" fmla="*/ 0 h 216"/>
                    <a:gd name="T68" fmla="*/ 2 w 194"/>
                    <a:gd name="T69" fmla="*/ 0 h 216"/>
                    <a:gd name="T70" fmla="*/ 2 w 194"/>
                    <a:gd name="T71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4" h="21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12"/>
                      </a:lnTo>
                      <a:lnTo>
                        <a:pt x="0" y="22"/>
                      </a:lnTo>
                      <a:lnTo>
                        <a:pt x="4" y="36"/>
                      </a:lnTo>
                      <a:lnTo>
                        <a:pt x="10" y="50"/>
                      </a:lnTo>
                      <a:lnTo>
                        <a:pt x="18" y="66"/>
                      </a:lnTo>
                      <a:lnTo>
                        <a:pt x="28" y="82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84" y="132"/>
                      </a:lnTo>
                      <a:lnTo>
                        <a:pt x="134" y="172"/>
                      </a:lnTo>
                      <a:lnTo>
                        <a:pt x="176" y="204"/>
                      </a:lnTo>
                      <a:lnTo>
                        <a:pt x="194" y="216"/>
                      </a:lnTo>
                      <a:lnTo>
                        <a:pt x="194" y="216"/>
                      </a:lnTo>
                      <a:lnTo>
                        <a:pt x="168" y="168"/>
                      </a:lnTo>
                      <a:lnTo>
                        <a:pt x="148" y="132"/>
                      </a:lnTo>
                      <a:lnTo>
                        <a:pt x="130" y="104"/>
                      </a:lnTo>
                      <a:lnTo>
                        <a:pt x="130" y="104"/>
                      </a:lnTo>
                      <a:lnTo>
                        <a:pt x="116" y="82"/>
                      </a:lnTo>
                      <a:lnTo>
                        <a:pt x="102" y="58"/>
                      </a:lnTo>
                      <a:lnTo>
                        <a:pt x="90" y="32"/>
                      </a:lnTo>
                      <a:lnTo>
                        <a:pt x="90" y="32"/>
                      </a:lnTo>
                      <a:lnTo>
                        <a:pt x="90" y="34"/>
                      </a:lnTo>
                      <a:lnTo>
                        <a:pt x="90" y="36"/>
                      </a:lnTo>
                      <a:lnTo>
                        <a:pt x="88" y="38"/>
                      </a:lnTo>
                      <a:lnTo>
                        <a:pt x="84" y="38"/>
                      </a:lnTo>
                      <a:lnTo>
                        <a:pt x="66" y="32"/>
                      </a:lnTo>
                      <a:lnTo>
                        <a:pt x="66" y="32"/>
                      </a:lnTo>
                      <a:lnTo>
                        <a:pt x="44" y="22"/>
                      </a:lnTo>
                      <a:lnTo>
                        <a:pt x="24" y="10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38">
                  <a:extLst>
                    <a:ext uri="{FF2B5EF4-FFF2-40B4-BE49-F238E27FC236}">
                      <a16:creationId xmlns:a16="http://schemas.microsoft.com/office/drawing/2014/main" id="{6C8A6CD6-4CF5-4437-AE8F-40110395B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8" y="1988"/>
                  <a:ext cx="132" cy="226"/>
                </a:xfrm>
                <a:custGeom>
                  <a:avLst/>
                  <a:gdLst>
                    <a:gd name="T0" fmla="*/ 0 w 132"/>
                    <a:gd name="T1" fmla="*/ 0 h 226"/>
                    <a:gd name="T2" fmla="*/ 0 w 132"/>
                    <a:gd name="T3" fmla="*/ 0 h 226"/>
                    <a:gd name="T4" fmla="*/ 2 w 132"/>
                    <a:gd name="T5" fmla="*/ 8 h 226"/>
                    <a:gd name="T6" fmla="*/ 8 w 132"/>
                    <a:gd name="T7" fmla="*/ 24 h 226"/>
                    <a:gd name="T8" fmla="*/ 34 w 132"/>
                    <a:gd name="T9" fmla="*/ 78 h 226"/>
                    <a:gd name="T10" fmla="*/ 62 w 132"/>
                    <a:gd name="T11" fmla="*/ 136 h 226"/>
                    <a:gd name="T12" fmla="*/ 76 w 132"/>
                    <a:gd name="T13" fmla="*/ 160 h 226"/>
                    <a:gd name="T14" fmla="*/ 88 w 132"/>
                    <a:gd name="T15" fmla="*/ 176 h 226"/>
                    <a:gd name="T16" fmla="*/ 88 w 132"/>
                    <a:gd name="T17" fmla="*/ 176 h 226"/>
                    <a:gd name="T18" fmla="*/ 106 w 132"/>
                    <a:gd name="T19" fmla="*/ 198 h 226"/>
                    <a:gd name="T20" fmla="*/ 118 w 132"/>
                    <a:gd name="T21" fmla="*/ 216 h 226"/>
                    <a:gd name="T22" fmla="*/ 126 w 132"/>
                    <a:gd name="T23" fmla="*/ 226 h 226"/>
                    <a:gd name="T24" fmla="*/ 128 w 132"/>
                    <a:gd name="T25" fmla="*/ 226 h 226"/>
                    <a:gd name="T26" fmla="*/ 128 w 132"/>
                    <a:gd name="T27" fmla="*/ 224 h 226"/>
                    <a:gd name="T28" fmla="*/ 128 w 132"/>
                    <a:gd name="T29" fmla="*/ 224 h 226"/>
                    <a:gd name="T30" fmla="*/ 132 w 132"/>
                    <a:gd name="T31" fmla="*/ 168 h 226"/>
                    <a:gd name="T32" fmla="*/ 132 w 132"/>
                    <a:gd name="T33" fmla="*/ 130 h 226"/>
                    <a:gd name="T34" fmla="*/ 130 w 132"/>
                    <a:gd name="T35" fmla="*/ 114 h 226"/>
                    <a:gd name="T36" fmla="*/ 128 w 132"/>
                    <a:gd name="T37" fmla="*/ 104 h 226"/>
                    <a:gd name="T38" fmla="*/ 128 w 132"/>
                    <a:gd name="T39" fmla="*/ 104 h 226"/>
                    <a:gd name="T40" fmla="*/ 108 w 132"/>
                    <a:gd name="T41" fmla="*/ 56 h 226"/>
                    <a:gd name="T42" fmla="*/ 96 w 132"/>
                    <a:gd name="T43" fmla="*/ 24 h 226"/>
                    <a:gd name="T44" fmla="*/ 96 w 132"/>
                    <a:gd name="T45" fmla="*/ 24 h 226"/>
                    <a:gd name="T46" fmla="*/ 94 w 132"/>
                    <a:gd name="T47" fmla="*/ 26 h 226"/>
                    <a:gd name="T48" fmla="*/ 90 w 132"/>
                    <a:gd name="T49" fmla="*/ 30 h 226"/>
                    <a:gd name="T50" fmla="*/ 84 w 132"/>
                    <a:gd name="T51" fmla="*/ 30 h 226"/>
                    <a:gd name="T52" fmla="*/ 78 w 132"/>
                    <a:gd name="T53" fmla="*/ 30 h 226"/>
                    <a:gd name="T54" fmla="*/ 68 w 132"/>
                    <a:gd name="T55" fmla="*/ 28 h 226"/>
                    <a:gd name="T56" fmla="*/ 56 w 132"/>
                    <a:gd name="T57" fmla="*/ 24 h 226"/>
                    <a:gd name="T58" fmla="*/ 56 w 132"/>
                    <a:gd name="T59" fmla="*/ 24 h 226"/>
                    <a:gd name="T60" fmla="*/ 32 w 132"/>
                    <a:gd name="T61" fmla="*/ 14 h 226"/>
                    <a:gd name="T62" fmla="*/ 16 w 132"/>
                    <a:gd name="T63" fmla="*/ 6 h 226"/>
                    <a:gd name="T64" fmla="*/ 4 w 132"/>
                    <a:gd name="T65" fmla="*/ 0 h 226"/>
                    <a:gd name="T66" fmla="*/ 2 w 132"/>
                    <a:gd name="T67" fmla="*/ 0 h 226"/>
                    <a:gd name="T68" fmla="*/ 0 w 132"/>
                    <a:gd name="T69" fmla="*/ 0 h 226"/>
                    <a:gd name="T70" fmla="*/ 0 w 132"/>
                    <a:gd name="T71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2" h="2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8" y="24"/>
                      </a:lnTo>
                      <a:lnTo>
                        <a:pt x="34" y="78"/>
                      </a:lnTo>
                      <a:lnTo>
                        <a:pt x="62" y="136"/>
                      </a:lnTo>
                      <a:lnTo>
                        <a:pt x="76" y="160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106" y="198"/>
                      </a:lnTo>
                      <a:lnTo>
                        <a:pt x="118" y="216"/>
                      </a:lnTo>
                      <a:lnTo>
                        <a:pt x="126" y="226"/>
                      </a:lnTo>
                      <a:lnTo>
                        <a:pt x="128" y="226"/>
                      </a:lnTo>
                      <a:lnTo>
                        <a:pt x="128" y="224"/>
                      </a:lnTo>
                      <a:lnTo>
                        <a:pt x="128" y="224"/>
                      </a:lnTo>
                      <a:lnTo>
                        <a:pt x="132" y="168"/>
                      </a:lnTo>
                      <a:lnTo>
                        <a:pt x="132" y="130"/>
                      </a:lnTo>
                      <a:lnTo>
                        <a:pt x="130" y="114"/>
                      </a:lnTo>
                      <a:lnTo>
                        <a:pt x="128" y="104"/>
                      </a:lnTo>
                      <a:lnTo>
                        <a:pt x="128" y="104"/>
                      </a:lnTo>
                      <a:lnTo>
                        <a:pt x="108" y="56"/>
                      </a:lnTo>
                      <a:lnTo>
                        <a:pt x="96" y="24"/>
                      </a:lnTo>
                      <a:lnTo>
                        <a:pt x="96" y="24"/>
                      </a:lnTo>
                      <a:lnTo>
                        <a:pt x="94" y="26"/>
                      </a:lnTo>
                      <a:lnTo>
                        <a:pt x="90" y="30"/>
                      </a:lnTo>
                      <a:lnTo>
                        <a:pt x="84" y="30"/>
                      </a:lnTo>
                      <a:lnTo>
                        <a:pt x="78" y="30"/>
                      </a:lnTo>
                      <a:lnTo>
                        <a:pt x="68" y="28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32" y="14"/>
                      </a:lnTo>
                      <a:lnTo>
                        <a:pt x="16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39">
                  <a:extLst>
                    <a:ext uri="{FF2B5EF4-FFF2-40B4-BE49-F238E27FC236}">
                      <a16:creationId xmlns:a16="http://schemas.microsoft.com/office/drawing/2014/main" id="{D803B329-F006-499A-A4BC-32C7C4622E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2" y="1820"/>
                  <a:ext cx="80" cy="256"/>
                </a:xfrm>
                <a:custGeom>
                  <a:avLst/>
                  <a:gdLst>
                    <a:gd name="T0" fmla="*/ 16 w 80"/>
                    <a:gd name="T1" fmla="*/ 0 h 256"/>
                    <a:gd name="T2" fmla="*/ 16 w 80"/>
                    <a:gd name="T3" fmla="*/ 0 h 256"/>
                    <a:gd name="T4" fmla="*/ 8 w 80"/>
                    <a:gd name="T5" fmla="*/ 50 h 256"/>
                    <a:gd name="T6" fmla="*/ 2 w 80"/>
                    <a:gd name="T7" fmla="*/ 86 h 256"/>
                    <a:gd name="T8" fmla="*/ 0 w 80"/>
                    <a:gd name="T9" fmla="*/ 104 h 256"/>
                    <a:gd name="T10" fmla="*/ 0 w 80"/>
                    <a:gd name="T11" fmla="*/ 104 h 256"/>
                    <a:gd name="T12" fmla="*/ 8 w 80"/>
                    <a:gd name="T13" fmla="*/ 112 h 256"/>
                    <a:gd name="T14" fmla="*/ 26 w 80"/>
                    <a:gd name="T15" fmla="*/ 132 h 256"/>
                    <a:gd name="T16" fmla="*/ 36 w 80"/>
                    <a:gd name="T17" fmla="*/ 142 h 256"/>
                    <a:gd name="T18" fmla="*/ 44 w 80"/>
                    <a:gd name="T19" fmla="*/ 156 h 256"/>
                    <a:gd name="T20" fmla="*/ 52 w 80"/>
                    <a:gd name="T21" fmla="*/ 170 h 256"/>
                    <a:gd name="T22" fmla="*/ 56 w 80"/>
                    <a:gd name="T23" fmla="*/ 184 h 256"/>
                    <a:gd name="T24" fmla="*/ 56 w 80"/>
                    <a:gd name="T25" fmla="*/ 184 h 256"/>
                    <a:gd name="T26" fmla="*/ 64 w 80"/>
                    <a:gd name="T27" fmla="*/ 212 h 256"/>
                    <a:gd name="T28" fmla="*/ 72 w 80"/>
                    <a:gd name="T29" fmla="*/ 234 h 256"/>
                    <a:gd name="T30" fmla="*/ 80 w 80"/>
                    <a:gd name="T31" fmla="*/ 256 h 256"/>
                    <a:gd name="T32" fmla="*/ 80 w 80"/>
                    <a:gd name="T33" fmla="*/ 256 h 256"/>
                    <a:gd name="T34" fmla="*/ 64 w 80"/>
                    <a:gd name="T35" fmla="*/ 180 h 256"/>
                    <a:gd name="T36" fmla="*/ 54 w 80"/>
                    <a:gd name="T37" fmla="*/ 120 h 256"/>
                    <a:gd name="T38" fmla="*/ 48 w 80"/>
                    <a:gd name="T39" fmla="*/ 80 h 256"/>
                    <a:gd name="T40" fmla="*/ 48 w 80"/>
                    <a:gd name="T41" fmla="*/ 80 h 256"/>
                    <a:gd name="T42" fmla="*/ 46 w 80"/>
                    <a:gd name="T43" fmla="*/ 68 h 256"/>
                    <a:gd name="T44" fmla="*/ 42 w 80"/>
                    <a:gd name="T45" fmla="*/ 54 h 256"/>
                    <a:gd name="T46" fmla="*/ 32 w 80"/>
                    <a:gd name="T47" fmla="*/ 28 h 256"/>
                    <a:gd name="T48" fmla="*/ 20 w 80"/>
                    <a:gd name="T49" fmla="*/ 8 h 256"/>
                    <a:gd name="T50" fmla="*/ 16 w 80"/>
                    <a:gd name="T51" fmla="*/ 0 h 256"/>
                    <a:gd name="T52" fmla="*/ 16 w 80"/>
                    <a:gd name="T53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256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50"/>
                      </a:lnTo>
                      <a:lnTo>
                        <a:pt x="2" y="8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8" y="112"/>
                      </a:lnTo>
                      <a:lnTo>
                        <a:pt x="26" y="132"/>
                      </a:lnTo>
                      <a:lnTo>
                        <a:pt x="36" y="142"/>
                      </a:lnTo>
                      <a:lnTo>
                        <a:pt x="44" y="156"/>
                      </a:lnTo>
                      <a:lnTo>
                        <a:pt x="52" y="170"/>
                      </a:lnTo>
                      <a:lnTo>
                        <a:pt x="56" y="184"/>
                      </a:lnTo>
                      <a:lnTo>
                        <a:pt x="56" y="184"/>
                      </a:lnTo>
                      <a:lnTo>
                        <a:pt x="64" y="212"/>
                      </a:lnTo>
                      <a:lnTo>
                        <a:pt x="72" y="234"/>
                      </a:lnTo>
                      <a:lnTo>
                        <a:pt x="80" y="256"/>
                      </a:lnTo>
                      <a:lnTo>
                        <a:pt x="80" y="256"/>
                      </a:lnTo>
                      <a:lnTo>
                        <a:pt x="64" y="180"/>
                      </a:lnTo>
                      <a:lnTo>
                        <a:pt x="54" y="120"/>
                      </a:lnTo>
                      <a:lnTo>
                        <a:pt x="48" y="80"/>
                      </a:lnTo>
                      <a:lnTo>
                        <a:pt x="48" y="80"/>
                      </a:lnTo>
                      <a:lnTo>
                        <a:pt x="46" y="68"/>
                      </a:lnTo>
                      <a:lnTo>
                        <a:pt x="42" y="54"/>
                      </a:lnTo>
                      <a:lnTo>
                        <a:pt x="32" y="28"/>
                      </a:lnTo>
                      <a:lnTo>
                        <a:pt x="20" y="8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40">
                  <a:extLst>
                    <a:ext uri="{FF2B5EF4-FFF2-40B4-BE49-F238E27FC236}">
                      <a16:creationId xmlns:a16="http://schemas.microsoft.com/office/drawing/2014/main" id="{61A58A14-D4CA-4705-ABD9-AA07040D79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4" y="1756"/>
                  <a:ext cx="56" cy="240"/>
                </a:xfrm>
                <a:custGeom>
                  <a:avLst/>
                  <a:gdLst>
                    <a:gd name="T0" fmla="*/ 0 w 56"/>
                    <a:gd name="T1" fmla="*/ 0 h 240"/>
                    <a:gd name="T2" fmla="*/ 0 w 56"/>
                    <a:gd name="T3" fmla="*/ 72 h 240"/>
                    <a:gd name="T4" fmla="*/ 56 w 56"/>
                    <a:gd name="T5" fmla="*/ 240 h 240"/>
                    <a:gd name="T6" fmla="*/ 56 w 56"/>
                    <a:gd name="T7" fmla="*/ 240 h 240"/>
                    <a:gd name="T8" fmla="*/ 44 w 56"/>
                    <a:gd name="T9" fmla="*/ 174 h 240"/>
                    <a:gd name="T10" fmla="*/ 36 w 56"/>
                    <a:gd name="T11" fmla="*/ 120 h 240"/>
                    <a:gd name="T12" fmla="*/ 32 w 56"/>
                    <a:gd name="T13" fmla="*/ 80 h 240"/>
                    <a:gd name="T14" fmla="*/ 32 w 56"/>
                    <a:gd name="T15" fmla="*/ 80 h 240"/>
                    <a:gd name="T16" fmla="*/ 30 w 56"/>
                    <a:gd name="T17" fmla="*/ 66 h 240"/>
                    <a:gd name="T18" fmla="*/ 26 w 56"/>
                    <a:gd name="T19" fmla="*/ 52 h 240"/>
                    <a:gd name="T20" fmla="*/ 16 w 56"/>
                    <a:gd name="T21" fmla="*/ 26 h 240"/>
                    <a:gd name="T22" fmla="*/ 4 w 56"/>
                    <a:gd name="T23" fmla="*/ 8 h 240"/>
                    <a:gd name="T24" fmla="*/ 0 w 56"/>
                    <a:gd name="T25" fmla="*/ 0 h 240"/>
                    <a:gd name="T26" fmla="*/ 0 w 56"/>
                    <a:gd name="T27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" h="240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56" y="240"/>
                      </a:lnTo>
                      <a:lnTo>
                        <a:pt x="56" y="240"/>
                      </a:lnTo>
                      <a:lnTo>
                        <a:pt x="44" y="174"/>
                      </a:lnTo>
                      <a:lnTo>
                        <a:pt x="36" y="120"/>
                      </a:lnTo>
                      <a:lnTo>
                        <a:pt x="32" y="80"/>
                      </a:lnTo>
                      <a:lnTo>
                        <a:pt x="32" y="80"/>
                      </a:lnTo>
                      <a:lnTo>
                        <a:pt x="30" y="66"/>
                      </a:lnTo>
                      <a:lnTo>
                        <a:pt x="26" y="52"/>
                      </a:lnTo>
                      <a:lnTo>
                        <a:pt x="16" y="26"/>
                      </a:lnTo>
                      <a:lnTo>
                        <a:pt x="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41">
                  <a:extLst>
                    <a:ext uri="{FF2B5EF4-FFF2-40B4-BE49-F238E27FC236}">
                      <a16:creationId xmlns:a16="http://schemas.microsoft.com/office/drawing/2014/main" id="{D21FA0D4-289B-4B0B-B7D0-C54B9B668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4" y="1908"/>
                  <a:ext cx="104" cy="216"/>
                </a:xfrm>
                <a:custGeom>
                  <a:avLst/>
                  <a:gdLst>
                    <a:gd name="T0" fmla="*/ 8 w 104"/>
                    <a:gd name="T1" fmla="*/ 0 h 216"/>
                    <a:gd name="T2" fmla="*/ 8 w 104"/>
                    <a:gd name="T3" fmla="*/ 0 h 216"/>
                    <a:gd name="T4" fmla="*/ 2 w 104"/>
                    <a:gd name="T5" fmla="*/ 38 h 216"/>
                    <a:gd name="T6" fmla="*/ 0 w 104"/>
                    <a:gd name="T7" fmla="*/ 72 h 216"/>
                    <a:gd name="T8" fmla="*/ 0 w 104"/>
                    <a:gd name="T9" fmla="*/ 72 h 216"/>
                    <a:gd name="T10" fmla="*/ 2 w 104"/>
                    <a:gd name="T11" fmla="*/ 72 h 216"/>
                    <a:gd name="T12" fmla="*/ 6 w 104"/>
                    <a:gd name="T13" fmla="*/ 72 h 216"/>
                    <a:gd name="T14" fmla="*/ 22 w 104"/>
                    <a:gd name="T15" fmla="*/ 80 h 216"/>
                    <a:gd name="T16" fmla="*/ 40 w 104"/>
                    <a:gd name="T17" fmla="*/ 92 h 216"/>
                    <a:gd name="T18" fmla="*/ 48 w 104"/>
                    <a:gd name="T19" fmla="*/ 102 h 216"/>
                    <a:gd name="T20" fmla="*/ 56 w 104"/>
                    <a:gd name="T21" fmla="*/ 112 h 216"/>
                    <a:gd name="T22" fmla="*/ 56 w 104"/>
                    <a:gd name="T23" fmla="*/ 112 h 216"/>
                    <a:gd name="T24" fmla="*/ 72 w 104"/>
                    <a:gd name="T25" fmla="*/ 140 h 216"/>
                    <a:gd name="T26" fmla="*/ 88 w 104"/>
                    <a:gd name="T27" fmla="*/ 176 h 216"/>
                    <a:gd name="T28" fmla="*/ 104 w 104"/>
                    <a:gd name="T29" fmla="*/ 216 h 216"/>
                    <a:gd name="T30" fmla="*/ 104 w 104"/>
                    <a:gd name="T31" fmla="*/ 216 h 216"/>
                    <a:gd name="T32" fmla="*/ 86 w 104"/>
                    <a:gd name="T33" fmla="*/ 142 h 216"/>
                    <a:gd name="T34" fmla="*/ 70 w 104"/>
                    <a:gd name="T35" fmla="*/ 88 h 216"/>
                    <a:gd name="T36" fmla="*/ 62 w 104"/>
                    <a:gd name="T37" fmla="*/ 68 h 216"/>
                    <a:gd name="T38" fmla="*/ 56 w 104"/>
                    <a:gd name="T39" fmla="*/ 56 h 216"/>
                    <a:gd name="T40" fmla="*/ 56 w 104"/>
                    <a:gd name="T41" fmla="*/ 56 h 216"/>
                    <a:gd name="T42" fmla="*/ 28 w 104"/>
                    <a:gd name="T43" fmla="*/ 20 h 216"/>
                    <a:gd name="T44" fmla="*/ 14 w 104"/>
                    <a:gd name="T45" fmla="*/ 4 h 216"/>
                    <a:gd name="T46" fmla="*/ 10 w 104"/>
                    <a:gd name="T47" fmla="*/ 0 h 216"/>
                    <a:gd name="T48" fmla="*/ 8 w 104"/>
                    <a:gd name="T49" fmla="*/ 0 h 216"/>
                    <a:gd name="T50" fmla="*/ 8 w 104"/>
                    <a:gd name="T51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4" h="21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2" y="38"/>
                      </a:lnTo>
                      <a:lnTo>
                        <a:pt x="0" y="72"/>
                      </a:lnTo>
                      <a:lnTo>
                        <a:pt x="0" y="72"/>
                      </a:lnTo>
                      <a:lnTo>
                        <a:pt x="2" y="72"/>
                      </a:lnTo>
                      <a:lnTo>
                        <a:pt x="6" y="72"/>
                      </a:lnTo>
                      <a:lnTo>
                        <a:pt x="22" y="80"/>
                      </a:lnTo>
                      <a:lnTo>
                        <a:pt x="40" y="92"/>
                      </a:lnTo>
                      <a:lnTo>
                        <a:pt x="48" y="102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72" y="140"/>
                      </a:lnTo>
                      <a:lnTo>
                        <a:pt x="88" y="176"/>
                      </a:lnTo>
                      <a:lnTo>
                        <a:pt x="104" y="216"/>
                      </a:lnTo>
                      <a:lnTo>
                        <a:pt x="104" y="216"/>
                      </a:lnTo>
                      <a:lnTo>
                        <a:pt x="86" y="142"/>
                      </a:lnTo>
                      <a:lnTo>
                        <a:pt x="70" y="88"/>
                      </a:lnTo>
                      <a:lnTo>
                        <a:pt x="62" y="68"/>
                      </a:lnTo>
                      <a:lnTo>
                        <a:pt x="56" y="56"/>
                      </a:lnTo>
                      <a:lnTo>
                        <a:pt x="56" y="56"/>
                      </a:lnTo>
                      <a:lnTo>
                        <a:pt x="28" y="20"/>
                      </a:lnTo>
                      <a:lnTo>
                        <a:pt x="14" y="4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42">
                  <a:extLst>
                    <a:ext uri="{FF2B5EF4-FFF2-40B4-BE49-F238E27FC236}">
                      <a16:creationId xmlns:a16="http://schemas.microsoft.com/office/drawing/2014/main" id="{5F4D759B-C4D1-4563-A33C-415269D6F1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0" y="2060"/>
                  <a:ext cx="513" cy="448"/>
                </a:xfrm>
                <a:custGeom>
                  <a:avLst/>
                  <a:gdLst>
                    <a:gd name="T0" fmla="*/ 0 w 513"/>
                    <a:gd name="T1" fmla="*/ 0 h 448"/>
                    <a:gd name="T2" fmla="*/ 8 w 513"/>
                    <a:gd name="T3" fmla="*/ 40 h 448"/>
                    <a:gd name="T4" fmla="*/ 8 w 513"/>
                    <a:gd name="T5" fmla="*/ 40 h 448"/>
                    <a:gd name="T6" fmla="*/ 196 w 513"/>
                    <a:gd name="T7" fmla="*/ 198 h 448"/>
                    <a:gd name="T8" fmla="*/ 330 w 513"/>
                    <a:gd name="T9" fmla="*/ 312 h 448"/>
                    <a:gd name="T10" fmla="*/ 408 w 513"/>
                    <a:gd name="T11" fmla="*/ 376 h 448"/>
                    <a:gd name="T12" fmla="*/ 408 w 513"/>
                    <a:gd name="T13" fmla="*/ 376 h 448"/>
                    <a:gd name="T14" fmla="*/ 464 w 513"/>
                    <a:gd name="T15" fmla="*/ 422 h 448"/>
                    <a:gd name="T16" fmla="*/ 496 w 513"/>
                    <a:gd name="T17" fmla="*/ 448 h 448"/>
                    <a:gd name="T18" fmla="*/ 513 w 513"/>
                    <a:gd name="T19" fmla="*/ 432 h 448"/>
                    <a:gd name="T20" fmla="*/ 0 w 513"/>
                    <a:gd name="T21" fmla="*/ 0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3" h="448">
                      <a:moveTo>
                        <a:pt x="0" y="0"/>
                      </a:moveTo>
                      <a:lnTo>
                        <a:pt x="8" y="40"/>
                      </a:lnTo>
                      <a:lnTo>
                        <a:pt x="8" y="40"/>
                      </a:lnTo>
                      <a:lnTo>
                        <a:pt x="196" y="198"/>
                      </a:lnTo>
                      <a:lnTo>
                        <a:pt x="330" y="312"/>
                      </a:lnTo>
                      <a:lnTo>
                        <a:pt x="408" y="376"/>
                      </a:lnTo>
                      <a:lnTo>
                        <a:pt x="408" y="376"/>
                      </a:lnTo>
                      <a:lnTo>
                        <a:pt x="464" y="422"/>
                      </a:lnTo>
                      <a:lnTo>
                        <a:pt x="496" y="448"/>
                      </a:lnTo>
                      <a:lnTo>
                        <a:pt x="513" y="4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43">
                  <a:extLst>
                    <a:ext uri="{FF2B5EF4-FFF2-40B4-BE49-F238E27FC236}">
                      <a16:creationId xmlns:a16="http://schemas.microsoft.com/office/drawing/2014/main" id="{9C9B1A56-049F-49F2-A1C9-3219295913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6" y="2196"/>
                  <a:ext cx="136" cy="296"/>
                </a:xfrm>
                <a:custGeom>
                  <a:avLst/>
                  <a:gdLst>
                    <a:gd name="T0" fmla="*/ 0 w 136"/>
                    <a:gd name="T1" fmla="*/ 136 h 296"/>
                    <a:gd name="T2" fmla="*/ 8 w 136"/>
                    <a:gd name="T3" fmla="*/ 120 h 296"/>
                    <a:gd name="T4" fmla="*/ 20 w 136"/>
                    <a:gd name="T5" fmla="*/ 110 h 296"/>
                    <a:gd name="T6" fmla="*/ 24 w 136"/>
                    <a:gd name="T7" fmla="*/ 112 h 296"/>
                    <a:gd name="T8" fmla="*/ 32 w 136"/>
                    <a:gd name="T9" fmla="*/ 122 h 296"/>
                    <a:gd name="T10" fmla="*/ 48 w 136"/>
                    <a:gd name="T11" fmla="*/ 168 h 296"/>
                    <a:gd name="T12" fmla="*/ 96 w 136"/>
                    <a:gd name="T13" fmla="*/ 296 h 296"/>
                    <a:gd name="T14" fmla="*/ 98 w 136"/>
                    <a:gd name="T15" fmla="*/ 284 h 296"/>
                    <a:gd name="T16" fmla="*/ 108 w 136"/>
                    <a:gd name="T17" fmla="*/ 274 h 296"/>
                    <a:gd name="T18" fmla="*/ 112 w 136"/>
                    <a:gd name="T19" fmla="*/ 272 h 296"/>
                    <a:gd name="T20" fmla="*/ 128 w 136"/>
                    <a:gd name="T21" fmla="*/ 272 h 296"/>
                    <a:gd name="T22" fmla="*/ 122 w 136"/>
                    <a:gd name="T23" fmla="*/ 266 h 296"/>
                    <a:gd name="T24" fmla="*/ 96 w 136"/>
                    <a:gd name="T25" fmla="*/ 230 h 296"/>
                    <a:gd name="T26" fmla="*/ 88 w 136"/>
                    <a:gd name="T27" fmla="*/ 208 h 296"/>
                    <a:gd name="T28" fmla="*/ 82 w 136"/>
                    <a:gd name="T29" fmla="*/ 180 h 296"/>
                    <a:gd name="T30" fmla="*/ 70 w 136"/>
                    <a:gd name="T31" fmla="*/ 122 h 296"/>
                    <a:gd name="T32" fmla="*/ 70 w 136"/>
                    <a:gd name="T33" fmla="*/ 112 h 296"/>
                    <a:gd name="T34" fmla="*/ 72 w 136"/>
                    <a:gd name="T35" fmla="*/ 112 h 296"/>
                    <a:gd name="T36" fmla="*/ 86 w 136"/>
                    <a:gd name="T37" fmla="*/ 134 h 296"/>
                    <a:gd name="T38" fmla="*/ 136 w 136"/>
                    <a:gd name="T39" fmla="*/ 248 h 296"/>
                    <a:gd name="T40" fmla="*/ 128 w 136"/>
                    <a:gd name="T41" fmla="*/ 178 h 296"/>
                    <a:gd name="T42" fmla="*/ 120 w 136"/>
                    <a:gd name="T43" fmla="*/ 96 h 296"/>
                    <a:gd name="T44" fmla="*/ 124 w 136"/>
                    <a:gd name="T45" fmla="*/ 82 h 296"/>
                    <a:gd name="T46" fmla="*/ 136 w 136"/>
                    <a:gd name="T47" fmla="*/ 48 h 296"/>
                    <a:gd name="T48" fmla="*/ 134 w 136"/>
                    <a:gd name="T49" fmla="*/ 50 h 296"/>
                    <a:gd name="T50" fmla="*/ 120 w 136"/>
                    <a:gd name="T51" fmla="*/ 52 h 296"/>
                    <a:gd name="T52" fmla="*/ 112 w 136"/>
                    <a:gd name="T53" fmla="*/ 48 h 296"/>
                    <a:gd name="T54" fmla="*/ 88 w 136"/>
                    <a:gd name="T55" fmla="*/ 20 h 296"/>
                    <a:gd name="T56" fmla="*/ 68 w 136"/>
                    <a:gd name="T57" fmla="*/ 0 h 296"/>
                    <a:gd name="T58" fmla="*/ 64 w 136"/>
                    <a:gd name="T59" fmla="*/ 0 h 296"/>
                    <a:gd name="T60" fmla="*/ 64 w 136"/>
                    <a:gd name="T61" fmla="*/ 16 h 296"/>
                    <a:gd name="T62" fmla="*/ 68 w 136"/>
                    <a:gd name="T63" fmla="*/ 64 h 296"/>
                    <a:gd name="T64" fmla="*/ 64 w 136"/>
                    <a:gd name="T65" fmla="*/ 86 h 296"/>
                    <a:gd name="T66" fmla="*/ 54 w 136"/>
                    <a:gd name="T67" fmla="*/ 94 h 296"/>
                    <a:gd name="T68" fmla="*/ 48 w 136"/>
                    <a:gd name="T69" fmla="*/ 96 h 296"/>
                    <a:gd name="T70" fmla="*/ 24 w 136"/>
                    <a:gd name="T71" fmla="*/ 96 h 296"/>
                    <a:gd name="T72" fmla="*/ 10 w 136"/>
                    <a:gd name="T73" fmla="*/ 90 h 296"/>
                    <a:gd name="T74" fmla="*/ 0 w 136"/>
                    <a:gd name="T75" fmla="*/ 8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6" h="296">
                      <a:moveTo>
                        <a:pt x="0" y="80"/>
                      </a:move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8" y="120"/>
                      </a:lnTo>
                      <a:lnTo>
                        <a:pt x="16" y="112"/>
                      </a:lnTo>
                      <a:lnTo>
                        <a:pt x="20" y="110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28" y="116"/>
                      </a:lnTo>
                      <a:lnTo>
                        <a:pt x="32" y="122"/>
                      </a:lnTo>
                      <a:lnTo>
                        <a:pt x="38" y="140"/>
                      </a:lnTo>
                      <a:lnTo>
                        <a:pt x="48" y="168"/>
                      </a:lnTo>
                      <a:lnTo>
                        <a:pt x="96" y="296"/>
                      </a:lnTo>
                      <a:lnTo>
                        <a:pt x="96" y="296"/>
                      </a:lnTo>
                      <a:lnTo>
                        <a:pt x="96" y="292"/>
                      </a:lnTo>
                      <a:lnTo>
                        <a:pt x="98" y="284"/>
                      </a:lnTo>
                      <a:lnTo>
                        <a:pt x="104" y="276"/>
                      </a:lnTo>
                      <a:lnTo>
                        <a:pt x="108" y="274"/>
                      </a:lnTo>
                      <a:lnTo>
                        <a:pt x="112" y="272"/>
                      </a:lnTo>
                      <a:lnTo>
                        <a:pt x="112" y="272"/>
                      </a:lnTo>
                      <a:lnTo>
                        <a:pt x="126" y="272"/>
                      </a:lnTo>
                      <a:lnTo>
                        <a:pt x="128" y="272"/>
                      </a:lnTo>
                      <a:lnTo>
                        <a:pt x="128" y="272"/>
                      </a:lnTo>
                      <a:lnTo>
                        <a:pt x="122" y="266"/>
                      </a:lnTo>
                      <a:lnTo>
                        <a:pt x="110" y="250"/>
                      </a:lnTo>
                      <a:lnTo>
                        <a:pt x="96" y="230"/>
                      </a:lnTo>
                      <a:lnTo>
                        <a:pt x="90" y="218"/>
                      </a:lnTo>
                      <a:lnTo>
                        <a:pt x="88" y="208"/>
                      </a:lnTo>
                      <a:lnTo>
                        <a:pt x="88" y="208"/>
                      </a:lnTo>
                      <a:lnTo>
                        <a:pt x="82" y="180"/>
                      </a:lnTo>
                      <a:lnTo>
                        <a:pt x="74" y="148"/>
                      </a:lnTo>
                      <a:lnTo>
                        <a:pt x="70" y="122"/>
                      </a:lnTo>
                      <a:lnTo>
                        <a:pt x="70" y="114"/>
                      </a:lnTo>
                      <a:lnTo>
                        <a:pt x="70" y="112"/>
                      </a:lnTo>
                      <a:lnTo>
                        <a:pt x="72" y="112"/>
                      </a:lnTo>
                      <a:lnTo>
                        <a:pt x="72" y="112"/>
                      </a:lnTo>
                      <a:lnTo>
                        <a:pt x="78" y="118"/>
                      </a:lnTo>
                      <a:lnTo>
                        <a:pt x="86" y="134"/>
                      </a:lnTo>
                      <a:lnTo>
                        <a:pt x="108" y="180"/>
                      </a:lnTo>
                      <a:lnTo>
                        <a:pt x="136" y="248"/>
                      </a:lnTo>
                      <a:lnTo>
                        <a:pt x="136" y="248"/>
                      </a:lnTo>
                      <a:lnTo>
                        <a:pt x="128" y="178"/>
                      </a:lnTo>
                      <a:lnTo>
                        <a:pt x="122" y="12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24" y="82"/>
                      </a:lnTo>
                      <a:lnTo>
                        <a:pt x="128" y="66"/>
                      </a:lnTo>
                      <a:lnTo>
                        <a:pt x="136" y="48"/>
                      </a:lnTo>
                      <a:lnTo>
                        <a:pt x="136" y="48"/>
                      </a:lnTo>
                      <a:lnTo>
                        <a:pt x="134" y="50"/>
                      </a:lnTo>
                      <a:lnTo>
                        <a:pt x="128" y="52"/>
                      </a:lnTo>
                      <a:lnTo>
                        <a:pt x="120" y="52"/>
                      </a:lnTo>
                      <a:lnTo>
                        <a:pt x="116" y="52"/>
                      </a:ln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88" y="20"/>
                      </a:lnTo>
                      <a:lnTo>
                        <a:pt x="72" y="4"/>
                      </a:lnTo>
                      <a:lnTo>
                        <a:pt x="68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64" y="4"/>
                      </a:lnTo>
                      <a:lnTo>
                        <a:pt x="64" y="16"/>
                      </a:lnTo>
                      <a:lnTo>
                        <a:pt x="68" y="48"/>
                      </a:lnTo>
                      <a:lnTo>
                        <a:pt x="68" y="64"/>
                      </a:lnTo>
                      <a:lnTo>
                        <a:pt x="66" y="80"/>
                      </a:lnTo>
                      <a:lnTo>
                        <a:pt x="64" y="86"/>
                      </a:lnTo>
                      <a:lnTo>
                        <a:pt x="60" y="90"/>
                      </a:lnTo>
                      <a:lnTo>
                        <a:pt x="54" y="94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34" y="96"/>
                      </a:lnTo>
                      <a:lnTo>
                        <a:pt x="24" y="96"/>
                      </a:lnTo>
                      <a:lnTo>
                        <a:pt x="16" y="92"/>
                      </a:lnTo>
                      <a:lnTo>
                        <a:pt x="10" y="90"/>
                      </a:lnTo>
                      <a:lnTo>
                        <a:pt x="2" y="84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44">
                  <a:extLst>
                    <a:ext uri="{FF2B5EF4-FFF2-40B4-BE49-F238E27FC236}">
                      <a16:creationId xmlns:a16="http://schemas.microsoft.com/office/drawing/2014/main" id="{0A602A3A-8BA5-44C6-93E2-613A27B53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6" y="2324"/>
                  <a:ext cx="112" cy="160"/>
                </a:xfrm>
                <a:custGeom>
                  <a:avLst/>
                  <a:gdLst>
                    <a:gd name="T0" fmla="*/ 0 w 112"/>
                    <a:gd name="T1" fmla="*/ 0 h 160"/>
                    <a:gd name="T2" fmla="*/ 0 w 112"/>
                    <a:gd name="T3" fmla="*/ 0 h 160"/>
                    <a:gd name="T4" fmla="*/ 4 w 112"/>
                    <a:gd name="T5" fmla="*/ 18 h 160"/>
                    <a:gd name="T6" fmla="*/ 18 w 112"/>
                    <a:gd name="T7" fmla="*/ 58 h 160"/>
                    <a:gd name="T8" fmla="*/ 26 w 112"/>
                    <a:gd name="T9" fmla="*/ 78 h 160"/>
                    <a:gd name="T10" fmla="*/ 34 w 112"/>
                    <a:gd name="T11" fmla="*/ 96 h 160"/>
                    <a:gd name="T12" fmla="*/ 42 w 112"/>
                    <a:gd name="T13" fmla="*/ 108 h 160"/>
                    <a:gd name="T14" fmla="*/ 44 w 112"/>
                    <a:gd name="T15" fmla="*/ 110 h 160"/>
                    <a:gd name="T16" fmla="*/ 48 w 112"/>
                    <a:gd name="T17" fmla="*/ 112 h 160"/>
                    <a:gd name="T18" fmla="*/ 48 w 112"/>
                    <a:gd name="T19" fmla="*/ 112 h 160"/>
                    <a:gd name="T20" fmla="*/ 54 w 112"/>
                    <a:gd name="T21" fmla="*/ 110 h 160"/>
                    <a:gd name="T22" fmla="*/ 60 w 112"/>
                    <a:gd name="T23" fmla="*/ 106 h 160"/>
                    <a:gd name="T24" fmla="*/ 70 w 112"/>
                    <a:gd name="T25" fmla="*/ 96 h 160"/>
                    <a:gd name="T26" fmla="*/ 80 w 112"/>
                    <a:gd name="T27" fmla="*/ 80 h 160"/>
                    <a:gd name="T28" fmla="*/ 80 w 112"/>
                    <a:gd name="T29" fmla="*/ 80 h 160"/>
                    <a:gd name="T30" fmla="*/ 94 w 112"/>
                    <a:gd name="T31" fmla="*/ 124 h 160"/>
                    <a:gd name="T32" fmla="*/ 106 w 112"/>
                    <a:gd name="T33" fmla="*/ 152 h 160"/>
                    <a:gd name="T34" fmla="*/ 110 w 112"/>
                    <a:gd name="T35" fmla="*/ 160 h 160"/>
                    <a:gd name="T36" fmla="*/ 110 w 112"/>
                    <a:gd name="T37" fmla="*/ 160 h 160"/>
                    <a:gd name="T38" fmla="*/ 112 w 112"/>
                    <a:gd name="T39" fmla="*/ 160 h 160"/>
                    <a:gd name="T40" fmla="*/ 112 w 112"/>
                    <a:gd name="T41" fmla="*/ 160 h 160"/>
                    <a:gd name="T42" fmla="*/ 112 w 112"/>
                    <a:gd name="T43" fmla="*/ 150 h 160"/>
                    <a:gd name="T44" fmla="*/ 108 w 112"/>
                    <a:gd name="T45" fmla="*/ 134 h 160"/>
                    <a:gd name="T46" fmla="*/ 96 w 112"/>
                    <a:gd name="T47" fmla="*/ 84 h 160"/>
                    <a:gd name="T48" fmla="*/ 80 w 112"/>
                    <a:gd name="T49" fmla="*/ 38 h 160"/>
                    <a:gd name="T50" fmla="*/ 76 w 112"/>
                    <a:gd name="T51" fmla="*/ 22 h 160"/>
                    <a:gd name="T52" fmla="*/ 72 w 112"/>
                    <a:gd name="T53" fmla="*/ 16 h 160"/>
                    <a:gd name="T54" fmla="*/ 72 w 112"/>
                    <a:gd name="T55" fmla="*/ 16 h 160"/>
                    <a:gd name="T56" fmla="*/ 62 w 112"/>
                    <a:gd name="T57" fmla="*/ 20 h 160"/>
                    <a:gd name="T58" fmla="*/ 54 w 112"/>
                    <a:gd name="T59" fmla="*/ 20 h 160"/>
                    <a:gd name="T60" fmla="*/ 40 w 112"/>
                    <a:gd name="T61" fmla="*/ 16 h 160"/>
                    <a:gd name="T62" fmla="*/ 40 w 112"/>
                    <a:gd name="T63" fmla="*/ 16 h 160"/>
                    <a:gd name="T64" fmla="*/ 12 w 112"/>
                    <a:gd name="T65" fmla="*/ 4 h 160"/>
                    <a:gd name="T66" fmla="*/ 4 w 112"/>
                    <a:gd name="T67" fmla="*/ 0 h 160"/>
                    <a:gd name="T68" fmla="*/ 0 w 112"/>
                    <a:gd name="T69" fmla="*/ 0 h 160"/>
                    <a:gd name="T70" fmla="*/ 0 w 112"/>
                    <a:gd name="T7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2" h="1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8"/>
                      </a:lnTo>
                      <a:lnTo>
                        <a:pt x="18" y="58"/>
                      </a:lnTo>
                      <a:lnTo>
                        <a:pt x="26" y="78"/>
                      </a:lnTo>
                      <a:lnTo>
                        <a:pt x="34" y="96"/>
                      </a:lnTo>
                      <a:lnTo>
                        <a:pt x="42" y="108"/>
                      </a:lnTo>
                      <a:lnTo>
                        <a:pt x="44" y="110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54" y="110"/>
                      </a:lnTo>
                      <a:lnTo>
                        <a:pt x="60" y="106"/>
                      </a:lnTo>
                      <a:lnTo>
                        <a:pt x="70" y="96"/>
                      </a:lnTo>
                      <a:lnTo>
                        <a:pt x="80" y="80"/>
                      </a:lnTo>
                      <a:lnTo>
                        <a:pt x="80" y="80"/>
                      </a:lnTo>
                      <a:lnTo>
                        <a:pt x="94" y="124"/>
                      </a:lnTo>
                      <a:lnTo>
                        <a:pt x="106" y="152"/>
                      </a:lnTo>
                      <a:lnTo>
                        <a:pt x="110" y="160"/>
                      </a:lnTo>
                      <a:lnTo>
                        <a:pt x="110" y="160"/>
                      </a:lnTo>
                      <a:lnTo>
                        <a:pt x="112" y="160"/>
                      </a:lnTo>
                      <a:lnTo>
                        <a:pt x="112" y="160"/>
                      </a:lnTo>
                      <a:lnTo>
                        <a:pt x="112" y="150"/>
                      </a:lnTo>
                      <a:lnTo>
                        <a:pt x="108" y="134"/>
                      </a:lnTo>
                      <a:lnTo>
                        <a:pt x="96" y="84"/>
                      </a:lnTo>
                      <a:lnTo>
                        <a:pt x="80" y="38"/>
                      </a:lnTo>
                      <a:lnTo>
                        <a:pt x="76" y="22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62" y="20"/>
                      </a:lnTo>
                      <a:lnTo>
                        <a:pt x="54" y="20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12" y="4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45">
                  <a:extLst>
                    <a:ext uri="{FF2B5EF4-FFF2-40B4-BE49-F238E27FC236}">
                      <a16:creationId xmlns:a16="http://schemas.microsoft.com/office/drawing/2014/main" id="{443BC9AD-8D41-4CBB-A29F-B8E8CCBF5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8" y="1518"/>
                  <a:ext cx="176" cy="214"/>
                </a:xfrm>
                <a:custGeom>
                  <a:avLst/>
                  <a:gdLst>
                    <a:gd name="T0" fmla="*/ 0 w 176"/>
                    <a:gd name="T1" fmla="*/ 6 h 214"/>
                    <a:gd name="T2" fmla="*/ 0 w 176"/>
                    <a:gd name="T3" fmla="*/ 6 h 214"/>
                    <a:gd name="T4" fmla="*/ 0 w 176"/>
                    <a:gd name="T5" fmla="*/ 12 h 214"/>
                    <a:gd name="T6" fmla="*/ 2 w 176"/>
                    <a:gd name="T7" fmla="*/ 22 h 214"/>
                    <a:gd name="T8" fmla="*/ 12 w 176"/>
                    <a:gd name="T9" fmla="*/ 46 h 214"/>
                    <a:gd name="T10" fmla="*/ 26 w 176"/>
                    <a:gd name="T11" fmla="*/ 70 h 214"/>
                    <a:gd name="T12" fmla="*/ 40 w 176"/>
                    <a:gd name="T13" fmla="*/ 94 h 214"/>
                    <a:gd name="T14" fmla="*/ 40 w 176"/>
                    <a:gd name="T15" fmla="*/ 94 h 214"/>
                    <a:gd name="T16" fmla="*/ 52 w 176"/>
                    <a:gd name="T17" fmla="*/ 106 h 214"/>
                    <a:gd name="T18" fmla="*/ 70 w 176"/>
                    <a:gd name="T19" fmla="*/ 124 h 214"/>
                    <a:gd name="T20" fmla="*/ 116 w 176"/>
                    <a:gd name="T21" fmla="*/ 162 h 214"/>
                    <a:gd name="T22" fmla="*/ 158 w 176"/>
                    <a:gd name="T23" fmla="*/ 198 h 214"/>
                    <a:gd name="T24" fmla="*/ 172 w 176"/>
                    <a:gd name="T25" fmla="*/ 208 h 214"/>
                    <a:gd name="T26" fmla="*/ 176 w 176"/>
                    <a:gd name="T27" fmla="*/ 214 h 214"/>
                    <a:gd name="T28" fmla="*/ 176 w 176"/>
                    <a:gd name="T29" fmla="*/ 214 h 214"/>
                    <a:gd name="T30" fmla="*/ 174 w 176"/>
                    <a:gd name="T31" fmla="*/ 214 h 214"/>
                    <a:gd name="T32" fmla="*/ 174 w 176"/>
                    <a:gd name="T33" fmla="*/ 212 h 214"/>
                    <a:gd name="T34" fmla="*/ 168 w 176"/>
                    <a:gd name="T35" fmla="*/ 202 h 214"/>
                    <a:gd name="T36" fmla="*/ 162 w 176"/>
                    <a:gd name="T37" fmla="*/ 188 h 214"/>
                    <a:gd name="T38" fmla="*/ 152 w 176"/>
                    <a:gd name="T39" fmla="*/ 174 h 214"/>
                    <a:gd name="T40" fmla="*/ 152 w 176"/>
                    <a:gd name="T41" fmla="*/ 174 h 214"/>
                    <a:gd name="T42" fmla="*/ 144 w 176"/>
                    <a:gd name="T43" fmla="*/ 168 h 214"/>
                    <a:gd name="T44" fmla="*/ 134 w 176"/>
                    <a:gd name="T45" fmla="*/ 160 h 214"/>
                    <a:gd name="T46" fmla="*/ 110 w 176"/>
                    <a:gd name="T47" fmla="*/ 140 h 214"/>
                    <a:gd name="T48" fmla="*/ 96 w 176"/>
                    <a:gd name="T49" fmla="*/ 130 h 214"/>
                    <a:gd name="T50" fmla="*/ 84 w 176"/>
                    <a:gd name="T51" fmla="*/ 116 h 214"/>
                    <a:gd name="T52" fmla="*/ 72 w 176"/>
                    <a:gd name="T53" fmla="*/ 102 h 214"/>
                    <a:gd name="T54" fmla="*/ 64 w 176"/>
                    <a:gd name="T55" fmla="*/ 86 h 214"/>
                    <a:gd name="T56" fmla="*/ 64 w 176"/>
                    <a:gd name="T57" fmla="*/ 86 h 214"/>
                    <a:gd name="T58" fmla="*/ 52 w 176"/>
                    <a:gd name="T59" fmla="*/ 54 h 214"/>
                    <a:gd name="T60" fmla="*/ 44 w 176"/>
                    <a:gd name="T61" fmla="*/ 28 h 214"/>
                    <a:gd name="T62" fmla="*/ 40 w 176"/>
                    <a:gd name="T63" fmla="*/ 6 h 214"/>
                    <a:gd name="T64" fmla="*/ 40 w 176"/>
                    <a:gd name="T65" fmla="*/ 6 h 214"/>
                    <a:gd name="T66" fmla="*/ 34 w 176"/>
                    <a:gd name="T67" fmla="*/ 4 h 214"/>
                    <a:gd name="T68" fmla="*/ 20 w 176"/>
                    <a:gd name="T69" fmla="*/ 0 h 214"/>
                    <a:gd name="T70" fmla="*/ 14 w 176"/>
                    <a:gd name="T71" fmla="*/ 0 h 214"/>
                    <a:gd name="T72" fmla="*/ 8 w 176"/>
                    <a:gd name="T73" fmla="*/ 0 h 214"/>
                    <a:gd name="T74" fmla="*/ 2 w 176"/>
                    <a:gd name="T75" fmla="*/ 2 h 214"/>
                    <a:gd name="T76" fmla="*/ 0 w 176"/>
                    <a:gd name="T77" fmla="*/ 6 h 214"/>
                    <a:gd name="T78" fmla="*/ 0 w 176"/>
                    <a:gd name="T79" fmla="*/ 6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6" h="214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2" y="22"/>
                      </a:lnTo>
                      <a:lnTo>
                        <a:pt x="12" y="46"/>
                      </a:lnTo>
                      <a:lnTo>
                        <a:pt x="26" y="70"/>
                      </a:lnTo>
                      <a:lnTo>
                        <a:pt x="40" y="94"/>
                      </a:lnTo>
                      <a:lnTo>
                        <a:pt x="40" y="94"/>
                      </a:lnTo>
                      <a:lnTo>
                        <a:pt x="52" y="106"/>
                      </a:lnTo>
                      <a:lnTo>
                        <a:pt x="70" y="124"/>
                      </a:lnTo>
                      <a:lnTo>
                        <a:pt x="116" y="162"/>
                      </a:lnTo>
                      <a:lnTo>
                        <a:pt x="158" y="198"/>
                      </a:lnTo>
                      <a:lnTo>
                        <a:pt x="172" y="208"/>
                      </a:lnTo>
                      <a:lnTo>
                        <a:pt x="176" y="214"/>
                      </a:lnTo>
                      <a:lnTo>
                        <a:pt x="176" y="214"/>
                      </a:lnTo>
                      <a:lnTo>
                        <a:pt x="174" y="214"/>
                      </a:lnTo>
                      <a:lnTo>
                        <a:pt x="174" y="212"/>
                      </a:lnTo>
                      <a:lnTo>
                        <a:pt x="168" y="202"/>
                      </a:lnTo>
                      <a:lnTo>
                        <a:pt x="162" y="188"/>
                      </a:lnTo>
                      <a:lnTo>
                        <a:pt x="152" y="174"/>
                      </a:lnTo>
                      <a:lnTo>
                        <a:pt x="152" y="174"/>
                      </a:lnTo>
                      <a:lnTo>
                        <a:pt x="144" y="168"/>
                      </a:lnTo>
                      <a:lnTo>
                        <a:pt x="134" y="160"/>
                      </a:lnTo>
                      <a:lnTo>
                        <a:pt x="110" y="140"/>
                      </a:lnTo>
                      <a:lnTo>
                        <a:pt x="96" y="130"/>
                      </a:lnTo>
                      <a:lnTo>
                        <a:pt x="84" y="116"/>
                      </a:lnTo>
                      <a:lnTo>
                        <a:pt x="72" y="102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52" y="54"/>
                      </a:lnTo>
                      <a:lnTo>
                        <a:pt x="44" y="28"/>
                      </a:ln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34" y="4"/>
                      </a:lnTo>
                      <a:lnTo>
                        <a:pt x="20" y="0"/>
                      </a:lnTo>
                      <a:lnTo>
                        <a:pt x="14" y="0"/>
                      </a:lnTo>
                      <a:lnTo>
                        <a:pt x="8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46">
                  <a:extLst>
                    <a:ext uri="{FF2B5EF4-FFF2-40B4-BE49-F238E27FC236}">
                      <a16:creationId xmlns:a16="http://schemas.microsoft.com/office/drawing/2014/main" id="{28C050DE-AE81-4E07-9053-78461F98C0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4" y="1420"/>
                  <a:ext cx="208" cy="328"/>
                </a:xfrm>
                <a:custGeom>
                  <a:avLst/>
                  <a:gdLst>
                    <a:gd name="T0" fmla="*/ 0 w 208"/>
                    <a:gd name="T1" fmla="*/ 0 h 328"/>
                    <a:gd name="T2" fmla="*/ 0 w 208"/>
                    <a:gd name="T3" fmla="*/ 0 h 328"/>
                    <a:gd name="T4" fmla="*/ 2 w 208"/>
                    <a:gd name="T5" fmla="*/ 6 h 328"/>
                    <a:gd name="T6" fmla="*/ 10 w 208"/>
                    <a:gd name="T7" fmla="*/ 22 h 328"/>
                    <a:gd name="T8" fmla="*/ 20 w 208"/>
                    <a:gd name="T9" fmla="*/ 38 h 328"/>
                    <a:gd name="T10" fmla="*/ 26 w 208"/>
                    <a:gd name="T11" fmla="*/ 44 h 328"/>
                    <a:gd name="T12" fmla="*/ 32 w 208"/>
                    <a:gd name="T13" fmla="*/ 48 h 328"/>
                    <a:gd name="T14" fmla="*/ 32 w 208"/>
                    <a:gd name="T15" fmla="*/ 48 h 328"/>
                    <a:gd name="T16" fmla="*/ 46 w 208"/>
                    <a:gd name="T17" fmla="*/ 54 h 328"/>
                    <a:gd name="T18" fmla="*/ 58 w 208"/>
                    <a:gd name="T19" fmla="*/ 62 h 328"/>
                    <a:gd name="T20" fmla="*/ 72 w 208"/>
                    <a:gd name="T21" fmla="*/ 72 h 328"/>
                    <a:gd name="T22" fmla="*/ 72 w 208"/>
                    <a:gd name="T23" fmla="*/ 72 h 328"/>
                    <a:gd name="T24" fmla="*/ 88 w 208"/>
                    <a:gd name="T25" fmla="*/ 124 h 328"/>
                    <a:gd name="T26" fmla="*/ 102 w 208"/>
                    <a:gd name="T27" fmla="*/ 170 h 328"/>
                    <a:gd name="T28" fmla="*/ 112 w 208"/>
                    <a:gd name="T29" fmla="*/ 190 h 328"/>
                    <a:gd name="T30" fmla="*/ 120 w 208"/>
                    <a:gd name="T31" fmla="*/ 208 h 328"/>
                    <a:gd name="T32" fmla="*/ 120 w 208"/>
                    <a:gd name="T33" fmla="*/ 208 h 328"/>
                    <a:gd name="T34" fmla="*/ 144 w 208"/>
                    <a:gd name="T35" fmla="*/ 244 h 328"/>
                    <a:gd name="T36" fmla="*/ 174 w 208"/>
                    <a:gd name="T37" fmla="*/ 286 h 328"/>
                    <a:gd name="T38" fmla="*/ 198 w 208"/>
                    <a:gd name="T39" fmla="*/ 318 h 328"/>
                    <a:gd name="T40" fmla="*/ 206 w 208"/>
                    <a:gd name="T41" fmla="*/ 326 h 328"/>
                    <a:gd name="T42" fmla="*/ 208 w 208"/>
                    <a:gd name="T43" fmla="*/ 328 h 328"/>
                    <a:gd name="T44" fmla="*/ 208 w 208"/>
                    <a:gd name="T45" fmla="*/ 328 h 328"/>
                    <a:gd name="T46" fmla="*/ 208 w 208"/>
                    <a:gd name="T47" fmla="*/ 328 h 328"/>
                    <a:gd name="T48" fmla="*/ 208 w 208"/>
                    <a:gd name="T49" fmla="*/ 306 h 328"/>
                    <a:gd name="T50" fmla="*/ 208 w 208"/>
                    <a:gd name="T51" fmla="*/ 294 h 328"/>
                    <a:gd name="T52" fmla="*/ 208 w 208"/>
                    <a:gd name="T53" fmla="*/ 288 h 328"/>
                    <a:gd name="T54" fmla="*/ 208 w 208"/>
                    <a:gd name="T55" fmla="*/ 288 h 328"/>
                    <a:gd name="T56" fmla="*/ 198 w 208"/>
                    <a:gd name="T57" fmla="*/ 278 h 328"/>
                    <a:gd name="T58" fmla="*/ 176 w 208"/>
                    <a:gd name="T59" fmla="*/ 256 h 328"/>
                    <a:gd name="T60" fmla="*/ 164 w 208"/>
                    <a:gd name="T61" fmla="*/ 240 h 328"/>
                    <a:gd name="T62" fmla="*/ 150 w 208"/>
                    <a:gd name="T63" fmla="*/ 220 h 328"/>
                    <a:gd name="T64" fmla="*/ 138 w 208"/>
                    <a:gd name="T65" fmla="*/ 200 h 328"/>
                    <a:gd name="T66" fmla="*/ 128 w 208"/>
                    <a:gd name="T67" fmla="*/ 176 h 328"/>
                    <a:gd name="T68" fmla="*/ 128 w 208"/>
                    <a:gd name="T69" fmla="*/ 176 h 328"/>
                    <a:gd name="T70" fmla="*/ 112 w 208"/>
                    <a:gd name="T71" fmla="*/ 130 h 328"/>
                    <a:gd name="T72" fmla="*/ 100 w 208"/>
                    <a:gd name="T73" fmla="*/ 90 h 328"/>
                    <a:gd name="T74" fmla="*/ 88 w 208"/>
                    <a:gd name="T75" fmla="*/ 48 h 328"/>
                    <a:gd name="T76" fmla="*/ 88 w 208"/>
                    <a:gd name="T77" fmla="*/ 48 h 328"/>
                    <a:gd name="T78" fmla="*/ 74 w 208"/>
                    <a:gd name="T79" fmla="*/ 38 h 328"/>
                    <a:gd name="T80" fmla="*/ 44 w 208"/>
                    <a:gd name="T81" fmla="*/ 22 h 328"/>
                    <a:gd name="T82" fmla="*/ 0 w 208"/>
                    <a:gd name="T83" fmla="*/ 0 h 328"/>
                    <a:gd name="T84" fmla="*/ 0 w 208"/>
                    <a:gd name="T85" fmla="*/ 0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8" h="3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10" y="22"/>
                      </a:lnTo>
                      <a:lnTo>
                        <a:pt x="20" y="38"/>
                      </a:lnTo>
                      <a:lnTo>
                        <a:pt x="26" y="44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46" y="54"/>
                      </a:lnTo>
                      <a:lnTo>
                        <a:pt x="58" y="62"/>
                      </a:lnTo>
                      <a:lnTo>
                        <a:pt x="72" y="72"/>
                      </a:lnTo>
                      <a:lnTo>
                        <a:pt x="72" y="72"/>
                      </a:lnTo>
                      <a:lnTo>
                        <a:pt x="88" y="124"/>
                      </a:lnTo>
                      <a:lnTo>
                        <a:pt x="102" y="170"/>
                      </a:lnTo>
                      <a:lnTo>
                        <a:pt x="112" y="190"/>
                      </a:lnTo>
                      <a:lnTo>
                        <a:pt x="120" y="208"/>
                      </a:lnTo>
                      <a:lnTo>
                        <a:pt x="120" y="208"/>
                      </a:lnTo>
                      <a:lnTo>
                        <a:pt x="144" y="244"/>
                      </a:lnTo>
                      <a:lnTo>
                        <a:pt x="174" y="286"/>
                      </a:lnTo>
                      <a:lnTo>
                        <a:pt x="198" y="318"/>
                      </a:lnTo>
                      <a:lnTo>
                        <a:pt x="206" y="326"/>
                      </a:lnTo>
                      <a:lnTo>
                        <a:pt x="208" y="328"/>
                      </a:lnTo>
                      <a:lnTo>
                        <a:pt x="208" y="328"/>
                      </a:lnTo>
                      <a:lnTo>
                        <a:pt x="208" y="328"/>
                      </a:lnTo>
                      <a:lnTo>
                        <a:pt x="208" y="306"/>
                      </a:lnTo>
                      <a:lnTo>
                        <a:pt x="208" y="294"/>
                      </a:lnTo>
                      <a:lnTo>
                        <a:pt x="208" y="288"/>
                      </a:lnTo>
                      <a:lnTo>
                        <a:pt x="208" y="288"/>
                      </a:lnTo>
                      <a:lnTo>
                        <a:pt x="198" y="278"/>
                      </a:lnTo>
                      <a:lnTo>
                        <a:pt x="176" y="256"/>
                      </a:lnTo>
                      <a:lnTo>
                        <a:pt x="164" y="240"/>
                      </a:lnTo>
                      <a:lnTo>
                        <a:pt x="150" y="220"/>
                      </a:lnTo>
                      <a:lnTo>
                        <a:pt x="138" y="200"/>
                      </a:lnTo>
                      <a:lnTo>
                        <a:pt x="128" y="176"/>
                      </a:lnTo>
                      <a:lnTo>
                        <a:pt x="128" y="176"/>
                      </a:lnTo>
                      <a:lnTo>
                        <a:pt x="112" y="130"/>
                      </a:lnTo>
                      <a:lnTo>
                        <a:pt x="100" y="90"/>
                      </a:lnTo>
                      <a:lnTo>
                        <a:pt x="88" y="48"/>
                      </a:lnTo>
                      <a:lnTo>
                        <a:pt x="88" y="48"/>
                      </a:lnTo>
                      <a:lnTo>
                        <a:pt x="74" y="38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47">
                  <a:extLst>
                    <a:ext uri="{FF2B5EF4-FFF2-40B4-BE49-F238E27FC236}">
                      <a16:creationId xmlns:a16="http://schemas.microsoft.com/office/drawing/2014/main" id="{99D83490-FB5E-4B78-B202-37DC35190E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4" y="1404"/>
                  <a:ext cx="193" cy="328"/>
                </a:xfrm>
                <a:custGeom>
                  <a:avLst/>
                  <a:gdLst>
                    <a:gd name="T0" fmla="*/ 0 w 193"/>
                    <a:gd name="T1" fmla="*/ 0 h 328"/>
                    <a:gd name="T2" fmla="*/ 0 w 193"/>
                    <a:gd name="T3" fmla="*/ 0 h 328"/>
                    <a:gd name="T4" fmla="*/ 24 w 193"/>
                    <a:gd name="T5" fmla="*/ 20 h 328"/>
                    <a:gd name="T6" fmla="*/ 40 w 193"/>
                    <a:gd name="T7" fmla="*/ 34 h 328"/>
                    <a:gd name="T8" fmla="*/ 48 w 193"/>
                    <a:gd name="T9" fmla="*/ 40 h 328"/>
                    <a:gd name="T10" fmla="*/ 48 w 193"/>
                    <a:gd name="T11" fmla="*/ 40 h 328"/>
                    <a:gd name="T12" fmla="*/ 52 w 193"/>
                    <a:gd name="T13" fmla="*/ 40 h 328"/>
                    <a:gd name="T14" fmla="*/ 56 w 193"/>
                    <a:gd name="T15" fmla="*/ 42 h 328"/>
                    <a:gd name="T16" fmla="*/ 62 w 193"/>
                    <a:gd name="T17" fmla="*/ 46 h 328"/>
                    <a:gd name="T18" fmla="*/ 64 w 193"/>
                    <a:gd name="T19" fmla="*/ 50 h 328"/>
                    <a:gd name="T20" fmla="*/ 64 w 193"/>
                    <a:gd name="T21" fmla="*/ 56 h 328"/>
                    <a:gd name="T22" fmla="*/ 64 w 193"/>
                    <a:gd name="T23" fmla="*/ 56 h 328"/>
                    <a:gd name="T24" fmla="*/ 66 w 193"/>
                    <a:gd name="T25" fmla="*/ 76 h 328"/>
                    <a:gd name="T26" fmla="*/ 72 w 193"/>
                    <a:gd name="T27" fmla="*/ 108 h 328"/>
                    <a:gd name="T28" fmla="*/ 82 w 193"/>
                    <a:gd name="T29" fmla="*/ 144 h 328"/>
                    <a:gd name="T30" fmla="*/ 97 w 193"/>
                    <a:gd name="T31" fmla="*/ 184 h 328"/>
                    <a:gd name="T32" fmla="*/ 97 w 193"/>
                    <a:gd name="T33" fmla="*/ 184 h 328"/>
                    <a:gd name="T34" fmla="*/ 107 w 193"/>
                    <a:gd name="T35" fmla="*/ 206 h 328"/>
                    <a:gd name="T36" fmla="*/ 119 w 193"/>
                    <a:gd name="T37" fmla="*/ 230 h 328"/>
                    <a:gd name="T38" fmla="*/ 149 w 193"/>
                    <a:gd name="T39" fmla="*/ 278 h 328"/>
                    <a:gd name="T40" fmla="*/ 173 w 193"/>
                    <a:gd name="T41" fmla="*/ 316 h 328"/>
                    <a:gd name="T42" fmla="*/ 181 w 193"/>
                    <a:gd name="T43" fmla="*/ 326 h 328"/>
                    <a:gd name="T44" fmla="*/ 185 w 193"/>
                    <a:gd name="T45" fmla="*/ 328 h 328"/>
                    <a:gd name="T46" fmla="*/ 185 w 193"/>
                    <a:gd name="T47" fmla="*/ 328 h 328"/>
                    <a:gd name="T48" fmla="*/ 191 w 193"/>
                    <a:gd name="T49" fmla="*/ 316 h 328"/>
                    <a:gd name="T50" fmla="*/ 193 w 193"/>
                    <a:gd name="T51" fmla="*/ 310 h 328"/>
                    <a:gd name="T52" fmla="*/ 193 w 193"/>
                    <a:gd name="T53" fmla="*/ 306 h 328"/>
                    <a:gd name="T54" fmla="*/ 193 w 193"/>
                    <a:gd name="T55" fmla="*/ 304 h 328"/>
                    <a:gd name="T56" fmla="*/ 193 w 193"/>
                    <a:gd name="T57" fmla="*/ 304 h 328"/>
                    <a:gd name="T58" fmla="*/ 177 w 193"/>
                    <a:gd name="T59" fmla="*/ 278 h 328"/>
                    <a:gd name="T60" fmla="*/ 147 w 193"/>
                    <a:gd name="T61" fmla="*/ 224 h 328"/>
                    <a:gd name="T62" fmla="*/ 115 w 193"/>
                    <a:gd name="T63" fmla="*/ 164 h 328"/>
                    <a:gd name="T64" fmla="*/ 103 w 193"/>
                    <a:gd name="T65" fmla="*/ 138 h 328"/>
                    <a:gd name="T66" fmla="*/ 97 w 193"/>
                    <a:gd name="T67" fmla="*/ 120 h 328"/>
                    <a:gd name="T68" fmla="*/ 97 w 193"/>
                    <a:gd name="T69" fmla="*/ 120 h 328"/>
                    <a:gd name="T70" fmla="*/ 93 w 193"/>
                    <a:gd name="T71" fmla="*/ 94 h 328"/>
                    <a:gd name="T72" fmla="*/ 91 w 193"/>
                    <a:gd name="T73" fmla="*/ 72 h 328"/>
                    <a:gd name="T74" fmla="*/ 91 w 193"/>
                    <a:gd name="T75" fmla="*/ 56 h 328"/>
                    <a:gd name="T76" fmla="*/ 89 w 193"/>
                    <a:gd name="T77" fmla="*/ 48 h 328"/>
                    <a:gd name="T78" fmla="*/ 89 w 193"/>
                    <a:gd name="T79" fmla="*/ 48 h 328"/>
                    <a:gd name="T80" fmla="*/ 82 w 193"/>
                    <a:gd name="T81" fmla="*/ 42 h 328"/>
                    <a:gd name="T82" fmla="*/ 74 w 193"/>
                    <a:gd name="T83" fmla="*/ 38 h 328"/>
                    <a:gd name="T84" fmla="*/ 64 w 193"/>
                    <a:gd name="T85" fmla="*/ 32 h 328"/>
                    <a:gd name="T86" fmla="*/ 0 w 193"/>
                    <a:gd name="T87" fmla="*/ 0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93" h="3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4" y="20"/>
                      </a:lnTo>
                      <a:lnTo>
                        <a:pt x="40" y="34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52" y="40"/>
                      </a:lnTo>
                      <a:lnTo>
                        <a:pt x="56" y="42"/>
                      </a:lnTo>
                      <a:lnTo>
                        <a:pt x="62" y="46"/>
                      </a:lnTo>
                      <a:lnTo>
                        <a:pt x="64" y="50"/>
                      </a:lnTo>
                      <a:lnTo>
                        <a:pt x="64" y="56"/>
                      </a:lnTo>
                      <a:lnTo>
                        <a:pt x="64" y="56"/>
                      </a:lnTo>
                      <a:lnTo>
                        <a:pt x="66" y="76"/>
                      </a:lnTo>
                      <a:lnTo>
                        <a:pt x="72" y="108"/>
                      </a:lnTo>
                      <a:lnTo>
                        <a:pt x="82" y="144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107" y="206"/>
                      </a:lnTo>
                      <a:lnTo>
                        <a:pt x="119" y="230"/>
                      </a:lnTo>
                      <a:lnTo>
                        <a:pt x="149" y="278"/>
                      </a:lnTo>
                      <a:lnTo>
                        <a:pt x="173" y="316"/>
                      </a:lnTo>
                      <a:lnTo>
                        <a:pt x="181" y="326"/>
                      </a:lnTo>
                      <a:lnTo>
                        <a:pt x="185" y="328"/>
                      </a:lnTo>
                      <a:lnTo>
                        <a:pt x="185" y="328"/>
                      </a:lnTo>
                      <a:lnTo>
                        <a:pt x="191" y="316"/>
                      </a:lnTo>
                      <a:lnTo>
                        <a:pt x="193" y="310"/>
                      </a:lnTo>
                      <a:lnTo>
                        <a:pt x="193" y="306"/>
                      </a:lnTo>
                      <a:lnTo>
                        <a:pt x="193" y="304"/>
                      </a:lnTo>
                      <a:lnTo>
                        <a:pt x="193" y="304"/>
                      </a:lnTo>
                      <a:lnTo>
                        <a:pt x="177" y="278"/>
                      </a:lnTo>
                      <a:lnTo>
                        <a:pt x="147" y="224"/>
                      </a:lnTo>
                      <a:lnTo>
                        <a:pt x="115" y="164"/>
                      </a:lnTo>
                      <a:lnTo>
                        <a:pt x="103" y="138"/>
                      </a:lnTo>
                      <a:lnTo>
                        <a:pt x="97" y="120"/>
                      </a:lnTo>
                      <a:lnTo>
                        <a:pt x="97" y="120"/>
                      </a:lnTo>
                      <a:lnTo>
                        <a:pt x="93" y="94"/>
                      </a:lnTo>
                      <a:lnTo>
                        <a:pt x="91" y="72"/>
                      </a:lnTo>
                      <a:lnTo>
                        <a:pt x="91" y="56"/>
                      </a:lnTo>
                      <a:lnTo>
                        <a:pt x="89" y="48"/>
                      </a:lnTo>
                      <a:lnTo>
                        <a:pt x="89" y="48"/>
                      </a:lnTo>
                      <a:lnTo>
                        <a:pt x="82" y="42"/>
                      </a:lnTo>
                      <a:lnTo>
                        <a:pt x="74" y="38"/>
                      </a:lnTo>
                      <a:lnTo>
                        <a:pt x="64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48">
                  <a:extLst>
                    <a:ext uri="{FF2B5EF4-FFF2-40B4-BE49-F238E27FC236}">
                      <a16:creationId xmlns:a16="http://schemas.microsoft.com/office/drawing/2014/main" id="{A1D65BE2-7A59-4084-B668-0841023B7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9" y="1380"/>
                  <a:ext cx="192" cy="392"/>
                </a:xfrm>
                <a:custGeom>
                  <a:avLst/>
                  <a:gdLst>
                    <a:gd name="T0" fmla="*/ 0 w 192"/>
                    <a:gd name="T1" fmla="*/ 0 h 392"/>
                    <a:gd name="T2" fmla="*/ 0 w 192"/>
                    <a:gd name="T3" fmla="*/ 0 h 392"/>
                    <a:gd name="T4" fmla="*/ 0 w 192"/>
                    <a:gd name="T5" fmla="*/ 0 h 392"/>
                    <a:gd name="T6" fmla="*/ 0 w 192"/>
                    <a:gd name="T7" fmla="*/ 0 h 392"/>
                    <a:gd name="T8" fmla="*/ 26 w 192"/>
                    <a:gd name="T9" fmla="*/ 24 h 392"/>
                    <a:gd name="T10" fmla="*/ 46 w 192"/>
                    <a:gd name="T11" fmla="*/ 44 h 392"/>
                    <a:gd name="T12" fmla="*/ 64 w 192"/>
                    <a:gd name="T13" fmla="*/ 56 h 392"/>
                    <a:gd name="T14" fmla="*/ 64 w 192"/>
                    <a:gd name="T15" fmla="*/ 56 h 392"/>
                    <a:gd name="T16" fmla="*/ 76 w 192"/>
                    <a:gd name="T17" fmla="*/ 60 h 392"/>
                    <a:gd name="T18" fmla="*/ 82 w 192"/>
                    <a:gd name="T19" fmla="*/ 62 h 392"/>
                    <a:gd name="T20" fmla="*/ 86 w 192"/>
                    <a:gd name="T21" fmla="*/ 64 h 392"/>
                    <a:gd name="T22" fmla="*/ 88 w 192"/>
                    <a:gd name="T23" fmla="*/ 72 h 392"/>
                    <a:gd name="T24" fmla="*/ 88 w 192"/>
                    <a:gd name="T25" fmla="*/ 72 h 392"/>
                    <a:gd name="T26" fmla="*/ 86 w 192"/>
                    <a:gd name="T27" fmla="*/ 92 h 392"/>
                    <a:gd name="T28" fmla="*/ 86 w 192"/>
                    <a:gd name="T29" fmla="*/ 126 h 392"/>
                    <a:gd name="T30" fmla="*/ 86 w 192"/>
                    <a:gd name="T31" fmla="*/ 146 h 392"/>
                    <a:gd name="T32" fmla="*/ 90 w 192"/>
                    <a:gd name="T33" fmla="*/ 166 h 392"/>
                    <a:gd name="T34" fmla="*/ 96 w 192"/>
                    <a:gd name="T35" fmla="*/ 188 h 392"/>
                    <a:gd name="T36" fmla="*/ 104 w 192"/>
                    <a:gd name="T37" fmla="*/ 208 h 392"/>
                    <a:gd name="T38" fmla="*/ 104 w 192"/>
                    <a:gd name="T39" fmla="*/ 208 h 392"/>
                    <a:gd name="T40" fmla="*/ 128 w 192"/>
                    <a:gd name="T41" fmla="*/ 258 h 392"/>
                    <a:gd name="T42" fmla="*/ 154 w 192"/>
                    <a:gd name="T43" fmla="*/ 320 h 392"/>
                    <a:gd name="T44" fmla="*/ 184 w 192"/>
                    <a:gd name="T45" fmla="*/ 392 h 392"/>
                    <a:gd name="T46" fmla="*/ 192 w 192"/>
                    <a:gd name="T47" fmla="*/ 304 h 392"/>
                    <a:gd name="T48" fmla="*/ 192 w 192"/>
                    <a:gd name="T49" fmla="*/ 304 h 392"/>
                    <a:gd name="T50" fmla="*/ 182 w 192"/>
                    <a:gd name="T51" fmla="*/ 292 h 392"/>
                    <a:gd name="T52" fmla="*/ 160 w 192"/>
                    <a:gd name="T53" fmla="*/ 260 h 392"/>
                    <a:gd name="T54" fmla="*/ 134 w 192"/>
                    <a:gd name="T55" fmla="*/ 218 h 392"/>
                    <a:gd name="T56" fmla="*/ 122 w 192"/>
                    <a:gd name="T57" fmla="*/ 196 h 392"/>
                    <a:gd name="T58" fmla="*/ 112 w 192"/>
                    <a:gd name="T59" fmla="*/ 176 h 392"/>
                    <a:gd name="T60" fmla="*/ 112 w 192"/>
                    <a:gd name="T61" fmla="*/ 176 h 392"/>
                    <a:gd name="T62" fmla="*/ 106 w 192"/>
                    <a:gd name="T63" fmla="*/ 154 h 392"/>
                    <a:gd name="T64" fmla="*/ 102 w 192"/>
                    <a:gd name="T65" fmla="*/ 132 h 392"/>
                    <a:gd name="T66" fmla="*/ 100 w 192"/>
                    <a:gd name="T67" fmla="*/ 108 h 392"/>
                    <a:gd name="T68" fmla="*/ 100 w 192"/>
                    <a:gd name="T69" fmla="*/ 84 h 392"/>
                    <a:gd name="T70" fmla="*/ 102 w 192"/>
                    <a:gd name="T71" fmla="*/ 48 h 392"/>
                    <a:gd name="T72" fmla="*/ 104 w 192"/>
                    <a:gd name="T73" fmla="*/ 32 h 392"/>
                    <a:gd name="T74" fmla="*/ 104 w 192"/>
                    <a:gd name="T75" fmla="*/ 32 h 392"/>
                    <a:gd name="T76" fmla="*/ 102 w 192"/>
                    <a:gd name="T77" fmla="*/ 34 h 392"/>
                    <a:gd name="T78" fmla="*/ 92 w 192"/>
                    <a:gd name="T79" fmla="*/ 34 h 392"/>
                    <a:gd name="T80" fmla="*/ 78 w 192"/>
                    <a:gd name="T81" fmla="*/ 32 h 392"/>
                    <a:gd name="T82" fmla="*/ 68 w 192"/>
                    <a:gd name="T83" fmla="*/ 30 h 392"/>
                    <a:gd name="T84" fmla="*/ 56 w 192"/>
                    <a:gd name="T85" fmla="*/ 24 h 392"/>
                    <a:gd name="T86" fmla="*/ 56 w 192"/>
                    <a:gd name="T87" fmla="*/ 24 h 392"/>
                    <a:gd name="T88" fmla="*/ 34 w 192"/>
                    <a:gd name="T89" fmla="*/ 14 h 392"/>
                    <a:gd name="T90" fmla="*/ 16 w 192"/>
                    <a:gd name="T91" fmla="*/ 6 h 392"/>
                    <a:gd name="T92" fmla="*/ 0 w 192"/>
                    <a:gd name="T93" fmla="*/ 0 h 392"/>
                    <a:gd name="T94" fmla="*/ 0 w 192"/>
                    <a:gd name="T95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92" h="3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6" y="24"/>
                      </a:lnTo>
                      <a:lnTo>
                        <a:pt x="46" y="44"/>
                      </a:lnTo>
                      <a:lnTo>
                        <a:pt x="64" y="56"/>
                      </a:lnTo>
                      <a:lnTo>
                        <a:pt x="64" y="56"/>
                      </a:lnTo>
                      <a:lnTo>
                        <a:pt x="76" y="60"/>
                      </a:lnTo>
                      <a:lnTo>
                        <a:pt x="82" y="62"/>
                      </a:lnTo>
                      <a:lnTo>
                        <a:pt x="86" y="64"/>
                      </a:lnTo>
                      <a:lnTo>
                        <a:pt x="88" y="72"/>
                      </a:lnTo>
                      <a:lnTo>
                        <a:pt x="88" y="72"/>
                      </a:lnTo>
                      <a:lnTo>
                        <a:pt x="86" y="92"/>
                      </a:lnTo>
                      <a:lnTo>
                        <a:pt x="86" y="126"/>
                      </a:lnTo>
                      <a:lnTo>
                        <a:pt x="86" y="146"/>
                      </a:lnTo>
                      <a:lnTo>
                        <a:pt x="90" y="166"/>
                      </a:lnTo>
                      <a:lnTo>
                        <a:pt x="96" y="188"/>
                      </a:lnTo>
                      <a:lnTo>
                        <a:pt x="104" y="208"/>
                      </a:lnTo>
                      <a:lnTo>
                        <a:pt x="104" y="208"/>
                      </a:lnTo>
                      <a:lnTo>
                        <a:pt x="128" y="258"/>
                      </a:lnTo>
                      <a:lnTo>
                        <a:pt x="154" y="320"/>
                      </a:lnTo>
                      <a:lnTo>
                        <a:pt x="184" y="392"/>
                      </a:lnTo>
                      <a:lnTo>
                        <a:pt x="192" y="304"/>
                      </a:lnTo>
                      <a:lnTo>
                        <a:pt x="192" y="304"/>
                      </a:lnTo>
                      <a:lnTo>
                        <a:pt x="182" y="292"/>
                      </a:lnTo>
                      <a:lnTo>
                        <a:pt x="160" y="260"/>
                      </a:lnTo>
                      <a:lnTo>
                        <a:pt x="134" y="218"/>
                      </a:lnTo>
                      <a:lnTo>
                        <a:pt x="122" y="196"/>
                      </a:lnTo>
                      <a:lnTo>
                        <a:pt x="112" y="176"/>
                      </a:lnTo>
                      <a:lnTo>
                        <a:pt x="112" y="176"/>
                      </a:lnTo>
                      <a:lnTo>
                        <a:pt x="106" y="154"/>
                      </a:lnTo>
                      <a:lnTo>
                        <a:pt x="102" y="132"/>
                      </a:lnTo>
                      <a:lnTo>
                        <a:pt x="100" y="108"/>
                      </a:lnTo>
                      <a:lnTo>
                        <a:pt x="100" y="84"/>
                      </a:lnTo>
                      <a:lnTo>
                        <a:pt x="102" y="48"/>
                      </a:lnTo>
                      <a:lnTo>
                        <a:pt x="104" y="32"/>
                      </a:lnTo>
                      <a:lnTo>
                        <a:pt x="104" y="32"/>
                      </a:lnTo>
                      <a:lnTo>
                        <a:pt x="102" y="34"/>
                      </a:lnTo>
                      <a:lnTo>
                        <a:pt x="92" y="34"/>
                      </a:lnTo>
                      <a:lnTo>
                        <a:pt x="78" y="32"/>
                      </a:lnTo>
                      <a:lnTo>
                        <a:pt x="68" y="30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34" y="14"/>
                      </a:lnTo>
                      <a:lnTo>
                        <a:pt x="16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49">
                  <a:extLst>
                    <a:ext uri="{FF2B5EF4-FFF2-40B4-BE49-F238E27FC236}">
                      <a16:creationId xmlns:a16="http://schemas.microsoft.com/office/drawing/2014/main" id="{DBD02F7F-8F49-494A-BBE8-8100597ADF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2" y="683"/>
                  <a:ext cx="505" cy="576"/>
                </a:xfrm>
                <a:custGeom>
                  <a:avLst/>
                  <a:gdLst>
                    <a:gd name="T0" fmla="*/ 98 w 505"/>
                    <a:gd name="T1" fmla="*/ 62 h 576"/>
                    <a:gd name="T2" fmla="*/ 100 w 505"/>
                    <a:gd name="T3" fmla="*/ 104 h 576"/>
                    <a:gd name="T4" fmla="*/ 88 w 505"/>
                    <a:gd name="T5" fmla="*/ 118 h 576"/>
                    <a:gd name="T6" fmla="*/ 14 w 505"/>
                    <a:gd name="T7" fmla="*/ 134 h 576"/>
                    <a:gd name="T8" fmla="*/ 8 w 505"/>
                    <a:gd name="T9" fmla="*/ 146 h 576"/>
                    <a:gd name="T10" fmla="*/ 54 w 505"/>
                    <a:gd name="T11" fmla="*/ 214 h 576"/>
                    <a:gd name="T12" fmla="*/ 56 w 505"/>
                    <a:gd name="T13" fmla="*/ 234 h 576"/>
                    <a:gd name="T14" fmla="*/ 30 w 505"/>
                    <a:gd name="T15" fmla="*/ 288 h 576"/>
                    <a:gd name="T16" fmla="*/ 34 w 505"/>
                    <a:gd name="T17" fmla="*/ 288 h 576"/>
                    <a:gd name="T18" fmla="*/ 78 w 505"/>
                    <a:gd name="T19" fmla="*/ 252 h 576"/>
                    <a:gd name="T20" fmla="*/ 96 w 505"/>
                    <a:gd name="T21" fmla="*/ 248 h 576"/>
                    <a:gd name="T22" fmla="*/ 176 w 505"/>
                    <a:gd name="T23" fmla="*/ 306 h 576"/>
                    <a:gd name="T24" fmla="*/ 258 w 505"/>
                    <a:gd name="T25" fmla="*/ 378 h 576"/>
                    <a:gd name="T26" fmla="*/ 322 w 505"/>
                    <a:gd name="T27" fmla="*/ 454 h 576"/>
                    <a:gd name="T28" fmla="*/ 415 w 505"/>
                    <a:gd name="T29" fmla="*/ 574 h 576"/>
                    <a:gd name="T30" fmla="*/ 391 w 505"/>
                    <a:gd name="T31" fmla="*/ 536 h 576"/>
                    <a:gd name="T32" fmla="*/ 262 w 505"/>
                    <a:gd name="T33" fmla="*/ 364 h 576"/>
                    <a:gd name="T34" fmla="*/ 200 w 505"/>
                    <a:gd name="T35" fmla="*/ 304 h 576"/>
                    <a:gd name="T36" fmla="*/ 158 w 505"/>
                    <a:gd name="T37" fmla="*/ 274 h 576"/>
                    <a:gd name="T38" fmla="*/ 122 w 505"/>
                    <a:gd name="T39" fmla="*/ 238 h 576"/>
                    <a:gd name="T40" fmla="*/ 104 w 505"/>
                    <a:gd name="T41" fmla="*/ 208 h 576"/>
                    <a:gd name="T42" fmla="*/ 102 w 505"/>
                    <a:gd name="T43" fmla="*/ 164 h 576"/>
                    <a:gd name="T44" fmla="*/ 114 w 505"/>
                    <a:gd name="T45" fmla="*/ 116 h 576"/>
                    <a:gd name="T46" fmla="*/ 128 w 505"/>
                    <a:gd name="T47" fmla="*/ 104 h 576"/>
                    <a:gd name="T48" fmla="*/ 156 w 505"/>
                    <a:gd name="T49" fmla="*/ 124 h 576"/>
                    <a:gd name="T50" fmla="*/ 258 w 505"/>
                    <a:gd name="T51" fmla="*/ 224 h 576"/>
                    <a:gd name="T52" fmla="*/ 272 w 505"/>
                    <a:gd name="T53" fmla="*/ 244 h 576"/>
                    <a:gd name="T54" fmla="*/ 401 w 505"/>
                    <a:gd name="T55" fmla="*/ 384 h 576"/>
                    <a:gd name="T56" fmla="*/ 359 w 505"/>
                    <a:gd name="T57" fmla="*/ 322 h 576"/>
                    <a:gd name="T58" fmla="*/ 310 w 505"/>
                    <a:gd name="T59" fmla="*/ 246 h 576"/>
                    <a:gd name="T60" fmla="*/ 312 w 505"/>
                    <a:gd name="T61" fmla="*/ 240 h 576"/>
                    <a:gd name="T62" fmla="*/ 328 w 505"/>
                    <a:gd name="T63" fmla="*/ 248 h 576"/>
                    <a:gd name="T64" fmla="*/ 419 w 505"/>
                    <a:gd name="T65" fmla="*/ 330 h 576"/>
                    <a:gd name="T66" fmla="*/ 505 w 505"/>
                    <a:gd name="T67" fmla="*/ 416 h 576"/>
                    <a:gd name="T68" fmla="*/ 371 w 505"/>
                    <a:gd name="T69" fmla="*/ 238 h 576"/>
                    <a:gd name="T70" fmla="*/ 312 w 505"/>
                    <a:gd name="T71" fmla="*/ 168 h 576"/>
                    <a:gd name="T72" fmla="*/ 232 w 505"/>
                    <a:gd name="T73" fmla="*/ 98 h 576"/>
                    <a:gd name="T74" fmla="*/ 160 w 505"/>
                    <a:gd name="T75" fmla="*/ 52 h 576"/>
                    <a:gd name="T76" fmla="*/ 160 w 505"/>
                    <a:gd name="T77" fmla="*/ 48 h 576"/>
                    <a:gd name="T78" fmla="*/ 214 w 505"/>
                    <a:gd name="T79" fmla="*/ 2 h 576"/>
                    <a:gd name="T80" fmla="*/ 212 w 505"/>
                    <a:gd name="T81" fmla="*/ 0 h 576"/>
                    <a:gd name="T82" fmla="*/ 158 w 505"/>
                    <a:gd name="T83" fmla="*/ 32 h 576"/>
                    <a:gd name="T84" fmla="*/ 136 w 505"/>
                    <a:gd name="T85" fmla="*/ 40 h 576"/>
                    <a:gd name="T86" fmla="*/ 96 w 505"/>
                    <a:gd name="T87" fmla="*/ 5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05" h="576">
                      <a:moveTo>
                        <a:pt x="96" y="56"/>
                      </a:moveTo>
                      <a:lnTo>
                        <a:pt x="96" y="56"/>
                      </a:lnTo>
                      <a:lnTo>
                        <a:pt x="98" y="62"/>
                      </a:lnTo>
                      <a:lnTo>
                        <a:pt x="100" y="78"/>
                      </a:lnTo>
                      <a:lnTo>
                        <a:pt x="100" y="96"/>
                      </a:lnTo>
                      <a:lnTo>
                        <a:pt x="100" y="104"/>
                      </a:lnTo>
                      <a:lnTo>
                        <a:pt x="96" y="112"/>
                      </a:lnTo>
                      <a:lnTo>
                        <a:pt x="96" y="112"/>
                      </a:lnTo>
                      <a:lnTo>
                        <a:pt x="88" y="118"/>
                      </a:lnTo>
                      <a:lnTo>
                        <a:pt x="76" y="122"/>
                      </a:lnTo>
                      <a:lnTo>
                        <a:pt x="44" y="130"/>
                      </a:lnTo>
                      <a:lnTo>
                        <a:pt x="14" y="134"/>
                      </a:ln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8" y="146"/>
                      </a:lnTo>
                      <a:lnTo>
                        <a:pt x="28" y="170"/>
                      </a:lnTo>
                      <a:lnTo>
                        <a:pt x="46" y="200"/>
                      </a:lnTo>
                      <a:lnTo>
                        <a:pt x="54" y="214"/>
                      </a:lnTo>
                      <a:lnTo>
                        <a:pt x="56" y="224"/>
                      </a:lnTo>
                      <a:lnTo>
                        <a:pt x="56" y="224"/>
                      </a:lnTo>
                      <a:lnTo>
                        <a:pt x="56" y="234"/>
                      </a:lnTo>
                      <a:lnTo>
                        <a:pt x="52" y="246"/>
                      </a:lnTo>
                      <a:lnTo>
                        <a:pt x="40" y="268"/>
                      </a:lnTo>
                      <a:lnTo>
                        <a:pt x="30" y="288"/>
                      </a:lnTo>
                      <a:lnTo>
                        <a:pt x="24" y="296"/>
                      </a:lnTo>
                      <a:lnTo>
                        <a:pt x="24" y="296"/>
                      </a:lnTo>
                      <a:lnTo>
                        <a:pt x="34" y="288"/>
                      </a:lnTo>
                      <a:lnTo>
                        <a:pt x="54" y="268"/>
                      </a:lnTo>
                      <a:lnTo>
                        <a:pt x="66" y="260"/>
                      </a:lnTo>
                      <a:lnTo>
                        <a:pt x="78" y="252"/>
                      </a:lnTo>
                      <a:lnTo>
                        <a:pt x="88" y="248"/>
                      </a:lnTo>
                      <a:lnTo>
                        <a:pt x="92" y="246"/>
                      </a:lnTo>
                      <a:lnTo>
                        <a:pt x="96" y="248"/>
                      </a:lnTo>
                      <a:lnTo>
                        <a:pt x="96" y="248"/>
                      </a:lnTo>
                      <a:lnTo>
                        <a:pt x="124" y="268"/>
                      </a:lnTo>
                      <a:lnTo>
                        <a:pt x="176" y="306"/>
                      </a:lnTo>
                      <a:lnTo>
                        <a:pt x="204" y="330"/>
                      </a:lnTo>
                      <a:lnTo>
                        <a:pt x="234" y="354"/>
                      </a:lnTo>
                      <a:lnTo>
                        <a:pt x="258" y="378"/>
                      </a:lnTo>
                      <a:lnTo>
                        <a:pt x="280" y="400"/>
                      </a:lnTo>
                      <a:lnTo>
                        <a:pt x="280" y="400"/>
                      </a:lnTo>
                      <a:lnTo>
                        <a:pt x="322" y="454"/>
                      </a:lnTo>
                      <a:lnTo>
                        <a:pt x="369" y="514"/>
                      </a:lnTo>
                      <a:lnTo>
                        <a:pt x="405" y="562"/>
                      </a:lnTo>
                      <a:lnTo>
                        <a:pt x="415" y="574"/>
                      </a:lnTo>
                      <a:lnTo>
                        <a:pt x="417" y="576"/>
                      </a:lnTo>
                      <a:lnTo>
                        <a:pt x="417" y="576"/>
                      </a:lnTo>
                      <a:lnTo>
                        <a:pt x="391" y="536"/>
                      </a:lnTo>
                      <a:lnTo>
                        <a:pt x="332" y="452"/>
                      </a:lnTo>
                      <a:lnTo>
                        <a:pt x="296" y="406"/>
                      </a:lnTo>
                      <a:lnTo>
                        <a:pt x="262" y="364"/>
                      </a:lnTo>
                      <a:lnTo>
                        <a:pt x="228" y="328"/>
                      </a:lnTo>
                      <a:lnTo>
                        <a:pt x="214" y="314"/>
                      </a:lnTo>
                      <a:lnTo>
                        <a:pt x="200" y="304"/>
                      </a:lnTo>
                      <a:lnTo>
                        <a:pt x="200" y="304"/>
                      </a:lnTo>
                      <a:lnTo>
                        <a:pt x="178" y="288"/>
                      </a:lnTo>
                      <a:lnTo>
                        <a:pt x="158" y="274"/>
                      </a:lnTo>
                      <a:lnTo>
                        <a:pt x="144" y="260"/>
                      </a:lnTo>
                      <a:lnTo>
                        <a:pt x="132" y="248"/>
                      </a:lnTo>
                      <a:lnTo>
                        <a:pt x="122" y="238"/>
                      </a:lnTo>
                      <a:lnTo>
                        <a:pt x="114" y="226"/>
                      </a:lnTo>
                      <a:lnTo>
                        <a:pt x="104" y="208"/>
                      </a:lnTo>
                      <a:lnTo>
                        <a:pt x="104" y="208"/>
                      </a:lnTo>
                      <a:lnTo>
                        <a:pt x="102" y="196"/>
                      </a:lnTo>
                      <a:lnTo>
                        <a:pt x="100" y="182"/>
                      </a:lnTo>
                      <a:lnTo>
                        <a:pt x="102" y="164"/>
                      </a:lnTo>
                      <a:lnTo>
                        <a:pt x="106" y="146"/>
                      </a:lnTo>
                      <a:lnTo>
                        <a:pt x="110" y="128"/>
                      </a:lnTo>
                      <a:lnTo>
                        <a:pt x="114" y="116"/>
                      </a:lnTo>
                      <a:lnTo>
                        <a:pt x="122" y="106"/>
                      </a:lnTo>
                      <a:lnTo>
                        <a:pt x="124" y="104"/>
                      </a:lnTo>
                      <a:lnTo>
                        <a:pt x="128" y="104"/>
                      </a:lnTo>
                      <a:lnTo>
                        <a:pt x="128" y="104"/>
                      </a:lnTo>
                      <a:lnTo>
                        <a:pt x="138" y="110"/>
                      </a:lnTo>
                      <a:lnTo>
                        <a:pt x="156" y="124"/>
                      </a:lnTo>
                      <a:lnTo>
                        <a:pt x="200" y="164"/>
                      </a:lnTo>
                      <a:lnTo>
                        <a:pt x="244" y="208"/>
                      </a:lnTo>
                      <a:lnTo>
                        <a:pt x="258" y="224"/>
                      </a:lnTo>
                      <a:lnTo>
                        <a:pt x="264" y="232"/>
                      </a:lnTo>
                      <a:lnTo>
                        <a:pt x="264" y="232"/>
                      </a:lnTo>
                      <a:lnTo>
                        <a:pt x="272" y="244"/>
                      </a:lnTo>
                      <a:lnTo>
                        <a:pt x="292" y="266"/>
                      </a:lnTo>
                      <a:lnTo>
                        <a:pt x="346" y="326"/>
                      </a:lnTo>
                      <a:lnTo>
                        <a:pt x="401" y="384"/>
                      </a:lnTo>
                      <a:lnTo>
                        <a:pt x="425" y="408"/>
                      </a:lnTo>
                      <a:lnTo>
                        <a:pt x="425" y="408"/>
                      </a:lnTo>
                      <a:lnTo>
                        <a:pt x="359" y="322"/>
                      </a:lnTo>
                      <a:lnTo>
                        <a:pt x="336" y="290"/>
                      </a:lnTo>
                      <a:lnTo>
                        <a:pt x="320" y="264"/>
                      </a:lnTo>
                      <a:lnTo>
                        <a:pt x="310" y="246"/>
                      </a:lnTo>
                      <a:lnTo>
                        <a:pt x="310" y="242"/>
                      </a:lnTo>
                      <a:lnTo>
                        <a:pt x="310" y="240"/>
                      </a:lnTo>
                      <a:lnTo>
                        <a:pt x="312" y="240"/>
                      </a:lnTo>
                      <a:lnTo>
                        <a:pt x="312" y="240"/>
                      </a:lnTo>
                      <a:lnTo>
                        <a:pt x="318" y="242"/>
                      </a:lnTo>
                      <a:lnTo>
                        <a:pt x="328" y="248"/>
                      </a:lnTo>
                      <a:lnTo>
                        <a:pt x="352" y="268"/>
                      </a:lnTo>
                      <a:lnTo>
                        <a:pt x="385" y="298"/>
                      </a:lnTo>
                      <a:lnTo>
                        <a:pt x="419" y="330"/>
                      </a:lnTo>
                      <a:lnTo>
                        <a:pt x="481" y="390"/>
                      </a:lnTo>
                      <a:lnTo>
                        <a:pt x="505" y="416"/>
                      </a:lnTo>
                      <a:lnTo>
                        <a:pt x="505" y="416"/>
                      </a:lnTo>
                      <a:lnTo>
                        <a:pt x="483" y="388"/>
                      </a:lnTo>
                      <a:lnTo>
                        <a:pt x="433" y="320"/>
                      </a:lnTo>
                      <a:lnTo>
                        <a:pt x="371" y="238"/>
                      </a:lnTo>
                      <a:lnTo>
                        <a:pt x="340" y="200"/>
                      </a:lnTo>
                      <a:lnTo>
                        <a:pt x="312" y="168"/>
                      </a:lnTo>
                      <a:lnTo>
                        <a:pt x="312" y="168"/>
                      </a:lnTo>
                      <a:lnTo>
                        <a:pt x="286" y="142"/>
                      </a:lnTo>
                      <a:lnTo>
                        <a:pt x="258" y="118"/>
                      </a:lnTo>
                      <a:lnTo>
                        <a:pt x="232" y="98"/>
                      </a:lnTo>
                      <a:lnTo>
                        <a:pt x="206" y="82"/>
                      </a:lnTo>
                      <a:lnTo>
                        <a:pt x="170" y="58"/>
                      </a:lnTo>
                      <a:lnTo>
                        <a:pt x="160" y="52"/>
                      </a:lnTo>
                      <a:lnTo>
                        <a:pt x="160" y="50"/>
                      </a:lnTo>
                      <a:lnTo>
                        <a:pt x="160" y="48"/>
                      </a:lnTo>
                      <a:lnTo>
                        <a:pt x="160" y="48"/>
                      </a:lnTo>
                      <a:lnTo>
                        <a:pt x="192" y="24"/>
                      </a:lnTo>
                      <a:lnTo>
                        <a:pt x="210" y="8"/>
                      </a:lnTo>
                      <a:lnTo>
                        <a:pt x="214" y="2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12" y="0"/>
                      </a:lnTo>
                      <a:lnTo>
                        <a:pt x="206" y="4"/>
                      </a:lnTo>
                      <a:lnTo>
                        <a:pt x="184" y="16"/>
                      </a:lnTo>
                      <a:lnTo>
                        <a:pt x="158" y="32"/>
                      </a:lnTo>
                      <a:lnTo>
                        <a:pt x="146" y="36"/>
                      </a:lnTo>
                      <a:lnTo>
                        <a:pt x="136" y="40"/>
                      </a:lnTo>
                      <a:lnTo>
                        <a:pt x="136" y="40"/>
                      </a:lnTo>
                      <a:lnTo>
                        <a:pt x="120" y="44"/>
                      </a:lnTo>
                      <a:lnTo>
                        <a:pt x="108" y="50"/>
                      </a:lnTo>
                      <a:lnTo>
                        <a:pt x="96" y="56"/>
                      </a:lnTo>
                      <a:lnTo>
                        <a:pt x="96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50">
                  <a:extLst>
                    <a:ext uri="{FF2B5EF4-FFF2-40B4-BE49-F238E27FC236}">
                      <a16:creationId xmlns:a16="http://schemas.microsoft.com/office/drawing/2014/main" id="{3AB25E59-C4CB-4604-83BC-CBB0A046A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6" y="595"/>
                  <a:ext cx="328" cy="504"/>
                </a:xfrm>
                <a:custGeom>
                  <a:avLst/>
                  <a:gdLst>
                    <a:gd name="T0" fmla="*/ 26 w 328"/>
                    <a:gd name="T1" fmla="*/ 4 h 504"/>
                    <a:gd name="T2" fmla="*/ 34 w 328"/>
                    <a:gd name="T3" fmla="*/ 28 h 504"/>
                    <a:gd name="T4" fmla="*/ 12 w 328"/>
                    <a:gd name="T5" fmla="*/ 48 h 504"/>
                    <a:gd name="T6" fmla="*/ 2 w 328"/>
                    <a:gd name="T7" fmla="*/ 54 h 504"/>
                    <a:gd name="T8" fmla="*/ 18 w 328"/>
                    <a:gd name="T9" fmla="*/ 60 h 504"/>
                    <a:gd name="T10" fmla="*/ 38 w 328"/>
                    <a:gd name="T11" fmla="*/ 82 h 504"/>
                    <a:gd name="T12" fmla="*/ 72 w 328"/>
                    <a:gd name="T13" fmla="*/ 144 h 504"/>
                    <a:gd name="T14" fmla="*/ 70 w 328"/>
                    <a:gd name="T15" fmla="*/ 154 h 504"/>
                    <a:gd name="T16" fmla="*/ 58 w 328"/>
                    <a:gd name="T17" fmla="*/ 176 h 504"/>
                    <a:gd name="T18" fmla="*/ 54 w 328"/>
                    <a:gd name="T19" fmla="*/ 192 h 504"/>
                    <a:gd name="T20" fmla="*/ 64 w 328"/>
                    <a:gd name="T21" fmla="*/ 200 h 504"/>
                    <a:gd name="T22" fmla="*/ 94 w 328"/>
                    <a:gd name="T23" fmla="*/ 216 h 504"/>
                    <a:gd name="T24" fmla="*/ 104 w 328"/>
                    <a:gd name="T25" fmla="*/ 240 h 504"/>
                    <a:gd name="T26" fmla="*/ 124 w 328"/>
                    <a:gd name="T27" fmla="*/ 294 h 504"/>
                    <a:gd name="T28" fmla="*/ 130 w 328"/>
                    <a:gd name="T29" fmla="*/ 326 h 504"/>
                    <a:gd name="T30" fmla="*/ 128 w 328"/>
                    <a:gd name="T31" fmla="*/ 368 h 504"/>
                    <a:gd name="T32" fmla="*/ 132 w 328"/>
                    <a:gd name="T33" fmla="*/ 426 h 504"/>
                    <a:gd name="T34" fmla="*/ 128 w 328"/>
                    <a:gd name="T35" fmla="*/ 440 h 504"/>
                    <a:gd name="T36" fmla="*/ 112 w 328"/>
                    <a:gd name="T37" fmla="*/ 480 h 504"/>
                    <a:gd name="T38" fmla="*/ 116 w 328"/>
                    <a:gd name="T39" fmla="*/ 480 h 504"/>
                    <a:gd name="T40" fmla="*/ 136 w 328"/>
                    <a:gd name="T41" fmla="*/ 464 h 504"/>
                    <a:gd name="T42" fmla="*/ 142 w 328"/>
                    <a:gd name="T43" fmla="*/ 472 h 504"/>
                    <a:gd name="T44" fmla="*/ 184 w 328"/>
                    <a:gd name="T45" fmla="*/ 504 h 504"/>
                    <a:gd name="T46" fmla="*/ 178 w 328"/>
                    <a:gd name="T47" fmla="*/ 488 h 504"/>
                    <a:gd name="T48" fmla="*/ 184 w 328"/>
                    <a:gd name="T49" fmla="*/ 472 h 504"/>
                    <a:gd name="T50" fmla="*/ 206 w 328"/>
                    <a:gd name="T51" fmla="*/ 446 h 504"/>
                    <a:gd name="T52" fmla="*/ 208 w 328"/>
                    <a:gd name="T53" fmla="*/ 426 h 504"/>
                    <a:gd name="T54" fmla="*/ 180 w 328"/>
                    <a:gd name="T55" fmla="*/ 394 h 504"/>
                    <a:gd name="T56" fmla="*/ 146 w 328"/>
                    <a:gd name="T57" fmla="*/ 358 h 504"/>
                    <a:gd name="T58" fmla="*/ 144 w 328"/>
                    <a:gd name="T59" fmla="*/ 344 h 504"/>
                    <a:gd name="T60" fmla="*/ 156 w 328"/>
                    <a:gd name="T61" fmla="*/ 330 h 504"/>
                    <a:gd name="T62" fmla="*/ 156 w 328"/>
                    <a:gd name="T63" fmla="*/ 320 h 504"/>
                    <a:gd name="T64" fmla="*/ 142 w 328"/>
                    <a:gd name="T65" fmla="*/ 296 h 504"/>
                    <a:gd name="T66" fmla="*/ 136 w 328"/>
                    <a:gd name="T67" fmla="*/ 280 h 504"/>
                    <a:gd name="T68" fmla="*/ 148 w 328"/>
                    <a:gd name="T69" fmla="*/ 298 h 504"/>
                    <a:gd name="T70" fmla="*/ 176 w 328"/>
                    <a:gd name="T71" fmla="*/ 304 h 504"/>
                    <a:gd name="T72" fmla="*/ 222 w 328"/>
                    <a:gd name="T73" fmla="*/ 302 h 504"/>
                    <a:gd name="T74" fmla="*/ 224 w 328"/>
                    <a:gd name="T75" fmla="*/ 296 h 504"/>
                    <a:gd name="T76" fmla="*/ 180 w 328"/>
                    <a:gd name="T77" fmla="*/ 252 h 504"/>
                    <a:gd name="T78" fmla="*/ 128 w 328"/>
                    <a:gd name="T79" fmla="*/ 200 h 504"/>
                    <a:gd name="T80" fmla="*/ 124 w 328"/>
                    <a:gd name="T81" fmla="*/ 186 h 504"/>
                    <a:gd name="T82" fmla="*/ 132 w 328"/>
                    <a:gd name="T83" fmla="*/ 162 h 504"/>
                    <a:gd name="T84" fmla="*/ 136 w 328"/>
                    <a:gd name="T85" fmla="*/ 146 h 504"/>
                    <a:gd name="T86" fmla="*/ 124 w 328"/>
                    <a:gd name="T87" fmla="*/ 132 h 504"/>
                    <a:gd name="T88" fmla="*/ 144 w 328"/>
                    <a:gd name="T89" fmla="*/ 136 h 504"/>
                    <a:gd name="T90" fmla="*/ 228 w 328"/>
                    <a:gd name="T91" fmla="*/ 170 h 504"/>
                    <a:gd name="T92" fmla="*/ 232 w 328"/>
                    <a:gd name="T93" fmla="*/ 168 h 504"/>
                    <a:gd name="T94" fmla="*/ 136 w 328"/>
                    <a:gd name="T95" fmla="*/ 56 h 504"/>
                    <a:gd name="T96" fmla="*/ 328 w 328"/>
                    <a:gd name="T97" fmla="*/ 136 h 504"/>
                    <a:gd name="T98" fmla="*/ 184 w 328"/>
                    <a:gd name="T99" fmla="*/ 66 h 504"/>
                    <a:gd name="T100" fmla="*/ 118 w 328"/>
                    <a:gd name="T101" fmla="*/ 30 h 504"/>
                    <a:gd name="T102" fmla="*/ 36 w 328"/>
                    <a:gd name="T103" fmla="*/ 2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28" h="50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6" y="4"/>
                      </a:lnTo>
                      <a:lnTo>
                        <a:pt x="32" y="12"/>
                      </a:lnTo>
                      <a:lnTo>
                        <a:pt x="34" y="22"/>
                      </a:lnTo>
                      <a:lnTo>
                        <a:pt x="34" y="28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12" y="4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2" y="54"/>
                      </a:lnTo>
                      <a:lnTo>
                        <a:pt x="6" y="54"/>
                      </a:lnTo>
                      <a:lnTo>
                        <a:pt x="14" y="56"/>
                      </a:lnTo>
                      <a:lnTo>
                        <a:pt x="18" y="60"/>
                      </a:lnTo>
                      <a:lnTo>
                        <a:pt x="24" y="64"/>
                      </a:lnTo>
                      <a:lnTo>
                        <a:pt x="24" y="64"/>
                      </a:lnTo>
                      <a:lnTo>
                        <a:pt x="38" y="82"/>
                      </a:lnTo>
                      <a:lnTo>
                        <a:pt x="52" y="106"/>
                      </a:lnTo>
                      <a:lnTo>
                        <a:pt x="66" y="130"/>
                      </a:lnTo>
                      <a:lnTo>
                        <a:pt x="72" y="144"/>
                      </a:lnTo>
                      <a:lnTo>
                        <a:pt x="72" y="144"/>
                      </a:lnTo>
                      <a:lnTo>
                        <a:pt x="72" y="150"/>
                      </a:lnTo>
                      <a:lnTo>
                        <a:pt x="70" y="154"/>
                      </a:lnTo>
                      <a:lnTo>
                        <a:pt x="64" y="168"/>
                      </a:lnTo>
                      <a:lnTo>
                        <a:pt x="64" y="168"/>
                      </a:lnTo>
                      <a:lnTo>
                        <a:pt x="58" y="176"/>
                      </a:lnTo>
                      <a:lnTo>
                        <a:pt x="54" y="184"/>
                      </a:lnTo>
                      <a:lnTo>
                        <a:pt x="52" y="188"/>
                      </a:lnTo>
                      <a:lnTo>
                        <a:pt x="54" y="192"/>
                      </a:lnTo>
                      <a:lnTo>
                        <a:pt x="56" y="196"/>
                      </a:lnTo>
                      <a:lnTo>
                        <a:pt x="64" y="200"/>
                      </a:lnTo>
                      <a:lnTo>
                        <a:pt x="64" y="200"/>
                      </a:lnTo>
                      <a:lnTo>
                        <a:pt x="80" y="206"/>
                      </a:lnTo>
                      <a:lnTo>
                        <a:pt x="90" y="212"/>
                      </a:lnTo>
                      <a:lnTo>
                        <a:pt x="94" y="216"/>
                      </a:lnTo>
                      <a:lnTo>
                        <a:pt x="98" y="222"/>
                      </a:lnTo>
                      <a:lnTo>
                        <a:pt x="104" y="240"/>
                      </a:lnTo>
                      <a:lnTo>
                        <a:pt x="104" y="240"/>
                      </a:lnTo>
                      <a:lnTo>
                        <a:pt x="110" y="262"/>
                      </a:lnTo>
                      <a:lnTo>
                        <a:pt x="118" y="278"/>
                      </a:lnTo>
                      <a:lnTo>
                        <a:pt x="124" y="294"/>
                      </a:lnTo>
                      <a:lnTo>
                        <a:pt x="128" y="312"/>
                      </a:lnTo>
                      <a:lnTo>
                        <a:pt x="128" y="312"/>
                      </a:lnTo>
                      <a:lnTo>
                        <a:pt x="130" y="326"/>
                      </a:lnTo>
                      <a:lnTo>
                        <a:pt x="128" y="336"/>
                      </a:lnTo>
                      <a:lnTo>
                        <a:pt x="128" y="348"/>
                      </a:lnTo>
                      <a:lnTo>
                        <a:pt x="128" y="368"/>
                      </a:lnTo>
                      <a:lnTo>
                        <a:pt x="128" y="368"/>
                      </a:lnTo>
                      <a:lnTo>
                        <a:pt x="132" y="410"/>
                      </a:lnTo>
                      <a:lnTo>
                        <a:pt x="132" y="426"/>
                      </a:lnTo>
                      <a:lnTo>
                        <a:pt x="130" y="434"/>
                      </a:lnTo>
                      <a:lnTo>
                        <a:pt x="128" y="440"/>
                      </a:lnTo>
                      <a:lnTo>
                        <a:pt x="128" y="440"/>
                      </a:lnTo>
                      <a:lnTo>
                        <a:pt x="116" y="464"/>
                      </a:lnTo>
                      <a:lnTo>
                        <a:pt x="112" y="472"/>
                      </a:lnTo>
                      <a:lnTo>
                        <a:pt x="112" y="480"/>
                      </a:lnTo>
                      <a:lnTo>
                        <a:pt x="112" y="480"/>
                      </a:lnTo>
                      <a:lnTo>
                        <a:pt x="114" y="482"/>
                      </a:lnTo>
                      <a:lnTo>
                        <a:pt x="116" y="480"/>
                      </a:lnTo>
                      <a:lnTo>
                        <a:pt x="124" y="47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42" y="472"/>
                      </a:lnTo>
                      <a:lnTo>
                        <a:pt x="160" y="484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82" y="502"/>
                      </a:lnTo>
                      <a:lnTo>
                        <a:pt x="180" y="496"/>
                      </a:lnTo>
                      <a:lnTo>
                        <a:pt x="178" y="488"/>
                      </a:lnTo>
                      <a:lnTo>
                        <a:pt x="180" y="480"/>
                      </a:lnTo>
                      <a:lnTo>
                        <a:pt x="184" y="472"/>
                      </a:lnTo>
                      <a:lnTo>
                        <a:pt x="184" y="472"/>
                      </a:lnTo>
                      <a:lnTo>
                        <a:pt x="190" y="464"/>
                      </a:lnTo>
                      <a:lnTo>
                        <a:pt x="196" y="458"/>
                      </a:lnTo>
                      <a:lnTo>
                        <a:pt x="206" y="446"/>
                      </a:lnTo>
                      <a:lnTo>
                        <a:pt x="210" y="442"/>
                      </a:lnTo>
                      <a:lnTo>
                        <a:pt x="210" y="434"/>
                      </a:lnTo>
                      <a:lnTo>
                        <a:pt x="208" y="426"/>
                      </a:lnTo>
                      <a:lnTo>
                        <a:pt x="200" y="416"/>
                      </a:lnTo>
                      <a:lnTo>
                        <a:pt x="200" y="416"/>
                      </a:lnTo>
                      <a:lnTo>
                        <a:pt x="180" y="394"/>
                      </a:lnTo>
                      <a:lnTo>
                        <a:pt x="160" y="374"/>
                      </a:lnTo>
                      <a:lnTo>
                        <a:pt x="152" y="366"/>
                      </a:lnTo>
                      <a:lnTo>
                        <a:pt x="146" y="358"/>
                      </a:lnTo>
                      <a:lnTo>
                        <a:pt x="144" y="350"/>
                      </a:lnTo>
                      <a:lnTo>
                        <a:pt x="144" y="344"/>
                      </a:lnTo>
                      <a:lnTo>
                        <a:pt x="144" y="344"/>
                      </a:lnTo>
                      <a:lnTo>
                        <a:pt x="146" y="338"/>
                      </a:lnTo>
                      <a:lnTo>
                        <a:pt x="150" y="336"/>
                      </a:lnTo>
                      <a:lnTo>
                        <a:pt x="156" y="330"/>
                      </a:lnTo>
                      <a:lnTo>
                        <a:pt x="158" y="328"/>
                      </a:lnTo>
                      <a:lnTo>
                        <a:pt x="158" y="326"/>
                      </a:lnTo>
                      <a:lnTo>
                        <a:pt x="156" y="320"/>
                      </a:lnTo>
                      <a:lnTo>
                        <a:pt x="152" y="312"/>
                      </a:lnTo>
                      <a:lnTo>
                        <a:pt x="152" y="312"/>
                      </a:lnTo>
                      <a:lnTo>
                        <a:pt x="142" y="296"/>
                      </a:lnTo>
                      <a:lnTo>
                        <a:pt x="138" y="286"/>
                      </a:lnTo>
                      <a:lnTo>
                        <a:pt x="136" y="280"/>
                      </a:lnTo>
                      <a:lnTo>
                        <a:pt x="136" y="280"/>
                      </a:lnTo>
                      <a:lnTo>
                        <a:pt x="138" y="284"/>
                      </a:lnTo>
                      <a:lnTo>
                        <a:pt x="144" y="292"/>
                      </a:lnTo>
                      <a:lnTo>
                        <a:pt x="148" y="298"/>
                      </a:lnTo>
                      <a:lnTo>
                        <a:pt x="156" y="302"/>
                      </a:lnTo>
                      <a:lnTo>
                        <a:pt x="164" y="304"/>
                      </a:lnTo>
                      <a:lnTo>
                        <a:pt x="176" y="304"/>
                      </a:lnTo>
                      <a:lnTo>
                        <a:pt x="176" y="304"/>
                      </a:lnTo>
                      <a:lnTo>
                        <a:pt x="214" y="302"/>
                      </a:lnTo>
                      <a:lnTo>
                        <a:pt x="222" y="302"/>
                      </a:lnTo>
                      <a:lnTo>
                        <a:pt x="224" y="300"/>
                      </a:lnTo>
                      <a:lnTo>
                        <a:pt x="224" y="296"/>
                      </a:lnTo>
                      <a:lnTo>
                        <a:pt x="224" y="296"/>
                      </a:lnTo>
                      <a:lnTo>
                        <a:pt x="220" y="290"/>
                      </a:lnTo>
                      <a:lnTo>
                        <a:pt x="210" y="280"/>
                      </a:lnTo>
                      <a:lnTo>
                        <a:pt x="180" y="252"/>
                      </a:lnTo>
                      <a:lnTo>
                        <a:pt x="146" y="222"/>
                      </a:lnTo>
                      <a:lnTo>
                        <a:pt x="134" y="210"/>
                      </a:lnTo>
                      <a:lnTo>
                        <a:pt x="128" y="200"/>
                      </a:lnTo>
                      <a:lnTo>
                        <a:pt x="128" y="200"/>
                      </a:lnTo>
                      <a:lnTo>
                        <a:pt x="126" y="192"/>
                      </a:lnTo>
                      <a:lnTo>
                        <a:pt x="124" y="186"/>
                      </a:lnTo>
                      <a:lnTo>
                        <a:pt x="126" y="178"/>
                      </a:lnTo>
                      <a:lnTo>
                        <a:pt x="126" y="172"/>
                      </a:lnTo>
                      <a:lnTo>
                        <a:pt x="132" y="162"/>
                      </a:lnTo>
                      <a:lnTo>
                        <a:pt x="136" y="152"/>
                      </a:lnTo>
                      <a:lnTo>
                        <a:pt x="136" y="152"/>
                      </a:lnTo>
                      <a:lnTo>
                        <a:pt x="136" y="146"/>
                      </a:lnTo>
                      <a:lnTo>
                        <a:pt x="134" y="142"/>
                      </a:lnTo>
                      <a:lnTo>
                        <a:pt x="126" y="134"/>
                      </a:lnTo>
                      <a:lnTo>
                        <a:pt x="124" y="132"/>
                      </a:lnTo>
                      <a:lnTo>
                        <a:pt x="126" y="130"/>
                      </a:lnTo>
                      <a:lnTo>
                        <a:pt x="144" y="136"/>
                      </a:lnTo>
                      <a:lnTo>
                        <a:pt x="144" y="136"/>
                      </a:lnTo>
                      <a:lnTo>
                        <a:pt x="176" y="148"/>
                      </a:lnTo>
                      <a:lnTo>
                        <a:pt x="206" y="160"/>
                      </a:lnTo>
                      <a:lnTo>
                        <a:pt x="228" y="170"/>
                      </a:lnTo>
                      <a:lnTo>
                        <a:pt x="232" y="170"/>
                      </a:lnTo>
                      <a:lnTo>
                        <a:pt x="232" y="168"/>
                      </a:lnTo>
                      <a:lnTo>
                        <a:pt x="232" y="168"/>
                      </a:lnTo>
                      <a:lnTo>
                        <a:pt x="182" y="110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66" y="68"/>
                      </a:lnTo>
                      <a:lnTo>
                        <a:pt x="234" y="96"/>
                      </a:lnTo>
                      <a:lnTo>
                        <a:pt x="328" y="136"/>
                      </a:lnTo>
                      <a:lnTo>
                        <a:pt x="328" y="136"/>
                      </a:lnTo>
                      <a:lnTo>
                        <a:pt x="246" y="96"/>
                      </a:lnTo>
                      <a:lnTo>
                        <a:pt x="184" y="66"/>
                      </a:lnTo>
                      <a:lnTo>
                        <a:pt x="136" y="40"/>
                      </a:lnTo>
                      <a:lnTo>
                        <a:pt x="136" y="40"/>
                      </a:lnTo>
                      <a:lnTo>
                        <a:pt x="118" y="30"/>
                      </a:lnTo>
                      <a:lnTo>
                        <a:pt x="100" y="22"/>
                      </a:lnTo>
                      <a:lnTo>
                        <a:pt x="64" y="10"/>
                      </a:lnTo>
                      <a:lnTo>
                        <a:pt x="36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51">
                  <a:extLst>
                    <a:ext uri="{FF2B5EF4-FFF2-40B4-BE49-F238E27FC236}">
                      <a16:creationId xmlns:a16="http://schemas.microsoft.com/office/drawing/2014/main" id="{034D4500-2DA1-435E-B117-8D59CD199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705"/>
                  <a:ext cx="663" cy="1429"/>
                </a:xfrm>
                <a:custGeom>
                  <a:avLst/>
                  <a:gdLst>
                    <a:gd name="T0" fmla="*/ 195 w 663"/>
                    <a:gd name="T1" fmla="*/ 8 h 1429"/>
                    <a:gd name="T2" fmla="*/ 229 w 663"/>
                    <a:gd name="T3" fmla="*/ 10 h 1429"/>
                    <a:gd name="T4" fmla="*/ 231 w 663"/>
                    <a:gd name="T5" fmla="*/ 38 h 1429"/>
                    <a:gd name="T6" fmla="*/ 187 w 663"/>
                    <a:gd name="T7" fmla="*/ 126 h 1429"/>
                    <a:gd name="T8" fmla="*/ 167 w 663"/>
                    <a:gd name="T9" fmla="*/ 170 h 1429"/>
                    <a:gd name="T10" fmla="*/ 143 w 663"/>
                    <a:gd name="T11" fmla="*/ 218 h 1429"/>
                    <a:gd name="T12" fmla="*/ 173 w 663"/>
                    <a:gd name="T13" fmla="*/ 240 h 1429"/>
                    <a:gd name="T14" fmla="*/ 277 w 663"/>
                    <a:gd name="T15" fmla="*/ 192 h 1429"/>
                    <a:gd name="T16" fmla="*/ 247 w 663"/>
                    <a:gd name="T17" fmla="*/ 228 h 1429"/>
                    <a:gd name="T18" fmla="*/ 155 w 663"/>
                    <a:gd name="T19" fmla="*/ 274 h 1429"/>
                    <a:gd name="T20" fmla="*/ 143 w 663"/>
                    <a:gd name="T21" fmla="*/ 296 h 1429"/>
                    <a:gd name="T22" fmla="*/ 149 w 663"/>
                    <a:gd name="T23" fmla="*/ 318 h 1429"/>
                    <a:gd name="T24" fmla="*/ 289 w 663"/>
                    <a:gd name="T25" fmla="*/ 330 h 1429"/>
                    <a:gd name="T26" fmla="*/ 431 w 663"/>
                    <a:gd name="T27" fmla="*/ 346 h 1429"/>
                    <a:gd name="T28" fmla="*/ 525 w 663"/>
                    <a:gd name="T29" fmla="*/ 398 h 1429"/>
                    <a:gd name="T30" fmla="*/ 567 w 663"/>
                    <a:gd name="T31" fmla="*/ 460 h 1429"/>
                    <a:gd name="T32" fmla="*/ 571 w 663"/>
                    <a:gd name="T33" fmla="*/ 538 h 1429"/>
                    <a:gd name="T34" fmla="*/ 539 w 663"/>
                    <a:gd name="T35" fmla="*/ 605 h 1429"/>
                    <a:gd name="T36" fmla="*/ 323 w 663"/>
                    <a:gd name="T37" fmla="*/ 829 h 1429"/>
                    <a:gd name="T38" fmla="*/ 239 w 663"/>
                    <a:gd name="T39" fmla="*/ 939 h 1429"/>
                    <a:gd name="T40" fmla="*/ 253 w 663"/>
                    <a:gd name="T41" fmla="*/ 1039 h 1429"/>
                    <a:gd name="T42" fmla="*/ 295 w 663"/>
                    <a:gd name="T43" fmla="*/ 1105 h 1429"/>
                    <a:gd name="T44" fmla="*/ 429 w 663"/>
                    <a:gd name="T45" fmla="*/ 1097 h 1429"/>
                    <a:gd name="T46" fmla="*/ 547 w 663"/>
                    <a:gd name="T47" fmla="*/ 1101 h 1429"/>
                    <a:gd name="T48" fmla="*/ 617 w 663"/>
                    <a:gd name="T49" fmla="*/ 1155 h 1429"/>
                    <a:gd name="T50" fmla="*/ 663 w 663"/>
                    <a:gd name="T51" fmla="*/ 1243 h 1429"/>
                    <a:gd name="T52" fmla="*/ 661 w 663"/>
                    <a:gd name="T53" fmla="*/ 1397 h 1429"/>
                    <a:gd name="T54" fmla="*/ 637 w 663"/>
                    <a:gd name="T55" fmla="*/ 1423 h 1429"/>
                    <a:gd name="T56" fmla="*/ 575 w 663"/>
                    <a:gd name="T57" fmla="*/ 1427 h 1429"/>
                    <a:gd name="T58" fmla="*/ 553 w 663"/>
                    <a:gd name="T59" fmla="*/ 1405 h 1429"/>
                    <a:gd name="T60" fmla="*/ 551 w 663"/>
                    <a:gd name="T61" fmla="*/ 1363 h 1429"/>
                    <a:gd name="T62" fmla="*/ 497 w 663"/>
                    <a:gd name="T63" fmla="*/ 1325 h 1429"/>
                    <a:gd name="T64" fmla="*/ 517 w 663"/>
                    <a:gd name="T65" fmla="*/ 1273 h 1429"/>
                    <a:gd name="T66" fmla="*/ 511 w 663"/>
                    <a:gd name="T67" fmla="*/ 1251 h 1429"/>
                    <a:gd name="T68" fmla="*/ 327 w 663"/>
                    <a:gd name="T69" fmla="*/ 1243 h 1429"/>
                    <a:gd name="T70" fmla="*/ 199 w 663"/>
                    <a:gd name="T71" fmla="*/ 1225 h 1429"/>
                    <a:gd name="T72" fmla="*/ 147 w 663"/>
                    <a:gd name="T73" fmla="*/ 1177 h 1429"/>
                    <a:gd name="T74" fmla="*/ 97 w 663"/>
                    <a:gd name="T75" fmla="*/ 1013 h 1429"/>
                    <a:gd name="T76" fmla="*/ 107 w 663"/>
                    <a:gd name="T77" fmla="*/ 861 h 1429"/>
                    <a:gd name="T78" fmla="*/ 215 w 663"/>
                    <a:gd name="T79" fmla="*/ 723 h 1429"/>
                    <a:gd name="T80" fmla="*/ 359 w 663"/>
                    <a:gd name="T81" fmla="*/ 617 h 1429"/>
                    <a:gd name="T82" fmla="*/ 415 w 663"/>
                    <a:gd name="T83" fmla="*/ 552 h 1429"/>
                    <a:gd name="T84" fmla="*/ 423 w 663"/>
                    <a:gd name="T85" fmla="*/ 522 h 1429"/>
                    <a:gd name="T86" fmla="*/ 367 w 663"/>
                    <a:gd name="T87" fmla="*/ 490 h 1429"/>
                    <a:gd name="T88" fmla="*/ 285 w 663"/>
                    <a:gd name="T89" fmla="*/ 452 h 1429"/>
                    <a:gd name="T90" fmla="*/ 231 w 663"/>
                    <a:gd name="T91" fmla="*/ 456 h 1429"/>
                    <a:gd name="T92" fmla="*/ 129 w 663"/>
                    <a:gd name="T93" fmla="*/ 462 h 1429"/>
                    <a:gd name="T94" fmla="*/ 78 w 663"/>
                    <a:gd name="T95" fmla="*/ 434 h 1429"/>
                    <a:gd name="T96" fmla="*/ 44 w 663"/>
                    <a:gd name="T97" fmla="*/ 366 h 1429"/>
                    <a:gd name="T98" fmla="*/ 46 w 663"/>
                    <a:gd name="T99" fmla="*/ 250 h 1429"/>
                    <a:gd name="T100" fmla="*/ 6 w 663"/>
                    <a:gd name="T101" fmla="*/ 230 h 1429"/>
                    <a:gd name="T102" fmla="*/ 2 w 663"/>
                    <a:gd name="T103" fmla="*/ 190 h 1429"/>
                    <a:gd name="T104" fmla="*/ 38 w 663"/>
                    <a:gd name="T105" fmla="*/ 116 h 1429"/>
                    <a:gd name="T106" fmla="*/ 94 w 663"/>
                    <a:gd name="T107" fmla="*/ 66 h 1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63" h="1429">
                      <a:moveTo>
                        <a:pt x="183" y="34"/>
                      </a:moveTo>
                      <a:lnTo>
                        <a:pt x="183" y="34"/>
                      </a:lnTo>
                      <a:lnTo>
                        <a:pt x="185" y="28"/>
                      </a:lnTo>
                      <a:lnTo>
                        <a:pt x="191" y="14"/>
                      </a:lnTo>
                      <a:lnTo>
                        <a:pt x="195" y="8"/>
                      </a:lnTo>
                      <a:lnTo>
                        <a:pt x="199" y="2"/>
                      </a:lnTo>
                      <a:lnTo>
                        <a:pt x="207" y="0"/>
                      </a:lnTo>
                      <a:lnTo>
                        <a:pt x="215" y="2"/>
                      </a:lnTo>
                      <a:lnTo>
                        <a:pt x="215" y="2"/>
                      </a:lnTo>
                      <a:lnTo>
                        <a:pt x="229" y="10"/>
                      </a:lnTo>
                      <a:lnTo>
                        <a:pt x="237" y="16"/>
                      </a:lnTo>
                      <a:lnTo>
                        <a:pt x="239" y="22"/>
                      </a:lnTo>
                      <a:lnTo>
                        <a:pt x="239" y="26"/>
                      </a:lnTo>
                      <a:lnTo>
                        <a:pt x="239" y="26"/>
                      </a:lnTo>
                      <a:lnTo>
                        <a:pt x="231" y="38"/>
                      </a:lnTo>
                      <a:lnTo>
                        <a:pt x="215" y="64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106"/>
                      </a:lnTo>
                      <a:lnTo>
                        <a:pt x="187" y="126"/>
                      </a:lnTo>
                      <a:lnTo>
                        <a:pt x="185" y="138"/>
                      </a:lnTo>
                      <a:lnTo>
                        <a:pt x="181" y="150"/>
                      </a:lnTo>
                      <a:lnTo>
                        <a:pt x="175" y="160"/>
                      </a:lnTo>
                      <a:lnTo>
                        <a:pt x="167" y="170"/>
                      </a:lnTo>
                      <a:lnTo>
                        <a:pt x="167" y="170"/>
                      </a:lnTo>
                      <a:lnTo>
                        <a:pt x="159" y="178"/>
                      </a:lnTo>
                      <a:lnTo>
                        <a:pt x="153" y="186"/>
                      </a:lnTo>
                      <a:lnTo>
                        <a:pt x="147" y="202"/>
                      </a:lnTo>
                      <a:lnTo>
                        <a:pt x="143" y="214"/>
                      </a:lnTo>
                      <a:lnTo>
                        <a:pt x="143" y="218"/>
                      </a:lnTo>
                      <a:lnTo>
                        <a:pt x="143" y="218"/>
                      </a:lnTo>
                      <a:lnTo>
                        <a:pt x="153" y="228"/>
                      </a:lnTo>
                      <a:lnTo>
                        <a:pt x="167" y="242"/>
                      </a:lnTo>
                      <a:lnTo>
                        <a:pt x="167" y="242"/>
                      </a:lnTo>
                      <a:lnTo>
                        <a:pt x="173" y="240"/>
                      </a:lnTo>
                      <a:lnTo>
                        <a:pt x="187" y="234"/>
                      </a:lnTo>
                      <a:lnTo>
                        <a:pt x="225" y="214"/>
                      </a:lnTo>
                      <a:lnTo>
                        <a:pt x="263" y="196"/>
                      </a:lnTo>
                      <a:lnTo>
                        <a:pt x="275" y="192"/>
                      </a:lnTo>
                      <a:lnTo>
                        <a:pt x="277" y="192"/>
                      </a:lnTo>
                      <a:lnTo>
                        <a:pt x="279" y="194"/>
                      </a:lnTo>
                      <a:lnTo>
                        <a:pt x="279" y="194"/>
                      </a:lnTo>
                      <a:lnTo>
                        <a:pt x="277" y="200"/>
                      </a:lnTo>
                      <a:lnTo>
                        <a:pt x="269" y="208"/>
                      </a:lnTo>
                      <a:lnTo>
                        <a:pt x="247" y="228"/>
                      </a:lnTo>
                      <a:lnTo>
                        <a:pt x="219" y="246"/>
                      </a:lnTo>
                      <a:lnTo>
                        <a:pt x="199" y="258"/>
                      </a:lnTo>
                      <a:lnTo>
                        <a:pt x="199" y="258"/>
                      </a:lnTo>
                      <a:lnTo>
                        <a:pt x="163" y="270"/>
                      </a:lnTo>
                      <a:lnTo>
                        <a:pt x="155" y="274"/>
                      </a:lnTo>
                      <a:lnTo>
                        <a:pt x="149" y="278"/>
                      </a:lnTo>
                      <a:lnTo>
                        <a:pt x="145" y="284"/>
                      </a:lnTo>
                      <a:lnTo>
                        <a:pt x="143" y="290"/>
                      </a:lnTo>
                      <a:lnTo>
                        <a:pt x="143" y="290"/>
                      </a:lnTo>
                      <a:lnTo>
                        <a:pt x="143" y="296"/>
                      </a:lnTo>
                      <a:lnTo>
                        <a:pt x="141" y="302"/>
                      </a:lnTo>
                      <a:lnTo>
                        <a:pt x="139" y="308"/>
                      </a:lnTo>
                      <a:lnTo>
                        <a:pt x="139" y="312"/>
                      </a:lnTo>
                      <a:lnTo>
                        <a:pt x="143" y="316"/>
                      </a:lnTo>
                      <a:lnTo>
                        <a:pt x="149" y="318"/>
                      </a:lnTo>
                      <a:lnTo>
                        <a:pt x="159" y="322"/>
                      </a:lnTo>
                      <a:lnTo>
                        <a:pt x="159" y="322"/>
                      </a:lnTo>
                      <a:lnTo>
                        <a:pt x="179" y="324"/>
                      </a:lnTo>
                      <a:lnTo>
                        <a:pt x="209" y="326"/>
                      </a:lnTo>
                      <a:lnTo>
                        <a:pt x="289" y="330"/>
                      </a:lnTo>
                      <a:lnTo>
                        <a:pt x="331" y="332"/>
                      </a:lnTo>
                      <a:lnTo>
                        <a:pt x="371" y="334"/>
                      </a:lnTo>
                      <a:lnTo>
                        <a:pt x="405" y="340"/>
                      </a:lnTo>
                      <a:lnTo>
                        <a:pt x="419" y="342"/>
                      </a:lnTo>
                      <a:lnTo>
                        <a:pt x="431" y="346"/>
                      </a:lnTo>
                      <a:lnTo>
                        <a:pt x="431" y="346"/>
                      </a:lnTo>
                      <a:lnTo>
                        <a:pt x="467" y="362"/>
                      </a:lnTo>
                      <a:lnTo>
                        <a:pt x="499" y="378"/>
                      </a:lnTo>
                      <a:lnTo>
                        <a:pt x="513" y="388"/>
                      </a:lnTo>
                      <a:lnTo>
                        <a:pt x="525" y="398"/>
                      </a:lnTo>
                      <a:lnTo>
                        <a:pt x="535" y="408"/>
                      </a:lnTo>
                      <a:lnTo>
                        <a:pt x="543" y="418"/>
                      </a:lnTo>
                      <a:lnTo>
                        <a:pt x="543" y="418"/>
                      </a:lnTo>
                      <a:lnTo>
                        <a:pt x="559" y="444"/>
                      </a:lnTo>
                      <a:lnTo>
                        <a:pt x="567" y="460"/>
                      </a:lnTo>
                      <a:lnTo>
                        <a:pt x="575" y="478"/>
                      </a:lnTo>
                      <a:lnTo>
                        <a:pt x="577" y="500"/>
                      </a:lnTo>
                      <a:lnTo>
                        <a:pt x="577" y="512"/>
                      </a:lnTo>
                      <a:lnTo>
                        <a:pt x="575" y="524"/>
                      </a:lnTo>
                      <a:lnTo>
                        <a:pt x="571" y="538"/>
                      </a:lnTo>
                      <a:lnTo>
                        <a:pt x="567" y="554"/>
                      </a:lnTo>
                      <a:lnTo>
                        <a:pt x="561" y="569"/>
                      </a:lnTo>
                      <a:lnTo>
                        <a:pt x="551" y="587"/>
                      </a:lnTo>
                      <a:lnTo>
                        <a:pt x="551" y="587"/>
                      </a:lnTo>
                      <a:lnTo>
                        <a:pt x="539" y="605"/>
                      </a:lnTo>
                      <a:lnTo>
                        <a:pt x="523" y="627"/>
                      </a:lnTo>
                      <a:lnTo>
                        <a:pt x="479" y="675"/>
                      </a:lnTo>
                      <a:lnTo>
                        <a:pt x="429" y="725"/>
                      </a:lnTo>
                      <a:lnTo>
                        <a:pt x="375" y="779"/>
                      </a:lnTo>
                      <a:lnTo>
                        <a:pt x="323" y="829"/>
                      </a:lnTo>
                      <a:lnTo>
                        <a:pt x="281" y="875"/>
                      </a:lnTo>
                      <a:lnTo>
                        <a:pt x="263" y="895"/>
                      </a:lnTo>
                      <a:lnTo>
                        <a:pt x="251" y="913"/>
                      </a:lnTo>
                      <a:lnTo>
                        <a:pt x="241" y="927"/>
                      </a:lnTo>
                      <a:lnTo>
                        <a:pt x="239" y="939"/>
                      </a:lnTo>
                      <a:lnTo>
                        <a:pt x="239" y="939"/>
                      </a:lnTo>
                      <a:lnTo>
                        <a:pt x="239" y="961"/>
                      </a:lnTo>
                      <a:lnTo>
                        <a:pt x="243" y="987"/>
                      </a:lnTo>
                      <a:lnTo>
                        <a:pt x="247" y="1013"/>
                      </a:lnTo>
                      <a:lnTo>
                        <a:pt x="253" y="1039"/>
                      </a:lnTo>
                      <a:lnTo>
                        <a:pt x="261" y="1065"/>
                      </a:lnTo>
                      <a:lnTo>
                        <a:pt x="273" y="1085"/>
                      </a:lnTo>
                      <a:lnTo>
                        <a:pt x="279" y="1093"/>
                      </a:lnTo>
                      <a:lnTo>
                        <a:pt x="287" y="1099"/>
                      </a:lnTo>
                      <a:lnTo>
                        <a:pt x="295" y="1105"/>
                      </a:lnTo>
                      <a:lnTo>
                        <a:pt x="303" y="1107"/>
                      </a:lnTo>
                      <a:lnTo>
                        <a:pt x="303" y="1107"/>
                      </a:lnTo>
                      <a:lnTo>
                        <a:pt x="325" y="1107"/>
                      </a:lnTo>
                      <a:lnTo>
                        <a:pt x="355" y="1105"/>
                      </a:lnTo>
                      <a:lnTo>
                        <a:pt x="429" y="1097"/>
                      </a:lnTo>
                      <a:lnTo>
                        <a:pt x="467" y="1095"/>
                      </a:lnTo>
                      <a:lnTo>
                        <a:pt x="503" y="1095"/>
                      </a:lnTo>
                      <a:lnTo>
                        <a:pt x="519" y="1095"/>
                      </a:lnTo>
                      <a:lnTo>
                        <a:pt x="533" y="1099"/>
                      </a:lnTo>
                      <a:lnTo>
                        <a:pt x="547" y="1101"/>
                      </a:lnTo>
                      <a:lnTo>
                        <a:pt x="559" y="1107"/>
                      </a:lnTo>
                      <a:lnTo>
                        <a:pt x="559" y="1107"/>
                      </a:lnTo>
                      <a:lnTo>
                        <a:pt x="579" y="1121"/>
                      </a:lnTo>
                      <a:lnTo>
                        <a:pt x="599" y="1137"/>
                      </a:lnTo>
                      <a:lnTo>
                        <a:pt x="617" y="1155"/>
                      </a:lnTo>
                      <a:lnTo>
                        <a:pt x="633" y="1175"/>
                      </a:lnTo>
                      <a:lnTo>
                        <a:pt x="647" y="1195"/>
                      </a:lnTo>
                      <a:lnTo>
                        <a:pt x="657" y="1215"/>
                      </a:lnTo>
                      <a:lnTo>
                        <a:pt x="661" y="1233"/>
                      </a:lnTo>
                      <a:lnTo>
                        <a:pt x="663" y="1243"/>
                      </a:lnTo>
                      <a:lnTo>
                        <a:pt x="663" y="1251"/>
                      </a:lnTo>
                      <a:lnTo>
                        <a:pt x="663" y="1251"/>
                      </a:lnTo>
                      <a:lnTo>
                        <a:pt x="663" y="1295"/>
                      </a:lnTo>
                      <a:lnTo>
                        <a:pt x="663" y="1349"/>
                      </a:lnTo>
                      <a:lnTo>
                        <a:pt x="661" y="1397"/>
                      </a:lnTo>
                      <a:lnTo>
                        <a:pt x="659" y="1411"/>
                      </a:lnTo>
                      <a:lnTo>
                        <a:pt x="657" y="1417"/>
                      </a:lnTo>
                      <a:lnTo>
                        <a:pt x="655" y="1419"/>
                      </a:lnTo>
                      <a:lnTo>
                        <a:pt x="655" y="1419"/>
                      </a:lnTo>
                      <a:lnTo>
                        <a:pt x="637" y="1423"/>
                      </a:lnTo>
                      <a:lnTo>
                        <a:pt x="613" y="1429"/>
                      </a:lnTo>
                      <a:lnTo>
                        <a:pt x="589" y="1429"/>
                      </a:lnTo>
                      <a:lnTo>
                        <a:pt x="581" y="1429"/>
                      </a:lnTo>
                      <a:lnTo>
                        <a:pt x="575" y="1427"/>
                      </a:lnTo>
                      <a:lnTo>
                        <a:pt x="575" y="1427"/>
                      </a:lnTo>
                      <a:lnTo>
                        <a:pt x="569" y="1423"/>
                      </a:lnTo>
                      <a:lnTo>
                        <a:pt x="561" y="1419"/>
                      </a:lnTo>
                      <a:lnTo>
                        <a:pt x="557" y="1417"/>
                      </a:lnTo>
                      <a:lnTo>
                        <a:pt x="555" y="1411"/>
                      </a:lnTo>
                      <a:lnTo>
                        <a:pt x="553" y="1405"/>
                      </a:lnTo>
                      <a:lnTo>
                        <a:pt x="551" y="1395"/>
                      </a:lnTo>
                      <a:lnTo>
                        <a:pt x="551" y="1395"/>
                      </a:lnTo>
                      <a:lnTo>
                        <a:pt x="551" y="1377"/>
                      </a:lnTo>
                      <a:lnTo>
                        <a:pt x="551" y="1367"/>
                      </a:lnTo>
                      <a:lnTo>
                        <a:pt x="551" y="1363"/>
                      </a:lnTo>
                      <a:lnTo>
                        <a:pt x="547" y="1361"/>
                      </a:lnTo>
                      <a:lnTo>
                        <a:pt x="535" y="1355"/>
                      </a:lnTo>
                      <a:lnTo>
                        <a:pt x="487" y="1339"/>
                      </a:lnTo>
                      <a:lnTo>
                        <a:pt x="487" y="1339"/>
                      </a:lnTo>
                      <a:lnTo>
                        <a:pt x="497" y="1325"/>
                      </a:lnTo>
                      <a:lnTo>
                        <a:pt x="505" y="1309"/>
                      </a:lnTo>
                      <a:lnTo>
                        <a:pt x="511" y="1291"/>
                      </a:lnTo>
                      <a:lnTo>
                        <a:pt x="511" y="1291"/>
                      </a:lnTo>
                      <a:lnTo>
                        <a:pt x="513" y="1281"/>
                      </a:lnTo>
                      <a:lnTo>
                        <a:pt x="517" y="1273"/>
                      </a:lnTo>
                      <a:lnTo>
                        <a:pt x="525" y="1261"/>
                      </a:lnTo>
                      <a:lnTo>
                        <a:pt x="525" y="1255"/>
                      </a:lnTo>
                      <a:lnTo>
                        <a:pt x="525" y="1253"/>
                      </a:lnTo>
                      <a:lnTo>
                        <a:pt x="519" y="1251"/>
                      </a:lnTo>
                      <a:lnTo>
                        <a:pt x="511" y="1251"/>
                      </a:lnTo>
                      <a:lnTo>
                        <a:pt x="511" y="1251"/>
                      </a:lnTo>
                      <a:lnTo>
                        <a:pt x="483" y="1251"/>
                      </a:lnTo>
                      <a:lnTo>
                        <a:pt x="447" y="1251"/>
                      </a:lnTo>
                      <a:lnTo>
                        <a:pt x="395" y="1249"/>
                      </a:lnTo>
                      <a:lnTo>
                        <a:pt x="327" y="1243"/>
                      </a:lnTo>
                      <a:lnTo>
                        <a:pt x="327" y="1243"/>
                      </a:lnTo>
                      <a:lnTo>
                        <a:pt x="263" y="1237"/>
                      </a:lnTo>
                      <a:lnTo>
                        <a:pt x="237" y="1233"/>
                      </a:lnTo>
                      <a:lnTo>
                        <a:pt x="217" y="1231"/>
                      </a:lnTo>
                      <a:lnTo>
                        <a:pt x="199" y="1225"/>
                      </a:lnTo>
                      <a:lnTo>
                        <a:pt x="185" y="1217"/>
                      </a:lnTo>
                      <a:lnTo>
                        <a:pt x="171" y="1209"/>
                      </a:lnTo>
                      <a:lnTo>
                        <a:pt x="159" y="1195"/>
                      </a:lnTo>
                      <a:lnTo>
                        <a:pt x="159" y="1195"/>
                      </a:lnTo>
                      <a:lnTo>
                        <a:pt x="147" y="1177"/>
                      </a:lnTo>
                      <a:lnTo>
                        <a:pt x="135" y="1153"/>
                      </a:lnTo>
                      <a:lnTo>
                        <a:pt x="123" y="1123"/>
                      </a:lnTo>
                      <a:lnTo>
                        <a:pt x="113" y="1089"/>
                      </a:lnTo>
                      <a:lnTo>
                        <a:pt x="103" y="1053"/>
                      </a:lnTo>
                      <a:lnTo>
                        <a:pt x="97" y="1013"/>
                      </a:lnTo>
                      <a:lnTo>
                        <a:pt x="94" y="973"/>
                      </a:lnTo>
                      <a:lnTo>
                        <a:pt x="94" y="931"/>
                      </a:lnTo>
                      <a:lnTo>
                        <a:pt x="94" y="931"/>
                      </a:lnTo>
                      <a:lnTo>
                        <a:pt x="99" y="893"/>
                      </a:lnTo>
                      <a:lnTo>
                        <a:pt x="107" y="861"/>
                      </a:lnTo>
                      <a:lnTo>
                        <a:pt x="117" y="835"/>
                      </a:lnTo>
                      <a:lnTo>
                        <a:pt x="129" y="811"/>
                      </a:lnTo>
                      <a:lnTo>
                        <a:pt x="145" y="791"/>
                      </a:lnTo>
                      <a:lnTo>
                        <a:pt x="165" y="769"/>
                      </a:lnTo>
                      <a:lnTo>
                        <a:pt x="215" y="723"/>
                      </a:lnTo>
                      <a:lnTo>
                        <a:pt x="215" y="723"/>
                      </a:lnTo>
                      <a:lnTo>
                        <a:pt x="243" y="699"/>
                      </a:lnTo>
                      <a:lnTo>
                        <a:pt x="271" y="677"/>
                      </a:lnTo>
                      <a:lnTo>
                        <a:pt x="321" y="643"/>
                      </a:lnTo>
                      <a:lnTo>
                        <a:pt x="359" y="617"/>
                      </a:lnTo>
                      <a:lnTo>
                        <a:pt x="373" y="605"/>
                      </a:lnTo>
                      <a:lnTo>
                        <a:pt x="383" y="595"/>
                      </a:lnTo>
                      <a:lnTo>
                        <a:pt x="383" y="595"/>
                      </a:lnTo>
                      <a:lnTo>
                        <a:pt x="399" y="573"/>
                      </a:lnTo>
                      <a:lnTo>
                        <a:pt x="415" y="552"/>
                      </a:lnTo>
                      <a:lnTo>
                        <a:pt x="423" y="544"/>
                      </a:lnTo>
                      <a:lnTo>
                        <a:pt x="427" y="536"/>
                      </a:lnTo>
                      <a:lnTo>
                        <a:pt x="427" y="528"/>
                      </a:lnTo>
                      <a:lnTo>
                        <a:pt x="425" y="524"/>
                      </a:lnTo>
                      <a:lnTo>
                        <a:pt x="423" y="522"/>
                      </a:lnTo>
                      <a:lnTo>
                        <a:pt x="423" y="522"/>
                      </a:lnTo>
                      <a:lnTo>
                        <a:pt x="415" y="516"/>
                      </a:lnTo>
                      <a:lnTo>
                        <a:pt x="409" y="512"/>
                      </a:lnTo>
                      <a:lnTo>
                        <a:pt x="395" y="506"/>
                      </a:lnTo>
                      <a:lnTo>
                        <a:pt x="367" y="490"/>
                      </a:lnTo>
                      <a:lnTo>
                        <a:pt x="367" y="490"/>
                      </a:lnTo>
                      <a:lnTo>
                        <a:pt x="333" y="470"/>
                      </a:lnTo>
                      <a:lnTo>
                        <a:pt x="307" y="458"/>
                      </a:lnTo>
                      <a:lnTo>
                        <a:pt x="295" y="454"/>
                      </a:lnTo>
                      <a:lnTo>
                        <a:pt x="285" y="452"/>
                      </a:lnTo>
                      <a:lnTo>
                        <a:pt x="273" y="450"/>
                      </a:lnTo>
                      <a:lnTo>
                        <a:pt x="263" y="450"/>
                      </a:lnTo>
                      <a:lnTo>
                        <a:pt x="263" y="450"/>
                      </a:lnTo>
                      <a:lnTo>
                        <a:pt x="249" y="452"/>
                      </a:lnTo>
                      <a:lnTo>
                        <a:pt x="231" y="456"/>
                      </a:lnTo>
                      <a:lnTo>
                        <a:pt x="207" y="462"/>
                      </a:lnTo>
                      <a:lnTo>
                        <a:pt x="183" y="464"/>
                      </a:lnTo>
                      <a:lnTo>
                        <a:pt x="155" y="466"/>
                      </a:lnTo>
                      <a:lnTo>
                        <a:pt x="143" y="464"/>
                      </a:lnTo>
                      <a:lnTo>
                        <a:pt x="129" y="462"/>
                      </a:lnTo>
                      <a:lnTo>
                        <a:pt x="115" y="458"/>
                      </a:lnTo>
                      <a:lnTo>
                        <a:pt x="103" y="452"/>
                      </a:lnTo>
                      <a:lnTo>
                        <a:pt x="90" y="444"/>
                      </a:lnTo>
                      <a:lnTo>
                        <a:pt x="78" y="434"/>
                      </a:lnTo>
                      <a:lnTo>
                        <a:pt x="78" y="434"/>
                      </a:lnTo>
                      <a:lnTo>
                        <a:pt x="68" y="422"/>
                      </a:lnTo>
                      <a:lnTo>
                        <a:pt x="60" y="410"/>
                      </a:lnTo>
                      <a:lnTo>
                        <a:pt x="52" y="396"/>
                      </a:lnTo>
                      <a:lnTo>
                        <a:pt x="48" y="380"/>
                      </a:lnTo>
                      <a:lnTo>
                        <a:pt x="44" y="366"/>
                      </a:lnTo>
                      <a:lnTo>
                        <a:pt x="42" y="350"/>
                      </a:lnTo>
                      <a:lnTo>
                        <a:pt x="40" y="320"/>
                      </a:lnTo>
                      <a:lnTo>
                        <a:pt x="40" y="292"/>
                      </a:lnTo>
                      <a:lnTo>
                        <a:pt x="42" y="270"/>
                      </a:lnTo>
                      <a:lnTo>
                        <a:pt x="46" y="250"/>
                      </a:lnTo>
                      <a:lnTo>
                        <a:pt x="46" y="250"/>
                      </a:lnTo>
                      <a:lnTo>
                        <a:pt x="36" y="248"/>
                      </a:lnTo>
                      <a:lnTo>
                        <a:pt x="26" y="246"/>
                      </a:lnTo>
                      <a:lnTo>
                        <a:pt x="16" y="240"/>
                      </a:lnTo>
                      <a:lnTo>
                        <a:pt x="6" y="230"/>
                      </a:lnTo>
                      <a:lnTo>
                        <a:pt x="2" y="224"/>
                      </a:lnTo>
                      <a:lnTo>
                        <a:pt x="0" y="218"/>
                      </a:lnTo>
                      <a:lnTo>
                        <a:pt x="0" y="210"/>
                      </a:lnTo>
                      <a:lnTo>
                        <a:pt x="0" y="200"/>
                      </a:lnTo>
                      <a:lnTo>
                        <a:pt x="2" y="190"/>
                      </a:lnTo>
                      <a:lnTo>
                        <a:pt x="6" y="178"/>
                      </a:lnTo>
                      <a:lnTo>
                        <a:pt x="6" y="178"/>
                      </a:lnTo>
                      <a:lnTo>
                        <a:pt x="16" y="154"/>
                      </a:lnTo>
                      <a:lnTo>
                        <a:pt x="28" y="134"/>
                      </a:lnTo>
                      <a:lnTo>
                        <a:pt x="38" y="116"/>
                      </a:lnTo>
                      <a:lnTo>
                        <a:pt x="50" y="102"/>
                      </a:lnTo>
                      <a:lnTo>
                        <a:pt x="62" y="90"/>
                      </a:lnTo>
                      <a:lnTo>
                        <a:pt x="72" y="80"/>
                      </a:lnTo>
                      <a:lnTo>
                        <a:pt x="94" y="66"/>
                      </a:lnTo>
                      <a:lnTo>
                        <a:pt x="94" y="66"/>
                      </a:lnTo>
                      <a:lnTo>
                        <a:pt x="135" y="44"/>
                      </a:lnTo>
                      <a:lnTo>
                        <a:pt x="149" y="36"/>
                      </a:lnTo>
                      <a:lnTo>
                        <a:pt x="159" y="34"/>
                      </a:lnTo>
                      <a:lnTo>
                        <a:pt x="183" y="34"/>
                      </a:lnTo>
                      <a:close/>
                    </a:path>
                  </a:pathLst>
                </a:custGeom>
                <a:solidFill>
                  <a:srgbClr val="A3AC7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52">
                  <a:extLst>
                    <a:ext uri="{FF2B5EF4-FFF2-40B4-BE49-F238E27FC236}">
                      <a16:creationId xmlns:a16="http://schemas.microsoft.com/office/drawing/2014/main" id="{1552B584-5707-4E9B-979D-2DFE2DEC7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9" y="1468"/>
                  <a:ext cx="483" cy="860"/>
                </a:xfrm>
                <a:custGeom>
                  <a:avLst/>
                  <a:gdLst>
                    <a:gd name="T0" fmla="*/ 419 w 483"/>
                    <a:gd name="T1" fmla="*/ 690 h 860"/>
                    <a:gd name="T2" fmla="*/ 375 w 483"/>
                    <a:gd name="T3" fmla="*/ 692 h 860"/>
                    <a:gd name="T4" fmla="*/ 355 w 483"/>
                    <a:gd name="T5" fmla="*/ 680 h 860"/>
                    <a:gd name="T6" fmla="*/ 335 w 483"/>
                    <a:gd name="T7" fmla="*/ 628 h 860"/>
                    <a:gd name="T8" fmla="*/ 323 w 483"/>
                    <a:gd name="T9" fmla="*/ 568 h 860"/>
                    <a:gd name="T10" fmla="*/ 307 w 483"/>
                    <a:gd name="T11" fmla="*/ 536 h 860"/>
                    <a:gd name="T12" fmla="*/ 251 w 483"/>
                    <a:gd name="T13" fmla="*/ 480 h 860"/>
                    <a:gd name="T14" fmla="*/ 214 w 483"/>
                    <a:gd name="T15" fmla="*/ 446 h 860"/>
                    <a:gd name="T16" fmla="*/ 152 w 483"/>
                    <a:gd name="T17" fmla="*/ 378 h 860"/>
                    <a:gd name="T18" fmla="*/ 138 w 483"/>
                    <a:gd name="T19" fmla="*/ 336 h 860"/>
                    <a:gd name="T20" fmla="*/ 138 w 483"/>
                    <a:gd name="T21" fmla="*/ 314 h 860"/>
                    <a:gd name="T22" fmla="*/ 158 w 483"/>
                    <a:gd name="T23" fmla="*/ 252 h 860"/>
                    <a:gd name="T24" fmla="*/ 178 w 483"/>
                    <a:gd name="T25" fmla="*/ 192 h 860"/>
                    <a:gd name="T26" fmla="*/ 176 w 483"/>
                    <a:gd name="T27" fmla="*/ 144 h 860"/>
                    <a:gd name="T28" fmla="*/ 160 w 483"/>
                    <a:gd name="T29" fmla="*/ 90 h 860"/>
                    <a:gd name="T30" fmla="*/ 128 w 483"/>
                    <a:gd name="T31" fmla="*/ 52 h 860"/>
                    <a:gd name="T32" fmla="*/ 86 w 483"/>
                    <a:gd name="T33" fmla="*/ 22 h 860"/>
                    <a:gd name="T34" fmla="*/ 42 w 483"/>
                    <a:gd name="T35" fmla="*/ 0 h 860"/>
                    <a:gd name="T36" fmla="*/ 16 w 483"/>
                    <a:gd name="T37" fmla="*/ 8 h 860"/>
                    <a:gd name="T38" fmla="*/ 2 w 483"/>
                    <a:gd name="T39" fmla="*/ 24 h 860"/>
                    <a:gd name="T40" fmla="*/ 0 w 483"/>
                    <a:gd name="T41" fmla="*/ 82 h 860"/>
                    <a:gd name="T42" fmla="*/ 2 w 483"/>
                    <a:gd name="T43" fmla="*/ 88 h 860"/>
                    <a:gd name="T44" fmla="*/ 32 w 483"/>
                    <a:gd name="T45" fmla="*/ 96 h 860"/>
                    <a:gd name="T46" fmla="*/ 60 w 483"/>
                    <a:gd name="T47" fmla="*/ 118 h 860"/>
                    <a:gd name="T48" fmla="*/ 68 w 483"/>
                    <a:gd name="T49" fmla="*/ 138 h 860"/>
                    <a:gd name="T50" fmla="*/ 62 w 483"/>
                    <a:gd name="T51" fmla="*/ 178 h 860"/>
                    <a:gd name="T52" fmla="*/ 34 w 483"/>
                    <a:gd name="T53" fmla="*/ 240 h 860"/>
                    <a:gd name="T54" fmla="*/ 10 w 483"/>
                    <a:gd name="T55" fmla="*/ 310 h 860"/>
                    <a:gd name="T56" fmla="*/ 4 w 483"/>
                    <a:gd name="T57" fmla="*/ 384 h 860"/>
                    <a:gd name="T58" fmla="*/ 16 w 483"/>
                    <a:gd name="T59" fmla="*/ 428 h 860"/>
                    <a:gd name="T60" fmla="*/ 34 w 483"/>
                    <a:gd name="T61" fmla="*/ 456 h 860"/>
                    <a:gd name="T62" fmla="*/ 82 w 483"/>
                    <a:gd name="T63" fmla="*/ 500 h 860"/>
                    <a:gd name="T64" fmla="*/ 158 w 483"/>
                    <a:gd name="T65" fmla="*/ 546 h 860"/>
                    <a:gd name="T66" fmla="*/ 192 w 483"/>
                    <a:gd name="T67" fmla="*/ 584 h 860"/>
                    <a:gd name="T68" fmla="*/ 202 w 483"/>
                    <a:gd name="T69" fmla="*/ 608 h 860"/>
                    <a:gd name="T70" fmla="*/ 206 w 483"/>
                    <a:gd name="T71" fmla="*/ 710 h 860"/>
                    <a:gd name="T72" fmla="*/ 216 w 483"/>
                    <a:gd name="T73" fmla="*/ 764 h 860"/>
                    <a:gd name="T74" fmla="*/ 234 w 483"/>
                    <a:gd name="T75" fmla="*/ 792 h 860"/>
                    <a:gd name="T76" fmla="*/ 271 w 483"/>
                    <a:gd name="T77" fmla="*/ 822 h 860"/>
                    <a:gd name="T78" fmla="*/ 327 w 483"/>
                    <a:gd name="T79" fmla="*/ 854 h 860"/>
                    <a:gd name="T80" fmla="*/ 379 w 483"/>
                    <a:gd name="T81" fmla="*/ 856 h 860"/>
                    <a:gd name="T82" fmla="*/ 449 w 483"/>
                    <a:gd name="T83" fmla="*/ 828 h 860"/>
                    <a:gd name="T84" fmla="*/ 483 w 483"/>
                    <a:gd name="T85" fmla="*/ 808 h 860"/>
                    <a:gd name="T86" fmla="*/ 473 w 483"/>
                    <a:gd name="T87" fmla="*/ 804 h 860"/>
                    <a:gd name="T88" fmla="*/ 447 w 483"/>
                    <a:gd name="T89" fmla="*/ 780 h 860"/>
                    <a:gd name="T90" fmla="*/ 435 w 483"/>
                    <a:gd name="T91" fmla="*/ 760 h 860"/>
                    <a:gd name="T92" fmla="*/ 427 w 483"/>
                    <a:gd name="T93" fmla="*/ 712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3" h="860">
                      <a:moveTo>
                        <a:pt x="427" y="688"/>
                      </a:moveTo>
                      <a:lnTo>
                        <a:pt x="427" y="688"/>
                      </a:lnTo>
                      <a:lnTo>
                        <a:pt x="419" y="690"/>
                      </a:lnTo>
                      <a:lnTo>
                        <a:pt x="399" y="692"/>
                      </a:lnTo>
                      <a:lnTo>
                        <a:pt x="387" y="694"/>
                      </a:lnTo>
                      <a:lnTo>
                        <a:pt x="375" y="692"/>
                      </a:lnTo>
                      <a:lnTo>
                        <a:pt x="363" y="688"/>
                      </a:lnTo>
                      <a:lnTo>
                        <a:pt x="355" y="680"/>
                      </a:lnTo>
                      <a:lnTo>
                        <a:pt x="355" y="680"/>
                      </a:lnTo>
                      <a:lnTo>
                        <a:pt x="349" y="670"/>
                      </a:lnTo>
                      <a:lnTo>
                        <a:pt x="343" y="658"/>
                      </a:lnTo>
                      <a:lnTo>
                        <a:pt x="335" y="628"/>
                      </a:lnTo>
                      <a:lnTo>
                        <a:pt x="329" y="598"/>
                      </a:lnTo>
                      <a:lnTo>
                        <a:pt x="323" y="568"/>
                      </a:lnTo>
                      <a:lnTo>
                        <a:pt x="323" y="568"/>
                      </a:lnTo>
                      <a:lnTo>
                        <a:pt x="319" y="556"/>
                      </a:lnTo>
                      <a:lnTo>
                        <a:pt x="315" y="546"/>
                      </a:lnTo>
                      <a:lnTo>
                        <a:pt x="307" y="536"/>
                      </a:lnTo>
                      <a:lnTo>
                        <a:pt x="301" y="528"/>
                      </a:lnTo>
                      <a:lnTo>
                        <a:pt x="281" y="508"/>
                      </a:lnTo>
                      <a:lnTo>
                        <a:pt x="251" y="480"/>
                      </a:lnTo>
                      <a:lnTo>
                        <a:pt x="251" y="480"/>
                      </a:lnTo>
                      <a:lnTo>
                        <a:pt x="232" y="462"/>
                      </a:lnTo>
                      <a:lnTo>
                        <a:pt x="214" y="446"/>
                      </a:lnTo>
                      <a:lnTo>
                        <a:pt x="180" y="414"/>
                      </a:lnTo>
                      <a:lnTo>
                        <a:pt x="164" y="398"/>
                      </a:lnTo>
                      <a:lnTo>
                        <a:pt x="152" y="378"/>
                      </a:lnTo>
                      <a:lnTo>
                        <a:pt x="142" y="358"/>
                      </a:lnTo>
                      <a:lnTo>
                        <a:pt x="140" y="348"/>
                      </a:lnTo>
                      <a:lnTo>
                        <a:pt x="138" y="336"/>
                      </a:lnTo>
                      <a:lnTo>
                        <a:pt x="138" y="336"/>
                      </a:lnTo>
                      <a:lnTo>
                        <a:pt x="138" y="324"/>
                      </a:lnTo>
                      <a:lnTo>
                        <a:pt x="138" y="314"/>
                      </a:lnTo>
                      <a:lnTo>
                        <a:pt x="142" y="292"/>
                      </a:lnTo>
                      <a:lnTo>
                        <a:pt x="150" y="272"/>
                      </a:lnTo>
                      <a:lnTo>
                        <a:pt x="158" y="252"/>
                      </a:lnTo>
                      <a:lnTo>
                        <a:pt x="166" y="234"/>
                      </a:lnTo>
                      <a:lnTo>
                        <a:pt x="172" y="214"/>
                      </a:lnTo>
                      <a:lnTo>
                        <a:pt x="178" y="192"/>
                      </a:lnTo>
                      <a:lnTo>
                        <a:pt x="178" y="168"/>
                      </a:lnTo>
                      <a:lnTo>
                        <a:pt x="178" y="168"/>
                      </a:lnTo>
                      <a:lnTo>
                        <a:pt x="176" y="144"/>
                      </a:lnTo>
                      <a:lnTo>
                        <a:pt x="172" y="124"/>
                      </a:lnTo>
                      <a:lnTo>
                        <a:pt x="166" y="106"/>
                      </a:lnTo>
                      <a:lnTo>
                        <a:pt x="160" y="90"/>
                      </a:lnTo>
                      <a:lnTo>
                        <a:pt x="150" y="76"/>
                      </a:lnTo>
                      <a:lnTo>
                        <a:pt x="140" y="64"/>
                      </a:lnTo>
                      <a:lnTo>
                        <a:pt x="128" y="52"/>
                      </a:lnTo>
                      <a:lnTo>
                        <a:pt x="114" y="40"/>
                      </a:lnTo>
                      <a:lnTo>
                        <a:pt x="114" y="40"/>
                      </a:lnTo>
                      <a:lnTo>
                        <a:pt x="86" y="22"/>
                      </a:lnTo>
                      <a:lnTo>
                        <a:pt x="64" y="8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22" y="4"/>
                      </a:lnTo>
                      <a:lnTo>
                        <a:pt x="16" y="8"/>
                      </a:lnTo>
                      <a:lnTo>
                        <a:pt x="10" y="12"/>
                      </a:lnTo>
                      <a:lnTo>
                        <a:pt x="4" y="18"/>
                      </a:lnTo>
                      <a:lnTo>
                        <a:pt x="2" y="24"/>
                      </a:lnTo>
                      <a:lnTo>
                        <a:pt x="2" y="24"/>
                      </a:lnTo>
                      <a:lnTo>
                        <a:pt x="0" y="64"/>
                      </a:lnTo>
                      <a:lnTo>
                        <a:pt x="0" y="82"/>
                      </a:lnTo>
                      <a:lnTo>
                        <a:pt x="0" y="88"/>
                      </a:lnTo>
                      <a:lnTo>
                        <a:pt x="2" y="88"/>
                      </a:lnTo>
                      <a:lnTo>
                        <a:pt x="2" y="88"/>
                      </a:lnTo>
                      <a:lnTo>
                        <a:pt x="6" y="88"/>
                      </a:lnTo>
                      <a:lnTo>
                        <a:pt x="12" y="88"/>
                      </a:lnTo>
                      <a:lnTo>
                        <a:pt x="32" y="96"/>
                      </a:lnTo>
                      <a:lnTo>
                        <a:pt x="42" y="102"/>
                      </a:lnTo>
                      <a:lnTo>
                        <a:pt x="52" y="110"/>
                      </a:lnTo>
                      <a:lnTo>
                        <a:pt x="60" y="118"/>
                      </a:lnTo>
                      <a:lnTo>
                        <a:pt x="66" y="128"/>
                      </a:lnTo>
                      <a:lnTo>
                        <a:pt x="66" y="128"/>
                      </a:lnTo>
                      <a:lnTo>
                        <a:pt x="68" y="138"/>
                      </a:lnTo>
                      <a:lnTo>
                        <a:pt x="68" y="150"/>
                      </a:lnTo>
                      <a:lnTo>
                        <a:pt x="66" y="164"/>
                      </a:lnTo>
                      <a:lnTo>
                        <a:pt x="62" y="178"/>
                      </a:lnTo>
                      <a:lnTo>
                        <a:pt x="48" y="208"/>
                      </a:lnTo>
                      <a:lnTo>
                        <a:pt x="34" y="240"/>
                      </a:lnTo>
                      <a:lnTo>
                        <a:pt x="34" y="240"/>
                      </a:lnTo>
                      <a:lnTo>
                        <a:pt x="26" y="260"/>
                      </a:lnTo>
                      <a:lnTo>
                        <a:pt x="18" y="282"/>
                      </a:lnTo>
                      <a:lnTo>
                        <a:pt x="10" y="310"/>
                      </a:lnTo>
                      <a:lnTo>
                        <a:pt x="4" y="338"/>
                      </a:lnTo>
                      <a:lnTo>
                        <a:pt x="4" y="368"/>
                      </a:lnTo>
                      <a:lnTo>
                        <a:pt x="4" y="384"/>
                      </a:lnTo>
                      <a:lnTo>
                        <a:pt x="6" y="398"/>
                      </a:lnTo>
                      <a:lnTo>
                        <a:pt x="10" y="414"/>
                      </a:lnTo>
                      <a:lnTo>
                        <a:pt x="16" y="428"/>
                      </a:lnTo>
                      <a:lnTo>
                        <a:pt x="24" y="442"/>
                      </a:lnTo>
                      <a:lnTo>
                        <a:pt x="34" y="456"/>
                      </a:lnTo>
                      <a:lnTo>
                        <a:pt x="34" y="456"/>
                      </a:lnTo>
                      <a:lnTo>
                        <a:pt x="46" y="468"/>
                      </a:lnTo>
                      <a:lnTo>
                        <a:pt x="58" y="480"/>
                      </a:lnTo>
                      <a:lnTo>
                        <a:pt x="82" y="500"/>
                      </a:lnTo>
                      <a:lnTo>
                        <a:pt x="108" y="516"/>
                      </a:lnTo>
                      <a:lnTo>
                        <a:pt x="134" y="532"/>
                      </a:lnTo>
                      <a:lnTo>
                        <a:pt x="158" y="546"/>
                      </a:lnTo>
                      <a:lnTo>
                        <a:pt x="178" y="564"/>
                      </a:lnTo>
                      <a:lnTo>
                        <a:pt x="186" y="574"/>
                      </a:lnTo>
                      <a:lnTo>
                        <a:pt x="192" y="584"/>
                      </a:lnTo>
                      <a:lnTo>
                        <a:pt x="198" y="596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6" y="634"/>
                      </a:lnTo>
                      <a:lnTo>
                        <a:pt x="208" y="660"/>
                      </a:lnTo>
                      <a:lnTo>
                        <a:pt x="206" y="710"/>
                      </a:lnTo>
                      <a:lnTo>
                        <a:pt x="208" y="734"/>
                      </a:lnTo>
                      <a:lnTo>
                        <a:pt x="212" y="754"/>
                      </a:lnTo>
                      <a:lnTo>
                        <a:pt x="216" y="764"/>
                      </a:lnTo>
                      <a:lnTo>
                        <a:pt x="220" y="774"/>
                      </a:lnTo>
                      <a:lnTo>
                        <a:pt x="226" y="784"/>
                      </a:lnTo>
                      <a:lnTo>
                        <a:pt x="234" y="792"/>
                      </a:lnTo>
                      <a:lnTo>
                        <a:pt x="234" y="792"/>
                      </a:lnTo>
                      <a:lnTo>
                        <a:pt x="253" y="808"/>
                      </a:lnTo>
                      <a:lnTo>
                        <a:pt x="271" y="822"/>
                      </a:lnTo>
                      <a:lnTo>
                        <a:pt x="289" y="836"/>
                      </a:lnTo>
                      <a:lnTo>
                        <a:pt x="309" y="846"/>
                      </a:lnTo>
                      <a:lnTo>
                        <a:pt x="327" y="854"/>
                      </a:lnTo>
                      <a:lnTo>
                        <a:pt x="345" y="858"/>
                      </a:lnTo>
                      <a:lnTo>
                        <a:pt x="363" y="860"/>
                      </a:lnTo>
                      <a:lnTo>
                        <a:pt x="379" y="856"/>
                      </a:lnTo>
                      <a:lnTo>
                        <a:pt x="379" y="856"/>
                      </a:lnTo>
                      <a:lnTo>
                        <a:pt x="415" y="842"/>
                      </a:lnTo>
                      <a:lnTo>
                        <a:pt x="449" y="828"/>
                      </a:lnTo>
                      <a:lnTo>
                        <a:pt x="477" y="814"/>
                      </a:lnTo>
                      <a:lnTo>
                        <a:pt x="483" y="810"/>
                      </a:lnTo>
                      <a:lnTo>
                        <a:pt x="483" y="808"/>
                      </a:lnTo>
                      <a:lnTo>
                        <a:pt x="483" y="808"/>
                      </a:lnTo>
                      <a:lnTo>
                        <a:pt x="483" y="808"/>
                      </a:lnTo>
                      <a:lnTo>
                        <a:pt x="473" y="804"/>
                      </a:lnTo>
                      <a:lnTo>
                        <a:pt x="461" y="796"/>
                      </a:lnTo>
                      <a:lnTo>
                        <a:pt x="453" y="788"/>
                      </a:lnTo>
                      <a:lnTo>
                        <a:pt x="447" y="780"/>
                      </a:lnTo>
                      <a:lnTo>
                        <a:pt x="441" y="772"/>
                      </a:lnTo>
                      <a:lnTo>
                        <a:pt x="435" y="760"/>
                      </a:lnTo>
                      <a:lnTo>
                        <a:pt x="435" y="760"/>
                      </a:lnTo>
                      <a:lnTo>
                        <a:pt x="431" y="748"/>
                      </a:lnTo>
                      <a:lnTo>
                        <a:pt x="429" y="736"/>
                      </a:lnTo>
                      <a:lnTo>
                        <a:pt x="427" y="712"/>
                      </a:lnTo>
                      <a:lnTo>
                        <a:pt x="427" y="688"/>
                      </a:lnTo>
                      <a:lnTo>
                        <a:pt x="427" y="688"/>
                      </a:lnTo>
                      <a:close/>
                    </a:path>
                  </a:pathLst>
                </a:custGeom>
                <a:solidFill>
                  <a:srgbClr val="A3AC7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53">
                  <a:extLst>
                    <a:ext uri="{FF2B5EF4-FFF2-40B4-BE49-F238E27FC236}">
                      <a16:creationId xmlns:a16="http://schemas.microsoft.com/office/drawing/2014/main" id="{B54B7A1E-F5DF-47C2-B608-1BDAB7126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4" y="1996"/>
                  <a:ext cx="560" cy="296"/>
                </a:xfrm>
                <a:custGeom>
                  <a:avLst/>
                  <a:gdLst>
                    <a:gd name="T0" fmla="*/ 152 w 560"/>
                    <a:gd name="T1" fmla="*/ 0 h 296"/>
                    <a:gd name="T2" fmla="*/ 130 w 560"/>
                    <a:gd name="T3" fmla="*/ 2 h 296"/>
                    <a:gd name="T4" fmla="*/ 108 w 560"/>
                    <a:gd name="T5" fmla="*/ 8 h 296"/>
                    <a:gd name="T6" fmla="*/ 88 w 560"/>
                    <a:gd name="T7" fmla="*/ 24 h 296"/>
                    <a:gd name="T8" fmla="*/ 72 w 560"/>
                    <a:gd name="T9" fmla="*/ 42 h 296"/>
                    <a:gd name="T10" fmla="*/ 56 w 560"/>
                    <a:gd name="T11" fmla="*/ 64 h 296"/>
                    <a:gd name="T12" fmla="*/ 50 w 560"/>
                    <a:gd name="T13" fmla="*/ 68 h 296"/>
                    <a:gd name="T14" fmla="*/ 32 w 560"/>
                    <a:gd name="T15" fmla="*/ 88 h 296"/>
                    <a:gd name="T16" fmla="*/ 24 w 560"/>
                    <a:gd name="T17" fmla="*/ 102 h 296"/>
                    <a:gd name="T18" fmla="*/ 20 w 560"/>
                    <a:gd name="T19" fmla="*/ 124 h 296"/>
                    <a:gd name="T20" fmla="*/ 16 w 560"/>
                    <a:gd name="T21" fmla="*/ 128 h 296"/>
                    <a:gd name="T22" fmla="*/ 12 w 560"/>
                    <a:gd name="T23" fmla="*/ 128 h 296"/>
                    <a:gd name="T24" fmla="*/ 4 w 560"/>
                    <a:gd name="T25" fmla="*/ 126 h 296"/>
                    <a:gd name="T26" fmla="*/ 2 w 560"/>
                    <a:gd name="T27" fmla="*/ 130 h 296"/>
                    <a:gd name="T28" fmla="*/ 0 w 560"/>
                    <a:gd name="T29" fmla="*/ 136 h 296"/>
                    <a:gd name="T30" fmla="*/ 2 w 560"/>
                    <a:gd name="T31" fmla="*/ 164 h 296"/>
                    <a:gd name="T32" fmla="*/ 20 w 560"/>
                    <a:gd name="T33" fmla="*/ 232 h 296"/>
                    <a:gd name="T34" fmla="*/ 38 w 560"/>
                    <a:gd name="T35" fmla="*/ 270 h 296"/>
                    <a:gd name="T36" fmla="*/ 48 w 560"/>
                    <a:gd name="T37" fmla="*/ 280 h 296"/>
                    <a:gd name="T38" fmla="*/ 60 w 560"/>
                    <a:gd name="T39" fmla="*/ 286 h 296"/>
                    <a:gd name="T40" fmla="*/ 94 w 560"/>
                    <a:gd name="T41" fmla="*/ 294 h 296"/>
                    <a:gd name="T42" fmla="*/ 120 w 560"/>
                    <a:gd name="T43" fmla="*/ 296 h 296"/>
                    <a:gd name="T44" fmla="*/ 136 w 560"/>
                    <a:gd name="T45" fmla="*/ 272 h 296"/>
                    <a:gd name="T46" fmla="*/ 152 w 560"/>
                    <a:gd name="T47" fmla="*/ 258 h 296"/>
                    <a:gd name="T48" fmla="*/ 160 w 560"/>
                    <a:gd name="T49" fmla="*/ 256 h 296"/>
                    <a:gd name="T50" fmla="*/ 168 w 560"/>
                    <a:gd name="T51" fmla="*/ 252 h 296"/>
                    <a:gd name="T52" fmla="*/ 184 w 560"/>
                    <a:gd name="T53" fmla="*/ 248 h 296"/>
                    <a:gd name="T54" fmla="*/ 192 w 560"/>
                    <a:gd name="T55" fmla="*/ 246 h 296"/>
                    <a:gd name="T56" fmla="*/ 204 w 560"/>
                    <a:gd name="T57" fmla="*/ 236 h 296"/>
                    <a:gd name="T58" fmla="*/ 212 w 560"/>
                    <a:gd name="T59" fmla="*/ 230 h 296"/>
                    <a:gd name="T60" fmla="*/ 216 w 560"/>
                    <a:gd name="T61" fmla="*/ 232 h 296"/>
                    <a:gd name="T62" fmla="*/ 236 w 560"/>
                    <a:gd name="T63" fmla="*/ 254 h 296"/>
                    <a:gd name="T64" fmla="*/ 250 w 560"/>
                    <a:gd name="T65" fmla="*/ 262 h 296"/>
                    <a:gd name="T66" fmla="*/ 272 w 560"/>
                    <a:gd name="T67" fmla="*/ 264 h 296"/>
                    <a:gd name="T68" fmla="*/ 284 w 560"/>
                    <a:gd name="T69" fmla="*/ 262 h 296"/>
                    <a:gd name="T70" fmla="*/ 296 w 560"/>
                    <a:gd name="T71" fmla="*/ 254 h 296"/>
                    <a:gd name="T72" fmla="*/ 306 w 560"/>
                    <a:gd name="T73" fmla="*/ 242 h 296"/>
                    <a:gd name="T74" fmla="*/ 312 w 560"/>
                    <a:gd name="T75" fmla="*/ 232 h 296"/>
                    <a:gd name="T76" fmla="*/ 338 w 560"/>
                    <a:gd name="T77" fmla="*/ 216 h 296"/>
                    <a:gd name="T78" fmla="*/ 356 w 560"/>
                    <a:gd name="T79" fmla="*/ 214 h 296"/>
                    <a:gd name="T80" fmla="*/ 360 w 560"/>
                    <a:gd name="T81" fmla="*/ 216 h 296"/>
                    <a:gd name="T82" fmla="*/ 376 w 560"/>
                    <a:gd name="T83" fmla="*/ 230 h 296"/>
                    <a:gd name="T84" fmla="*/ 422 w 560"/>
                    <a:gd name="T85" fmla="*/ 260 h 296"/>
                    <a:gd name="T86" fmla="*/ 448 w 560"/>
                    <a:gd name="T87" fmla="*/ 272 h 296"/>
                    <a:gd name="T88" fmla="*/ 456 w 560"/>
                    <a:gd name="T89" fmla="*/ 272 h 296"/>
                    <a:gd name="T90" fmla="*/ 464 w 560"/>
                    <a:gd name="T91" fmla="*/ 270 h 296"/>
                    <a:gd name="T92" fmla="*/ 514 w 560"/>
                    <a:gd name="T93" fmla="*/ 272 h 296"/>
                    <a:gd name="T94" fmla="*/ 546 w 560"/>
                    <a:gd name="T95" fmla="*/ 266 h 296"/>
                    <a:gd name="T96" fmla="*/ 556 w 560"/>
                    <a:gd name="T97" fmla="*/ 260 h 296"/>
                    <a:gd name="T98" fmla="*/ 560 w 560"/>
                    <a:gd name="T99" fmla="*/ 248 h 296"/>
                    <a:gd name="T100" fmla="*/ 558 w 560"/>
                    <a:gd name="T101" fmla="*/ 240 h 296"/>
                    <a:gd name="T102" fmla="*/ 546 w 560"/>
                    <a:gd name="T103" fmla="*/ 224 h 296"/>
                    <a:gd name="T104" fmla="*/ 516 w 560"/>
                    <a:gd name="T105" fmla="*/ 196 h 296"/>
                    <a:gd name="T106" fmla="*/ 444 w 560"/>
                    <a:gd name="T107" fmla="*/ 148 h 296"/>
                    <a:gd name="T108" fmla="*/ 424 w 560"/>
                    <a:gd name="T109" fmla="*/ 136 h 296"/>
                    <a:gd name="T110" fmla="*/ 436 w 560"/>
                    <a:gd name="T111" fmla="*/ 136 h 296"/>
                    <a:gd name="T112" fmla="*/ 440 w 560"/>
                    <a:gd name="T113" fmla="*/ 130 h 296"/>
                    <a:gd name="T114" fmla="*/ 440 w 560"/>
                    <a:gd name="T115" fmla="*/ 112 h 296"/>
                    <a:gd name="T116" fmla="*/ 434 w 560"/>
                    <a:gd name="T117" fmla="*/ 92 h 296"/>
                    <a:gd name="T118" fmla="*/ 408 w 560"/>
                    <a:gd name="T119" fmla="*/ 48 h 296"/>
                    <a:gd name="T120" fmla="*/ 396 w 560"/>
                    <a:gd name="T121" fmla="*/ 30 h 296"/>
                    <a:gd name="T122" fmla="*/ 376 w 560"/>
                    <a:gd name="T123" fmla="*/ 8 h 296"/>
                    <a:gd name="T124" fmla="*/ 264 w 560"/>
                    <a:gd name="T125" fmla="*/ 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60" h="296">
                      <a:moveTo>
                        <a:pt x="152" y="0"/>
                      </a:moveTo>
                      <a:lnTo>
                        <a:pt x="152" y="0"/>
                      </a:lnTo>
                      <a:lnTo>
                        <a:pt x="146" y="0"/>
                      </a:lnTo>
                      <a:lnTo>
                        <a:pt x="130" y="2"/>
                      </a:lnTo>
                      <a:lnTo>
                        <a:pt x="120" y="4"/>
                      </a:lnTo>
                      <a:lnTo>
                        <a:pt x="108" y="8"/>
                      </a:lnTo>
                      <a:lnTo>
                        <a:pt x="98" y="14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72" y="42"/>
                      </a:lnTo>
                      <a:lnTo>
                        <a:pt x="62" y="54"/>
                      </a:lnTo>
                      <a:lnTo>
                        <a:pt x="56" y="64"/>
                      </a:lnTo>
                      <a:lnTo>
                        <a:pt x="56" y="64"/>
                      </a:lnTo>
                      <a:lnTo>
                        <a:pt x="50" y="68"/>
                      </a:lnTo>
                      <a:lnTo>
                        <a:pt x="42" y="74"/>
                      </a:lnTo>
                      <a:lnTo>
                        <a:pt x="32" y="88"/>
                      </a:lnTo>
                      <a:lnTo>
                        <a:pt x="32" y="88"/>
                      </a:lnTo>
                      <a:lnTo>
                        <a:pt x="24" y="102"/>
                      </a:lnTo>
                      <a:lnTo>
                        <a:pt x="22" y="114"/>
                      </a:lnTo>
                      <a:lnTo>
                        <a:pt x="20" y="124"/>
                      </a:lnTo>
                      <a:lnTo>
                        <a:pt x="16" y="128"/>
                      </a:lnTo>
                      <a:lnTo>
                        <a:pt x="16" y="128"/>
                      </a:lnTo>
                      <a:lnTo>
                        <a:pt x="14" y="128"/>
                      </a:lnTo>
                      <a:lnTo>
                        <a:pt x="12" y="128"/>
                      </a:lnTo>
                      <a:lnTo>
                        <a:pt x="6" y="126"/>
                      </a:lnTo>
                      <a:lnTo>
                        <a:pt x="4" y="126"/>
                      </a:lnTo>
                      <a:lnTo>
                        <a:pt x="2" y="128"/>
                      </a:lnTo>
                      <a:lnTo>
                        <a:pt x="2" y="130"/>
                      </a:ln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0" y="146"/>
                      </a:lnTo>
                      <a:lnTo>
                        <a:pt x="2" y="164"/>
                      </a:lnTo>
                      <a:lnTo>
                        <a:pt x="12" y="208"/>
                      </a:lnTo>
                      <a:lnTo>
                        <a:pt x="20" y="232"/>
                      </a:lnTo>
                      <a:lnTo>
                        <a:pt x="28" y="252"/>
                      </a:lnTo>
                      <a:lnTo>
                        <a:pt x="38" y="270"/>
                      </a:lnTo>
                      <a:lnTo>
                        <a:pt x="42" y="276"/>
                      </a:lnTo>
                      <a:lnTo>
                        <a:pt x="48" y="280"/>
                      </a:lnTo>
                      <a:lnTo>
                        <a:pt x="48" y="280"/>
                      </a:lnTo>
                      <a:lnTo>
                        <a:pt x="60" y="286"/>
                      </a:lnTo>
                      <a:lnTo>
                        <a:pt x="72" y="290"/>
                      </a:lnTo>
                      <a:lnTo>
                        <a:pt x="94" y="294"/>
                      </a:lnTo>
                      <a:lnTo>
                        <a:pt x="112" y="296"/>
                      </a:lnTo>
                      <a:lnTo>
                        <a:pt x="120" y="296"/>
                      </a:lnTo>
                      <a:lnTo>
                        <a:pt x="136" y="272"/>
                      </a:lnTo>
                      <a:lnTo>
                        <a:pt x="136" y="272"/>
                      </a:lnTo>
                      <a:lnTo>
                        <a:pt x="144" y="264"/>
                      </a:lnTo>
                      <a:lnTo>
                        <a:pt x="152" y="258"/>
                      </a:lnTo>
                      <a:lnTo>
                        <a:pt x="160" y="256"/>
                      </a:lnTo>
                      <a:lnTo>
                        <a:pt x="160" y="256"/>
                      </a:lnTo>
                      <a:lnTo>
                        <a:pt x="164" y="254"/>
                      </a:lnTo>
                      <a:lnTo>
                        <a:pt x="168" y="252"/>
                      </a:lnTo>
                      <a:lnTo>
                        <a:pt x="172" y="250"/>
                      </a:lnTo>
                      <a:lnTo>
                        <a:pt x="184" y="248"/>
                      </a:lnTo>
                      <a:lnTo>
                        <a:pt x="184" y="248"/>
                      </a:lnTo>
                      <a:lnTo>
                        <a:pt x="192" y="246"/>
                      </a:lnTo>
                      <a:lnTo>
                        <a:pt x="196" y="244"/>
                      </a:lnTo>
                      <a:lnTo>
                        <a:pt x="204" y="236"/>
                      </a:lnTo>
                      <a:lnTo>
                        <a:pt x="210" y="230"/>
                      </a:lnTo>
                      <a:lnTo>
                        <a:pt x="212" y="230"/>
                      </a:lnTo>
                      <a:lnTo>
                        <a:pt x="216" y="232"/>
                      </a:lnTo>
                      <a:lnTo>
                        <a:pt x="216" y="232"/>
                      </a:lnTo>
                      <a:lnTo>
                        <a:pt x="226" y="242"/>
                      </a:lnTo>
                      <a:lnTo>
                        <a:pt x="236" y="254"/>
                      </a:lnTo>
                      <a:lnTo>
                        <a:pt x="242" y="260"/>
                      </a:lnTo>
                      <a:lnTo>
                        <a:pt x="250" y="262"/>
                      </a:lnTo>
                      <a:lnTo>
                        <a:pt x="260" y="264"/>
                      </a:lnTo>
                      <a:lnTo>
                        <a:pt x="272" y="264"/>
                      </a:lnTo>
                      <a:lnTo>
                        <a:pt x="272" y="264"/>
                      </a:lnTo>
                      <a:lnTo>
                        <a:pt x="284" y="262"/>
                      </a:lnTo>
                      <a:lnTo>
                        <a:pt x="292" y="258"/>
                      </a:lnTo>
                      <a:lnTo>
                        <a:pt x="296" y="254"/>
                      </a:lnTo>
                      <a:lnTo>
                        <a:pt x="302" y="250"/>
                      </a:lnTo>
                      <a:lnTo>
                        <a:pt x="306" y="242"/>
                      </a:lnTo>
                      <a:lnTo>
                        <a:pt x="312" y="232"/>
                      </a:lnTo>
                      <a:lnTo>
                        <a:pt x="312" y="232"/>
                      </a:lnTo>
                      <a:lnTo>
                        <a:pt x="322" y="224"/>
                      </a:lnTo>
                      <a:lnTo>
                        <a:pt x="338" y="216"/>
                      </a:lnTo>
                      <a:lnTo>
                        <a:pt x="352" y="212"/>
                      </a:lnTo>
                      <a:lnTo>
                        <a:pt x="356" y="214"/>
                      </a:lnTo>
                      <a:lnTo>
                        <a:pt x="360" y="216"/>
                      </a:lnTo>
                      <a:lnTo>
                        <a:pt x="360" y="216"/>
                      </a:lnTo>
                      <a:lnTo>
                        <a:pt x="366" y="222"/>
                      </a:lnTo>
                      <a:lnTo>
                        <a:pt x="376" y="230"/>
                      </a:lnTo>
                      <a:lnTo>
                        <a:pt x="406" y="250"/>
                      </a:lnTo>
                      <a:lnTo>
                        <a:pt x="422" y="260"/>
                      </a:lnTo>
                      <a:lnTo>
                        <a:pt x="436" y="268"/>
                      </a:lnTo>
                      <a:lnTo>
                        <a:pt x="448" y="272"/>
                      </a:lnTo>
                      <a:lnTo>
                        <a:pt x="452" y="272"/>
                      </a:lnTo>
                      <a:lnTo>
                        <a:pt x="456" y="272"/>
                      </a:lnTo>
                      <a:lnTo>
                        <a:pt x="456" y="272"/>
                      </a:lnTo>
                      <a:lnTo>
                        <a:pt x="464" y="270"/>
                      </a:lnTo>
                      <a:lnTo>
                        <a:pt x="478" y="272"/>
                      </a:lnTo>
                      <a:lnTo>
                        <a:pt x="514" y="272"/>
                      </a:lnTo>
                      <a:lnTo>
                        <a:pt x="532" y="270"/>
                      </a:lnTo>
                      <a:lnTo>
                        <a:pt x="546" y="266"/>
                      </a:lnTo>
                      <a:lnTo>
                        <a:pt x="552" y="264"/>
                      </a:lnTo>
                      <a:lnTo>
                        <a:pt x="556" y="260"/>
                      </a:lnTo>
                      <a:lnTo>
                        <a:pt x="560" y="254"/>
                      </a:lnTo>
                      <a:lnTo>
                        <a:pt x="560" y="248"/>
                      </a:lnTo>
                      <a:lnTo>
                        <a:pt x="560" y="248"/>
                      </a:lnTo>
                      <a:lnTo>
                        <a:pt x="558" y="240"/>
                      </a:lnTo>
                      <a:lnTo>
                        <a:pt x="554" y="232"/>
                      </a:lnTo>
                      <a:lnTo>
                        <a:pt x="546" y="224"/>
                      </a:lnTo>
                      <a:lnTo>
                        <a:pt x="538" y="214"/>
                      </a:lnTo>
                      <a:lnTo>
                        <a:pt x="516" y="196"/>
                      </a:lnTo>
                      <a:lnTo>
                        <a:pt x="492" y="178"/>
                      </a:lnTo>
                      <a:lnTo>
                        <a:pt x="444" y="148"/>
                      </a:lnTo>
                      <a:lnTo>
                        <a:pt x="424" y="136"/>
                      </a:lnTo>
                      <a:lnTo>
                        <a:pt x="424" y="136"/>
                      </a:lnTo>
                      <a:lnTo>
                        <a:pt x="428" y="136"/>
                      </a:lnTo>
                      <a:lnTo>
                        <a:pt x="436" y="136"/>
                      </a:lnTo>
                      <a:lnTo>
                        <a:pt x="438" y="134"/>
                      </a:lnTo>
                      <a:lnTo>
                        <a:pt x="440" y="130"/>
                      </a:lnTo>
                      <a:lnTo>
                        <a:pt x="442" y="122"/>
                      </a:lnTo>
                      <a:lnTo>
                        <a:pt x="440" y="112"/>
                      </a:lnTo>
                      <a:lnTo>
                        <a:pt x="440" y="112"/>
                      </a:lnTo>
                      <a:lnTo>
                        <a:pt x="434" y="92"/>
                      </a:lnTo>
                      <a:lnTo>
                        <a:pt x="428" y="80"/>
                      </a:lnTo>
                      <a:lnTo>
                        <a:pt x="408" y="48"/>
                      </a:lnTo>
                      <a:lnTo>
                        <a:pt x="408" y="48"/>
                      </a:lnTo>
                      <a:lnTo>
                        <a:pt x="396" y="30"/>
                      </a:lnTo>
                      <a:lnTo>
                        <a:pt x="386" y="16"/>
                      </a:lnTo>
                      <a:lnTo>
                        <a:pt x="376" y="8"/>
                      </a:lnTo>
                      <a:lnTo>
                        <a:pt x="376" y="8"/>
                      </a:lnTo>
                      <a:lnTo>
                        <a:pt x="264" y="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54">
                  <a:extLst>
                    <a:ext uri="{FF2B5EF4-FFF2-40B4-BE49-F238E27FC236}">
                      <a16:creationId xmlns:a16="http://schemas.microsoft.com/office/drawing/2014/main" id="{C7682E3A-C87E-45F4-92BA-CA4EDB10A3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4" y="1980"/>
                  <a:ext cx="78" cy="128"/>
                </a:xfrm>
                <a:custGeom>
                  <a:avLst/>
                  <a:gdLst>
                    <a:gd name="T0" fmla="*/ 78 w 78"/>
                    <a:gd name="T1" fmla="*/ 0 h 128"/>
                    <a:gd name="T2" fmla="*/ 78 w 78"/>
                    <a:gd name="T3" fmla="*/ 0 h 128"/>
                    <a:gd name="T4" fmla="*/ 68 w 78"/>
                    <a:gd name="T5" fmla="*/ 4 h 128"/>
                    <a:gd name="T6" fmla="*/ 46 w 78"/>
                    <a:gd name="T7" fmla="*/ 16 h 128"/>
                    <a:gd name="T8" fmla="*/ 34 w 78"/>
                    <a:gd name="T9" fmla="*/ 24 h 128"/>
                    <a:gd name="T10" fmla="*/ 22 w 78"/>
                    <a:gd name="T11" fmla="*/ 34 h 128"/>
                    <a:gd name="T12" fmla="*/ 12 w 78"/>
                    <a:gd name="T13" fmla="*/ 44 h 128"/>
                    <a:gd name="T14" fmla="*/ 6 w 78"/>
                    <a:gd name="T15" fmla="*/ 56 h 128"/>
                    <a:gd name="T16" fmla="*/ 6 w 78"/>
                    <a:gd name="T17" fmla="*/ 56 h 128"/>
                    <a:gd name="T18" fmla="*/ 2 w 78"/>
                    <a:gd name="T19" fmla="*/ 68 h 128"/>
                    <a:gd name="T20" fmla="*/ 0 w 78"/>
                    <a:gd name="T21" fmla="*/ 80 h 128"/>
                    <a:gd name="T22" fmla="*/ 2 w 78"/>
                    <a:gd name="T23" fmla="*/ 104 h 128"/>
                    <a:gd name="T24" fmla="*/ 4 w 78"/>
                    <a:gd name="T25" fmla="*/ 122 h 128"/>
                    <a:gd name="T26" fmla="*/ 6 w 78"/>
                    <a:gd name="T27" fmla="*/ 128 h 128"/>
                    <a:gd name="T28" fmla="*/ 6 w 78"/>
                    <a:gd name="T29" fmla="*/ 128 h 128"/>
                    <a:gd name="T30" fmla="*/ 40 w 78"/>
                    <a:gd name="T31" fmla="*/ 114 h 128"/>
                    <a:gd name="T32" fmla="*/ 62 w 78"/>
                    <a:gd name="T33" fmla="*/ 104 h 128"/>
                    <a:gd name="T34" fmla="*/ 68 w 78"/>
                    <a:gd name="T35" fmla="*/ 100 h 128"/>
                    <a:gd name="T36" fmla="*/ 70 w 78"/>
                    <a:gd name="T37" fmla="*/ 96 h 128"/>
                    <a:gd name="T38" fmla="*/ 70 w 78"/>
                    <a:gd name="T39" fmla="*/ 96 h 128"/>
                    <a:gd name="T40" fmla="*/ 66 w 78"/>
                    <a:gd name="T41" fmla="*/ 86 h 128"/>
                    <a:gd name="T42" fmla="*/ 64 w 78"/>
                    <a:gd name="T43" fmla="*/ 70 h 128"/>
                    <a:gd name="T44" fmla="*/ 62 w 78"/>
                    <a:gd name="T45" fmla="*/ 50 h 128"/>
                    <a:gd name="T46" fmla="*/ 62 w 78"/>
                    <a:gd name="T47" fmla="*/ 32 h 128"/>
                    <a:gd name="T48" fmla="*/ 62 w 78"/>
                    <a:gd name="T49" fmla="*/ 32 h 128"/>
                    <a:gd name="T50" fmla="*/ 66 w 78"/>
                    <a:gd name="T51" fmla="*/ 18 h 128"/>
                    <a:gd name="T52" fmla="*/ 70 w 78"/>
                    <a:gd name="T53" fmla="*/ 8 h 128"/>
                    <a:gd name="T54" fmla="*/ 78 w 78"/>
                    <a:gd name="T55" fmla="*/ 0 h 128"/>
                    <a:gd name="T56" fmla="*/ 78 w 78"/>
                    <a:gd name="T57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8" h="128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68" y="4"/>
                      </a:lnTo>
                      <a:lnTo>
                        <a:pt x="46" y="16"/>
                      </a:lnTo>
                      <a:lnTo>
                        <a:pt x="34" y="24"/>
                      </a:lnTo>
                      <a:lnTo>
                        <a:pt x="22" y="34"/>
                      </a:lnTo>
                      <a:lnTo>
                        <a:pt x="12" y="44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2" y="68"/>
                      </a:lnTo>
                      <a:lnTo>
                        <a:pt x="0" y="80"/>
                      </a:lnTo>
                      <a:lnTo>
                        <a:pt x="2" y="104"/>
                      </a:lnTo>
                      <a:lnTo>
                        <a:pt x="4" y="122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40" y="114"/>
                      </a:lnTo>
                      <a:lnTo>
                        <a:pt x="62" y="104"/>
                      </a:lnTo>
                      <a:lnTo>
                        <a:pt x="68" y="100"/>
                      </a:lnTo>
                      <a:lnTo>
                        <a:pt x="70" y="96"/>
                      </a:lnTo>
                      <a:lnTo>
                        <a:pt x="70" y="96"/>
                      </a:lnTo>
                      <a:lnTo>
                        <a:pt x="66" y="86"/>
                      </a:lnTo>
                      <a:lnTo>
                        <a:pt x="64" y="70"/>
                      </a:lnTo>
                      <a:lnTo>
                        <a:pt x="62" y="50"/>
                      </a:lnTo>
                      <a:lnTo>
                        <a:pt x="62" y="32"/>
                      </a:lnTo>
                      <a:lnTo>
                        <a:pt x="62" y="32"/>
                      </a:lnTo>
                      <a:lnTo>
                        <a:pt x="66" y="18"/>
                      </a:lnTo>
                      <a:lnTo>
                        <a:pt x="70" y="8"/>
                      </a:lnTo>
                      <a:lnTo>
                        <a:pt x="78" y="0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55">
                  <a:extLst>
                    <a:ext uri="{FF2B5EF4-FFF2-40B4-BE49-F238E27FC236}">
                      <a16:creationId xmlns:a16="http://schemas.microsoft.com/office/drawing/2014/main" id="{00AAF6EF-6E9B-4DB5-8D6F-17749E3FFC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2" y="2196"/>
                  <a:ext cx="170" cy="96"/>
                </a:xfrm>
                <a:custGeom>
                  <a:avLst/>
                  <a:gdLst>
                    <a:gd name="T0" fmla="*/ 120 w 170"/>
                    <a:gd name="T1" fmla="*/ 0 h 96"/>
                    <a:gd name="T2" fmla="*/ 120 w 170"/>
                    <a:gd name="T3" fmla="*/ 0 h 96"/>
                    <a:gd name="T4" fmla="*/ 120 w 170"/>
                    <a:gd name="T5" fmla="*/ 2 h 96"/>
                    <a:gd name="T6" fmla="*/ 118 w 170"/>
                    <a:gd name="T7" fmla="*/ 10 h 96"/>
                    <a:gd name="T8" fmla="*/ 116 w 170"/>
                    <a:gd name="T9" fmla="*/ 14 h 96"/>
                    <a:gd name="T10" fmla="*/ 112 w 170"/>
                    <a:gd name="T11" fmla="*/ 18 h 96"/>
                    <a:gd name="T12" fmla="*/ 106 w 170"/>
                    <a:gd name="T13" fmla="*/ 22 h 96"/>
                    <a:gd name="T14" fmla="*/ 96 w 170"/>
                    <a:gd name="T15" fmla="*/ 24 h 96"/>
                    <a:gd name="T16" fmla="*/ 96 w 170"/>
                    <a:gd name="T17" fmla="*/ 24 h 96"/>
                    <a:gd name="T18" fmla="*/ 80 w 170"/>
                    <a:gd name="T19" fmla="*/ 26 h 96"/>
                    <a:gd name="T20" fmla="*/ 74 w 170"/>
                    <a:gd name="T21" fmla="*/ 26 h 96"/>
                    <a:gd name="T22" fmla="*/ 70 w 170"/>
                    <a:gd name="T23" fmla="*/ 28 h 96"/>
                    <a:gd name="T24" fmla="*/ 64 w 170"/>
                    <a:gd name="T25" fmla="*/ 32 h 96"/>
                    <a:gd name="T26" fmla="*/ 64 w 170"/>
                    <a:gd name="T27" fmla="*/ 32 h 96"/>
                    <a:gd name="T28" fmla="*/ 54 w 170"/>
                    <a:gd name="T29" fmla="*/ 40 h 96"/>
                    <a:gd name="T30" fmla="*/ 42 w 170"/>
                    <a:gd name="T31" fmla="*/ 46 h 96"/>
                    <a:gd name="T32" fmla="*/ 24 w 170"/>
                    <a:gd name="T33" fmla="*/ 56 h 96"/>
                    <a:gd name="T34" fmla="*/ 24 w 170"/>
                    <a:gd name="T35" fmla="*/ 56 h 96"/>
                    <a:gd name="T36" fmla="*/ 22 w 170"/>
                    <a:gd name="T37" fmla="*/ 58 h 96"/>
                    <a:gd name="T38" fmla="*/ 22 w 170"/>
                    <a:gd name="T39" fmla="*/ 62 h 96"/>
                    <a:gd name="T40" fmla="*/ 20 w 170"/>
                    <a:gd name="T41" fmla="*/ 68 h 96"/>
                    <a:gd name="T42" fmla="*/ 16 w 170"/>
                    <a:gd name="T43" fmla="*/ 72 h 96"/>
                    <a:gd name="T44" fmla="*/ 16 w 170"/>
                    <a:gd name="T45" fmla="*/ 72 h 96"/>
                    <a:gd name="T46" fmla="*/ 8 w 170"/>
                    <a:gd name="T47" fmla="*/ 76 h 96"/>
                    <a:gd name="T48" fmla="*/ 2 w 170"/>
                    <a:gd name="T49" fmla="*/ 78 h 96"/>
                    <a:gd name="T50" fmla="*/ 0 w 170"/>
                    <a:gd name="T51" fmla="*/ 80 h 96"/>
                    <a:gd name="T52" fmla="*/ 2 w 170"/>
                    <a:gd name="T53" fmla="*/ 82 h 96"/>
                    <a:gd name="T54" fmla="*/ 16 w 170"/>
                    <a:gd name="T55" fmla="*/ 88 h 96"/>
                    <a:gd name="T56" fmla="*/ 16 w 170"/>
                    <a:gd name="T57" fmla="*/ 88 h 96"/>
                    <a:gd name="T58" fmla="*/ 36 w 170"/>
                    <a:gd name="T59" fmla="*/ 94 h 96"/>
                    <a:gd name="T60" fmla="*/ 54 w 170"/>
                    <a:gd name="T61" fmla="*/ 96 h 96"/>
                    <a:gd name="T62" fmla="*/ 62 w 170"/>
                    <a:gd name="T63" fmla="*/ 96 h 96"/>
                    <a:gd name="T64" fmla="*/ 68 w 170"/>
                    <a:gd name="T65" fmla="*/ 94 h 96"/>
                    <a:gd name="T66" fmla="*/ 74 w 170"/>
                    <a:gd name="T67" fmla="*/ 92 h 96"/>
                    <a:gd name="T68" fmla="*/ 80 w 170"/>
                    <a:gd name="T69" fmla="*/ 88 h 96"/>
                    <a:gd name="T70" fmla="*/ 80 w 170"/>
                    <a:gd name="T71" fmla="*/ 88 h 96"/>
                    <a:gd name="T72" fmla="*/ 88 w 170"/>
                    <a:gd name="T73" fmla="*/ 82 h 96"/>
                    <a:gd name="T74" fmla="*/ 96 w 170"/>
                    <a:gd name="T75" fmla="*/ 78 h 96"/>
                    <a:gd name="T76" fmla="*/ 112 w 170"/>
                    <a:gd name="T77" fmla="*/ 72 h 96"/>
                    <a:gd name="T78" fmla="*/ 112 w 170"/>
                    <a:gd name="T79" fmla="*/ 72 h 96"/>
                    <a:gd name="T80" fmla="*/ 128 w 170"/>
                    <a:gd name="T81" fmla="*/ 66 h 96"/>
                    <a:gd name="T82" fmla="*/ 136 w 170"/>
                    <a:gd name="T83" fmla="*/ 62 h 96"/>
                    <a:gd name="T84" fmla="*/ 144 w 170"/>
                    <a:gd name="T85" fmla="*/ 56 h 96"/>
                    <a:gd name="T86" fmla="*/ 144 w 170"/>
                    <a:gd name="T87" fmla="*/ 56 h 96"/>
                    <a:gd name="T88" fmla="*/ 154 w 170"/>
                    <a:gd name="T89" fmla="*/ 48 h 96"/>
                    <a:gd name="T90" fmla="*/ 164 w 170"/>
                    <a:gd name="T91" fmla="*/ 44 h 96"/>
                    <a:gd name="T92" fmla="*/ 170 w 170"/>
                    <a:gd name="T93" fmla="*/ 42 h 96"/>
                    <a:gd name="T94" fmla="*/ 170 w 170"/>
                    <a:gd name="T95" fmla="*/ 42 h 96"/>
                    <a:gd name="T96" fmla="*/ 168 w 170"/>
                    <a:gd name="T97" fmla="*/ 40 h 96"/>
                    <a:gd name="T98" fmla="*/ 168 w 170"/>
                    <a:gd name="T99" fmla="*/ 40 h 96"/>
                    <a:gd name="T100" fmla="*/ 152 w 170"/>
                    <a:gd name="T101" fmla="*/ 34 h 96"/>
                    <a:gd name="T102" fmla="*/ 146 w 170"/>
                    <a:gd name="T103" fmla="*/ 30 h 96"/>
                    <a:gd name="T104" fmla="*/ 144 w 170"/>
                    <a:gd name="T105" fmla="*/ 26 h 96"/>
                    <a:gd name="T106" fmla="*/ 144 w 170"/>
                    <a:gd name="T107" fmla="*/ 24 h 96"/>
                    <a:gd name="T108" fmla="*/ 144 w 170"/>
                    <a:gd name="T109" fmla="*/ 24 h 96"/>
                    <a:gd name="T110" fmla="*/ 144 w 170"/>
                    <a:gd name="T111" fmla="*/ 16 h 96"/>
                    <a:gd name="T112" fmla="*/ 140 w 170"/>
                    <a:gd name="T113" fmla="*/ 8 h 96"/>
                    <a:gd name="T114" fmla="*/ 136 w 170"/>
                    <a:gd name="T115" fmla="*/ 0 h 96"/>
                    <a:gd name="T116" fmla="*/ 120 w 170"/>
                    <a:gd name="T11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70" h="96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120" y="2"/>
                      </a:lnTo>
                      <a:lnTo>
                        <a:pt x="118" y="10"/>
                      </a:lnTo>
                      <a:lnTo>
                        <a:pt x="116" y="14"/>
                      </a:lnTo>
                      <a:lnTo>
                        <a:pt x="112" y="18"/>
                      </a:lnTo>
                      <a:lnTo>
                        <a:pt x="106" y="22"/>
                      </a:lnTo>
                      <a:lnTo>
                        <a:pt x="96" y="24"/>
                      </a:lnTo>
                      <a:lnTo>
                        <a:pt x="96" y="24"/>
                      </a:lnTo>
                      <a:lnTo>
                        <a:pt x="80" y="26"/>
                      </a:lnTo>
                      <a:lnTo>
                        <a:pt x="74" y="26"/>
                      </a:lnTo>
                      <a:lnTo>
                        <a:pt x="70" y="28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54" y="40"/>
                      </a:lnTo>
                      <a:lnTo>
                        <a:pt x="42" y="46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22" y="58"/>
                      </a:lnTo>
                      <a:lnTo>
                        <a:pt x="22" y="62"/>
                      </a:lnTo>
                      <a:lnTo>
                        <a:pt x="20" y="68"/>
                      </a:lnTo>
                      <a:lnTo>
                        <a:pt x="16" y="72"/>
                      </a:lnTo>
                      <a:lnTo>
                        <a:pt x="16" y="72"/>
                      </a:lnTo>
                      <a:lnTo>
                        <a:pt x="8" y="76"/>
                      </a:lnTo>
                      <a:lnTo>
                        <a:pt x="2" y="78"/>
                      </a:lnTo>
                      <a:lnTo>
                        <a:pt x="0" y="80"/>
                      </a:lnTo>
                      <a:lnTo>
                        <a:pt x="2" y="82"/>
                      </a:lnTo>
                      <a:lnTo>
                        <a:pt x="16" y="88"/>
                      </a:lnTo>
                      <a:lnTo>
                        <a:pt x="16" y="88"/>
                      </a:lnTo>
                      <a:lnTo>
                        <a:pt x="36" y="94"/>
                      </a:lnTo>
                      <a:lnTo>
                        <a:pt x="54" y="96"/>
                      </a:lnTo>
                      <a:lnTo>
                        <a:pt x="62" y="96"/>
                      </a:lnTo>
                      <a:lnTo>
                        <a:pt x="68" y="94"/>
                      </a:lnTo>
                      <a:lnTo>
                        <a:pt x="74" y="92"/>
                      </a:lnTo>
                      <a:lnTo>
                        <a:pt x="80" y="88"/>
                      </a:lnTo>
                      <a:lnTo>
                        <a:pt x="80" y="88"/>
                      </a:lnTo>
                      <a:lnTo>
                        <a:pt x="88" y="82"/>
                      </a:lnTo>
                      <a:lnTo>
                        <a:pt x="96" y="78"/>
                      </a:lnTo>
                      <a:lnTo>
                        <a:pt x="112" y="72"/>
                      </a:lnTo>
                      <a:lnTo>
                        <a:pt x="112" y="72"/>
                      </a:lnTo>
                      <a:lnTo>
                        <a:pt x="128" y="66"/>
                      </a:lnTo>
                      <a:lnTo>
                        <a:pt x="136" y="62"/>
                      </a:lnTo>
                      <a:lnTo>
                        <a:pt x="144" y="56"/>
                      </a:lnTo>
                      <a:lnTo>
                        <a:pt x="144" y="56"/>
                      </a:lnTo>
                      <a:lnTo>
                        <a:pt x="154" y="48"/>
                      </a:lnTo>
                      <a:lnTo>
                        <a:pt x="164" y="44"/>
                      </a:lnTo>
                      <a:lnTo>
                        <a:pt x="170" y="42"/>
                      </a:lnTo>
                      <a:lnTo>
                        <a:pt x="170" y="42"/>
                      </a:lnTo>
                      <a:lnTo>
                        <a:pt x="168" y="40"/>
                      </a:lnTo>
                      <a:lnTo>
                        <a:pt x="168" y="40"/>
                      </a:lnTo>
                      <a:lnTo>
                        <a:pt x="152" y="34"/>
                      </a:lnTo>
                      <a:lnTo>
                        <a:pt x="146" y="30"/>
                      </a:lnTo>
                      <a:lnTo>
                        <a:pt x="144" y="26"/>
                      </a:lnTo>
                      <a:lnTo>
                        <a:pt x="144" y="24"/>
                      </a:lnTo>
                      <a:lnTo>
                        <a:pt x="144" y="24"/>
                      </a:lnTo>
                      <a:lnTo>
                        <a:pt x="144" y="16"/>
                      </a:lnTo>
                      <a:lnTo>
                        <a:pt x="140" y="8"/>
                      </a:lnTo>
                      <a:lnTo>
                        <a:pt x="136" y="0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56">
                  <a:extLst>
                    <a:ext uri="{FF2B5EF4-FFF2-40B4-BE49-F238E27FC236}">
                      <a16:creationId xmlns:a16="http://schemas.microsoft.com/office/drawing/2014/main" id="{12D86661-77B4-490B-9B5D-67C62BE6E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1" y="1404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57">
                  <a:extLst>
                    <a:ext uri="{FF2B5EF4-FFF2-40B4-BE49-F238E27FC236}">
                      <a16:creationId xmlns:a16="http://schemas.microsoft.com/office/drawing/2014/main" id="{836DC4C3-8F0B-479C-B679-41864DF8D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1420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58">
                  <a:extLst>
                    <a:ext uri="{FF2B5EF4-FFF2-40B4-BE49-F238E27FC236}">
                      <a16:creationId xmlns:a16="http://schemas.microsoft.com/office/drawing/2014/main" id="{2288F847-2BFA-48D4-99AB-DE326015C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5" y="1428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59">
                  <a:extLst>
                    <a:ext uri="{FF2B5EF4-FFF2-40B4-BE49-F238E27FC236}">
                      <a16:creationId xmlns:a16="http://schemas.microsoft.com/office/drawing/2014/main" id="{39D38E09-C1D1-4A10-9A49-09860A40DD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6" y="939"/>
                  <a:ext cx="472" cy="288"/>
                </a:xfrm>
                <a:custGeom>
                  <a:avLst/>
                  <a:gdLst>
                    <a:gd name="T0" fmla="*/ 138 w 472"/>
                    <a:gd name="T1" fmla="*/ 0 h 288"/>
                    <a:gd name="T2" fmla="*/ 124 w 472"/>
                    <a:gd name="T3" fmla="*/ 10 h 288"/>
                    <a:gd name="T4" fmla="*/ 102 w 472"/>
                    <a:gd name="T5" fmla="*/ 42 h 288"/>
                    <a:gd name="T6" fmla="*/ 98 w 472"/>
                    <a:gd name="T7" fmla="*/ 48 h 288"/>
                    <a:gd name="T8" fmla="*/ 62 w 472"/>
                    <a:gd name="T9" fmla="*/ 76 h 288"/>
                    <a:gd name="T10" fmla="*/ 34 w 472"/>
                    <a:gd name="T11" fmla="*/ 104 h 288"/>
                    <a:gd name="T12" fmla="*/ 10 w 472"/>
                    <a:gd name="T13" fmla="*/ 136 h 288"/>
                    <a:gd name="T14" fmla="*/ 4 w 472"/>
                    <a:gd name="T15" fmla="*/ 152 h 288"/>
                    <a:gd name="T16" fmla="*/ 0 w 472"/>
                    <a:gd name="T17" fmla="*/ 184 h 288"/>
                    <a:gd name="T18" fmla="*/ 10 w 472"/>
                    <a:gd name="T19" fmla="*/ 214 h 288"/>
                    <a:gd name="T20" fmla="*/ 34 w 472"/>
                    <a:gd name="T21" fmla="*/ 238 h 288"/>
                    <a:gd name="T22" fmla="*/ 50 w 472"/>
                    <a:gd name="T23" fmla="*/ 248 h 288"/>
                    <a:gd name="T24" fmla="*/ 124 w 472"/>
                    <a:gd name="T25" fmla="*/ 276 h 288"/>
                    <a:gd name="T26" fmla="*/ 162 w 472"/>
                    <a:gd name="T27" fmla="*/ 288 h 288"/>
                    <a:gd name="T28" fmla="*/ 132 w 472"/>
                    <a:gd name="T29" fmla="*/ 264 h 288"/>
                    <a:gd name="T30" fmla="*/ 114 w 472"/>
                    <a:gd name="T31" fmla="*/ 240 h 288"/>
                    <a:gd name="T32" fmla="*/ 106 w 472"/>
                    <a:gd name="T33" fmla="*/ 218 h 288"/>
                    <a:gd name="T34" fmla="*/ 106 w 472"/>
                    <a:gd name="T35" fmla="*/ 196 h 288"/>
                    <a:gd name="T36" fmla="*/ 118 w 472"/>
                    <a:gd name="T37" fmla="*/ 172 h 288"/>
                    <a:gd name="T38" fmla="*/ 130 w 472"/>
                    <a:gd name="T39" fmla="*/ 160 h 288"/>
                    <a:gd name="T40" fmla="*/ 156 w 472"/>
                    <a:gd name="T41" fmla="*/ 140 h 288"/>
                    <a:gd name="T42" fmla="*/ 182 w 472"/>
                    <a:gd name="T43" fmla="*/ 128 h 288"/>
                    <a:gd name="T44" fmla="*/ 204 w 472"/>
                    <a:gd name="T45" fmla="*/ 120 h 288"/>
                    <a:gd name="T46" fmla="*/ 242 w 472"/>
                    <a:gd name="T47" fmla="*/ 120 h 288"/>
                    <a:gd name="T48" fmla="*/ 266 w 472"/>
                    <a:gd name="T49" fmla="*/ 128 h 288"/>
                    <a:gd name="T50" fmla="*/ 314 w 472"/>
                    <a:gd name="T51" fmla="*/ 184 h 288"/>
                    <a:gd name="T52" fmla="*/ 430 w 472"/>
                    <a:gd name="T53" fmla="*/ 118 h 288"/>
                    <a:gd name="T54" fmla="*/ 458 w 472"/>
                    <a:gd name="T55" fmla="*/ 96 h 288"/>
                    <a:gd name="T56" fmla="*/ 466 w 472"/>
                    <a:gd name="T57" fmla="*/ 84 h 288"/>
                    <a:gd name="T58" fmla="*/ 472 w 472"/>
                    <a:gd name="T59" fmla="*/ 70 h 288"/>
                    <a:gd name="T60" fmla="*/ 466 w 472"/>
                    <a:gd name="T61" fmla="*/ 56 h 288"/>
                    <a:gd name="T62" fmla="*/ 450 w 472"/>
                    <a:gd name="T63" fmla="*/ 42 h 288"/>
                    <a:gd name="T64" fmla="*/ 424 w 472"/>
                    <a:gd name="T65" fmla="*/ 24 h 288"/>
                    <a:gd name="T66" fmla="*/ 392 w 472"/>
                    <a:gd name="T67" fmla="*/ 12 h 288"/>
                    <a:gd name="T68" fmla="*/ 368 w 472"/>
                    <a:gd name="T69" fmla="*/ 12 h 288"/>
                    <a:gd name="T70" fmla="*/ 362 w 472"/>
                    <a:gd name="T71" fmla="*/ 16 h 288"/>
                    <a:gd name="T72" fmla="*/ 306 w 472"/>
                    <a:gd name="T73" fmla="*/ 48 h 288"/>
                    <a:gd name="T74" fmla="*/ 260 w 472"/>
                    <a:gd name="T75" fmla="*/ 32 h 288"/>
                    <a:gd name="T76" fmla="*/ 242 w 472"/>
                    <a:gd name="T77" fmla="*/ 24 h 288"/>
                    <a:gd name="T78" fmla="*/ 190 w 472"/>
                    <a:gd name="T79" fmla="*/ 6 h 288"/>
                    <a:gd name="T80" fmla="*/ 148 w 472"/>
                    <a:gd name="T81" fmla="*/ 0 h 288"/>
                    <a:gd name="T82" fmla="*/ 138 w 472"/>
                    <a:gd name="T8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2" h="288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0" y="4"/>
                      </a:lnTo>
                      <a:lnTo>
                        <a:pt x="124" y="10"/>
                      </a:lnTo>
                      <a:lnTo>
                        <a:pt x="110" y="26"/>
                      </a:lnTo>
                      <a:lnTo>
                        <a:pt x="102" y="42"/>
                      </a:lnTo>
                      <a:lnTo>
                        <a:pt x="98" y="48"/>
                      </a:lnTo>
                      <a:lnTo>
                        <a:pt x="98" y="48"/>
                      </a:lnTo>
                      <a:lnTo>
                        <a:pt x="88" y="56"/>
                      </a:lnTo>
                      <a:lnTo>
                        <a:pt x="62" y="76"/>
                      </a:lnTo>
                      <a:lnTo>
                        <a:pt x="48" y="88"/>
                      </a:lnTo>
                      <a:lnTo>
                        <a:pt x="34" y="104"/>
                      </a:lnTo>
                      <a:lnTo>
                        <a:pt x="20" y="120"/>
                      </a:lnTo>
                      <a:lnTo>
                        <a:pt x="10" y="136"/>
                      </a:lnTo>
                      <a:lnTo>
                        <a:pt x="10" y="136"/>
                      </a:lnTo>
                      <a:lnTo>
                        <a:pt x="4" y="152"/>
                      </a:lnTo>
                      <a:lnTo>
                        <a:pt x="0" y="168"/>
                      </a:lnTo>
                      <a:lnTo>
                        <a:pt x="0" y="184"/>
                      </a:lnTo>
                      <a:lnTo>
                        <a:pt x="4" y="200"/>
                      </a:lnTo>
                      <a:lnTo>
                        <a:pt x="10" y="214"/>
                      </a:lnTo>
                      <a:lnTo>
                        <a:pt x="20" y="226"/>
                      </a:lnTo>
                      <a:lnTo>
                        <a:pt x="34" y="238"/>
                      </a:lnTo>
                      <a:lnTo>
                        <a:pt x="50" y="248"/>
                      </a:lnTo>
                      <a:lnTo>
                        <a:pt x="50" y="248"/>
                      </a:lnTo>
                      <a:lnTo>
                        <a:pt x="88" y="264"/>
                      </a:lnTo>
                      <a:lnTo>
                        <a:pt x="124" y="276"/>
                      </a:lnTo>
                      <a:lnTo>
                        <a:pt x="162" y="288"/>
                      </a:lnTo>
                      <a:lnTo>
                        <a:pt x="162" y="288"/>
                      </a:lnTo>
                      <a:lnTo>
                        <a:pt x="146" y="278"/>
                      </a:lnTo>
                      <a:lnTo>
                        <a:pt x="132" y="264"/>
                      </a:lnTo>
                      <a:lnTo>
                        <a:pt x="120" y="248"/>
                      </a:lnTo>
                      <a:lnTo>
                        <a:pt x="114" y="240"/>
                      </a:lnTo>
                      <a:lnTo>
                        <a:pt x="108" y="230"/>
                      </a:lnTo>
                      <a:lnTo>
                        <a:pt x="106" y="218"/>
                      </a:lnTo>
                      <a:lnTo>
                        <a:pt x="104" y="208"/>
                      </a:lnTo>
                      <a:lnTo>
                        <a:pt x="106" y="196"/>
                      </a:lnTo>
                      <a:lnTo>
                        <a:pt x="110" y="184"/>
                      </a:lnTo>
                      <a:lnTo>
                        <a:pt x="118" y="172"/>
                      </a:lnTo>
                      <a:lnTo>
                        <a:pt x="130" y="160"/>
                      </a:lnTo>
                      <a:lnTo>
                        <a:pt x="130" y="160"/>
                      </a:lnTo>
                      <a:lnTo>
                        <a:pt x="144" y="148"/>
                      </a:lnTo>
                      <a:lnTo>
                        <a:pt x="156" y="140"/>
                      </a:lnTo>
                      <a:lnTo>
                        <a:pt x="170" y="132"/>
                      </a:lnTo>
                      <a:lnTo>
                        <a:pt x="182" y="128"/>
                      </a:lnTo>
                      <a:lnTo>
                        <a:pt x="194" y="124"/>
                      </a:lnTo>
                      <a:lnTo>
                        <a:pt x="204" y="120"/>
                      </a:lnTo>
                      <a:lnTo>
                        <a:pt x="226" y="120"/>
                      </a:lnTo>
                      <a:lnTo>
                        <a:pt x="242" y="120"/>
                      </a:lnTo>
                      <a:lnTo>
                        <a:pt x="254" y="124"/>
                      </a:lnTo>
                      <a:lnTo>
                        <a:pt x="266" y="128"/>
                      </a:lnTo>
                      <a:lnTo>
                        <a:pt x="314" y="184"/>
                      </a:lnTo>
                      <a:lnTo>
                        <a:pt x="314" y="184"/>
                      </a:lnTo>
                      <a:lnTo>
                        <a:pt x="380" y="146"/>
                      </a:lnTo>
                      <a:lnTo>
                        <a:pt x="430" y="118"/>
                      </a:lnTo>
                      <a:lnTo>
                        <a:pt x="448" y="104"/>
                      </a:lnTo>
                      <a:lnTo>
                        <a:pt x="458" y="96"/>
                      </a:lnTo>
                      <a:lnTo>
                        <a:pt x="458" y="96"/>
                      </a:lnTo>
                      <a:lnTo>
                        <a:pt x="466" y="84"/>
                      </a:lnTo>
                      <a:lnTo>
                        <a:pt x="472" y="74"/>
                      </a:lnTo>
                      <a:lnTo>
                        <a:pt x="472" y="70"/>
                      </a:lnTo>
                      <a:lnTo>
                        <a:pt x="472" y="66"/>
                      </a:lnTo>
                      <a:lnTo>
                        <a:pt x="466" y="56"/>
                      </a:lnTo>
                      <a:lnTo>
                        <a:pt x="466" y="56"/>
                      </a:lnTo>
                      <a:lnTo>
                        <a:pt x="450" y="42"/>
                      </a:lnTo>
                      <a:lnTo>
                        <a:pt x="438" y="32"/>
                      </a:lnTo>
                      <a:lnTo>
                        <a:pt x="424" y="24"/>
                      </a:lnTo>
                      <a:lnTo>
                        <a:pt x="408" y="16"/>
                      </a:lnTo>
                      <a:lnTo>
                        <a:pt x="392" y="12"/>
                      </a:lnTo>
                      <a:lnTo>
                        <a:pt x="376" y="12"/>
                      </a:lnTo>
                      <a:lnTo>
                        <a:pt x="368" y="12"/>
                      </a:lnTo>
                      <a:lnTo>
                        <a:pt x="362" y="16"/>
                      </a:lnTo>
                      <a:lnTo>
                        <a:pt x="362" y="16"/>
                      </a:lnTo>
                      <a:lnTo>
                        <a:pt x="306" y="48"/>
                      </a:lnTo>
                      <a:lnTo>
                        <a:pt x="306" y="48"/>
                      </a:lnTo>
                      <a:lnTo>
                        <a:pt x="282" y="40"/>
                      </a:lnTo>
                      <a:lnTo>
                        <a:pt x="260" y="32"/>
                      </a:lnTo>
                      <a:lnTo>
                        <a:pt x="242" y="24"/>
                      </a:lnTo>
                      <a:lnTo>
                        <a:pt x="242" y="24"/>
                      </a:lnTo>
                      <a:lnTo>
                        <a:pt x="220" y="14"/>
                      </a:lnTo>
                      <a:lnTo>
                        <a:pt x="190" y="6"/>
                      </a:lnTo>
                      <a:lnTo>
                        <a:pt x="160" y="0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60">
                  <a:extLst>
                    <a:ext uri="{FF2B5EF4-FFF2-40B4-BE49-F238E27FC236}">
                      <a16:creationId xmlns:a16="http://schemas.microsoft.com/office/drawing/2014/main" id="{AA3B7386-F488-489D-A782-5DE91CC8A8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5" y="3325"/>
                  <a:ext cx="243" cy="260"/>
                </a:xfrm>
                <a:custGeom>
                  <a:avLst/>
                  <a:gdLst>
                    <a:gd name="T0" fmla="*/ 187 w 243"/>
                    <a:gd name="T1" fmla="*/ 88 h 260"/>
                    <a:gd name="T2" fmla="*/ 185 w 243"/>
                    <a:gd name="T3" fmla="*/ 40 h 260"/>
                    <a:gd name="T4" fmla="*/ 189 w 243"/>
                    <a:gd name="T5" fmla="*/ 12 h 260"/>
                    <a:gd name="T6" fmla="*/ 195 w 243"/>
                    <a:gd name="T7" fmla="*/ 2 h 260"/>
                    <a:gd name="T8" fmla="*/ 203 w 243"/>
                    <a:gd name="T9" fmla="*/ 0 h 260"/>
                    <a:gd name="T10" fmla="*/ 207 w 243"/>
                    <a:gd name="T11" fmla="*/ 2 h 260"/>
                    <a:gd name="T12" fmla="*/ 219 w 243"/>
                    <a:gd name="T13" fmla="*/ 10 h 260"/>
                    <a:gd name="T14" fmla="*/ 225 w 243"/>
                    <a:gd name="T15" fmla="*/ 32 h 260"/>
                    <a:gd name="T16" fmla="*/ 227 w 243"/>
                    <a:gd name="T17" fmla="*/ 64 h 260"/>
                    <a:gd name="T18" fmla="*/ 235 w 243"/>
                    <a:gd name="T19" fmla="*/ 82 h 260"/>
                    <a:gd name="T20" fmla="*/ 243 w 243"/>
                    <a:gd name="T21" fmla="*/ 110 h 260"/>
                    <a:gd name="T22" fmla="*/ 243 w 243"/>
                    <a:gd name="T23" fmla="*/ 120 h 260"/>
                    <a:gd name="T24" fmla="*/ 237 w 243"/>
                    <a:gd name="T25" fmla="*/ 200 h 260"/>
                    <a:gd name="T26" fmla="*/ 235 w 243"/>
                    <a:gd name="T27" fmla="*/ 216 h 260"/>
                    <a:gd name="T28" fmla="*/ 227 w 243"/>
                    <a:gd name="T29" fmla="*/ 232 h 260"/>
                    <a:gd name="T30" fmla="*/ 215 w 243"/>
                    <a:gd name="T31" fmla="*/ 240 h 260"/>
                    <a:gd name="T32" fmla="*/ 211 w 243"/>
                    <a:gd name="T33" fmla="*/ 240 h 260"/>
                    <a:gd name="T34" fmla="*/ 155 w 243"/>
                    <a:gd name="T35" fmla="*/ 240 h 260"/>
                    <a:gd name="T36" fmla="*/ 106 w 243"/>
                    <a:gd name="T37" fmla="*/ 240 h 260"/>
                    <a:gd name="T38" fmla="*/ 109 w 243"/>
                    <a:gd name="T39" fmla="*/ 242 h 260"/>
                    <a:gd name="T40" fmla="*/ 102 w 243"/>
                    <a:gd name="T41" fmla="*/ 248 h 260"/>
                    <a:gd name="T42" fmla="*/ 82 w 243"/>
                    <a:gd name="T43" fmla="*/ 256 h 260"/>
                    <a:gd name="T44" fmla="*/ 50 w 243"/>
                    <a:gd name="T45" fmla="*/ 260 h 260"/>
                    <a:gd name="T46" fmla="*/ 22 w 243"/>
                    <a:gd name="T47" fmla="*/ 256 h 260"/>
                    <a:gd name="T48" fmla="*/ 2 w 243"/>
                    <a:gd name="T49" fmla="*/ 246 h 260"/>
                    <a:gd name="T50" fmla="*/ 0 w 243"/>
                    <a:gd name="T51" fmla="*/ 238 h 260"/>
                    <a:gd name="T52" fmla="*/ 2 w 243"/>
                    <a:gd name="T53" fmla="*/ 232 h 260"/>
                    <a:gd name="T54" fmla="*/ 10 w 243"/>
                    <a:gd name="T55" fmla="*/ 226 h 260"/>
                    <a:gd name="T56" fmla="*/ 32 w 243"/>
                    <a:gd name="T57" fmla="*/ 222 h 260"/>
                    <a:gd name="T58" fmla="*/ 66 w 243"/>
                    <a:gd name="T59" fmla="*/ 222 h 260"/>
                    <a:gd name="T60" fmla="*/ 211 w 243"/>
                    <a:gd name="T61" fmla="*/ 216 h 260"/>
                    <a:gd name="T62" fmla="*/ 211 w 243"/>
                    <a:gd name="T63" fmla="*/ 104 h 260"/>
                    <a:gd name="T64" fmla="*/ 189 w 243"/>
                    <a:gd name="T65" fmla="*/ 94 h 260"/>
                    <a:gd name="T66" fmla="*/ 187 w 243"/>
                    <a:gd name="T67" fmla="*/ 88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3" h="260">
                      <a:moveTo>
                        <a:pt x="187" y="88"/>
                      </a:moveTo>
                      <a:lnTo>
                        <a:pt x="187" y="88"/>
                      </a:lnTo>
                      <a:lnTo>
                        <a:pt x="187" y="72"/>
                      </a:lnTo>
                      <a:lnTo>
                        <a:pt x="185" y="40"/>
                      </a:lnTo>
                      <a:lnTo>
                        <a:pt x="187" y="26"/>
                      </a:lnTo>
                      <a:lnTo>
                        <a:pt x="189" y="12"/>
                      </a:lnTo>
                      <a:lnTo>
                        <a:pt x="191" y="6"/>
                      </a:lnTo>
                      <a:lnTo>
                        <a:pt x="195" y="2"/>
                      </a:lnTo>
                      <a:lnTo>
                        <a:pt x="199" y="0"/>
                      </a:lnTo>
                      <a:lnTo>
                        <a:pt x="203" y="0"/>
                      </a:lnTo>
                      <a:lnTo>
                        <a:pt x="203" y="0"/>
                      </a:lnTo>
                      <a:lnTo>
                        <a:pt x="207" y="2"/>
                      </a:lnTo>
                      <a:lnTo>
                        <a:pt x="213" y="4"/>
                      </a:lnTo>
                      <a:lnTo>
                        <a:pt x="219" y="10"/>
                      </a:lnTo>
                      <a:lnTo>
                        <a:pt x="223" y="22"/>
                      </a:lnTo>
                      <a:lnTo>
                        <a:pt x="225" y="32"/>
                      </a:lnTo>
                      <a:lnTo>
                        <a:pt x="227" y="54"/>
                      </a:lnTo>
                      <a:lnTo>
                        <a:pt x="227" y="64"/>
                      </a:lnTo>
                      <a:lnTo>
                        <a:pt x="227" y="64"/>
                      </a:lnTo>
                      <a:lnTo>
                        <a:pt x="235" y="82"/>
                      </a:lnTo>
                      <a:lnTo>
                        <a:pt x="241" y="100"/>
                      </a:lnTo>
                      <a:lnTo>
                        <a:pt x="243" y="110"/>
                      </a:lnTo>
                      <a:lnTo>
                        <a:pt x="243" y="120"/>
                      </a:lnTo>
                      <a:lnTo>
                        <a:pt x="243" y="120"/>
                      </a:lnTo>
                      <a:lnTo>
                        <a:pt x="241" y="174"/>
                      </a:lnTo>
                      <a:lnTo>
                        <a:pt x="237" y="200"/>
                      </a:lnTo>
                      <a:lnTo>
                        <a:pt x="235" y="216"/>
                      </a:lnTo>
                      <a:lnTo>
                        <a:pt x="235" y="216"/>
                      </a:lnTo>
                      <a:lnTo>
                        <a:pt x="231" y="224"/>
                      </a:lnTo>
                      <a:lnTo>
                        <a:pt x="227" y="232"/>
                      </a:lnTo>
                      <a:lnTo>
                        <a:pt x="219" y="238"/>
                      </a:lnTo>
                      <a:lnTo>
                        <a:pt x="215" y="240"/>
                      </a:lnTo>
                      <a:lnTo>
                        <a:pt x="211" y="240"/>
                      </a:lnTo>
                      <a:lnTo>
                        <a:pt x="211" y="240"/>
                      </a:lnTo>
                      <a:lnTo>
                        <a:pt x="189" y="240"/>
                      </a:lnTo>
                      <a:lnTo>
                        <a:pt x="155" y="240"/>
                      </a:lnTo>
                      <a:lnTo>
                        <a:pt x="106" y="240"/>
                      </a:lnTo>
                      <a:lnTo>
                        <a:pt x="106" y="240"/>
                      </a:lnTo>
                      <a:lnTo>
                        <a:pt x="109" y="240"/>
                      </a:lnTo>
                      <a:lnTo>
                        <a:pt x="109" y="242"/>
                      </a:lnTo>
                      <a:lnTo>
                        <a:pt x="111" y="242"/>
                      </a:lnTo>
                      <a:lnTo>
                        <a:pt x="102" y="248"/>
                      </a:lnTo>
                      <a:lnTo>
                        <a:pt x="82" y="256"/>
                      </a:lnTo>
                      <a:lnTo>
                        <a:pt x="82" y="256"/>
                      </a:lnTo>
                      <a:lnTo>
                        <a:pt x="66" y="260"/>
                      </a:lnTo>
                      <a:lnTo>
                        <a:pt x="50" y="260"/>
                      </a:lnTo>
                      <a:lnTo>
                        <a:pt x="34" y="260"/>
                      </a:lnTo>
                      <a:lnTo>
                        <a:pt x="22" y="256"/>
                      </a:lnTo>
                      <a:lnTo>
                        <a:pt x="10" y="252"/>
                      </a:lnTo>
                      <a:lnTo>
                        <a:pt x="2" y="246"/>
                      </a:lnTo>
                      <a:lnTo>
                        <a:pt x="0" y="242"/>
                      </a:lnTo>
                      <a:lnTo>
                        <a:pt x="0" y="238"/>
                      </a:lnTo>
                      <a:lnTo>
                        <a:pt x="0" y="236"/>
                      </a:lnTo>
                      <a:lnTo>
                        <a:pt x="2" y="232"/>
                      </a:lnTo>
                      <a:lnTo>
                        <a:pt x="2" y="232"/>
                      </a:lnTo>
                      <a:lnTo>
                        <a:pt x="10" y="226"/>
                      </a:lnTo>
                      <a:lnTo>
                        <a:pt x="20" y="224"/>
                      </a:lnTo>
                      <a:lnTo>
                        <a:pt x="32" y="222"/>
                      </a:lnTo>
                      <a:lnTo>
                        <a:pt x="44" y="222"/>
                      </a:lnTo>
                      <a:lnTo>
                        <a:pt x="66" y="222"/>
                      </a:lnTo>
                      <a:lnTo>
                        <a:pt x="74" y="224"/>
                      </a:lnTo>
                      <a:lnTo>
                        <a:pt x="211" y="216"/>
                      </a:lnTo>
                      <a:lnTo>
                        <a:pt x="211" y="104"/>
                      </a:lnTo>
                      <a:lnTo>
                        <a:pt x="211" y="104"/>
                      </a:lnTo>
                      <a:lnTo>
                        <a:pt x="199" y="98"/>
                      </a:lnTo>
                      <a:lnTo>
                        <a:pt x="189" y="94"/>
                      </a:lnTo>
                      <a:lnTo>
                        <a:pt x="187" y="90"/>
                      </a:lnTo>
                      <a:lnTo>
                        <a:pt x="187" y="88"/>
                      </a:lnTo>
                      <a:lnTo>
                        <a:pt x="187" y="8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61">
                  <a:extLst>
                    <a:ext uri="{FF2B5EF4-FFF2-40B4-BE49-F238E27FC236}">
                      <a16:creationId xmlns:a16="http://schemas.microsoft.com/office/drawing/2014/main" id="{B9359E06-DDD8-4080-81CD-07EB532C26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" y="3369"/>
                  <a:ext cx="106" cy="62"/>
                </a:xfrm>
                <a:custGeom>
                  <a:avLst/>
                  <a:gdLst>
                    <a:gd name="T0" fmla="*/ 0 w 106"/>
                    <a:gd name="T1" fmla="*/ 28 h 62"/>
                    <a:gd name="T2" fmla="*/ 0 w 106"/>
                    <a:gd name="T3" fmla="*/ 28 h 62"/>
                    <a:gd name="T4" fmla="*/ 4 w 106"/>
                    <a:gd name="T5" fmla="*/ 38 h 62"/>
                    <a:gd name="T6" fmla="*/ 10 w 106"/>
                    <a:gd name="T7" fmla="*/ 48 h 62"/>
                    <a:gd name="T8" fmla="*/ 18 w 106"/>
                    <a:gd name="T9" fmla="*/ 54 h 62"/>
                    <a:gd name="T10" fmla="*/ 26 w 106"/>
                    <a:gd name="T11" fmla="*/ 58 h 62"/>
                    <a:gd name="T12" fmla="*/ 36 w 106"/>
                    <a:gd name="T13" fmla="*/ 62 h 62"/>
                    <a:gd name="T14" fmla="*/ 46 w 106"/>
                    <a:gd name="T15" fmla="*/ 62 h 62"/>
                    <a:gd name="T16" fmla="*/ 54 w 106"/>
                    <a:gd name="T17" fmla="*/ 62 h 62"/>
                    <a:gd name="T18" fmla="*/ 64 w 106"/>
                    <a:gd name="T19" fmla="*/ 60 h 62"/>
                    <a:gd name="T20" fmla="*/ 64 w 106"/>
                    <a:gd name="T21" fmla="*/ 60 h 62"/>
                    <a:gd name="T22" fmla="*/ 72 w 106"/>
                    <a:gd name="T23" fmla="*/ 56 h 62"/>
                    <a:gd name="T24" fmla="*/ 82 w 106"/>
                    <a:gd name="T25" fmla="*/ 48 h 62"/>
                    <a:gd name="T26" fmla="*/ 90 w 106"/>
                    <a:gd name="T27" fmla="*/ 40 h 62"/>
                    <a:gd name="T28" fmla="*/ 96 w 106"/>
                    <a:gd name="T29" fmla="*/ 32 h 62"/>
                    <a:gd name="T30" fmla="*/ 102 w 106"/>
                    <a:gd name="T31" fmla="*/ 22 h 62"/>
                    <a:gd name="T32" fmla="*/ 104 w 106"/>
                    <a:gd name="T33" fmla="*/ 14 h 62"/>
                    <a:gd name="T34" fmla="*/ 106 w 106"/>
                    <a:gd name="T35" fmla="*/ 8 h 62"/>
                    <a:gd name="T36" fmla="*/ 104 w 106"/>
                    <a:gd name="T37" fmla="*/ 4 h 62"/>
                    <a:gd name="T38" fmla="*/ 104 w 106"/>
                    <a:gd name="T39" fmla="*/ 4 h 62"/>
                    <a:gd name="T40" fmla="*/ 96 w 106"/>
                    <a:gd name="T41" fmla="*/ 2 h 62"/>
                    <a:gd name="T42" fmla="*/ 84 w 106"/>
                    <a:gd name="T43" fmla="*/ 0 h 62"/>
                    <a:gd name="T44" fmla="*/ 66 w 106"/>
                    <a:gd name="T45" fmla="*/ 0 h 62"/>
                    <a:gd name="T46" fmla="*/ 46 w 106"/>
                    <a:gd name="T47" fmla="*/ 2 h 62"/>
                    <a:gd name="T48" fmla="*/ 28 w 106"/>
                    <a:gd name="T49" fmla="*/ 4 h 62"/>
                    <a:gd name="T50" fmla="*/ 12 w 106"/>
                    <a:gd name="T51" fmla="*/ 10 h 62"/>
                    <a:gd name="T52" fmla="*/ 6 w 106"/>
                    <a:gd name="T53" fmla="*/ 14 h 62"/>
                    <a:gd name="T54" fmla="*/ 2 w 106"/>
                    <a:gd name="T55" fmla="*/ 18 h 62"/>
                    <a:gd name="T56" fmla="*/ 0 w 106"/>
                    <a:gd name="T57" fmla="*/ 22 h 62"/>
                    <a:gd name="T58" fmla="*/ 0 w 106"/>
                    <a:gd name="T59" fmla="*/ 28 h 62"/>
                    <a:gd name="T60" fmla="*/ 0 w 106"/>
                    <a:gd name="T61" fmla="*/ 2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6" h="62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4" y="38"/>
                      </a:lnTo>
                      <a:lnTo>
                        <a:pt x="10" y="48"/>
                      </a:lnTo>
                      <a:lnTo>
                        <a:pt x="18" y="54"/>
                      </a:lnTo>
                      <a:lnTo>
                        <a:pt x="26" y="58"/>
                      </a:lnTo>
                      <a:lnTo>
                        <a:pt x="36" y="62"/>
                      </a:lnTo>
                      <a:lnTo>
                        <a:pt x="46" y="62"/>
                      </a:lnTo>
                      <a:lnTo>
                        <a:pt x="54" y="62"/>
                      </a:lnTo>
                      <a:lnTo>
                        <a:pt x="64" y="60"/>
                      </a:lnTo>
                      <a:lnTo>
                        <a:pt x="64" y="60"/>
                      </a:lnTo>
                      <a:lnTo>
                        <a:pt x="72" y="56"/>
                      </a:lnTo>
                      <a:lnTo>
                        <a:pt x="82" y="48"/>
                      </a:lnTo>
                      <a:lnTo>
                        <a:pt x="90" y="40"/>
                      </a:lnTo>
                      <a:lnTo>
                        <a:pt x="96" y="32"/>
                      </a:lnTo>
                      <a:lnTo>
                        <a:pt x="102" y="22"/>
                      </a:lnTo>
                      <a:lnTo>
                        <a:pt x="104" y="14"/>
                      </a:lnTo>
                      <a:lnTo>
                        <a:pt x="106" y="8"/>
                      </a:lnTo>
                      <a:lnTo>
                        <a:pt x="104" y="4"/>
                      </a:lnTo>
                      <a:lnTo>
                        <a:pt x="104" y="4"/>
                      </a:lnTo>
                      <a:lnTo>
                        <a:pt x="96" y="2"/>
                      </a:lnTo>
                      <a:lnTo>
                        <a:pt x="84" y="0"/>
                      </a:lnTo>
                      <a:lnTo>
                        <a:pt x="66" y="0"/>
                      </a:lnTo>
                      <a:lnTo>
                        <a:pt x="46" y="2"/>
                      </a:lnTo>
                      <a:lnTo>
                        <a:pt x="28" y="4"/>
                      </a:lnTo>
                      <a:lnTo>
                        <a:pt x="12" y="10"/>
                      </a:lnTo>
                      <a:lnTo>
                        <a:pt x="6" y="14"/>
                      </a:lnTo>
                      <a:lnTo>
                        <a:pt x="2" y="18"/>
                      </a:lnTo>
                      <a:lnTo>
                        <a:pt x="0" y="22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62">
                  <a:extLst>
                    <a:ext uri="{FF2B5EF4-FFF2-40B4-BE49-F238E27FC236}">
                      <a16:creationId xmlns:a16="http://schemas.microsoft.com/office/drawing/2014/main" id="{D572EC75-0E1F-4D93-BDD6-BDD034614F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" y="3499"/>
                  <a:ext cx="57" cy="108"/>
                </a:xfrm>
                <a:custGeom>
                  <a:avLst/>
                  <a:gdLst>
                    <a:gd name="T0" fmla="*/ 10 w 57"/>
                    <a:gd name="T1" fmla="*/ 2 h 108"/>
                    <a:gd name="T2" fmla="*/ 10 w 57"/>
                    <a:gd name="T3" fmla="*/ 2 h 108"/>
                    <a:gd name="T4" fmla="*/ 6 w 57"/>
                    <a:gd name="T5" fmla="*/ 6 h 108"/>
                    <a:gd name="T6" fmla="*/ 4 w 57"/>
                    <a:gd name="T7" fmla="*/ 12 h 108"/>
                    <a:gd name="T8" fmla="*/ 0 w 57"/>
                    <a:gd name="T9" fmla="*/ 26 h 108"/>
                    <a:gd name="T10" fmla="*/ 0 w 57"/>
                    <a:gd name="T11" fmla="*/ 46 h 108"/>
                    <a:gd name="T12" fmla="*/ 4 w 57"/>
                    <a:gd name="T13" fmla="*/ 66 h 108"/>
                    <a:gd name="T14" fmla="*/ 10 w 57"/>
                    <a:gd name="T15" fmla="*/ 84 h 108"/>
                    <a:gd name="T16" fmla="*/ 12 w 57"/>
                    <a:gd name="T17" fmla="*/ 92 h 108"/>
                    <a:gd name="T18" fmla="*/ 18 w 57"/>
                    <a:gd name="T19" fmla="*/ 98 h 108"/>
                    <a:gd name="T20" fmla="*/ 22 w 57"/>
                    <a:gd name="T21" fmla="*/ 102 h 108"/>
                    <a:gd name="T22" fmla="*/ 28 w 57"/>
                    <a:gd name="T23" fmla="*/ 106 h 108"/>
                    <a:gd name="T24" fmla="*/ 34 w 57"/>
                    <a:gd name="T25" fmla="*/ 108 h 108"/>
                    <a:gd name="T26" fmla="*/ 42 w 57"/>
                    <a:gd name="T27" fmla="*/ 106 h 108"/>
                    <a:gd name="T28" fmla="*/ 42 w 57"/>
                    <a:gd name="T29" fmla="*/ 106 h 108"/>
                    <a:gd name="T30" fmla="*/ 48 w 57"/>
                    <a:gd name="T31" fmla="*/ 102 h 108"/>
                    <a:gd name="T32" fmla="*/ 53 w 57"/>
                    <a:gd name="T33" fmla="*/ 96 h 108"/>
                    <a:gd name="T34" fmla="*/ 57 w 57"/>
                    <a:gd name="T35" fmla="*/ 90 h 108"/>
                    <a:gd name="T36" fmla="*/ 57 w 57"/>
                    <a:gd name="T37" fmla="*/ 82 h 108"/>
                    <a:gd name="T38" fmla="*/ 57 w 57"/>
                    <a:gd name="T39" fmla="*/ 72 h 108"/>
                    <a:gd name="T40" fmla="*/ 55 w 57"/>
                    <a:gd name="T41" fmla="*/ 62 h 108"/>
                    <a:gd name="T42" fmla="*/ 48 w 57"/>
                    <a:gd name="T43" fmla="*/ 42 h 108"/>
                    <a:gd name="T44" fmla="*/ 40 w 57"/>
                    <a:gd name="T45" fmla="*/ 24 h 108"/>
                    <a:gd name="T46" fmla="*/ 30 w 57"/>
                    <a:gd name="T47" fmla="*/ 10 h 108"/>
                    <a:gd name="T48" fmla="*/ 24 w 57"/>
                    <a:gd name="T49" fmla="*/ 4 h 108"/>
                    <a:gd name="T50" fmla="*/ 18 w 57"/>
                    <a:gd name="T51" fmla="*/ 2 h 108"/>
                    <a:gd name="T52" fmla="*/ 14 w 57"/>
                    <a:gd name="T53" fmla="*/ 0 h 108"/>
                    <a:gd name="T54" fmla="*/ 10 w 57"/>
                    <a:gd name="T55" fmla="*/ 2 h 108"/>
                    <a:gd name="T56" fmla="*/ 10 w 57"/>
                    <a:gd name="T57" fmla="*/ 2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7" h="108">
                      <a:moveTo>
                        <a:pt x="10" y="2"/>
                      </a:moveTo>
                      <a:lnTo>
                        <a:pt x="10" y="2"/>
                      </a:lnTo>
                      <a:lnTo>
                        <a:pt x="6" y="6"/>
                      </a:lnTo>
                      <a:lnTo>
                        <a:pt x="4" y="12"/>
                      </a:lnTo>
                      <a:lnTo>
                        <a:pt x="0" y="26"/>
                      </a:lnTo>
                      <a:lnTo>
                        <a:pt x="0" y="46"/>
                      </a:lnTo>
                      <a:lnTo>
                        <a:pt x="4" y="66"/>
                      </a:lnTo>
                      <a:lnTo>
                        <a:pt x="10" y="84"/>
                      </a:lnTo>
                      <a:lnTo>
                        <a:pt x="12" y="92"/>
                      </a:lnTo>
                      <a:lnTo>
                        <a:pt x="18" y="98"/>
                      </a:lnTo>
                      <a:lnTo>
                        <a:pt x="22" y="102"/>
                      </a:lnTo>
                      <a:lnTo>
                        <a:pt x="28" y="106"/>
                      </a:lnTo>
                      <a:lnTo>
                        <a:pt x="34" y="108"/>
                      </a:lnTo>
                      <a:lnTo>
                        <a:pt x="42" y="106"/>
                      </a:lnTo>
                      <a:lnTo>
                        <a:pt x="42" y="106"/>
                      </a:lnTo>
                      <a:lnTo>
                        <a:pt x="48" y="102"/>
                      </a:lnTo>
                      <a:lnTo>
                        <a:pt x="53" y="96"/>
                      </a:lnTo>
                      <a:lnTo>
                        <a:pt x="57" y="90"/>
                      </a:lnTo>
                      <a:lnTo>
                        <a:pt x="57" y="82"/>
                      </a:lnTo>
                      <a:lnTo>
                        <a:pt x="57" y="72"/>
                      </a:lnTo>
                      <a:lnTo>
                        <a:pt x="55" y="62"/>
                      </a:lnTo>
                      <a:lnTo>
                        <a:pt x="48" y="42"/>
                      </a:lnTo>
                      <a:lnTo>
                        <a:pt x="40" y="24"/>
                      </a:lnTo>
                      <a:lnTo>
                        <a:pt x="30" y="10"/>
                      </a:lnTo>
                      <a:lnTo>
                        <a:pt x="24" y="4"/>
                      </a:lnTo>
                      <a:lnTo>
                        <a:pt x="18" y="2"/>
                      </a:lnTo>
                      <a:lnTo>
                        <a:pt x="14" y="0"/>
                      </a:lnTo>
                      <a:lnTo>
                        <a:pt x="10" y="2"/>
                      </a:lnTo>
                      <a:lnTo>
                        <a:pt x="10" y="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Freeform 63">
                  <a:extLst>
                    <a:ext uri="{FF2B5EF4-FFF2-40B4-BE49-F238E27FC236}">
                      <a16:creationId xmlns:a16="http://schemas.microsoft.com/office/drawing/2014/main" id="{8CABF96B-4AB0-4C17-9864-165EF8D21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5" y="2870"/>
                  <a:ext cx="260" cy="237"/>
                </a:xfrm>
                <a:custGeom>
                  <a:avLst/>
                  <a:gdLst>
                    <a:gd name="T0" fmla="*/ 210 w 260"/>
                    <a:gd name="T1" fmla="*/ 84 h 237"/>
                    <a:gd name="T2" fmla="*/ 216 w 260"/>
                    <a:gd name="T3" fmla="*/ 38 h 237"/>
                    <a:gd name="T4" fmla="*/ 226 w 260"/>
                    <a:gd name="T5" fmla="*/ 10 h 237"/>
                    <a:gd name="T6" fmla="*/ 232 w 260"/>
                    <a:gd name="T7" fmla="*/ 2 h 237"/>
                    <a:gd name="T8" fmla="*/ 240 w 260"/>
                    <a:gd name="T9" fmla="*/ 0 h 237"/>
                    <a:gd name="T10" fmla="*/ 246 w 260"/>
                    <a:gd name="T11" fmla="*/ 2 h 237"/>
                    <a:gd name="T12" fmla="*/ 254 w 260"/>
                    <a:gd name="T13" fmla="*/ 14 h 237"/>
                    <a:gd name="T14" fmla="*/ 258 w 260"/>
                    <a:gd name="T15" fmla="*/ 38 h 237"/>
                    <a:gd name="T16" fmla="*/ 254 w 260"/>
                    <a:gd name="T17" fmla="*/ 68 h 237"/>
                    <a:gd name="T18" fmla="*/ 258 w 260"/>
                    <a:gd name="T19" fmla="*/ 86 h 237"/>
                    <a:gd name="T20" fmla="*/ 260 w 260"/>
                    <a:gd name="T21" fmla="*/ 116 h 237"/>
                    <a:gd name="T22" fmla="*/ 258 w 260"/>
                    <a:gd name="T23" fmla="*/ 126 h 237"/>
                    <a:gd name="T24" fmla="*/ 240 w 260"/>
                    <a:gd name="T25" fmla="*/ 203 h 237"/>
                    <a:gd name="T26" fmla="*/ 234 w 260"/>
                    <a:gd name="T27" fmla="*/ 219 h 237"/>
                    <a:gd name="T28" fmla="*/ 224 w 260"/>
                    <a:gd name="T29" fmla="*/ 233 h 237"/>
                    <a:gd name="T30" fmla="*/ 212 w 260"/>
                    <a:gd name="T31" fmla="*/ 237 h 237"/>
                    <a:gd name="T32" fmla="*/ 208 w 260"/>
                    <a:gd name="T33" fmla="*/ 237 h 237"/>
                    <a:gd name="T34" fmla="*/ 152 w 260"/>
                    <a:gd name="T35" fmla="*/ 225 h 237"/>
                    <a:gd name="T36" fmla="*/ 106 w 260"/>
                    <a:gd name="T37" fmla="*/ 217 h 237"/>
                    <a:gd name="T38" fmla="*/ 108 w 260"/>
                    <a:gd name="T39" fmla="*/ 219 h 237"/>
                    <a:gd name="T40" fmla="*/ 102 w 260"/>
                    <a:gd name="T41" fmla="*/ 225 h 237"/>
                    <a:gd name="T42" fmla="*/ 80 w 260"/>
                    <a:gd name="T43" fmla="*/ 229 h 237"/>
                    <a:gd name="T44" fmla="*/ 46 w 260"/>
                    <a:gd name="T45" fmla="*/ 229 h 237"/>
                    <a:gd name="T46" fmla="*/ 18 w 260"/>
                    <a:gd name="T47" fmla="*/ 217 h 237"/>
                    <a:gd name="T48" fmla="*/ 2 w 260"/>
                    <a:gd name="T49" fmla="*/ 203 h 237"/>
                    <a:gd name="T50" fmla="*/ 0 w 260"/>
                    <a:gd name="T51" fmla="*/ 197 h 237"/>
                    <a:gd name="T52" fmla="*/ 4 w 260"/>
                    <a:gd name="T53" fmla="*/ 191 h 237"/>
                    <a:gd name="T54" fmla="*/ 12 w 260"/>
                    <a:gd name="T55" fmla="*/ 186 h 237"/>
                    <a:gd name="T56" fmla="*/ 34 w 260"/>
                    <a:gd name="T57" fmla="*/ 184 h 237"/>
                    <a:gd name="T58" fmla="*/ 68 w 260"/>
                    <a:gd name="T59" fmla="*/ 193 h 237"/>
                    <a:gd name="T60" fmla="*/ 212 w 260"/>
                    <a:gd name="T61" fmla="*/ 213 h 237"/>
                    <a:gd name="T62" fmla="*/ 230 w 260"/>
                    <a:gd name="T63" fmla="*/ 104 h 237"/>
                    <a:gd name="T64" fmla="*/ 212 w 260"/>
                    <a:gd name="T65" fmla="*/ 88 h 237"/>
                    <a:gd name="T66" fmla="*/ 210 w 260"/>
                    <a:gd name="T67" fmla="*/ 8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0" h="237">
                      <a:moveTo>
                        <a:pt x="210" y="84"/>
                      </a:moveTo>
                      <a:lnTo>
                        <a:pt x="210" y="84"/>
                      </a:lnTo>
                      <a:lnTo>
                        <a:pt x="212" y="68"/>
                      </a:lnTo>
                      <a:lnTo>
                        <a:pt x="216" y="38"/>
                      </a:lnTo>
                      <a:lnTo>
                        <a:pt x="220" y="22"/>
                      </a:lnTo>
                      <a:lnTo>
                        <a:pt x="226" y="10"/>
                      </a:lnTo>
                      <a:lnTo>
                        <a:pt x="228" y="4"/>
                      </a:lnTo>
                      <a:lnTo>
                        <a:pt x="232" y="2"/>
                      </a:lnTo>
                      <a:lnTo>
                        <a:pt x="236" y="0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46" y="2"/>
                      </a:lnTo>
                      <a:lnTo>
                        <a:pt x="250" y="6"/>
                      </a:lnTo>
                      <a:lnTo>
                        <a:pt x="254" y="14"/>
                      </a:lnTo>
                      <a:lnTo>
                        <a:pt x="256" y="26"/>
                      </a:lnTo>
                      <a:lnTo>
                        <a:pt x="258" y="38"/>
                      </a:lnTo>
                      <a:lnTo>
                        <a:pt x="254" y="58"/>
                      </a:lnTo>
                      <a:lnTo>
                        <a:pt x="254" y="68"/>
                      </a:lnTo>
                      <a:lnTo>
                        <a:pt x="254" y="68"/>
                      </a:lnTo>
                      <a:lnTo>
                        <a:pt x="258" y="86"/>
                      </a:lnTo>
                      <a:lnTo>
                        <a:pt x="260" y="106"/>
                      </a:lnTo>
                      <a:lnTo>
                        <a:pt x="260" y="116"/>
                      </a:lnTo>
                      <a:lnTo>
                        <a:pt x="258" y="126"/>
                      </a:lnTo>
                      <a:lnTo>
                        <a:pt x="258" y="126"/>
                      </a:lnTo>
                      <a:lnTo>
                        <a:pt x="248" y="178"/>
                      </a:lnTo>
                      <a:lnTo>
                        <a:pt x="240" y="203"/>
                      </a:lnTo>
                      <a:lnTo>
                        <a:pt x="234" y="219"/>
                      </a:lnTo>
                      <a:lnTo>
                        <a:pt x="234" y="219"/>
                      </a:lnTo>
                      <a:lnTo>
                        <a:pt x="230" y="225"/>
                      </a:lnTo>
                      <a:lnTo>
                        <a:pt x="224" y="233"/>
                      </a:lnTo>
                      <a:lnTo>
                        <a:pt x="216" y="237"/>
                      </a:lnTo>
                      <a:lnTo>
                        <a:pt x="212" y="237"/>
                      </a:lnTo>
                      <a:lnTo>
                        <a:pt x="208" y="237"/>
                      </a:lnTo>
                      <a:lnTo>
                        <a:pt x="208" y="237"/>
                      </a:lnTo>
                      <a:lnTo>
                        <a:pt x="186" y="233"/>
                      </a:lnTo>
                      <a:lnTo>
                        <a:pt x="152" y="225"/>
                      </a:lnTo>
                      <a:lnTo>
                        <a:pt x="106" y="217"/>
                      </a:lnTo>
                      <a:lnTo>
                        <a:pt x="106" y="217"/>
                      </a:lnTo>
                      <a:lnTo>
                        <a:pt x="108" y="219"/>
                      </a:lnTo>
                      <a:lnTo>
                        <a:pt x="108" y="219"/>
                      </a:lnTo>
                      <a:lnTo>
                        <a:pt x="108" y="221"/>
                      </a:lnTo>
                      <a:lnTo>
                        <a:pt x="102" y="225"/>
                      </a:lnTo>
                      <a:lnTo>
                        <a:pt x="80" y="229"/>
                      </a:lnTo>
                      <a:lnTo>
                        <a:pt x="80" y="229"/>
                      </a:lnTo>
                      <a:lnTo>
                        <a:pt x="64" y="231"/>
                      </a:lnTo>
                      <a:lnTo>
                        <a:pt x="46" y="229"/>
                      </a:lnTo>
                      <a:lnTo>
                        <a:pt x="32" y="223"/>
                      </a:lnTo>
                      <a:lnTo>
                        <a:pt x="18" y="217"/>
                      </a:lnTo>
                      <a:lnTo>
                        <a:pt x="8" y="211"/>
                      </a:lnTo>
                      <a:lnTo>
                        <a:pt x="2" y="203"/>
                      </a:lnTo>
                      <a:lnTo>
                        <a:pt x="0" y="201"/>
                      </a:lnTo>
                      <a:lnTo>
                        <a:pt x="0" y="197"/>
                      </a:lnTo>
                      <a:lnTo>
                        <a:pt x="0" y="193"/>
                      </a:ln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12" y="186"/>
                      </a:lnTo>
                      <a:lnTo>
                        <a:pt x="22" y="184"/>
                      </a:lnTo>
                      <a:lnTo>
                        <a:pt x="34" y="184"/>
                      </a:lnTo>
                      <a:lnTo>
                        <a:pt x="48" y="186"/>
                      </a:lnTo>
                      <a:lnTo>
                        <a:pt x="68" y="193"/>
                      </a:lnTo>
                      <a:lnTo>
                        <a:pt x="76" y="197"/>
                      </a:lnTo>
                      <a:lnTo>
                        <a:pt x="212" y="213"/>
                      </a:lnTo>
                      <a:lnTo>
                        <a:pt x="230" y="104"/>
                      </a:lnTo>
                      <a:lnTo>
                        <a:pt x="230" y="104"/>
                      </a:lnTo>
                      <a:lnTo>
                        <a:pt x="220" y="96"/>
                      </a:lnTo>
                      <a:lnTo>
                        <a:pt x="212" y="88"/>
                      </a:lnTo>
                      <a:lnTo>
                        <a:pt x="210" y="86"/>
                      </a:lnTo>
                      <a:lnTo>
                        <a:pt x="210" y="84"/>
                      </a:lnTo>
                      <a:lnTo>
                        <a:pt x="210" y="84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64">
                  <a:extLst>
                    <a:ext uri="{FF2B5EF4-FFF2-40B4-BE49-F238E27FC236}">
                      <a16:creationId xmlns:a16="http://schemas.microsoft.com/office/drawing/2014/main" id="{EE125426-614E-4C3A-BF9E-4190781A0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2916"/>
                  <a:ext cx="106" cy="62"/>
                </a:xfrm>
                <a:custGeom>
                  <a:avLst/>
                  <a:gdLst>
                    <a:gd name="T0" fmla="*/ 0 w 106"/>
                    <a:gd name="T1" fmla="*/ 18 h 62"/>
                    <a:gd name="T2" fmla="*/ 0 w 106"/>
                    <a:gd name="T3" fmla="*/ 18 h 62"/>
                    <a:gd name="T4" fmla="*/ 2 w 106"/>
                    <a:gd name="T5" fmla="*/ 28 h 62"/>
                    <a:gd name="T6" fmla="*/ 6 w 106"/>
                    <a:gd name="T7" fmla="*/ 38 h 62"/>
                    <a:gd name="T8" fmla="*/ 12 w 106"/>
                    <a:gd name="T9" fmla="*/ 46 h 62"/>
                    <a:gd name="T10" fmla="*/ 20 w 106"/>
                    <a:gd name="T11" fmla="*/ 52 h 62"/>
                    <a:gd name="T12" fmla="*/ 28 w 106"/>
                    <a:gd name="T13" fmla="*/ 58 h 62"/>
                    <a:gd name="T14" fmla="*/ 38 w 106"/>
                    <a:gd name="T15" fmla="*/ 60 h 62"/>
                    <a:gd name="T16" fmla="*/ 46 w 106"/>
                    <a:gd name="T17" fmla="*/ 62 h 62"/>
                    <a:gd name="T18" fmla="*/ 56 w 106"/>
                    <a:gd name="T19" fmla="*/ 60 h 62"/>
                    <a:gd name="T20" fmla="*/ 56 w 106"/>
                    <a:gd name="T21" fmla="*/ 60 h 62"/>
                    <a:gd name="T22" fmla="*/ 66 w 106"/>
                    <a:gd name="T23" fmla="*/ 58 h 62"/>
                    <a:gd name="T24" fmla="*/ 74 w 106"/>
                    <a:gd name="T25" fmla="*/ 54 h 62"/>
                    <a:gd name="T26" fmla="*/ 84 w 106"/>
                    <a:gd name="T27" fmla="*/ 46 h 62"/>
                    <a:gd name="T28" fmla="*/ 92 w 106"/>
                    <a:gd name="T29" fmla="*/ 40 h 62"/>
                    <a:gd name="T30" fmla="*/ 98 w 106"/>
                    <a:gd name="T31" fmla="*/ 32 h 62"/>
                    <a:gd name="T32" fmla="*/ 102 w 106"/>
                    <a:gd name="T33" fmla="*/ 24 h 62"/>
                    <a:gd name="T34" fmla="*/ 106 w 106"/>
                    <a:gd name="T35" fmla="*/ 18 h 62"/>
                    <a:gd name="T36" fmla="*/ 104 w 106"/>
                    <a:gd name="T37" fmla="*/ 14 h 62"/>
                    <a:gd name="T38" fmla="*/ 104 w 106"/>
                    <a:gd name="T39" fmla="*/ 14 h 62"/>
                    <a:gd name="T40" fmla="*/ 98 w 106"/>
                    <a:gd name="T41" fmla="*/ 10 h 62"/>
                    <a:gd name="T42" fmla="*/ 84 w 106"/>
                    <a:gd name="T43" fmla="*/ 6 h 62"/>
                    <a:gd name="T44" fmla="*/ 68 w 106"/>
                    <a:gd name="T45" fmla="*/ 4 h 62"/>
                    <a:gd name="T46" fmla="*/ 48 w 106"/>
                    <a:gd name="T47" fmla="*/ 0 h 62"/>
                    <a:gd name="T48" fmla="*/ 30 w 106"/>
                    <a:gd name="T49" fmla="*/ 0 h 62"/>
                    <a:gd name="T50" fmla="*/ 14 w 106"/>
                    <a:gd name="T51" fmla="*/ 2 h 62"/>
                    <a:gd name="T52" fmla="*/ 8 w 106"/>
                    <a:gd name="T53" fmla="*/ 4 h 62"/>
                    <a:gd name="T54" fmla="*/ 4 w 106"/>
                    <a:gd name="T55" fmla="*/ 8 h 62"/>
                    <a:gd name="T56" fmla="*/ 0 w 106"/>
                    <a:gd name="T57" fmla="*/ 12 h 62"/>
                    <a:gd name="T58" fmla="*/ 0 w 106"/>
                    <a:gd name="T59" fmla="*/ 18 h 62"/>
                    <a:gd name="T60" fmla="*/ 0 w 106"/>
                    <a:gd name="T61" fmla="*/ 1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6" h="62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6" y="38"/>
                      </a:lnTo>
                      <a:lnTo>
                        <a:pt x="12" y="46"/>
                      </a:lnTo>
                      <a:lnTo>
                        <a:pt x="20" y="52"/>
                      </a:lnTo>
                      <a:lnTo>
                        <a:pt x="28" y="58"/>
                      </a:lnTo>
                      <a:lnTo>
                        <a:pt x="38" y="60"/>
                      </a:lnTo>
                      <a:lnTo>
                        <a:pt x="46" y="62"/>
                      </a:lnTo>
                      <a:lnTo>
                        <a:pt x="56" y="60"/>
                      </a:lnTo>
                      <a:lnTo>
                        <a:pt x="56" y="60"/>
                      </a:lnTo>
                      <a:lnTo>
                        <a:pt x="66" y="58"/>
                      </a:lnTo>
                      <a:lnTo>
                        <a:pt x="74" y="54"/>
                      </a:lnTo>
                      <a:lnTo>
                        <a:pt x="84" y="46"/>
                      </a:lnTo>
                      <a:lnTo>
                        <a:pt x="92" y="40"/>
                      </a:lnTo>
                      <a:lnTo>
                        <a:pt x="98" y="32"/>
                      </a:lnTo>
                      <a:lnTo>
                        <a:pt x="102" y="24"/>
                      </a:lnTo>
                      <a:lnTo>
                        <a:pt x="106" y="18"/>
                      </a:lnTo>
                      <a:lnTo>
                        <a:pt x="104" y="14"/>
                      </a:lnTo>
                      <a:lnTo>
                        <a:pt x="104" y="14"/>
                      </a:lnTo>
                      <a:lnTo>
                        <a:pt x="98" y="10"/>
                      </a:lnTo>
                      <a:lnTo>
                        <a:pt x="84" y="6"/>
                      </a:lnTo>
                      <a:lnTo>
                        <a:pt x="68" y="4"/>
                      </a:lnTo>
                      <a:lnTo>
                        <a:pt x="48" y="0"/>
                      </a:lnTo>
                      <a:lnTo>
                        <a:pt x="30" y="0"/>
                      </a:lnTo>
                      <a:lnTo>
                        <a:pt x="14" y="2"/>
                      </a:lnTo>
                      <a:lnTo>
                        <a:pt x="8" y="4"/>
                      </a:lnTo>
                      <a:lnTo>
                        <a:pt x="4" y="8"/>
                      </a:lnTo>
                      <a:lnTo>
                        <a:pt x="0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65">
                  <a:extLst>
                    <a:ext uri="{FF2B5EF4-FFF2-40B4-BE49-F238E27FC236}">
                      <a16:creationId xmlns:a16="http://schemas.microsoft.com/office/drawing/2014/main" id="{F3DEA509-DB4E-4727-AC01-F793216A6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5" y="3016"/>
                  <a:ext cx="52" cy="109"/>
                </a:xfrm>
                <a:custGeom>
                  <a:avLst/>
                  <a:gdLst>
                    <a:gd name="T0" fmla="*/ 18 w 52"/>
                    <a:gd name="T1" fmla="*/ 0 h 109"/>
                    <a:gd name="T2" fmla="*/ 18 w 52"/>
                    <a:gd name="T3" fmla="*/ 0 h 109"/>
                    <a:gd name="T4" fmla="*/ 12 w 52"/>
                    <a:gd name="T5" fmla="*/ 4 h 109"/>
                    <a:gd name="T6" fmla="*/ 10 w 52"/>
                    <a:gd name="T7" fmla="*/ 8 h 109"/>
                    <a:gd name="T8" fmla="*/ 4 w 52"/>
                    <a:gd name="T9" fmla="*/ 24 h 109"/>
                    <a:gd name="T10" fmla="*/ 0 w 52"/>
                    <a:gd name="T11" fmla="*/ 43 h 109"/>
                    <a:gd name="T12" fmla="*/ 0 w 52"/>
                    <a:gd name="T13" fmla="*/ 63 h 109"/>
                    <a:gd name="T14" fmla="*/ 2 w 52"/>
                    <a:gd name="T15" fmla="*/ 81 h 109"/>
                    <a:gd name="T16" fmla="*/ 4 w 52"/>
                    <a:gd name="T17" fmla="*/ 89 h 109"/>
                    <a:gd name="T18" fmla="*/ 8 w 52"/>
                    <a:gd name="T19" fmla="*/ 97 h 109"/>
                    <a:gd name="T20" fmla="*/ 12 w 52"/>
                    <a:gd name="T21" fmla="*/ 103 h 109"/>
                    <a:gd name="T22" fmla="*/ 18 w 52"/>
                    <a:gd name="T23" fmla="*/ 107 h 109"/>
                    <a:gd name="T24" fmla="*/ 24 w 52"/>
                    <a:gd name="T25" fmla="*/ 109 h 109"/>
                    <a:gd name="T26" fmla="*/ 32 w 52"/>
                    <a:gd name="T27" fmla="*/ 109 h 109"/>
                    <a:gd name="T28" fmla="*/ 32 w 52"/>
                    <a:gd name="T29" fmla="*/ 109 h 109"/>
                    <a:gd name="T30" fmla="*/ 38 w 52"/>
                    <a:gd name="T31" fmla="*/ 107 h 109"/>
                    <a:gd name="T32" fmla="*/ 44 w 52"/>
                    <a:gd name="T33" fmla="*/ 103 h 109"/>
                    <a:gd name="T34" fmla="*/ 48 w 52"/>
                    <a:gd name="T35" fmla="*/ 97 h 109"/>
                    <a:gd name="T36" fmla="*/ 50 w 52"/>
                    <a:gd name="T37" fmla="*/ 89 h 109"/>
                    <a:gd name="T38" fmla="*/ 50 w 52"/>
                    <a:gd name="T39" fmla="*/ 79 h 109"/>
                    <a:gd name="T40" fmla="*/ 52 w 52"/>
                    <a:gd name="T41" fmla="*/ 69 h 109"/>
                    <a:gd name="T42" fmla="*/ 48 w 52"/>
                    <a:gd name="T43" fmla="*/ 49 h 109"/>
                    <a:gd name="T44" fmla="*/ 42 w 52"/>
                    <a:gd name="T45" fmla="*/ 28 h 109"/>
                    <a:gd name="T46" fmla="*/ 34 w 52"/>
                    <a:gd name="T47" fmla="*/ 12 h 109"/>
                    <a:gd name="T48" fmla="*/ 30 w 52"/>
                    <a:gd name="T49" fmla="*/ 6 h 109"/>
                    <a:gd name="T50" fmla="*/ 26 w 52"/>
                    <a:gd name="T51" fmla="*/ 2 h 109"/>
                    <a:gd name="T52" fmla="*/ 22 w 52"/>
                    <a:gd name="T53" fmla="*/ 0 h 109"/>
                    <a:gd name="T54" fmla="*/ 18 w 52"/>
                    <a:gd name="T55" fmla="*/ 0 h 109"/>
                    <a:gd name="T56" fmla="*/ 18 w 52"/>
                    <a:gd name="T5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2" h="109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2" y="4"/>
                      </a:lnTo>
                      <a:lnTo>
                        <a:pt x="10" y="8"/>
                      </a:lnTo>
                      <a:lnTo>
                        <a:pt x="4" y="24"/>
                      </a:lnTo>
                      <a:lnTo>
                        <a:pt x="0" y="43"/>
                      </a:lnTo>
                      <a:lnTo>
                        <a:pt x="0" y="63"/>
                      </a:lnTo>
                      <a:lnTo>
                        <a:pt x="2" y="81"/>
                      </a:lnTo>
                      <a:lnTo>
                        <a:pt x="4" y="89"/>
                      </a:lnTo>
                      <a:lnTo>
                        <a:pt x="8" y="97"/>
                      </a:lnTo>
                      <a:lnTo>
                        <a:pt x="12" y="103"/>
                      </a:lnTo>
                      <a:lnTo>
                        <a:pt x="18" y="107"/>
                      </a:lnTo>
                      <a:lnTo>
                        <a:pt x="24" y="109"/>
                      </a:lnTo>
                      <a:lnTo>
                        <a:pt x="32" y="109"/>
                      </a:lnTo>
                      <a:lnTo>
                        <a:pt x="32" y="109"/>
                      </a:lnTo>
                      <a:lnTo>
                        <a:pt x="38" y="107"/>
                      </a:lnTo>
                      <a:lnTo>
                        <a:pt x="44" y="103"/>
                      </a:lnTo>
                      <a:lnTo>
                        <a:pt x="48" y="97"/>
                      </a:lnTo>
                      <a:lnTo>
                        <a:pt x="50" y="89"/>
                      </a:lnTo>
                      <a:lnTo>
                        <a:pt x="50" y="79"/>
                      </a:lnTo>
                      <a:lnTo>
                        <a:pt x="52" y="69"/>
                      </a:lnTo>
                      <a:lnTo>
                        <a:pt x="48" y="49"/>
                      </a:lnTo>
                      <a:lnTo>
                        <a:pt x="42" y="28"/>
                      </a:lnTo>
                      <a:lnTo>
                        <a:pt x="34" y="12"/>
                      </a:lnTo>
                      <a:lnTo>
                        <a:pt x="30" y="6"/>
                      </a:lnTo>
                      <a:lnTo>
                        <a:pt x="26" y="2"/>
                      </a:lnTo>
                      <a:lnTo>
                        <a:pt x="2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Freeform 66">
                  <a:extLst>
                    <a:ext uri="{FF2B5EF4-FFF2-40B4-BE49-F238E27FC236}">
                      <a16:creationId xmlns:a16="http://schemas.microsoft.com/office/drawing/2014/main" id="{68593F8F-B020-4DA1-842B-AC284B1DC7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5" y="2302"/>
                  <a:ext cx="312" cy="192"/>
                </a:xfrm>
                <a:custGeom>
                  <a:avLst/>
                  <a:gdLst>
                    <a:gd name="T0" fmla="*/ 246 w 312"/>
                    <a:gd name="T1" fmla="*/ 58 h 192"/>
                    <a:gd name="T2" fmla="*/ 272 w 312"/>
                    <a:gd name="T3" fmla="*/ 22 h 192"/>
                    <a:gd name="T4" fmla="*/ 290 w 312"/>
                    <a:gd name="T5" fmla="*/ 4 h 192"/>
                    <a:gd name="T6" fmla="*/ 300 w 312"/>
                    <a:gd name="T7" fmla="*/ 0 h 192"/>
                    <a:gd name="T8" fmla="*/ 308 w 312"/>
                    <a:gd name="T9" fmla="*/ 4 h 192"/>
                    <a:gd name="T10" fmla="*/ 310 w 312"/>
                    <a:gd name="T11" fmla="*/ 6 h 192"/>
                    <a:gd name="T12" fmla="*/ 312 w 312"/>
                    <a:gd name="T13" fmla="*/ 20 h 192"/>
                    <a:gd name="T14" fmla="*/ 304 w 312"/>
                    <a:gd name="T15" fmla="*/ 40 h 192"/>
                    <a:gd name="T16" fmla="*/ 288 w 312"/>
                    <a:gd name="T17" fmla="*/ 64 h 192"/>
                    <a:gd name="T18" fmla="*/ 284 w 312"/>
                    <a:gd name="T19" fmla="*/ 82 h 192"/>
                    <a:gd name="T20" fmla="*/ 268 w 312"/>
                    <a:gd name="T21" fmla="*/ 116 h 192"/>
                    <a:gd name="T22" fmla="*/ 232 w 312"/>
                    <a:gd name="T23" fmla="*/ 156 h 192"/>
                    <a:gd name="T24" fmla="*/ 204 w 312"/>
                    <a:gd name="T25" fmla="*/ 184 h 192"/>
                    <a:gd name="T26" fmla="*/ 196 w 312"/>
                    <a:gd name="T27" fmla="*/ 188 h 192"/>
                    <a:gd name="T28" fmla="*/ 178 w 312"/>
                    <a:gd name="T29" fmla="*/ 192 h 192"/>
                    <a:gd name="T30" fmla="*/ 172 w 312"/>
                    <a:gd name="T31" fmla="*/ 188 h 192"/>
                    <a:gd name="T32" fmla="*/ 156 w 312"/>
                    <a:gd name="T33" fmla="*/ 176 h 192"/>
                    <a:gd name="T34" fmla="*/ 90 w 312"/>
                    <a:gd name="T35" fmla="*/ 126 h 192"/>
                    <a:gd name="T36" fmla="*/ 92 w 312"/>
                    <a:gd name="T37" fmla="*/ 126 h 192"/>
                    <a:gd name="T38" fmla="*/ 90 w 312"/>
                    <a:gd name="T39" fmla="*/ 130 h 192"/>
                    <a:gd name="T40" fmla="*/ 60 w 312"/>
                    <a:gd name="T41" fmla="*/ 122 h 192"/>
                    <a:gd name="T42" fmla="*/ 44 w 312"/>
                    <a:gd name="T43" fmla="*/ 116 h 192"/>
                    <a:gd name="T44" fmla="*/ 18 w 312"/>
                    <a:gd name="T45" fmla="*/ 94 h 192"/>
                    <a:gd name="T46" fmla="*/ 4 w 312"/>
                    <a:gd name="T47" fmla="*/ 72 h 192"/>
                    <a:gd name="T48" fmla="*/ 2 w 312"/>
                    <a:gd name="T49" fmla="*/ 58 h 192"/>
                    <a:gd name="T50" fmla="*/ 6 w 312"/>
                    <a:gd name="T51" fmla="*/ 52 h 192"/>
                    <a:gd name="T52" fmla="*/ 10 w 312"/>
                    <a:gd name="T53" fmla="*/ 52 h 192"/>
                    <a:gd name="T54" fmla="*/ 30 w 312"/>
                    <a:gd name="T55" fmla="*/ 56 h 192"/>
                    <a:gd name="T56" fmla="*/ 52 w 312"/>
                    <a:gd name="T57" fmla="*/ 70 h 192"/>
                    <a:gd name="T58" fmla="*/ 74 w 312"/>
                    <a:gd name="T59" fmla="*/ 92 h 192"/>
                    <a:gd name="T60" fmla="*/ 254 w 312"/>
                    <a:gd name="T61" fmla="*/ 84 h 192"/>
                    <a:gd name="T62" fmla="*/ 248 w 312"/>
                    <a:gd name="T63" fmla="*/ 72 h 192"/>
                    <a:gd name="T64" fmla="*/ 244 w 312"/>
                    <a:gd name="T65" fmla="*/ 60 h 192"/>
                    <a:gd name="T66" fmla="*/ 246 w 312"/>
                    <a:gd name="T67" fmla="*/ 5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12" h="192">
                      <a:moveTo>
                        <a:pt x="246" y="58"/>
                      </a:moveTo>
                      <a:lnTo>
                        <a:pt x="246" y="58"/>
                      </a:lnTo>
                      <a:lnTo>
                        <a:pt x="254" y="46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90" y="4"/>
                      </a:lnTo>
                      <a:lnTo>
                        <a:pt x="296" y="0"/>
                      </a:lnTo>
                      <a:lnTo>
                        <a:pt x="300" y="0"/>
                      </a:lnTo>
                      <a:lnTo>
                        <a:pt x="304" y="0"/>
                      </a:lnTo>
                      <a:lnTo>
                        <a:pt x="308" y="4"/>
                      </a:lnTo>
                      <a:lnTo>
                        <a:pt x="308" y="4"/>
                      </a:lnTo>
                      <a:lnTo>
                        <a:pt x="310" y="6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10" y="30"/>
                      </a:lnTo>
                      <a:lnTo>
                        <a:pt x="304" y="40"/>
                      </a:lnTo>
                      <a:lnTo>
                        <a:pt x="294" y="58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4" y="82"/>
                      </a:lnTo>
                      <a:lnTo>
                        <a:pt x="278" y="100"/>
                      </a:lnTo>
                      <a:lnTo>
                        <a:pt x="268" y="116"/>
                      </a:lnTo>
                      <a:lnTo>
                        <a:pt x="268" y="116"/>
                      </a:lnTo>
                      <a:lnTo>
                        <a:pt x="232" y="156"/>
                      </a:lnTo>
                      <a:lnTo>
                        <a:pt x="216" y="174"/>
                      </a:lnTo>
                      <a:lnTo>
                        <a:pt x="204" y="184"/>
                      </a:lnTo>
                      <a:lnTo>
                        <a:pt x="204" y="184"/>
                      </a:lnTo>
                      <a:lnTo>
                        <a:pt x="196" y="188"/>
                      </a:lnTo>
                      <a:lnTo>
                        <a:pt x="188" y="192"/>
                      </a:lnTo>
                      <a:lnTo>
                        <a:pt x="178" y="192"/>
                      </a:lnTo>
                      <a:lnTo>
                        <a:pt x="174" y="192"/>
                      </a:lnTo>
                      <a:lnTo>
                        <a:pt x="172" y="188"/>
                      </a:lnTo>
                      <a:lnTo>
                        <a:pt x="172" y="188"/>
                      </a:lnTo>
                      <a:lnTo>
                        <a:pt x="156" y="176"/>
                      </a:lnTo>
                      <a:lnTo>
                        <a:pt x="128" y="154"/>
                      </a:lnTo>
                      <a:lnTo>
                        <a:pt x="90" y="126"/>
                      </a:lnTo>
                      <a:lnTo>
                        <a:pt x="90" y="126"/>
                      </a:lnTo>
                      <a:lnTo>
                        <a:pt x="92" y="126"/>
                      </a:lnTo>
                      <a:lnTo>
                        <a:pt x="92" y="128"/>
                      </a:lnTo>
                      <a:lnTo>
                        <a:pt x="90" y="130"/>
                      </a:lnTo>
                      <a:lnTo>
                        <a:pt x="82" y="128"/>
                      </a:lnTo>
                      <a:lnTo>
                        <a:pt x="60" y="122"/>
                      </a:lnTo>
                      <a:lnTo>
                        <a:pt x="60" y="122"/>
                      </a:lnTo>
                      <a:lnTo>
                        <a:pt x="44" y="116"/>
                      </a:lnTo>
                      <a:lnTo>
                        <a:pt x="30" y="106"/>
                      </a:lnTo>
                      <a:lnTo>
                        <a:pt x="18" y="94"/>
                      </a:lnTo>
                      <a:lnTo>
                        <a:pt x="10" y="82"/>
                      </a:lnTo>
                      <a:lnTo>
                        <a:pt x="4" y="72"/>
                      </a:lnTo>
                      <a:lnTo>
                        <a:pt x="0" y="62"/>
                      </a:lnTo>
                      <a:lnTo>
                        <a:pt x="2" y="58"/>
                      </a:lnTo>
                      <a:lnTo>
                        <a:pt x="2" y="54"/>
                      </a:lnTo>
                      <a:lnTo>
                        <a:pt x="6" y="52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20" y="52"/>
                      </a:lnTo>
                      <a:lnTo>
                        <a:pt x="30" y="56"/>
                      </a:lnTo>
                      <a:lnTo>
                        <a:pt x="42" y="62"/>
                      </a:lnTo>
                      <a:lnTo>
                        <a:pt x="52" y="70"/>
                      </a:lnTo>
                      <a:lnTo>
                        <a:pt x="68" y="86"/>
                      </a:lnTo>
                      <a:lnTo>
                        <a:pt x="74" y="92"/>
                      </a:lnTo>
                      <a:lnTo>
                        <a:pt x="186" y="170"/>
                      </a:lnTo>
                      <a:lnTo>
                        <a:pt x="254" y="84"/>
                      </a:lnTo>
                      <a:lnTo>
                        <a:pt x="254" y="84"/>
                      </a:lnTo>
                      <a:lnTo>
                        <a:pt x="248" y="72"/>
                      </a:lnTo>
                      <a:lnTo>
                        <a:pt x="244" y="64"/>
                      </a:lnTo>
                      <a:lnTo>
                        <a:pt x="244" y="60"/>
                      </a:lnTo>
                      <a:lnTo>
                        <a:pt x="246" y="58"/>
                      </a:lnTo>
                      <a:lnTo>
                        <a:pt x="246" y="5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Freeform 67">
                  <a:extLst>
                    <a:ext uri="{FF2B5EF4-FFF2-40B4-BE49-F238E27FC236}">
                      <a16:creationId xmlns:a16="http://schemas.microsoft.com/office/drawing/2014/main" id="{8A22058B-5DDE-419F-9989-97B9A2C26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7" y="2326"/>
                  <a:ext cx="94" cy="72"/>
                </a:xfrm>
                <a:custGeom>
                  <a:avLst/>
                  <a:gdLst>
                    <a:gd name="T0" fmla="*/ 4 w 94"/>
                    <a:gd name="T1" fmla="*/ 8 h 72"/>
                    <a:gd name="T2" fmla="*/ 4 w 94"/>
                    <a:gd name="T3" fmla="*/ 8 h 72"/>
                    <a:gd name="T4" fmla="*/ 2 w 94"/>
                    <a:gd name="T5" fmla="*/ 18 h 72"/>
                    <a:gd name="T6" fmla="*/ 0 w 94"/>
                    <a:gd name="T7" fmla="*/ 28 h 72"/>
                    <a:gd name="T8" fmla="*/ 2 w 94"/>
                    <a:gd name="T9" fmla="*/ 38 h 72"/>
                    <a:gd name="T10" fmla="*/ 6 w 94"/>
                    <a:gd name="T11" fmla="*/ 46 h 72"/>
                    <a:gd name="T12" fmla="*/ 10 w 94"/>
                    <a:gd name="T13" fmla="*/ 54 h 72"/>
                    <a:gd name="T14" fmla="*/ 18 w 94"/>
                    <a:gd name="T15" fmla="*/ 60 h 72"/>
                    <a:gd name="T16" fmla="*/ 24 w 94"/>
                    <a:gd name="T17" fmla="*/ 66 h 72"/>
                    <a:gd name="T18" fmla="*/ 32 w 94"/>
                    <a:gd name="T19" fmla="*/ 70 h 72"/>
                    <a:gd name="T20" fmla="*/ 32 w 94"/>
                    <a:gd name="T21" fmla="*/ 70 h 72"/>
                    <a:gd name="T22" fmla="*/ 42 w 94"/>
                    <a:gd name="T23" fmla="*/ 72 h 72"/>
                    <a:gd name="T24" fmla="*/ 52 w 94"/>
                    <a:gd name="T25" fmla="*/ 72 h 72"/>
                    <a:gd name="T26" fmla="*/ 62 w 94"/>
                    <a:gd name="T27" fmla="*/ 70 h 72"/>
                    <a:gd name="T28" fmla="*/ 72 w 94"/>
                    <a:gd name="T29" fmla="*/ 68 h 72"/>
                    <a:gd name="T30" fmla="*/ 80 w 94"/>
                    <a:gd name="T31" fmla="*/ 64 h 72"/>
                    <a:gd name="T32" fmla="*/ 88 w 94"/>
                    <a:gd name="T33" fmla="*/ 60 h 72"/>
                    <a:gd name="T34" fmla="*/ 92 w 94"/>
                    <a:gd name="T35" fmla="*/ 56 h 72"/>
                    <a:gd name="T36" fmla="*/ 94 w 94"/>
                    <a:gd name="T37" fmla="*/ 52 h 72"/>
                    <a:gd name="T38" fmla="*/ 94 w 94"/>
                    <a:gd name="T39" fmla="*/ 52 h 72"/>
                    <a:gd name="T40" fmla="*/ 90 w 94"/>
                    <a:gd name="T41" fmla="*/ 48 h 72"/>
                    <a:gd name="T42" fmla="*/ 80 w 94"/>
                    <a:gd name="T43" fmla="*/ 38 h 72"/>
                    <a:gd name="T44" fmla="*/ 68 w 94"/>
                    <a:gd name="T45" fmla="*/ 26 h 72"/>
                    <a:gd name="T46" fmla="*/ 54 w 94"/>
                    <a:gd name="T47" fmla="*/ 16 h 72"/>
                    <a:gd name="T48" fmla="*/ 38 w 94"/>
                    <a:gd name="T49" fmla="*/ 6 h 72"/>
                    <a:gd name="T50" fmla="*/ 24 w 94"/>
                    <a:gd name="T51" fmla="*/ 0 h 72"/>
                    <a:gd name="T52" fmla="*/ 18 w 94"/>
                    <a:gd name="T53" fmla="*/ 0 h 72"/>
                    <a:gd name="T54" fmla="*/ 12 w 94"/>
                    <a:gd name="T55" fmla="*/ 0 h 72"/>
                    <a:gd name="T56" fmla="*/ 8 w 94"/>
                    <a:gd name="T57" fmla="*/ 2 h 72"/>
                    <a:gd name="T58" fmla="*/ 4 w 94"/>
                    <a:gd name="T59" fmla="*/ 8 h 72"/>
                    <a:gd name="T60" fmla="*/ 4 w 94"/>
                    <a:gd name="T61" fmla="*/ 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4" h="72">
                      <a:moveTo>
                        <a:pt x="4" y="8"/>
                      </a:moveTo>
                      <a:lnTo>
                        <a:pt x="4" y="8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2" y="38"/>
                      </a:lnTo>
                      <a:lnTo>
                        <a:pt x="6" y="46"/>
                      </a:lnTo>
                      <a:lnTo>
                        <a:pt x="10" y="54"/>
                      </a:lnTo>
                      <a:lnTo>
                        <a:pt x="18" y="60"/>
                      </a:lnTo>
                      <a:lnTo>
                        <a:pt x="24" y="66"/>
                      </a:lnTo>
                      <a:lnTo>
                        <a:pt x="32" y="70"/>
                      </a:lnTo>
                      <a:lnTo>
                        <a:pt x="32" y="70"/>
                      </a:lnTo>
                      <a:lnTo>
                        <a:pt x="42" y="72"/>
                      </a:lnTo>
                      <a:lnTo>
                        <a:pt x="52" y="72"/>
                      </a:lnTo>
                      <a:lnTo>
                        <a:pt x="62" y="70"/>
                      </a:lnTo>
                      <a:lnTo>
                        <a:pt x="72" y="68"/>
                      </a:lnTo>
                      <a:lnTo>
                        <a:pt x="80" y="64"/>
                      </a:lnTo>
                      <a:lnTo>
                        <a:pt x="88" y="60"/>
                      </a:lnTo>
                      <a:lnTo>
                        <a:pt x="92" y="56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0" y="48"/>
                      </a:lnTo>
                      <a:lnTo>
                        <a:pt x="80" y="38"/>
                      </a:lnTo>
                      <a:lnTo>
                        <a:pt x="68" y="26"/>
                      </a:lnTo>
                      <a:lnTo>
                        <a:pt x="54" y="16"/>
                      </a:lnTo>
                      <a:lnTo>
                        <a:pt x="38" y="6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Freeform 68">
                  <a:extLst>
                    <a:ext uri="{FF2B5EF4-FFF2-40B4-BE49-F238E27FC236}">
                      <a16:creationId xmlns:a16="http://schemas.microsoft.com/office/drawing/2014/main" id="{0519846B-E0F2-4B51-B38D-1E6286DED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7" y="2352"/>
                  <a:ext cx="68" cy="104"/>
                </a:xfrm>
                <a:custGeom>
                  <a:avLst/>
                  <a:gdLst>
                    <a:gd name="T0" fmla="*/ 58 w 68"/>
                    <a:gd name="T1" fmla="*/ 0 h 104"/>
                    <a:gd name="T2" fmla="*/ 58 w 68"/>
                    <a:gd name="T3" fmla="*/ 0 h 104"/>
                    <a:gd name="T4" fmla="*/ 52 w 68"/>
                    <a:gd name="T5" fmla="*/ 0 h 104"/>
                    <a:gd name="T6" fmla="*/ 46 w 68"/>
                    <a:gd name="T7" fmla="*/ 2 h 104"/>
                    <a:gd name="T8" fmla="*/ 34 w 68"/>
                    <a:gd name="T9" fmla="*/ 14 h 104"/>
                    <a:gd name="T10" fmla="*/ 22 w 68"/>
                    <a:gd name="T11" fmla="*/ 28 h 104"/>
                    <a:gd name="T12" fmla="*/ 10 w 68"/>
                    <a:gd name="T13" fmla="*/ 46 h 104"/>
                    <a:gd name="T14" fmla="*/ 4 w 68"/>
                    <a:gd name="T15" fmla="*/ 64 h 104"/>
                    <a:gd name="T16" fmla="*/ 2 w 68"/>
                    <a:gd name="T17" fmla="*/ 72 h 104"/>
                    <a:gd name="T18" fmla="*/ 0 w 68"/>
                    <a:gd name="T19" fmla="*/ 80 h 104"/>
                    <a:gd name="T20" fmla="*/ 2 w 68"/>
                    <a:gd name="T21" fmla="*/ 88 h 104"/>
                    <a:gd name="T22" fmla="*/ 4 w 68"/>
                    <a:gd name="T23" fmla="*/ 94 h 104"/>
                    <a:gd name="T24" fmla="*/ 8 w 68"/>
                    <a:gd name="T25" fmla="*/ 98 h 104"/>
                    <a:gd name="T26" fmla="*/ 16 w 68"/>
                    <a:gd name="T27" fmla="*/ 102 h 104"/>
                    <a:gd name="T28" fmla="*/ 16 w 68"/>
                    <a:gd name="T29" fmla="*/ 102 h 104"/>
                    <a:gd name="T30" fmla="*/ 24 w 68"/>
                    <a:gd name="T31" fmla="*/ 104 h 104"/>
                    <a:gd name="T32" fmla="*/ 30 w 68"/>
                    <a:gd name="T33" fmla="*/ 102 h 104"/>
                    <a:gd name="T34" fmla="*/ 36 w 68"/>
                    <a:gd name="T35" fmla="*/ 98 h 104"/>
                    <a:gd name="T36" fmla="*/ 44 w 68"/>
                    <a:gd name="T37" fmla="*/ 92 h 104"/>
                    <a:gd name="T38" fmla="*/ 48 w 68"/>
                    <a:gd name="T39" fmla="*/ 84 h 104"/>
                    <a:gd name="T40" fmla="*/ 54 w 68"/>
                    <a:gd name="T41" fmla="*/ 76 h 104"/>
                    <a:gd name="T42" fmla="*/ 62 w 68"/>
                    <a:gd name="T43" fmla="*/ 56 h 104"/>
                    <a:gd name="T44" fmla="*/ 66 w 68"/>
                    <a:gd name="T45" fmla="*/ 36 h 104"/>
                    <a:gd name="T46" fmla="*/ 68 w 68"/>
                    <a:gd name="T47" fmla="*/ 18 h 104"/>
                    <a:gd name="T48" fmla="*/ 66 w 68"/>
                    <a:gd name="T49" fmla="*/ 10 h 104"/>
                    <a:gd name="T50" fmla="*/ 64 w 68"/>
                    <a:gd name="T51" fmla="*/ 4 h 104"/>
                    <a:gd name="T52" fmla="*/ 62 w 68"/>
                    <a:gd name="T53" fmla="*/ 0 h 104"/>
                    <a:gd name="T54" fmla="*/ 58 w 68"/>
                    <a:gd name="T55" fmla="*/ 0 h 104"/>
                    <a:gd name="T56" fmla="*/ 58 w 68"/>
                    <a:gd name="T5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104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6" y="2"/>
                      </a:lnTo>
                      <a:lnTo>
                        <a:pt x="34" y="14"/>
                      </a:lnTo>
                      <a:lnTo>
                        <a:pt x="22" y="28"/>
                      </a:lnTo>
                      <a:lnTo>
                        <a:pt x="10" y="46"/>
                      </a:lnTo>
                      <a:lnTo>
                        <a:pt x="4" y="64"/>
                      </a:lnTo>
                      <a:lnTo>
                        <a:pt x="2" y="72"/>
                      </a:lnTo>
                      <a:lnTo>
                        <a:pt x="0" y="80"/>
                      </a:lnTo>
                      <a:lnTo>
                        <a:pt x="2" y="88"/>
                      </a:lnTo>
                      <a:lnTo>
                        <a:pt x="4" y="94"/>
                      </a:lnTo>
                      <a:lnTo>
                        <a:pt x="8" y="98"/>
                      </a:lnTo>
                      <a:lnTo>
                        <a:pt x="16" y="102"/>
                      </a:lnTo>
                      <a:lnTo>
                        <a:pt x="16" y="102"/>
                      </a:lnTo>
                      <a:lnTo>
                        <a:pt x="24" y="104"/>
                      </a:lnTo>
                      <a:lnTo>
                        <a:pt x="30" y="102"/>
                      </a:lnTo>
                      <a:lnTo>
                        <a:pt x="36" y="98"/>
                      </a:lnTo>
                      <a:lnTo>
                        <a:pt x="44" y="92"/>
                      </a:lnTo>
                      <a:lnTo>
                        <a:pt x="48" y="84"/>
                      </a:lnTo>
                      <a:lnTo>
                        <a:pt x="54" y="76"/>
                      </a:lnTo>
                      <a:lnTo>
                        <a:pt x="62" y="56"/>
                      </a:lnTo>
                      <a:lnTo>
                        <a:pt x="66" y="36"/>
                      </a:lnTo>
                      <a:lnTo>
                        <a:pt x="68" y="18"/>
                      </a:lnTo>
                      <a:lnTo>
                        <a:pt x="66" y="10"/>
                      </a:lnTo>
                      <a:lnTo>
                        <a:pt x="64" y="4"/>
                      </a:lnTo>
                      <a:lnTo>
                        <a:pt x="62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Freeform 69">
                  <a:extLst>
                    <a:ext uri="{FF2B5EF4-FFF2-40B4-BE49-F238E27FC236}">
                      <a16:creationId xmlns:a16="http://schemas.microsoft.com/office/drawing/2014/main" id="{99AD6C6A-00DF-42AD-9D4C-31DEDAC2F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" y="1898"/>
                  <a:ext cx="340" cy="730"/>
                </a:xfrm>
                <a:custGeom>
                  <a:avLst/>
                  <a:gdLst>
                    <a:gd name="T0" fmla="*/ 224 w 340"/>
                    <a:gd name="T1" fmla="*/ 538 h 730"/>
                    <a:gd name="T2" fmla="*/ 220 w 340"/>
                    <a:gd name="T3" fmla="*/ 500 h 730"/>
                    <a:gd name="T4" fmla="*/ 204 w 340"/>
                    <a:gd name="T5" fmla="*/ 464 h 730"/>
                    <a:gd name="T6" fmla="*/ 176 w 340"/>
                    <a:gd name="T7" fmla="*/ 442 h 730"/>
                    <a:gd name="T8" fmla="*/ 124 w 340"/>
                    <a:gd name="T9" fmla="*/ 400 h 730"/>
                    <a:gd name="T10" fmla="*/ 102 w 340"/>
                    <a:gd name="T11" fmla="*/ 376 h 730"/>
                    <a:gd name="T12" fmla="*/ 38 w 340"/>
                    <a:gd name="T13" fmla="*/ 312 h 730"/>
                    <a:gd name="T14" fmla="*/ 0 w 340"/>
                    <a:gd name="T15" fmla="*/ 262 h 730"/>
                    <a:gd name="T16" fmla="*/ 4 w 340"/>
                    <a:gd name="T17" fmla="*/ 252 h 730"/>
                    <a:gd name="T18" fmla="*/ 14 w 340"/>
                    <a:gd name="T19" fmla="*/ 250 h 730"/>
                    <a:gd name="T20" fmla="*/ 56 w 340"/>
                    <a:gd name="T21" fmla="*/ 260 h 730"/>
                    <a:gd name="T22" fmla="*/ 120 w 340"/>
                    <a:gd name="T23" fmla="*/ 290 h 730"/>
                    <a:gd name="T24" fmla="*/ 92 w 340"/>
                    <a:gd name="T25" fmla="*/ 224 h 730"/>
                    <a:gd name="T26" fmla="*/ 62 w 340"/>
                    <a:gd name="T27" fmla="*/ 166 h 730"/>
                    <a:gd name="T28" fmla="*/ 58 w 340"/>
                    <a:gd name="T29" fmla="*/ 140 h 730"/>
                    <a:gd name="T30" fmla="*/ 72 w 340"/>
                    <a:gd name="T31" fmla="*/ 122 h 730"/>
                    <a:gd name="T32" fmla="*/ 86 w 340"/>
                    <a:gd name="T33" fmla="*/ 118 h 730"/>
                    <a:gd name="T34" fmla="*/ 108 w 340"/>
                    <a:gd name="T35" fmla="*/ 128 h 730"/>
                    <a:gd name="T36" fmla="*/ 130 w 340"/>
                    <a:gd name="T37" fmla="*/ 148 h 730"/>
                    <a:gd name="T38" fmla="*/ 140 w 340"/>
                    <a:gd name="T39" fmla="*/ 150 h 730"/>
                    <a:gd name="T40" fmla="*/ 150 w 340"/>
                    <a:gd name="T41" fmla="*/ 136 h 730"/>
                    <a:gd name="T42" fmla="*/ 154 w 340"/>
                    <a:gd name="T43" fmla="*/ 84 h 730"/>
                    <a:gd name="T44" fmla="*/ 168 w 340"/>
                    <a:gd name="T45" fmla="*/ 42 h 730"/>
                    <a:gd name="T46" fmla="*/ 186 w 340"/>
                    <a:gd name="T47" fmla="*/ 24 h 730"/>
                    <a:gd name="T48" fmla="*/ 206 w 340"/>
                    <a:gd name="T49" fmla="*/ 14 h 730"/>
                    <a:gd name="T50" fmla="*/ 216 w 340"/>
                    <a:gd name="T51" fmla="*/ 18 h 730"/>
                    <a:gd name="T52" fmla="*/ 218 w 340"/>
                    <a:gd name="T53" fmla="*/ 42 h 730"/>
                    <a:gd name="T54" fmla="*/ 226 w 340"/>
                    <a:gd name="T55" fmla="*/ 58 h 730"/>
                    <a:gd name="T56" fmla="*/ 240 w 340"/>
                    <a:gd name="T57" fmla="*/ 54 h 730"/>
                    <a:gd name="T58" fmla="*/ 286 w 340"/>
                    <a:gd name="T59" fmla="*/ 12 h 730"/>
                    <a:gd name="T60" fmla="*/ 310 w 340"/>
                    <a:gd name="T61" fmla="*/ 0 h 730"/>
                    <a:gd name="T62" fmla="*/ 314 w 340"/>
                    <a:gd name="T63" fmla="*/ 4 h 730"/>
                    <a:gd name="T64" fmla="*/ 308 w 340"/>
                    <a:gd name="T65" fmla="*/ 34 h 730"/>
                    <a:gd name="T66" fmla="*/ 272 w 340"/>
                    <a:gd name="T67" fmla="*/ 106 h 730"/>
                    <a:gd name="T68" fmla="*/ 256 w 340"/>
                    <a:gd name="T69" fmla="*/ 140 h 730"/>
                    <a:gd name="T70" fmla="*/ 258 w 340"/>
                    <a:gd name="T71" fmla="*/ 154 h 730"/>
                    <a:gd name="T72" fmla="*/ 272 w 340"/>
                    <a:gd name="T73" fmla="*/ 152 h 730"/>
                    <a:gd name="T74" fmla="*/ 316 w 340"/>
                    <a:gd name="T75" fmla="*/ 126 h 730"/>
                    <a:gd name="T76" fmla="*/ 332 w 340"/>
                    <a:gd name="T77" fmla="*/ 124 h 730"/>
                    <a:gd name="T78" fmla="*/ 336 w 340"/>
                    <a:gd name="T79" fmla="*/ 130 h 730"/>
                    <a:gd name="T80" fmla="*/ 338 w 340"/>
                    <a:gd name="T81" fmla="*/ 164 h 730"/>
                    <a:gd name="T82" fmla="*/ 322 w 340"/>
                    <a:gd name="T83" fmla="*/ 192 h 730"/>
                    <a:gd name="T84" fmla="*/ 284 w 340"/>
                    <a:gd name="T85" fmla="*/ 228 h 730"/>
                    <a:gd name="T86" fmla="*/ 238 w 340"/>
                    <a:gd name="T87" fmla="*/ 280 h 730"/>
                    <a:gd name="T88" fmla="*/ 240 w 340"/>
                    <a:gd name="T89" fmla="*/ 290 h 730"/>
                    <a:gd name="T90" fmla="*/ 264 w 340"/>
                    <a:gd name="T91" fmla="*/ 286 h 730"/>
                    <a:gd name="T92" fmla="*/ 328 w 340"/>
                    <a:gd name="T93" fmla="*/ 270 h 730"/>
                    <a:gd name="T94" fmla="*/ 328 w 340"/>
                    <a:gd name="T95" fmla="*/ 274 h 730"/>
                    <a:gd name="T96" fmla="*/ 256 w 340"/>
                    <a:gd name="T97" fmla="*/ 378 h 730"/>
                    <a:gd name="T98" fmla="*/ 258 w 340"/>
                    <a:gd name="T99" fmla="*/ 384 h 730"/>
                    <a:gd name="T100" fmla="*/ 274 w 340"/>
                    <a:gd name="T101" fmla="*/ 390 h 730"/>
                    <a:gd name="T102" fmla="*/ 266 w 340"/>
                    <a:gd name="T103" fmla="*/ 404 h 730"/>
                    <a:gd name="T104" fmla="*/ 248 w 340"/>
                    <a:gd name="T105" fmla="*/ 458 h 730"/>
                    <a:gd name="T106" fmla="*/ 248 w 340"/>
                    <a:gd name="T107" fmla="*/ 494 h 730"/>
                    <a:gd name="T108" fmla="*/ 262 w 340"/>
                    <a:gd name="T109" fmla="*/ 596 h 730"/>
                    <a:gd name="T110" fmla="*/ 240 w 340"/>
                    <a:gd name="T111" fmla="*/ 73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40" h="730">
                      <a:moveTo>
                        <a:pt x="240" y="690"/>
                      </a:moveTo>
                      <a:lnTo>
                        <a:pt x="240" y="690"/>
                      </a:lnTo>
                      <a:lnTo>
                        <a:pt x="224" y="538"/>
                      </a:lnTo>
                      <a:lnTo>
                        <a:pt x="224" y="538"/>
                      </a:lnTo>
                      <a:lnTo>
                        <a:pt x="222" y="512"/>
                      </a:lnTo>
                      <a:lnTo>
                        <a:pt x="220" y="500"/>
                      </a:lnTo>
                      <a:lnTo>
                        <a:pt x="218" y="486"/>
                      </a:lnTo>
                      <a:lnTo>
                        <a:pt x="212" y="476"/>
                      </a:lnTo>
                      <a:lnTo>
                        <a:pt x="204" y="464"/>
                      </a:lnTo>
                      <a:lnTo>
                        <a:pt x="192" y="452"/>
                      </a:lnTo>
                      <a:lnTo>
                        <a:pt x="176" y="442"/>
                      </a:lnTo>
                      <a:lnTo>
                        <a:pt x="176" y="442"/>
                      </a:lnTo>
                      <a:lnTo>
                        <a:pt x="146" y="424"/>
                      </a:lnTo>
                      <a:lnTo>
                        <a:pt x="130" y="410"/>
                      </a:lnTo>
                      <a:lnTo>
                        <a:pt x="124" y="400"/>
                      </a:lnTo>
                      <a:lnTo>
                        <a:pt x="120" y="394"/>
                      </a:lnTo>
                      <a:lnTo>
                        <a:pt x="120" y="394"/>
                      </a:lnTo>
                      <a:lnTo>
                        <a:pt x="102" y="376"/>
                      </a:lnTo>
                      <a:lnTo>
                        <a:pt x="64" y="338"/>
                      </a:lnTo>
                      <a:lnTo>
                        <a:pt x="64" y="338"/>
                      </a:lnTo>
                      <a:lnTo>
                        <a:pt x="38" y="312"/>
                      </a:lnTo>
                      <a:lnTo>
                        <a:pt x="12" y="284"/>
                      </a:lnTo>
                      <a:lnTo>
                        <a:pt x="4" y="272"/>
                      </a:lnTo>
                      <a:lnTo>
                        <a:pt x="0" y="262"/>
                      </a:lnTo>
                      <a:lnTo>
                        <a:pt x="0" y="258"/>
                      </a:lnTo>
                      <a:lnTo>
                        <a:pt x="0" y="254"/>
                      </a:lnTo>
                      <a:lnTo>
                        <a:pt x="4" y="252"/>
                      </a:lnTo>
                      <a:lnTo>
                        <a:pt x="8" y="250"/>
                      </a:lnTo>
                      <a:lnTo>
                        <a:pt x="8" y="250"/>
                      </a:lnTo>
                      <a:lnTo>
                        <a:pt x="14" y="250"/>
                      </a:lnTo>
                      <a:lnTo>
                        <a:pt x="22" y="250"/>
                      </a:lnTo>
                      <a:lnTo>
                        <a:pt x="38" y="252"/>
                      </a:lnTo>
                      <a:lnTo>
                        <a:pt x="56" y="260"/>
                      </a:lnTo>
                      <a:lnTo>
                        <a:pt x="76" y="266"/>
                      </a:lnTo>
                      <a:lnTo>
                        <a:pt x="106" y="282"/>
                      </a:lnTo>
                      <a:lnTo>
                        <a:pt x="120" y="290"/>
                      </a:lnTo>
                      <a:lnTo>
                        <a:pt x="104" y="242"/>
                      </a:lnTo>
                      <a:lnTo>
                        <a:pt x="104" y="242"/>
                      </a:lnTo>
                      <a:lnTo>
                        <a:pt x="92" y="224"/>
                      </a:lnTo>
                      <a:lnTo>
                        <a:pt x="82" y="206"/>
                      </a:lnTo>
                      <a:lnTo>
                        <a:pt x="70" y="186"/>
                      </a:lnTo>
                      <a:lnTo>
                        <a:pt x="62" y="166"/>
                      </a:lnTo>
                      <a:lnTo>
                        <a:pt x="60" y="156"/>
                      </a:lnTo>
                      <a:lnTo>
                        <a:pt x="58" y="148"/>
                      </a:lnTo>
                      <a:lnTo>
                        <a:pt x="58" y="140"/>
                      </a:lnTo>
                      <a:lnTo>
                        <a:pt x="60" y="132"/>
                      </a:lnTo>
                      <a:lnTo>
                        <a:pt x="66" y="126"/>
                      </a:lnTo>
                      <a:lnTo>
                        <a:pt x="72" y="122"/>
                      </a:lnTo>
                      <a:lnTo>
                        <a:pt x="72" y="122"/>
                      </a:lnTo>
                      <a:lnTo>
                        <a:pt x="80" y="120"/>
                      </a:lnTo>
                      <a:lnTo>
                        <a:pt x="86" y="118"/>
                      </a:lnTo>
                      <a:lnTo>
                        <a:pt x="94" y="120"/>
                      </a:lnTo>
                      <a:lnTo>
                        <a:pt x="100" y="122"/>
                      </a:lnTo>
                      <a:lnTo>
                        <a:pt x="108" y="128"/>
                      </a:lnTo>
                      <a:lnTo>
                        <a:pt x="118" y="136"/>
                      </a:lnTo>
                      <a:lnTo>
                        <a:pt x="124" y="144"/>
                      </a:lnTo>
                      <a:lnTo>
                        <a:pt x="130" y="148"/>
                      </a:lnTo>
                      <a:lnTo>
                        <a:pt x="134" y="150"/>
                      </a:lnTo>
                      <a:lnTo>
                        <a:pt x="136" y="150"/>
                      </a:lnTo>
                      <a:lnTo>
                        <a:pt x="140" y="150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50" y="136"/>
                      </a:lnTo>
                      <a:lnTo>
                        <a:pt x="152" y="124"/>
                      </a:lnTo>
                      <a:lnTo>
                        <a:pt x="154" y="98"/>
                      </a:lnTo>
                      <a:lnTo>
                        <a:pt x="154" y="84"/>
                      </a:lnTo>
                      <a:lnTo>
                        <a:pt x="156" y="68"/>
                      </a:lnTo>
                      <a:lnTo>
                        <a:pt x="160" y="54"/>
                      </a:lnTo>
                      <a:lnTo>
                        <a:pt x="168" y="42"/>
                      </a:lnTo>
                      <a:lnTo>
                        <a:pt x="168" y="42"/>
                      </a:lnTo>
                      <a:lnTo>
                        <a:pt x="178" y="32"/>
                      </a:lnTo>
                      <a:lnTo>
                        <a:pt x="186" y="24"/>
                      </a:lnTo>
                      <a:lnTo>
                        <a:pt x="194" y="18"/>
                      </a:lnTo>
                      <a:lnTo>
                        <a:pt x="200" y="16"/>
                      </a:lnTo>
                      <a:lnTo>
                        <a:pt x="206" y="14"/>
                      </a:lnTo>
                      <a:lnTo>
                        <a:pt x="210" y="14"/>
                      </a:lnTo>
                      <a:lnTo>
                        <a:pt x="214" y="16"/>
                      </a:lnTo>
                      <a:lnTo>
                        <a:pt x="216" y="18"/>
                      </a:lnTo>
                      <a:lnTo>
                        <a:pt x="216" y="18"/>
                      </a:lnTo>
                      <a:lnTo>
                        <a:pt x="218" y="28"/>
                      </a:lnTo>
                      <a:lnTo>
                        <a:pt x="218" y="42"/>
                      </a:lnTo>
                      <a:lnTo>
                        <a:pt x="220" y="50"/>
                      </a:lnTo>
                      <a:lnTo>
                        <a:pt x="222" y="56"/>
                      </a:lnTo>
                      <a:lnTo>
                        <a:pt x="226" y="58"/>
                      </a:lnTo>
                      <a:lnTo>
                        <a:pt x="232" y="58"/>
                      </a:lnTo>
                      <a:lnTo>
                        <a:pt x="232" y="58"/>
                      </a:lnTo>
                      <a:lnTo>
                        <a:pt x="240" y="54"/>
                      </a:lnTo>
                      <a:lnTo>
                        <a:pt x="252" y="46"/>
                      </a:lnTo>
                      <a:lnTo>
                        <a:pt x="276" y="24"/>
                      </a:lnTo>
                      <a:lnTo>
                        <a:pt x="286" y="12"/>
                      </a:lnTo>
                      <a:lnTo>
                        <a:pt x="298" y="4"/>
                      </a:lnTo>
                      <a:lnTo>
                        <a:pt x="306" y="0"/>
                      </a:lnTo>
                      <a:lnTo>
                        <a:pt x="310" y="0"/>
                      </a:lnTo>
                      <a:lnTo>
                        <a:pt x="312" y="2"/>
                      </a:lnTo>
                      <a:lnTo>
                        <a:pt x="312" y="2"/>
                      </a:lnTo>
                      <a:lnTo>
                        <a:pt x="314" y="4"/>
                      </a:lnTo>
                      <a:lnTo>
                        <a:pt x="314" y="8"/>
                      </a:lnTo>
                      <a:lnTo>
                        <a:pt x="312" y="20"/>
                      </a:lnTo>
                      <a:lnTo>
                        <a:pt x="308" y="34"/>
                      </a:lnTo>
                      <a:lnTo>
                        <a:pt x="300" y="50"/>
                      </a:lnTo>
                      <a:lnTo>
                        <a:pt x="284" y="82"/>
                      </a:lnTo>
                      <a:lnTo>
                        <a:pt x="272" y="106"/>
                      </a:lnTo>
                      <a:lnTo>
                        <a:pt x="272" y="106"/>
                      </a:lnTo>
                      <a:lnTo>
                        <a:pt x="264" y="124"/>
                      </a:lnTo>
                      <a:lnTo>
                        <a:pt x="256" y="140"/>
                      </a:lnTo>
                      <a:lnTo>
                        <a:pt x="256" y="146"/>
                      </a:lnTo>
                      <a:lnTo>
                        <a:pt x="256" y="150"/>
                      </a:lnTo>
                      <a:lnTo>
                        <a:pt x="258" y="154"/>
                      </a:lnTo>
                      <a:lnTo>
                        <a:pt x="264" y="154"/>
                      </a:lnTo>
                      <a:lnTo>
                        <a:pt x="264" y="154"/>
                      </a:lnTo>
                      <a:lnTo>
                        <a:pt x="272" y="152"/>
                      </a:lnTo>
                      <a:lnTo>
                        <a:pt x="284" y="146"/>
                      </a:lnTo>
                      <a:lnTo>
                        <a:pt x="306" y="132"/>
                      </a:lnTo>
                      <a:lnTo>
                        <a:pt x="316" y="126"/>
                      </a:lnTo>
                      <a:lnTo>
                        <a:pt x="326" y="124"/>
                      </a:lnTo>
                      <a:lnTo>
                        <a:pt x="330" y="124"/>
                      </a:lnTo>
                      <a:lnTo>
                        <a:pt x="332" y="124"/>
                      </a:lnTo>
                      <a:lnTo>
                        <a:pt x="334" y="126"/>
                      </a:lnTo>
                      <a:lnTo>
                        <a:pt x="336" y="130"/>
                      </a:lnTo>
                      <a:lnTo>
                        <a:pt x="336" y="130"/>
                      </a:lnTo>
                      <a:lnTo>
                        <a:pt x="338" y="148"/>
                      </a:lnTo>
                      <a:lnTo>
                        <a:pt x="340" y="156"/>
                      </a:lnTo>
                      <a:lnTo>
                        <a:pt x="338" y="164"/>
                      </a:lnTo>
                      <a:lnTo>
                        <a:pt x="336" y="172"/>
                      </a:lnTo>
                      <a:lnTo>
                        <a:pt x="330" y="182"/>
                      </a:lnTo>
                      <a:lnTo>
                        <a:pt x="322" y="192"/>
                      </a:lnTo>
                      <a:lnTo>
                        <a:pt x="312" y="202"/>
                      </a:lnTo>
                      <a:lnTo>
                        <a:pt x="312" y="202"/>
                      </a:lnTo>
                      <a:lnTo>
                        <a:pt x="284" y="228"/>
                      </a:lnTo>
                      <a:lnTo>
                        <a:pt x="256" y="256"/>
                      </a:lnTo>
                      <a:lnTo>
                        <a:pt x="246" y="270"/>
                      </a:lnTo>
                      <a:lnTo>
                        <a:pt x="238" y="280"/>
                      </a:lnTo>
                      <a:lnTo>
                        <a:pt x="236" y="286"/>
                      </a:lnTo>
                      <a:lnTo>
                        <a:pt x="238" y="290"/>
                      </a:lnTo>
                      <a:lnTo>
                        <a:pt x="240" y="290"/>
                      </a:lnTo>
                      <a:lnTo>
                        <a:pt x="240" y="290"/>
                      </a:lnTo>
                      <a:lnTo>
                        <a:pt x="250" y="290"/>
                      </a:lnTo>
                      <a:lnTo>
                        <a:pt x="264" y="286"/>
                      </a:lnTo>
                      <a:lnTo>
                        <a:pt x="294" y="278"/>
                      </a:lnTo>
                      <a:lnTo>
                        <a:pt x="320" y="270"/>
                      </a:lnTo>
                      <a:lnTo>
                        <a:pt x="328" y="270"/>
                      </a:lnTo>
                      <a:lnTo>
                        <a:pt x="328" y="272"/>
                      </a:lnTo>
                      <a:lnTo>
                        <a:pt x="328" y="274"/>
                      </a:lnTo>
                      <a:lnTo>
                        <a:pt x="328" y="274"/>
                      </a:lnTo>
                      <a:lnTo>
                        <a:pt x="292" y="326"/>
                      </a:lnTo>
                      <a:lnTo>
                        <a:pt x="268" y="358"/>
                      </a:lnTo>
                      <a:lnTo>
                        <a:pt x="256" y="378"/>
                      </a:lnTo>
                      <a:lnTo>
                        <a:pt x="256" y="378"/>
                      </a:lnTo>
                      <a:lnTo>
                        <a:pt x="256" y="382"/>
                      </a:lnTo>
                      <a:lnTo>
                        <a:pt x="258" y="384"/>
                      </a:lnTo>
                      <a:lnTo>
                        <a:pt x="264" y="386"/>
                      </a:lnTo>
                      <a:lnTo>
                        <a:pt x="272" y="388"/>
                      </a:lnTo>
                      <a:lnTo>
                        <a:pt x="274" y="390"/>
                      </a:lnTo>
                      <a:lnTo>
                        <a:pt x="272" y="394"/>
                      </a:lnTo>
                      <a:lnTo>
                        <a:pt x="272" y="394"/>
                      </a:lnTo>
                      <a:lnTo>
                        <a:pt x="266" y="404"/>
                      </a:lnTo>
                      <a:lnTo>
                        <a:pt x="258" y="418"/>
                      </a:lnTo>
                      <a:lnTo>
                        <a:pt x="252" y="436"/>
                      </a:lnTo>
                      <a:lnTo>
                        <a:pt x="248" y="458"/>
                      </a:lnTo>
                      <a:lnTo>
                        <a:pt x="248" y="458"/>
                      </a:lnTo>
                      <a:lnTo>
                        <a:pt x="246" y="478"/>
                      </a:lnTo>
                      <a:lnTo>
                        <a:pt x="248" y="494"/>
                      </a:lnTo>
                      <a:lnTo>
                        <a:pt x="256" y="546"/>
                      </a:lnTo>
                      <a:lnTo>
                        <a:pt x="256" y="546"/>
                      </a:lnTo>
                      <a:lnTo>
                        <a:pt x="262" y="596"/>
                      </a:lnTo>
                      <a:lnTo>
                        <a:pt x="268" y="654"/>
                      </a:lnTo>
                      <a:lnTo>
                        <a:pt x="272" y="722"/>
                      </a:lnTo>
                      <a:lnTo>
                        <a:pt x="240" y="730"/>
                      </a:lnTo>
                      <a:lnTo>
                        <a:pt x="240" y="690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Freeform 70">
                  <a:extLst>
                    <a:ext uri="{FF2B5EF4-FFF2-40B4-BE49-F238E27FC236}">
                      <a16:creationId xmlns:a16="http://schemas.microsoft.com/office/drawing/2014/main" id="{6ED6067D-EE59-4C13-8C8B-E43E50468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3" y="2572"/>
                  <a:ext cx="528" cy="569"/>
                </a:xfrm>
                <a:custGeom>
                  <a:avLst/>
                  <a:gdLst>
                    <a:gd name="T0" fmla="*/ 504 w 528"/>
                    <a:gd name="T1" fmla="*/ 527 h 569"/>
                    <a:gd name="T2" fmla="*/ 402 w 528"/>
                    <a:gd name="T3" fmla="*/ 438 h 569"/>
                    <a:gd name="T4" fmla="*/ 378 w 528"/>
                    <a:gd name="T5" fmla="*/ 402 h 569"/>
                    <a:gd name="T6" fmla="*/ 376 w 528"/>
                    <a:gd name="T7" fmla="*/ 380 h 569"/>
                    <a:gd name="T8" fmla="*/ 388 w 528"/>
                    <a:gd name="T9" fmla="*/ 302 h 569"/>
                    <a:gd name="T10" fmla="*/ 410 w 528"/>
                    <a:gd name="T11" fmla="*/ 190 h 569"/>
                    <a:gd name="T12" fmla="*/ 408 w 528"/>
                    <a:gd name="T13" fmla="*/ 184 h 569"/>
                    <a:gd name="T14" fmla="*/ 372 w 528"/>
                    <a:gd name="T15" fmla="*/ 210 h 569"/>
                    <a:gd name="T16" fmla="*/ 350 w 528"/>
                    <a:gd name="T17" fmla="*/ 222 h 569"/>
                    <a:gd name="T18" fmla="*/ 344 w 528"/>
                    <a:gd name="T19" fmla="*/ 216 h 569"/>
                    <a:gd name="T20" fmla="*/ 344 w 528"/>
                    <a:gd name="T21" fmla="*/ 186 h 569"/>
                    <a:gd name="T22" fmla="*/ 340 w 528"/>
                    <a:gd name="T23" fmla="*/ 72 h 569"/>
                    <a:gd name="T24" fmla="*/ 330 w 528"/>
                    <a:gd name="T25" fmla="*/ 44 h 569"/>
                    <a:gd name="T26" fmla="*/ 308 w 528"/>
                    <a:gd name="T27" fmla="*/ 30 h 569"/>
                    <a:gd name="T28" fmla="*/ 286 w 528"/>
                    <a:gd name="T29" fmla="*/ 40 h 569"/>
                    <a:gd name="T30" fmla="*/ 258 w 528"/>
                    <a:gd name="T31" fmla="*/ 94 h 569"/>
                    <a:gd name="T32" fmla="*/ 240 w 528"/>
                    <a:gd name="T33" fmla="*/ 120 h 569"/>
                    <a:gd name="T34" fmla="*/ 238 w 528"/>
                    <a:gd name="T35" fmla="*/ 108 h 569"/>
                    <a:gd name="T36" fmla="*/ 230 w 528"/>
                    <a:gd name="T37" fmla="*/ 32 h 569"/>
                    <a:gd name="T38" fmla="*/ 220 w 528"/>
                    <a:gd name="T39" fmla="*/ 10 h 569"/>
                    <a:gd name="T40" fmla="*/ 210 w 528"/>
                    <a:gd name="T41" fmla="*/ 4 h 569"/>
                    <a:gd name="T42" fmla="*/ 188 w 528"/>
                    <a:gd name="T43" fmla="*/ 38 h 569"/>
                    <a:gd name="T44" fmla="*/ 162 w 528"/>
                    <a:gd name="T45" fmla="*/ 34 h 569"/>
                    <a:gd name="T46" fmla="*/ 128 w 528"/>
                    <a:gd name="T47" fmla="*/ 8 h 569"/>
                    <a:gd name="T48" fmla="*/ 110 w 528"/>
                    <a:gd name="T49" fmla="*/ 0 h 569"/>
                    <a:gd name="T50" fmla="*/ 104 w 528"/>
                    <a:gd name="T51" fmla="*/ 8 h 569"/>
                    <a:gd name="T52" fmla="*/ 84 w 528"/>
                    <a:gd name="T53" fmla="*/ 14 h 569"/>
                    <a:gd name="T54" fmla="*/ 80 w 528"/>
                    <a:gd name="T55" fmla="*/ 56 h 569"/>
                    <a:gd name="T56" fmla="*/ 94 w 528"/>
                    <a:gd name="T57" fmla="*/ 80 h 569"/>
                    <a:gd name="T58" fmla="*/ 88 w 528"/>
                    <a:gd name="T59" fmla="*/ 88 h 569"/>
                    <a:gd name="T60" fmla="*/ 40 w 528"/>
                    <a:gd name="T61" fmla="*/ 76 h 569"/>
                    <a:gd name="T62" fmla="*/ 8 w 528"/>
                    <a:gd name="T63" fmla="*/ 76 h 569"/>
                    <a:gd name="T64" fmla="*/ 0 w 528"/>
                    <a:gd name="T65" fmla="*/ 88 h 569"/>
                    <a:gd name="T66" fmla="*/ 2 w 528"/>
                    <a:gd name="T67" fmla="*/ 100 h 569"/>
                    <a:gd name="T68" fmla="*/ 34 w 528"/>
                    <a:gd name="T69" fmla="*/ 130 h 569"/>
                    <a:gd name="T70" fmla="*/ 96 w 528"/>
                    <a:gd name="T71" fmla="*/ 160 h 569"/>
                    <a:gd name="T72" fmla="*/ 136 w 528"/>
                    <a:gd name="T73" fmla="*/ 172 h 569"/>
                    <a:gd name="T74" fmla="*/ 154 w 528"/>
                    <a:gd name="T75" fmla="*/ 184 h 569"/>
                    <a:gd name="T76" fmla="*/ 162 w 528"/>
                    <a:gd name="T77" fmla="*/ 196 h 569"/>
                    <a:gd name="T78" fmla="*/ 152 w 528"/>
                    <a:gd name="T79" fmla="*/ 202 h 569"/>
                    <a:gd name="T80" fmla="*/ 84 w 528"/>
                    <a:gd name="T81" fmla="*/ 192 h 569"/>
                    <a:gd name="T82" fmla="*/ 64 w 528"/>
                    <a:gd name="T83" fmla="*/ 192 h 569"/>
                    <a:gd name="T84" fmla="*/ 62 w 528"/>
                    <a:gd name="T85" fmla="*/ 206 h 569"/>
                    <a:gd name="T86" fmla="*/ 80 w 528"/>
                    <a:gd name="T87" fmla="*/ 238 h 569"/>
                    <a:gd name="T88" fmla="*/ 120 w 528"/>
                    <a:gd name="T89" fmla="*/ 272 h 569"/>
                    <a:gd name="T90" fmla="*/ 156 w 528"/>
                    <a:gd name="T91" fmla="*/ 284 h 569"/>
                    <a:gd name="T92" fmla="*/ 218 w 528"/>
                    <a:gd name="T93" fmla="*/ 292 h 569"/>
                    <a:gd name="T94" fmla="*/ 232 w 528"/>
                    <a:gd name="T95" fmla="*/ 304 h 569"/>
                    <a:gd name="T96" fmla="*/ 232 w 528"/>
                    <a:gd name="T97" fmla="*/ 312 h 569"/>
                    <a:gd name="T98" fmla="*/ 214 w 528"/>
                    <a:gd name="T99" fmla="*/ 320 h 569"/>
                    <a:gd name="T100" fmla="*/ 166 w 528"/>
                    <a:gd name="T101" fmla="*/ 330 h 569"/>
                    <a:gd name="T102" fmla="*/ 160 w 528"/>
                    <a:gd name="T103" fmla="*/ 336 h 569"/>
                    <a:gd name="T104" fmla="*/ 158 w 528"/>
                    <a:gd name="T105" fmla="*/ 360 h 569"/>
                    <a:gd name="T106" fmla="*/ 180 w 528"/>
                    <a:gd name="T107" fmla="*/ 368 h 569"/>
                    <a:gd name="T108" fmla="*/ 256 w 528"/>
                    <a:gd name="T109" fmla="*/ 370 h 569"/>
                    <a:gd name="T110" fmla="*/ 288 w 528"/>
                    <a:gd name="T111" fmla="*/ 376 h 569"/>
                    <a:gd name="T112" fmla="*/ 300 w 528"/>
                    <a:gd name="T113" fmla="*/ 392 h 569"/>
                    <a:gd name="T114" fmla="*/ 376 w 528"/>
                    <a:gd name="T115" fmla="*/ 468 h 569"/>
                    <a:gd name="T116" fmla="*/ 424 w 528"/>
                    <a:gd name="T117" fmla="*/ 505 h 569"/>
                    <a:gd name="T118" fmla="*/ 528 w 528"/>
                    <a:gd name="T119" fmla="*/ 569 h 569"/>
                    <a:gd name="T120" fmla="*/ 528 w 528"/>
                    <a:gd name="T121" fmla="*/ 545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28" h="569">
                      <a:moveTo>
                        <a:pt x="528" y="545"/>
                      </a:moveTo>
                      <a:lnTo>
                        <a:pt x="528" y="545"/>
                      </a:lnTo>
                      <a:lnTo>
                        <a:pt x="504" y="527"/>
                      </a:lnTo>
                      <a:lnTo>
                        <a:pt x="454" y="487"/>
                      </a:lnTo>
                      <a:lnTo>
                        <a:pt x="426" y="462"/>
                      </a:lnTo>
                      <a:lnTo>
                        <a:pt x="402" y="438"/>
                      </a:lnTo>
                      <a:lnTo>
                        <a:pt x="392" y="426"/>
                      </a:lnTo>
                      <a:lnTo>
                        <a:pt x="384" y="414"/>
                      </a:lnTo>
                      <a:lnTo>
                        <a:pt x="378" y="402"/>
                      </a:lnTo>
                      <a:lnTo>
                        <a:pt x="376" y="392"/>
                      </a:lnTo>
                      <a:lnTo>
                        <a:pt x="376" y="392"/>
                      </a:lnTo>
                      <a:lnTo>
                        <a:pt x="376" y="380"/>
                      </a:lnTo>
                      <a:lnTo>
                        <a:pt x="376" y="368"/>
                      </a:lnTo>
                      <a:lnTo>
                        <a:pt x="380" y="336"/>
                      </a:lnTo>
                      <a:lnTo>
                        <a:pt x="388" y="302"/>
                      </a:lnTo>
                      <a:lnTo>
                        <a:pt x="396" y="266"/>
                      </a:lnTo>
                      <a:lnTo>
                        <a:pt x="408" y="208"/>
                      </a:lnTo>
                      <a:lnTo>
                        <a:pt x="410" y="190"/>
                      </a:lnTo>
                      <a:lnTo>
                        <a:pt x="410" y="186"/>
                      </a:lnTo>
                      <a:lnTo>
                        <a:pt x="408" y="184"/>
                      </a:lnTo>
                      <a:lnTo>
                        <a:pt x="408" y="184"/>
                      </a:lnTo>
                      <a:lnTo>
                        <a:pt x="402" y="186"/>
                      </a:lnTo>
                      <a:lnTo>
                        <a:pt x="392" y="194"/>
                      </a:lnTo>
                      <a:lnTo>
                        <a:pt x="372" y="210"/>
                      </a:lnTo>
                      <a:lnTo>
                        <a:pt x="362" y="216"/>
                      </a:lnTo>
                      <a:lnTo>
                        <a:pt x="354" y="222"/>
                      </a:lnTo>
                      <a:lnTo>
                        <a:pt x="350" y="222"/>
                      </a:lnTo>
                      <a:lnTo>
                        <a:pt x="348" y="222"/>
                      </a:lnTo>
                      <a:lnTo>
                        <a:pt x="346" y="220"/>
                      </a:lnTo>
                      <a:lnTo>
                        <a:pt x="344" y="216"/>
                      </a:lnTo>
                      <a:lnTo>
                        <a:pt x="344" y="216"/>
                      </a:lnTo>
                      <a:lnTo>
                        <a:pt x="344" y="204"/>
                      </a:lnTo>
                      <a:lnTo>
                        <a:pt x="344" y="186"/>
                      </a:lnTo>
                      <a:lnTo>
                        <a:pt x="344" y="140"/>
                      </a:lnTo>
                      <a:lnTo>
                        <a:pt x="342" y="92"/>
                      </a:lnTo>
                      <a:lnTo>
                        <a:pt x="340" y="72"/>
                      </a:lnTo>
                      <a:lnTo>
                        <a:pt x="336" y="56"/>
                      </a:lnTo>
                      <a:lnTo>
                        <a:pt x="336" y="56"/>
                      </a:lnTo>
                      <a:lnTo>
                        <a:pt x="330" y="44"/>
                      </a:lnTo>
                      <a:lnTo>
                        <a:pt x="324" y="36"/>
                      </a:lnTo>
                      <a:lnTo>
                        <a:pt x="316" y="32"/>
                      </a:lnTo>
                      <a:lnTo>
                        <a:pt x="308" y="30"/>
                      </a:lnTo>
                      <a:lnTo>
                        <a:pt x="300" y="30"/>
                      </a:lnTo>
                      <a:lnTo>
                        <a:pt x="292" y="34"/>
                      </a:lnTo>
                      <a:lnTo>
                        <a:pt x="286" y="40"/>
                      </a:lnTo>
                      <a:lnTo>
                        <a:pt x="280" y="48"/>
                      </a:lnTo>
                      <a:lnTo>
                        <a:pt x="280" y="48"/>
                      </a:lnTo>
                      <a:lnTo>
                        <a:pt x="258" y="94"/>
                      </a:lnTo>
                      <a:lnTo>
                        <a:pt x="248" y="114"/>
                      </a:lnTo>
                      <a:lnTo>
                        <a:pt x="242" y="120"/>
                      </a:lnTo>
                      <a:lnTo>
                        <a:pt x="240" y="120"/>
                      </a:lnTo>
                      <a:lnTo>
                        <a:pt x="240" y="120"/>
                      </a:lnTo>
                      <a:lnTo>
                        <a:pt x="238" y="116"/>
                      </a:lnTo>
                      <a:lnTo>
                        <a:pt x="238" y="108"/>
                      </a:lnTo>
                      <a:lnTo>
                        <a:pt x="236" y="82"/>
                      </a:lnTo>
                      <a:lnTo>
                        <a:pt x="234" y="48"/>
                      </a:lnTo>
                      <a:lnTo>
                        <a:pt x="230" y="32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0" y="10"/>
                      </a:lnTo>
                      <a:lnTo>
                        <a:pt x="218" y="6"/>
                      </a:lnTo>
                      <a:lnTo>
                        <a:pt x="214" y="4"/>
                      </a:lnTo>
                      <a:lnTo>
                        <a:pt x="210" y="4"/>
                      </a:lnTo>
                      <a:lnTo>
                        <a:pt x="204" y="8"/>
                      </a:lnTo>
                      <a:lnTo>
                        <a:pt x="198" y="16"/>
                      </a:lnTo>
                      <a:lnTo>
                        <a:pt x="188" y="38"/>
                      </a:lnTo>
                      <a:lnTo>
                        <a:pt x="184" y="48"/>
                      </a:lnTo>
                      <a:lnTo>
                        <a:pt x="184" y="48"/>
                      </a:lnTo>
                      <a:lnTo>
                        <a:pt x="162" y="34"/>
                      </a:lnTo>
                      <a:lnTo>
                        <a:pt x="144" y="20"/>
                      </a:lnTo>
                      <a:lnTo>
                        <a:pt x="128" y="8"/>
                      </a:lnTo>
                      <a:lnTo>
                        <a:pt x="128" y="8"/>
                      </a:lnTo>
                      <a:lnTo>
                        <a:pt x="118" y="2"/>
                      </a:lnTo>
                      <a:lnTo>
                        <a:pt x="114" y="0"/>
                      </a:lnTo>
                      <a:lnTo>
                        <a:pt x="110" y="0"/>
                      </a:lnTo>
                      <a:lnTo>
                        <a:pt x="106" y="4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102" y="10"/>
                      </a:lnTo>
                      <a:lnTo>
                        <a:pt x="96" y="12"/>
                      </a:lnTo>
                      <a:lnTo>
                        <a:pt x="84" y="14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80" y="56"/>
                      </a:lnTo>
                      <a:lnTo>
                        <a:pt x="80" y="56"/>
                      </a:lnTo>
                      <a:lnTo>
                        <a:pt x="90" y="74"/>
                      </a:lnTo>
                      <a:lnTo>
                        <a:pt x="94" y="80"/>
                      </a:lnTo>
                      <a:lnTo>
                        <a:pt x="94" y="84"/>
                      </a:lnTo>
                      <a:lnTo>
                        <a:pt x="92" y="88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68" y="82"/>
                      </a:lnTo>
                      <a:lnTo>
                        <a:pt x="40" y="76"/>
                      </a:lnTo>
                      <a:lnTo>
                        <a:pt x="26" y="74"/>
                      </a:lnTo>
                      <a:lnTo>
                        <a:pt x="14" y="74"/>
                      </a:lnTo>
                      <a:lnTo>
                        <a:pt x="8" y="76"/>
                      </a:lnTo>
                      <a:lnTo>
                        <a:pt x="4" y="78"/>
                      </a:lnTo>
                      <a:lnTo>
                        <a:pt x="2" y="82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94"/>
                      </a:lnTo>
                      <a:lnTo>
                        <a:pt x="2" y="100"/>
                      </a:lnTo>
                      <a:lnTo>
                        <a:pt x="8" y="110"/>
                      </a:lnTo>
                      <a:lnTo>
                        <a:pt x="20" y="122"/>
                      </a:lnTo>
                      <a:lnTo>
                        <a:pt x="34" y="130"/>
                      </a:lnTo>
                      <a:lnTo>
                        <a:pt x="48" y="140"/>
                      </a:lnTo>
                      <a:lnTo>
                        <a:pt x="66" y="148"/>
                      </a:lnTo>
                      <a:lnTo>
                        <a:pt x="96" y="160"/>
                      </a:lnTo>
                      <a:lnTo>
                        <a:pt x="96" y="160"/>
                      </a:lnTo>
                      <a:lnTo>
                        <a:pt x="120" y="168"/>
                      </a:lnTo>
                      <a:lnTo>
                        <a:pt x="136" y="172"/>
                      </a:lnTo>
                      <a:lnTo>
                        <a:pt x="144" y="174"/>
                      </a:lnTo>
                      <a:lnTo>
                        <a:pt x="150" y="178"/>
                      </a:lnTo>
                      <a:lnTo>
                        <a:pt x="154" y="184"/>
                      </a:lnTo>
                      <a:lnTo>
                        <a:pt x="160" y="192"/>
                      </a:lnTo>
                      <a:lnTo>
                        <a:pt x="160" y="192"/>
                      </a:lnTo>
                      <a:lnTo>
                        <a:pt x="162" y="196"/>
                      </a:lnTo>
                      <a:lnTo>
                        <a:pt x="160" y="200"/>
                      </a:lnTo>
                      <a:lnTo>
                        <a:pt x="158" y="200"/>
                      </a:lnTo>
                      <a:lnTo>
                        <a:pt x="152" y="202"/>
                      </a:lnTo>
                      <a:lnTo>
                        <a:pt x="138" y="200"/>
                      </a:lnTo>
                      <a:lnTo>
                        <a:pt x="120" y="198"/>
                      </a:lnTo>
                      <a:lnTo>
                        <a:pt x="84" y="192"/>
                      </a:lnTo>
                      <a:lnTo>
                        <a:pt x="70" y="190"/>
                      </a:lnTo>
                      <a:lnTo>
                        <a:pt x="66" y="190"/>
                      </a:lnTo>
                      <a:lnTo>
                        <a:pt x="64" y="192"/>
                      </a:lnTo>
                      <a:lnTo>
                        <a:pt x="64" y="192"/>
                      </a:lnTo>
                      <a:lnTo>
                        <a:pt x="62" y="198"/>
                      </a:lnTo>
                      <a:lnTo>
                        <a:pt x="62" y="206"/>
                      </a:lnTo>
                      <a:lnTo>
                        <a:pt x="66" y="216"/>
                      </a:lnTo>
                      <a:lnTo>
                        <a:pt x="72" y="226"/>
                      </a:lnTo>
                      <a:lnTo>
                        <a:pt x="80" y="238"/>
                      </a:lnTo>
                      <a:lnTo>
                        <a:pt x="90" y="250"/>
                      </a:lnTo>
                      <a:lnTo>
                        <a:pt x="104" y="262"/>
                      </a:lnTo>
                      <a:lnTo>
                        <a:pt x="120" y="272"/>
                      </a:lnTo>
                      <a:lnTo>
                        <a:pt x="120" y="272"/>
                      </a:lnTo>
                      <a:lnTo>
                        <a:pt x="138" y="280"/>
                      </a:lnTo>
                      <a:lnTo>
                        <a:pt x="156" y="284"/>
                      </a:lnTo>
                      <a:lnTo>
                        <a:pt x="190" y="288"/>
                      </a:lnTo>
                      <a:lnTo>
                        <a:pt x="206" y="290"/>
                      </a:lnTo>
                      <a:lnTo>
                        <a:pt x="218" y="292"/>
                      </a:lnTo>
                      <a:lnTo>
                        <a:pt x="226" y="296"/>
                      </a:lnTo>
                      <a:lnTo>
                        <a:pt x="230" y="300"/>
                      </a:lnTo>
                      <a:lnTo>
                        <a:pt x="232" y="304"/>
                      </a:lnTo>
                      <a:lnTo>
                        <a:pt x="232" y="304"/>
                      </a:lnTo>
                      <a:lnTo>
                        <a:pt x="232" y="308"/>
                      </a:lnTo>
                      <a:lnTo>
                        <a:pt x="232" y="312"/>
                      </a:lnTo>
                      <a:lnTo>
                        <a:pt x="230" y="314"/>
                      </a:lnTo>
                      <a:lnTo>
                        <a:pt x="226" y="316"/>
                      </a:lnTo>
                      <a:lnTo>
                        <a:pt x="214" y="320"/>
                      </a:lnTo>
                      <a:lnTo>
                        <a:pt x="202" y="322"/>
                      </a:lnTo>
                      <a:lnTo>
                        <a:pt x="176" y="326"/>
                      </a:lnTo>
                      <a:lnTo>
                        <a:pt x="166" y="330"/>
                      </a:lnTo>
                      <a:lnTo>
                        <a:pt x="162" y="332"/>
                      </a:lnTo>
                      <a:lnTo>
                        <a:pt x="160" y="336"/>
                      </a:lnTo>
                      <a:lnTo>
                        <a:pt x="160" y="336"/>
                      </a:lnTo>
                      <a:lnTo>
                        <a:pt x="156" y="350"/>
                      </a:lnTo>
                      <a:lnTo>
                        <a:pt x="156" y="354"/>
                      </a:lnTo>
                      <a:lnTo>
                        <a:pt x="158" y="360"/>
                      </a:lnTo>
                      <a:lnTo>
                        <a:pt x="164" y="364"/>
                      </a:lnTo>
                      <a:lnTo>
                        <a:pt x="170" y="366"/>
                      </a:lnTo>
                      <a:lnTo>
                        <a:pt x="180" y="368"/>
                      </a:lnTo>
                      <a:lnTo>
                        <a:pt x="192" y="368"/>
                      </a:lnTo>
                      <a:lnTo>
                        <a:pt x="192" y="368"/>
                      </a:lnTo>
                      <a:lnTo>
                        <a:pt x="256" y="370"/>
                      </a:lnTo>
                      <a:lnTo>
                        <a:pt x="280" y="372"/>
                      </a:lnTo>
                      <a:lnTo>
                        <a:pt x="286" y="374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90" y="382"/>
                      </a:lnTo>
                      <a:lnTo>
                        <a:pt x="300" y="392"/>
                      </a:lnTo>
                      <a:lnTo>
                        <a:pt x="332" y="428"/>
                      </a:lnTo>
                      <a:lnTo>
                        <a:pt x="354" y="448"/>
                      </a:lnTo>
                      <a:lnTo>
                        <a:pt x="376" y="468"/>
                      </a:lnTo>
                      <a:lnTo>
                        <a:pt x="400" y="489"/>
                      </a:lnTo>
                      <a:lnTo>
                        <a:pt x="424" y="505"/>
                      </a:lnTo>
                      <a:lnTo>
                        <a:pt x="424" y="505"/>
                      </a:lnTo>
                      <a:lnTo>
                        <a:pt x="500" y="551"/>
                      </a:lnTo>
                      <a:lnTo>
                        <a:pt x="528" y="569"/>
                      </a:lnTo>
                      <a:lnTo>
                        <a:pt x="528" y="569"/>
                      </a:lnTo>
                      <a:lnTo>
                        <a:pt x="528" y="559"/>
                      </a:lnTo>
                      <a:lnTo>
                        <a:pt x="528" y="551"/>
                      </a:lnTo>
                      <a:lnTo>
                        <a:pt x="528" y="545"/>
                      </a:lnTo>
                      <a:lnTo>
                        <a:pt x="528" y="545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Freeform 71">
                  <a:extLst>
                    <a:ext uri="{FF2B5EF4-FFF2-40B4-BE49-F238E27FC236}">
                      <a16:creationId xmlns:a16="http://schemas.microsoft.com/office/drawing/2014/main" id="{C5840BD7-EBEE-4938-9B3B-A0033801E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3024"/>
                  <a:ext cx="589" cy="557"/>
                </a:xfrm>
                <a:custGeom>
                  <a:avLst/>
                  <a:gdLst>
                    <a:gd name="T0" fmla="*/ 90 w 589"/>
                    <a:gd name="T1" fmla="*/ 14 h 557"/>
                    <a:gd name="T2" fmla="*/ 58 w 589"/>
                    <a:gd name="T3" fmla="*/ 67 h 557"/>
                    <a:gd name="T4" fmla="*/ 36 w 589"/>
                    <a:gd name="T5" fmla="*/ 69 h 557"/>
                    <a:gd name="T6" fmla="*/ 52 w 589"/>
                    <a:gd name="T7" fmla="*/ 101 h 557"/>
                    <a:gd name="T8" fmla="*/ 12 w 589"/>
                    <a:gd name="T9" fmla="*/ 117 h 557"/>
                    <a:gd name="T10" fmla="*/ 14 w 589"/>
                    <a:gd name="T11" fmla="*/ 129 h 557"/>
                    <a:gd name="T12" fmla="*/ 36 w 589"/>
                    <a:gd name="T13" fmla="*/ 141 h 557"/>
                    <a:gd name="T14" fmla="*/ 102 w 589"/>
                    <a:gd name="T15" fmla="*/ 171 h 557"/>
                    <a:gd name="T16" fmla="*/ 108 w 589"/>
                    <a:gd name="T17" fmla="*/ 207 h 557"/>
                    <a:gd name="T18" fmla="*/ 96 w 589"/>
                    <a:gd name="T19" fmla="*/ 219 h 557"/>
                    <a:gd name="T20" fmla="*/ 50 w 589"/>
                    <a:gd name="T21" fmla="*/ 201 h 557"/>
                    <a:gd name="T22" fmla="*/ 6 w 589"/>
                    <a:gd name="T23" fmla="*/ 197 h 557"/>
                    <a:gd name="T24" fmla="*/ 0 w 589"/>
                    <a:gd name="T25" fmla="*/ 237 h 557"/>
                    <a:gd name="T26" fmla="*/ 34 w 589"/>
                    <a:gd name="T27" fmla="*/ 275 h 557"/>
                    <a:gd name="T28" fmla="*/ 112 w 589"/>
                    <a:gd name="T29" fmla="*/ 297 h 557"/>
                    <a:gd name="T30" fmla="*/ 184 w 589"/>
                    <a:gd name="T31" fmla="*/ 309 h 557"/>
                    <a:gd name="T32" fmla="*/ 194 w 589"/>
                    <a:gd name="T33" fmla="*/ 333 h 557"/>
                    <a:gd name="T34" fmla="*/ 192 w 589"/>
                    <a:gd name="T35" fmla="*/ 347 h 557"/>
                    <a:gd name="T36" fmla="*/ 128 w 589"/>
                    <a:gd name="T37" fmla="*/ 347 h 557"/>
                    <a:gd name="T38" fmla="*/ 80 w 589"/>
                    <a:gd name="T39" fmla="*/ 343 h 557"/>
                    <a:gd name="T40" fmla="*/ 76 w 589"/>
                    <a:gd name="T41" fmla="*/ 359 h 557"/>
                    <a:gd name="T42" fmla="*/ 114 w 589"/>
                    <a:gd name="T43" fmla="*/ 419 h 557"/>
                    <a:gd name="T44" fmla="*/ 156 w 589"/>
                    <a:gd name="T45" fmla="*/ 445 h 557"/>
                    <a:gd name="T46" fmla="*/ 212 w 589"/>
                    <a:gd name="T47" fmla="*/ 427 h 557"/>
                    <a:gd name="T48" fmla="*/ 250 w 589"/>
                    <a:gd name="T49" fmla="*/ 417 h 557"/>
                    <a:gd name="T50" fmla="*/ 254 w 589"/>
                    <a:gd name="T51" fmla="*/ 435 h 557"/>
                    <a:gd name="T52" fmla="*/ 244 w 589"/>
                    <a:gd name="T53" fmla="*/ 455 h 557"/>
                    <a:gd name="T54" fmla="*/ 262 w 589"/>
                    <a:gd name="T55" fmla="*/ 463 h 557"/>
                    <a:gd name="T56" fmla="*/ 342 w 589"/>
                    <a:gd name="T57" fmla="*/ 443 h 557"/>
                    <a:gd name="T58" fmla="*/ 398 w 589"/>
                    <a:gd name="T59" fmla="*/ 459 h 557"/>
                    <a:gd name="T60" fmla="*/ 549 w 589"/>
                    <a:gd name="T61" fmla="*/ 533 h 557"/>
                    <a:gd name="T62" fmla="*/ 573 w 589"/>
                    <a:gd name="T63" fmla="*/ 557 h 557"/>
                    <a:gd name="T64" fmla="*/ 589 w 589"/>
                    <a:gd name="T65" fmla="*/ 549 h 557"/>
                    <a:gd name="T66" fmla="*/ 573 w 589"/>
                    <a:gd name="T67" fmla="*/ 525 h 557"/>
                    <a:gd name="T68" fmla="*/ 471 w 589"/>
                    <a:gd name="T69" fmla="*/ 461 h 557"/>
                    <a:gd name="T70" fmla="*/ 435 w 589"/>
                    <a:gd name="T71" fmla="*/ 433 h 557"/>
                    <a:gd name="T72" fmla="*/ 407 w 589"/>
                    <a:gd name="T73" fmla="*/ 391 h 557"/>
                    <a:gd name="T74" fmla="*/ 407 w 589"/>
                    <a:gd name="T75" fmla="*/ 331 h 557"/>
                    <a:gd name="T76" fmla="*/ 407 w 589"/>
                    <a:gd name="T77" fmla="*/ 269 h 557"/>
                    <a:gd name="T78" fmla="*/ 396 w 589"/>
                    <a:gd name="T79" fmla="*/ 269 h 557"/>
                    <a:gd name="T80" fmla="*/ 358 w 589"/>
                    <a:gd name="T81" fmla="*/ 311 h 557"/>
                    <a:gd name="T82" fmla="*/ 348 w 589"/>
                    <a:gd name="T83" fmla="*/ 309 h 557"/>
                    <a:gd name="T84" fmla="*/ 350 w 589"/>
                    <a:gd name="T85" fmla="*/ 233 h 557"/>
                    <a:gd name="T86" fmla="*/ 342 w 589"/>
                    <a:gd name="T87" fmla="*/ 171 h 557"/>
                    <a:gd name="T88" fmla="*/ 320 w 589"/>
                    <a:gd name="T89" fmla="*/ 147 h 557"/>
                    <a:gd name="T90" fmla="*/ 282 w 589"/>
                    <a:gd name="T91" fmla="*/ 109 h 557"/>
                    <a:gd name="T92" fmla="*/ 262 w 589"/>
                    <a:gd name="T93" fmla="*/ 129 h 557"/>
                    <a:gd name="T94" fmla="*/ 236 w 589"/>
                    <a:gd name="T95" fmla="*/ 205 h 557"/>
                    <a:gd name="T96" fmla="*/ 220 w 589"/>
                    <a:gd name="T97" fmla="*/ 205 h 557"/>
                    <a:gd name="T98" fmla="*/ 210 w 589"/>
                    <a:gd name="T99" fmla="*/ 183 h 557"/>
                    <a:gd name="T100" fmla="*/ 216 w 589"/>
                    <a:gd name="T101" fmla="*/ 85 h 557"/>
                    <a:gd name="T102" fmla="*/ 212 w 589"/>
                    <a:gd name="T103" fmla="*/ 53 h 557"/>
                    <a:gd name="T104" fmla="*/ 178 w 589"/>
                    <a:gd name="T105" fmla="*/ 0 h 557"/>
                    <a:gd name="T106" fmla="*/ 172 w 589"/>
                    <a:gd name="T107" fmla="*/ 12 h 557"/>
                    <a:gd name="T108" fmla="*/ 160 w 589"/>
                    <a:gd name="T109" fmla="*/ 95 h 557"/>
                    <a:gd name="T110" fmla="*/ 148 w 589"/>
                    <a:gd name="T111" fmla="*/ 93 h 557"/>
                    <a:gd name="T112" fmla="*/ 130 w 589"/>
                    <a:gd name="T113" fmla="*/ 63 h 557"/>
                    <a:gd name="T114" fmla="*/ 114 w 589"/>
                    <a:gd name="T115" fmla="*/ 32 h 557"/>
                    <a:gd name="T116" fmla="*/ 106 w 589"/>
                    <a:gd name="T117" fmla="*/ 1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89" h="557">
                      <a:moveTo>
                        <a:pt x="92" y="4"/>
                      </a:moveTo>
                      <a:lnTo>
                        <a:pt x="92" y="4"/>
                      </a:lnTo>
                      <a:lnTo>
                        <a:pt x="90" y="6"/>
                      </a:lnTo>
                      <a:lnTo>
                        <a:pt x="90" y="14"/>
                      </a:lnTo>
                      <a:lnTo>
                        <a:pt x="86" y="37"/>
                      </a:lnTo>
                      <a:lnTo>
                        <a:pt x="84" y="69"/>
                      </a:lnTo>
                      <a:lnTo>
                        <a:pt x="84" y="69"/>
                      </a:lnTo>
                      <a:lnTo>
                        <a:pt x="58" y="67"/>
                      </a:lnTo>
                      <a:lnTo>
                        <a:pt x="42" y="67"/>
                      </a:lnTo>
                      <a:lnTo>
                        <a:pt x="36" y="67"/>
                      </a:lnTo>
                      <a:lnTo>
                        <a:pt x="36" y="69"/>
                      </a:lnTo>
                      <a:lnTo>
                        <a:pt x="36" y="69"/>
                      </a:lnTo>
                      <a:lnTo>
                        <a:pt x="48" y="85"/>
                      </a:lnTo>
                      <a:lnTo>
                        <a:pt x="52" y="95"/>
                      </a:lnTo>
                      <a:lnTo>
                        <a:pt x="54" y="99"/>
                      </a:lnTo>
                      <a:lnTo>
                        <a:pt x="52" y="101"/>
                      </a:lnTo>
                      <a:lnTo>
                        <a:pt x="52" y="101"/>
                      </a:lnTo>
                      <a:lnTo>
                        <a:pt x="44" y="107"/>
                      </a:lnTo>
                      <a:lnTo>
                        <a:pt x="30" y="111"/>
                      </a:lnTo>
                      <a:lnTo>
                        <a:pt x="12" y="117"/>
                      </a:lnTo>
                      <a:lnTo>
                        <a:pt x="12" y="117"/>
                      </a:lnTo>
                      <a:lnTo>
                        <a:pt x="10" y="119"/>
                      </a:lnTo>
                      <a:lnTo>
                        <a:pt x="12" y="125"/>
                      </a:lnTo>
                      <a:lnTo>
                        <a:pt x="14" y="129"/>
                      </a:lnTo>
                      <a:lnTo>
                        <a:pt x="18" y="133"/>
                      </a:lnTo>
                      <a:lnTo>
                        <a:pt x="26" y="137"/>
                      </a:lnTo>
                      <a:lnTo>
                        <a:pt x="36" y="141"/>
                      </a:lnTo>
                      <a:lnTo>
                        <a:pt x="36" y="141"/>
                      </a:lnTo>
                      <a:lnTo>
                        <a:pt x="62" y="149"/>
                      </a:lnTo>
                      <a:lnTo>
                        <a:pt x="86" y="159"/>
                      </a:lnTo>
                      <a:lnTo>
                        <a:pt x="96" y="165"/>
                      </a:lnTo>
                      <a:lnTo>
                        <a:pt x="102" y="171"/>
                      </a:lnTo>
                      <a:lnTo>
                        <a:pt x="106" y="179"/>
                      </a:lnTo>
                      <a:lnTo>
                        <a:pt x="108" y="189"/>
                      </a:lnTo>
                      <a:lnTo>
                        <a:pt x="108" y="189"/>
                      </a:lnTo>
                      <a:lnTo>
                        <a:pt x="108" y="207"/>
                      </a:lnTo>
                      <a:lnTo>
                        <a:pt x="106" y="213"/>
                      </a:lnTo>
                      <a:lnTo>
                        <a:pt x="104" y="217"/>
                      </a:lnTo>
                      <a:lnTo>
                        <a:pt x="102" y="219"/>
                      </a:lnTo>
                      <a:lnTo>
                        <a:pt x="96" y="219"/>
                      </a:lnTo>
                      <a:lnTo>
                        <a:pt x="88" y="217"/>
                      </a:lnTo>
                      <a:lnTo>
                        <a:pt x="76" y="213"/>
                      </a:lnTo>
                      <a:lnTo>
                        <a:pt x="76" y="213"/>
                      </a:lnTo>
                      <a:lnTo>
                        <a:pt x="50" y="201"/>
                      </a:lnTo>
                      <a:lnTo>
                        <a:pt x="28" y="191"/>
                      </a:lnTo>
                      <a:lnTo>
                        <a:pt x="18" y="191"/>
                      </a:lnTo>
                      <a:lnTo>
                        <a:pt x="12" y="191"/>
                      </a:lnTo>
                      <a:lnTo>
                        <a:pt x="6" y="197"/>
                      </a:lnTo>
                      <a:lnTo>
                        <a:pt x="4" y="205"/>
                      </a:lnTo>
                      <a:lnTo>
                        <a:pt x="4" y="205"/>
                      </a:lnTo>
                      <a:lnTo>
                        <a:pt x="0" y="227"/>
                      </a:lnTo>
                      <a:lnTo>
                        <a:pt x="0" y="237"/>
                      </a:lnTo>
                      <a:lnTo>
                        <a:pt x="2" y="247"/>
                      </a:lnTo>
                      <a:lnTo>
                        <a:pt x="6" y="257"/>
                      </a:lnTo>
                      <a:lnTo>
                        <a:pt x="18" y="267"/>
                      </a:lnTo>
                      <a:lnTo>
                        <a:pt x="34" y="275"/>
                      </a:lnTo>
                      <a:lnTo>
                        <a:pt x="60" y="285"/>
                      </a:lnTo>
                      <a:lnTo>
                        <a:pt x="60" y="285"/>
                      </a:lnTo>
                      <a:lnTo>
                        <a:pt x="88" y="293"/>
                      </a:lnTo>
                      <a:lnTo>
                        <a:pt x="112" y="297"/>
                      </a:lnTo>
                      <a:lnTo>
                        <a:pt x="152" y="301"/>
                      </a:lnTo>
                      <a:lnTo>
                        <a:pt x="166" y="301"/>
                      </a:lnTo>
                      <a:lnTo>
                        <a:pt x="176" y="305"/>
                      </a:lnTo>
                      <a:lnTo>
                        <a:pt x="184" y="309"/>
                      </a:lnTo>
                      <a:lnTo>
                        <a:pt x="188" y="317"/>
                      </a:lnTo>
                      <a:lnTo>
                        <a:pt x="188" y="317"/>
                      </a:lnTo>
                      <a:lnTo>
                        <a:pt x="190" y="325"/>
                      </a:lnTo>
                      <a:lnTo>
                        <a:pt x="194" y="333"/>
                      </a:lnTo>
                      <a:lnTo>
                        <a:pt x="198" y="339"/>
                      </a:lnTo>
                      <a:lnTo>
                        <a:pt x="200" y="343"/>
                      </a:lnTo>
                      <a:lnTo>
                        <a:pt x="198" y="345"/>
                      </a:lnTo>
                      <a:lnTo>
                        <a:pt x="192" y="347"/>
                      </a:lnTo>
                      <a:lnTo>
                        <a:pt x="164" y="349"/>
                      </a:lnTo>
                      <a:lnTo>
                        <a:pt x="164" y="349"/>
                      </a:lnTo>
                      <a:lnTo>
                        <a:pt x="144" y="349"/>
                      </a:lnTo>
                      <a:lnTo>
                        <a:pt x="128" y="347"/>
                      </a:lnTo>
                      <a:lnTo>
                        <a:pt x="102" y="343"/>
                      </a:lnTo>
                      <a:lnTo>
                        <a:pt x="92" y="341"/>
                      </a:lnTo>
                      <a:lnTo>
                        <a:pt x="84" y="341"/>
                      </a:lnTo>
                      <a:lnTo>
                        <a:pt x="80" y="343"/>
                      </a:lnTo>
                      <a:lnTo>
                        <a:pt x="76" y="349"/>
                      </a:lnTo>
                      <a:lnTo>
                        <a:pt x="76" y="349"/>
                      </a:lnTo>
                      <a:lnTo>
                        <a:pt x="76" y="353"/>
                      </a:lnTo>
                      <a:lnTo>
                        <a:pt x="76" y="359"/>
                      </a:lnTo>
                      <a:lnTo>
                        <a:pt x="82" y="371"/>
                      </a:lnTo>
                      <a:lnTo>
                        <a:pt x="90" y="387"/>
                      </a:lnTo>
                      <a:lnTo>
                        <a:pt x="102" y="403"/>
                      </a:lnTo>
                      <a:lnTo>
                        <a:pt x="114" y="419"/>
                      </a:lnTo>
                      <a:lnTo>
                        <a:pt x="128" y="431"/>
                      </a:lnTo>
                      <a:lnTo>
                        <a:pt x="142" y="441"/>
                      </a:lnTo>
                      <a:lnTo>
                        <a:pt x="150" y="443"/>
                      </a:lnTo>
                      <a:lnTo>
                        <a:pt x="156" y="445"/>
                      </a:lnTo>
                      <a:lnTo>
                        <a:pt x="156" y="445"/>
                      </a:lnTo>
                      <a:lnTo>
                        <a:pt x="170" y="443"/>
                      </a:lnTo>
                      <a:lnTo>
                        <a:pt x="184" y="439"/>
                      </a:lnTo>
                      <a:lnTo>
                        <a:pt x="212" y="427"/>
                      </a:lnTo>
                      <a:lnTo>
                        <a:pt x="226" y="421"/>
                      </a:lnTo>
                      <a:lnTo>
                        <a:pt x="236" y="417"/>
                      </a:lnTo>
                      <a:lnTo>
                        <a:pt x="246" y="417"/>
                      </a:lnTo>
                      <a:lnTo>
                        <a:pt x="250" y="417"/>
                      </a:lnTo>
                      <a:lnTo>
                        <a:pt x="252" y="421"/>
                      </a:lnTo>
                      <a:lnTo>
                        <a:pt x="252" y="421"/>
                      </a:lnTo>
                      <a:lnTo>
                        <a:pt x="254" y="429"/>
                      </a:lnTo>
                      <a:lnTo>
                        <a:pt x="254" y="435"/>
                      </a:lnTo>
                      <a:lnTo>
                        <a:pt x="250" y="441"/>
                      </a:lnTo>
                      <a:lnTo>
                        <a:pt x="248" y="445"/>
                      </a:lnTo>
                      <a:lnTo>
                        <a:pt x="244" y="451"/>
                      </a:lnTo>
                      <a:lnTo>
                        <a:pt x="244" y="455"/>
                      </a:lnTo>
                      <a:lnTo>
                        <a:pt x="246" y="457"/>
                      </a:lnTo>
                      <a:lnTo>
                        <a:pt x="252" y="461"/>
                      </a:lnTo>
                      <a:lnTo>
                        <a:pt x="252" y="461"/>
                      </a:lnTo>
                      <a:lnTo>
                        <a:pt x="262" y="463"/>
                      </a:lnTo>
                      <a:lnTo>
                        <a:pt x="274" y="461"/>
                      </a:lnTo>
                      <a:lnTo>
                        <a:pt x="300" y="453"/>
                      </a:lnTo>
                      <a:lnTo>
                        <a:pt x="328" y="445"/>
                      </a:lnTo>
                      <a:lnTo>
                        <a:pt x="342" y="443"/>
                      </a:lnTo>
                      <a:lnTo>
                        <a:pt x="356" y="445"/>
                      </a:lnTo>
                      <a:lnTo>
                        <a:pt x="356" y="445"/>
                      </a:lnTo>
                      <a:lnTo>
                        <a:pt x="374" y="451"/>
                      </a:lnTo>
                      <a:lnTo>
                        <a:pt x="398" y="459"/>
                      </a:lnTo>
                      <a:lnTo>
                        <a:pt x="461" y="485"/>
                      </a:lnTo>
                      <a:lnTo>
                        <a:pt x="517" y="513"/>
                      </a:lnTo>
                      <a:lnTo>
                        <a:pt x="539" y="525"/>
                      </a:lnTo>
                      <a:lnTo>
                        <a:pt x="549" y="533"/>
                      </a:lnTo>
                      <a:lnTo>
                        <a:pt x="549" y="533"/>
                      </a:lnTo>
                      <a:lnTo>
                        <a:pt x="567" y="551"/>
                      </a:lnTo>
                      <a:lnTo>
                        <a:pt x="573" y="557"/>
                      </a:lnTo>
                      <a:lnTo>
                        <a:pt x="573" y="557"/>
                      </a:lnTo>
                      <a:lnTo>
                        <a:pt x="579" y="557"/>
                      </a:lnTo>
                      <a:lnTo>
                        <a:pt x="583" y="555"/>
                      </a:lnTo>
                      <a:lnTo>
                        <a:pt x="587" y="553"/>
                      </a:lnTo>
                      <a:lnTo>
                        <a:pt x="589" y="549"/>
                      </a:lnTo>
                      <a:lnTo>
                        <a:pt x="589" y="543"/>
                      </a:lnTo>
                      <a:lnTo>
                        <a:pt x="583" y="535"/>
                      </a:lnTo>
                      <a:lnTo>
                        <a:pt x="573" y="525"/>
                      </a:lnTo>
                      <a:lnTo>
                        <a:pt x="573" y="525"/>
                      </a:lnTo>
                      <a:lnTo>
                        <a:pt x="543" y="503"/>
                      </a:lnTo>
                      <a:lnTo>
                        <a:pt x="511" y="485"/>
                      </a:lnTo>
                      <a:lnTo>
                        <a:pt x="483" y="469"/>
                      </a:lnTo>
                      <a:lnTo>
                        <a:pt x="471" y="461"/>
                      </a:lnTo>
                      <a:lnTo>
                        <a:pt x="461" y="453"/>
                      </a:lnTo>
                      <a:lnTo>
                        <a:pt x="461" y="453"/>
                      </a:lnTo>
                      <a:lnTo>
                        <a:pt x="443" y="439"/>
                      </a:lnTo>
                      <a:lnTo>
                        <a:pt x="435" y="433"/>
                      </a:lnTo>
                      <a:lnTo>
                        <a:pt x="425" y="425"/>
                      </a:lnTo>
                      <a:lnTo>
                        <a:pt x="417" y="417"/>
                      </a:lnTo>
                      <a:lnTo>
                        <a:pt x="411" y="405"/>
                      </a:lnTo>
                      <a:lnTo>
                        <a:pt x="407" y="391"/>
                      </a:lnTo>
                      <a:lnTo>
                        <a:pt x="404" y="373"/>
                      </a:lnTo>
                      <a:lnTo>
                        <a:pt x="404" y="373"/>
                      </a:lnTo>
                      <a:lnTo>
                        <a:pt x="404" y="353"/>
                      </a:lnTo>
                      <a:lnTo>
                        <a:pt x="407" y="331"/>
                      </a:lnTo>
                      <a:lnTo>
                        <a:pt x="411" y="295"/>
                      </a:lnTo>
                      <a:lnTo>
                        <a:pt x="411" y="281"/>
                      </a:lnTo>
                      <a:lnTo>
                        <a:pt x="409" y="271"/>
                      </a:lnTo>
                      <a:lnTo>
                        <a:pt x="407" y="269"/>
                      </a:lnTo>
                      <a:lnTo>
                        <a:pt x="404" y="267"/>
                      </a:lnTo>
                      <a:lnTo>
                        <a:pt x="400" y="267"/>
                      </a:lnTo>
                      <a:lnTo>
                        <a:pt x="396" y="269"/>
                      </a:lnTo>
                      <a:lnTo>
                        <a:pt x="396" y="269"/>
                      </a:lnTo>
                      <a:lnTo>
                        <a:pt x="386" y="277"/>
                      </a:lnTo>
                      <a:lnTo>
                        <a:pt x="378" y="285"/>
                      </a:lnTo>
                      <a:lnTo>
                        <a:pt x="364" y="303"/>
                      </a:lnTo>
                      <a:lnTo>
                        <a:pt x="358" y="311"/>
                      </a:lnTo>
                      <a:lnTo>
                        <a:pt x="354" y="315"/>
                      </a:lnTo>
                      <a:lnTo>
                        <a:pt x="352" y="315"/>
                      </a:lnTo>
                      <a:lnTo>
                        <a:pt x="350" y="315"/>
                      </a:lnTo>
                      <a:lnTo>
                        <a:pt x="348" y="309"/>
                      </a:lnTo>
                      <a:lnTo>
                        <a:pt x="348" y="309"/>
                      </a:lnTo>
                      <a:lnTo>
                        <a:pt x="348" y="297"/>
                      </a:lnTo>
                      <a:lnTo>
                        <a:pt x="348" y="279"/>
                      </a:lnTo>
                      <a:lnTo>
                        <a:pt x="350" y="233"/>
                      </a:lnTo>
                      <a:lnTo>
                        <a:pt x="350" y="211"/>
                      </a:lnTo>
                      <a:lnTo>
                        <a:pt x="348" y="189"/>
                      </a:lnTo>
                      <a:lnTo>
                        <a:pt x="346" y="179"/>
                      </a:lnTo>
                      <a:lnTo>
                        <a:pt x="342" y="171"/>
                      </a:lnTo>
                      <a:lnTo>
                        <a:pt x="338" y="163"/>
                      </a:lnTo>
                      <a:lnTo>
                        <a:pt x="332" y="157"/>
                      </a:lnTo>
                      <a:lnTo>
                        <a:pt x="332" y="157"/>
                      </a:lnTo>
                      <a:lnTo>
                        <a:pt x="320" y="147"/>
                      </a:lnTo>
                      <a:lnTo>
                        <a:pt x="312" y="137"/>
                      </a:lnTo>
                      <a:lnTo>
                        <a:pt x="294" y="117"/>
                      </a:lnTo>
                      <a:lnTo>
                        <a:pt x="288" y="111"/>
                      </a:lnTo>
                      <a:lnTo>
                        <a:pt x="282" y="109"/>
                      </a:lnTo>
                      <a:lnTo>
                        <a:pt x="274" y="111"/>
                      </a:lnTo>
                      <a:lnTo>
                        <a:pt x="268" y="117"/>
                      </a:lnTo>
                      <a:lnTo>
                        <a:pt x="268" y="117"/>
                      </a:lnTo>
                      <a:lnTo>
                        <a:pt x="262" y="129"/>
                      </a:lnTo>
                      <a:lnTo>
                        <a:pt x="256" y="145"/>
                      </a:lnTo>
                      <a:lnTo>
                        <a:pt x="248" y="181"/>
                      </a:lnTo>
                      <a:lnTo>
                        <a:pt x="242" y="195"/>
                      </a:lnTo>
                      <a:lnTo>
                        <a:pt x="236" y="205"/>
                      </a:lnTo>
                      <a:lnTo>
                        <a:pt x="234" y="209"/>
                      </a:lnTo>
                      <a:lnTo>
                        <a:pt x="230" y="209"/>
                      </a:lnTo>
                      <a:lnTo>
                        <a:pt x="224" y="209"/>
                      </a:lnTo>
                      <a:lnTo>
                        <a:pt x="220" y="205"/>
                      </a:lnTo>
                      <a:lnTo>
                        <a:pt x="220" y="205"/>
                      </a:lnTo>
                      <a:lnTo>
                        <a:pt x="216" y="199"/>
                      </a:lnTo>
                      <a:lnTo>
                        <a:pt x="212" y="193"/>
                      </a:lnTo>
                      <a:lnTo>
                        <a:pt x="210" y="183"/>
                      </a:lnTo>
                      <a:lnTo>
                        <a:pt x="208" y="175"/>
                      </a:lnTo>
                      <a:lnTo>
                        <a:pt x="208" y="153"/>
                      </a:lnTo>
                      <a:lnTo>
                        <a:pt x="210" y="131"/>
                      </a:lnTo>
                      <a:lnTo>
                        <a:pt x="216" y="85"/>
                      </a:lnTo>
                      <a:lnTo>
                        <a:pt x="216" y="67"/>
                      </a:lnTo>
                      <a:lnTo>
                        <a:pt x="214" y="59"/>
                      </a:lnTo>
                      <a:lnTo>
                        <a:pt x="212" y="53"/>
                      </a:lnTo>
                      <a:lnTo>
                        <a:pt x="212" y="53"/>
                      </a:lnTo>
                      <a:lnTo>
                        <a:pt x="200" y="28"/>
                      </a:lnTo>
                      <a:lnTo>
                        <a:pt x="188" y="8"/>
                      </a:lnTo>
                      <a:lnTo>
                        <a:pt x="182" y="2"/>
                      </a:lnTo>
                      <a:lnTo>
                        <a:pt x="178" y="0"/>
                      </a:lnTo>
                      <a:lnTo>
                        <a:pt x="176" y="0"/>
                      </a:lnTo>
                      <a:lnTo>
                        <a:pt x="174" y="2"/>
                      </a:lnTo>
                      <a:lnTo>
                        <a:pt x="172" y="12"/>
                      </a:lnTo>
                      <a:lnTo>
                        <a:pt x="172" y="12"/>
                      </a:lnTo>
                      <a:lnTo>
                        <a:pt x="170" y="43"/>
                      </a:lnTo>
                      <a:lnTo>
                        <a:pt x="166" y="73"/>
                      </a:lnTo>
                      <a:lnTo>
                        <a:pt x="164" y="87"/>
                      </a:lnTo>
                      <a:lnTo>
                        <a:pt x="160" y="95"/>
                      </a:lnTo>
                      <a:lnTo>
                        <a:pt x="158" y="97"/>
                      </a:lnTo>
                      <a:lnTo>
                        <a:pt x="156" y="97"/>
                      </a:lnTo>
                      <a:lnTo>
                        <a:pt x="152" y="97"/>
                      </a:lnTo>
                      <a:lnTo>
                        <a:pt x="148" y="93"/>
                      </a:lnTo>
                      <a:lnTo>
                        <a:pt x="148" y="93"/>
                      </a:lnTo>
                      <a:lnTo>
                        <a:pt x="140" y="85"/>
                      </a:lnTo>
                      <a:lnTo>
                        <a:pt x="136" y="77"/>
                      </a:lnTo>
                      <a:lnTo>
                        <a:pt x="130" y="63"/>
                      </a:lnTo>
                      <a:lnTo>
                        <a:pt x="128" y="51"/>
                      </a:lnTo>
                      <a:lnTo>
                        <a:pt x="124" y="45"/>
                      </a:lnTo>
                      <a:lnTo>
                        <a:pt x="124" y="45"/>
                      </a:lnTo>
                      <a:lnTo>
                        <a:pt x="114" y="32"/>
                      </a:lnTo>
                      <a:lnTo>
                        <a:pt x="110" y="26"/>
                      </a:lnTo>
                      <a:lnTo>
                        <a:pt x="108" y="20"/>
                      </a:lnTo>
                      <a:lnTo>
                        <a:pt x="108" y="20"/>
                      </a:lnTo>
                      <a:lnTo>
                        <a:pt x="106" y="16"/>
                      </a:lnTo>
                      <a:lnTo>
                        <a:pt x="102" y="10"/>
                      </a:lnTo>
                      <a:lnTo>
                        <a:pt x="92" y="4"/>
                      </a:lnTo>
                      <a:lnTo>
                        <a:pt x="92" y="4"/>
                      </a:lnTo>
                      <a:close/>
                    </a:path>
                  </a:pathLst>
                </a:custGeom>
                <a:solidFill>
                  <a:srgbClr val="97A16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72">
                  <a:extLst>
                    <a:ext uri="{FF2B5EF4-FFF2-40B4-BE49-F238E27FC236}">
                      <a16:creationId xmlns:a16="http://schemas.microsoft.com/office/drawing/2014/main" id="{A5F5AEB3-46DA-489F-9DEC-40030751EF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2" y="3503"/>
                  <a:ext cx="892" cy="318"/>
                </a:xfrm>
                <a:custGeom>
                  <a:avLst/>
                  <a:gdLst>
                    <a:gd name="T0" fmla="*/ 726 w 892"/>
                    <a:gd name="T1" fmla="*/ 206 h 318"/>
                    <a:gd name="T2" fmla="*/ 652 w 892"/>
                    <a:gd name="T3" fmla="*/ 258 h 318"/>
                    <a:gd name="T4" fmla="*/ 656 w 892"/>
                    <a:gd name="T5" fmla="*/ 278 h 318"/>
                    <a:gd name="T6" fmla="*/ 692 w 892"/>
                    <a:gd name="T7" fmla="*/ 282 h 318"/>
                    <a:gd name="T8" fmla="*/ 732 w 892"/>
                    <a:gd name="T9" fmla="*/ 254 h 318"/>
                    <a:gd name="T10" fmla="*/ 876 w 892"/>
                    <a:gd name="T11" fmla="*/ 186 h 318"/>
                    <a:gd name="T12" fmla="*/ 892 w 892"/>
                    <a:gd name="T13" fmla="*/ 152 h 318"/>
                    <a:gd name="T14" fmla="*/ 848 w 892"/>
                    <a:gd name="T15" fmla="*/ 118 h 318"/>
                    <a:gd name="T16" fmla="*/ 766 w 892"/>
                    <a:gd name="T17" fmla="*/ 98 h 318"/>
                    <a:gd name="T18" fmla="*/ 708 w 892"/>
                    <a:gd name="T19" fmla="*/ 106 h 318"/>
                    <a:gd name="T20" fmla="*/ 644 w 892"/>
                    <a:gd name="T21" fmla="*/ 124 h 318"/>
                    <a:gd name="T22" fmla="*/ 602 w 892"/>
                    <a:gd name="T23" fmla="*/ 76 h 318"/>
                    <a:gd name="T24" fmla="*/ 584 w 892"/>
                    <a:gd name="T25" fmla="*/ 62 h 318"/>
                    <a:gd name="T26" fmla="*/ 554 w 892"/>
                    <a:gd name="T27" fmla="*/ 110 h 318"/>
                    <a:gd name="T28" fmla="*/ 542 w 892"/>
                    <a:gd name="T29" fmla="*/ 86 h 318"/>
                    <a:gd name="T30" fmla="*/ 490 w 892"/>
                    <a:gd name="T31" fmla="*/ 26 h 318"/>
                    <a:gd name="T32" fmla="*/ 404 w 892"/>
                    <a:gd name="T33" fmla="*/ 4 h 318"/>
                    <a:gd name="T34" fmla="*/ 376 w 892"/>
                    <a:gd name="T35" fmla="*/ 18 h 318"/>
                    <a:gd name="T36" fmla="*/ 406 w 892"/>
                    <a:gd name="T37" fmla="*/ 78 h 318"/>
                    <a:gd name="T38" fmla="*/ 412 w 892"/>
                    <a:gd name="T39" fmla="*/ 104 h 318"/>
                    <a:gd name="T40" fmla="*/ 354 w 892"/>
                    <a:gd name="T41" fmla="*/ 48 h 318"/>
                    <a:gd name="T42" fmla="*/ 304 w 892"/>
                    <a:gd name="T43" fmla="*/ 6 h 318"/>
                    <a:gd name="T44" fmla="*/ 252 w 892"/>
                    <a:gd name="T45" fmla="*/ 0 h 318"/>
                    <a:gd name="T46" fmla="*/ 248 w 892"/>
                    <a:gd name="T47" fmla="*/ 22 h 318"/>
                    <a:gd name="T48" fmla="*/ 280 w 892"/>
                    <a:gd name="T49" fmla="*/ 78 h 318"/>
                    <a:gd name="T50" fmla="*/ 256 w 892"/>
                    <a:gd name="T51" fmla="*/ 88 h 318"/>
                    <a:gd name="T52" fmla="*/ 200 w 892"/>
                    <a:gd name="T53" fmla="*/ 54 h 318"/>
                    <a:gd name="T54" fmla="*/ 120 w 892"/>
                    <a:gd name="T55" fmla="*/ 36 h 318"/>
                    <a:gd name="T56" fmla="*/ 82 w 892"/>
                    <a:gd name="T57" fmla="*/ 44 h 318"/>
                    <a:gd name="T58" fmla="*/ 80 w 892"/>
                    <a:gd name="T59" fmla="*/ 62 h 318"/>
                    <a:gd name="T60" fmla="*/ 120 w 892"/>
                    <a:gd name="T61" fmla="*/ 90 h 318"/>
                    <a:gd name="T62" fmla="*/ 44 w 892"/>
                    <a:gd name="T63" fmla="*/ 126 h 318"/>
                    <a:gd name="T64" fmla="*/ 0 w 892"/>
                    <a:gd name="T65" fmla="*/ 158 h 318"/>
                    <a:gd name="T66" fmla="*/ 60 w 892"/>
                    <a:gd name="T67" fmla="*/ 148 h 318"/>
                    <a:gd name="T68" fmla="*/ 90 w 892"/>
                    <a:gd name="T69" fmla="*/ 180 h 318"/>
                    <a:gd name="T70" fmla="*/ 152 w 892"/>
                    <a:gd name="T71" fmla="*/ 164 h 318"/>
                    <a:gd name="T72" fmla="*/ 198 w 892"/>
                    <a:gd name="T73" fmla="*/ 162 h 318"/>
                    <a:gd name="T74" fmla="*/ 194 w 892"/>
                    <a:gd name="T75" fmla="*/ 186 h 318"/>
                    <a:gd name="T76" fmla="*/ 156 w 892"/>
                    <a:gd name="T77" fmla="*/ 224 h 318"/>
                    <a:gd name="T78" fmla="*/ 168 w 892"/>
                    <a:gd name="T79" fmla="*/ 248 h 318"/>
                    <a:gd name="T80" fmla="*/ 222 w 892"/>
                    <a:gd name="T81" fmla="*/ 260 h 318"/>
                    <a:gd name="T82" fmla="*/ 260 w 892"/>
                    <a:gd name="T83" fmla="*/ 238 h 318"/>
                    <a:gd name="T84" fmla="*/ 324 w 892"/>
                    <a:gd name="T85" fmla="*/ 196 h 318"/>
                    <a:gd name="T86" fmla="*/ 342 w 892"/>
                    <a:gd name="T87" fmla="*/ 206 h 318"/>
                    <a:gd name="T88" fmla="*/ 310 w 892"/>
                    <a:gd name="T89" fmla="*/ 266 h 318"/>
                    <a:gd name="T90" fmla="*/ 308 w 892"/>
                    <a:gd name="T91" fmla="*/ 294 h 318"/>
                    <a:gd name="T92" fmla="*/ 354 w 892"/>
                    <a:gd name="T93" fmla="*/ 314 h 318"/>
                    <a:gd name="T94" fmla="*/ 404 w 892"/>
                    <a:gd name="T95" fmla="*/ 288 h 318"/>
                    <a:gd name="T96" fmla="*/ 474 w 892"/>
                    <a:gd name="T97" fmla="*/ 220 h 318"/>
                    <a:gd name="T98" fmla="*/ 484 w 892"/>
                    <a:gd name="T99" fmla="*/ 236 h 318"/>
                    <a:gd name="T100" fmla="*/ 464 w 892"/>
                    <a:gd name="T101" fmla="*/ 286 h 318"/>
                    <a:gd name="T102" fmla="*/ 446 w 892"/>
                    <a:gd name="T103" fmla="*/ 316 h 318"/>
                    <a:gd name="T104" fmla="*/ 492 w 892"/>
                    <a:gd name="T105" fmla="*/ 314 h 318"/>
                    <a:gd name="T106" fmla="*/ 584 w 892"/>
                    <a:gd name="T107" fmla="*/ 226 h 318"/>
                    <a:gd name="T108" fmla="*/ 636 w 892"/>
                    <a:gd name="T109" fmla="*/ 196 h 318"/>
                    <a:gd name="T110" fmla="*/ 700 w 892"/>
                    <a:gd name="T111" fmla="*/ 164 h 318"/>
                    <a:gd name="T112" fmla="*/ 776 w 892"/>
                    <a:gd name="T113" fmla="*/ 142 h 318"/>
                    <a:gd name="T114" fmla="*/ 840 w 892"/>
                    <a:gd name="T115" fmla="*/ 15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92" h="318">
                      <a:moveTo>
                        <a:pt x="840" y="166"/>
                      </a:moveTo>
                      <a:lnTo>
                        <a:pt x="840" y="166"/>
                      </a:lnTo>
                      <a:lnTo>
                        <a:pt x="788" y="182"/>
                      </a:lnTo>
                      <a:lnTo>
                        <a:pt x="746" y="198"/>
                      </a:lnTo>
                      <a:lnTo>
                        <a:pt x="726" y="206"/>
                      </a:lnTo>
                      <a:lnTo>
                        <a:pt x="712" y="214"/>
                      </a:lnTo>
                      <a:lnTo>
                        <a:pt x="712" y="214"/>
                      </a:lnTo>
                      <a:lnTo>
                        <a:pt x="686" y="232"/>
                      </a:lnTo>
                      <a:lnTo>
                        <a:pt x="662" y="250"/>
                      </a:lnTo>
                      <a:lnTo>
                        <a:pt x="652" y="258"/>
                      </a:lnTo>
                      <a:lnTo>
                        <a:pt x="648" y="266"/>
                      </a:lnTo>
                      <a:lnTo>
                        <a:pt x="648" y="270"/>
                      </a:lnTo>
                      <a:lnTo>
                        <a:pt x="650" y="272"/>
                      </a:lnTo>
                      <a:lnTo>
                        <a:pt x="652" y="276"/>
                      </a:lnTo>
                      <a:lnTo>
                        <a:pt x="656" y="278"/>
                      </a:lnTo>
                      <a:lnTo>
                        <a:pt x="656" y="278"/>
                      </a:lnTo>
                      <a:lnTo>
                        <a:pt x="666" y="282"/>
                      </a:lnTo>
                      <a:lnTo>
                        <a:pt x="676" y="284"/>
                      </a:lnTo>
                      <a:lnTo>
                        <a:pt x="684" y="284"/>
                      </a:lnTo>
                      <a:lnTo>
                        <a:pt x="692" y="282"/>
                      </a:lnTo>
                      <a:lnTo>
                        <a:pt x="700" y="280"/>
                      </a:lnTo>
                      <a:lnTo>
                        <a:pt x="708" y="274"/>
                      </a:lnTo>
                      <a:lnTo>
                        <a:pt x="720" y="262"/>
                      </a:lnTo>
                      <a:lnTo>
                        <a:pt x="720" y="262"/>
                      </a:lnTo>
                      <a:lnTo>
                        <a:pt x="732" y="254"/>
                      </a:lnTo>
                      <a:lnTo>
                        <a:pt x="750" y="244"/>
                      </a:lnTo>
                      <a:lnTo>
                        <a:pt x="802" y="222"/>
                      </a:lnTo>
                      <a:lnTo>
                        <a:pt x="854" y="200"/>
                      </a:lnTo>
                      <a:lnTo>
                        <a:pt x="870" y="190"/>
                      </a:lnTo>
                      <a:lnTo>
                        <a:pt x="876" y="186"/>
                      </a:lnTo>
                      <a:lnTo>
                        <a:pt x="880" y="182"/>
                      </a:lnTo>
                      <a:lnTo>
                        <a:pt x="880" y="182"/>
                      </a:lnTo>
                      <a:lnTo>
                        <a:pt x="886" y="170"/>
                      </a:lnTo>
                      <a:lnTo>
                        <a:pt x="892" y="160"/>
                      </a:lnTo>
                      <a:lnTo>
                        <a:pt x="892" y="152"/>
                      </a:lnTo>
                      <a:lnTo>
                        <a:pt x="888" y="142"/>
                      </a:lnTo>
                      <a:lnTo>
                        <a:pt x="888" y="142"/>
                      </a:lnTo>
                      <a:lnTo>
                        <a:pt x="882" y="134"/>
                      </a:lnTo>
                      <a:lnTo>
                        <a:pt x="878" y="130"/>
                      </a:lnTo>
                      <a:lnTo>
                        <a:pt x="848" y="118"/>
                      </a:lnTo>
                      <a:lnTo>
                        <a:pt x="848" y="118"/>
                      </a:lnTo>
                      <a:lnTo>
                        <a:pt x="834" y="112"/>
                      </a:lnTo>
                      <a:lnTo>
                        <a:pt x="818" y="108"/>
                      </a:lnTo>
                      <a:lnTo>
                        <a:pt x="784" y="100"/>
                      </a:lnTo>
                      <a:lnTo>
                        <a:pt x="766" y="98"/>
                      </a:lnTo>
                      <a:lnTo>
                        <a:pt x="750" y="98"/>
                      </a:lnTo>
                      <a:lnTo>
                        <a:pt x="734" y="100"/>
                      </a:lnTo>
                      <a:lnTo>
                        <a:pt x="720" y="102"/>
                      </a:lnTo>
                      <a:lnTo>
                        <a:pt x="720" y="102"/>
                      </a:lnTo>
                      <a:lnTo>
                        <a:pt x="708" y="106"/>
                      </a:lnTo>
                      <a:lnTo>
                        <a:pt x="696" y="112"/>
                      </a:lnTo>
                      <a:lnTo>
                        <a:pt x="674" y="122"/>
                      </a:lnTo>
                      <a:lnTo>
                        <a:pt x="664" y="126"/>
                      </a:lnTo>
                      <a:lnTo>
                        <a:pt x="654" y="126"/>
                      </a:lnTo>
                      <a:lnTo>
                        <a:pt x="644" y="124"/>
                      </a:lnTo>
                      <a:lnTo>
                        <a:pt x="632" y="118"/>
                      </a:lnTo>
                      <a:lnTo>
                        <a:pt x="632" y="118"/>
                      </a:lnTo>
                      <a:lnTo>
                        <a:pt x="622" y="108"/>
                      </a:lnTo>
                      <a:lnTo>
                        <a:pt x="614" y="98"/>
                      </a:lnTo>
                      <a:lnTo>
                        <a:pt x="602" y="76"/>
                      </a:lnTo>
                      <a:lnTo>
                        <a:pt x="598" y="68"/>
                      </a:lnTo>
                      <a:lnTo>
                        <a:pt x="594" y="62"/>
                      </a:lnTo>
                      <a:lnTo>
                        <a:pt x="590" y="60"/>
                      </a:lnTo>
                      <a:lnTo>
                        <a:pt x="584" y="62"/>
                      </a:lnTo>
                      <a:lnTo>
                        <a:pt x="584" y="62"/>
                      </a:lnTo>
                      <a:lnTo>
                        <a:pt x="578" y="68"/>
                      </a:lnTo>
                      <a:lnTo>
                        <a:pt x="574" y="76"/>
                      </a:lnTo>
                      <a:lnTo>
                        <a:pt x="564" y="92"/>
                      </a:lnTo>
                      <a:lnTo>
                        <a:pt x="558" y="106"/>
                      </a:lnTo>
                      <a:lnTo>
                        <a:pt x="554" y="110"/>
                      </a:lnTo>
                      <a:lnTo>
                        <a:pt x="552" y="110"/>
                      </a:lnTo>
                      <a:lnTo>
                        <a:pt x="552" y="110"/>
                      </a:lnTo>
                      <a:lnTo>
                        <a:pt x="550" y="106"/>
                      </a:lnTo>
                      <a:lnTo>
                        <a:pt x="546" y="98"/>
                      </a:lnTo>
                      <a:lnTo>
                        <a:pt x="542" y="86"/>
                      </a:lnTo>
                      <a:lnTo>
                        <a:pt x="536" y="72"/>
                      </a:lnTo>
                      <a:lnTo>
                        <a:pt x="526" y="56"/>
                      </a:lnTo>
                      <a:lnTo>
                        <a:pt x="514" y="42"/>
                      </a:lnTo>
                      <a:lnTo>
                        <a:pt x="500" y="30"/>
                      </a:lnTo>
                      <a:lnTo>
                        <a:pt x="490" y="26"/>
                      </a:lnTo>
                      <a:lnTo>
                        <a:pt x="480" y="22"/>
                      </a:lnTo>
                      <a:lnTo>
                        <a:pt x="480" y="22"/>
                      </a:lnTo>
                      <a:lnTo>
                        <a:pt x="438" y="10"/>
                      </a:lnTo>
                      <a:lnTo>
                        <a:pt x="420" y="6"/>
                      </a:lnTo>
                      <a:lnTo>
                        <a:pt x="404" y="4"/>
                      </a:lnTo>
                      <a:lnTo>
                        <a:pt x="390" y="4"/>
                      </a:lnTo>
                      <a:lnTo>
                        <a:pt x="380" y="8"/>
                      </a:lnTo>
                      <a:lnTo>
                        <a:pt x="378" y="10"/>
                      </a:lnTo>
                      <a:lnTo>
                        <a:pt x="376" y="14"/>
                      </a:lnTo>
                      <a:lnTo>
                        <a:pt x="376" y="18"/>
                      </a:lnTo>
                      <a:lnTo>
                        <a:pt x="376" y="22"/>
                      </a:lnTo>
                      <a:lnTo>
                        <a:pt x="376" y="22"/>
                      </a:lnTo>
                      <a:lnTo>
                        <a:pt x="380" y="34"/>
                      </a:lnTo>
                      <a:lnTo>
                        <a:pt x="388" y="48"/>
                      </a:lnTo>
                      <a:lnTo>
                        <a:pt x="406" y="78"/>
                      </a:lnTo>
                      <a:lnTo>
                        <a:pt x="414" y="90"/>
                      </a:lnTo>
                      <a:lnTo>
                        <a:pt x="416" y="100"/>
                      </a:lnTo>
                      <a:lnTo>
                        <a:pt x="416" y="102"/>
                      </a:lnTo>
                      <a:lnTo>
                        <a:pt x="416" y="104"/>
                      </a:lnTo>
                      <a:lnTo>
                        <a:pt x="412" y="104"/>
                      </a:lnTo>
                      <a:lnTo>
                        <a:pt x="408" y="102"/>
                      </a:lnTo>
                      <a:lnTo>
                        <a:pt x="408" y="102"/>
                      </a:lnTo>
                      <a:lnTo>
                        <a:pt x="396" y="94"/>
                      </a:lnTo>
                      <a:lnTo>
                        <a:pt x="382" y="80"/>
                      </a:lnTo>
                      <a:lnTo>
                        <a:pt x="354" y="48"/>
                      </a:lnTo>
                      <a:lnTo>
                        <a:pt x="340" y="32"/>
                      </a:lnTo>
                      <a:lnTo>
                        <a:pt x="328" y="18"/>
                      </a:lnTo>
                      <a:lnTo>
                        <a:pt x="314" y="8"/>
                      </a:lnTo>
                      <a:lnTo>
                        <a:pt x="310" y="6"/>
                      </a:lnTo>
                      <a:lnTo>
                        <a:pt x="304" y="6"/>
                      </a:lnTo>
                      <a:lnTo>
                        <a:pt x="304" y="6"/>
                      </a:lnTo>
                      <a:lnTo>
                        <a:pt x="294" y="6"/>
                      </a:lnTo>
                      <a:lnTo>
                        <a:pt x="282" y="4"/>
                      </a:lnTo>
                      <a:lnTo>
                        <a:pt x="262" y="0"/>
                      </a:lnTo>
                      <a:lnTo>
                        <a:pt x="252" y="0"/>
                      </a:lnTo>
                      <a:lnTo>
                        <a:pt x="248" y="4"/>
                      </a:lnTo>
                      <a:lnTo>
                        <a:pt x="246" y="6"/>
                      </a:lnTo>
                      <a:lnTo>
                        <a:pt x="246" y="10"/>
                      </a:lnTo>
                      <a:lnTo>
                        <a:pt x="248" y="22"/>
                      </a:lnTo>
                      <a:lnTo>
                        <a:pt x="248" y="22"/>
                      </a:lnTo>
                      <a:lnTo>
                        <a:pt x="254" y="36"/>
                      </a:lnTo>
                      <a:lnTo>
                        <a:pt x="262" y="46"/>
                      </a:lnTo>
                      <a:lnTo>
                        <a:pt x="274" y="64"/>
                      </a:lnTo>
                      <a:lnTo>
                        <a:pt x="278" y="72"/>
                      </a:lnTo>
                      <a:lnTo>
                        <a:pt x="280" y="78"/>
                      </a:lnTo>
                      <a:lnTo>
                        <a:pt x="278" y="82"/>
                      </a:lnTo>
                      <a:lnTo>
                        <a:pt x="272" y="86"/>
                      </a:lnTo>
                      <a:lnTo>
                        <a:pt x="272" y="86"/>
                      </a:lnTo>
                      <a:lnTo>
                        <a:pt x="264" y="88"/>
                      </a:lnTo>
                      <a:lnTo>
                        <a:pt x="256" y="88"/>
                      </a:lnTo>
                      <a:lnTo>
                        <a:pt x="250" y="86"/>
                      </a:lnTo>
                      <a:lnTo>
                        <a:pt x="244" y="80"/>
                      </a:lnTo>
                      <a:lnTo>
                        <a:pt x="226" y="68"/>
                      </a:lnTo>
                      <a:lnTo>
                        <a:pt x="214" y="60"/>
                      </a:lnTo>
                      <a:lnTo>
                        <a:pt x="200" y="54"/>
                      </a:lnTo>
                      <a:lnTo>
                        <a:pt x="200" y="54"/>
                      </a:lnTo>
                      <a:lnTo>
                        <a:pt x="170" y="42"/>
                      </a:lnTo>
                      <a:lnTo>
                        <a:pt x="146" y="36"/>
                      </a:lnTo>
                      <a:lnTo>
                        <a:pt x="128" y="34"/>
                      </a:lnTo>
                      <a:lnTo>
                        <a:pt x="120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04" y="40"/>
                      </a:lnTo>
                      <a:lnTo>
                        <a:pt x="96" y="42"/>
                      </a:lnTo>
                      <a:lnTo>
                        <a:pt x="82" y="44"/>
                      </a:lnTo>
                      <a:lnTo>
                        <a:pt x="76" y="46"/>
                      </a:lnTo>
                      <a:lnTo>
                        <a:pt x="74" y="48"/>
                      </a:lnTo>
                      <a:lnTo>
                        <a:pt x="74" y="54"/>
                      </a:lnTo>
                      <a:lnTo>
                        <a:pt x="80" y="62"/>
                      </a:lnTo>
                      <a:lnTo>
                        <a:pt x="80" y="62"/>
                      </a:lnTo>
                      <a:lnTo>
                        <a:pt x="88" y="70"/>
                      </a:lnTo>
                      <a:lnTo>
                        <a:pt x="96" y="76"/>
                      </a:lnTo>
                      <a:lnTo>
                        <a:pt x="112" y="84"/>
                      </a:lnTo>
                      <a:lnTo>
                        <a:pt x="116" y="88"/>
                      </a:lnTo>
                      <a:lnTo>
                        <a:pt x="120" y="90"/>
                      </a:lnTo>
                      <a:lnTo>
                        <a:pt x="118" y="92"/>
                      </a:lnTo>
                      <a:lnTo>
                        <a:pt x="112" y="94"/>
                      </a:lnTo>
                      <a:lnTo>
                        <a:pt x="112" y="94"/>
                      </a:lnTo>
                      <a:lnTo>
                        <a:pt x="84" y="106"/>
                      </a:lnTo>
                      <a:lnTo>
                        <a:pt x="44" y="126"/>
                      </a:lnTo>
                      <a:lnTo>
                        <a:pt x="12" y="146"/>
                      </a:lnTo>
                      <a:lnTo>
                        <a:pt x="2" y="154"/>
                      </a:lnTo>
                      <a:lnTo>
                        <a:pt x="0" y="156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4" y="160"/>
                      </a:lnTo>
                      <a:lnTo>
                        <a:pt x="12" y="158"/>
                      </a:lnTo>
                      <a:lnTo>
                        <a:pt x="32" y="154"/>
                      </a:lnTo>
                      <a:lnTo>
                        <a:pt x="52" y="148"/>
                      </a:lnTo>
                      <a:lnTo>
                        <a:pt x="60" y="148"/>
                      </a:lnTo>
                      <a:lnTo>
                        <a:pt x="64" y="150"/>
                      </a:lnTo>
                      <a:lnTo>
                        <a:pt x="64" y="150"/>
                      </a:lnTo>
                      <a:lnTo>
                        <a:pt x="76" y="168"/>
                      </a:lnTo>
                      <a:lnTo>
                        <a:pt x="86" y="178"/>
                      </a:lnTo>
                      <a:lnTo>
                        <a:pt x="90" y="180"/>
                      </a:lnTo>
                      <a:lnTo>
                        <a:pt x="96" y="182"/>
                      </a:lnTo>
                      <a:lnTo>
                        <a:pt x="96" y="182"/>
                      </a:lnTo>
                      <a:lnTo>
                        <a:pt x="104" y="180"/>
                      </a:lnTo>
                      <a:lnTo>
                        <a:pt x="118" y="176"/>
                      </a:lnTo>
                      <a:lnTo>
                        <a:pt x="152" y="164"/>
                      </a:lnTo>
                      <a:lnTo>
                        <a:pt x="168" y="158"/>
                      </a:lnTo>
                      <a:lnTo>
                        <a:pt x="184" y="156"/>
                      </a:lnTo>
                      <a:lnTo>
                        <a:pt x="190" y="158"/>
                      </a:lnTo>
                      <a:lnTo>
                        <a:pt x="194" y="158"/>
                      </a:lnTo>
                      <a:lnTo>
                        <a:pt x="198" y="162"/>
                      </a:lnTo>
                      <a:lnTo>
                        <a:pt x="200" y="166"/>
                      </a:lnTo>
                      <a:lnTo>
                        <a:pt x="200" y="166"/>
                      </a:lnTo>
                      <a:lnTo>
                        <a:pt x="200" y="172"/>
                      </a:lnTo>
                      <a:lnTo>
                        <a:pt x="200" y="176"/>
                      </a:lnTo>
                      <a:lnTo>
                        <a:pt x="194" y="186"/>
                      </a:lnTo>
                      <a:lnTo>
                        <a:pt x="184" y="194"/>
                      </a:lnTo>
                      <a:lnTo>
                        <a:pt x="174" y="202"/>
                      </a:lnTo>
                      <a:lnTo>
                        <a:pt x="164" y="210"/>
                      </a:lnTo>
                      <a:lnTo>
                        <a:pt x="158" y="218"/>
                      </a:lnTo>
                      <a:lnTo>
                        <a:pt x="156" y="224"/>
                      </a:lnTo>
                      <a:lnTo>
                        <a:pt x="156" y="228"/>
                      </a:lnTo>
                      <a:lnTo>
                        <a:pt x="156" y="232"/>
                      </a:lnTo>
                      <a:lnTo>
                        <a:pt x="160" y="238"/>
                      </a:lnTo>
                      <a:lnTo>
                        <a:pt x="160" y="238"/>
                      </a:lnTo>
                      <a:lnTo>
                        <a:pt x="168" y="248"/>
                      </a:lnTo>
                      <a:lnTo>
                        <a:pt x="178" y="254"/>
                      </a:lnTo>
                      <a:lnTo>
                        <a:pt x="190" y="258"/>
                      </a:lnTo>
                      <a:lnTo>
                        <a:pt x="200" y="260"/>
                      </a:lnTo>
                      <a:lnTo>
                        <a:pt x="210" y="260"/>
                      </a:lnTo>
                      <a:lnTo>
                        <a:pt x="222" y="260"/>
                      </a:lnTo>
                      <a:lnTo>
                        <a:pt x="232" y="258"/>
                      </a:lnTo>
                      <a:lnTo>
                        <a:pt x="240" y="254"/>
                      </a:lnTo>
                      <a:lnTo>
                        <a:pt x="240" y="254"/>
                      </a:lnTo>
                      <a:lnTo>
                        <a:pt x="250" y="248"/>
                      </a:lnTo>
                      <a:lnTo>
                        <a:pt x="260" y="238"/>
                      </a:lnTo>
                      <a:lnTo>
                        <a:pt x="286" y="216"/>
                      </a:lnTo>
                      <a:lnTo>
                        <a:pt x="298" y="206"/>
                      </a:lnTo>
                      <a:lnTo>
                        <a:pt x="312" y="198"/>
                      </a:lnTo>
                      <a:lnTo>
                        <a:pt x="318" y="196"/>
                      </a:lnTo>
                      <a:lnTo>
                        <a:pt x="324" y="196"/>
                      </a:lnTo>
                      <a:lnTo>
                        <a:pt x="330" y="196"/>
                      </a:lnTo>
                      <a:lnTo>
                        <a:pt x="336" y="198"/>
                      </a:lnTo>
                      <a:lnTo>
                        <a:pt x="336" y="198"/>
                      </a:lnTo>
                      <a:lnTo>
                        <a:pt x="340" y="202"/>
                      </a:lnTo>
                      <a:lnTo>
                        <a:pt x="342" y="206"/>
                      </a:lnTo>
                      <a:lnTo>
                        <a:pt x="344" y="210"/>
                      </a:lnTo>
                      <a:lnTo>
                        <a:pt x="342" y="216"/>
                      </a:lnTo>
                      <a:lnTo>
                        <a:pt x="336" y="228"/>
                      </a:lnTo>
                      <a:lnTo>
                        <a:pt x="328" y="240"/>
                      </a:lnTo>
                      <a:lnTo>
                        <a:pt x="310" y="266"/>
                      </a:lnTo>
                      <a:lnTo>
                        <a:pt x="304" y="278"/>
                      </a:lnTo>
                      <a:lnTo>
                        <a:pt x="304" y="282"/>
                      </a:lnTo>
                      <a:lnTo>
                        <a:pt x="304" y="286"/>
                      </a:lnTo>
                      <a:lnTo>
                        <a:pt x="304" y="286"/>
                      </a:lnTo>
                      <a:lnTo>
                        <a:pt x="308" y="294"/>
                      </a:lnTo>
                      <a:lnTo>
                        <a:pt x="314" y="300"/>
                      </a:lnTo>
                      <a:lnTo>
                        <a:pt x="322" y="306"/>
                      </a:lnTo>
                      <a:lnTo>
                        <a:pt x="332" y="310"/>
                      </a:lnTo>
                      <a:lnTo>
                        <a:pt x="342" y="314"/>
                      </a:lnTo>
                      <a:lnTo>
                        <a:pt x="354" y="314"/>
                      </a:lnTo>
                      <a:lnTo>
                        <a:pt x="364" y="314"/>
                      </a:lnTo>
                      <a:lnTo>
                        <a:pt x="376" y="310"/>
                      </a:lnTo>
                      <a:lnTo>
                        <a:pt x="376" y="310"/>
                      </a:lnTo>
                      <a:lnTo>
                        <a:pt x="388" y="302"/>
                      </a:lnTo>
                      <a:lnTo>
                        <a:pt x="404" y="288"/>
                      </a:lnTo>
                      <a:lnTo>
                        <a:pt x="434" y="254"/>
                      </a:lnTo>
                      <a:lnTo>
                        <a:pt x="450" y="238"/>
                      </a:lnTo>
                      <a:lnTo>
                        <a:pt x="462" y="226"/>
                      </a:lnTo>
                      <a:lnTo>
                        <a:pt x="468" y="222"/>
                      </a:lnTo>
                      <a:lnTo>
                        <a:pt x="474" y="220"/>
                      </a:lnTo>
                      <a:lnTo>
                        <a:pt x="478" y="220"/>
                      </a:lnTo>
                      <a:lnTo>
                        <a:pt x="480" y="222"/>
                      </a:lnTo>
                      <a:lnTo>
                        <a:pt x="480" y="222"/>
                      </a:lnTo>
                      <a:lnTo>
                        <a:pt x="482" y="230"/>
                      </a:lnTo>
                      <a:lnTo>
                        <a:pt x="484" y="236"/>
                      </a:lnTo>
                      <a:lnTo>
                        <a:pt x="482" y="244"/>
                      </a:lnTo>
                      <a:lnTo>
                        <a:pt x="478" y="250"/>
                      </a:lnTo>
                      <a:lnTo>
                        <a:pt x="470" y="266"/>
                      </a:lnTo>
                      <a:lnTo>
                        <a:pt x="466" y="276"/>
                      </a:lnTo>
                      <a:lnTo>
                        <a:pt x="464" y="286"/>
                      </a:lnTo>
                      <a:lnTo>
                        <a:pt x="464" y="286"/>
                      </a:lnTo>
                      <a:lnTo>
                        <a:pt x="462" y="296"/>
                      </a:lnTo>
                      <a:lnTo>
                        <a:pt x="456" y="304"/>
                      </a:lnTo>
                      <a:lnTo>
                        <a:pt x="448" y="314"/>
                      </a:lnTo>
                      <a:lnTo>
                        <a:pt x="446" y="316"/>
                      </a:lnTo>
                      <a:lnTo>
                        <a:pt x="450" y="318"/>
                      </a:lnTo>
                      <a:lnTo>
                        <a:pt x="472" y="318"/>
                      </a:lnTo>
                      <a:lnTo>
                        <a:pt x="472" y="318"/>
                      </a:lnTo>
                      <a:lnTo>
                        <a:pt x="482" y="316"/>
                      </a:lnTo>
                      <a:lnTo>
                        <a:pt x="492" y="314"/>
                      </a:lnTo>
                      <a:lnTo>
                        <a:pt x="502" y="308"/>
                      </a:lnTo>
                      <a:lnTo>
                        <a:pt x="510" y="302"/>
                      </a:lnTo>
                      <a:lnTo>
                        <a:pt x="530" y="284"/>
                      </a:lnTo>
                      <a:lnTo>
                        <a:pt x="550" y="264"/>
                      </a:lnTo>
                      <a:lnTo>
                        <a:pt x="584" y="226"/>
                      </a:lnTo>
                      <a:lnTo>
                        <a:pt x="598" y="214"/>
                      </a:lnTo>
                      <a:lnTo>
                        <a:pt x="604" y="208"/>
                      </a:lnTo>
                      <a:lnTo>
                        <a:pt x="608" y="206"/>
                      </a:lnTo>
                      <a:lnTo>
                        <a:pt x="608" y="206"/>
                      </a:lnTo>
                      <a:lnTo>
                        <a:pt x="636" y="196"/>
                      </a:lnTo>
                      <a:lnTo>
                        <a:pt x="656" y="190"/>
                      </a:lnTo>
                      <a:lnTo>
                        <a:pt x="656" y="190"/>
                      </a:lnTo>
                      <a:lnTo>
                        <a:pt x="662" y="188"/>
                      </a:lnTo>
                      <a:lnTo>
                        <a:pt x="672" y="182"/>
                      </a:lnTo>
                      <a:lnTo>
                        <a:pt x="700" y="164"/>
                      </a:lnTo>
                      <a:lnTo>
                        <a:pt x="716" y="156"/>
                      </a:lnTo>
                      <a:lnTo>
                        <a:pt x="736" y="148"/>
                      </a:lnTo>
                      <a:lnTo>
                        <a:pt x="756" y="144"/>
                      </a:lnTo>
                      <a:lnTo>
                        <a:pt x="776" y="142"/>
                      </a:lnTo>
                      <a:lnTo>
                        <a:pt x="776" y="142"/>
                      </a:lnTo>
                      <a:lnTo>
                        <a:pt x="810" y="142"/>
                      </a:lnTo>
                      <a:lnTo>
                        <a:pt x="830" y="144"/>
                      </a:lnTo>
                      <a:lnTo>
                        <a:pt x="834" y="146"/>
                      </a:lnTo>
                      <a:lnTo>
                        <a:pt x="838" y="150"/>
                      </a:lnTo>
                      <a:lnTo>
                        <a:pt x="840" y="158"/>
                      </a:lnTo>
                      <a:lnTo>
                        <a:pt x="840" y="166"/>
                      </a:lnTo>
                      <a:lnTo>
                        <a:pt x="840" y="166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73">
                  <a:extLst>
                    <a:ext uri="{FF2B5EF4-FFF2-40B4-BE49-F238E27FC236}">
                      <a16:creationId xmlns:a16="http://schemas.microsoft.com/office/drawing/2014/main" id="{B47639D3-776A-47E1-8B2A-2736F6D8A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2" y="3581"/>
                  <a:ext cx="248" cy="336"/>
                </a:xfrm>
                <a:custGeom>
                  <a:avLst/>
                  <a:gdLst>
                    <a:gd name="T0" fmla="*/ 248 w 248"/>
                    <a:gd name="T1" fmla="*/ 0 h 336"/>
                    <a:gd name="T2" fmla="*/ 248 w 248"/>
                    <a:gd name="T3" fmla="*/ 160 h 336"/>
                    <a:gd name="T4" fmla="*/ 248 w 248"/>
                    <a:gd name="T5" fmla="*/ 160 h 336"/>
                    <a:gd name="T6" fmla="*/ 190 w 248"/>
                    <a:gd name="T7" fmla="*/ 190 h 336"/>
                    <a:gd name="T8" fmla="*/ 146 w 248"/>
                    <a:gd name="T9" fmla="*/ 216 h 336"/>
                    <a:gd name="T10" fmla="*/ 126 w 248"/>
                    <a:gd name="T11" fmla="*/ 230 h 336"/>
                    <a:gd name="T12" fmla="*/ 112 w 248"/>
                    <a:gd name="T13" fmla="*/ 240 h 336"/>
                    <a:gd name="T14" fmla="*/ 112 w 248"/>
                    <a:gd name="T15" fmla="*/ 240 h 336"/>
                    <a:gd name="T16" fmla="*/ 102 w 248"/>
                    <a:gd name="T17" fmla="*/ 250 h 336"/>
                    <a:gd name="T18" fmla="*/ 96 w 248"/>
                    <a:gd name="T19" fmla="*/ 260 h 336"/>
                    <a:gd name="T20" fmla="*/ 90 w 248"/>
                    <a:gd name="T21" fmla="*/ 272 h 336"/>
                    <a:gd name="T22" fmla="*/ 86 w 248"/>
                    <a:gd name="T23" fmla="*/ 282 h 336"/>
                    <a:gd name="T24" fmla="*/ 82 w 248"/>
                    <a:gd name="T25" fmla="*/ 298 h 336"/>
                    <a:gd name="T26" fmla="*/ 80 w 248"/>
                    <a:gd name="T27" fmla="*/ 304 h 336"/>
                    <a:gd name="T28" fmla="*/ 0 w 248"/>
                    <a:gd name="T29" fmla="*/ 336 h 336"/>
                    <a:gd name="T30" fmla="*/ 0 w 248"/>
                    <a:gd name="T31" fmla="*/ 336 h 336"/>
                    <a:gd name="T32" fmla="*/ 10 w 248"/>
                    <a:gd name="T33" fmla="*/ 322 h 336"/>
                    <a:gd name="T34" fmla="*/ 34 w 248"/>
                    <a:gd name="T35" fmla="*/ 288 h 336"/>
                    <a:gd name="T36" fmla="*/ 50 w 248"/>
                    <a:gd name="T37" fmla="*/ 268 h 336"/>
                    <a:gd name="T38" fmla="*/ 70 w 248"/>
                    <a:gd name="T39" fmla="*/ 246 h 336"/>
                    <a:gd name="T40" fmla="*/ 90 w 248"/>
                    <a:gd name="T41" fmla="*/ 226 h 336"/>
                    <a:gd name="T42" fmla="*/ 112 w 248"/>
                    <a:gd name="T43" fmla="*/ 208 h 336"/>
                    <a:gd name="T44" fmla="*/ 112 w 248"/>
                    <a:gd name="T45" fmla="*/ 208 h 336"/>
                    <a:gd name="T46" fmla="*/ 150 w 248"/>
                    <a:gd name="T47" fmla="*/ 178 h 336"/>
                    <a:gd name="T48" fmla="*/ 174 w 248"/>
                    <a:gd name="T49" fmla="*/ 156 h 336"/>
                    <a:gd name="T50" fmla="*/ 188 w 248"/>
                    <a:gd name="T51" fmla="*/ 142 h 336"/>
                    <a:gd name="T52" fmla="*/ 192 w 248"/>
                    <a:gd name="T53" fmla="*/ 136 h 336"/>
                    <a:gd name="T54" fmla="*/ 200 w 248"/>
                    <a:gd name="T55" fmla="*/ 0 h 336"/>
                    <a:gd name="T56" fmla="*/ 248 w 248"/>
                    <a:gd name="T57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48" h="336">
                      <a:moveTo>
                        <a:pt x="248" y="0"/>
                      </a:moveTo>
                      <a:lnTo>
                        <a:pt x="248" y="160"/>
                      </a:lnTo>
                      <a:lnTo>
                        <a:pt x="248" y="160"/>
                      </a:lnTo>
                      <a:lnTo>
                        <a:pt x="190" y="190"/>
                      </a:lnTo>
                      <a:lnTo>
                        <a:pt x="146" y="216"/>
                      </a:lnTo>
                      <a:lnTo>
                        <a:pt x="126" y="230"/>
                      </a:lnTo>
                      <a:lnTo>
                        <a:pt x="112" y="240"/>
                      </a:lnTo>
                      <a:lnTo>
                        <a:pt x="112" y="240"/>
                      </a:lnTo>
                      <a:lnTo>
                        <a:pt x="102" y="250"/>
                      </a:lnTo>
                      <a:lnTo>
                        <a:pt x="96" y="260"/>
                      </a:lnTo>
                      <a:lnTo>
                        <a:pt x="90" y="272"/>
                      </a:lnTo>
                      <a:lnTo>
                        <a:pt x="86" y="282"/>
                      </a:lnTo>
                      <a:lnTo>
                        <a:pt x="82" y="298"/>
                      </a:lnTo>
                      <a:lnTo>
                        <a:pt x="80" y="304"/>
                      </a:lnTo>
                      <a:lnTo>
                        <a:pt x="0" y="336"/>
                      </a:lnTo>
                      <a:lnTo>
                        <a:pt x="0" y="336"/>
                      </a:lnTo>
                      <a:lnTo>
                        <a:pt x="10" y="322"/>
                      </a:lnTo>
                      <a:lnTo>
                        <a:pt x="34" y="288"/>
                      </a:lnTo>
                      <a:lnTo>
                        <a:pt x="50" y="268"/>
                      </a:lnTo>
                      <a:lnTo>
                        <a:pt x="70" y="246"/>
                      </a:lnTo>
                      <a:lnTo>
                        <a:pt x="90" y="226"/>
                      </a:lnTo>
                      <a:lnTo>
                        <a:pt x="112" y="208"/>
                      </a:lnTo>
                      <a:lnTo>
                        <a:pt x="112" y="208"/>
                      </a:lnTo>
                      <a:lnTo>
                        <a:pt x="150" y="178"/>
                      </a:lnTo>
                      <a:lnTo>
                        <a:pt x="174" y="156"/>
                      </a:lnTo>
                      <a:lnTo>
                        <a:pt x="188" y="142"/>
                      </a:lnTo>
                      <a:lnTo>
                        <a:pt x="192" y="136"/>
                      </a:lnTo>
                      <a:lnTo>
                        <a:pt x="200" y="0"/>
                      </a:lnTo>
                      <a:lnTo>
                        <a:pt x="248" y="0"/>
                      </a:lnTo>
                      <a:close/>
                    </a:path>
                  </a:pathLst>
                </a:custGeom>
                <a:solidFill>
                  <a:srgbClr val="006A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74">
                  <a:extLst>
                    <a:ext uri="{FF2B5EF4-FFF2-40B4-BE49-F238E27FC236}">
                      <a16:creationId xmlns:a16="http://schemas.microsoft.com/office/drawing/2014/main" id="{22029DA6-1984-4C23-B405-30E21F602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6" y="3579"/>
                  <a:ext cx="450" cy="346"/>
                </a:xfrm>
                <a:custGeom>
                  <a:avLst/>
                  <a:gdLst>
                    <a:gd name="T0" fmla="*/ 0 w 450"/>
                    <a:gd name="T1" fmla="*/ 306 h 346"/>
                    <a:gd name="T2" fmla="*/ 8 w 450"/>
                    <a:gd name="T3" fmla="*/ 294 h 346"/>
                    <a:gd name="T4" fmla="*/ 58 w 450"/>
                    <a:gd name="T5" fmla="*/ 236 h 346"/>
                    <a:gd name="T6" fmla="*/ 88 w 450"/>
                    <a:gd name="T7" fmla="*/ 210 h 346"/>
                    <a:gd name="T8" fmla="*/ 120 w 450"/>
                    <a:gd name="T9" fmla="*/ 190 h 346"/>
                    <a:gd name="T10" fmla="*/ 176 w 450"/>
                    <a:gd name="T11" fmla="*/ 160 h 346"/>
                    <a:gd name="T12" fmla="*/ 184 w 450"/>
                    <a:gd name="T13" fmla="*/ 154 h 346"/>
                    <a:gd name="T14" fmla="*/ 182 w 450"/>
                    <a:gd name="T15" fmla="*/ 146 h 346"/>
                    <a:gd name="T16" fmla="*/ 182 w 450"/>
                    <a:gd name="T17" fmla="*/ 76 h 346"/>
                    <a:gd name="T18" fmla="*/ 184 w 450"/>
                    <a:gd name="T19" fmla="*/ 2 h 346"/>
                    <a:gd name="T20" fmla="*/ 250 w 450"/>
                    <a:gd name="T21" fmla="*/ 0 h 346"/>
                    <a:gd name="T22" fmla="*/ 264 w 450"/>
                    <a:gd name="T23" fmla="*/ 2 h 346"/>
                    <a:gd name="T24" fmla="*/ 270 w 450"/>
                    <a:gd name="T25" fmla="*/ 30 h 346"/>
                    <a:gd name="T26" fmla="*/ 286 w 450"/>
                    <a:gd name="T27" fmla="*/ 142 h 346"/>
                    <a:gd name="T28" fmla="*/ 288 w 450"/>
                    <a:gd name="T29" fmla="*/ 170 h 346"/>
                    <a:gd name="T30" fmla="*/ 292 w 450"/>
                    <a:gd name="T31" fmla="*/ 198 h 346"/>
                    <a:gd name="T32" fmla="*/ 298 w 450"/>
                    <a:gd name="T33" fmla="*/ 214 h 346"/>
                    <a:gd name="T34" fmla="*/ 312 w 450"/>
                    <a:gd name="T35" fmla="*/ 226 h 346"/>
                    <a:gd name="T36" fmla="*/ 324 w 450"/>
                    <a:gd name="T37" fmla="*/ 232 h 346"/>
                    <a:gd name="T38" fmla="*/ 388 w 450"/>
                    <a:gd name="T39" fmla="*/ 268 h 346"/>
                    <a:gd name="T40" fmla="*/ 448 w 450"/>
                    <a:gd name="T41" fmla="*/ 306 h 346"/>
                    <a:gd name="T42" fmla="*/ 450 w 450"/>
                    <a:gd name="T43" fmla="*/ 312 h 346"/>
                    <a:gd name="T44" fmla="*/ 448 w 450"/>
                    <a:gd name="T45" fmla="*/ 314 h 346"/>
                    <a:gd name="T46" fmla="*/ 422 w 450"/>
                    <a:gd name="T47" fmla="*/ 328 h 346"/>
                    <a:gd name="T48" fmla="*/ 400 w 450"/>
                    <a:gd name="T49" fmla="*/ 338 h 346"/>
                    <a:gd name="T50" fmla="*/ 382 w 450"/>
                    <a:gd name="T51" fmla="*/ 330 h 346"/>
                    <a:gd name="T52" fmla="*/ 360 w 450"/>
                    <a:gd name="T53" fmla="*/ 322 h 346"/>
                    <a:gd name="T54" fmla="*/ 314 w 450"/>
                    <a:gd name="T55" fmla="*/ 308 h 346"/>
                    <a:gd name="T56" fmla="*/ 304 w 450"/>
                    <a:gd name="T57" fmla="*/ 306 h 346"/>
                    <a:gd name="T58" fmla="*/ 282 w 450"/>
                    <a:gd name="T59" fmla="*/ 300 h 346"/>
                    <a:gd name="T60" fmla="*/ 264 w 450"/>
                    <a:gd name="T61" fmla="*/ 290 h 346"/>
                    <a:gd name="T62" fmla="*/ 254 w 450"/>
                    <a:gd name="T63" fmla="*/ 282 h 346"/>
                    <a:gd name="T64" fmla="*/ 228 w 450"/>
                    <a:gd name="T65" fmla="*/ 264 h 346"/>
                    <a:gd name="T66" fmla="*/ 224 w 450"/>
                    <a:gd name="T67" fmla="*/ 258 h 346"/>
                    <a:gd name="T68" fmla="*/ 218 w 450"/>
                    <a:gd name="T69" fmla="*/ 260 h 346"/>
                    <a:gd name="T70" fmla="*/ 158 w 450"/>
                    <a:gd name="T71" fmla="*/ 300 h 346"/>
                    <a:gd name="T72" fmla="*/ 96 w 450"/>
                    <a:gd name="T73" fmla="*/ 342 h 346"/>
                    <a:gd name="T74" fmla="*/ 88 w 450"/>
                    <a:gd name="T75" fmla="*/ 346 h 346"/>
                    <a:gd name="T76" fmla="*/ 72 w 450"/>
                    <a:gd name="T77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50" h="346">
                      <a:moveTo>
                        <a:pt x="72" y="338"/>
                      </a:moveTo>
                      <a:lnTo>
                        <a:pt x="0" y="306"/>
                      </a:lnTo>
                      <a:lnTo>
                        <a:pt x="0" y="306"/>
                      </a:lnTo>
                      <a:lnTo>
                        <a:pt x="8" y="294"/>
                      </a:lnTo>
                      <a:lnTo>
                        <a:pt x="30" y="268"/>
                      </a:lnTo>
                      <a:lnTo>
                        <a:pt x="58" y="236"/>
                      </a:lnTo>
                      <a:lnTo>
                        <a:pt x="72" y="222"/>
                      </a:lnTo>
                      <a:lnTo>
                        <a:pt x="88" y="210"/>
                      </a:lnTo>
                      <a:lnTo>
                        <a:pt x="88" y="210"/>
                      </a:lnTo>
                      <a:lnTo>
                        <a:pt x="120" y="190"/>
                      </a:lnTo>
                      <a:lnTo>
                        <a:pt x="152" y="174"/>
                      </a:lnTo>
                      <a:lnTo>
                        <a:pt x="176" y="160"/>
                      </a:lnTo>
                      <a:lnTo>
                        <a:pt x="182" y="156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2" y="146"/>
                      </a:lnTo>
                      <a:lnTo>
                        <a:pt x="182" y="128"/>
                      </a:lnTo>
                      <a:lnTo>
                        <a:pt x="182" y="76"/>
                      </a:lnTo>
                      <a:lnTo>
                        <a:pt x="184" y="2"/>
                      </a:lnTo>
                      <a:lnTo>
                        <a:pt x="184" y="2"/>
                      </a:lnTo>
                      <a:lnTo>
                        <a:pt x="222" y="0"/>
                      </a:lnTo>
                      <a:lnTo>
                        <a:pt x="250" y="0"/>
                      </a:lnTo>
                      <a:lnTo>
                        <a:pt x="260" y="0"/>
                      </a:lnTo>
                      <a:lnTo>
                        <a:pt x="264" y="2"/>
                      </a:lnTo>
                      <a:lnTo>
                        <a:pt x="264" y="2"/>
                      </a:lnTo>
                      <a:lnTo>
                        <a:pt x="270" y="30"/>
                      </a:lnTo>
                      <a:lnTo>
                        <a:pt x="278" y="86"/>
                      </a:lnTo>
                      <a:lnTo>
                        <a:pt x="286" y="142"/>
                      </a:lnTo>
                      <a:lnTo>
                        <a:pt x="288" y="170"/>
                      </a:lnTo>
                      <a:lnTo>
                        <a:pt x="288" y="170"/>
                      </a:lnTo>
                      <a:lnTo>
                        <a:pt x="288" y="180"/>
                      </a:lnTo>
                      <a:lnTo>
                        <a:pt x="292" y="198"/>
                      </a:lnTo>
                      <a:lnTo>
                        <a:pt x="294" y="206"/>
                      </a:lnTo>
                      <a:lnTo>
                        <a:pt x="298" y="214"/>
                      </a:lnTo>
                      <a:lnTo>
                        <a:pt x="304" y="222"/>
                      </a:lnTo>
                      <a:lnTo>
                        <a:pt x="312" y="226"/>
                      </a:lnTo>
                      <a:lnTo>
                        <a:pt x="312" y="226"/>
                      </a:lnTo>
                      <a:lnTo>
                        <a:pt x="324" y="232"/>
                      </a:lnTo>
                      <a:lnTo>
                        <a:pt x="342" y="242"/>
                      </a:lnTo>
                      <a:lnTo>
                        <a:pt x="388" y="268"/>
                      </a:lnTo>
                      <a:lnTo>
                        <a:pt x="448" y="306"/>
                      </a:lnTo>
                      <a:lnTo>
                        <a:pt x="448" y="306"/>
                      </a:lnTo>
                      <a:lnTo>
                        <a:pt x="450" y="308"/>
                      </a:lnTo>
                      <a:lnTo>
                        <a:pt x="450" y="312"/>
                      </a:lnTo>
                      <a:lnTo>
                        <a:pt x="448" y="314"/>
                      </a:lnTo>
                      <a:lnTo>
                        <a:pt x="448" y="314"/>
                      </a:lnTo>
                      <a:lnTo>
                        <a:pt x="438" y="320"/>
                      </a:lnTo>
                      <a:lnTo>
                        <a:pt x="422" y="328"/>
                      </a:lnTo>
                      <a:lnTo>
                        <a:pt x="400" y="338"/>
                      </a:lnTo>
                      <a:lnTo>
                        <a:pt x="400" y="338"/>
                      </a:lnTo>
                      <a:lnTo>
                        <a:pt x="394" y="334"/>
                      </a:lnTo>
                      <a:lnTo>
                        <a:pt x="382" y="330"/>
                      </a:lnTo>
                      <a:lnTo>
                        <a:pt x="360" y="322"/>
                      </a:lnTo>
                      <a:lnTo>
                        <a:pt x="360" y="322"/>
                      </a:lnTo>
                      <a:lnTo>
                        <a:pt x="324" y="310"/>
                      </a:lnTo>
                      <a:lnTo>
                        <a:pt x="314" y="308"/>
                      </a:lnTo>
                      <a:lnTo>
                        <a:pt x="304" y="306"/>
                      </a:lnTo>
                      <a:lnTo>
                        <a:pt x="304" y="306"/>
                      </a:lnTo>
                      <a:lnTo>
                        <a:pt x="292" y="304"/>
                      </a:lnTo>
                      <a:lnTo>
                        <a:pt x="282" y="300"/>
                      </a:lnTo>
                      <a:lnTo>
                        <a:pt x="272" y="296"/>
                      </a:lnTo>
                      <a:lnTo>
                        <a:pt x="264" y="290"/>
                      </a:lnTo>
                      <a:lnTo>
                        <a:pt x="264" y="290"/>
                      </a:lnTo>
                      <a:lnTo>
                        <a:pt x="254" y="282"/>
                      </a:lnTo>
                      <a:lnTo>
                        <a:pt x="240" y="274"/>
                      </a:lnTo>
                      <a:lnTo>
                        <a:pt x="228" y="264"/>
                      </a:lnTo>
                      <a:lnTo>
                        <a:pt x="226" y="262"/>
                      </a:lnTo>
                      <a:lnTo>
                        <a:pt x="224" y="258"/>
                      </a:lnTo>
                      <a:lnTo>
                        <a:pt x="224" y="258"/>
                      </a:lnTo>
                      <a:lnTo>
                        <a:pt x="218" y="260"/>
                      </a:lnTo>
                      <a:lnTo>
                        <a:pt x="204" y="270"/>
                      </a:lnTo>
                      <a:lnTo>
                        <a:pt x="158" y="300"/>
                      </a:lnTo>
                      <a:lnTo>
                        <a:pt x="112" y="332"/>
                      </a:lnTo>
                      <a:lnTo>
                        <a:pt x="96" y="342"/>
                      </a:lnTo>
                      <a:lnTo>
                        <a:pt x="88" y="346"/>
                      </a:lnTo>
                      <a:lnTo>
                        <a:pt x="88" y="346"/>
                      </a:lnTo>
                      <a:lnTo>
                        <a:pt x="72" y="338"/>
                      </a:lnTo>
                      <a:lnTo>
                        <a:pt x="72" y="3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75">
                  <a:extLst>
                    <a:ext uri="{FF2B5EF4-FFF2-40B4-BE49-F238E27FC236}">
                      <a16:creationId xmlns:a16="http://schemas.microsoft.com/office/drawing/2014/main" id="{B2B4BF29-E7FC-45B2-B3DF-9D920A3A40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6" y="3581"/>
                  <a:ext cx="432" cy="376"/>
                </a:xfrm>
                <a:custGeom>
                  <a:avLst/>
                  <a:gdLst>
                    <a:gd name="T0" fmla="*/ 232 w 432"/>
                    <a:gd name="T1" fmla="*/ 0 h 376"/>
                    <a:gd name="T2" fmla="*/ 224 w 432"/>
                    <a:gd name="T3" fmla="*/ 152 h 376"/>
                    <a:gd name="T4" fmla="*/ 232 w 432"/>
                    <a:gd name="T5" fmla="*/ 170 h 376"/>
                    <a:gd name="T6" fmla="*/ 240 w 432"/>
                    <a:gd name="T7" fmla="*/ 176 h 376"/>
                    <a:gd name="T8" fmla="*/ 276 w 432"/>
                    <a:gd name="T9" fmla="*/ 200 h 376"/>
                    <a:gd name="T10" fmla="*/ 296 w 432"/>
                    <a:gd name="T11" fmla="*/ 208 h 376"/>
                    <a:gd name="T12" fmla="*/ 322 w 432"/>
                    <a:gd name="T13" fmla="*/ 222 h 376"/>
                    <a:gd name="T14" fmla="*/ 384 w 432"/>
                    <a:gd name="T15" fmla="*/ 272 h 376"/>
                    <a:gd name="T16" fmla="*/ 408 w 432"/>
                    <a:gd name="T17" fmla="*/ 292 h 376"/>
                    <a:gd name="T18" fmla="*/ 432 w 432"/>
                    <a:gd name="T19" fmla="*/ 312 h 376"/>
                    <a:gd name="T20" fmla="*/ 426 w 432"/>
                    <a:gd name="T21" fmla="*/ 314 h 376"/>
                    <a:gd name="T22" fmla="*/ 376 w 432"/>
                    <a:gd name="T23" fmla="*/ 320 h 376"/>
                    <a:gd name="T24" fmla="*/ 370 w 432"/>
                    <a:gd name="T25" fmla="*/ 318 h 376"/>
                    <a:gd name="T26" fmla="*/ 352 w 432"/>
                    <a:gd name="T27" fmla="*/ 312 h 376"/>
                    <a:gd name="T28" fmla="*/ 334 w 432"/>
                    <a:gd name="T29" fmla="*/ 300 h 376"/>
                    <a:gd name="T30" fmla="*/ 296 w 432"/>
                    <a:gd name="T31" fmla="*/ 272 h 376"/>
                    <a:gd name="T32" fmla="*/ 240 w 432"/>
                    <a:gd name="T33" fmla="*/ 232 h 376"/>
                    <a:gd name="T34" fmla="*/ 220 w 432"/>
                    <a:gd name="T35" fmla="*/ 222 h 376"/>
                    <a:gd name="T36" fmla="*/ 208 w 432"/>
                    <a:gd name="T37" fmla="*/ 216 h 376"/>
                    <a:gd name="T38" fmla="*/ 208 w 432"/>
                    <a:gd name="T39" fmla="*/ 214 h 376"/>
                    <a:gd name="T40" fmla="*/ 204 w 432"/>
                    <a:gd name="T41" fmla="*/ 208 h 376"/>
                    <a:gd name="T42" fmla="*/ 200 w 432"/>
                    <a:gd name="T43" fmla="*/ 208 h 376"/>
                    <a:gd name="T44" fmla="*/ 174 w 432"/>
                    <a:gd name="T45" fmla="*/ 232 h 376"/>
                    <a:gd name="T46" fmla="*/ 144 w 432"/>
                    <a:gd name="T47" fmla="*/ 264 h 376"/>
                    <a:gd name="T48" fmla="*/ 32 w 432"/>
                    <a:gd name="T49" fmla="*/ 376 h 376"/>
                    <a:gd name="T50" fmla="*/ 16 w 432"/>
                    <a:gd name="T51" fmla="*/ 364 h 376"/>
                    <a:gd name="T52" fmla="*/ 2 w 432"/>
                    <a:gd name="T53" fmla="*/ 348 h 376"/>
                    <a:gd name="T54" fmla="*/ 0 w 432"/>
                    <a:gd name="T55" fmla="*/ 328 h 376"/>
                    <a:gd name="T56" fmla="*/ 4 w 432"/>
                    <a:gd name="T57" fmla="*/ 322 h 376"/>
                    <a:gd name="T58" fmla="*/ 56 w 432"/>
                    <a:gd name="T59" fmla="*/ 276 h 376"/>
                    <a:gd name="T60" fmla="*/ 128 w 432"/>
                    <a:gd name="T61" fmla="*/ 216 h 376"/>
                    <a:gd name="T62" fmla="*/ 144 w 432"/>
                    <a:gd name="T63" fmla="*/ 200 h 376"/>
                    <a:gd name="T64" fmla="*/ 162 w 432"/>
                    <a:gd name="T65" fmla="*/ 160 h 376"/>
                    <a:gd name="T66" fmla="*/ 168 w 432"/>
                    <a:gd name="T67" fmla="*/ 136 h 376"/>
                    <a:gd name="T68" fmla="*/ 174 w 432"/>
                    <a:gd name="T69" fmla="*/ 100 h 376"/>
                    <a:gd name="T70" fmla="*/ 176 w 432"/>
                    <a:gd name="T71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32" h="376">
                      <a:moveTo>
                        <a:pt x="232" y="0"/>
                      </a:moveTo>
                      <a:lnTo>
                        <a:pt x="232" y="0"/>
                      </a:lnTo>
                      <a:lnTo>
                        <a:pt x="224" y="152"/>
                      </a:lnTo>
                      <a:lnTo>
                        <a:pt x="224" y="152"/>
                      </a:lnTo>
                      <a:lnTo>
                        <a:pt x="228" y="162"/>
                      </a:lnTo>
                      <a:lnTo>
                        <a:pt x="232" y="170"/>
                      </a:lnTo>
                      <a:lnTo>
                        <a:pt x="240" y="176"/>
                      </a:lnTo>
                      <a:lnTo>
                        <a:pt x="240" y="176"/>
                      </a:lnTo>
                      <a:lnTo>
                        <a:pt x="262" y="190"/>
                      </a:lnTo>
                      <a:lnTo>
                        <a:pt x="276" y="200"/>
                      </a:lnTo>
                      <a:lnTo>
                        <a:pt x="296" y="208"/>
                      </a:lnTo>
                      <a:lnTo>
                        <a:pt x="296" y="208"/>
                      </a:lnTo>
                      <a:lnTo>
                        <a:pt x="308" y="214"/>
                      </a:lnTo>
                      <a:lnTo>
                        <a:pt x="322" y="222"/>
                      </a:lnTo>
                      <a:lnTo>
                        <a:pt x="350" y="244"/>
                      </a:lnTo>
                      <a:lnTo>
                        <a:pt x="384" y="272"/>
                      </a:lnTo>
                      <a:lnTo>
                        <a:pt x="384" y="272"/>
                      </a:lnTo>
                      <a:lnTo>
                        <a:pt x="408" y="292"/>
                      </a:lnTo>
                      <a:lnTo>
                        <a:pt x="432" y="312"/>
                      </a:lnTo>
                      <a:lnTo>
                        <a:pt x="432" y="312"/>
                      </a:lnTo>
                      <a:lnTo>
                        <a:pt x="430" y="314"/>
                      </a:lnTo>
                      <a:lnTo>
                        <a:pt x="426" y="314"/>
                      </a:lnTo>
                      <a:lnTo>
                        <a:pt x="408" y="318"/>
                      </a:lnTo>
                      <a:lnTo>
                        <a:pt x="376" y="320"/>
                      </a:lnTo>
                      <a:lnTo>
                        <a:pt x="376" y="320"/>
                      </a:lnTo>
                      <a:lnTo>
                        <a:pt x="370" y="318"/>
                      </a:lnTo>
                      <a:lnTo>
                        <a:pt x="362" y="316"/>
                      </a:lnTo>
                      <a:lnTo>
                        <a:pt x="352" y="312"/>
                      </a:lnTo>
                      <a:lnTo>
                        <a:pt x="352" y="312"/>
                      </a:lnTo>
                      <a:lnTo>
                        <a:pt x="334" y="300"/>
                      </a:lnTo>
                      <a:lnTo>
                        <a:pt x="296" y="272"/>
                      </a:lnTo>
                      <a:lnTo>
                        <a:pt x="296" y="272"/>
                      </a:lnTo>
                      <a:lnTo>
                        <a:pt x="262" y="246"/>
                      </a:lnTo>
                      <a:lnTo>
                        <a:pt x="240" y="232"/>
                      </a:lnTo>
                      <a:lnTo>
                        <a:pt x="240" y="232"/>
                      </a:lnTo>
                      <a:lnTo>
                        <a:pt x="220" y="222"/>
                      </a:lnTo>
                      <a:lnTo>
                        <a:pt x="210" y="218"/>
                      </a:lnTo>
                      <a:lnTo>
                        <a:pt x="208" y="216"/>
                      </a:lnTo>
                      <a:lnTo>
                        <a:pt x="208" y="216"/>
                      </a:lnTo>
                      <a:lnTo>
                        <a:pt x="208" y="214"/>
                      </a:lnTo>
                      <a:lnTo>
                        <a:pt x="206" y="210"/>
                      </a:lnTo>
                      <a:lnTo>
                        <a:pt x="204" y="208"/>
                      </a:lnTo>
                      <a:lnTo>
                        <a:pt x="202" y="208"/>
                      </a:lnTo>
                      <a:lnTo>
                        <a:pt x="200" y="208"/>
                      </a:lnTo>
                      <a:lnTo>
                        <a:pt x="200" y="208"/>
                      </a:lnTo>
                      <a:lnTo>
                        <a:pt x="174" y="232"/>
                      </a:lnTo>
                      <a:lnTo>
                        <a:pt x="144" y="264"/>
                      </a:lnTo>
                      <a:lnTo>
                        <a:pt x="144" y="264"/>
                      </a:lnTo>
                      <a:lnTo>
                        <a:pt x="84" y="324"/>
                      </a:lnTo>
                      <a:lnTo>
                        <a:pt x="32" y="376"/>
                      </a:lnTo>
                      <a:lnTo>
                        <a:pt x="32" y="376"/>
                      </a:lnTo>
                      <a:lnTo>
                        <a:pt x="16" y="364"/>
                      </a:lnTo>
                      <a:lnTo>
                        <a:pt x="6" y="354"/>
                      </a:lnTo>
                      <a:lnTo>
                        <a:pt x="2" y="348"/>
                      </a:lnTo>
                      <a:lnTo>
                        <a:pt x="0" y="344"/>
                      </a:lnTo>
                      <a:lnTo>
                        <a:pt x="0" y="328"/>
                      </a:lnTo>
                      <a:lnTo>
                        <a:pt x="0" y="328"/>
                      </a:lnTo>
                      <a:lnTo>
                        <a:pt x="4" y="322"/>
                      </a:lnTo>
                      <a:lnTo>
                        <a:pt x="16" y="310"/>
                      </a:lnTo>
                      <a:lnTo>
                        <a:pt x="56" y="276"/>
                      </a:lnTo>
                      <a:lnTo>
                        <a:pt x="128" y="216"/>
                      </a:lnTo>
                      <a:lnTo>
                        <a:pt x="128" y="216"/>
                      </a:lnTo>
                      <a:lnTo>
                        <a:pt x="136" y="208"/>
                      </a:lnTo>
                      <a:lnTo>
                        <a:pt x="144" y="200"/>
                      </a:lnTo>
                      <a:lnTo>
                        <a:pt x="154" y="180"/>
                      </a:lnTo>
                      <a:lnTo>
                        <a:pt x="162" y="160"/>
                      </a:lnTo>
                      <a:lnTo>
                        <a:pt x="168" y="136"/>
                      </a:lnTo>
                      <a:lnTo>
                        <a:pt x="168" y="136"/>
                      </a:lnTo>
                      <a:lnTo>
                        <a:pt x="170" y="120"/>
                      </a:lnTo>
                      <a:lnTo>
                        <a:pt x="174" y="100"/>
                      </a:lnTo>
                      <a:lnTo>
                        <a:pt x="176" y="56"/>
                      </a:lnTo>
                      <a:lnTo>
                        <a:pt x="176" y="0"/>
                      </a:lnTo>
                      <a:lnTo>
                        <a:pt x="232" y="0"/>
                      </a:lnTo>
                      <a:close/>
                    </a:path>
                  </a:pathLst>
                </a:custGeom>
                <a:solidFill>
                  <a:srgbClr val="D906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76">
                  <a:extLst>
                    <a:ext uri="{FF2B5EF4-FFF2-40B4-BE49-F238E27FC236}">
                      <a16:creationId xmlns:a16="http://schemas.microsoft.com/office/drawing/2014/main" id="{77604E50-7F62-4A03-AC70-48E88666EE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4" y="3821"/>
                  <a:ext cx="192" cy="136"/>
                </a:xfrm>
                <a:custGeom>
                  <a:avLst/>
                  <a:gdLst>
                    <a:gd name="T0" fmla="*/ 32 w 192"/>
                    <a:gd name="T1" fmla="*/ 0 h 136"/>
                    <a:gd name="T2" fmla="*/ 0 w 192"/>
                    <a:gd name="T3" fmla="*/ 32 h 136"/>
                    <a:gd name="T4" fmla="*/ 0 w 192"/>
                    <a:gd name="T5" fmla="*/ 32 h 136"/>
                    <a:gd name="T6" fmla="*/ 2 w 192"/>
                    <a:gd name="T7" fmla="*/ 38 h 136"/>
                    <a:gd name="T8" fmla="*/ 8 w 192"/>
                    <a:gd name="T9" fmla="*/ 50 h 136"/>
                    <a:gd name="T10" fmla="*/ 14 w 192"/>
                    <a:gd name="T11" fmla="*/ 58 h 136"/>
                    <a:gd name="T12" fmla="*/ 20 w 192"/>
                    <a:gd name="T13" fmla="*/ 66 h 136"/>
                    <a:gd name="T14" fmla="*/ 30 w 192"/>
                    <a:gd name="T15" fmla="*/ 74 h 136"/>
                    <a:gd name="T16" fmla="*/ 40 w 192"/>
                    <a:gd name="T17" fmla="*/ 80 h 136"/>
                    <a:gd name="T18" fmla="*/ 40 w 192"/>
                    <a:gd name="T19" fmla="*/ 80 h 136"/>
                    <a:gd name="T20" fmla="*/ 58 w 192"/>
                    <a:gd name="T21" fmla="*/ 88 h 136"/>
                    <a:gd name="T22" fmla="*/ 72 w 192"/>
                    <a:gd name="T23" fmla="*/ 92 h 136"/>
                    <a:gd name="T24" fmla="*/ 82 w 192"/>
                    <a:gd name="T25" fmla="*/ 96 h 136"/>
                    <a:gd name="T26" fmla="*/ 96 w 192"/>
                    <a:gd name="T27" fmla="*/ 104 h 136"/>
                    <a:gd name="T28" fmla="*/ 96 w 192"/>
                    <a:gd name="T29" fmla="*/ 104 h 136"/>
                    <a:gd name="T30" fmla="*/ 152 w 192"/>
                    <a:gd name="T31" fmla="*/ 136 h 136"/>
                    <a:gd name="T32" fmla="*/ 192 w 192"/>
                    <a:gd name="T33" fmla="*/ 96 h 136"/>
                    <a:gd name="T34" fmla="*/ 192 w 192"/>
                    <a:gd name="T35" fmla="*/ 96 h 136"/>
                    <a:gd name="T36" fmla="*/ 186 w 192"/>
                    <a:gd name="T37" fmla="*/ 90 h 136"/>
                    <a:gd name="T38" fmla="*/ 180 w 192"/>
                    <a:gd name="T39" fmla="*/ 84 h 136"/>
                    <a:gd name="T40" fmla="*/ 168 w 192"/>
                    <a:gd name="T41" fmla="*/ 80 h 136"/>
                    <a:gd name="T42" fmla="*/ 168 w 192"/>
                    <a:gd name="T43" fmla="*/ 80 h 136"/>
                    <a:gd name="T44" fmla="*/ 138 w 192"/>
                    <a:gd name="T45" fmla="*/ 74 h 136"/>
                    <a:gd name="T46" fmla="*/ 120 w 192"/>
                    <a:gd name="T47" fmla="*/ 70 h 136"/>
                    <a:gd name="T48" fmla="*/ 104 w 192"/>
                    <a:gd name="T49" fmla="*/ 64 h 136"/>
                    <a:gd name="T50" fmla="*/ 104 w 192"/>
                    <a:gd name="T51" fmla="*/ 64 h 136"/>
                    <a:gd name="T52" fmla="*/ 96 w 192"/>
                    <a:gd name="T53" fmla="*/ 62 h 136"/>
                    <a:gd name="T54" fmla="*/ 92 w 192"/>
                    <a:gd name="T55" fmla="*/ 60 h 136"/>
                    <a:gd name="T56" fmla="*/ 82 w 192"/>
                    <a:gd name="T57" fmla="*/ 60 h 136"/>
                    <a:gd name="T58" fmla="*/ 78 w 192"/>
                    <a:gd name="T59" fmla="*/ 60 h 136"/>
                    <a:gd name="T60" fmla="*/ 74 w 192"/>
                    <a:gd name="T61" fmla="*/ 56 h 136"/>
                    <a:gd name="T62" fmla="*/ 64 w 192"/>
                    <a:gd name="T63" fmla="*/ 40 h 136"/>
                    <a:gd name="T64" fmla="*/ 64 w 192"/>
                    <a:gd name="T65" fmla="*/ 40 h 136"/>
                    <a:gd name="T66" fmla="*/ 52 w 192"/>
                    <a:gd name="T67" fmla="*/ 20 h 136"/>
                    <a:gd name="T68" fmla="*/ 42 w 192"/>
                    <a:gd name="T69" fmla="*/ 8 h 136"/>
                    <a:gd name="T70" fmla="*/ 32 w 192"/>
                    <a:gd name="T71" fmla="*/ 0 h 136"/>
                    <a:gd name="T72" fmla="*/ 32 w 192"/>
                    <a:gd name="T73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92" h="136">
                      <a:moveTo>
                        <a:pt x="32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" y="38"/>
                      </a:lnTo>
                      <a:lnTo>
                        <a:pt x="8" y="50"/>
                      </a:lnTo>
                      <a:lnTo>
                        <a:pt x="14" y="58"/>
                      </a:lnTo>
                      <a:lnTo>
                        <a:pt x="20" y="66"/>
                      </a:lnTo>
                      <a:lnTo>
                        <a:pt x="30" y="74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58" y="88"/>
                      </a:lnTo>
                      <a:lnTo>
                        <a:pt x="72" y="92"/>
                      </a:lnTo>
                      <a:lnTo>
                        <a:pt x="82" y="96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152" y="136"/>
                      </a:lnTo>
                      <a:lnTo>
                        <a:pt x="192" y="96"/>
                      </a:lnTo>
                      <a:lnTo>
                        <a:pt x="192" y="96"/>
                      </a:lnTo>
                      <a:lnTo>
                        <a:pt x="186" y="90"/>
                      </a:lnTo>
                      <a:lnTo>
                        <a:pt x="180" y="84"/>
                      </a:lnTo>
                      <a:lnTo>
                        <a:pt x="168" y="80"/>
                      </a:lnTo>
                      <a:lnTo>
                        <a:pt x="168" y="80"/>
                      </a:lnTo>
                      <a:lnTo>
                        <a:pt x="138" y="74"/>
                      </a:lnTo>
                      <a:lnTo>
                        <a:pt x="120" y="70"/>
                      </a:lnTo>
                      <a:lnTo>
                        <a:pt x="104" y="64"/>
                      </a:lnTo>
                      <a:lnTo>
                        <a:pt x="104" y="64"/>
                      </a:lnTo>
                      <a:lnTo>
                        <a:pt x="96" y="62"/>
                      </a:lnTo>
                      <a:lnTo>
                        <a:pt x="92" y="60"/>
                      </a:lnTo>
                      <a:lnTo>
                        <a:pt x="82" y="60"/>
                      </a:lnTo>
                      <a:lnTo>
                        <a:pt x="78" y="60"/>
                      </a:lnTo>
                      <a:lnTo>
                        <a:pt x="74" y="56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52" y="20"/>
                      </a:lnTo>
                      <a:lnTo>
                        <a:pt x="42" y="8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6A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77">
                  <a:extLst>
                    <a:ext uri="{FF2B5EF4-FFF2-40B4-BE49-F238E27FC236}">
                      <a16:creationId xmlns:a16="http://schemas.microsoft.com/office/drawing/2014/main" id="{0584BA08-09B1-4F0F-83CE-F61B69CDC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0" y="3381"/>
                  <a:ext cx="137" cy="208"/>
                </a:xfrm>
                <a:custGeom>
                  <a:avLst/>
                  <a:gdLst>
                    <a:gd name="T0" fmla="*/ 0 w 137"/>
                    <a:gd name="T1" fmla="*/ 0 h 208"/>
                    <a:gd name="T2" fmla="*/ 8 w 137"/>
                    <a:gd name="T3" fmla="*/ 144 h 208"/>
                    <a:gd name="T4" fmla="*/ 8 w 137"/>
                    <a:gd name="T5" fmla="*/ 144 h 208"/>
                    <a:gd name="T6" fmla="*/ 72 w 137"/>
                    <a:gd name="T7" fmla="*/ 180 h 208"/>
                    <a:gd name="T8" fmla="*/ 117 w 137"/>
                    <a:gd name="T9" fmla="*/ 202 h 208"/>
                    <a:gd name="T10" fmla="*/ 133 w 137"/>
                    <a:gd name="T11" fmla="*/ 208 h 208"/>
                    <a:gd name="T12" fmla="*/ 135 w 137"/>
                    <a:gd name="T13" fmla="*/ 208 h 208"/>
                    <a:gd name="T14" fmla="*/ 137 w 137"/>
                    <a:gd name="T15" fmla="*/ 208 h 208"/>
                    <a:gd name="T16" fmla="*/ 137 w 137"/>
                    <a:gd name="T17" fmla="*/ 208 h 208"/>
                    <a:gd name="T18" fmla="*/ 137 w 137"/>
                    <a:gd name="T19" fmla="*/ 202 h 208"/>
                    <a:gd name="T20" fmla="*/ 137 w 137"/>
                    <a:gd name="T21" fmla="*/ 198 h 208"/>
                    <a:gd name="T22" fmla="*/ 137 w 137"/>
                    <a:gd name="T23" fmla="*/ 194 h 208"/>
                    <a:gd name="T24" fmla="*/ 137 w 137"/>
                    <a:gd name="T25" fmla="*/ 192 h 208"/>
                    <a:gd name="T26" fmla="*/ 137 w 137"/>
                    <a:gd name="T27" fmla="*/ 192 h 208"/>
                    <a:gd name="T28" fmla="*/ 104 w 137"/>
                    <a:gd name="T29" fmla="*/ 150 h 208"/>
                    <a:gd name="T30" fmla="*/ 72 w 137"/>
                    <a:gd name="T31" fmla="*/ 112 h 208"/>
                    <a:gd name="T32" fmla="*/ 16 w 137"/>
                    <a:gd name="T33" fmla="*/ 0 h 208"/>
                    <a:gd name="T34" fmla="*/ 0 w 137"/>
                    <a:gd name="T35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7" h="208">
                      <a:moveTo>
                        <a:pt x="0" y="0"/>
                      </a:moveTo>
                      <a:lnTo>
                        <a:pt x="8" y="144"/>
                      </a:lnTo>
                      <a:lnTo>
                        <a:pt x="8" y="144"/>
                      </a:lnTo>
                      <a:lnTo>
                        <a:pt x="72" y="180"/>
                      </a:lnTo>
                      <a:lnTo>
                        <a:pt x="117" y="202"/>
                      </a:lnTo>
                      <a:lnTo>
                        <a:pt x="133" y="208"/>
                      </a:lnTo>
                      <a:lnTo>
                        <a:pt x="135" y="208"/>
                      </a:lnTo>
                      <a:lnTo>
                        <a:pt x="137" y="208"/>
                      </a:lnTo>
                      <a:lnTo>
                        <a:pt x="137" y="208"/>
                      </a:lnTo>
                      <a:lnTo>
                        <a:pt x="137" y="202"/>
                      </a:lnTo>
                      <a:lnTo>
                        <a:pt x="137" y="198"/>
                      </a:lnTo>
                      <a:lnTo>
                        <a:pt x="137" y="194"/>
                      </a:lnTo>
                      <a:lnTo>
                        <a:pt x="137" y="192"/>
                      </a:lnTo>
                      <a:lnTo>
                        <a:pt x="137" y="192"/>
                      </a:lnTo>
                      <a:lnTo>
                        <a:pt x="104" y="150"/>
                      </a:lnTo>
                      <a:lnTo>
                        <a:pt x="72" y="112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Freeform 78">
                  <a:extLst>
                    <a:ext uri="{FF2B5EF4-FFF2-40B4-BE49-F238E27FC236}">
                      <a16:creationId xmlns:a16="http://schemas.microsoft.com/office/drawing/2014/main" id="{7CE0A0D4-D94A-4FCF-A6AC-4947A3D117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2" y="3333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Freeform 79">
                  <a:extLst>
                    <a:ext uri="{FF2B5EF4-FFF2-40B4-BE49-F238E27FC236}">
                      <a16:creationId xmlns:a16="http://schemas.microsoft.com/office/drawing/2014/main" id="{F12766A7-F571-4494-88E1-A9CC347F5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1" y="3557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Freeform 80">
                  <a:extLst>
                    <a:ext uri="{FF2B5EF4-FFF2-40B4-BE49-F238E27FC236}">
                      <a16:creationId xmlns:a16="http://schemas.microsoft.com/office/drawing/2014/main" id="{2E9B8FA9-AE0C-489B-A186-827263C274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7" y="2940"/>
                  <a:ext cx="192" cy="161"/>
                </a:xfrm>
                <a:custGeom>
                  <a:avLst/>
                  <a:gdLst>
                    <a:gd name="T0" fmla="*/ 0 w 192"/>
                    <a:gd name="T1" fmla="*/ 6 h 161"/>
                    <a:gd name="T2" fmla="*/ 54 w 192"/>
                    <a:gd name="T3" fmla="*/ 141 h 161"/>
                    <a:gd name="T4" fmla="*/ 54 w 192"/>
                    <a:gd name="T5" fmla="*/ 141 h 161"/>
                    <a:gd name="T6" fmla="*/ 124 w 192"/>
                    <a:gd name="T7" fmla="*/ 153 h 161"/>
                    <a:gd name="T8" fmla="*/ 174 w 192"/>
                    <a:gd name="T9" fmla="*/ 161 h 161"/>
                    <a:gd name="T10" fmla="*/ 188 w 192"/>
                    <a:gd name="T11" fmla="*/ 161 h 161"/>
                    <a:gd name="T12" fmla="*/ 192 w 192"/>
                    <a:gd name="T13" fmla="*/ 161 h 161"/>
                    <a:gd name="T14" fmla="*/ 192 w 192"/>
                    <a:gd name="T15" fmla="*/ 161 h 161"/>
                    <a:gd name="T16" fmla="*/ 192 w 192"/>
                    <a:gd name="T17" fmla="*/ 161 h 161"/>
                    <a:gd name="T18" fmla="*/ 190 w 192"/>
                    <a:gd name="T19" fmla="*/ 155 h 161"/>
                    <a:gd name="T20" fmla="*/ 190 w 192"/>
                    <a:gd name="T21" fmla="*/ 151 h 161"/>
                    <a:gd name="T22" fmla="*/ 190 w 192"/>
                    <a:gd name="T23" fmla="*/ 147 h 161"/>
                    <a:gd name="T24" fmla="*/ 188 w 192"/>
                    <a:gd name="T25" fmla="*/ 145 h 161"/>
                    <a:gd name="T26" fmla="*/ 188 w 192"/>
                    <a:gd name="T27" fmla="*/ 145 h 161"/>
                    <a:gd name="T28" fmla="*/ 144 w 192"/>
                    <a:gd name="T29" fmla="*/ 116 h 161"/>
                    <a:gd name="T30" fmla="*/ 102 w 192"/>
                    <a:gd name="T31" fmla="*/ 88 h 161"/>
                    <a:gd name="T32" fmla="*/ 16 w 192"/>
                    <a:gd name="T33" fmla="*/ 0 h 161"/>
                    <a:gd name="T34" fmla="*/ 0 w 192"/>
                    <a:gd name="T35" fmla="*/ 6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" h="161">
                      <a:moveTo>
                        <a:pt x="0" y="6"/>
                      </a:moveTo>
                      <a:lnTo>
                        <a:pt x="54" y="141"/>
                      </a:lnTo>
                      <a:lnTo>
                        <a:pt x="54" y="141"/>
                      </a:lnTo>
                      <a:lnTo>
                        <a:pt x="124" y="153"/>
                      </a:lnTo>
                      <a:lnTo>
                        <a:pt x="174" y="161"/>
                      </a:lnTo>
                      <a:lnTo>
                        <a:pt x="188" y="161"/>
                      </a:lnTo>
                      <a:lnTo>
                        <a:pt x="192" y="161"/>
                      </a:lnTo>
                      <a:lnTo>
                        <a:pt x="192" y="161"/>
                      </a:lnTo>
                      <a:lnTo>
                        <a:pt x="192" y="161"/>
                      </a:lnTo>
                      <a:lnTo>
                        <a:pt x="190" y="155"/>
                      </a:lnTo>
                      <a:lnTo>
                        <a:pt x="190" y="151"/>
                      </a:lnTo>
                      <a:lnTo>
                        <a:pt x="190" y="147"/>
                      </a:lnTo>
                      <a:lnTo>
                        <a:pt x="188" y="145"/>
                      </a:lnTo>
                      <a:lnTo>
                        <a:pt x="188" y="145"/>
                      </a:lnTo>
                      <a:lnTo>
                        <a:pt x="144" y="116"/>
                      </a:lnTo>
                      <a:lnTo>
                        <a:pt x="102" y="88"/>
                      </a:lnTo>
                      <a:lnTo>
                        <a:pt x="16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81">
                  <a:extLst>
                    <a:ext uri="{FF2B5EF4-FFF2-40B4-BE49-F238E27FC236}">
                      <a16:creationId xmlns:a16="http://schemas.microsoft.com/office/drawing/2014/main" id="{7448C489-228D-4965-A0FC-0BFE82A15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7" y="2902"/>
                  <a:ext cx="80" cy="78"/>
                </a:xfrm>
                <a:custGeom>
                  <a:avLst/>
                  <a:gdLst>
                    <a:gd name="T0" fmla="*/ 2 w 80"/>
                    <a:gd name="T1" fmla="*/ 52 h 78"/>
                    <a:gd name="T2" fmla="*/ 2 w 80"/>
                    <a:gd name="T3" fmla="*/ 52 h 78"/>
                    <a:gd name="T4" fmla="*/ 0 w 80"/>
                    <a:gd name="T5" fmla="*/ 44 h 78"/>
                    <a:gd name="T6" fmla="*/ 0 w 80"/>
                    <a:gd name="T7" fmla="*/ 36 h 78"/>
                    <a:gd name="T8" fmla="*/ 2 w 80"/>
                    <a:gd name="T9" fmla="*/ 28 h 78"/>
                    <a:gd name="T10" fmla="*/ 4 w 80"/>
                    <a:gd name="T11" fmla="*/ 22 h 78"/>
                    <a:gd name="T12" fmla="*/ 8 w 80"/>
                    <a:gd name="T13" fmla="*/ 14 h 78"/>
                    <a:gd name="T14" fmla="*/ 14 w 80"/>
                    <a:gd name="T15" fmla="*/ 10 h 78"/>
                    <a:gd name="T16" fmla="*/ 20 w 80"/>
                    <a:gd name="T17" fmla="*/ 4 h 78"/>
                    <a:gd name="T18" fmla="*/ 28 w 80"/>
                    <a:gd name="T19" fmla="*/ 2 h 78"/>
                    <a:gd name="T20" fmla="*/ 28 w 80"/>
                    <a:gd name="T21" fmla="*/ 2 h 78"/>
                    <a:gd name="T22" fmla="*/ 36 w 80"/>
                    <a:gd name="T23" fmla="*/ 0 h 78"/>
                    <a:gd name="T24" fmla="*/ 42 w 80"/>
                    <a:gd name="T25" fmla="*/ 0 h 78"/>
                    <a:gd name="T26" fmla="*/ 50 w 80"/>
                    <a:gd name="T27" fmla="*/ 0 h 78"/>
                    <a:gd name="T28" fmla="*/ 58 w 80"/>
                    <a:gd name="T29" fmla="*/ 4 h 78"/>
                    <a:gd name="T30" fmla="*/ 64 w 80"/>
                    <a:gd name="T31" fmla="*/ 8 h 78"/>
                    <a:gd name="T32" fmla="*/ 70 w 80"/>
                    <a:gd name="T33" fmla="*/ 12 h 78"/>
                    <a:gd name="T34" fmla="*/ 74 w 80"/>
                    <a:gd name="T35" fmla="*/ 18 h 78"/>
                    <a:gd name="T36" fmla="*/ 78 w 80"/>
                    <a:gd name="T37" fmla="*/ 26 h 78"/>
                    <a:gd name="T38" fmla="*/ 78 w 80"/>
                    <a:gd name="T39" fmla="*/ 26 h 78"/>
                    <a:gd name="T40" fmla="*/ 80 w 80"/>
                    <a:gd name="T41" fmla="*/ 34 h 78"/>
                    <a:gd name="T42" fmla="*/ 80 w 80"/>
                    <a:gd name="T43" fmla="*/ 42 h 78"/>
                    <a:gd name="T44" fmla="*/ 78 w 80"/>
                    <a:gd name="T45" fmla="*/ 50 h 78"/>
                    <a:gd name="T46" fmla="*/ 76 w 80"/>
                    <a:gd name="T47" fmla="*/ 56 h 78"/>
                    <a:gd name="T48" fmla="*/ 72 w 80"/>
                    <a:gd name="T49" fmla="*/ 64 h 78"/>
                    <a:gd name="T50" fmla="*/ 66 w 80"/>
                    <a:gd name="T51" fmla="*/ 68 h 78"/>
                    <a:gd name="T52" fmla="*/ 60 w 80"/>
                    <a:gd name="T53" fmla="*/ 74 h 78"/>
                    <a:gd name="T54" fmla="*/ 52 w 80"/>
                    <a:gd name="T55" fmla="*/ 76 h 78"/>
                    <a:gd name="T56" fmla="*/ 52 w 80"/>
                    <a:gd name="T57" fmla="*/ 76 h 78"/>
                    <a:gd name="T58" fmla="*/ 44 w 80"/>
                    <a:gd name="T59" fmla="*/ 78 h 78"/>
                    <a:gd name="T60" fmla="*/ 38 w 80"/>
                    <a:gd name="T61" fmla="*/ 78 h 78"/>
                    <a:gd name="T62" fmla="*/ 30 w 80"/>
                    <a:gd name="T63" fmla="*/ 78 h 78"/>
                    <a:gd name="T64" fmla="*/ 22 w 80"/>
                    <a:gd name="T65" fmla="*/ 74 h 78"/>
                    <a:gd name="T66" fmla="*/ 16 w 80"/>
                    <a:gd name="T67" fmla="*/ 70 h 78"/>
                    <a:gd name="T68" fmla="*/ 10 w 80"/>
                    <a:gd name="T69" fmla="*/ 66 h 78"/>
                    <a:gd name="T70" fmla="*/ 6 w 80"/>
                    <a:gd name="T71" fmla="*/ 60 h 78"/>
                    <a:gd name="T72" fmla="*/ 2 w 80"/>
                    <a:gd name="T73" fmla="*/ 52 h 78"/>
                    <a:gd name="T74" fmla="*/ 2 w 80"/>
                    <a:gd name="T75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8">
                      <a:moveTo>
                        <a:pt x="2" y="52"/>
                      </a:move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2"/>
                      </a:lnTo>
                      <a:lnTo>
                        <a:pt x="8" y="14"/>
                      </a:lnTo>
                      <a:lnTo>
                        <a:pt x="14" y="10"/>
                      </a:lnTo>
                      <a:lnTo>
                        <a:pt x="20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4" y="18"/>
                      </a:lnTo>
                      <a:lnTo>
                        <a:pt x="78" y="26"/>
                      </a:lnTo>
                      <a:lnTo>
                        <a:pt x="78" y="26"/>
                      </a:lnTo>
                      <a:lnTo>
                        <a:pt x="80" y="34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6"/>
                      </a:lnTo>
                      <a:lnTo>
                        <a:pt x="72" y="64"/>
                      </a:lnTo>
                      <a:lnTo>
                        <a:pt x="66" y="68"/>
                      </a:lnTo>
                      <a:lnTo>
                        <a:pt x="60" y="74"/>
                      </a:lnTo>
                      <a:lnTo>
                        <a:pt x="52" y="76"/>
                      </a:lnTo>
                      <a:lnTo>
                        <a:pt x="52" y="76"/>
                      </a:lnTo>
                      <a:lnTo>
                        <a:pt x="44" y="78"/>
                      </a:lnTo>
                      <a:lnTo>
                        <a:pt x="38" y="78"/>
                      </a:lnTo>
                      <a:lnTo>
                        <a:pt x="30" y="78"/>
                      </a:lnTo>
                      <a:lnTo>
                        <a:pt x="22" y="74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2" y="5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Freeform 82">
                  <a:extLst>
                    <a:ext uri="{FF2B5EF4-FFF2-40B4-BE49-F238E27FC236}">
                      <a16:creationId xmlns:a16="http://schemas.microsoft.com/office/drawing/2014/main" id="{0DB401B2-A0C5-4CF0-B478-EFF718A3C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5" y="3061"/>
                  <a:ext cx="80" cy="78"/>
                </a:xfrm>
                <a:custGeom>
                  <a:avLst/>
                  <a:gdLst>
                    <a:gd name="T0" fmla="*/ 2 w 80"/>
                    <a:gd name="T1" fmla="*/ 52 h 78"/>
                    <a:gd name="T2" fmla="*/ 2 w 80"/>
                    <a:gd name="T3" fmla="*/ 52 h 78"/>
                    <a:gd name="T4" fmla="*/ 0 w 80"/>
                    <a:gd name="T5" fmla="*/ 44 h 78"/>
                    <a:gd name="T6" fmla="*/ 0 w 80"/>
                    <a:gd name="T7" fmla="*/ 36 h 78"/>
                    <a:gd name="T8" fmla="*/ 2 w 80"/>
                    <a:gd name="T9" fmla="*/ 28 h 78"/>
                    <a:gd name="T10" fmla="*/ 4 w 80"/>
                    <a:gd name="T11" fmla="*/ 22 h 78"/>
                    <a:gd name="T12" fmla="*/ 8 w 80"/>
                    <a:gd name="T13" fmla="*/ 14 h 78"/>
                    <a:gd name="T14" fmla="*/ 14 w 80"/>
                    <a:gd name="T15" fmla="*/ 10 h 78"/>
                    <a:gd name="T16" fmla="*/ 20 w 80"/>
                    <a:gd name="T17" fmla="*/ 4 h 78"/>
                    <a:gd name="T18" fmla="*/ 28 w 80"/>
                    <a:gd name="T19" fmla="*/ 2 h 78"/>
                    <a:gd name="T20" fmla="*/ 28 w 80"/>
                    <a:gd name="T21" fmla="*/ 2 h 78"/>
                    <a:gd name="T22" fmla="*/ 36 w 80"/>
                    <a:gd name="T23" fmla="*/ 0 h 78"/>
                    <a:gd name="T24" fmla="*/ 42 w 80"/>
                    <a:gd name="T25" fmla="*/ 0 h 78"/>
                    <a:gd name="T26" fmla="*/ 50 w 80"/>
                    <a:gd name="T27" fmla="*/ 0 h 78"/>
                    <a:gd name="T28" fmla="*/ 58 w 80"/>
                    <a:gd name="T29" fmla="*/ 4 h 78"/>
                    <a:gd name="T30" fmla="*/ 64 w 80"/>
                    <a:gd name="T31" fmla="*/ 8 h 78"/>
                    <a:gd name="T32" fmla="*/ 70 w 80"/>
                    <a:gd name="T33" fmla="*/ 12 h 78"/>
                    <a:gd name="T34" fmla="*/ 74 w 80"/>
                    <a:gd name="T35" fmla="*/ 18 h 78"/>
                    <a:gd name="T36" fmla="*/ 78 w 80"/>
                    <a:gd name="T37" fmla="*/ 26 h 78"/>
                    <a:gd name="T38" fmla="*/ 78 w 80"/>
                    <a:gd name="T39" fmla="*/ 26 h 78"/>
                    <a:gd name="T40" fmla="*/ 80 w 80"/>
                    <a:gd name="T41" fmla="*/ 34 h 78"/>
                    <a:gd name="T42" fmla="*/ 80 w 80"/>
                    <a:gd name="T43" fmla="*/ 42 h 78"/>
                    <a:gd name="T44" fmla="*/ 78 w 80"/>
                    <a:gd name="T45" fmla="*/ 50 h 78"/>
                    <a:gd name="T46" fmla="*/ 76 w 80"/>
                    <a:gd name="T47" fmla="*/ 56 h 78"/>
                    <a:gd name="T48" fmla="*/ 72 w 80"/>
                    <a:gd name="T49" fmla="*/ 64 h 78"/>
                    <a:gd name="T50" fmla="*/ 66 w 80"/>
                    <a:gd name="T51" fmla="*/ 68 h 78"/>
                    <a:gd name="T52" fmla="*/ 60 w 80"/>
                    <a:gd name="T53" fmla="*/ 74 h 78"/>
                    <a:gd name="T54" fmla="*/ 52 w 80"/>
                    <a:gd name="T55" fmla="*/ 76 h 78"/>
                    <a:gd name="T56" fmla="*/ 52 w 80"/>
                    <a:gd name="T57" fmla="*/ 76 h 78"/>
                    <a:gd name="T58" fmla="*/ 44 w 80"/>
                    <a:gd name="T59" fmla="*/ 78 h 78"/>
                    <a:gd name="T60" fmla="*/ 38 w 80"/>
                    <a:gd name="T61" fmla="*/ 78 h 78"/>
                    <a:gd name="T62" fmla="*/ 30 w 80"/>
                    <a:gd name="T63" fmla="*/ 78 h 78"/>
                    <a:gd name="T64" fmla="*/ 22 w 80"/>
                    <a:gd name="T65" fmla="*/ 74 h 78"/>
                    <a:gd name="T66" fmla="*/ 16 w 80"/>
                    <a:gd name="T67" fmla="*/ 70 h 78"/>
                    <a:gd name="T68" fmla="*/ 10 w 80"/>
                    <a:gd name="T69" fmla="*/ 66 h 78"/>
                    <a:gd name="T70" fmla="*/ 6 w 80"/>
                    <a:gd name="T71" fmla="*/ 60 h 78"/>
                    <a:gd name="T72" fmla="*/ 2 w 80"/>
                    <a:gd name="T73" fmla="*/ 52 h 78"/>
                    <a:gd name="T74" fmla="*/ 2 w 80"/>
                    <a:gd name="T75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8">
                      <a:moveTo>
                        <a:pt x="2" y="52"/>
                      </a:move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2"/>
                      </a:lnTo>
                      <a:lnTo>
                        <a:pt x="8" y="14"/>
                      </a:lnTo>
                      <a:lnTo>
                        <a:pt x="14" y="10"/>
                      </a:lnTo>
                      <a:lnTo>
                        <a:pt x="20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4" y="18"/>
                      </a:lnTo>
                      <a:lnTo>
                        <a:pt x="78" y="26"/>
                      </a:lnTo>
                      <a:lnTo>
                        <a:pt x="78" y="26"/>
                      </a:lnTo>
                      <a:lnTo>
                        <a:pt x="80" y="34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6"/>
                      </a:lnTo>
                      <a:lnTo>
                        <a:pt x="72" y="64"/>
                      </a:lnTo>
                      <a:lnTo>
                        <a:pt x="66" y="68"/>
                      </a:lnTo>
                      <a:lnTo>
                        <a:pt x="60" y="74"/>
                      </a:lnTo>
                      <a:lnTo>
                        <a:pt x="52" y="76"/>
                      </a:lnTo>
                      <a:lnTo>
                        <a:pt x="52" y="76"/>
                      </a:lnTo>
                      <a:lnTo>
                        <a:pt x="44" y="78"/>
                      </a:lnTo>
                      <a:lnTo>
                        <a:pt x="38" y="78"/>
                      </a:lnTo>
                      <a:lnTo>
                        <a:pt x="30" y="78"/>
                      </a:lnTo>
                      <a:lnTo>
                        <a:pt x="22" y="74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2" y="5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83">
                  <a:extLst>
                    <a:ext uri="{FF2B5EF4-FFF2-40B4-BE49-F238E27FC236}">
                      <a16:creationId xmlns:a16="http://schemas.microsoft.com/office/drawing/2014/main" id="{CA197E17-22C1-4E7A-B56C-BA5B241ED1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7" y="2370"/>
                  <a:ext cx="236" cy="116"/>
                </a:xfrm>
                <a:custGeom>
                  <a:avLst/>
                  <a:gdLst>
                    <a:gd name="T0" fmla="*/ 0 w 236"/>
                    <a:gd name="T1" fmla="*/ 10 h 116"/>
                    <a:gd name="T2" fmla="*/ 98 w 236"/>
                    <a:gd name="T3" fmla="*/ 116 h 116"/>
                    <a:gd name="T4" fmla="*/ 98 w 236"/>
                    <a:gd name="T5" fmla="*/ 116 h 116"/>
                    <a:gd name="T6" fmla="*/ 170 w 236"/>
                    <a:gd name="T7" fmla="*/ 102 h 116"/>
                    <a:gd name="T8" fmla="*/ 218 w 236"/>
                    <a:gd name="T9" fmla="*/ 92 h 116"/>
                    <a:gd name="T10" fmla="*/ 234 w 236"/>
                    <a:gd name="T11" fmla="*/ 88 h 116"/>
                    <a:gd name="T12" fmla="*/ 236 w 236"/>
                    <a:gd name="T13" fmla="*/ 86 h 116"/>
                    <a:gd name="T14" fmla="*/ 236 w 236"/>
                    <a:gd name="T15" fmla="*/ 84 h 116"/>
                    <a:gd name="T16" fmla="*/ 236 w 236"/>
                    <a:gd name="T17" fmla="*/ 84 h 116"/>
                    <a:gd name="T18" fmla="*/ 232 w 236"/>
                    <a:gd name="T19" fmla="*/ 80 h 116"/>
                    <a:gd name="T20" fmla="*/ 230 w 236"/>
                    <a:gd name="T21" fmla="*/ 76 h 116"/>
                    <a:gd name="T22" fmla="*/ 228 w 236"/>
                    <a:gd name="T23" fmla="*/ 74 h 116"/>
                    <a:gd name="T24" fmla="*/ 226 w 236"/>
                    <a:gd name="T25" fmla="*/ 72 h 116"/>
                    <a:gd name="T26" fmla="*/ 226 w 236"/>
                    <a:gd name="T27" fmla="*/ 72 h 116"/>
                    <a:gd name="T28" fmla="*/ 174 w 236"/>
                    <a:gd name="T29" fmla="*/ 60 h 116"/>
                    <a:gd name="T30" fmla="*/ 126 w 236"/>
                    <a:gd name="T31" fmla="*/ 50 h 116"/>
                    <a:gd name="T32" fmla="*/ 12 w 236"/>
                    <a:gd name="T33" fmla="*/ 0 h 116"/>
                    <a:gd name="T34" fmla="*/ 0 w 236"/>
                    <a:gd name="T35" fmla="*/ 1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6" h="116">
                      <a:moveTo>
                        <a:pt x="0" y="10"/>
                      </a:moveTo>
                      <a:lnTo>
                        <a:pt x="98" y="116"/>
                      </a:lnTo>
                      <a:lnTo>
                        <a:pt x="98" y="116"/>
                      </a:lnTo>
                      <a:lnTo>
                        <a:pt x="170" y="102"/>
                      </a:lnTo>
                      <a:lnTo>
                        <a:pt x="218" y="92"/>
                      </a:lnTo>
                      <a:lnTo>
                        <a:pt x="234" y="88"/>
                      </a:lnTo>
                      <a:lnTo>
                        <a:pt x="236" y="86"/>
                      </a:lnTo>
                      <a:lnTo>
                        <a:pt x="236" y="84"/>
                      </a:lnTo>
                      <a:lnTo>
                        <a:pt x="236" y="84"/>
                      </a:lnTo>
                      <a:lnTo>
                        <a:pt x="232" y="80"/>
                      </a:lnTo>
                      <a:lnTo>
                        <a:pt x="230" y="76"/>
                      </a:lnTo>
                      <a:lnTo>
                        <a:pt x="228" y="74"/>
                      </a:lnTo>
                      <a:lnTo>
                        <a:pt x="226" y="72"/>
                      </a:lnTo>
                      <a:lnTo>
                        <a:pt x="226" y="72"/>
                      </a:lnTo>
                      <a:lnTo>
                        <a:pt x="174" y="60"/>
                      </a:lnTo>
                      <a:lnTo>
                        <a:pt x="126" y="5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84">
                  <a:extLst>
                    <a:ext uri="{FF2B5EF4-FFF2-40B4-BE49-F238E27FC236}">
                      <a16:creationId xmlns:a16="http://schemas.microsoft.com/office/drawing/2014/main" id="{B9658EBD-EFAA-458B-9F42-B7E0B96FED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" y="2340"/>
                  <a:ext cx="80" cy="80"/>
                </a:xfrm>
                <a:custGeom>
                  <a:avLst/>
                  <a:gdLst>
                    <a:gd name="T0" fmla="*/ 10 w 80"/>
                    <a:gd name="T1" fmla="*/ 66 h 80"/>
                    <a:gd name="T2" fmla="*/ 10 w 80"/>
                    <a:gd name="T3" fmla="*/ 66 h 80"/>
                    <a:gd name="T4" fmla="*/ 4 w 80"/>
                    <a:gd name="T5" fmla="*/ 58 h 80"/>
                    <a:gd name="T6" fmla="*/ 2 w 80"/>
                    <a:gd name="T7" fmla="*/ 50 h 80"/>
                    <a:gd name="T8" fmla="*/ 0 w 80"/>
                    <a:gd name="T9" fmla="*/ 44 h 80"/>
                    <a:gd name="T10" fmla="*/ 0 w 80"/>
                    <a:gd name="T11" fmla="*/ 36 h 80"/>
                    <a:gd name="T12" fmla="*/ 2 w 80"/>
                    <a:gd name="T13" fmla="*/ 28 h 80"/>
                    <a:gd name="T14" fmla="*/ 4 w 80"/>
                    <a:gd name="T15" fmla="*/ 20 h 80"/>
                    <a:gd name="T16" fmla="*/ 8 w 80"/>
                    <a:gd name="T17" fmla="*/ 14 h 80"/>
                    <a:gd name="T18" fmla="*/ 14 w 80"/>
                    <a:gd name="T19" fmla="*/ 8 h 80"/>
                    <a:gd name="T20" fmla="*/ 14 w 80"/>
                    <a:gd name="T21" fmla="*/ 8 h 80"/>
                    <a:gd name="T22" fmla="*/ 20 w 80"/>
                    <a:gd name="T23" fmla="*/ 4 h 80"/>
                    <a:gd name="T24" fmla="*/ 28 w 80"/>
                    <a:gd name="T25" fmla="*/ 0 h 80"/>
                    <a:gd name="T26" fmla="*/ 36 w 80"/>
                    <a:gd name="T27" fmla="*/ 0 h 80"/>
                    <a:gd name="T28" fmla="*/ 44 w 80"/>
                    <a:gd name="T29" fmla="*/ 0 h 80"/>
                    <a:gd name="T30" fmla="*/ 50 w 80"/>
                    <a:gd name="T31" fmla="*/ 0 h 80"/>
                    <a:gd name="T32" fmla="*/ 58 w 80"/>
                    <a:gd name="T33" fmla="*/ 4 h 80"/>
                    <a:gd name="T34" fmla="*/ 64 w 80"/>
                    <a:gd name="T35" fmla="*/ 8 h 80"/>
                    <a:gd name="T36" fmla="*/ 70 w 80"/>
                    <a:gd name="T37" fmla="*/ 14 h 80"/>
                    <a:gd name="T38" fmla="*/ 70 w 80"/>
                    <a:gd name="T39" fmla="*/ 14 h 80"/>
                    <a:gd name="T40" fmla="*/ 74 w 80"/>
                    <a:gd name="T41" fmla="*/ 20 h 80"/>
                    <a:gd name="T42" fmla="*/ 78 w 80"/>
                    <a:gd name="T43" fmla="*/ 28 h 80"/>
                    <a:gd name="T44" fmla="*/ 80 w 80"/>
                    <a:gd name="T45" fmla="*/ 36 h 80"/>
                    <a:gd name="T46" fmla="*/ 80 w 80"/>
                    <a:gd name="T47" fmla="*/ 42 h 80"/>
                    <a:gd name="T48" fmla="*/ 78 w 80"/>
                    <a:gd name="T49" fmla="*/ 50 h 80"/>
                    <a:gd name="T50" fmla="*/ 76 w 80"/>
                    <a:gd name="T51" fmla="*/ 58 h 80"/>
                    <a:gd name="T52" fmla="*/ 72 w 80"/>
                    <a:gd name="T53" fmla="*/ 64 h 80"/>
                    <a:gd name="T54" fmla="*/ 66 w 80"/>
                    <a:gd name="T55" fmla="*/ 70 h 80"/>
                    <a:gd name="T56" fmla="*/ 66 w 80"/>
                    <a:gd name="T57" fmla="*/ 70 h 80"/>
                    <a:gd name="T58" fmla="*/ 60 w 80"/>
                    <a:gd name="T59" fmla="*/ 74 h 80"/>
                    <a:gd name="T60" fmla="*/ 52 w 80"/>
                    <a:gd name="T61" fmla="*/ 78 h 80"/>
                    <a:gd name="T62" fmla="*/ 44 w 80"/>
                    <a:gd name="T63" fmla="*/ 80 h 80"/>
                    <a:gd name="T64" fmla="*/ 36 w 80"/>
                    <a:gd name="T65" fmla="*/ 80 h 80"/>
                    <a:gd name="T66" fmla="*/ 30 w 80"/>
                    <a:gd name="T67" fmla="*/ 78 h 80"/>
                    <a:gd name="T68" fmla="*/ 22 w 80"/>
                    <a:gd name="T69" fmla="*/ 76 h 80"/>
                    <a:gd name="T70" fmla="*/ 16 w 80"/>
                    <a:gd name="T71" fmla="*/ 70 h 80"/>
                    <a:gd name="T72" fmla="*/ 10 w 80"/>
                    <a:gd name="T73" fmla="*/ 66 h 80"/>
                    <a:gd name="T74" fmla="*/ 10 w 80"/>
                    <a:gd name="T75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10" y="66"/>
                      </a:moveTo>
                      <a:lnTo>
                        <a:pt x="10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0"/>
                      </a:lnTo>
                      <a:lnTo>
                        <a:pt x="8" y="14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20" y="4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4"/>
                      </a:lnTo>
                      <a:lnTo>
                        <a:pt x="70" y="14"/>
                      </a:lnTo>
                      <a:lnTo>
                        <a:pt x="74" y="20"/>
                      </a:lnTo>
                      <a:lnTo>
                        <a:pt x="78" y="28"/>
                      </a:lnTo>
                      <a:lnTo>
                        <a:pt x="80" y="36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8"/>
                      </a:lnTo>
                      <a:lnTo>
                        <a:pt x="72" y="64"/>
                      </a:lnTo>
                      <a:lnTo>
                        <a:pt x="66" y="70"/>
                      </a:lnTo>
                      <a:lnTo>
                        <a:pt x="66" y="70"/>
                      </a:lnTo>
                      <a:lnTo>
                        <a:pt x="60" y="74"/>
                      </a:lnTo>
                      <a:lnTo>
                        <a:pt x="52" y="78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30" y="78"/>
                      </a:lnTo>
                      <a:lnTo>
                        <a:pt x="22" y="76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10" y="6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85">
                  <a:extLst>
                    <a:ext uri="{FF2B5EF4-FFF2-40B4-BE49-F238E27FC236}">
                      <a16:creationId xmlns:a16="http://schemas.microsoft.com/office/drawing/2014/main" id="{AF66EC22-2799-4612-8F48-B3479BEF1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7" y="2404"/>
                  <a:ext cx="80" cy="80"/>
                </a:xfrm>
                <a:custGeom>
                  <a:avLst/>
                  <a:gdLst>
                    <a:gd name="T0" fmla="*/ 10 w 80"/>
                    <a:gd name="T1" fmla="*/ 66 h 80"/>
                    <a:gd name="T2" fmla="*/ 10 w 80"/>
                    <a:gd name="T3" fmla="*/ 66 h 80"/>
                    <a:gd name="T4" fmla="*/ 6 w 80"/>
                    <a:gd name="T5" fmla="*/ 60 h 80"/>
                    <a:gd name="T6" fmla="*/ 2 w 80"/>
                    <a:gd name="T7" fmla="*/ 52 h 80"/>
                    <a:gd name="T8" fmla="*/ 0 w 80"/>
                    <a:gd name="T9" fmla="*/ 44 h 80"/>
                    <a:gd name="T10" fmla="*/ 0 w 80"/>
                    <a:gd name="T11" fmla="*/ 38 h 80"/>
                    <a:gd name="T12" fmla="*/ 2 w 80"/>
                    <a:gd name="T13" fmla="*/ 30 h 80"/>
                    <a:gd name="T14" fmla="*/ 4 w 80"/>
                    <a:gd name="T15" fmla="*/ 22 h 80"/>
                    <a:gd name="T16" fmla="*/ 8 w 80"/>
                    <a:gd name="T17" fmla="*/ 16 h 80"/>
                    <a:gd name="T18" fmla="*/ 14 w 80"/>
                    <a:gd name="T19" fmla="*/ 10 h 80"/>
                    <a:gd name="T20" fmla="*/ 14 w 80"/>
                    <a:gd name="T21" fmla="*/ 10 h 80"/>
                    <a:gd name="T22" fmla="*/ 20 w 80"/>
                    <a:gd name="T23" fmla="*/ 6 h 80"/>
                    <a:gd name="T24" fmla="*/ 28 w 80"/>
                    <a:gd name="T25" fmla="*/ 2 h 80"/>
                    <a:gd name="T26" fmla="*/ 36 w 80"/>
                    <a:gd name="T27" fmla="*/ 0 h 80"/>
                    <a:gd name="T28" fmla="*/ 44 w 80"/>
                    <a:gd name="T29" fmla="*/ 0 h 80"/>
                    <a:gd name="T30" fmla="*/ 50 w 80"/>
                    <a:gd name="T31" fmla="*/ 2 h 80"/>
                    <a:gd name="T32" fmla="*/ 58 w 80"/>
                    <a:gd name="T33" fmla="*/ 4 h 80"/>
                    <a:gd name="T34" fmla="*/ 64 w 80"/>
                    <a:gd name="T35" fmla="*/ 10 h 80"/>
                    <a:gd name="T36" fmla="*/ 70 w 80"/>
                    <a:gd name="T37" fmla="*/ 14 h 80"/>
                    <a:gd name="T38" fmla="*/ 70 w 80"/>
                    <a:gd name="T39" fmla="*/ 14 h 80"/>
                    <a:gd name="T40" fmla="*/ 76 w 80"/>
                    <a:gd name="T41" fmla="*/ 22 h 80"/>
                    <a:gd name="T42" fmla="*/ 78 w 80"/>
                    <a:gd name="T43" fmla="*/ 30 h 80"/>
                    <a:gd name="T44" fmla="*/ 80 w 80"/>
                    <a:gd name="T45" fmla="*/ 36 h 80"/>
                    <a:gd name="T46" fmla="*/ 80 w 80"/>
                    <a:gd name="T47" fmla="*/ 44 h 80"/>
                    <a:gd name="T48" fmla="*/ 78 w 80"/>
                    <a:gd name="T49" fmla="*/ 52 h 80"/>
                    <a:gd name="T50" fmla="*/ 76 w 80"/>
                    <a:gd name="T51" fmla="*/ 60 h 80"/>
                    <a:gd name="T52" fmla="*/ 72 w 80"/>
                    <a:gd name="T53" fmla="*/ 66 h 80"/>
                    <a:gd name="T54" fmla="*/ 66 w 80"/>
                    <a:gd name="T55" fmla="*/ 72 h 80"/>
                    <a:gd name="T56" fmla="*/ 66 w 80"/>
                    <a:gd name="T57" fmla="*/ 72 h 80"/>
                    <a:gd name="T58" fmla="*/ 60 w 80"/>
                    <a:gd name="T59" fmla="*/ 76 h 80"/>
                    <a:gd name="T60" fmla="*/ 52 w 80"/>
                    <a:gd name="T61" fmla="*/ 80 h 80"/>
                    <a:gd name="T62" fmla="*/ 44 w 80"/>
                    <a:gd name="T63" fmla="*/ 80 h 80"/>
                    <a:gd name="T64" fmla="*/ 36 w 80"/>
                    <a:gd name="T65" fmla="*/ 80 h 80"/>
                    <a:gd name="T66" fmla="*/ 30 w 80"/>
                    <a:gd name="T67" fmla="*/ 80 h 80"/>
                    <a:gd name="T68" fmla="*/ 22 w 80"/>
                    <a:gd name="T69" fmla="*/ 76 h 80"/>
                    <a:gd name="T70" fmla="*/ 16 w 80"/>
                    <a:gd name="T71" fmla="*/ 72 h 80"/>
                    <a:gd name="T72" fmla="*/ 10 w 80"/>
                    <a:gd name="T73" fmla="*/ 66 h 80"/>
                    <a:gd name="T74" fmla="*/ 10 w 80"/>
                    <a:gd name="T75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10" y="66"/>
                      </a:move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20" y="6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4" y="10"/>
                      </a:lnTo>
                      <a:lnTo>
                        <a:pt x="70" y="14"/>
                      </a:lnTo>
                      <a:lnTo>
                        <a:pt x="70" y="14"/>
                      </a:lnTo>
                      <a:lnTo>
                        <a:pt x="76" y="22"/>
                      </a:lnTo>
                      <a:lnTo>
                        <a:pt x="78" y="30"/>
                      </a:lnTo>
                      <a:lnTo>
                        <a:pt x="80" y="36"/>
                      </a:lnTo>
                      <a:lnTo>
                        <a:pt x="80" y="44"/>
                      </a:lnTo>
                      <a:lnTo>
                        <a:pt x="78" y="52"/>
                      </a:lnTo>
                      <a:lnTo>
                        <a:pt x="76" y="60"/>
                      </a:lnTo>
                      <a:lnTo>
                        <a:pt x="72" y="66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60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30" y="80"/>
                      </a:lnTo>
                      <a:lnTo>
                        <a:pt x="22" y="76"/>
                      </a:lnTo>
                      <a:lnTo>
                        <a:pt x="16" y="72"/>
                      </a:lnTo>
                      <a:lnTo>
                        <a:pt x="10" y="66"/>
                      </a:lnTo>
                      <a:lnTo>
                        <a:pt x="10" y="6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Freeform 86">
                  <a:extLst>
                    <a:ext uri="{FF2B5EF4-FFF2-40B4-BE49-F238E27FC236}">
                      <a16:creationId xmlns:a16="http://schemas.microsoft.com/office/drawing/2014/main" id="{50B13ED6-E4DD-4780-A19C-430474F503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4" y="1908"/>
                  <a:ext cx="1917" cy="1927"/>
                </a:xfrm>
                <a:custGeom>
                  <a:avLst/>
                  <a:gdLst>
                    <a:gd name="T0" fmla="*/ 138 w 1917"/>
                    <a:gd name="T1" fmla="*/ 1735 h 1927"/>
                    <a:gd name="T2" fmla="*/ 282 w 1917"/>
                    <a:gd name="T3" fmla="*/ 1725 h 1927"/>
                    <a:gd name="T4" fmla="*/ 362 w 1917"/>
                    <a:gd name="T5" fmla="*/ 1655 h 1927"/>
                    <a:gd name="T6" fmla="*/ 528 w 1917"/>
                    <a:gd name="T7" fmla="*/ 1559 h 1927"/>
                    <a:gd name="T8" fmla="*/ 626 w 1917"/>
                    <a:gd name="T9" fmla="*/ 1559 h 1927"/>
                    <a:gd name="T10" fmla="*/ 784 w 1917"/>
                    <a:gd name="T11" fmla="*/ 1641 h 1927"/>
                    <a:gd name="T12" fmla="*/ 896 w 1917"/>
                    <a:gd name="T13" fmla="*/ 1559 h 1927"/>
                    <a:gd name="T14" fmla="*/ 941 w 1917"/>
                    <a:gd name="T15" fmla="*/ 1459 h 1927"/>
                    <a:gd name="T16" fmla="*/ 971 w 1917"/>
                    <a:gd name="T17" fmla="*/ 1359 h 1927"/>
                    <a:gd name="T18" fmla="*/ 1105 w 1917"/>
                    <a:gd name="T19" fmla="*/ 1233 h 1927"/>
                    <a:gd name="T20" fmla="*/ 1177 w 1917"/>
                    <a:gd name="T21" fmla="*/ 1265 h 1927"/>
                    <a:gd name="T22" fmla="*/ 1291 w 1917"/>
                    <a:gd name="T23" fmla="*/ 1185 h 1927"/>
                    <a:gd name="T24" fmla="*/ 1337 w 1917"/>
                    <a:gd name="T25" fmla="*/ 1193 h 1927"/>
                    <a:gd name="T26" fmla="*/ 1407 w 1917"/>
                    <a:gd name="T27" fmla="*/ 1060 h 1927"/>
                    <a:gd name="T28" fmla="*/ 1379 w 1917"/>
                    <a:gd name="T29" fmla="*/ 890 h 1927"/>
                    <a:gd name="T30" fmla="*/ 1389 w 1917"/>
                    <a:gd name="T31" fmla="*/ 784 h 1927"/>
                    <a:gd name="T32" fmla="*/ 1463 w 1917"/>
                    <a:gd name="T33" fmla="*/ 696 h 1927"/>
                    <a:gd name="T34" fmla="*/ 1577 w 1917"/>
                    <a:gd name="T35" fmla="*/ 704 h 1927"/>
                    <a:gd name="T36" fmla="*/ 1633 w 1917"/>
                    <a:gd name="T37" fmla="*/ 616 h 1927"/>
                    <a:gd name="T38" fmla="*/ 1665 w 1917"/>
                    <a:gd name="T39" fmla="*/ 472 h 1927"/>
                    <a:gd name="T40" fmla="*/ 1673 w 1917"/>
                    <a:gd name="T41" fmla="*/ 418 h 1927"/>
                    <a:gd name="T42" fmla="*/ 1649 w 1917"/>
                    <a:gd name="T43" fmla="*/ 402 h 1927"/>
                    <a:gd name="T44" fmla="*/ 1613 w 1917"/>
                    <a:gd name="T45" fmla="*/ 382 h 1927"/>
                    <a:gd name="T46" fmla="*/ 1601 w 1917"/>
                    <a:gd name="T47" fmla="*/ 216 h 1927"/>
                    <a:gd name="T48" fmla="*/ 1613 w 1917"/>
                    <a:gd name="T49" fmla="*/ 124 h 1927"/>
                    <a:gd name="T50" fmla="*/ 1677 w 1917"/>
                    <a:gd name="T51" fmla="*/ 214 h 1927"/>
                    <a:gd name="T52" fmla="*/ 1721 w 1917"/>
                    <a:gd name="T53" fmla="*/ 60 h 1927"/>
                    <a:gd name="T54" fmla="*/ 1815 w 1917"/>
                    <a:gd name="T55" fmla="*/ 146 h 1927"/>
                    <a:gd name="T56" fmla="*/ 1865 w 1917"/>
                    <a:gd name="T57" fmla="*/ 112 h 1927"/>
                    <a:gd name="T58" fmla="*/ 1905 w 1917"/>
                    <a:gd name="T59" fmla="*/ 204 h 1927"/>
                    <a:gd name="T60" fmla="*/ 1917 w 1917"/>
                    <a:gd name="T61" fmla="*/ 286 h 1927"/>
                    <a:gd name="T62" fmla="*/ 1881 w 1917"/>
                    <a:gd name="T63" fmla="*/ 344 h 1927"/>
                    <a:gd name="T64" fmla="*/ 1737 w 1917"/>
                    <a:gd name="T65" fmla="*/ 472 h 1927"/>
                    <a:gd name="T66" fmla="*/ 1673 w 1917"/>
                    <a:gd name="T67" fmla="*/ 592 h 1927"/>
                    <a:gd name="T68" fmla="*/ 1719 w 1917"/>
                    <a:gd name="T69" fmla="*/ 744 h 1927"/>
                    <a:gd name="T70" fmla="*/ 1789 w 1917"/>
                    <a:gd name="T71" fmla="*/ 716 h 1927"/>
                    <a:gd name="T72" fmla="*/ 1799 w 1917"/>
                    <a:gd name="T73" fmla="*/ 728 h 1927"/>
                    <a:gd name="T74" fmla="*/ 1737 w 1917"/>
                    <a:gd name="T75" fmla="*/ 798 h 1927"/>
                    <a:gd name="T76" fmla="*/ 1689 w 1917"/>
                    <a:gd name="T77" fmla="*/ 966 h 1927"/>
                    <a:gd name="T78" fmla="*/ 1633 w 1917"/>
                    <a:gd name="T79" fmla="*/ 1024 h 1927"/>
                    <a:gd name="T80" fmla="*/ 1485 w 1917"/>
                    <a:gd name="T81" fmla="*/ 1086 h 1927"/>
                    <a:gd name="T82" fmla="*/ 1377 w 1917"/>
                    <a:gd name="T83" fmla="*/ 1193 h 1927"/>
                    <a:gd name="T84" fmla="*/ 1321 w 1917"/>
                    <a:gd name="T85" fmla="*/ 1305 h 1927"/>
                    <a:gd name="T86" fmla="*/ 1371 w 1917"/>
                    <a:gd name="T87" fmla="*/ 1325 h 1927"/>
                    <a:gd name="T88" fmla="*/ 1345 w 1917"/>
                    <a:gd name="T89" fmla="*/ 1425 h 1927"/>
                    <a:gd name="T90" fmla="*/ 1289 w 1917"/>
                    <a:gd name="T91" fmla="*/ 1487 h 1927"/>
                    <a:gd name="T92" fmla="*/ 1129 w 1917"/>
                    <a:gd name="T93" fmla="*/ 1537 h 1927"/>
                    <a:gd name="T94" fmla="*/ 945 w 1917"/>
                    <a:gd name="T95" fmla="*/ 1561 h 1927"/>
                    <a:gd name="T96" fmla="*/ 776 w 1917"/>
                    <a:gd name="T97" fmla="*/ 1697 h 1927"/>
                    <a:gd name="T98" fmla="*/ 736 w 1917"/>
                    <a:gd name="T99" fmla="*/ 1819 h 1927"/>
                    <a:gd name="T100" fmla="*/ 544 w 1917"/>
                    <a:gd name="T101" fmla="*/ 1915 h 1927"/>
                    <a:gd name="T102" fmla="*/ 432 w 1917"/>
                    <a:gd name="T103" fmla="*/ 1921 h 1927"/>
                    <a:gd name="T104" fmla="*/ 240 w 1917"/>
                    <a:gd name="T105" fmla="*/ 1785 h 1927"/>
                    <a:gd name="T106" fmla="*/ 118 w 1917"/>
                    <a:gd name="T107" fmla="*/ 1751 h 1927"/>
                    <a:gd name="T108" fmla="*/ 120 w 1917"/>
                    <a:gd name="T109" fmla="*/ 1795 h 1927"/>
                    <a:gd name="T110" fmla="*/ 228 w 1917"/>
                    <a:gd name="T111" fmla="*/ 1857 h 1927"/>
                    <a:gd name="T112" fmla="*/ 240 w 1917"/>
                    <a:gd name="T113" fmla="*/ 1897 h 1927"/>
                    <a:gd name="T114" fmla="*/ 176 w 1917"/>
                    <a:gd name="T115" fmla="*/ 1881 h 1927"/>
                    <a:gd name="T116" fmla="*/ 72 w 1917"/>
                    <a:gd name="T117" fmla="*/ 1809 h 1927"/>
                    <a:gd name="T118" fmla="*/ 8 w 1917"/>
                    <a:gd name="T119" fmla="*/ 1713 h 1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917" h="1927">
                      <a:moveTo>
                        <a:pt x="8" y="1713"/>
                      </a:moveTo>
                      <a:lnTo>
                        <a:pt x="8" y="1713"/>
                      </a:lnTo>
                      <a:lnTo>
                        <a:pt x="26" y="1717"/>
                      </a:lnTo>
                      <a:lnTo>
                        <a:pt x="74" y="1727"/>
                      </a:lnTo>
                      <a:lnTo>
                        <a:pt x="104" y="1733"/>
                      </a:lnTo>
                      <a:lnTo>
                        <a:pt x="138" y="1735"/>
                      </a:lnTo>
                      <a:lnTo>
                        <a:pt x="172" y="1737"/>
                      </a:lnTo>
                      <a:lnTo>
                        <a:pt x="208" y="1737"/>
                      </a:lnTo>
                      <a:lnTo>
                        <a:pt x="208" y="1737"/>
                      </a:lnTo>
                      <a:lnTo>
                        <a:pt x="238" y="1735"/>
                      </a:lnTo>
                      <a:lnTo>
                        <a:pt x="262" y="1731"/>
                      </a:lnTo>
                      <a:lnTo>
                        <a:pt x="282" y="1725"/>
                      </a:lnTo>
                      <a:lnTo>
                        <a:pt x="296" y="1719"/>
                      </a:lnTo>
                      <a:lnTo>
                        <a:pt x="308" y="1711"/>
                      </a:lnTo>
                      <a:lnTo>
                        <a:pt x="320" y="1701"/>
                      </a:lnTo>
                      <a:lnTo>
                        <a:pt x="344" y="1673"/>
                      </a:lnTo>
                      <a:lnTo>
                        <a:pt x="344" y="1673"/>
                      </a:lnTo>
                      <a:lnTo>
                        <a:pt x="362" y="1655"/>
                      </a:lnTo>
                      <a:lnTo>
                        <a:pt x="386" y="1635"/>
                      </a:lnTo>
                      <a:lnTo>
                        <a:pt x="414" y="1615"/>
                      </a:lnTo>
                      <a:lnTo>
                        <a:pt x="446" y="1595"/>
                      </a:lnTo>
                      <a:lnTo>
                        <a:pt x="478" y="1579"/>
                      </a:lnTo>
                      <a:lnTo>
                        <a:pt x="512" y="1565"/>
                      </a:lnTo>
                      <a:lnTo>
                        <a:pt x="528" y="1559"/>
                      </a:lnTo>
                      <a:lnTo>
                        <a:pt x="546" y="1555"/>
                      </a:lnTo>
                      <a:lnTo>
                        <a:pt x="560" y="1553"/>
                      </a:lnTo>
                      <a:lnTo>
                        <a:pt x="576" y="1553"/>
                      </a:lnTo>
                      <a:lnTo>
                        <a:pt x="576" y="1553"/>
                      </a:lnTo>
                      <a:lnTo>
                        <a:pt x="604" y="1555"/>
                      </a:lnTo>
                      <a:lnTo>
                        <a:pt x="626" y="1559"/>
                      </a:lnTo>
                      <a:lnTo>
                        <a:pt x="646" y="1565"/>
                      </a:lnTo>
                      <a:lnTo>
                        <a:pt x="662" y="1569"/>
                      </a:lnTo>
                      <a:lnTo>
                        <a:pt x="682" y="1581"/>
                      </a:lnTo>
                      <a:lnTo>
                        <a:pt x="688" y="1585"/>
                      </a:lnTo>
                      <a:lnTo>
                        <a:pt x="656" y="1625"/>
                      </a:lnTo>
                      <a:lnTo>
                        <a:pt x="784" y="1641"/>
                      </a:lnTo>
                      <a:lnTo>
                        <a:pt x="784" y="1641"/>
                      </a:lnTo>
                      <a:lnTo>
                        <a:pt x="804" y="1631"/>
                      </a:lnTo>
                      <a:lnTo>
                        <a:pt x="824" y="1619"/>
                      </a:lnTo>
                      <a:lnTo>
                        <a:pt x="848" y="1601"/>
                      </a:lnTo>
                      <a:lnTo>
                        <a:pt x="872" y="1581"/>
                      </a:lnTo>
                      <a:lnTo>
                        <a:pt x="896" y="1559"/>
                      </a:lnTo>
                      <a:lnTo>
                        <a:pt x="906" y="1545"/>
                      </a:lnTo>
                      <a:lnTo>
                        <a:pt x="916" y="1533"/>
                      </a:lnTo>
                      <a:lnTo>
                        <a:pt x="922" y="1519"/>
                      </a:lnTo>
                      <a:lnTo>
                        <a:pt x="929" y="1505"/>
                      </a:lnTo>
                      <a:lnTo>
                        <a:pt x="929" y="1505"/>
                      </a:lnTo>
                      <a:lnTo>
                        <a:pt x="941" y="1459"/>
                      </a:lnTo>
                      <a:lnTo>
                        <a:pt x="947" y="1431"/>
                      </a:lnTo>
                      <a:lnTo>
                        <a:pt x="951" y="1407"/>
                      </a:lnTo>
                      <a:lnTo>
                        <a:pt x="961" y="1377"/>
                      </a:lnTo>
                      <a:lnTo>
                        <a:pt x="961" y="1377"/>
                      </a:lnTo>
                      <a:lnTo>
                        <a:pt x="965" y="1367"/>
                      </a:lnTo>
                      <a:lnTo>
                        <a:pt x="971" y="1359"/>
                      </a:lnTo>
                      <a:lnTo>
                        <a:pt x="987" y="1339"/>
                      </a:lnTo>
                      <a:lnTo>
                        <a:pt x="1009" y="1319"/>
                      </a:lnTo>
                      <a:lnTo>
                        <a:pt x="1031" y="1299"/>
                      </a:lnTo>
                      <a:lnTo>
                        <a:pt x="1075" y="1263"/>
                      </a:lnTo>
                      <a:lnTo>
                        <a:pt x="1093" y="1247"/>
                      </a:lnTo>
                      <a:lnTo>
                        <a:pt x="1105" y="1233"/>
                      </a:lnTo>
                      <a:lnTo>
                        <a:pt x="1105" y="1233"/>
                      </a:lnTo>
                      <a:lnTo>
                        <a:pt x="1125" y="1205"/>
                      </a:lnTo>
                      <a:lnTo>
                        <a:pt x="1147" y="1173"/>
                      </a:lnTo>
                      <a:lnTo>
                        <a:pt x="1169" y="1136"/>
                      </a:lnTo>
                      <a:lnTo>
                        <a:pt x="1177" y="1265"/>
                      </a:lnTo>
                      <a:lnTo>
                        <a:pt x="1177" y="1265"/>
                      </a:lnTo>
                      <a:lnTo>
                        <a:pt x="1191" y="1253"/>
                      </a:lnTo>
                      <a:lnTo>
                        <a:pt x="1225" y="1225"/>
                      </a:lnTo>
                      <a:lnTo>
                        <a:pt x="1245" y="1211"/>
                      </a:lnTo>
                      <a:lnTo>
                        <a:pt x="1265" y="1197"/>
                      </a:lnTo>
                      <a:lnTo>
                        <a:pt x="1283" y="1189"/>
                      </a:lnTo>
                      <a:lnTo>
                        <a:pt x="1291" y="1185"/>
                      </a:lnTo>
                      <a:lnTo>
                        <a:pt x="1297" y="1185"/>
                      </a:lnTo>
                      <a:lnTo>
                        <a:pt x="1297" y="1185"/>
                      </a:lnTo>
                      <a:lnTo>
                        <a:pt x="1307" y="1185"/>
                      </a:lnTo>
                      <a:lnTo>
                        <a:pt x="1317" y="1187"/>
                      </a:lnTo>
                      <a:lnTo>
                        <a:pt x="1331" y="1191"/>
                      </a:lnTo>
                      <a:lnTo>
                        <a:pt x="1337" y="1193"/>
                      </a:lnTo>
                      <a:lnTo>
                        <a:pt x="1343" y="1193"/>
                      </a:lnTo>
                      <a:lnTo>
                        <a:pt x="1347" y="1191"/>
                      </a:lnTo>
                      <a:lnTo>
                        <a:pt x="1353" y="1185"/>
                      </a:lnTo>
                      <a:lnTo>
                        <a:pt x="1409" y="1112"/>
                      </a:lnTo>
                      <a:lnTo>
                        <a:pt x="1409" y="1112"/>
                      </a:lnTo>
                      <a:lnTo>
                        <a:pt x="1407" y="1060"/>
                      </a:lnTo>
                      <a:lnTo>
                        <a:pt x="1405" y="1018"/>
                      </a:lnTo>
                      <a:lnTo>
                        <a:pt x="1401" y="984"/>
                      </a:lnTo>
                      <a:lnTo>
                        <a:pt x="1401" y="984"/>
                      </a:lnTo>
                      <a:lnTo>
                        <a:pt x="1395" y="956"/>
                      </a:lnTo>
                      <a:lnTo>
                        <a:pt x="1385" y="924"/>
                      </a:lnTo>
                      <a:lnTo>
                        <a:pt x="1379" y="890"/>
                      </a:lnTo>
                      <a:lnTo>
                        <a:pt x="1377" y="872"/>
                      </a:lnTo>
                      <a:lnTo>
                        <a:pt x="1377" y="856"/>
                      </a:lnTo>
                      <a:lnTo>
                        <a:pt x="1377" y="856"/>
                      </a:lnTo>
                      <a:lnTo>
                        <a:pt x="1381" y="820"/>
                      </a:lnTo>
                      <a:lnTo>
                        <a:pt x="1383" y="802"/>
                      </a:lnTo>
                      <a:lnTo>
                        <a:pt x="1389" y="784"/>
                      </a:lnTo>
                      <a:lnTo>
                        <a:pt x="1397" y="764"/>
                      </a:lnTo>
                      <a:lnTo>
                        <a:pt x="1407" y="746"/>
                      </a:lnTo>
                      <a:lnTo>
                        <a:pt x="1421" y="728"/>
                      </a:lnTo>
                      <a:lnTo>
                        <a:pt x="1441" y="712"/>
                      </a:lnTo>
                      <a:lnTo>
                        <a:pt x="1441" y="712"/>
                      </a:lnTo>
                      <a:lnTo>
                        <a:pt x="1463" y="696"/>
                      </a:lnTo>
                      <a:lnTo>
                        <a:pt x="1487" y="684"/>
                      </a:lnTo>
                      <a:lnTo>
                        <a:pt x="1531" y="660"/>
                      </a:lnTo>
                      <a:lnTo>
                        <a:pt x="1563" y="646"/>
                      </a:lnTo>
                      <a:lnTo>
                        <a:pt x="1577" y="640"/>
                      </a:lnTo>
                      <a:lnTo>
                        <a:pt x="1577" y="704"/>
                      </a:lnTo>
                      <a:lnTo>
                        <a:pt x="1577" y="704"/>
                      </a:lnTo>
                      <a:lnTo>
                        <a:pt x="1583" y="698"/>
                      </a:lnTo>
                      <a:lnTo>
                        <a:pt x="1599" y="680"/>
                      </a:lnTo>
                      <a:lnTo>
                        <a:pt x="1607" y="668"/>
                      </a:lnTo>
                      <a:lnTo>
                        <a:pt x="1617" y="652"/>
                      </a:lnTo>
                      <a:lnTo>
                        <a:pt x="1625" y="636"/>
                      </a:lnTo>
                      <a:lnTo>
                        <a:pt x="1633" y="616"/>
                      </a:lnTo>
                      <a:lnTo>
                        <a:pt x="1633" y="616"/>
                      </a:lnTo>
                      <a:lnTo>
                        <a:pt x="1645" y="578"/>
                      </a:lnTo>
                      <a:lnTo>
                        <a:pt x="1655" y="546"/>
                      </a:lnTo>
                      <a:lnTo>
                        <a:pt x="1663" y="512"/>
                      </a:lnTo>
                      <a:lnTo>
                        <a:pt x="1665" y="492"/>
                      </a:lnTo>
                      <a:lnTo>
                        <a:pt x="1665" y="472"/>
                      </a:lnTo>
                      <a:lnTo>
                        <a:pt x="1665" y="472"/>
                      </a:lnTo>
                      <a:lnTo>
                        <a:pt x="1665" y="454"/>
                      </a:lnTo>
                      <a:lnTo>
                        <a:pt x="1667" y="440"/>
                      </a:lnTo>
                      <a:lnTo>
                        <a:pt x="1673" y="426"/>
                      </a:lnTo>
                      <a:lnTo>
                        <a:pt x="1673" y="422"/>
                      </a:lnTo>
                      <a:lnTo>
                        <a:pt x="1673" y="418"/>
                      </a:lnTo>
                      <a:lnTo>
                        <a:pt x="1671" y="414"/>
                      </a:lnTo>
                      <a:lnTo>
                        <a:pt x="1665" y="408"/>
                      </a:lnTo>
                      <a:lnTo>
                        <a:pt x="1665" y="408"/>
                      </a:lnTo>
                      <a:lnTo>
                        <a:pt x="1661" y="406"/>
                      </a:lnTo>
                      <a:lnTo>
                        <a:pt x="1657" y="404"/>
                      </a:lnTo>
                      <a:lnTo>
                        <a:pt x="1649" y="402"/>
                      </a:lnTo>
                      <a:lnTo>
                        <a:pt x="1639" y="404"/>
                      </a:lnTo>
                      <a:lnTo>
                        <a:pt x="1631" y="402"/>
                      </a:lnTo>
                      <a:lnTo>
                        <a:pt x="1625" y="400"/>
                      </a:lnTo>
                      <a:lnTo>
                        <a:pt x="1621" y="396"/>
                      </a:lnTo>
                      <a:lnTo>
                        <a:pt x="1617" y="390"/>
                      </a:lnTo>
                      <a:lnTo>
                        <a:pt x="1613" y="382"/>
                      </a:lnTo>
                      <a:lnTo>
                        <a:pt x="1607" y="358"/>
                      </a:lnTo>
                      <a:lnTo>
                        <a:pt x="1601" y="320"/>
                      </a:lnTo>
                      <a:lnTo>
                        <a:pt x="1601" y="320"/>
                      </a:lnTo>
                      <a:lnTo>
                        <a:pt x="1599" y="278"/>
                      </a:lnTo>
                      <a:lnTo>
                        <a:pt x="1599" y="244"/>
                      </a:lnTo>
                      <a:lnTo>
                        <a:pt x="1601" y="216"/>
                      </a:lnTo>
                      <a:lnTo>
                        <a:pt x="1605" y="194"/>
                      </a:lnTo>
                      <a:lnTo>
                        <a:pt x="1613" y="164"/>
                      </a:lnTo>
                      <a:lnTo>
                        <a:pt x="1617" y="152"/>
                      </a:lnTo>
                      <a:lnTo>
                        <a:pt x="1617" y="144"/>
                      </a:lnTo>
                      <a:lnTo>
                        <a:pt x="1617" y="144"/>
                      </a:lnTo>
                      <a:lnTo>
                        <a:pt x="1613" y="124"/>
                      </a:lnTo>
                      <a:lnTo>
                        <a:pt x="1605" y="100"/>
                      </a:lnTo>
                      <a:lnTo>
                        <a:pt x="1593" y="72"/>
                      </a:lnTo>
                      <a:lnTo>
                        <a:pt x="1593" y="72"/>
                      </a:lnTo>
                      <a:lnTo>
                        <a:pt x="1635" y="150"/>
                      </a:lnTo>
                      <a:lnTo>
                        <a:pt x="1665" y="200"/>
                      </a:lnTo>
                      <a:lnTo>
                        <a:pt x="1677" y="214"/>
                      </a:lnTo>
                      <a:lnTo>
                        <a:pt x="1679" y="216"/>
                      </a:lnTo>
                      <a:lnTo>
                        <a:pt x="1681" y="216"/>
                      </a:lnTo>
                      <a:lnTo>
                        <a:pt x="1681" y="216"/>
                      </a:lnTo>
                      <a:lnTo>
                        <a:pt x="1699" y="134"/>
                      </a:lnTo>
                      <a:lnTo>
                        <a:pt x="1715" y="82"/>
                      </a:lnTo>
                      <a:lnTo>
                        <a:pt x="1721" y="60"/>
                      </a:lnTo>
                      <a:lnTo>
                        <a:pt x="1729" y="48"/>
                      </a:lnTo>
                      <a:lnTo>
                        <a:pt x="1729" y="48"/>
                      </a:lnTo>
                      <a:lnTo>
                        <a:pt x="1769" y="0"/>
                      </a:lnTo>
                      <a:lnTo>
                        <a:pt x="1769" y="0"/>
                      </a:lnTo>
                      <a:lnTo>
                        <a:pt x="1795" y="86"/>
                      </a:lnTo>
                      <a:lnTo>
                        <a:pt x="1815" y="146"/>
                      </a:lnTo>
                      <a:lnTo>
                        <a:pt x="1821" y="164"/>
                      </a:lnTo>
                      <a:lnTo>
                        <a:pt x="1823" y="168"/>
                      </a:lnTo>
                      <a:lnTo>
                        <a:pt x="1825" y="168"/>
                      </a:lnTo>
                      <a:lnTo>
                        <a:pt x="1825" y="168"/>
                      </a:lnTo>
                      <a:lnTo>
                        <a:pt x="1847" y="138"/>
                      </a:lnTo>
                      <a:lnTo>
                        <a:pt x="1865" y="112"/>
                      </a:lnTo>
                      <a:lnTo>
                        <a:pt x="1865" y="112"/>
                      </a:lnTo>
                      <a:lnTo>
                        <a:pt x="1871" y="122"/>
                      </a:lnTo>
                      <a:lnTo>
                        <a:pt x="1887" y="148"/>
                      </a:lnTo>
                      <a:lnTo>
                        <a:pt x="1895" y="166"/>
                      </a:lnTo>
                      <a:lnTo>
                        <a:pt x="1901" y="184"/>
                      </a:lnTo>
                      <a:lnTo>
                        <a:pt x="1905" y="204"/>
                      </a:lnTo>
                      <a:lnTo>
                        <a:pt x="1905" y="224"/>
                      </a:lnTo>
                      <a:lnTo>
                        <a:pt x="1905" y="224"/>
                      </a:lnTo>
                      <a:lnTo>
                        <a:pt x="1905" y="242"/>
                      </a:lnTo>
                      <a:lnTo>
                        <a:pt x="1909" y="258"/>
                      </a:lnTo>
                      <a:lnTo>
                        <a:pt x="1913" y="272"/>
                      </a:lnTo>
                      <a:lnTo>
                        <a:pt x="1917" y="286"/>
                      </a:lnTo>
                      <a:lnTo>
                        <a:pt x="1917" y="300"/>
                      </a:lnTo>
                      <a:lnTo>
                        <a:pt x="1915" y="306"/>
                      </a:lnTo>
                      <a:lnTo>
                        <a:pt x="1913" y="314"/>
                      </a:lnTo>
                      <a:lnTo>
                        <a:pt x="1909" y="320"/>
                      </a:lnTo>
                      <a:lnTo>
                        <a:pt x="1901" y="328"/>
                      </a:lnTo>
                      <a:lnTo>
                        <a:pt x="1881" y="344"/>
                      </a:lnTo>
                      <a:lnTo>
                        <a:pt x="1881" y="344"/>
                      </a:lnTo>
                      <a:lnTo>
                        <a:pt x="1835" y="376"/>
                      </a:lnTo>
                      <a:lnTo>
                        <a:pt x="1797" y="408"/>
                      </a:lnTo>
                      <a:lnTo>
                        <a:pt x="1765" y="438"/>
                      </a:lnTo>
                      <a:lnTo>
                        <a:pt x="1737" y="472"/>
                      </a:lnTo>
                      <a:lnTo>
                        <a:pt x="1737" y="472"/>
                      </a:lnTo>
                      <a:lnTo>
                        <a:pt x="1723" y="490"/>
                      </a:lnTo>
                      <a:lnTo>
                        <a:pt x="1711" y="510"/>
                      </a:lnTo>
                      <a:lnTo>
                        <a:pt x="1693" y="548"/>
                      </a:lnTo>
                      <a:lnTo>
                        <a:pt x="1679" y="578"/>
                      </a:lnTo>
                      <a:lnTo>
                        <a:pt x="1673" y="592"/>
                      </a:lnTo>
                      <a:lnTo>
                        <a:pt x="1673" y="592"/>
                      </a:lnTo>
                      <a:lnTo>
                        <a:pt x="1669" y="602"/>
                      </a:lnTo>
                      <a:lnTo>
                        <a:pt x="1663" y="618"/>
                      </a:lnTo>
                      <a:lnTo>
                        <a:pt x="1657" y="640"/>
                      </a:lnTo>
                      <a:lnTo>
                        <a:pt x="1673" y="776"/>
                      </a:lnTo>
                      <a:lnTo>
                        <a:pt x="1673" y="776"/>
                      </a:lnTo>
                      <a:lnTo>
                        <a:pt x="1719" y="744"/>
                      </a:lnTo>
                      <a:lnTo>
                        <a:pt x="1753" y="722"/>
                      </a:lnTo>
                      <a:lnTo>
                        <a:pt x="1767" y="714"/>
                      </a:lnTo>
                      <a:lnTo>
                        <a:pt x="1777" y="712"/>
                      </a:lnTo>
                      <a:lnTo>
                        <a:pt x="1777" y="712"/>
                      </a:lnTo>
                      <a:lnTo>
                        <a:pt x="1783" y="712"/>
                      </a:lnTo>
                      <a:lnTo>
                        <a:pt x="1789" y="716"/>
                      </a:lnTo>
                      <a:lnTo>
                        <a:pt x="1795" y="722"/>
                      </a:lnTo>
                      <a:lnTo>
                        <a:pt x="1799" y="728"/>
                      </a:lnTo>
                      <a:lnTo>
                        <a:pt x="1801" y="728"/>
                      </a:lnTo>
                      <a:lnTo>
                        <a:pt x="1801" y="728"/>
                      </a:lnTo>
                      <a:lnTo>
                        <a:pt x="1801" y="728"/>
                      </a:lnTo>
                      <a:lnTo>
                        <a:pt x="1799" y="728"/>
                      </a:lnTo>
                      <a:lnTo>
                        <a:pt x="1793" y="730"/>
                      </a:lnTo>
                      <a:lnTo>
                        <a:pt x="1783" y="736"/>
                      </a:lnTo>
                      <a:lnTo>
                        <a:pt x="1773" y="746"/>
                      </a:lnTo>
                      <a:lnTo>
                        <a:pt x="1761" y="758"/>
                      </a:lnTo>
                      <a:lnTo>
                        <a:pt x="1749" y="776"/>
                      </a:lnTo>
                      <a:lnTo>
                        <a:pt x="1737" y="798"/>
                      </a:lnTo>
                      <a:lnTo>
                        <a:pt x="1729" y="824"/>
                      </a:lnTo>
                      <a:lnTo>
                        <a:pt x="1729" y="824"/>
                      </a:lnTo>
                      <a:lnTo>
                        <a:pt x="1715" y="884"/>
                      </a:lnTo>
                      <a:lnTo>
                        <a:pt x="1709" y="912"/>
                      </a:lnTo>
                      <a:lnTo>
                        <a:pt x="1701" y="940"/>
                      </a:lnTo>
                      <a:lnTo>
                        <a:pt x="1689" y="966"/>
                      </a:lnTo>
                      <a:lnTo>
                        <a:pt x="1683" y="978"/>
                      </a:lnTo>
                      <a:lnTo>
                        <a:pt x="1675" y="990"/>
                      </a:lnTo>
                      <a:lnTo>
                        <a:pt x="1667" y="1000"/>
                      </a:lnTo>
                      <a:lnTo>
                        <a:pt x="1657" y="1008"/>
                      </a:lnTo>
                      <a:lnTo>
                        <a:pt x="1645" y="1018"/>
                      </a:lnTo>
                      <a:lnTo>
                        <a:pt x="1633" y="1024"/>
                      </a:lnTo>
                      <a:lnTo>
                        <a:pt x="1633" y="1024"/>
                      </a:lnTo>
                      <a:lnTo>
                        <a:pt x="1553" y="1062"/>
                      </a:lnTo>
                      <a:lnTo>
                        <a:pt x="1527" y="1072"/>
                      </a:lnTo>
                      <a:lnTo>
                        <a:pt x="1505" y="1080"/>
                      </a:lnTo>
                      <a:lnTo>
                        <a:pt x="1505" y="1080"/>
                      </a:lnTo>
                      <a:lnTo>
                        <a:pt x="1485" y="1086"/>
                      </a:lnTo>
                      <a:lnTo>
                        <a:pt x="1465" y="1094"/>
                      </a:lnTo>
                      <a:lnTo>
                        <a:pt x="1447" y="1104"/>
                      </a:lnTo>
                      <a:lnTo>
                        <a:pt x="1441" y="1112"/>
                      </a:lnTo>
                      <a:lnTo>
                        <a:pt x="1433" y="1120"/>
                      </a:lnTo>
                      <a:lnTo>
                        <a:pt x="1433" y="1120"/>
                      </a:lnTo>
                      <a:lnTo>
                        <a:pt x="1377" y="1193"/>
                      </a:lnTo>
                      <a:lnTo>
                        <a:pt x="1345" y="1217"/>
                      </a:lnTo>
                      <a:lnTo>
                        <a:pt x="1345" y="1217"/>
                      </a:lnTo>
                      <a:lnTo>
                        <a:pt x="1335" y="1259"/>
                      </a:lnTo>
                      <a:lnTo>
                        <a:pt x="1327" y="1289"/>
                      </a:lnTo>
                      <a:lnTo>
                        <a:pt x="1321" y="1305"/>
                      </a:lnTo>
                      <a:lnTo>
                        <a:pt x="1321" y="1305"/>
                      </a:lnTo>
                      <a:lnTo>
                        <a:pt x="1321" y="1307"/>
                      </a:lnTo>
                      <a:lnTo>
                        <a:pt x="1327" y="1309"/>
                      </a:lnTo>
                      <a:lnTo>
                        <a:pt x="1343" y="1315"/>
                      </a:lnTo>
                      <a:lnTo>
                        <a:pt x="1369" y="1321"/>
                      </a:lnTo>
                      <a:lnTo>
                        <a:pt x="1369" y="1321"/>
                      </a:lnTo>
                      <a:lnTo>
                        <a:pt x="1371" y="1325"/>
                      </a:lnTo>
                      <a:lnTo>
                        <a:pt x="1373" y="1333"/>
                      </a:lnTo>
                      <a:lnTo>
                        <a:pt x="1373" y="1343"/>
                      </a:lnTo>
                      <a:lnTo>
                        <a:pt x="1371" y="1357"/>
                      </a:lnTo>
                      <a:lnTo>
                        <a:pt x="1367" y="1375"/>
                      </a:lnTo>
                      <a:lnTo>
                        <a:pt x="1359" y="1397"/>
                      </a:lnTo>
                      <a:lnTo>
                        <a:pt x="1345" y="1425"/>
                      </a:lnTo>
                      <a:lnTo>
                        <a:pt x="1345" y="1425"/>
                      </a:lnTo>
                      <a:lnTo>
                        <a:pt x="1337" y="1439"/>
                      </a:lnTo>
                      <a:lnTo>
                        <a:pt x="1327" y="1453"/>
                      </a:lnTo>
                      <a:lnTo>
                        <a:pt x="1315" y="1465"/>
                      </a:lnTo>
                      <a:lnTo>
                        <a:pt x="1303" y="1477"/>
                      </a:lnTo>
                      <a:lnTo>
                        <a:pt x="1289" y="1487"/>
                      </a:lnTo>
                      <a:lnTo>
                        <a:pt x="1275" y="1495"/>
                      </a:lnTo>
                      <a:lnTo>
                        <a:pt x="1245" y="1511"/>
                      </a:lnTo>
                      <a:lnTo>
                        <a:pt x="1213" y="1523"/>
                      </a:lnTo>
                      <a:lnTo>
                        <a:pt x="1183" y="1531"/>
                      </a:lnTo>
                      <a:lnTo>
                        <a:pt x="1155" y="1535"/>
                      </a:lnTo>
                      <a:lnTo>
                        <a:pt x="1129" y="1537"/>
                      </a:lnTo>
                      <a:lnTo>
                        <a:pt x="1129" y="1537"/>
                      </a:lnTo>
                      <a:lnTo>
                        <a:pt x="1079" y="1539"/>
                      </a:lnTo>
                      <a:lnTo>
                        <a:pt x="1029" y="1543"/>
                      </a:lnTo>
                      <a:lnTo>
                        <a:pt x="981" y="1551"/>
                      </a:lnTo>
                      <a:lnTo>
                        <a:pt x="961" y="1555"/>
                      </a:lnTo>
                      <a:lnTo>
                        <a:pt x="945" y="1561"/>
                      </a:lnTo>
                      <a:lnTo>
                        <a:pt x="945" y="1561"/>
                      </a:lnTo>
                      <a:lnTo>
                        <a:pt x="929" y="1571"/>
                      </a:lnTo>
                      <a:lnTo>
                        <a:pt x="906" y="1585"/>
                      </a:lnTo>
                      <a:lnTo>
                        <a:pt x="858" y="1625"/>
                      </a:lnTo>
                      <a:lnTo>
                        <a:pt x="776" y="1697"/>
                      </a:lnTo>
                      <a:lnTo>
                        <a:pt x="776" y="1697"/>
                      </a:lnTo>
                      <a:lnTo>
                        <a:pt x="724" y="1739"/>
                      </a:lnTo>
                      <a:lnTo>
                        <a:pt x="696" y="1761"/>
                      </a:lnTo>
                      <a:lnTo>
                        <a:pt x="800" y="1793"/>
                      </a:lnTo>
                      <a:lnTo>
                        <a:pt x="800" y="1793"/>
                      </a:lnTo>
                      <a:lnTo>
                        <a:pt x="770" y="1805"/>
                      </a:lnTo>
                      <a:lnTo>
                        <a:pt x="736" y="1819"/>
                      </a:lnTo>
                      <a:lnTo>
                        <a:pt x="696" y="1841"/>
                      </a:lnTo>
                      <a:lnTo>
                        <a:pt x="696" y="1841"/>
                      </a:lnTo>
                      <a:lnTo>
                        <a:pt x="640" y="1873"/>
                      </a:lnTo>
                      <a:lnTo>
                        <a:pt x="604" y="1891"/>
                      </a:lnTo>
                      <a:lnTo>
                        <a:pt x="564" y="1907"/>
                      </a:lnTo>
                      <a:lnTo>
                        <a:pt x="544" y="1915"/>
                      </a:lnTo>
                      <a:lnTo>
                        <a:pt x="524" y="1921"/>
                      </a:lnTo>
                      <a:lnTo>
                        <a:pt x="504" y="1925"/>
                      </a:lnTo>
                      <a:lnTo>
                        <a:pt x="486" y="1927"/>
                      </a:lnTo>
                      <a:lnTo>
                        <a:pt x="466" y="1927"/>
                      </a:lnTo>
                      <a:lnTo>
                        <a:pt x="448" y="1925"/>
                      </a:lnTo>
                      <a:lnTo>
                        <a:pt x="432" y="1921"/>
                      </a:lnTo>
                      <a:lnTo>
                        <a:pt x="416" y="1913"/>
                      </a:lnTo>
                      <a:lnTo>
                        <a:pt x="416" y="1913"/>
                      </a:lnTo>
                      <a:lnTo>
                        <a:pt x="358" y="1875"/>
                      </a:lnTo>
                      <a:lnTo>
                        <a:pt x="308" y="1841"/>
                      </a:lnTo>
                      <a:lnTo>
                        <a:pt x="268" y="1809"/>
                      </a:lnTo>
                      <a:lnTo>
                        <a:pt x="240" y="1785"/>
                      </a:lnTo>
                      <a:lnTo>
                        <a:pt x="240" y="1785"/>
                      </a:lnTo>
                      <a:lnTo>
                        <a:pt x="232" y="1779"/>
                      </a:lnTo>
                      <a:lnTo>
                        <a:pt x="222" y="1775"/>
                      </a:lnTo>
                      <a:lnTo>
                        <a:pt x="194" y="1765"/>
                      </a:lnTo>
                      <a:lnTo>
                        <a:pt x="156" y="1757"/>
                      </a:lnTo>
                      <a:lnTo>
                        <a:pt x="118" y="1751"/>
                      </a:lnTo>
                      <a:lnTo>
                        <a:pt x="48" y="1741"/>
                      </a:lnTo>
                      <a:lnTo>
                        <a:pt x="16" y="1737"/>
                      </a:lnTo>
                      <a:lnTo>
                        <a:pt x="8" y="1761"/>
                      </a:lnTo>
                      <a:lnTo>
                        <a:pt x="8" y="1761"/>
                      </a:lnTo>
                      <a:lnTo>
                        <a:pt x="70" y="1779"/>
                      </a:lnTo>
                      <a:lnTo>
                        <a:pt x="120" y="1795"/>
                      </a:lnTo>
                      <a:lnTo>
                        <a:pt x="160" y="1809"/>
                      </a:lnTo>
                      <a:lnTo>
                        <a:pt x="160" y="1809"/>
                      </a:lnTo>
                      <a:lnTo>
                        <a:pt x="176" y="1817"/>
                      </a:lnTo>
                      <a:lnTo>
                        <a:pt x="194" y="1829"/>
                      </a:lnTo>
                      <a:lnTo>
                        <a:pt x="212" y="1843"/>
                      </a:lnTo>
                      <a:lnTo>
                        <a:pt x="228" y="1857"/>
                      </a:lnTo>
                      <a:lnTo>
                        <a:pt x="240" y="1871"/>
                      </a:lnTo>
                      <a:lnTo>
                        <a:pt x="248" y="1883"/>
                      </a:lnTo>
                      <a:lnTo>
                        <a:pt x="250" y="1889"/>
                      </a:lnTo>
                      <a:lnTo>
                        <a:pt x="248" y="1893"/>
                      </a:lnTo>
                      <a:lnTo>
                        <a:pt x="246" y="1895"/>
                      </a:lnTo>
                      <a:lnTo>
                        <a:pt x="240" y="1897"/>
                      </a:lnTo>
                      <a:lnTo>
                        <a:pt x="240" y="1897"/>
                      </a:lnTo>
                      <a:lnTo>
                        <a:pt x="218" y="1899"/>
                      </a:lnTo>
                      <a:lnTo>
                        <a:pt x="204" y="1899"/>
                      </a:lnTo>
                      <a:lnTo>
                        <a:pt x="198" y="1897"/>
                      </a:lnTo>
                      <a:lnTo>
                        <a:pt x="192" y="1893"/>
                      </a:lnTo>
                      <a:lnTo>
                        <a:pt x="176" y="1881"/>
                      </a:lnTo>
                      <a:lnTo>
                        <a:pt x="176" y="1881"/>
                      </a:lnTo>
                      <a:lnTo>
                        <a:pt x="154" y="1863"/>
                      </a:lnTo>
                      <a:lnTo>
                        <a:pt x="128" y="1843"/>
                      </a:lnTo>
                      <a:lnTo>
                        <a:pt x="100" y="1825"/>
                      </a:lnTo>
                      <a:lnTo>
                        <a:pt x="72" y="1809"/>
                      </a:lnTo>
                      <a:lnTo>
                        <a:pt x="72" y="1809"/>
                      </a:lnTo>
                      <a:lnTo>
                        <a:pt x="60" y="1803"/>
                      </a:lnTo>
                      <a:lnTo>
                        <a:pt x="46" y="1799"/>
                      </a:lnTo>
                      <a:lnTo>
                        <a:pt x="24" y="1795"/>
                      </a:lnTo>
                      <a:lnTo>
                        <a:pt x="6" y="1793"/>
                      </a:lnTo>
                      <a:lnTo>
                        <a:pt x="0" y="1793"/>
                      </a:lnTo>
                      <a:lnTo>
                        <a:pt x="8" y="1713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87">
                  <a:extLst>
                    <a:ext uri="{FF2B5EF4-FFF2-40B4-BE49-F238E27FC236}">
                      <a16:creationId xmlns:a16="http://schemas.microsoft.com/office/drawing/2014/main" id="{1BCF7E0A-9607-447C-9F9C-437A523E6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7" y="2292"/>
                  <a:ext cx="325" cy="352"/>
                </a:xfrm>
                <a:custGeom>
                  <a:avLst/>
                  <a:gdLst>
                    <a:gd name="T0" fmla="*/ 36 w 325"/>
                    <a:gd name="T1" fmla="*/ 32 h 352"/>
                    <a:gd name="T2" fmla="*/ 36 w 325"/>
                    <a:gd name="T3" fmla="*/ 32 h 352"/>
                    <a:gd name="T4" fmla="*/ 24 w 325"/>
                    <a:gd name="T5" fmla="*/ 48 h 352"/>
                    <a:gd name="T6" fmla="*/ 16 w 325"/>
                    <a:gd name="T7" fmla="*/ 64 h 352"/>
                    <a:gd name="T8" fmla="*/ 8 w 325"/>
                    <a:gd name="T9" fmla="*/ 80 h 352"/>
                    <a:gd name="T10" fmla="*/ 4 w 325"/>
                    <a:gd name="T11" fmla="*/ 98 h 352"/>
                    <a:gd name="T12" fmla="*/ 0 w 325"/>
                    <a:gd name="T13" fmla="*/ 116 h 352"/>
                    <a:gd name="T14" fmla="*/ 0 w 325"/>
                    <a:gd name="T15" fmla="*/ 132 h 352"/>
                    <a:gd name="T16" fmla="*/ 0 w 325"/>
                    <a:gd name="T17" fmla="*/ 150 h 352"/>
                    <a:gd name="T18" fmla="*/ 4 w 325"/>
                    <a:gd name="T19" fmla="*/ 168 h 352"/>
                    <a:gd name="T20" fmla="*/ 8 w 325"/>
                    <a:gd name="T21" fmla="*/ 186 h 352"/>
                    <a:gd name="T22" fmla="*/ 16 w 325"/>
                    <a:gd name="T23" fmla="*/ 202 h 352"/>
                    <a:gd name="T24" fmla="*/ 26 w 325"/>
                    <a:gd name="T25" fmla="*/ 218 h 352"/>
                    <a:gd name="T26" fmla="*/ 38 w 325"/>
                    <a:gd name="T27" fmla="*/ 234 h 352"/>
                    <a:gd name="T28" fmla="*/ 52 w 325"/>
                    <a:gd name="T29" fmla="*/ 250 h 352"/>
                    <a:gd name="T30" fmla="*/ 68 w 325"/>
                    <a:gd name="T31" fmla="*/ 264 h 352"/>
                    <a:gd name="T32" fmla="*/ 86 w 325"/>
                    <a:gd name="T33" fmla="*/ 276 h 352"/>
                    <a:gd name="T34" fmla="*/ 108 w 325"/>
                    <a:gd name="T35" fmla="*/ 288 h 352"/>
                    <a:gd name="T36" fmla="*/ 108 w 325"/>
                    <a:gd name="T37" fmla="*/ 288 h 352"/>
                    <a:gd name="T38" fmla="*/ 152 w 325"/>
                    <a:gd name="T39" fmla="*/ 308 h 352"/>
                    <a:gd name="T40" fmla="*/ 192 w 325"/>
                    <a:gd name="T41" fmla="*/ 322 h 352"/>
                    <a:gd name="T42" fmla="*/ 230 w 325"/>
                    <a:gd name="T43" fmla="*/ 334 h 352"/>
                    <a:gd name="T44" fmla="*/ 262 w 325"/>
                    <a:gd name="T45" fmla="*/ 342 h 352"/>
                    <a:gd name="T46" fmla="*/ 289 w 325"/>
                    <a:gd name="T47" fmla="*/ 348 h 352"/>
                    <a:gd name="T48" fmla="*/ 309 w 325"/>
                    <a:gd name="T49" fmla="*/ 350 h 352"/>
                    <a:gd name="T50" fmla="*/ 325 w 325"/>
                    <a:gd name="T51" fmla="*/ 352 h 352"/>
                    <a:gd name="T52" fmla="*/ 325 w 325"/>
                    <a:gd name="T53" fmla="*/ 352 h 352"/>
                    <a:gd name="T54" fmla="*/ 325 w 325"/>
                    <a:gd name="T55" fmla="*/ 332 h 352"/>
                    <a:gd name="T56" fmla="*/ 323 w 325"/>
                    <a:gd name="T57" fmla="*/ 312 h 352"/>
                    <a:gd name="T58" fmla="*/ 319 w 325"/>
                    <a:gd name="T59" fmla="*/ 282 h 352"/>
                    <a:gd name="T60" fmla="*/ 311 w 325"/>
                    <a:gd name="T61" fmla="*/ 250 h 352"/>
                    <a:gd name="T62" fmla="*/ 301 w 325"/>
                    <a:gd name="T63" fmla="*/ 214 h 352"/>
                    <a:gd name="T64" fmla="*/ 293 w 325"/>
                    <a:gd name="T65" fmla="*/ 194 h 352"/>
                    <a:gd name="T66" fmla="*/ 282 w 325"/>
                    <a:gd name="T67" fmla="*/ 176 h 352"/>
                    <a:gd name="T68" fmla="*/ 272 w 325"/>
                    <a:gd name="T69" fmla="*/ 156 h 352"/>
                    <a:gd name="T70" fmla="*/ 260 w 325"/>
                    <a:gd name="T71" fmla="*/ 136 h 352"/>
                    <a:gd name="T72" fmla="*/ 260 w 325"/>
                    <a:gd name="T73" fmla="*/ 136 h 352"/>
                    <a:gd name="T74" fmla="*/ 234 w 325"/>
                    <a:gd name="T75" fmla="*/ 98 h 352"/>
                    <a:gd name="T76" fmla="*/ 204 w 325"/>
                    <a:gd name="T77" fmla="*/ 64 h 352"/>
                    <a:gd name="T78" fmla="*/ 190 w 325"/>
                    <a:gd name="T79" fmla="*/ 50 h 352"/>
                    <a:gd name="T80" fmla="*/ 176 w 325"/>
                    <a:gd name="T81" fmla="*/ 36 h 352"/>
                    <a:gd name="T82" fmla="*/ 160 w 325"/>
                    <a:gd name="T83" fmla="*/ 24 h 352"/>
                    <a:gd name="T84" fmla="*/ 146 w 325"/>
                    <a:gd name="T85" fmla="*/ 14 h 352"/>
                    <a:gd name="T86" fmla="*/ 132 w 325"/>
                    <a:gd name="T87" fmla="*/ 8 h 352"/>
                    <a:gd name="T88" fmla="*/ 116 w 325"/>
                    <a:gd name="T89" fmla="*/ 2 h 352"/>
                    <a:gd name="T90" fmla="*/ 102 w 325"/>
                    <a:gd name="T91" fmla="*/ 0 h 352"/>
                    <a:gd name="T92" fmla="*/ 88 w 325"/>
                    <a:gd name="T93" fmla="*/ 0 h 352"/>
                    <a:gd name="T94" fmla="*/ 74 w 325"/>
                    <a:gd name="T95" fmla="*/ 2 h 352"/>
                    <a:gd name="T96" fmla="*/ 62 w 325"/>
                    <a:gd name="T97" fmla="*/ 10 h 352"/>
                    <a:gd name="T98" fmla="*/ 48 w 325"/>
                    <a:gd name="T99" fmla="*/ 18 h 352"/>
                    <a:gd name="T100" fmla="*/ 36 w 325"/>
                    <a:gd name="T101" fmla="*/ 32 h 352"/>
                    <a:gd name="T102" fmla="*/ 36 w 325"/>
                    <a:gd name="T103" fmla="*/ 32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25" h="352">
                      <a:moveTo>
                        <a:pt x="36" y="32"/>
                      </a:moveTo>
                      <a:lnTo>
                        <a:pt x="36" y="32"/>
                      </a:lnTo>
                      <a:lnTo>
                        <a:pt x="24" y="48"/>
                      </a:lnTo>
                      <a:lnTo>
                        <a:pt x="16" y="64"/>
                      </a:lnTo>
                      <a:lnTo>
                        <a:pt x="8" y="80"/>
                      </a:lnTo>
                      <a:lnTo>
                        <a:pt x="4" y="98"/>
                      </a:lnTo>
                      <a:lnTo>
                        <a:pt x="0" y="116"/>
                      </a:lnTo>
                      <a:lnTo>
                        <a:pt x="0" y="132"/>
                      </a:lnTo>
                      <a:lnTo>
                        <a:pt x="0" y="150"/>
                      </a:lnTo>
                      <a:lnTo>
                        <a:pt x="4" y="168"/>
                      </a:lnTo>
                      <a:lnTo>
                        <a:pt x="8" y="186"/>
                      </a:lnTo>
                      <a:lnTo>
                        <a:pt x="16" y="202"/>
                      </a:lnTo>
                      <a:lnTo>
                        <a:pt x="26" y="218"/>
                      </a:lnTo>
                      <a:lnTo>
                        <a:pt x="38" y="234"/>
                      </a:lnTo>
                      <a:lnTo>
                        <a:pt x="52" y="250"/>
                      </a:lnTo>
                      <a:lnTo>
                        <a:pt x="68" y="264"/>
                      </a:lnTo>
                      <a:lnTo>
                        <a:pt x="86" y="276"/>
                      </a:lnTo>
                      <a:lnTo>
                        <a:pt x="108" y="288"/>
                      </a:lnTo>
                      <a:lnTo>
                        <a:pt x="108" y="288"/>
                      </a:lnTo>
                      <a:lnTo>
                        <a:pt x="152" y="308"/>
                      </a:lnTo>
                      <a:lnTo>
                        <a:pt x="192" y="322"/>
                      </a:lnTo>
                      <a:lnTo>
                        <a:pt x="230" y="334"/>
                      </a:lnTo>
                      <a:lnTo>
                        <a:pt x="262" y="342"/>
                      </a:lnTo>
                      <a:lnTo>
                        <a:pt x="289" y="348"/>
                      </a:lnTo>
                      <a:lnTo>
                        <a:pt x="309" y="350"/>
                      </a:lnTo>
                      <a:lnTo>
                        <a:pt x="325" y="352"/>
                      </a:lnTo>
                      <a:lnTo>
                        <a:pt x="325" y="352"/>
                      </a:lnTo>
                      <a:lnTo>
                        <a:pt x="325" y="332"/>
                      </a:lnTo>
                      <a:lnTo>
                        <a:pt x="323" y="312"/>
                      </a:lnTo>
                      <a:lnTo>
                        <a:pt x="319" y="282"/>
                      </a:lnTo>
                      <a:lnTo>
                        <a:pt x="311" y="250"/>
                      </a:lnTo>
                      <a:lnTo>
                        <a:pt x="301" y="214"/>
                      </a:lnTo>
                      <a:lnTo>
                        <a:pt x="293" y="194"/>
                      </a:lnTo>
                      <a:lnTo>
                        <a:pt x="282" y="176"/>
                      </a:lnTo>
                      <a:lnTo>
                        <a:pt x="272" y="156"/>
                      </a:lnTo>
                      <a:lnTo>
                        <a:pt x="260" y="136"/>
                      </a:lnTo>
                      <a:lnTo>
                        <a:pt x="260" y="136"/>
                      </a:lnTo>
                      <a:lnTo>
                        <a:pt x="234" y="98"/>
                      </a:lnTo>
                      <a:lnTo>
                        <a:pt x="204" y="64"/>
                      </a:lnTo>
                      <a:lnTo>
                        <a:pt x="190" y="50"/>
                      </a:lnTo>
                      <a:lnTo>
                        <a:pt x="176" y="36"/>
                      </a:lnTo>
                      <a:lnTo>
                        <a:pt x="160" y="24"/>
                      </a:lnTo>
                      <a:lnTo>
                        <a:pt x="146" y="14"/>
                      </a:lnTo>
                      <a:lnTo>
                        <a:pt x="132" y="8"/>
                      </a:lnTo>
                      <a:lnTo>
                        <a:pt x="116" y="2"/>
                      </a:lnTo>
                      <a:lnTo>
                        <a:pt x="102" y="0"/>
                      </a:lnTo>
                      <a:lnTo>
                        <a:pt x="88" y="0"/>
                      </a:lnTo>
                      <a:lnTo>
                        <a:pt x="74" y="2"/>
                      </a:lnTo>
                      <a:lnTo>
                        <a:pt x="62" y="10"/>
                      </a:lnTo>
                      <a:lnTo>
                        <a:pt x="48" y="18"/>
                      </a:lnTo>
                      <a:lnTo>
                        <a:pt x="36" y="32"/>
                      </a:lnTo>
                      <a:lnTo>
                        <a:pt x="36" y="32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Freeform 88">
                  <a:extLst>
                    <a:ext uri="{FF2B5EF4-FFF2-40B4-BE49-F238E27FC236}">
                      <a16:creationId xmlns:a16="http://schemas.microsoft.com/office/drawing/2014/main" id="{6AB8D0B4-F2CB-4526-9A01-B8585EAED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8" y="2546"/>
                  <a:ext cx="422" cy="252"/>
                </a:xfrm>
                <a:custGeom>
                  <a:avLst/>
                  <a:gdLst>
                    <a:gd name="T0" fmla="*/ 28 w 422"/>
                    <a:gd name="T1" fmla="*/ 50 h 252"/>
                    <a:gd name="T2" fmla="*/ 10 w 422"/>
                    <a:gd name="T3" fmla="*/ 90 h 252"/>
                    <a:gd name="T4" fmla="*/ 2 w 422"/>
                    <a:gd name="T5" fmla="*/ 122 h 252"/>
                    <a:gd name="T6" fmla="*/ 2 w 422"/>
                    <a:gd name="T7" fmla="*/ 152 h 252"/>
                    <a:gd name="T8" fmla="*/ 14 w 422"/>
                    <a:gd name="T9" fmla="*/ 176 h 252"/>
                    <a:gd name="T10" fmla="*/ 30 w 422"/>
                    <a:gd name="T11" fmla="*/ 196 h 252"/>
                    <a:gd name="T12" fmla="*/ 52 w 422"/>
                    <a:gd name="T13" fmla="*/ 214 h 252"/>
                    <a:gd name="T14" fmla="*/ 108 w 422"/>
                    <a:gd name="T15" fmla="*/ 242 h 252"/>
                    <a:gd name="T16" fmla="*/ 124 w 422"/>
                    <a:gd name="T17" fmla="*/ 248 h 252"/>
                    <a:gd name="T18" fmla="*/ 166 w 422"/>
                    <a:gd name="T19" fmla="*/ 252 h 252"/>
                    <a:gd name="T20" fmla="*/ 236 w 422"/>
                    <a:gd name="T21" fmla="*/ 250 h 252"/>
                    <a:gd name="T22" fmla="*/ 332 w 422"/>
                    <a:gd name="T23" fmla="*/ 240 h 252"/>
                    <a:gd name="T24" fmla="*/ 404 w 422"/>
                    <a:gd name="T25" fmla="*/ 226 h 252"/>
                    <a:gd name="T26" fmla="*/ 408 w 422"/>
                    <a:gd name="T27" fmla="*/ 218 h 252"/>
                    <a:gd name="T28" fmla="*/ 420 w 422"/>
                    <a:gd name="T29" fmla="*/ 188 h 252"/>
                    <a:gd name="T30" fmla="*/ 422 w 422"/>
                    <a:gd name="T31" fmla="*/ 160 h 252"/>
                    <a:gd name="T32" fmla="*/ 420 w 422"/>
                    <a:gd name="T33" fmla="*/ 146 h 252"/>
                    <a:gd name="T34" fmla="*/ 400 w 422"/>
                    <a:gd name="T35" fmla="*/ 100 h 252"/>
                    <a:gd name="T36" fmla="*/ 388 w 422"/>
                    <a:gd name="T37" fmla="*/ 82 h 252"/>
                    <a:gd name="T38" fmla="*/ 402 w 422"/>
                    <a:gd name="T39" fmla="*/ 100 h 252"/>
                    <a:gd name="T40" fmla="*/ 408 w 422"/>
                    <a:gd name="T41" fmla="*/ 118 h 252"/>
                    <a:gd name="T42" fmla="*/ 404 w 422"/>
                    <a:gd name="T43" fmla="*/ 124 h 252"/>
                    <a:gd name="T44" fmla="*/ 392 w 422"/>
                    <a:gd name="T45" fmla="*/ 126 h 252"/>
                    <a:gd name="T46" fmla="*/ 372 w 422"/>
                    <a:gd name="T47" fmla="*/ 122 h 252"/>
                    <a:gd name="T48" fmla="*/ 336 w 422"/>
                    <a:gd name="T49" fmla="*/ 108 h 252"/>
                    <a:gd name="T50" fmla="*/ 320 w 422"/>
                    <a:gd name="T51" fmla="*/ 96 h 252"/>
                    <a:gd name="T52" fmla="*/ 300 w 422"/>
                    <a:gd name="T53" fmla="*/ 82 h 252"/>
                    <a:gd name="T54" fmla="*/ 260 w 422"/>
                    <a:gd name="T55" fmla="*/ 66 h 252"/>
                    <a:gd name="T56" fmla="*/ 246 w 422"/>
                    <a:gd name="T57" fmla="*/ 60 h 252"/>
                    <a:gd name="T58" fmla="*/ 200 w 422"/>
                    <a:gd name="T59" fmla="*/ 38 h 252"/>
                    <a:gd name="T60" fmla="*/ 140 w 422"/>
                    <a:gd name="T61" fmla="*/ 6 h 252"/>
                    <a:gd name="T62" fmla="*/ 110 w 422"/>
                    <a:gd name="T63" fmla="*/ 0 h 252"/>
                    <a:gd name="T64" fmla="*/ 82 w 422"/>
                    <a:gd name="T65" fmla="*/ 2 h 252"/>
                    <a:gd name="T66" fmla="*/ 54 w 422"/>
                    <a:gd name="T67" fmla="*/ 18 h 252"/>
                    <a:gd name="T68" fmla="*/ 28 w 422"/>
                    <a:gd name="T69" fmla="*/ 5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2" h="252">
                      <a:moveTo>
                        <a:pt x="28" y="50"/>
                      </a:moveTo>
                      <a:lnTo>
                        <a:pt x="28" y="50"/>
                      </a:lnTo>
                      <a:lnTo>
                        <a:pt x="18" y="70"/>
                      </a:lnTo>
                      <a:lnTo>
                        <a:pt x="10" y="90"/>
                      </a:lnTo>
                      <a:lnTo>
                        <a:pt x="4" y="106"/>
                      </a:lnTo>
                      <a:lnTo>
                        <a:pt x="2" y="122"/>
                      </a:lnTo>
                      <a:lnTo>
                        <a:pt x="0" y="138"/>
                      </a:lnTo>
                      <a:lnTo>
                        <a:pt x="2" y="152"/>
                      </a:lnTo>
                      <a:lnTo>
                        <a:pt x="8" y="164"/>
                      </a:lnTo>
                      <a:lnTo>
                        <a:pt x="14" y="176"/>
                      </a:lnTo>
                      <a:lnTo>
                        <a:pt x="20" y="186"/>
                      </a:lnTo>
                      <a:lnTo>
                        <a:pt x="30" y="196"/>
                      </a:lnTo>
                      <a:lnTo>
                        <a:pt x="40" y="206"/>
                      </a:lnTo>
                      <a:lnTo>
                        <a:pt x="52" y="214"/>
                      </a:lnTo>
                      <a:lnTo>
                        <a:pt x="78" y="230"/>
                      </a:lnTo>
                      <a:lnTo>
                        <a:pt x="108" y="242"/>
                      </a:lnTo>
                      <a:lnTo>
                        <a:pt x="108" y="242"/>
                      </a:lnTo>
                      <a:lnTo>
                        <a:pt x="124" y="248"/>
                      </a:lnTo>
                      <a:lnTo>
                        <a:pt x="144" y="250"/>
                      </a:lnTo>
                      <a:lnTo>
                        <a:pt x="166" y="252"/>
                      </a:lnTo>
                      <a:lnTo>
                        <a:pt x="188" y="252"/>
                      </a:lnTo>
                      <a:lnTo>
                        <a:pt x="236" y="250"/>
                      </a:lnTo>
                      <a:lnTo>
                        <a:pt x="286" y="246"/>
                      </a:lnTo>
                      <a:lnTo>
                        <a:pt x="332" y="240"/>
                      </a:lnTo>
                      <a:lnTo>
                        <a:pt x="370" y="232"/>
                      </a:lnTo>
                      <a:lnTo>
                        <a:pt x="404" y="226"/>
                      </a:lnTo>
                      <a:lnTo>
                        <a:pt x="404" y="226"/>
                      </a:lnTo>
                      <a:lnTo>
                        <a:pt x="408" y="218"/>
                      </a:lnTo>
                      <a:lnTo>
                        <a:pt x="416" y="200"/>
                      </a:lnTo>
                      <a:lnTo>
                        <a:pt x="420" y="188"/>
                      </a:lnTo>
                      <a:lnTo>
                        <a:pt x="422" y="174"/>
                      </a:lnTo>
                      <a:lnTo>
                        <a:pt x="422" y="160"/>
                      </a:lnTo>
                      <a:lnTo>
                        <a:pt x="420" y="146"/>
                      </a:lnTo>
                      <a:lnTo>
                        <a:pt x="420" y="146"/>
                      </a:lnTo>
                      <a:lnTo>
                        <a:pt x="410" y="120"/>
                      </a:lnTo>
                      <a:lnTo>
                        <a:pt x="400" y="100"/>
                      </a:lnTo>
                      <a:lnTo>
                        <a:pt x="388" y="82"/>
                      </a:lnTo>
                      <a:lnTo>
                        <a:pt x="388" y="82"/>
                      </a:lnTo>
                      <a:lnTo>
                        <a:pt x="396" y="90"/>
                      </a:lnTo>
                      <a:lnTo>
                        <a:pt x="402" y="100"/>
                      </a:lnTo>
                      <a:lnTo>
                        <a:pt x="406" y="108"/>
                      </a:lnTo>
                      <a:lnTo>
                        <a:pt x="408" y="118"/>
                      </a:lnTo>
                      <a:lnTo>
                        <a:pt x="406" y="120"/>
                      </a:lnTo>
                      <a:lnTo>
                        <a:pt x="404" y="124"/>
                      </a:lnTo>
                      <a:lnTo>
                        <a:pt x="400" y="126"/>
                      </a:lnTo>
                      <a:lnTo>
                        <a:pt x="392" y="126"/>
                      </a:lnTo>
                      <a:lnTo>
                        <a:pt x="372" y="122"/>
                      </a:lnTo>
                      <a:lnTo>
                        <a:pt x="372" y="122"/>
                      </a:lnTo>
                      <a:lnTo>
                        <a:pt x="350" y="116"/>
                      </a:lnTo>
                      <a:lnTo>
                        <a:pt x="336" y="108"/>
                      </a:lnTo>
                      <a:lnTo>
                        <a:pt x="326" y="102"/>
                      </a:lnTo>
                      <a:lnTo>
                        <a:pt x="320" y="96"/>
                      </a:lnTo>
                      <a:lnTo>
                        <a:pt x="312" y="90"/>
                      </a:lnTo>
                      <a:lnTo>
                        <a:pt x="300" y="82"/>
                      </a:lnTo>
                      <a:lnTo>
                        <a:pt x="284" y="74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46" y="60"/>
                      </a:lnTo>
                      <a:lnTo>
                        <a:pt x="230" y="54"/>
                      </a:lnTo>
                      <a:lnTo>
                        <a:pt x="200" y="38"/>
                      </a:lnTo>
                      <a:lnTo>
                        <a:pt x="170" y="20"/>
                      </a:lnTo>
                      <a:lnTo>
                        <a:pt x="140" y="6"/>
                      </a:lnTo>
                      <a:lnTo>
                        <a:pt x="126" y="2"/>
                      </a:lnTo>
                      <a:lnTo>
                        <a:pt x="110" y="0"/>
                      </a:lnTo>
                      <a:lnTo>
                        <a:pt x="96" y="0"/>
                      </a:lnTo>
                      <a:lnTo>
                        <a:pt x="82" y="2"/>
                      </a:lnTo>
                      <a:lnTo>
                        <a:pt x="68" y="8"/>
                      </a:lnTo>
                      <a:lnTo>
                        <a:pt x="54" y="18"/>
                      </a:lnTo>
                      <a:lnTo>
                        <a:pt x="40" y="32"/>
                      </a:lnTo>
                      <a:lnTo>
                        <a:pt x="28" y="50"/>
                      </a:lnTo>
                      <a:lnTo>
                        <a:pt x="28" y="5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Freeform 89">
                  <a:extLst>
                    <a:ext uri="{FF2B5EF4-FFF2-40B4-BE49-F238E27FC236}">
                      <a16:creationId xmlns:a16="http://schemas.microsoft.com/office/drawing/2014/main" id="{AB1BB1E2-C5D1-4482-B8DD-6EC112043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" y="2642"/>
                  <a:ext cx="558" cy="294"/>
                </a:xfrm>
                <a:custGeom>
                  <a:avLst/>
                  <a:gdLst>
                    <a:gd name="T0" fmla="*/ 252 w 558"/>
                    <a:gd name="T1" fmla="*/ 2 h 294"/>
                    <a:gd name="T2" fmla="*/ 168 w 558"/>
                    <a:gd name="T3" fmla="*/ 2 h 294"/>
                    <a:gd name="T4" fmla="*/ 106 w 558"/>
                    <a:gd name="T5" fmla="*/ 12 h 294"/>
                    <a:gd name="T6" fmla="*/ 62 w 558"/>
                    <a:gd name="T7" fmla="*/ 26 h 294"/>
                    <a:gd name="T8" fmla="*/ 44 w 558"/>
                    <a:gd name="T9" fmla="*/ 42 h 294"/>
                    <a:gd name="T10" fmla="*/ 32 w 558"/>
                    <a:gd name="T11" fmla="*/ 68 h 294"/>
                    <a:gd name="T12" fmla="*/ 8 w 558"/>
                    <a:gd name="T13" fmla="*/ 126 h 294"/>
                    <a:gd name="T14" fmla="*/ 0 w 558"/>
                    <a:gd name="T15" fmla="*/ 160 h 294"/>
                    <a:gd name="T16" fmla="*/ 4 w 558"/>
                    <a:gd name="T17" fmla="*/ 170 h 294"/>
                    <a:gd name="T18" fmla="*/ 16 w 558"/>
                    <a:gd name="T19" fmla="*/ 186 h 294"/>
                    <a:gd name="T20" fmla="*/ 36 w 558"/>
                    <a:gd name="T21" fmla="*/ 202 h 294"/>
                    <a:gd name="T22" fmla="*/ 66 w 558"/>
                    <a:gd name="T23" fmla="*/ 224 h 294"/>
                    <a:gd name="T24" fmla="*/ 116 w 558"/>
                    <a:gd name="T25" fmla="*/ 250 h 294"/>
                    <a:gd name="T26" fmla="*/ 168 w 558"/>
                    <a:gd name="T27" fmla="*/ 274 h 294"/>
                    <a:gd name="T28" fmla="*/ 210 w 558"/>
                    <a:gd name="T29" fmla="*/ 290 h 294"/>
                    <a:gd name="T30" fmla="*/ 254 w 558"/>
                    <a:gd name="T31" fmla="*/ 294 h 294"/>
                    <a:gd name="T32" fmla="*/ 308 w 558"/>
                    <a:gd name="T33" fmla="*/ 290 h 294"/>
                    <a:gd name="T34" fmla="*/ 368 w 558"/>
                    <a:gd name="T35" fmla="*/ 282 h 294"/>
                    <a:gd name="T36" fmla="*/ 440 w 558"/>
                    <a:gd name="T37" fmla="*/ 268 h 294"/>
                    <a:gd name="T38" fmla="*/ 474 w 558"/>
                    <a:gd name="T39" fmla="*/ 252 h 294"/>
                    <a:gd name="T40" fmla="*/ 484 w 558"/>
                    <a:gd name="T41" fmla="*/ 242 h 294"/>
                    <a:gd name="T42" fmla="*/ 506 w 558"/>
                    <a:gd name="T43" fmla="*/ 216 h 294"/>
                    <a:gd name="T44" fmla="*/ 552 w 558"/>
                    <a:gd name="T45" fmla="*/ 172 h 294"/>
                    <a:gd name="T46" fmla="*/ 558 w 558"/>
                    <a:gd name="T47" fmla="*/ 164 h 294"/>
                    <a:gd name="T48" fmla="*/ 556 w 558"/>
                    <a:gd name="T49" fmla="*/ 162 h 294"/>
                    <a:gd name="T50" fmla="*/ 420 w 558"/>
                    <a:gd name="T51" fmla="*/ 90 h 294"/>
                    <a:gd name="T52" fmla="*/ 414 w 558"/>
                    <a:gd name="T53" fmla="*/ 84 h 294"/>
                    <a:gd name="T54" fmla="*/ 394 w 558"/>
                    <a:gd name="T55" fmla="*/ 60 h 294"/>
                    <a:gd name="T56" fmla="*/ 356 w 558"/>
                    <a:gd name="T57" fmla="*/ 32 h 294"/>
                    <a:gd name="T58" fmla="*/ 328 w 558"/>
                    <a:gd name="T59" fmla="*/ 18 h 294"/>
                    <a:gd name="T60" fmla="*/ 294 w 558"/>
                    <a:gd name="T61" fmla="*/ 8 h 294"/>
                    <a:gd name="T62" fmla="*/ 252 w 558"/>
                    <a:gd name="T63" fmla="*/ 2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58" h="294">
                      <a:moveTo>
                        <a:pt x="252" y="2"/>
                      </a:moveTo>
                      <a:lnTo>
                        <a:pt x="252" y="2"/>
                      </a:lnTo>
                      <a:lnTo>
                        <a:pt x="208" y="0"/>
                      </a:lnTo>
                      <a:lnTo>
                        <a:pt x="168" y="2"/>
                      </a:lnTo>
                      <a:lnTo>
                        <a:pt x="134" y="6"/>
                      </a:lnTo>
                      <a:lnTo>
                        <a:pt x="106" y="12"/>
                      </a:lnTo>
                      <a:lnTo>
                        <a:pt x="80" y="20"/>
                      </a:lnTo>
                      <a:lnTo>
                        <a:pt x="62" y="26"/>
                      </a:lnTo>
                      <a:lnTo>
                        <a:pt x="50" y="34"/>
                      </a:lnTo>
                      <a:lnTo>
                        <a:pt x="44" y="42"/>
                      </a:lnTo>
                      <a:lnTo>
                        <a:pt x="44" y="42"/>
                      </a:lnTo>
                      <a:lnTo>
                        <a:pt x="32" y="68"/>
                      </a:lnTo>
                      <a:lnTo>
                        <a:pt x="16" y="106"/>
                      </a:lnTo>
                      <a:lnTo>
                        <a:pt x="8" y="126"/>
                      </a:lnTo>
                      <a:lnTo>
                        <a:pt x="2" y="144"/>
                      </a:lnTo>
                      <a:lnTo>
                        <a:pt x="0" y="160"/>
                      </a:lnTo>
                      <a:lnTo>
                        <a:pt x="2" y="166"/>
                      </a:lnTo>
                      <a:lnTo>
                        <a:pt x="4" y="170"/>
                      </a:lnTo>
                      <a:lnTo>
                        <a:pt x="4" y="170"/>
                      </a:lnTo>
                      <a:lnTo>
                        <a:pt x="16" y="186"/>
                      </a:lnTo>
                      <a:lnTo>
                        <a:pt x="24" y="194"/>
                      </a:lnTo>
                      <a:lnTo>
                        <a:pt x="36" y="202"/>
                      </a:lnTo>
                      <a:lnTo>
                        <a:pt x="48" y="214"/>
                      </a:lnTo>
                      <a:lnTo>
                        <a:pt x="66" y="224"/>
                      </a:lnTo>
                      <a:lnTo>
                        <a:pt x="88" y="236"/>
                      </a:lnTo>
                      <a:lnTo>
                        <a:pt x="116" y="250"/>
                      </a:lnTo>
                      <a:lnTo>
                        <a:pt x="116" y="250"/>
                      </a:lnTo>
                      <a:lnTo>
                        <a:pt x="168" y="274"/>
                      </a:lnTo>
                      <a:lnTo>
                        <a:pt x="190" y="282"/>
                      </a:lnTo>
                      <a:lnTo>
                        <a:pt x="210" y="290"/>
                      </a:lnTo>
                      <a:lnTo>
                        <a:pt x="232" y="294"/>
                      </a:lnTo>
                      <a:lnTo>
                        <a:pt x="254" y="294"/>
                      </a:lnTo>
                      <a:lnTo>
                        <a:pt x="278" y="294"/>
                      </a:lnTo>
                      <a:lnTo>
                        <a:pt x="308" y="290"/>
                      </a:lnTo>
                      <a:lnTo>
                        <a:pt x="308" y="290"/>
                      </a:lnTo>
                      <a:lnTo>
                        <a:pt x="368" y="282"/>
                      </a:lnTo>
                      <a:lnTo>
                        <a:pt x="420" y="272"/>
                      </a:lnTo>
                      <a:lnTo>
                        <a:pt x="440" y="268"/>
                      </a:lnTo>
                      <a:lnTo>
                        <a:pt x="458" y="262"/>
                      </a:lnTo>
                      <a:lnTo>
                        <a:pt x="474" y="252"/>
                      </a:lnTo>
                      <a:lnTo>
                        <a:pt x="484" y="242"/>
                      </a:lnTo>
                      <a:lnTo>
                        <a:pt x="484" y="242"/>
                      </a:lnTo>
                      <a:lnTo>
                        <a:pt x="494" y="230"/>
                      </a:lnTo>
                      <a:lnTo>
                        <a:pt x="506" y="216"/>
                      </a:lnTo>
                      <a:lnTo>
                        <a:pt x="532" y="192"/>
                      </a:lnTo>
                      <a:lnTo>
                        <a:pt x="552" y="172"/>
                      </a:lnTo>
                      <a:lnTo>
                        <a:pt x="556" y="166"/>
                      </a:lnTo>
                      <a:lnTo>
                        <a:pt x="558" y="164"/>
                      </a:lnTo>
                      <a:lnTo>
                        <a:pt x="556" y="162"/>
                      </a:lnTo>
                      <a:lnTo>
                        <a:pt x="556" y="162"/>
                      </a:lnTo>
                      <a:lnTo>
                        <a:pt x="490" y="126"/>
                      </a:lnTo>
                      <a:lnTo>
                        <a:pt x="420" y="90"/>
                      </a:lnTo>
                      <a:lnTo>
                        <a:pt x="420" y="90"/>
                      </a:lnTo>
                      <a:lnTo>
                        <a:pt x="414" y="84"/>
                      </a:lnTo>
                      <a:lnTo>
                        <a:pt x="406" y="74"/>
                      </a:lnTo>
                      <a:lnTo>
                        <a:pt x="394" y="60"/>
                      </a:lnTo>
                      <a:lnTo>
                        <a:pt x="376" y="46"/>
                      </a:lnTo>
                      <a:lnTo>
                        <a:pt x="356" y="32"/>
                      </a:lnTo>
                      <a:lnTo>
                        <a:pt x="342" y="24"/>
                      </a:lnTo>
                      <a:lnTo>
                        <a:pt x="328" y="18"/>
                      </a:lnTo>
                      <a:lnTo>
                        <a:pt x="312" y="12"/>
                      </a:lnTo>
                      <a:lnTo>
                        <a:pt x="294" y="8"/>
                      </a:lnTo>
                      <a:lnTo>
                        <a:pt x="274" y="4"/>
                      </a:lnTo>
                      <a:lnTo>
                        <a:pt x="252" y="2"/>
                      </a:lnTo>
                      <a:lnTo>
                        <a:pt x="252" y="2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Freeform 90">
                  <a:extLst>
                    <a:ext uri="{FF2B5EF4-FFF2-40B4-BE49-F238E27FC236}">
                      <a16:creationId xmlns:a16="http://schemas.microsoft.com/office/drawing/2014/main" id="{88086CF3-9F91-4644-AE9A-B001D2963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2" y="2796"/>
                  <a:ext cx="540" cy="363"/>
                </a:xfrm>
                <a:custGeom>
                  <a:avLst/>
                  <a:gdLst>
                    <a:gd name="T0" fmla="*/ 382 w 540"/>
                    <a:gd name="T1" fmla="*/ 0 h 363"/>
                    <a:gd name="T2" fmla="*/ 322 w 540"/>
                    <a:gd name="T3" fmla="*/ 2 h 363"/>
                    <a:gd name="T4" fmla="*/ 266 w 540"/>
                    <a:gd name="T5" fmla="*/ 8 h 363"/>
                    <a:gd name="T6" fmla="*/ 228 w 540"/>
                    <a:gd name="T7" fmla="*/ 20 h 363"/>
                    <a:gd name="T8" fmla="*/ 206 w 540"/>
                    <a:gd name="T9" fmla="*/ 32 h 363"/>
                    <a:gd name="T10" fmla="*/ 198 w 540"/>
                    <a:gd name="T11" fmla="*/ 40 h 363"/>
                    <a:gd name="T12" fmla="*/ 154 w 540"/>
                    <a:gd name="T13" fmla="*/ 96 h 363"/>
                    <a:gd name="T14" fmla="*/ 118 w 540"/>
                    <a:gd name="T15" fmla="*/ 152 h 363"/>
                    <a:gd name="T16" fmla="*/ 76 w 540"/>
                    <a:gd name="T17" fmla="*/ 210 h 363"/>
                    <a:gd name="T18" fmla="*/ 52 w 540"/>
                    <a:gd name="T19" fmla="*/ 250 h 363"/>
                    <a:gd name="T20" fmla="*/ 46 w 540"/>
                    <a:gd name="T21" fmla="*/ 265 h 363"/>
                    <a:gd name="T22" fmla="*/ 14 w 540"/>
                    <a:gd name="T23" fmla="*/ 345 h 363"/>
                    <a:gd name="T24" fmla="*/ 8 w 540"/>
                    <a:gd name="T25" fmla="*/ 347 h 363"/>
                    <a:gd name="T26" fmla="*/ 0 w 540"/>
                    <a:gd name="T27" fmla="*/ 355 h 363"/>
                    <a:gd name="T28" fmla="*/ 14 w 540"/>
                    <a:gd name="T29" fmla="*/ 359 h 363"/>
                    <a:gd name="T30" fmla="*/ 30 w 540"/>
                    <a:gd name="T31" fmla="*/ 361 h 363"/>
                    <a:gd name="T32" fmla="*/ 90 w 540"/>
                    <a:gd name="T33" fmla="*/ 361 h 363"/>
                    <a:gd name="T34" fmla="*/ 112 w 540"/>
                    <a:gd name="T35" fmla="*/ 357 h 363"/>
                    <a:gd name="T36" fmla="*/ 118 w 540"/>
                    <a:gd name="T37" fmla="*/ 353 h 363"/>
                    <a:gd name="T38" fmla="*/ 122 w 540"/>
                    <a:gd name="T39" fmla="*/ 347 h 363"/>
                    <a:gd name="T40" fmla="*/ 126 w 540"/>
                    <a:gd name="T41" fmla="*/ 321 h 363"/>
                    <a:gd name="T42" fmla="*/ 136 w 540"/>
                    <a:gd name="T43" fmla="*/ 287 h 363"/>
                    <a:gd name="T44" fmla="*/ 148 w 540"/>
                    <a:gd name="T45" fmla="*/ 269 h 363"/>
                    <a:gd name="T46" fmla="*/ 166 w 540"/>
                    <a:gd name="T47" fmla="*/ 252 h 363"/>
                    <a:gd name="T48" fmla="*/ 190 w 540"/>
                    <a:gd name="T49" fmla="*/ 240 h 363"/>
                    <a:gd name="T50" fmla="*/ 258 w 540"/>
                    <a:gd name="T51" fmla="*/ 216 h 363"/>
                    <a:gd name="T52" fmla="*/ 394 w 540"/>
                    <a:gd name="T53" fmla="*/ 174 h 363"/>
                    <a:gd name="T54" fmla="*/ 430 w 540"/>
                    <a:gd name="T55" fmla="*/ 160 h 363"/>
                    <a:gd name="T56" fmla="*/ 452 w 540"/>
                    <a:gd name="T57" fmla="*/ 146 h 363"/>
                    <a:gd name="T58" fmla="*/ 510 w 540"/>
                    <a:gd name="T59" fmla="*/ 106 h 363"/>
                    <a:gd name="T60" fmla="*/ 526 w 540"/>
                    <a:gd name="T61" fmla="*/ 88 h 363"/>
                    <a:gd name="T62" fmla="*/ 538 w 540"/>
                    <a:gd name="T63" fmla="*/ 58 h 363"/>
                    <a:gd name="T64" fmla="*/ 540 w 540"/>
                    <a:gd name="T65" fmla="*/ 50 h 363"/>
                    <a:gd name="T66" fmla="*/ 534 w 540"/>
                    <a:gd name="T67" fmla="*/ 48 h 363"/>
                    <a:gd name="T68" fmla="*/ 530 w 540"/>
                    <a:gd name="T69" fmla="*/ 50 h 363"/>
                    <a:gd name="T70" fmla="*/ 524 w 540"/>
                    <a:gd name="T71" fmla="*/ 62 h 363"/>
                    <a:gd name="T72" fmla="*/ 514 w 540"/>
                    <a:gd name="T73" fmla="*/ 68 h 363"/>
                    <a:gd name="T74" fmla="*/ 494 w 540"/>
                    <a:gd name="T75" fmla="*/ 64 h 363"/>
                    <a:gd name="T76" fmla="*/ 480 w 540"/>
                    <a:gd name="T77" fmla="*/ 56 h 363"/>
                    <a:gd name="T78" fmla="*/ 434 w 540"/>
                    <a:gd name="T79" fmla="*/ 26 h 363"/>
                    <a:gd name="T80" fmla="*/ 406 w 540"/>
                    <a:gd name="T81" fmla="*/ 6 h 363"/>
                    <a:gd name="T82" fmla="*/ 382 w 540"/>
                    <a:gd name="T83" fmla="*/ 0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40" h="363"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348" y="0"/>
                      </a:lnTo>
                      <a:lnTo>
                        <a:pt x="322" y="2"/>
                      </a:lnTo>
                      <a:lnTo>
                        <a:pt x="296" y="4"/>
                      </a:lnTo>
                      <a:lnTo>
                        <a:pt x="266" y="8"/>
                      </a:lnTo>
                      <a:lnTo>
                        <a:pt x="240" y="14"/>
                      </a:lnTo>
                      <a:lnTo>
                        <a:pt x="228" y="20"/>
                      </a:lnTo>
                      <a:lnTo>
                        <a:pt x="216" y="26"/>
                      </a:lnTo>
                      <a:lnTo>
                        <a:pt x="206" y="32"/>
                      </a:lnTo>
                      <a:lnTo>
                        <a:pt x="198" y="40"/>
                      </a:lnTo>
                      <a:lnTo>
                        <a:pt x="198" y="40"/>
                      </a:lnTo>
                      <a:lnTo>
                        <a:pt x="172" y="70"/>
                      </a:lnTo>
                      <a:lnTo>
                        <a:pt x="154" y="96"/>
                      </a:lnTo>
                      <a:lnTo>
                        <a:pt x="118" y="152"/>
                      </a:lnTo>
                      <a:lnTo>
                        <a:pt x="118" y="152"/>
                      </a:lnTo>
                      <a:lnTo>
                        <a:pt x="96" y="184"/>
                      </a:lnTo>
                      <a:lnTo>
                        <a:pt x="76" y="210"/>
                      </a:lnTo>
                      <a:lnTo>
                        <a:pt x="58" y="238"/>
                      </a:lnTo>
                      <a:lnTo>
                        <a:pt x="52" y="250"/>
                      </a:lnTo>
                      <a:lnTo>
                        <a:pt x="46" y="265"/>
                      </a:lnTo>
                      <a:lnTo>
                        <a:pt x="46" y="265"/>
                      </a:lnTo>
                      <a:lnTo>
                        <a:pt x="24" y="319"/>
                      </a:lnTo>
                      <a:lnTo>
                        <a:pt x="14" y="345"/>
                      </a:lnTo>
                      <a:lnTo>
                        <a:pt x="14" y="345"/>
                      </a:lnTo>
                      <a:lnTo>
                        <a:pt x="8" y="347"/>
                      </a:lnTo>
                      <a:lnTo>
                        <a:pt x="2" y="353"/>
                      </a:lnTo>
                      <a:lnTo>
                        <a:pt x="0" y="355"/>
                      </a:lnTo>
                      <a:lnTo>
                        <a:pt x="4" y="357"/>
                      </a:lnTo>
                      <a:lnTo>
                        <a:pt x="14" y="359"/>
                      </a:lnTo>
                      <a:lnTo>
                        <a:pt x="30" y="361"/>
                      </a:lnTo>
                      <a:lnTo>
                        <a:pt x="30" y="361"/>
                      </a:lnTo>
                      <a:lnTo>
                        <a:pt x="66" y="363"/>
                      </a:lnTo>
                      <a:lnTo>
                        <a:pt x="90" y="361"/>
                      </a:lnTo>
                      <a:lnTo>
                        <a:pt x="106" y="359"/>
                      </a:lnTo>
                      <a:lnTo>
                        <a:pt x="112" y="357"/>
                      </a:lnTo>
                      <a:lnTo>
                        <a:pt x="118" y="353"/>
                      </a:lnTo>
                      <a:lnTo>
                        <a:pt x="118" y="353"/>
                      </a:lnTo>
                      <a:lnTo>
                        <a:pt x="120" y="351"/>
                      </a:lnTo>
                      <a:lnTo>
                        <a:pt x="122" y="347"/>
                      </a:lnTo>
                      <a:lnTo>
                        <a:pt x="124" y="335"/>
                      </a:lnTo>
                      <a:lnTo>
                        <a:pt x="126" y="321"/>
                      </a:lnTo>
                      <a:lnTo>
                        <a:pt x="130" y="305"/>
                      </a:lnTo>
                      <a:lnTo>
                        <a:pt x="136" y="287"/>
                      </a:lnTo>
                      <a:lnTo>
                        <a:pt x="142" y="277"/>
                      </a:lnTo>
                      <a:lnTo>
                        <a:pt x="148" y="269"/>
                      </a:lnTo>
                      <a:lnTo>
                        <a:pt x="156" y="260"/>
                      </a:lnTo>
                      <a:lnTo>
                        <a:pt x="166" y="252"/>
                      </a:lnTo>
                      <a:lnTo>
                        <a:pt x="176" y="246"/>
                      </a:lnTo>
                      <a:lnTo>
                        <a:pt x="190" y="240"/>
                      </a:lnTo>
                      <a:lnTo>
                        <a:pt x="190" y="240"/>
                      </a:lnTo>
                      <a:lnTo>
                        <a:pt x="258" y="216"/>
                      </a:lnTo>
                      <a:lnTo>
                        <a:pt x="332" y="194"/>
                      </a:lnTo>
                      <a:lnTo>
                        <a:pt x="394" y="174"/>
                      </a:lnTo>
                      <a:lnTo>
                        <a:pt x="416" y="166"/>
                      </a:lnTo>
                      <a:lnTo>
                        <a:pt x="430" y="160"/>
                      </a:lnTo>
                      <a:lnTo>
                        <a:pt x="430" y="160"/>
                      </a:lnTo>
                      <a:lnTo>
                        <a:pt x="452" y="146"/>
                      </a:lnTo>
                      <a:lnTo>
                        <a:pt x="484" y="126"/>
                      </a:lnTo>
                      <a:lnTo>
                        <a:pt x="510" y="106"/>
                      </a:lnTo>
                      <a:lnTo>
                        <a:pt x="520" y="96"/>
                      </a:lnTo>
                      <a:lnTo>
                        <a:pt x="526" y="88"/>
                      </a:lnTo>
                      <a:lnTo>
                        <a:pt x="526" y="88"/>
                      </a:lnTo>
                      <a:lnTo>
                        <a:pt x="538" y="58"/>
                      </a:lnTo>
                      <a:lnTo>
                        <a:pt x="540" y="54"/>
                      </a:lnTo>
                      <a:lnTo>
                        <a:pt x="540" y="50"/>
                      </a:lnTo>
                      <a:lnTo>
                        <a:pt x="538" y="48"/>
                      </a:lnTo>
                      <a:lnTo>
                        <a:pt x="534" y="48"/>
                      </a:lnTo>
                      <a:lnTo>
                        <a:pt x="534" y="48"/>
                      </a:lnTo>
                      <a:lnTo>
                        <a:pt x="530" y="50"/>
                      </a:lnTo>
                      <a:lnTo>
                        <a:pt x="528" y="54"/>
                      </a:lnTo>
                      <a:lnTo>
                        <a:pt x="524" y="62"/>
                      </a:lnTo>
                      <a:lnTo>
                        <a:pt x="520" y="66"/>
                      </a:lnTo>
                      <a:lnTo>
                        <a:pt x="514" y="68"/>
                      </a:lnTo>
                      <a:lnTo>
                        <a:pt x="506" y="68"/>
                      </a:lnTo>
                      <a:lnTo>
                        <a:pt x="494" y="64"/>
                      </a:lnTo>
                      <a:lnTo>
                        <a:pt x="494" y="64"/>
                      </a:lnTo>
                      <a:lnTo>
                        <a:pt x="480" y="56"/>
                      </a:lnTo>
                      <a:lnTo>
                        <a:pt x="464" y="46"/>
                      </a:lnTo>
                      <a:lnTo>
                        <a:pt x="434" y="26"/>
                      </a:lnTo>
                      <a:lnTo>
                        <a:pt x="420" y="14"/>
                      </a:lnTo>
                      <a:lnTo>
                        <a:pt x="406" y="6"/>
                      </a:lnTo>
                      <a:lnTo>
                        <a:pt x="392" y="2"/>
                      </a:lnTo>
                      <a:lnTo>
                        <a:pt x="382" y="0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91">
                  <a:extLst>
                    <a:ext uri="{FF2B5EF4-FFF2-40B4-BE49-F238E27FC236}">
                      <a16:creationId xmlns:a16="http://schemas.microsoft.com/office/drawing/2014/main" id="{48931D2C-2109-4FAA-A261-0B307C84F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2" y="2740"/>
                  <a:ext cx="501" cy="272"/>
                </a:xfrm>
                <a:custGeom>
                  <a:avLst/>
                  <a:gdLst>
                    <a:gd name="T0" fmla="*/ 386 w 501"/>
                    <a:gd name="T1" fmla="*/ 0 h 272"/>
                    <a:gd name="T2" fmla="*/ 314 w 501"/>
                    <a:gd name="T3" fmla="*/ 72 h 272"/>
                    <a:gd name="T4" fmla="*/ 304 w 501"/>
                    <a:gd name="T5" fmla="*/ 82 h 272"/>
                    <a:gd name="T6" fmla="*/ 282 w 501"/>
                    <a:gd name="T7" fmla="*/ 110 h 272"/>
                    <a:gd name="T8" fmla="*/ 256 w 501"/>
                    <a:gd name="T9" fmla="*/ 130 h 272"/>
                    <a:gd name="T10" fmla="*/ 210 w 501"/>
                    <a:gd name="T11" fmla="*/ 152 h 272"/>
                    <a:gd name="T12" fmla="*/ 180 w 501"/>
                    <a:gd name="T13" fmla="*/ 162 h 272"/>
                    <a:gd name="T14" fmla="*/ 96 w 501"/>
                    <a:gd name="T15" fmla="*/ 184 h 272"/>
                    <a:gd name="T16" fmla="*/ 42 w 501"/>
                    <a:gd name="T17" fmla="*/ 192 h 272"/>
                    <a:gd name="T18" fmla="*/ 10 w 501"/>
                    <a:gd name="T19" fmla="*/ 200 h 272"/>
                    <a:gd name="T20" fmla="*/ 0 w 501"/>
                    <a:gd name="T21" fmla="*/ 210 h 272"/>
                    <a:gd name="T22" fmla="*/ 0 w 501"/>
                    <a:gd name="T23" fmla="*/ 218 h 272"/>
                    <a:gd name="T24" fmla="*/ 18 w 501"/>
                    <a:gd name="T25" fmla="*/ 224 h 272"/>
                    <a:gd name="T26" fmla="*/ 32 w 501"/>
                    <a:gd name="T27" fmla="*/ 228 h 272"/>
                    <a:gd name="T28" fmla="*/ 80 w 501"/>
                    <a:gd name="T29" fmla="*/ 250 h 272"/>
                    <a:gd name="T30" fmla="*/ 124 w 501"/>
                    <a:gd name="T31" fmla="*/ 264 h 272"/>
                    <a:gd name="T32" fmla="*/ 186 w 501"/>
                    <a:gd name="T33" fmla="*/ 272 h 272"/>
                    <a:gd name="T34" fmla="*/ 226 w 501"/>
                    <a:gd name="T35" fmla="*/ 270 h 272"/>
                    <a:gd name="T36" fmla="*/ 310 w 501"/>
                    <a:gd name="T37" fmla="*/ 256 h 272"/>
                    <a:gd name="T38" fmla="*/ 386 w 501"/>
                    <a:gd name="T39" fmla="*/ 232 h 272"/>
                    <a:gd name="T40" fmla="*/ 438 w 501"/>
                    <a:gd name="T41" fmla="*/ 210 h 272"/>
                    <a:gd name="T42" fmla="*/ 451 w 501"/>
                    <a:gd name="T43" fmla="*/ 200 h 272"/>
                    <a:gd name="T44" fmla="*/ 463 w 501"/>
                    <a:gd name="T45" fmla="*/ 182 h 272"/>
                    <a:gd name="T46" fmla="*/ 487 w 501"/>
                    <a:gd name="T47" fmla="*/ 154 h 272"/>
                    <a:gd name="T48" fmla="*/ 497 w 501"/>
                    <a:gd name="T49" fmla="*/ 132 h 272"/>
                    <a:gd name="T50" fmla="*/ 499 w 501"/>
                    <a:gd name="T51" fmla="*/ 120 h 272"/>
                    <a:gd name="T52" fmla="*/ 501 w 501"/>
                    <a:gd name="T53" fmla="*/ 78 h 272"/>
                    <a:gd name="T54" fmla="*/ 495 w 501"/>
                    <a:gd name="T55" fmla="*/ 60 h 272"/>
                    <a:gd name="T56" fmla="*/ 483 w 501"/>
                    <a:gd name="T57" fmla="*/ 40 h 272"/>
                    <a:gd name="T58" fmla="*/ 475 w 501"/>
                    <a:gd name="T59" fmla="*/ 30 h 272"/>
                    <a:gd name="T60" fmla="*/ 442 w 501"/>
                    <a:gd name="T61" fmla="*/ 10 h 272"/>
                    <a:gd name="T62" fmla="*/ 418 w 501"/>
                    <a:gd name="T6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01" h="272">
                      <a:moveTo>
                        <a:pt x="386" y="0"/>
                      </a:moveTo>
                      <a:lnTo>
                        <a:pt x="386" y="0"/>
                      </a:lnTo>
                      <a:lnTo>
                        <a:pt x="362" y="26"/>
                      </a:lnTo>
                      <a:lnTo>
                        <a:pt x="314" y="72"/>
                      </a:lnTo>
                      <a:lnTo>
                        <a:pt x="314" y="72"/>
                      </a:lnTo>
                      <a:lnTo>
                        <a:pt x="304" y="82"/>
                      </a:lnTo>
                      <a:lnTo>
                        <a:pt x="296" y="92"/>
                      </a:lnTo>
                      <a:lnTo>
                        <a:pt x="282" y="110"/>
                      </a:lnTo>
                      <a:lnTo>
                        <a:pt x="272" y="120"/>
                      </a:lnTo>
                      <a:lnTo>
                        <a:pt x="256" y="130"/>
                      </a:lnTo>
                      <a:lnTo>
                        <a:pt x="236" y="142"/>
                      </a:lnTo>
                      <a:lnTo>
                        <a:pt x="210" y="152"/>
                      </a:lnTo>
                      <a:lnTo>
                        <a:pt x="210" y="152"/>
                      </a:lnTo>
                      <a:lnTo>
                        <a:pt x="180" y="162"/>
                      </a:lnTo>
                      <a:lnTo>
                        <a:pt x="148" y="170"/>
                      </a:lnTo>
                      <a:lnTo>
                        <a:pt x="96" y="184"/>
                      </a:lnTo>
                      <a:lnTo>
                        <a:pt x="56" y="190"/>
                      </a:lnTo>
                      <a:lnTo>
                        <a:pt x="42" y="192"/>
                      </a:lnTo>
                      <a:lnTo>
                        <a:pt x="10" y="200"/>
                      </a:lnTo>
                      <a:lnTo>
                        <a:pt x="10" y="200"/>
                      </a:lnTo>
                      <a:lnTo>
                        <a:pt x="6" y="202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8"/>
                      </a:lnTo>
                      <a:lnTo>
                        <a:pt x="6" y="222"/>
                      </a:lnTo>
                      <a:lnTo>
                        <a:pt x="18" y="224"/>
                      </a:lnTo>
                      <a:lnTo>
                        <a:pt x="18" y="224"/>
                      </a:lnTo>
                      <a:lnTo>
                        <a:pt x="32" y="228"/>
                      </a:lnTo>
                      <a:lnTo>
                        <a:pt x="46" y="234"/>
                      </a:lnTo>
                      <a:lnTo>
                        <a:pt x="80" y="250"/>
                      </a:lnTo>
                      <a:lnTo>
                        <a:pt x="100" y="258"/>
                      </a:lnTo>
                      <a:lnTo>
                        <a:pt x="124" y="264"/>
                      </a:lnTo>
                      <a:lnTo>
                        <a:pt x="152" y="270"/>
                      </a:lnTo>
                      <a:lnTo>
                        <a:pt x="186" y="272"/>
                      </a:lnTo>
                      <a:lnTo>
                        <a:pt x="186" y="272"/>
                      </a:lnTo>
                      <a:lnTo>
                        <a:pt x="226" y="270"/>
                      </a:lnTo>
                      <a:lnTo>
                        <a:pt x="266" y="264"/>
                      </a:lnTo>
                      <a:lnTo>
                        <a:pt x="310" y="256"/>
                      </a:lnTo>
                      <a:lnTo>
                        <a:pt x="350" y="244"/>
                      </a:lnTo>
                      <a:lnTo>
                        <a:pt x="386" y="232"/>
                      </a:lnTo>
                      <a:lnTo>
                        <a:pt x="416" y="220"/>
                      </a:lnTo>
                      <a:lnTo>
                        <a:pt x="438" y="210"/>
                      </a:lnTo>
                      <a:lnTo>
                        <a:pt x="447" y="204"/>
                      </a:lnTo>
                      <a:lnTo>
                        <a:pt x="451" y="200"/>
                      </a:lnTo>
                      <a:lnTo>
                        <a:pt x="451" y="200"/>
                      </a:lnTo>
                      <a:lnTo>
                        <a:pt x="463" y="182"/>
                      </a:lnTo>
                      <a:lnTo>
                        <a:pt x="479" y="164"/>
                      </a:lnTo>
                      <a:lnTo>
                        <a:pt x="487" y="154"/>
                      </a:lnTo>
                      <a:lnTo>
                        <a:pt x="493" y="142"/>
                      </a:lnTo>
                      <a:lnTo>
                        <a:pt x="497" y="132"/>
                      </a:lnTo>
                      <a:lnTo>
                        <a:pt x="499" y="120"/>
                      </a:lnTo>
                      <a:lnTo>
                        <a:pt x="499" y="120"/>
                      </a:lnTo>
                      <a:lnTo>
                        <a:pt x="501" y="98"/>
                      </a:lnTo>
                      <a:lnTo>
                        <a:pt x="501" y="78"/>
                      </a:lnTo>
                      <a:lnTo>
                        <a:pt x="499" y="68"/>
                      </a:lnTo>
                      <a:lnTo>
                        <a:pt x="495" y="60"/>
                      </a:lnTo>
                      <a:lnTo>
                        <a:pt x="489" y="50"/>
                      </a:lnTo>
                      <a:lnTo>
                        <a:pt x="483" y="40"/>
                      </a:lnTo>
                      <a:lnTo>
                        <a:pt x="483" y="40"/>
                      </a:lnTo>
                      <a:lnTo>
                        <a:pt x="475" y="30"/>
                      </a:lnTo>
                      <a:lnTo>
                        <a:pt x="463" y="22"/>
                      </a:lnTo>
                      <a:lnTo>
                        <a:pt x="442" y="10"/>
                      </a:lnTo>
                      <a:lnTo>
                        <a:pt x="424" y="2"/>
                      </a:lnTo>
                      <a:lnTo>
                        <a:pt x="418" y="0"/>
                      </a:lnTo>
                      <a:lnTo>
                        <a:pt x="386" y="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92">
                  <a:extLst>
                    <a:ext uri="{FF2B5EF4-FFF2-40B4-BE49-F238E27FC236}">
                      <a16:creationId xmlns:a16="http://schemas.microsoft.com/office/drawing/2014/main" id="{555DF1CD-FF7D-49E6-96CF-C4BECF56BB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3" y="2112"/>
                  <a:ext cx="176" cy="204"/>
                </a:xfrm>
                <a:custGeom>
                  <a:avLst/>
                  <a:gdLst>
                    <a:gd name="T0" fmla="*/ 24 w 176"/>
                    <a:gd name="T1" fmla="*/ 146 h 204"/>
                    <a:gd name="T2" fmla="*/ 24 w 176"/>
                    <a:gd name="T3" fmla="*/ 146 h 204"/>
                    <a:gd name="T4" fmla="*/ 14 w 176"/>
                    <a:gd name="T5" fmla="*/ 126 h 204"/>
                    <a:gd name="T6" fmla="*/ 6 w 176"/>
                    <a:gd name="T7" fmla="*/ 106 h 204"/>
                    <a:gd name="T8" fmla="*/ 2 w 176"/>
                    <a:gd name="T9" fmla="*/ 86 h 204"/>
                    <a:gd name="T10" fmla="*/ 0 w 176"/>
                    <a:gd name="T11" fmla="*/ 66 h 204"/>
                    <a:gd name="T12" fmla="*/ 2 w 176"/>
                    <a:gd name="T13" fmla="*/ 48 h 204"/>
                    <a:gd name="T14" fmla="*/ 8 w 176"/>
                    <a:gd name="T15" fmla="*/ 32 h 204"/>
                    <a:gd name="T16" fmla="*/ 16 w 176"/>
                    <a:gd name="T17" fmla="*/ 20 h 204"/>
                    <a:gd name="T18" fmla="*/ 28 w 176"/>
                    <a:gd name="T19" fmla="*/ 8 h 204"/>
                    <a:gd name="T20" fmla="*/ 28 w 176"/>
                    <a:gd name="T21" fmla="*/ 8 h 204"/>
                    <a:gd name="T22" fmla="*/ 42 w 176"/>
                    <a:gd name="T23" fmla="*/ 2 h 204"/>
                    <a:gd name="T24" fmla="*/ 58 w 176"/>
                    <a:gd name="T25" fmla="*/ 0 h 204"/>
                    <a:gd name="T26" fmla="*/ 74 w 176"/>
                    <a:gd name="T27" fmla="*/ 0 h 204"/>
                    <a:gd name="T28" fmla="*/ 90 w 176"/>
                    <a:gd name="T29" fmla="*/ 6 h 204"/>
                    <a:gd name="T30" fmla="*/ 108 w 176"/>
                    <a:gd name="T31" fmla="*/ 14 h 204"/>
                    <a:gd name="T32" fmla="*/ 124 w 176"/>
                    <a:gd name="T33" fmla="*/ 28 h 204"/>
                    <a:gd name="T34" fmla="*/ 140 w 176"/>
                    <a:gd name="T35" fmla="*/ 42 h 204"/>
                    <a:gd name="T36" fmla="*/ 152 w 176"/>
                    <a:gd name="T37" fmla="*/ 62 h 204"/>
                    <a:gd name="T38" fmla="*/ 152 w 176"/>
                    <a:gd name="T39" fmla="*/ 62 h 204"/>
                    <a:gd name="T40" fmla="*/ 164 w 176"/>
                    <a:gd name="T41" fmla="*/ 82 h 204"/>
                    <a:gd name="T42" fmla="*/ 170 w 176"/>
                    <a:gd name="T43" fmla="*/ 102 h 204"/>
                    <a:gd name="T44" fmla="*/ 174 w 176"/>
                    <a:gd name="T45" fmla="*/ 122 h 204"/>
                    <a:gd name="T46" fmla="*/ 176 w 176"/>
                    <a:gd name="T47" fmla="*/ 140 h 204"/>
                    <a:gd name="T48" fmla="*/ 174 w 176"/>
                    <a:gd name="T49" fmla="*/ 158 h 204"/>
                    <a:gd name="T50" fmla="*/ 168 w 176"/>
                    <a:gd name="T51" fmla="*/ 174 h 204"/>
                    <a:gd name="T52" fmla="*/ 158 w 176"/>
                    <a:gd name="T53" fmla="*/ 186 h 204"/>
                    <a:gd name="T54" fmla="*/ 148 w 176"/>
                    <a:gd name="T55" fmla="*/ 196 h 204"/>
                    <a:gd name="T56" fmla="*/ 148 w 176"/>
                    <a:gd name="T57" fmla="*/ 196 h 204"/>
                    <a:gd name="T58" fmla="*/ 134 w 176"/>
                    <a:gd name="T59" fmla="*/ 202 h 204"/>
                    <a:gd name="T60" fmla="*/ 118 w 176"/>
                    <a:gd name="T61" fmla="*/ 204 h 204"/>
                    <a:gd name="T62" fmla="*/ 102 w 176"/>
                    <a:gd name="T63" fmla="*/ 204 h 204"/>
                    <a:gd name="T64" fmla="*/ 86 w 176"/>
                    <a:gd name="T65" fmla="*/ 198 h 204"/>
                    <a:gd name="T66" fmla="*/ 68 w 176"/>
                    <a:gd name="T67" fmla="*/ 190 h 204"/>
                    <a:gd name="T68" fmla="*/ 52 w 176"/>
                    <a:gd name="T69" fmla="*/ 178 h 204"/>
                    <a:gd name="T70" fmla="*/ 38 w 176"/>
                    <a:gd name="T71" fmla="*/ 162 h 204"/>
                    <a:gd name="T72" fmla="*/ 24 w 176"/>
                    <a:gd name="T73" fmla="*/ 146 h 204"/>
                    <a:gd name="T74" fmla="*/ 24 w 176"/>
                    <a:gd name="T75" fmla="*/ 146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204">
                      <a:moveTo>
                        <a:pt x="24" y="146"/>
                      </a:moveTo>
                      <a:lnTo>
                        <a:pt x="24" y="146"/>
                      </a:lnTo>
                      <a:lnTo>
                        <a:pt x="14" y="126"/>
                      </a:lnTo>
                      <a:lnTo>
                        <a:pt x="6" y="106"/>
                      </a:lnTo>
                      <a:lnTo>
                        <a:pt x="2" y="86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8" y="32"/>
                      </a:lnTo>
                      <a:lnTo>
                        <a:pt x="16" y="20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42" y="2"/>
                      </a:lnTo>
                      <a:lnTo>
                        <a:pt x="58" y="0"/>
                      </a:lnTo>
                      <a:lnTo>
                        <a:pt x="74" y="0"/>
                      </a:lnTo>
                      <a:lnTo>
                        <a:pt x="90" y="6"/>
                      </a:lnTo>
                      <a:lnTo>
                        <a:pt x="108" y="14"/>
                      </a:lnTo>
                      <a:lnTo>
                        <a:pt x="124" y="28"/>
                      </a:lnTo>
                      <a:lnTo>
                        <a:pt x="140" y="42"/>
                      </a:lnTo>
                      <a:lnTo>
                        <a:pt x="152" y="62"/>
                      </a:lnTo>
                      <a:lnTo>
                        <a:pt x="152" y="62"/>
                      </a:lnTo>
                      <a:lnTo>
                        <a:pt x="164" y="82"/>
                      </a:lnTo>
                      <a:lnTo>
                        <a:pt x="170" y="102"/>
                      </a:lnTo>
                      <a:lnTo>
                        <a:pt x="174" y="122"/>
                      </a:lnTo>
                      <a:lnTo>
                        <a:pt x="176" y="140"/>
                      </a:lnTo>
                      <a:lnTo>
                        <a:pt x="174" y="158"/>
                      </a:lnTo>
                      <a:lnTo>
                        <a:pt x="168" y="174"/>
                      </a:lnTo>
                      <a:lnTo>
                        <a:pt x="158" y="186"/>
                      </a:lnTo>
                      <a:lnTo>
                        <a:pt x="148" y="196"/>
                      </a:lnTo>
                      <a:lnTo>
                        <a:pt x="148" y="196"/>
                      </a:lnTo>
                      <a:lnTo>
                        <a:pt x="134" y="202"/>
                      </a:lnTo>
                      <a:lnTo>
                        <a:pt x="118" y="204"/>
                      </a:lnTo>
                      <a:lnTo>
                        <a:pt x="102" y="204"/>
                      </a:lnTo>
                      <a:lnTo>
                        <a:pt x="86" y="198"/>
                      </a:lnTo>
                      <a:lnTo>
                        <a:pt x="68" y="190"/>
                      </a:lnTo>
                      <a:lnTo>
                        <a:pt x="52" y="178"/>
                      </a:lnTo>
                      <a:lnTo>
                        <a:pt x="38" y="162"/>
                      </a:lnTo>
                      <a:lnTo>
                        <a:pt x="24" y="146"/>
                      </a:lnTo>
                      <a:lnTo>
                        <a:pt x="24" y="146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93">
                  <a:extLst>
                    <a:ext uri="{FF2B5EF4-FFF2-40B4-BE49-F238E27FC236}">
                      <a16:creationId xmlns:a16="http://schemas.microsoft.com/office/drawing/2014/main" id="{46B0ADBA-4CF3-48CE-95A7-C170436782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5" y="1934"/>
                  <a:ext cx="134" cy="182"/>
                </a:xfrm>
                <a:custGeom>
                  <a:avLst/>
                  <a:gdLst>
                    <a:gd name="T0" fmla="*/ 94 w 134"/>
                    <a:gd name="T1" fmla="*/ 182 h 182"/>
                    <a:gd name="T2" fmla="*/ 38 w 134"/>
                    <a:gd name="T3" fmla="*/ 62 h 182"/>
                    <a:gd name="T4" fmla="*/ 38 w 134"/>
                    <a:gd name="T5" fmla="*/ 62 h 182"/>
                    <a:gd name="T6" fmla="*/ 28 w 134"/>
                    <a:gd name="T7" fmla="*/ 58 h 182"/>
                    <a:gd name="T8" fmla="*/ 18 w 134"/>
                    <a:gd name="T9" fmla="*/ 52 h 182"/>
                    <a:gd name="T10" fmla="*/ 8 w 134"/>
                    <a:gd name="T11" fmla="*/ 46 h 182"/>
                    <a:gd name="T12" fmla="*/ 2 w 134"/>
                    <a:gd name="T13" fmla="*/ 38 h 182"/>
                    <a:gd name="T14" fmla="*/ 0 w 134"/>
                    <a:gd name="T15" fmla="*/ 34 h 182"/>
                    <a:gd name="T16" fmla="*/ 0 w 134"/>
                    <a:gd name="T17" fmla="*/ 28 h 182"/>
                    <a:gd name="T18" fmla="*/ 2 w 134"/>
                    <a:gd name="T19" fmla="*/ 24 h 182"/>
                    <a:gd name="T20" fmla="*/ 6 w 134"/>
                    <a:gd name="T21" fmla="*/ 18 h 182"/>
                    <a:gd name="T22" fmla="*/ 12 w 134"/>
                    <a:gd name="T23" fmla="*/ 12 h 182"/>
                    <a:gd name="T24" fmla="*/ 22 w 134"/>
                    <a:gd name="T25" fmla="*/ 6 h 182"/>
                    <a:gd name="T26" fmla="*/ 22 w 134"/>
                    <a:gd name="T27" fmla="*/ 6 h 182"/>
                    <a:gd name="T28" fmla="*/ 32 w 134"/>
                    <a:gd name="T29" fmla="*/ 2 h 182"/>
                    <a:gd name="T30" fmla="*/ 40 w 134"/>
                    <a:gd name="T31" fmla="*/ 0 h 182"/>
                    <a:gd name="T32" fmla="*/ 48 w 134"/>
                    <a:gd name="T33" fmla="*/ 0 h 182"/>
                    <a:gd name="T34" fmla="*/ 52 w 134"/>
                    <a:gd name="T35" fmla="*/ 2 h 182"/>
                    <a:gd name="T36" fmla="*/ 58 w 134"/>
                    <a:gd name="T37" fmla="*/ 4 h 182"/>
                    <a:gd name="T38" fmla="*/ 60 w 134"/>
                    <a:gd name="T39" fmla="*/ 10 h 182"/>
                    <a:gd name="T40" fmla="*/ 64 w 134"/>
                    <a:gd name="T41" fmla="*/ 22 h 182"/>
                    <a:gd name="T42" fmla="*/ 64 w 134"/>
                    <a:gd name="T43" fmla="*/ 36 h 182"/>
                    <a:gd name="T44" fmla="*/ 64 w 134"/>
                    <a:gd name="T45" fmla="*/ 48 h 182"/>
                    <a:gd name="T46" fmla="*/ 62 w 134"/>
                    <a:gd name="T47" fmla="*/ 62 h 182"/>
                    <a:gd name="T48" fmla="*/ 134 w 134"/>
                    <a:gd name="T49" fmla="*/ 158 h 182"/>
                    <a:gd name="T50" fmla="*/ 94 w 134"/>
                    <a:gd name="T5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4" h="182">
                      <a:moveTo>
                        <a:pt x="94" y="182"/>
                      </a:moveTo>
                      <a:lnTo>
                        <a:pt x="38" y="62"/>
                      </a:lnTo>
                      <a:lnTo>
                        <a:pt x="38" y="62"/>
                      </a:lnTo>
                      <a:lnTo>
                        <a:pt x="28" y="58"/>
                      </a:lnTo>
                      <a:lnTo>
                        <a:pt x="18" y="52"/>
                      </a:lnTo>
                      <a:lnTo>
                        <a:pt x="8" y="46"/>
                      </a:lnTo>
                      <a:lnTo>
                        <a:pt x="2" y="38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22" y="6"/>
                      </a:lnTo>
                      <a:lnTo>
                        <a:pt x="22" y="6"/>
                      </a:lnTo>
                      <a:lnTo>
                        <a:pt x="32" y="2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2" y="2"/>
                      </a:lnTo>
                      <a:lnTo>
                        <a:pt x="58" y="4"/>
                      </a:lnTo>
                      <a:lnTo>
                        <a:pt x="60" y="10"/>
                      </a:lnTo>
                      <a:lnTo>
                        <a:pt x="64" y="22"/>
                      </a:lnTo>
                      <a:lnTo>
                        <a:pt x="64" y="36"/>
                      </a:lnTo>
                      <a:lnTo>
                        <a:pt x="64" y="48"/>
                      </a:lnTo>
                      <a:lnTo>
                        <a:pt x="62" y="62"/>
                      </a:lnTo>
                      <a:lnTo>
                        <a:pt x="134" y="158"/>
                      </a:lnTo>
                      <a:lnTo>
                        <a:pt x="94" y="18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94">
                  <a:extLst>
                    <a:ext uri="{FF2B5EF4-FFF2-40B4-BE49-F238E27FC236}">
                      <a16:creationId xmlns:a16="http://schemas.microsoft.com/office/drawing/2014/main" id="{98EAC984-BCEF-4F9F-8492-85B865E97D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3" y="2028"/>
                  <a:ext cx="224" cy="168"/>
                </a:xfrm>
                <a:custGeom>
                  <a:avLst/>
                  <a:gdLst>
                    <a:gd name="T0" fmla="*/ 76 w 224"/>
                    <a:gd name="T1" fmla="*/ 168 h 168"/>
                    <a:gd name="T2" fmla="*/ 32 w 224"/>
                    <a:gd name="T3" fmla="*/ 134 h 168"/>
                    <a:gd name="T4" fmla="*/ 6 w 224"/>
                    <a:gd name="T5" fmla="*/ 110 h 168"/>
                    <a:gd name="T6" fmla="*/ 0 w 224"/>
                    <a:gd name="T7" fmla="*/ 102 h 168"/>
                    <a:gd name="T8" fmla="*/ 4 w 224"/>
                    <a:gd name="T9" fmla="*/ 96 h 168"/>
                    <a:gd name="T10" fmla="*/ 22 w 224"/>
                    <a:gd name="T11" fmla="*/ 92 h 168"/>
                    <a:gd name="T12" fmla="*/ 68 w 224"/>
                    <a:gd name="T13" fmla="*/ 88 h 168"/>
                    <a:gd name="T14" fmla="*/ 70 w 224"/>
                    <a:gd name="T15" fmla="*/ 88 h 168"/>
                    <a:gd name="T16" fmla="*/ 70 w 224"/>
                    <a:gd name="T17" fmla="*/ 78 h 168"/>
                    <a:gd name="T18" fmla="*/ 66 w 224"/>
                    <a:gd name="T19" fmla="*/ 44 h 168"/>
                    <a:gd name="T20" fmla="*/ 70 w 224"/>
                    <a:gd name="T21" fmla="*/ 30 h 168"/>
                    <a:gd name="T22" fmla="*/ 78 w 224"/>
                    <a:gd name="T23" fmla="*/ 24 h 168"/>
                    <a:gd name="T24" fmla="*/ 84 w 224"/>
                    <a:gd name="T25" fmla="*/ 24 h 168"/>
                    <a:gd name="T26" fmla="*/ 108 w 224"/>
                    <a:gd name="T27" fmla="*/ 28 h 168"/>
                    <a:gd name="T28" fmla="*/ 126 w 224"/>
                    <a:gd name="T29" fmla="*/ 36 h 168"/>
                    <a:gd name="T30" fmla="*/ 140 w 224"/>
                    <a:gd name="T31" fmla="*/ 48 h 168"/>
                    <a:gd name="T32" fmla="*/ 140 w 224"/>
                    <a:gd name="T33" fmla="*/ 40 h 168"/>
                    <a:gd name="T34" fmla="*/ 148 w 224"/>
                    <a:gd name="T35" fmla="*/ 16 h 168"/>
                    <a:gd name="T36" fmla="*/ 156 w 224"/>
                    <a:gd name="T37" fmla="*/ 2 h 168"/>
                    <a:gd name="T38" fmla="*/ 164 w 224"/>
                    <a:gd name="T39" fmla="*/ 0 h 168"/>
                    <a:gd name="T40" fmla="*/ 180 w 224"/>
                    <a:gd name="T41" fmla="*/ 4 h 168"/>
                    <a:gd name="T42" fmla="*/ 196 w 224"/>
                    <a:gd name="T43" fmla="*/ 14 h 168"/>
                    <a:gd name="T44" fmla="*/ 210 w 224"/>
                    <a:gd name="T45" fmla="*/ 34 h 168"/>
                    <a:gd name="T46" fmla="*/ 212 w 224"/>
                    <a:gd name="T47" fmla="*/ 40 h 168"/>
                    <a:gd name="T48" fmla="*/ 216 w 224"/>
                    <a:gd name="T49" fmla="*/ 52 h 168"/>
                    <a:gd name="T50" fmla="*/ 224 w 224"/>
                    <a:gd name="T51" fmla="*/ 70 h 168"/>
                    <a:gd name="T52" fmla="*/ 220 w 224"/>
                    <a:gd name="T53" fmla="*/ 78 h 168"/>
                    <a:gd name="T54" fmla="*/ 212 w 224"/>
                    <a:gd name="T55" fmla="*/ 80 h 168"/>
                    <a:gd name="T56" fmla="*/ 198 w 224"/>
                    <a:gd name="T57" fmla="*/ 80 h 168"/>
                    <a:gd name="T58" fmla="*/ 188 w 224"/>
                    <a:gd name="T59" fmla="*/ 76 h 168"/>
                    <a:gd name="T60" fmla="*/ 172 w 224"/>
                    <a:gd name="T61" fmla="*/ 88 h 168"/>
                    <a:gd name="T62" fmla="*/ 166 w 224"/>
                    <a:gd name="T63" fmla="*/ 96 h 168"/>
                    <a:gd name="T64" fmla="*/ 156 w 224"/>
                    <a:gd name="T65" fmla="*/ 112 h 168"/>
                    <a:gd name="T66" fmla="*/ 146 w 224"/>
                    <a:gd name="T67" fmla="*/ 124 h 168"/>
                    <a:gd name="T68" fmla="*/ 140 w 224"/>
                    <a:gd name="T69" fmla="*/ 128 h 168"/>
                    <a:gd name="T70" fmla="*/ 100 w 224"/>
                    <a:gd name="T71" fmla="*/ 152 h 168"/>
                    <a:gd name="T72" fmla="*/ 76 w 224"/>
                    <a:gd name="T73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4" h="168">
                      <a:moveTo>
                        <a:pt x="76" y="168"/>
                      </a:moveTo>
                      <a:lnTo>
                        <a:pt x="76" y="168"/>
                      </a:lnTo>
                      <a:lnTo>
                        <a:pt x="62" y="158"/>
                      </a:lnTo>
                      <a:lnTo>
                        <a:pt x="32" y="134"/>
                      </a:lnTo>
                      <a:lnTo>
                        <a:pt x="18" y="122"/>
                      </a:lnTo>
                      <a:lnTo>
                        <a:pt x="6" y="110"/>
                      </a:lnTo>
                      <a:lnTo>
                        <a:pt x="2" y="106"/>
                      </a:lnTo>
                      <a:lnTo>
                        <a:pt x="0" y="102"/>
                      </a:lnTo>
                      <a:lnTo>
                        <a:pt x="2" y="98"/>
                      </a:lnTo>
                      <a:lnTo>
                        <a:pt x="4" y="96"/>
                      </a:lnTo>
                      <a:lnTo>
                        <a:pt x="4" y="96"/>
                      </a:lnTo>
                      <a:lnTo>
                        <a:pt x="22" y="92"/>
                      </a:lnTo>
                      <a:lnTo>
                        <a:pt x="40" y="88"/>
                      </a:lnTo>
                      <a:lnTo>
                        <a:pt x="68" y="88"/>
                      </a:lnTo>
                      <a:lnTo>
                        <a:pt x="68" y="88"/>
                      </a:lnTo>
                      <a:lnTo>
                        <a:pt x="70" y="88"/>
                      </a:lnTo>
                      <a:lnTo>
                        <a:pt x="70" y="86"/>
                      </a:lnTo>
                      <a:lnTo>
                        <a:pt x="70" y="78"/>
                      </a:lnTo>
                      <a:lnTo>
                        <a:pt x="66" y="56"/>
                      </a:lnTo>
                      <a:lnTo>
                        <a:pt x="66" y="44"/>
                      </a:lnTo>
                      <a:lnTo>
                        <a:pt x="68" y="34"/>
                      </a:lnTo>
                      <a:lnTo>
                        <a:pt x="70" y="30"/>
                      </a:lnTo>
                      <a:lnTo>
                        <a:pt x="74" y="26"/>
                      </a:lnTo>
                      <a:lnTo>
                        <a:pt x="78" y="24"/>
                      </a:lnTo>
                      <a:lnTo>
                        <a:pt x="84" y="24"/>
                      </a:lnTo>
                      <a:lnTo>
                        <a:pt x="84" y="24"/>
                      </a:lnTo>
                      <a:lnTo>
                        <a:pt x="98" y="26"/>
                      </a:lnTo>
                      <a:lnTo>
                        <a:pt x="108" y="28"/>
                      </a:lnTo>
                      <a:lnTo>
                        <a:pt x="118" y="32"/>
                      </a:lnTo>
                      <a:lnTo>
                        <a:pt x="126" y="36"/>
                      </a:lnTo>
                      <a:lnTo>
                        <a:pt x="136" y="44"/>
                      </a:lnTo>
                      <a:lnTo>
                        <a:pt x="140" y="48"/>
                      </a:lnTo>
                      <a:lnTo>
                        <a:pt x="140" y="48"/>
                      </a:lnTo>
                      <a:lnTo>
                        <a:pt x="140" y="40"/>
                      </a:lnTo>
                      <a:lnTo>
                        <a:pt x="144" y="24"/>
                      </a:lnTo>
                      <a:lnTo>
                        <a:pt x="148" y="16"/>
                      </a:lnTo>
                      <a:lnTo>
                        <a:pt x="152" y="8"/>
                      </a:lnTo>
                      <a:lnTo>
                        <a:pt x="156" y="2"/>
                      </a:lnTo>
                      <a:lnTo>
                        <a:pt x="164" y="0"/>
                      </a:lnTo>
                      <a:lnTo>
                        <a:pt x="164" y="0"/>
                      </a:lnTo>
                      <a:lnTo>
                        <a:pt x="172" y="2"/>
                      </a:lnTo>
                      <a:lnTo>
                        <a:pt x="180" y="4"/>
                      </a:lnTo>
                      <a:lnTo>
                        <a:pt x="188" y="8"/>
                      </a:lnTo>
                      <a:lnTo>
                        <a:pt x="196" y="14"/>
                      </a:lnTo>
                      <a:lnTo>
                        <a:pt x="206" y="26"/>
                      </a:lnTo>
                      <a:lnTo>
                        <a:pt x="210" y="34"/>
                      </a:lnTo>
                      <a:lnTo>
                        <a:pt x="212" y="40"/>
                      </a:lnTo>
                      <a:lnTo>
                        <a:pt x="212" y="40"/>
                      </a:lnTo>
                      <a:lnTo>
                        <a:pt x="214" y="46"/>
                      </a:lnTo>
                      <a:lnTo>
                        <a:pt x="216" y="52"/>
                      </a:lnTo>
                      <a:lnTo>
                        <a:pt x="222" y="66"/>
                      </a:lnTo>
                      <a:lnTo>
                        <a:pt x="224" y="70"/>
                      </a:lnTo>
                      <a:lnTo>
                        <a:pt x="224" y="74"/>
                      </a:lnTo>
                      <a:lnTo>
                        <a:pt x="220" y="78"/>
                      </a:lnTo>
                      <a:lnTo>
                        <a:pt x="212" y="80"/>
                      </a:lnTo>
                      <a:lnTo>
                        <a:pt x="212" y="80"/>
                      </a:lnTo>
                      <a:lnTo>
                        <a:pt x="204" y="80"/>
                      </a:lnTo>
                      <a:lnTo>
                        <a:pt x="198" y="80"/>
                      </a:lnTo>
                      <a:lnTo>
                        <a:pt x="190" y="76"/>
                      </a:lnTo>
                      <a:lnTo>
                        <a:pt x="188" y="76"/>
                      </a:lnTo>
                      <a:lnTo>
                        <a:pt x="184" y="78"/>
                      </a:lnTo>
                      <a:lnTo>
                        <a:pt x="172" y="88"/>
                      </a:lnTo>
                      <a:lnTo>
                        <a:pt x="172" y="88"/>
                      </a:lnTo>
                      <a:lnTo>
                        <a:pt x="166" y="96"/>
                      </a:lnTo>
                      <a:lnTo>
                        <a:pt x="160" y="102"/>
                      </a:lnTo>
                      <a:lnTo>
                        <a:pt x="156" y="112"/>
                      </a:lnTo>
                      <a:lnTo>
                        <a:pt x="152" y="120"/>
                      </a:lnTo>
                      <a:lnTo>
                        <a:pt x="146" y="124"/>
                      </a:lnTo>
                      <a:lnTo>
                        <a:pt x="140" y="128"/>
                      </a:lnTo>
                      <a:lnTo>
                        <a:pt x="140" y="128"/>
                      </a:lnTo>
                      <a:lnTo>
                        <a:pt x="120" y="138"/>
                      </a:lnTo>
                      <a:lnTo>
                        <a:pt x="100" y="152"/>
                      </a:lnTo>
                      <a:lnTo>
                        <a:pt x="76" y="168"/>
                      </a:lnTo>
                      <a:lnTo>
                        <a:pt x="76" y="168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95">
                  <a:extLst>
                    <a:ext uri="{FF2B5EF4-FFF2-40B4-BE49-F238E27FC236}">
                      <a16:creationId xmlns:a16="http://schemas.microsoft.com/office/drawing/2014/main" id="{344A6D17-AD77-4E3C-85EE-37A9E52B78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4" y="2448"/>
                  <a:ext cx="138" cy="198"/>
                </a:xfrm>
                <a:custGeom>
                  <a:avLst/>
                  <a:gdLst>
                    <a:gd name="T0" fmla="*/ 2 w 138"/>
                    <a:gd name="T1" fmla="*/ 90 h 198"/>
                    <a:gd name="T2" fmla="*/ 2 w 138"/>
                    <a:gd name="T3" fmla="*/ 90 h 198"/>
                    <a:gd name="T4" fmla="*/ 6 w 138"/>
                    <a:gd name="T5" fmla="*/ 70 h 198"/>
                    <a:gd name="T6" fmla="*/ 14 w 138"/>
                    <a:gd name="T7" fmla="*/ 52 h 198"/>
                    <a:gd name="T8" fmla="*/ 24 w 138"/>
                    <a:gd name="T9" fmla="*/ 36 h 198"/>
                    <a:gd name="T10" fmla="*/ 34 w 138"/>
                    <a:gd name="T11" fmla="*/ 22 h 198"/>
                    <a:gd name="T12" fmla="*/ 46 w 138"/>
                    <a:gd name="T13" fmla="*/ 12 h 198"/>
                    <a:gd name="T14" fmla="*/ 60 w 138"/>
                    <a:gd name="T15" fmla="*/ 4 h 198"/>
                    <a:gd name="T16" fmla="*/ 74 w 138"/>
                    <a:gd name="T17" fmla="*/ 0 h 198"/>
                    <a:gd name="T18" fmla="*/ 86 w 138"/>
                    <a:gd name="T19" fmla="*/ 0 h 198"/>
                    <a:gd name="T20" fmla="*/ 86 w 138"/>
                    <a:gd name="T21" fmla="*/ 0 h 198"/>
                    <a:gd name="T22" fmla="*/ 100 w 138"/>
                    <a:gd name="T23" fmla="*/ 4 h 198"/>
                    <a:gd name="T24" fmla="*/ 112 w 138"/>
                    <a:gd name="T25" fmla="*/ 10 h 198"/>
                    <a:gd name="T26" fmla="*/ 122 w 138"/>
                    <a:gd name="T27" fmla="*/ 22 h 198"/>
                    <a:gd name="T28" fmla="*/ 130 w 138"/>
                    <a:gd name="T29" fmla="*/ 36 h 198"/>
                    <a:gd name="T30" fmla="*/ 134 w 138"/>
                    <a:gd name="T31" fmla="*/ 52 h 198"/>
                    <a:gd name="T32" fmla="*/ 138 w 138"/>
                    <a:gd name="T33" fmla="*/ 70 h 198"/>
                    <a:gd name="T34" fmla="*/ 138 w 138"/>
                    <a:gd name="T35" fmla="*/ 90 h 198"/>
                    <a:gd name="T36" fmla="*/ 134 w 138"/>
                    <a:gd name="T37" fmla="*/ 110 h 198"/>
                    <a:gd name="T38" fmla="*/ 134 w 138"/>
                    <a:gd name="T39" fmla="*/ 110 h 198"/>
                    <a:gd name="T40" fmla="*/ 130 w 138"/>
                    <a:gd name="T41" fmla="*/ 130 h 198"/>
                    <a:gd name="T42" fmla="*/ 122 w 138"/>
                    <a:gd name="T43" fmla="*/ 148 h 198"/>
                    <a:gd name="T44" fmla="*/ 112 w 138"/>
                    <a:gd name="T45" fmla="*/ 164 h 198"/>
                    <a:gd name="T46" fmla="*/ 100 w 138"/>
                    <a:gd name="T47" fmla="*/ 176 h 198"/>
                    <a:gd name="T48" fmla="*/ 88 w 138"/>
                    <a:gd name="T49" fmla="*/ 186 h 198"/>
                    <a:gd name="T50" fmla="*/ 76 w 138"/>
                    <a:gd name="T51" fmla="*/ 194 h 198"/>
                    <a:gd name="T52" fmla="*/ 62 w 138"/>
                    <a:gd name="T53" fmla="*/ 198 h 198"/>
                    <a:gd name="T54" fmla="*/ 48 w 138"/>
                    <a:gd name="T55" fmla="*/ 196 h 198"/>
                    <a:gd name="T56" fmla="*/ 48 w 138"/>
                    <a:gd name="T57" fmla="*/ 196 h 198"/>
                    <a:gd name="T58" fmla="*/ 36 w 138"/>
                    <a:gd name="T59" fmla="*/ 192 h 198"/>
                    <a:gd name="T60" fmla="*/ 24 w 138"/>
                    <a:gd name="T61" fmla="*/ 184 h 198"/>
                    <a:gd name="T62" fmla="*/ 16 w 138"/>
                    <a:gd name="T63" fmla="*/ 174 h 198"/>
                    <a:gd name="T64" fmla="*/ 8 w 138"/>
                    <a:gd name="T65" fmla="*/ 160 h 198"/>
                    <a:gd name="T66" fmla="*/ 2 w 138"/>
                    <a:gd name="T67" fmla="*/ 146 h 198"/>
                    <a:gd name="T68" fmla="*/ 0 w 138"/>
                    <a:gd name="T69" fmla="*/ 128 h 198"/>
                    <a:gd name="T70" fmla="*/ 0 w 138"/>
                    <a:gd name="T71" fmla="*/ 108 h 198"/>
                    <a:gd name="T72" fmla="*/ 2 w 138"/>
                    <a:gd name="T73" fmla="*/ 90 h 198"/>
                    <a:gd name="T74" fmla="*/ 2 w 138"/>
                    <a:gd name="T75" fmla="*/ 9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8" h="198">
                      <a:moveTo>
                        <a:pt x="2" y="90"/>
                      </a:moveTo>
                      <a:lnTo>
                        <a:pt x="2" y="90"/>
                      </a:lnTo>
                      <a:lnTo>
                        <a:pt x="6" y="70"/>
                      </a:lnTo>
                      <a:lnTo>
                        <a:pt x="14" y="52"/>
                      </a:lnTo>
                      <a:lnTo>
                        <a:pt x="24" y="36"/>
                      </a:lnTo>
                      <a:lnTo>
                        <a:pt x="34" y="22"/>
                      </a:lnTo>
                      <a:lnTo>
                        <a:pt x="46" y="12"/>
                      </a:lnTo>
                      <a:lnTo>
                        <a:pt x="60" y="4"/>
                      </a:lnTo>
                      <a:lnTo>
                        <a:pt x="74" y="0"/>
                      </a:lnTo>
                      <a:lnTo>
                        <a:pt x="86" y="0"/>
                      </a:lnTo>
                      <a:lnTo>
                        <a:pt x="86" y="0"/>
                      </a:lnTo>
                      <a:lnTo>
                        <a:pt x="100" y="4"/>
                      </a:lnTo>
                      <a:lnTo>
                        <a:pt x="112" y="10"/>
                      </a:lnTo>
                      <a:lnTo>
                        <a:pt x="122" y="22"/>
                      </a:lnTo>
                      <a:lnTo>
                        <a:pt x="130" y="36"/>
                      </a:lnTo>
                      <a:lnTo>
                        <a:pt x="134" y="52"/>
                      </a:lnTo>
                      <a:lnTo>
                        <a:pt x="138" y="70"/>
                      </a:lnTo>
                      <a:lnTo>
                        <a:pt x="138" y="90"/>
                      </a:lnTo>
                      <a:lnTo>
                        <a:pt x="134" y="110"/>
                      </a:lnTo>
                      <a:lnTo>
                        <a:pt x="134" y="110"/>
                      </a:lnTo>
                      <a:lnTo>
                        <a:pt x="130" y="130"/>
                      </a:lnTo>
                      <a:lnTo>
                        <a:pt x="122" y="148"/>
                      </a:lnTo>
                      <a:lnTo>
                        <a:pt x="112" y="164"/>
                      </a:lnTo>
                      <a:lnTo>
                        <a:pt x="100" y="176"/>
                      </a:lnTo>
                      <a:lnTo>
                        <a:pt x="88" y="186"/>
                      </a:lnTo>
                      <a:lnTo>
                        <a:pt x="76" y="194"/>
                      </a:lnTo>
                      <a:lnTo>
                        <a:pt x="62" y="198"/>
                      </a:lnTo>
                      <a:lnTo>
                        <a:pt x="48" y="196"/>
                      </a:lnTo>
                      <a:lnTo>
                        <a:pt x="48" y="196"/>
                      </a:lnTo>
                      <a:lnTo>
                        <a:pt x="36" y="192"/>
                      </a:lnTo>
                      <a:lnTo>
                        <a:pt x="24" y="184"/>
                      </a:lnTo>
                      <a:lnTo>
                        <a:pt x="16" y="174"/>
                      </a:lnTo>
                      <a:lnTo>
                        <a:pt x="8" y="160"/>
                      </a:lnTo>
                      <a:lnTo>
                        <a:pt x="2" y="146"/>
                      </a:lnTo>
                      <a:lnTo>
                        <a:pt x="0" y="128"/>
                      </a:lnTo>
                      <a:lnTo>
                        <a:pt x="0" y="108"/>
                      </a:lnTo>
                      <a:lnTo>
                        <a:pt x="2" y="90"/>
                      </a:lnTo>
                      <a:lnTo>
                        <a:pt x="2" y="90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96">
                  <a:extLst>
                    <a:ext uri="{FF2B5EF4-FFF2-40B4-BE49-F238E27FC236}">
                      <a16:creationId xmlns:a16="http://schemas.microsoft.com/office/drawing/2014/main" id="{73D8247D-30FB-4517-9153-B17EB0CC2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0" y="2286"/>
                  <a:ext cx="84" cy="172"/>
                </a:xfrm>
                <a:custGeom>
                  <a:avLst/>
                  <a:gdLst>
                    <a:gd name="T0" fmla="*/ 0 w 84"/>
                    <a:gd name="T1" fmla="*/ 164 h 172"/>
                    <a:gd name="T2" fmla="*/ 38 w 84"/>
                    <a:gd name="T3" fmla="*/ 50 h 172"/>
                    <a:gd name="T4" fmla="*/ 38 w 84"/>
                    <a:gd name="T5" fmla="*/ 50 h 172"/>
                    <a:gd name="T6" fmla="*/ 34 w 84"/>
                    <a:gd name="T7" fmla="*/ 40 h 172"/>
                    <a:gd name="T8" fmla="*/ 30 w 84"/>
                    <a:gd name="T9" fmla="*/ 32 h 172"/>
                    <a:gd name="T10" fmla="*/ 28 w 84"/>
                    <a:gd name="T11" fmla="*/ 20 h 172"/>
                    <a:gd name="T12" fmla="*/ 28 w 84"/>
                    <a:gd name="T13" fmla="*/ 12 h 172"/>
                    <a:gd name="T14" fmla="*/ 30 w 84"/>
                    <a:gd name="T15" fmla="*/ 8 h 172"/>
                    <a:gd name="T16" fmla="*/ 34 w 84"/>
                    <a:gd name="T17" fmla="*/ 4 h 172"/>
                    <a:gd name="T18" fmla="*/ 38 w 84"/>
                    <a:gd name="T19" fmla="*/ 2 h 172"/>
                    <a:gd name="T20" fmla="*/ 44 w 84"/>
                    <a:gd name="T21" fmla="*/ 0 h 172"/>
                    <a:gd name="T22" fmla="*/ 52 w 84"/>
                    <a:gd name="T23" fmla="*/ 0 h 172"/>
                    <a:gd name="T24" fmla="*/ 62 w 84"/>
                    <a:gd name="T25" fmla="*/ 2 h 172"/>
                    <a:gd name="T26" fmla="*/ 62 w 84"/>
                    <a:gd name="T27" fmla="*/ 2 h 172"/>
                    <a:gd name="T28" fmla="*/ 70 w 84"/>
                    <a:gd name="T29" fmla="*/ 6 h 172"/>
                    <a:gd name="T30" fmla="*/ 78 w 84"/>
                    <a:gd name="T31" fmla="*/ 10 h 172"/>
                    <a:gd name="T32" fmla="*/ 82 w 84"/>
                    <a:gd name="T33" fmla="*/ 14 h 172"/>
                    <a:gd name="T34" fmla="*/ 84 w 84"/>
                    <a:gd name="T35" fmla="*/ 18 h 172"/>
                    <a:gd name="T36" fmla="*/ 84 w 84"/>
                    <a:gd name="T37" fmla="*/ 22 h 172"/>
                    <a:gd name="T38" fmla="*/ 84 w 84"/>
                    <a:gd name="T39" fmla="*/ 28 h 172"/>
                    <a:gd name="T40" fmla="*/ 78 w 84"/>
                    <a:gd name="T41" fmla="*/ 38 h 172"/>
                    <a:gd name="T42" fmla="*/ 70 w 84"/>
                    <a:gd name="T43" fmla="*/ 48 h 172"/>
                    <a:gd name="T44" fmla="*/ 62 w 84"/>
                    <a:gd name="T45" fmla="*/ 56 h 172"/>
                    <a:gd name="T46" fmla="*/ 52 w 84"/>
                    <a:gd name="T47" fmla="*/ 64 h 172"/>
                    <a:gd name="T48" fmla="*/ 40 w 84"/>
                    <a:gd name="T49" fmla="*/ 172 h 172"/>
                    <a:gd name="T50" fmla="*/ 0 w 84"/>
                    <a:gd name="T51" fmla="*/ 164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4" h="172">
                      <a:moveTo>
                        <a:pt x="0" y="164"/>
                      </a:moveTo>
                      <a:lnTo>
                        <a:pt x="38" y="50"/>
                      </a:lnTo>
                      <a:lnTo>
                        <a:pt x="38" y="50"/>
                      </a:lnTo>
                      <a:lnTo>
                        <a:pt x="34" y="40"/>
                      </a:lnTo>
                      <a:lnTo>
                        <a:pt x="30" y="32"/>
                      </a:lnTo>
                      <a:lnTo>
                        <a:pt x="28" y="20"/>
                      </a:lnTo>
                      <a:lnTo>
                        <a:pt x="28" y="12"/>
                      </a:lnTo>
                      <a:lnTo>
                        <a:pt x="30" y="8"/>
                      </a:lnTo>
                      <a:lnTo>
                        <a:pt x="34" y="4"/>
                      </a:lnTo>
                      <a:lnTo>
                        <a:pt x="38" y="2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70" y="6"/>
                      </a:lnTo>
                      <a:lnTo>
                        <a:pt x="78" y="10"/>
                      </a:lnTo>
                      <a:lnTo>
                        <a:pt x="82" y="14"/>
                      </a:lnTo>
                      <a:lnTo>
                        <a:pt x="84" y="18"/>
                      </a:lnTo>
                      <a:lnTo>
                        <a:pt x="84" y="22"/>
                      </a:lnTo>
                      <a:lnTo>
                        <a:pt x="84" y="28"/>
                      </a:lnTo>
                      <a:lnTo>
                        <a:pt x="78" y="38"/>
                      </a:lnTo>
                      <a:lnTo>
                        <a:pt x="70" y="48"/>
                      </a:lnTo>
                      <a:lnTo>
                        <a:pt x="62" y="56"/>
                      </a:lnTo>
                      <a:lnTo>
                        <a:pt x="52" y="64"/>
                      </a:lnTo>
                      <a:lnTo>
                        <a:pt x="40" y="172"/>
                      </a:lnTo>
                      <a:lnTo>
                        <a:pt x="0" y="164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97">
                  <a:extLst>
                    <a:ext uri="{FF2B5EF4-FFF2-40B4-BE49-F238E27FC236}">
                      <a16:creationId xmlns:a16="http://schemas.microsoft.com/office/drawing/2014/main" id="{75EA6F54-1E1C-4A18-90CC-BF3F4F1B8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6" y="2382"/>
                  <a:ext cx="180" cy="124"/>
                </a:xfrm>
                <a:custGeom>
                  <a:avLst/>
                  <a:gdLst>
                    <a:gd name="T0" fmla="*/ 8 w 180"/>
                    <a:gd name="T1" fmla="*/ 96 h 124"/>
                    <a:gd name="T2" fmla="*/ 2 w 180"/>
                    <a:gd name="T3" fmla="*/ 48 h 124"/>
                    <a:gd name="T4" fmla="*/ 0 w 180"/>
                    <a:gd name="T5" fmla="*/ 16 h 124"/>
                    <a:gd name="T6" fmla="*/ 4 w 180"/>
                    <a:gd name="T7" fmla="*/ 6 h 124"/>
                    <a:gd name="T8" fmla="*/ 8 w 180"/>
                    <a:gd name="T9" fmla="*/ 6 h 124"/>
                    <a:gd name="T10" fmla="*/ 34 w 180"/>
                    <a:gd name="T11" fmla="*/ 22 h 124"/>
                    <a:gd name="T12" fmla="*/ 52 w 180"/>
                    <a:gd name="T13" fmla="*/ 38 h 124"/>
                    <a:gd name="T14" fmla="*/ 56 w 180"/>
                    <a:gd name="T15" fmla="*/ 38 h 124"/>
                    <a:gd name="T16" fmla="*/ 72 w 180"/>
                    <a:gd name="T17" fmla="*/ 16 h 124"/>
                    <a:gd name="T18" fmla="*/ 86 w 180"/>
                    <a:gd name="T19" fmla="*/ 2 h 124"/>
                    <a:gd name="T20" fmla="*/ 94 w 180"/>
                    <a:gd name="T21" fmla="*/ 0 h 124"/>
                    <a:gd name="T22" fmla="*/ 102 w 180"/>
                    <a:gd name="T23" fmla="*/ 6 h 124"/>
                    <a:gd name="T24" fmla="*/ 110 w 180"/>
                    <a:gd name="T25" fmla="*/ 14 h 124"/>
                    <a:gd name="T26" fmla="*/ 120 w 180"/>
                    <a:gd name="T27" fmla="*/ 32 h 124"/>
                    <a:gd name="T28" fmla="*/ 124 w 180"/>
                    <a:gd name="T29" fmla="*/ 50 h 124"/>
                    <a:gd name="T30" fmla="*/ 124 w 180"/>
                    <a:gd name="T31" fmla="*/ 56 h 124"/>
                    <a:gd name="T32" fmla="*/ 140 w 180"/>
                    <a:gd name="T33" fmla="*/ 42 h 124"/>
                    <a:gd name="T34" fmla="*/ 156 w 180"/>
                    <a:gd name="T35" fmla="*/ 34 h 124"/>
                    <a:gd name="T36" fmla="*/ 168 w 180"/>
                    <a:gd name="T37" fmla="*/ 38 h 124"/>
                    <a:gd name="T38" fmla="*/ 172 w 180"/>
                    <a:gd name="T39" fmla="*/ 44 h 124"/>
                    <a:gd name="T40" fmla="*/ 180 w 180"/>
                    <a:gd name="T41" fmla="*/ 66 h 124"/>
                    <a:gd name="T42" fmla="*/ 176 w 180"/>
                    <a:gd name="T43" fmla="*/ 88 h 124"/>
                    <a:gd name="T44" fmla="*/ 174 w 180"/>
                    <a:gd name="T45" fmla="*/ 94 h 124"/>
                    <a:gd name="T46" fmla="*/ 166 w 180"/>
                    <a:gd name="T47" fmla="*/ 116 h 124"/>
                    <a:gd name="T48" fmla="*/ 160 w 180"/>
                    <a:gd name="T49" fmla="*/ 124 h 124"/>
                    <a:gd name="T50" fmla="*/ 150 w 180"/>
                    <a:gd name="T51" fmla="*/ 120 h 124"/>
                    <a:gd name="T52" fmla="*/ 144 w 180"/>
                    <a:gd name="T53" fmla="*/ 114 h 124"/>
                    <a:gd name="T54" fmla="*/ 138 w 180"/>
                    <a:gd name="T55" fmla="*/ 104 h 124"/>
                    <a:gd name="T56" fmla="*/ 132 w 180"/>
                    <a:gd name="T57" fmla="*/ 102 h 124"/>
                    <a:gd name="T58" fmla="*/ 120 w 180"/>
                    <a:gd name="T59" fmla="*/ 102 h 124"/>
                    <a:gd name="T60" fmla="*/ 94 w 180"/>
                    <a:gd name="T61" fmla="*/ 108 h 124"/>
                    <a:gd name="T62" fmla="*/ 80 w 180"/>
                    <a:gd name="T63" fmla="*/ 110 h 124"/>
                    <a:gd name="T64" fmla="*/ 74 w 180"/>
                    <a:gd name="T65" fmla="*/ 108 h 124"/>
                    <a:gd name="T66" fmla="*/ 34 w 180"/>
                    <a:gd name="T67" fmla="*/ 100 h 124"/>
                    <a:gd name="T68" fmla="*/ 8 w 180"/>
                    <a:gd name="T69" fmla="*/ 9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80" h="124">
                      <a:moveTo>
                        <a:pt x="8" y="96"/>
                      </a:moveTo>
                      <a:lnTo>
                        <a:pt x="8" y="96"/>
                      </a:lnTo>
                      <a:lnTo>
                        <a:pt x="6" y="82"/>
                      </a:lnTo>
                      <a:lnTo>
                        <a:pt x="2" y="48"/>
                      </a:lnTo>
                      <a:lnTo>
                        <a:pt x="0" y="32"/>
                      </a:lnTo>
                      <a:lnTo>
                        <a:pt x="0" y="16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22" y="12"/>
                      </a:lnTo>
                      <a:lnTo>
                        <a:pt x="34" y="22"/>
                      </a:lnTo>
                      <a:lnTo>
                        <a:pt x="52" y="38"/>
                      </a:lnTo>
                      <a:lnTo>
                        <a:pt x="52" y="38"/>
                      </a:lnTo>
                      <a:lnTo>
                        <a:pt x="54" y="40"/>
                      </a:lnTo>
                      <a:lnTo>
                        <a:pt x="56" y="38"/>
                      </a:lnTo>
                      <a:lnTo>
                        <a:pt x="60" y="34"/>
                      </a:lnTo>
                      <a:lnTo>
                        <a:pt x="72" y="16"/>
                      </a:lnTo>
                      <a:lnTo>
                        <a:pt x="78" y="8"/>
                      </a:lnTo>
                      <a:lnTo>
                        <a:pt x="86" y="2"/>
                      </a:lnTo>
                      <a:lnTo>
                        <a:pt x="90" y="0"/>
                      </a:lnTo>
                      <a:lnTo>
                        <a:pt x="94" y="0"/>
                      </a:lnTo>
                      <a:lnTo>
                        <a:pt x="98" y="2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10" y="14"/>
                      </a:lnTo>
                      <a:lnTo>
                        <a:pt x="116" y="22"/>
                      </a:lnTo>
                      <a:lnTo>
                        <a:pt x="120" y="32"/>
                      </a:lnTo>
                      <a:lnTo>
                        <a:pt x="122" y="38"/>
                      </a:lnTo>
                      <a:lnTo>
                        <a:pt x="124" y="50"/>
                      </a:lnTo>
                      <a:lnTo>
                        <a:pt x="124" y="56"/>
                      </a:lnTo>
                      <a:lnTo>
                        <a:pt x="124" y="56"/>
                      </a:lnTo>
                      <a:lnTo>
                        <a:pt x="128" y="50"/>
                      </a:lnTo>
                      <a:lnTo>
                        <a:pt x="140" y="42"/>
                      </a:lnTo>
                      <a:lnTo>
                        <a:pt x="148" y="38"/>
                      </a:lnTo>
                      <a:lnTo>
                        <a:pt x="156" y="34"/>
                      </a:lnTo>
                      <a:lnTo>
                        <a:pt x="162" y="34"/>
                      </a:lnTo>
                      <a:lnTo>
                        <a:pt x="168" y="38"/>
                      </a:lnTo>
                      <a:lnTo>
                        <a:pt x="168" y="38"/>
                      </a:lnTo>
                      <a:lnTo>
                        <a:pt x="172" y="44"/>
                      </a:lnTo>
                      <a:lnTo>
                        <a:pt x="176" y="50"/>
                      </a:lnTo>
                      <a:lnTo>
                        <a:pt x="180" y="66"/>
                      </a:lnTo>
                      <a:lnTo>
                        <a:pt x="178" y="82"/>
                      </a:lnTo>
                      <a:lnTo>
                        <a:pt x="176" y="88"/>
                      </a:lnTo>
                      <a:lnTo>
                        <a:pt x="174" y="94"/>
                      </a:lnTo>
                      <a:lnTo>
                        <a:pt x="174" y="94"/>
                      </a:lnTo>
                      <a:lnTo>
                        <a:pt x="170" y="104"/>
                      </a:lnTo>
                      <a:lnTo>
                        <a:pt x="166" y="116"/>
                      </a:lnTo>
                      <a:lnTo>
                        <a:pt x="164" y="120"/>
                      </a:lnTo>
                      <a:lnTo>
                        <a:pt x="160" y="124"/>
                      </a:lnTo>
                      <a:lnTo>
                        <a:pt x="156" y="124"/>
                      </a:lnTo>
                      <a:lnTo>
                        <a:pt x="150" y="120"/>
                      </a:lnTo>
                      <a:lnTo>
                        <a:pt x="150" y="120"/>
                      </a:lnTo>
                      <a:lnTo>
                        <a:pt x="144" y="114"/>
                      </a:lnTo>
                      <a:lnTo>
                        <a:pt x="140" y="110"/>
                      </a:lnTo>
                      <a:lnTo>
                        <a:pt x="138" y="104"/>
                      </a:lnTo>
                      <a:lnTo>
                        <a:pt x="136" y="102"/>
                      </a:lnTo>
                      <a:lnTo>
                        <a:pt x="132" y="102"/>
                      </a:lnTo>
                      <a:lnTo>
                        <a:pt x="120" y="102"/>
                      </a:lnTo>
                      <a:lnTo>
                        <a:pt x="120" y="102"/>
                      </a:lnTo>
                      <a:lnTo>
                        <a:pt x="104" y="104"/>
                      </a:lnTo>
                      <a:lnTo>
                        <a:pt x="94" y="108"/>
                      </a:lnTo>
                      <a:lnTo>
                        <a:pt x="86" y="110"/>
                      </a:lnTo>
                      <a:lnTo>
                        <a:pt x="80" y="110"/>
                      </a:lnTo>
                      <a:lnTo>
                        <a:pt x="74" y="108"/>
                      </a:lnTo>
                      <a:lnTo>
                        <a:pt x="74" y="108"/>
                      </a:lnTo>
                      <a:lnTo>
                        <a:pt x="56" y="104"/>
                      </a:lnTo>
                      <a:lnTo>
                        <a:pt x="34" y="100"/>
                      </a:lnTo>
                      <a:lnTo>
                        <a:pt x="8" y="96"/>
                      </a:lnTo>
                      <a:lnTo>
                        <a:pt x="8" y="96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98">
                  <a:extLst>
                    <a:ext uri="{FF2B5EF4-FFF2-40B4-BE49-F238E27FC236}">
                      <a16:creationId xmlns:a16="http://schemas.microsoft.com/office/drawing/2014/main" id="{AECD770E-099B-4DFE-A0AC-7BAFC37C59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1" y="2640"/>
                  <a:ext cx="168" cy="180"/>
                </a:xfrm>
                <a:custGeom>
                  <a:avLst/>
                  <a:gdLst>
                    <a:gd name="T0" fmla="*/ 28 w 168"/>
                    <a:gd name="T1" fmla="*/ 50 h 180"/>
                    <a:gd name="T2" fmla="*/ 28 w 168"/>
                    <a:gd name="T3" fmla="*/ 50 h 180"/>
                    <a:gd name="T4" fmla="*/ 42 w 168"/>
                    <a:gd name="T5" fmla="*/ 34 h 180"/>
                    <a:gd name="T6" fmla="*/ 58 w 168"/>
                    <a:gd name="T7" fmla="*/ 22 h 180"/>
                    <a:gd name="T8" fmla="*/ 74 w 168"/>
                    <a:gd name="T9" fmla="*/ 12 h 180"/>
                    <a:gd name="T10" fmla="*/ 90 w 168"/>
                    <a:gd name="T11" fmla="*/ 4 h 180"/>
                    <a:gd name="T12" fmla="*/ 106 w 168"/>
                    <a:gd name="T13" fmla="*/ 0 h 180"/>
                    <a:gd name="T14" fmla="*/ 120 w 168"/>
                    <a:gd name="T15" fmla="*/ 0 h 180"/>
                    <a:gd name="T16" fmla="*/ 134 w 168"/>
                    <a:gd name="T17" fmla="*/ 2 h 180"/>
                    <a:gd name="T18" fmla="*/ 148 w 168"/>
                    <a:gd name="T19" fmla="*/ 8 h 180"/>
                    <a:gd name="T20" fmla="*/ 148 w 168"/>
                    <a:gd name="T21" fmla="*/ 8 h 180"/>
                    <a:gd name="T22" fmla="*/ 158 w 168"/>
                    <a:gd name="T23" fmla="*/ 18 h 180"/>
                    <a:gd name="T24" fmla="*/ 164 w 168"/>
                    <a:gd name="T25" fmla="*/ 30 h 180"/>
                    <a:gd name="T26" fmla="*/ 168 w 168"/>
                    <a:gd name="T27" fmla="*/ 44 h 180"/>
                    <a:gd name="T28" fmla="*/ 168 w 168"/>
                    <a:gd name="T29" fmla="*/ 60 h 180"/>
                    <a:gd name="T30" fmla="*/ 166 w 168"/>
                    <a:gd name="T31" fmla="*/ 78 h 180"/>
                    <a:gd name="T32" fmla="*/ 160 w 168"/>
                    <a:gd name="T33" fmla="*/ 96 h 180"/>
                    <a:gd name="T34" fmla="*/ 152 w 168"/>
                    <a:gd name="T35" fmla="*/ 112 h 180"/>
                    <a:gd name="T36" fmla="*/ 140 w 168"/>
                    <a:gd name="T37" fmla="*/ 130 h 180"/>
                    <a:gd name="T38" fmla="*/ 140 w 168"/>
                    <a:gd name="T39" fmla="*/ 130 h 180"/>
                    <a:gd name="T40" fmla="*/ 126 w 168"/>
                    <a:gd name="T41" fmla="*/ 146 h 180"/>
                    <a:gd name="T42" fmla="*/ 110 w 168"/>
                    <a:gd name="T43" fmla="*/ 158 h 180"/>
                    <a:gd name="T44" fmla="*/ 94 w 168"/>
                    <a:gd name="T45" fmla="*/ 168 h 180"/>
                    <a:gd name="T46" fmla="*/ 78 w 168"/>
                    <a:gd name="T47" fmla="*/ 176 h 180"/>
                    <a:gd name="T48" fmla="*/ 62 w 168"/>
                    <a:gd name="T49" fmla="*/ 180 h 180"/>
                    <a:gd name="T50" fmla="*/ 46 w 168"/>
                    <a:gd name="T51" fmla="*/ 180 h 180"/>
                    <a:gd name="T52" fmla="*/ 32 w 168"/>
                    <a:gd name="T53" fmla="*/ 176 h 180"/>
                    <a:gd name="T54" fmla="*/ 20 w 168"/>
                    <a:gd name="T55" fmla="*/ 170 h 180"/>
                    <a:gd name="T56" fmla="*/ 20 w 168"/>
                    <a:gd name="T57" fmla="*/ 170 h 180"/>
                    <a:gd name="T58" fmla="*/ 10 w 168"/>
                    <a:gd name="T59" fmla="*/ 160 h 180"/>
                    <a:gd name="T60" fmla="*/ 4 w 168"/>
                    <a:gd name="T61" fmla="*/ 148 h 180"/>
                    <a:gd name="T62" fmla="*/ 0 w 168"/>
                    <a:gd name="T63" fmla="*/ 134 h 180"/>
                    <a:gd name="T64" fmla="*/ 0 w 168"/>
                    <a:gd name="T65" fmla="*/ 118 h 180"/>
                    <a:gd name="T66" fmla="*/ 2 w 168"/>
                    <a:gd name="T67" fmla="*/ 102 h 180"/>
                    <a:gd name="T68" fmla="*/ 8 w 168"/>
                    <a:gd name="T69" fmla="*/ 84 h 180"/>
                    <a:gd name="T70" fmla="*/ 16 w 168"/>
                    <a:gd name="T71" fmla="*/ 66 h 180"/>
                    <a:gd name="T72" fmla="*/ 28 w 168"/>
                    <a:gd name="T73" fmla="*/ 50 h 180"/>
                    <a:gd name="T74" fmla="*/ 28 w 168"/>
                    <a:gd name="T75" fmla="*/ 5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8" h="180">
                      <a:moveTo>
                        <a:pt x="28" y="50"/>
                      </a:moveTo>
                      <a:lnTo>
                        <a:pt x="28" y="50"/>
                      </a:lnTo>
                      <a:lnTo>
                        <a:pt x="42" y="34"/>
                      </a:lnTo>
                      <a:lnTo>
                        <a:pt x="58" y="22"/>
                      </a:lnTo>
                      <a:lnTo>
                        <a:pt x="74" y="12"/>
                      </a:lnTo>
                      <a:lnTo>
                        <a:pt x="90" y="4"/>
                      </a:lnTo>
                      <a:lnTo>
                        <a:pt x="106" y="0"/>
                      </a:lnTo>
                      <a:lnTo>
                        <a:pt x="120" y="0"/>
                      </a:lnTo>
                      <a:lnTo>
                        <a:pt x="134" y="2"/>
                      </a:lnTo>
                      <a:lnTo>
                        <a:pt x="148" y="8"/>
                      </a:lnTo>
                      <a:lnTo>
                        <a:pt x="148" y="8"/>
                      </a:lnTo>
                      <a:lnTo>
                        <a:pt x="158" y="18"/>
                      </a:lnTo>
                      <a:lnTo>
                        <a:pt x="164" y="30"/>
                      </a:lnTo>
                      <a:lnTo>
                        <a:pt x="168" y="44"/>
                      </a:lnTo>
                      <a:lnTo>
                        <a:pt x="168" y="60"/>
                      </a:lnTo>
                      <a:lnTo>
                        <a:pt x="166" y="78"/>
                      </a:lnTo>
                      <a:lnTo>
                        <a:pt x="160" y="96"/>
                      </a:lnTo>
                      <a:lnTo>
                        <a:pt x="152" y="112"/>
                      </a:lnTo>
                      <a:lnTo>
                        <a:pt x="140" y="130"/>
                      </a:lnTo>
                      <a:lnTo>
                        <a:pt x="140" y="130"/>
                      </a:lnTo>
                      <a:lnTo>
                        <a:pt x="126" y="146"/>
                      </a:lnTo>
                      <a:lnTo>
                        <a:pt x="110" y="158"/>
                      </a:lnTo>
                      <a:lnTo>
                        <a:pt x="94" y="168"/>
                      </a:lnTo>
                      <a:lnTo>
                        <a:pt x="78" y="176"/>
                      </a:lnTo>
                      <a:lnTo>
                        <a:pt x="62" y="180"/>
                      </a:lnTo>
                      <a:lnTo>
                        <a:pt x="46" y="180"/>
                      </a:lnTo>
                      <a:lnTo>
                        <a:pt x="32" y="176"/>
                      </a:lnTo>
                      <a:lnTo>
                        <a:pt x="20" y="170"/>
                      </a:lnTo>
                      <a:lnTo>
                        <a:pt x="20" y="170"/>
                      </a:lnTo>
                      <a:lnTo>
                        <a:pt x="10" y="160"/>
                      </a:lnTo>
                      <a:lnTo>
                        <a:pt x="4" y="148"/>
                      </a:lnTo>
                      <a:lnTo>
                        <a:pt x="0" y="134"/>
                      </a:lnTo>
                      <a:lnTo>
                        <a:pt x="0" y="118"/>
                      </a:lnTo>
                      <a:lnTo>
                        <a:pt x="2" y="102"/>
                      </a:lnTo>
                      <a:lnTo>
                        <a:pt x="8" y="84"/>
                      </a:lnTo>
                      <a:lnTo>
                        <a:pt x="16" y="66"/>
                      </a:lnTo>
                      <a:lnTo>
                        <a:pt x="28" y="50"/>
                      </a:lnTo>
                      <a:lnTo>
                        <a:pt x="28" y="50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99">
                  <a:extLst>
                    <a:ext uri="{FF2B5EF4-FFF2-40B4-BE49-F238E27FC236}">
                      <a16:creationId xmlns:a16="http://schemas.microsoft.com/office/drawing/2014/main" id="{E4BAA916-4C61-4A1E-BDC2-1DEE244AF4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5" y="2532"/>
                  <a:ext cx="138" cy="148"/>
                </a:xfrm>
                <a:custGeom>
                  <a:avLst/>
                  <a:gdLst>
                    <a:gd name="T0" fmla="*/ 0 w 138"/>
                    <a:gd name="T1" fmla="*/ 122 h 148"/>
                    <a:gd name="T2" fmla="*/ 84 w 138"/>
                    <a:gd name="T3" fmla="*/ 40 h 148"/>
                    <a:gd name="T4" fmla="*/ 84 w 138"/>
                    <a:gd name="T5" fmla="*/ 40 h 148"/>
                    <a:gd name="T6" fmla="*/ 84 w 138"/>
                    <a:gd name="T7" fmla="*/ 30 h 148"/>
                    <a:gd name="T8" fmla="*/ 86 w 138"/>
                    <a:gd name="T9" fmla="*/ 20 h 148"/>
                    <a:gd name="T10" fmla="*/ 88 w 138"/>
                    <a:gd name="T11" fmla="*/ 10 h 148"/>
                    <a:gd name="T12" fmla="*/ 94 w 138"/>
                    <a:gd name="T13" fmla="*/ 4 h 148"/>
                    <a:gd name="T14" fmla="*/ 96 w 138"/>
                    <a:gd name="T15" fmla="*/ 0 h 148"/>
                    <a:gd name="T16" fmla="*/ 100 w 138"/>
                    <a:gd name="T17" fmla="*/ 0 h 148"/>
                    <a:gd name="T18" fmla="*/ 106 w 138"/>
                    <a:gd name="T19" fmla="*/ 0 h 148"/>
                    <a:gd name="T20" fmla="*/ 112 w 138"/>
                    <a:gd name="T21" fmla="*/ 0 h 148"/>
                    <a:gd name="T22" fmla="*/ 118 w 138"/>
                    <a:gd name="T23" fmla="*/ 4 h 148"/>
                    <a:gd name="T24" fmla="*/ 126 w 138"/>
                    <a:gd name="T25" fmla="*/ 10 h 148"/>
                    <a:gd name="T26" fmla="*/ 126 w 138"/>
                    <a:gd name="T27" fmla="*/ 10 h 148"/>
                    <a:gd name="T28" fmla="*/ 132 w 138"/>
                    <a:gd name="T29" fmla="*/ 18 h 148"/>
                    <a:gd name="T30" fmla="*/ 136 w 138"/>
                    <a:gd name="T31" fmla="*/ 24 h 148"/>
                    <a:gd name="T32" fmla="*/ 138 w 138"/>
                    <a:gd name="T33" fmla="*/ 28 h 148"/>
                    <a:gd name="T34" fmla="*/ 138 w 138"/>
                    <a:gd name="T35" fmla="*/ 34 h 148"/>
                    <a:gd name="T36" fmla="*/ 136 w 138"/>
                    <a:gd name="T37" fmla="*/ 38 h 148"/>
                    <a:gd name="T38" fmla="*/ 134 w 138"/>
                    <a:gd name="T39" fmla="*/ 42 h 148"/>
                    <a:gd name="T40" fmla="*/ 124 w 138"/>
                    <a:gd name="T41" fmla="*/ 50 h 148"/>
                    <a:gd name="T42" fmla="*/ 114 w 138"/>
                    <a:gd name="T43" fmla="*/ 54 h 148"/>
                    <a:gd name="T44" fmla="*/ 102 w 138"/>
                    <a:gd name="T45" fmla="*/ 58 h 148"/>
                    <a:gd name="T46" fmla="*/ 92 w 138"/>
                    <a:gd name="T47" fmla="*/ 60 h 148"/>
                    <a:gd name="T48" fmla="*/ 32 w 138"/>
                    <a:gd name="T49" fmla="*/ 148 h 148"/>
                    <a:gd name="T50" fmla="*/ 0 w 138"/>
                    <a:gd name="T51" fmla="*/ 122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8" h="148">
                      <a:moveTo>
                        <a:pt x="0" y="122"/>
                      </a:moveTo>
                      <a:lnTo>
                        <a:pt x="84" y="40"/>
                      </a:lnTo>
                      <a:lnTo>
                        <a:pt x="84" y="40"/>
                      </a:lnTo>
                      <a:lnTo>
                        <a:pt x="84" y="30"/>
                      </a:lnTo>
                      <a:lnTo>
                        <a:pt x="86" y="20"/>
                      </a:lnTo>
                      <a:lnTo>
                        <a:pt x="88" y="10"/>
                      </a:lnTo>
                      <a:lnTo>
                        <a:pt x="94" y="4"/>
                      </a:lnTo>
                      <a:lnTo>
                        <a:pt x="96" y="0"/>
                      </a:lnTo>
                      <a:lnTo>
                        <a:pt x="100" y="0"/>
                      </a:lnTo>
                      <a:lnTo>
                        <a:pt x="106" y="0"/>
                      </a:lnTo>
                      <a:lnTo>
                        <a:pt x="112" y="0"/>
                      </a:lnTo>
                      <a:lnTo>
                        <a:pt x="118" y="4"/>
                      </a:lnTo>
                      <a:lnTo>
                        <a:pt x="126" y="10"/>
                      </a:lnTo>
                      <a:lnTo>
                        <a:pt x="126" y="10"/>
                      </a:lnTo>
                      <a:lnTo>
                        <a:pt x="132" y="18"/>
                      </a:lnTo>
                      <a:lnTo>
                        <a:pt x="136" y="24"/>
                      </a:lnTo>
                      <a:lnTo>
                        <a:pt x="138" y="28"/>
                      </a:lnTo>
                      <a:lnTo>
                        <a:pt x="138" y="34"/>
                      </a:lnTo>
                      <a:lnTo>
                        <a:pt x="136" y="38"/>
                      </a:lnTo>
                      <a:lnTo>
                        <a:pt x="134" y="42"/>
                      </a:lnTo>
                      <a:lnTo>
                        <a:pt x="124" y="50"/>
                      </a:lnTo>
                      <a:lnTo>
                        <a:pt x="114" y="54"/>
                      </a:lnTo>
                      <a:lnTo>
                        <a:pt x="102" y="58"/>
                      </a:lnTo>
                      <a:lnTo>
                        <a:pt x="92" y="60"/>
                      </a:lnTo>
                      <a:lnTo>
                        <a:pt x="32" y="148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100">
                  <a:extLst>
                    <a:ext uri="{FF2B5EF4-FFF2-40B4-BE49-F238E27FC236}">
                      <a16:creationId xmlns:a16="http://schemas.microsoft.com/office/drawing/2014/main" id="{5AB858DC-F0E2-46E0-96E8-8B11CD709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5" y="2564"/>
                  <a:ext cx="170" cy="176"/>
                </a:xfrm>
                <a:custGeom>
                  <a:avLst/>
                  <a:gdLst>
                    <a:gd name="T0" fmla="*/ 0 w 170"/>
                    <a:gd name="T1" fmla="*/ 82 h 176"/>
                    <a:gd name="T2" fmla="*/ 14 w 170"/>
                    <a:gd name="T3" fmla="*/ 36 h 176"/>
                    <a:gd name="T4" fmla="*/ 28 w 170"/>
                    <a:gd name="T5" fmla="*/ 8 h 176"/>
                    <a:gd name="T6" fmla="*/ 38 w 170"/>
                    <a:gd name="T7" fmla="*/ 0 h 176"/>
                    <a:gd name="T8" fmla="*/ 40 w 170"/>
                    <a:gd name="T9" fmla="*/ 0 h 176"/>
                    <a:gd name="T10" fmla="*/ 56 w 170"/>
                    <a:gd name="T11" fmla="*/ 28 h 176"/>
                    <a:gd name="T12" fmla="*/ 66 w 170"/>
                    <a:gd name="T13" fmla="*/ 50 h 176"/>
                    <a:gd name="T14" fmla="*/ 68 w 170"/>
                    <a:gd name="T15" fmla="*/ 52 h 176"/>
                    <a:gd name="T16" fmla="*/ 92 w 170"/>
                    <a:gd name="T17" fmla="*/ 40 h 176"/>
                    <a:gd name="T18" fmla="*/ 110 w 170"/>
                    <a:gd name="T19" fmla="*/ 34 h 176"/>
                    <a:gd name="T20" fmla="*/ 118 w 170"/>
                    <a:gd name="T21" fmla="*/ 36 h 176"/>
                    <a:gd name="T22" fmla="*/ 124 w 170"/>
                    <a:gd name="T23" fmla="*/ 44 h 176"/>
                    <a:gd name="T24" fmla="*/ 128 w 170"/>
                    <a:gd name="T25" fmla="*/ 56 h 176"/>
                    <a:gd name="T26" fmla="*/ 128 w 170"/>
                    <a:gd name="T27" fmla="*/ 74 h 176"/>
                    <a:gd name="T28" fmla="*/ 122 w 170"/>
                    <a:gd name="T29" fmla="*/ 94 h 176"/>
                    <a:gd name="T30" fmla="*/ 120 w 170"/>
                    <a:gd name="T31" fmla="*/ 98 h 176"/>
                    <a:gd name="T32" fmla="*/ 142 w 170"/>
                    <a:gd name="T33" fmla="*/ 94 h 176"/>
                    <a:gd name="T34" fmla="*/ 158 w 170"/>
                    <a:gd name="T35" fmla="*/ 94 h 176"/>
                    <a:gd name="T36" fmla="*/ 168 w 170"/>
                    <a:gd name="T37" fmla="*/ 102 h 176"/>
                    <a:gd name="T38" fmla="*/ 170 w 170"/>
                    <a:gd name="T39" fmla="*/ 110 h 176"/>
                    <a:gd name="T40" fmla="*/ 166 w 170"/>
                    <a:gd name="T41" fmla="*/ 132 h 176"/>
                    <a:gd name="T42" fmla="*/ 154 w 170"/>
                    <a:gd name="T43" fmla="*/ 152 h 176"/>
                    <a:gd name="T44" fmla="*/ 148 w 170"/>
                    <a:gd name="T45" fmla="*/ 154 h 176"/>
                    <a:gd name="T46" fmla="*/ 130 w 170"/>
                    <a:gd name="T47" fmla="*/ 172 h 176"/>
                    <a:gd name="T48" fmla="*/ 122 w 170"/>
                    <a:gd name="T49" fmla="*/ 176 h 176"/>
                    <a:gd name="T50" fmla="*/ 114 w 170"/>
                    <a:gd name="T51" fmla="*/ 168 h 176"/>
                    <a:gd name="T52" fmla="*/ 112 w 170"/>
                    <a:gd name="T53" fmla="*/ 160 h 176"/>
                    <a:gd name="T54" fmla="*/ 110 w 170"/>
                    <a:gd name="T55" fmla="*/ 148 h 176"/>
                    <a:gd name="T56" fmla="*/ 108 w 170"/>
                    <a:gd name="T57" fmla="*/ 144 h 176"/>
                    <a:gd name="T58" fmla="*/ 96 w 170"/>
                    <a:gd name="T59" fmla="*/ 136 h 176"/>
                    <a:gd name="T60" fmla="*/ 72 w 170"/>
                    <a:gd name="T61" fmla="*/ 132 h 176"/>
                    <a:gd name="T62" fmla="*/ 58 w 170"/>
                    <a:gd name="T63" fmla="*/ 128 h 176"/>
                    <a:gd name="T64" fmla="*/ 52 w 170"/>
                    <a:gd name="T65" fmla="*/ 124 h 176"/>
                    <a:gd name="T66" fmla="*/ 20 w 170"/>
                    <a:gd name="T67" fmla="*/ 98 h 176"/>
                    <a:gd name="T68" fmla="*/ 0 w 170"/>
                    <a:gd name="T69" fmla="*/ 82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70" h="176">
                      <a:moveTo>
                        <a:pt x="0" y="82"/>
                      </a:moveTo>
                      <a:lnTo>
                        <a:pt x="0" y="82"/>
                      </a:lnTo>
                      <a:lnTo>
                        <a:pt x="4" y="68"/>
                      </a:lnTo>
                      <a:lnTo>
                        <a:pt x="14" y="36"/>
                      </a:lnTo>
                      <a:lnTo>
                        <a:pt x="22" y="20"/>
                      </a:lnTo>
                      <a:lnTo>
                        <a:pt x="28" y="8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14"/>
                      </a:lnTo>
                      <a:lnTo>
                        <a:pt x="56" y="28"/>
                      </a:lnTo>
                      <a:lnTo>
                        <a:pt x="66" y="50"/>
                      </a:lnTo>
                      <a:lnTo>
                        <a:pt x="66" y="50"/>
                      </a:lnTo>
                      <a:lnTo>
                        <a:pt x="66" y="52"/>
                      </a:lnTo>
                      <a:lnTo>
                        <a:pt x="68" y="52"/>
                      </a:lnTo>
                      <a:lnTo>
                        <a:pt x="74" y="50"/>
                      </a:lnTo>
                      <a:lnTo>
                        <a:pt x="92" y="40"/>
                      </a:lnTo>
                      <a:lnTo>
                        <a:pt x="102" y="36"/>
                      </a:lnTo>
                      <a:lnTo>
                        <a:pt x="110" y="34"/>
                      </a:lnTo>
                      <a:lnTo>
                        <a:pt x="116" y="34"/>
                      </a:lnTo>
                      <a:lnTo>
                        <a:pt x="118" y="36"/>
                      </a:lnTo>
                      <a:lnTo>
                        <a:pt x="122" y="40"/>
                      </a:lnTo>
                      <a:lnTo>
                        <a:pt x="124" y="44"/>
                      </a:lnTo>
                      <a:lnTo>
                        <a:pt x="124" y="44"/>
                      </a:lnTo>
                      <a:lnTo>
                        <a:pt x="128" y="56"/>
                      </a:lnTo>
                      <a:lnTo>
                        <a:pt x="128" y="66"/>
                      </a:lnTo>
                      <a:lnTo>
                        <a:pt x="128" y="74"/>
                      </a:lnTo>
                      <a:lnTo>
                        <a:pt x="126" y="82"/>
                      </a:lnTo>
                      <a:lnTo>
                        <a:pt x="122" y="94"/>
                      </a:lnTo>
                      <a:lnTo>
                        <a:pt x="120" y="98"/>
                      </a:lnTo>
                      <a:lnTo>
                        <a:pt x="120" y="98"/>
                      </a:lnTo>
                      <a:lnTo>
                        <a:pt x="128" y="96"/>
                      </a:lnTo>
                      <a:lnTo>
                        <a:pt x="142" y="94"/>
                      </a:lnTo>
                      <a:lnTo>
                        <a:pt x="150" y="94"/>
                      </a:lnTo>
                      <a:lnTo>
                        <a:pt x="158" y="94"/>
                      </a:lnTo>
                      <a:lnTo>
                        <a:pt x="164" y="98"/>
                      </a:lnTo>
                      <a:lnTo>
                        <a:pt x="168" y="102"/>
                      </a:lnTo>
                      <a:lnTo>
                        <a:pt x="168" y="102"/>
                      </a:lnTo>
                      <a:lnTo>
                        <a:pt x="170" y="110"/>
                      </a:lnTo>
                      <a:lnTo>
                        <a:pt x="170" y="118"/>
                      </a:lnTo>
                      <a:lnTo>
                        <a:pt x="166" y="132"/>
                      </a:lnTo>
                      <a:lnTo>
                        <a:pt x="158" y="146"/>
                      </a:lnTo>
                      <a:lnTo>
                        <a:pt x="154" y="152"/>
                      </a:lnTo>
                      <a:lnTo>
                        <a:pt x="148" y="154"/>
                      </a:lnTo>
                      <a:lnTo>
                        <a:pt x="148" y="154"/>
                      </a:lnTo>
                      <a:lnTo>
                        <a:pt x="140" y="162"/>
                      </a:lnTo>
                      <a:lnTo>
                        <a:pt x="130" y="172"/>
                      </a:lnTo>
                      <a:lnTo>
                        <a:pt x="126" y="174"/>
                      </a:lnTo>
                      <a:lnTo>
                        <a:pt x="122" y="176"/>
                      </a:lnTo>
                      <a:lnTo>
                        <a:pt x="118" y="174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12" y="160"/>
                      </a:lnTo>
                      <a:lnTo>
                        <a:pt x="112" y="156"/>
                      </a:lnTo>
                      <a:lnTo>
                        <a:pt x="110" y="148"/>
                      </a:lnTo>
                      <a:lnTo>
                        <a:pt x="110" y="146"/>
                      </a:lnTo>
                      <a:lnTo>
                        <a:pt x="108" y="14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82" y="132"/>
                      </a:lnTo>
                      <a:lnTo>
                        <a:pt x="72" y="132"/>
                      </a:lnTo>
                      <a:lnTo>
                        <a:pt x="62" y="130"/>
                      </a:lnTo>
                      <a:lnTo>
                        <a:pt x="58" y="128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38" y="110"/>
                      </a:lnTo>
                      <a:lnTo>
                        <a:pt x="20" y="98"/>
                      </a:lnTo>
                      <a:lnTo>
                        <a:pt x="0" y="8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A7DB249-30BE-4217-9742-AA346B670433}"/>
              </a:ext>
            </a:extLst>
          </p:cNvPr>
          <p:cNvGrpSpPr/>
          <p:nvPr/>
        </p:nvGrpSpPr>
        <p:grpSpPr>
          <a:xfrm>
            <a:off x="5061013" y="836613"/>
            <a:ext cx="1980434" cy="1319627"/>
            <a:chOff x="5061013" y="836613"/>
            <a:chExt cx="1980434" cy="131962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AB67B4FE-C1E3-4B95-B8A8-9FBB21B32C66}"/>
                </a:ext>
              </a:extLst>
            </p:cNvPr>
            <p:cNvGrpSpPr/>
            <p:nvPr/>
          </p:nvGrpSpPr>
          <p:grpSpPr>
            <a:xfrm>
              <a:off x="5063325" y="838200"/>
              <a:ext cx="1975680" cy="1316452"/>
              <a:chOff x="3872880" y="2818475"/>
              <a:chExt cx="5145088" cy="3428319"/>
            </a:xfrm>
          </p:grpSpPr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3F2C570-F39F-4E0C-A670-511B44FC56A8}"/>
                  </a:ext>
                </a:extLst>
              </p:cNvPr>
              <p:cNvSpPr/>
              <p:nvPr/>
            </p:nvSpPr>
            <p:spPr bwMode="auto">
              <a:xfrm>
                <a:off x="3872880" y="2818475"/>
                <a:ext cx="5145088" cy="3428319"/>
              </a:xfrm>
              <a:prstGeom prst="rect">
                <a:avLst/>
              </a:prstGeom>
              <a:solidFill>
                <a:srgbClr val="3399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" name="ひし形 64">
                <a:extLst>
                  <a:ext uri="{FF2B5EF4-FFF2-40B4-BE49-F238E27FC236}">
                    <a16:creationId xmlns:a16="http://schemas.microsoft.com/office/drawing/2014/main" id="{441B87A7-D278-44A0-A419-C2BEA6D52066}"/>
                  </a:ext>
                </a:extLst>
              </p:cNvPr>
              <p:cNvSpPr/>
              <p:nvPr/>
            </p:nvSpPr>
            <p:spPr bwMode="auto">
              <a:xfrm>
                <a:off x="4304927" y="3171826"/>
                <a:ext cx="4272335" cy="2728158"/>
              </a:xfrm>
              <a:prstGeom prst="diamond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A78D168E-C56E-442B-B7C9-833D5CADF5F8}"/>
                  </a:ext>
                </a:extLst>
              </p:cNvPr>
              <p:cNvSpPr/>
              <p:nvPr/>
            </p:nvSpPr>
            <p:spPr bwMode="auto">
              <a:xfrm>
                <a:off x="5542310" y="3632791"/>
                <a:ext cx="1806228" cy="1806228"/>
              </a:xfrm>
              <a:prstGeom prst="ellipse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30F217D-805C-41BD-8BEA-14A8768B973B}"/>
                  </a:ext>
                </a:extLst>
              </p:cNvPr>
              <p:cNvSpPr/>
              <p:nvPr/>
            </p:nvSpPr>
            <p:spPr bwMode="auto">
              <a:xfrm>
                <a:off x="5648683" y="4221088"/>
                <a:ext cx="1576028" cy="1046957"/>
              </a:xfrm>
              <a:custGeom>
                <a:avLst/>
                <a:gdLst>
                  <a:gd name="connsiteX0" fmla="*/ 796481 w 1576028"/>
                  <a:gd name="connsiteY0" fmla="*/ 1001238 h 1046957"/>
                  <a:gd name="connsiteX1" fmla="*/ 801877 w 1576028"/>
                  <a:gd name="connsiteY1" fmla="*/ 1018701 h 1046957"/>
                  <a:gd name="connsiteX2" fmla="*/ 819340 w 1576028"/>
                  <a:gd name="connsiteY2" fmla="*/ 1018701 h 1046957"/>
                  <a:gd name="connsiteX3" fmla="*/ 805212 w 1576028"/>
                  <a:gd name="connsiteY3" fmla="*/ 1029494 h 1046957"/>
                  <a:gd name="connsiteX4" fmla="*/ 810609 w 1576028"/>
                  <a:gd name="connsiteY4" fmla="*/ 1046957 h 1046957"/>
                  <a:gd name="connsiteX5" fmla="*/ 796481 w 1576028"/>
                  <a:gd name="connsiteY5" fmla="*/ 1036164 h 1046957"/>
                  <a:gd name="connsiteX6" fmla="*/ 782353 w 1576028"/>
                  <a:gd name="connsiteY6" fmla="*/ 1046957 h 1046957"/>
                  <a:gd name="connsiteX7" fmla="*/ 787749 w 1576028"/>
                  <a:gd name="connsiteY7" fmla="*/ 1029494 h 1046957"/>
                  <a:gd name="connsiteX8" fmla="*/ 773621 w 1576028"/>
                  <a:gd name="connsiteY8" fmla="*/ 1018701 h 1046957"/>
                  <a:gd name="connsiteX9" fmla="*/ 791084 w 1576028"/>
                  <a:gd name="connsiteY9" fmla="*/ 1018701 h 1046957"/>
                  <a:gd name="connsiteX10" fmla="*/ 1243902 w 1576028"/>
                  <a:gd name="connsiteY10" fmla="*/ 964406 h 1046957"/>
                  <a:gd name="connsiteX11" fmla="*/ 1250353 w 1576028"/>
                  <a:gd name="connsiteY11" fmla="*/ 985282 h 1046957"/>
                  <a:gd name="connsiteX12" fmla="*/ 1271229 w 1576028"/>
                  <a:gd name="connsiteY12" fmla="*/ 985282 h 1046957"/>
                  <a:gd name="connsiteX13" fmla="*/ 1254340 w 1576028"/>
                  <a:gd name="connsiteY13" fmla="*/ 998184 h 1046957"/>
                  <a:gd name="connsiteX14" fmla="*/ 1260791 w 1576028"/>
                  <a:gd name="connsiteY14" fmla="*/ 1019061 h 1046957"/>
                  <a:gd name="connsiteX15" fmla="*/ 1243902 w 1576028"/>
                  <a:gd name="connsiteY15" fmla="*/ 1006159 h 1046957"/>
                  <a:gd name="connsiteX16" fmla="*/ 1227012 w 1576028"/>
                  <a:gd name="connsiteY16" fmla="*/ 1019061 h 1046957"/>
                  <a:gd name="connsiteX17" fmla="*/ 1233464 w 1576028"/>
                  <a:gd name="connsiteY17" fmla="*/ 998184 h 1046957"/>
                  <a:gd name="connsiteX18" fmla="*/ 1216574 w 1576028"/>
                  <a:gd name="connsiteY18" fmla="*/ 985282 h 1046957"/>
                  <a:gd name="connsiteX19" fmla="*/ 1237451 w 1576028"/>
                  <a:gd name="connsiteY19" fmla="*/ 985282 h 1046957"/>
                  <a:gd name="connsiteX20" fmla="*/ 1064460 w 1576028"/>
                  <a:gd name="connsiteY20" fmla="*/ 888206 h 1046957"/>
                  <a:gd name="connsiteX21" fmla="*/ 1072960 w 1576028"/>
                  <a:gd name="connsiteY21" fmla="*/ 915711 h 1046957"/>
                  <a:gd name="connsiteX22" fmla="*/ 1100464 w 1576028"/>
                  <a:gd name="connsiteY22" fmla="*/ 915710 h 1046957"/>
                  <a:gd name="connsiteX23" fmla="*/ 1078212 w 1576028"/>
                  <a:gd name="connsiteY23" fmla="*/ 932709 h 1046957"/>
                  <a:gd name="connsiteX24" fmla="*/ 1086712 w 1576028"/>
                  <a:gd name="connsiteY24" fmla="*/ 960214 h 1046957"/>
                  <a:gd name="connsiteX25" fmla="*/ 1064460 w 1576028"/>
                  <a:gd name="connsiteY25" fmla="*/ 943215 h 1046957"/>
                  <a:gd name="connsiteX26" fmla="*/ 1042208 w 1576028"/>
                  <a:gd name="connsiteY26" fmla="*/ 960214 h 1046957"/>
                  <a:gd name="connsiteX27" fmla="*/ 1050708 w 1576028"/>
                  <a:gd name="connsiteY27" fmla="*/ 932709 h 1046957"/>
                  <a:gd name="connsiteX28" fmla="*/ 1028456 w 1576028"/>
                  <a:gd name="connsiteY28" fmla="*/ 915710 h 1046957"/>
                  <a:gd name="connsiteX29" fmla="*/ 1055961 w 1576028"/>
                  <a:gd name="connsiteY29" fmla="*/ 915711 h 1046957"/>
                  <a:gd name="connsiteX30" fmla="*/ 1246774 w 1576028"/>
                  <a:gd name="connsiteY30" fmla="*/ 866775 h 1046957"/>
                  <a:gd name="connsiteX31" fmla="*/ 1254466 w 1576028"/>
                  <a:gd name="connsiteY31" fmla="*/ 891665 h 1046957"/>
                  <a:gd name="connsiteX32" fmla="*/ 1279355 w 1576028"/>
                  <a:gd name="connsiteY32" fmla="*/ 891664 h 1046957"/>
                  <a:gd name="connsiteX33" fmla="*/ 1259219 w 1576028"/>
                  <a:gd name="connsiteY33" fmla="*/ 907047 h 1046957"/>
                  <a:gd name="connsiteX34" fmla="*/ 1266911 w 1576028"/>
                  <a:gd name="connsiteY34" fmla="*/ 931937 h 1046957"/>
                  <a:gd name="connsiteX35" fmla="*/ 1246774 w 1576028"/>
                  <a:gd name="connsiteY35" fmla="*/ 916554 h 1046957"/>
                  <a:gd name="connsiteX36" fmla="*/ 1226638 w 1576028"/>
                  <a:gd name="connsiteY36" fmla="*/ 931937 h 1046957"/>
                  <a:gd name="connsiteX37" fmla="*/ 1234330 w 1576028"/>
                  <a:gd name="connsiteY37" fmla="*/ 907047 h 1046957"/>
                  <a:gd name="connsiteX38" fmla="*/ 1214193 w 1576028"/>
                  <a:gd name="connsiteY38" fmla="*/ 891664 h 1046957"/>
                  <a:gd name="connsiteX39" fmla="*/ 1239083 w 1576028"/>
                  <a:gd name="connsiteY39" fmla="*/ 891665 h 1046957"/>
                  <a:gd name="connsiteX40" fmla="*/ 1143888 w 1576028"/>
                  <a:gd name="connsiteY40" fmla="*/ 814387 h 1046957"/>
                  <a:gd name="connsiteX41" fmla="*/ 1150339 w 1576028"/>
                  <a:gd name="connsiteY41" fmla="*/ 835263 h 1046957"/>
                  <a:gd name="connsiteX42" fmla="*/ 1171215 w 1576028"/>
                  <a:gd name="connsiteY42" fmla="*/ 835263 h 1046957"/>
                  <a:gd name="connsiteX43" fmla="*/ 1154326 w 1576028"/>
                  <a:gd name="connsiteY43" fmla="*/ 848165 h 1046957"/>
                  <a:gd name="connsiteX44" fmla="*/ 1160777 w 1576028"/>
                  <a:gd name="connsiteY44" fmla="*/ 869042 h 1046957"/>
                  <a:gd name="connsiteX45" fmla="*/ 1143888 w 1576028"/>
                  <a:gd name="connsiteY45" fmla="*/ 856139 h 1046957"/>
                  <a:gd name="connsiteX46" fmla="*/ 1126998 w 1576028"/>
                  <a:gd name="connsiteY46" fmla="*/ 869042 h 1046957"/>
                  <a:gd name="connsiteX47" fmla="*/ 1133450 w 1576028"/>
                  <a:gd name="connsiteY47" fmla="*/ 848165 h 1046957"/>
                  <a:gd name="connsiteX48" fmla="*/ 1116560 w 1576028"/>
                  <a:gd name="connsiteY48" fmla="*/ 835263 h 1046957"/>
                  <a:gd name="connsiteX49" fmla="*/ 1137437 w 1576028"/>
                  <a:gd name="connsiteY49" fmla="*/ 835263 h 1046957"/>
                  <a:gd name="connsiteX50" fmla="*/ 1334389 w 1576028"/>
                  <a:gd name="connsiteY50" fmla="*/ 802481 h 1046957"/>
                  <a:gd name="connsiteX51" fmla="*/ 1340840 w 1576028"/>
                  <a:gd name="connsiteY51" fmla="*/ 823357 h 1046957"/>
                  <a:gd name="connsiteX52" fmla="*/ 1361716 w 1576028"/>
                  <a:gd name="connsiteY52" fmla="*/ 823357 h 1046957"/>
                  <a:gd name="connsiteX53" fmla="*/ 1344827 w 1576028"/>
                  <a:gd name="connsiteY53" fmla="*/ 836259 h 1046957"/>
                  <a:gd name="connsiteX54" fmla="*/ 1351278 w 1576028"/>
                  <a:gd name="connsiteY54" fmla="*/ 857136 h 1046957"/>
                  <a:gd name="connsiteX55" fmla="*/ 1334389 w 1576028"/>
                  <a:gd name="connsiteY55" fmla="*/ 844233 h 1046957"/>
                  <a:gd name="connsiteX56" fmla="*/ 1317499 w 1576028"/>
                  <a:gd name="connsiteY56" fmla="*/ 857136 h 1046957"/>
                  <a:gd name="connsiteX57" fmla="*/ 1323951 w 1576028"/>
                  <a:gd name="connsiteY57" fmla="*/ 836259 h 1046957"/>
                  <a:gd name="connsiteX58" fmla="*/ 1307061 w 1576028"/>
                  <a:gd name="connsiteY58" fmla="*/ 823357 h 1046957"/>
                  <a:gd name="connsiteX59" fmla="*/ 1327938 w 1576028"/>
                  <a:gd name="connsiteY59" fmla="*/ 823357 h 1046957"/>
                  <a:gd name="connsiteX60" fmla="*/ 996251 w 1576028"/>
                  <a:gd name="connsiteY60" fmla="*/ 795337 h 1046957"/>
                  <a:gd name="connsiteX61" fmla="*/ 1002702 w 1576028"/>
                  <a:gd name="connsiteY61" fmla="*/ 816213 h 1046957"/>
                  <a:gd name="connsiteX62" fmla="*/ 1023578 w 1576028"/>
                  <a:gd name="connsiteY62" fmla="*/ 816213 h 1046957"/>
                  <a:gd name="connsiteX63" fmla="*/ 1006689 w 1576028"/>
                  <a:gd name="connsiteY63" fmla="*/ 829115 h 1046957"/>
                  <a:gd name="connsiteX64" fmla="*/ 1013140 w 1576028"/>
                  <a:gd name="connsiteY64" fmla="*/ 849992 h 1046957"/>
                  <a:gd name="connsiteX65" fmla="*/ 996251 w 1576028"/>
                  <a:gd name="connsiteY65" fmla="*/ 837089 h 1046957"/>
                  <a:gd name="connsiteX66" fmla="*/ 979361 w 1576028"/>
                  <a:gd name="connsiteY66" fmla="*/ 849992 h 1046957"/>
                  <a:gd name="connsiteX67" fmla="*/ 985813 w 1576028"/>
                  <a:gd name="connsiteY67" fmla="*/ 829115 h 1046957"/>
                  <a:gd name="connsiteX68" fmla="*/ 968923 w 1576028"/>
                  <a:gd name="connsiteY68" fmla="*/ 816213 h 1046957"/>
                  <a:gd name="connsiteX69" fmla="*/ 989800 w 1576028"/>
                  <a:gd name="connsiteY69" fmla="*/ 816213 h 1046957"/>
                  <a:gd name="connsiteX70" fmla="*/ 1241520 w 1576028"/>
                  <a:gd name="connsiteY70" fmla="*/ 783431 h 1046957"/>
                  <a:gd name="connsiteX71" fmla="*/ 1247971 w 1576028"/>
                  <a:gd name="connsiteY71" fmla="*/ 804307 h 1046957"/>
                  <a:gd name="connsiteX72" fmla="*/ 1268847 w 1576028"/>
                  <a:gd name="connsiteY72" fmla="*/ 804307 h 1046957"/>
                  <a:gd name="connsiteX73" fmla="*/ 1251958 w 1576028"/>
                  <a:gd name="connsiteY73" fmla="*/ 817209 h 1046957"/>
                  <a:gd name="connsiteX74" fmla="*/ 1258409 w 1576028"/>
                  <a:gd name="connsiteY74" fmla="*/ 838086 h 1046957"/>
                  <a:gd name="connsiteX75" fmla="*/ 1241520 w 1576028"/>
                  <a:gd name="connsiteY75" fmla="*/ 825183 h 1046957"/>
                  <a:gd name="connsiteX76" fmla="*/ 1224630 w 1576028"/>
                  <a:gd name="connsiteY76" fmla="*/ 838086 h 1046957"/>
                  <a:gd name="connsiteX77" fmla="*/ 1231082 w 1576028"/>
                  <a:gd name="connsiteY77" fmla="*/ 817209 h 1046957"/>
                  <a:gd name="connsiteX78" fmla="*/ 1214192 w 1576028"/>
                  <a:gd name="connsiteY78" fmla="*/ 804307 h 1046957"/>
                  <a:gd name="connsiteX79" fmla="*/ 1235069 w 1576028"/>
                  <a:gd name="connsiteY79" fmla="*/ 804307 h 1046957"/>
                  <a:gd name="connsiteX80" fmla="*/ 435810 w 1576028"/>
                  <a:gd name="connsiteY80" fmla="*/ 757237 h 1046957"/>
                  <a:gd name="connsiteX81" fmla="*/ 444309 w 1576028"/>
                  <a:gd name="connsiteY81" fmla="*/ 784742 h 1046957"/>
                  <a:gd name="connsiteX82" fmla="*/ 471814 w 1576028"/>
                  <a:gd name="connsiteY82" fmla="*/ 784741 h 1046957"/>
                  <a:gd name="connsiteX83" fmla="*/ 449562 w 1576028"/>
                  <a:gd name="connsiteY83" fmla="*/ 801740 h 1046957"/>
                  <a:gd name="connsiteX84" fmla="*/ 458062 w 1576028"/>
                  <a:gd name="connsiteY84" fmla="*/ 829245 h 1046957"/>
                  <a:gd name="connsiteX85" fmla="*/ 435810 w 1576028"/>
                  <a:gd name="connsiteY85" fmla="*/ 812246 h 1046957"/>
                  <a:gd name="connsiteX86" fmla="*/ 413558 w 1576028"/>
                  <a:gd name="connsiteY86" fmla="*/ 829245 h 1046957"/>
                  <a:gd name="connsiteX87" fmla="*/ 422058 w 1576028"/>
                  <a:gd name="connsiteY87" fmla="*/ 801740 h 1046957"/>
                  <a:gd name="connsiteX88" fmla="*/ 399806 w 1576028"/>
                  <a:gd name="connsiteY88" fmla="*/ 784741 h 1046957"/>
                  <a:gd name="connsiteX89" fmla="*/ 427310 w 1576028"/>
                  <a:gd name="connsiteY89" fmla="*/ 784742 h 1046957"/>
                  <a:gd name="connsiteX90" fmla="*/ 1406318 w 1576028"/>
                  <a:gd name="connsiteY90" fmla="*/ 750094 h 1046957"/>
                  <a:gd name="connsiteX91" fmla="*/ 1414010 w 1576028"/>
                  <a:gd name="connsiteY91" fmla="*/ 774984 h 1046957"/>
                  <a:gd name="connsiteX92" fmla="*/ 1438899 w 1576028"/>
                  <a:gd name="connsiteY92" fmla="*/ 774983 h 1046957"/>
                  <a:gd name="connsiteX93" fmla="*/ 1418763 w 1576028"/>
                  <a:gd name="connsiteY93" fmla="*/ 790366 h 1046957"/>
                  <a:gd name="connsiteX94" fmla="*/ 1426455 w 1576028"/>
                  <a:gd name="connsiteY94" fmla="*/ 815256 h 1046957"/>
                  <a:gd name="connsiteX95" fmla="*/ 1406318 w 1576028"/>
                  <a:gd name="connsiteY95" fmla="*/ 799873 h 1046957"/>
                  <a:gd name="connsiteX96" fmla="*/ 1386182 w 1576028"/>
                  <a:gd name="connsiteY96" fmla="*/ 815256 h 1046957"/>
                  <a:gd name="connsiteX97" fmla="*/ 1393874 w 1576028"/>
                  <a:gd name="connsiteY97" fmla="*/ 790366 h 1046957"/>
                  <a:gd name="connsiteX98" fmla="*/ 1373737 w 1576028"/>
                  <a:gd name="connsiteY98" fmla="*/ 774983 h 1046957"/>
                  <a:gd name="connsiteX99" fmla="*/ 1398627 w 1576028"/>
                  <a:gd name="connsiteY99" fmla="*/ 774984 h 1046957"/>
                  <a:gd name="connsiteX100" fmla="*/ 300925 w 1576028"/>
                  <a:gd name="connsiteY100" fmla="*/ 685799 h 1046957"/>
                  <a:gd name="connsiteX101" fmla="*/ 307376 w 1576028"/>
                  <a:gd name="connsiteY101" fmla="*/ 706675 h 1046957"/>
                  <a:gd name="connsiteX102" fmla="*/ 328253 w 1576028"/>
                  <a:gd name="connsiteY102" fmla="*/ 706675 h 1046957"/>
                  <a:gd name="connsiteX103" fmla="*/ 311363 w 1576028"/>
                  <a:gd name="connsiteY103" fmla="*/ 719577 h 1046957"/>
                  <a:gd name="connsiteX104" fmla="*/ 317815 w 1576028"/>
                  <a:gd name="connsiteY104" fmla="*/ 740454 h 1046957"/>
                  <a:gd name="connsiteX105" fmla="*/ 300925 w 1576028"/>
                  <a:gd name="connsiteY105" fmla="*/ 727551 h 1046957"/>
                  <a:gd name="connsiteX106" fmla="*/ 284036 w 1576028"/>
                  <a:gd name="connsiteY106" fmla="*/ 740454 h 1046957"/>
                  <a:gd name="connsiteX107" fmla="*/ 290487 w 1576028"/>
                  <a:gd name="connsiteY107" fmla="*/ 719577 h 1046957"/>
                  <a:gd name="connsiteX108" fmla="*/ 273598 w 1576028"/>
                  <a:gd name="connsiteY108" fmla="*/ 706675 h 1046957"/>
                  <a:gd name="connsiteX109" fmla="*/ 294474 w 1576028"/>
                  <a:gd name="connsiteY109" fmla="*/ 706675 h 1046957"/>
                  <a:gd name="connsiteX110" fmla="*/ 795379 w 1576028"/>
                  <a:gd name="connsiteY110" fmla="*/ 683419 h 1046957"/>
                  <a:gd name="connsiteX111" fmla="*/ 803879 w 1576028"/>
                  <a:gd name="connsiteY111" fmla="*/ 710924 h 1046957"/>
                  <a:gd name="connsiteX112" fmla="*/ 831383 w 1576028"/>
                  <a:gd name="connsiteY112" fmla="*/ 710923 h 1046957"/>
                  <a:gd name="connsiteX113" fmla="*/ 809131 w 1576028"/>
                  <a:gd name="connsiteY113" fmla="*/ 727922 h 1046957"/>
                  <a:gd name="connsiteX114" fmla="*/ 817631 w 1576028"/>
                  <a:gd name="connsiteY114" fmla="*/ 755427 h 1046957"/>
                  <a:gd name="connsiteX115" fmla="*/ 795379 w 1576028"/>
                  <a:gd name="connsiteY115" fmla="*/ 738428 h 1046957"/>
                  <a:gd name="connsiteX116" fmla="*/ 773127 w 1576028"/>
                  <a:gd name="connsiteY116" fmla="*/ 755427 h 1046957"/>
                  <a:gd name="connsiteX117" fmla="*/ 781627 w 1576028"/>
                  <a:gd name="connsiteY117" fmla="*/ 727922 h 1046957"/>
                  <a:gd name="connsiteX118" fmla="*/ 759375 w 1576028"/>
                  <a:gd name="connsiteY118" fmla="*/ 710923 h 1046957"/>
                  <a:gd name="connsiteX119" fmla="*/ 786880 w 1576028"/>
                  <a:gd name="connsiteY119" fmla="*/ 710924 h 1046957"/>
                  <a:gd name="connsiteX120" fmla="*/ 1464510 w 1576028"/>
                  <a:gd name="connsiteY120" fmla="*/ 673894 h 1046957"/>
                  <a:gd name="connsiteX121" fmla="*/ 1473010 w 1576028"/>
                  <a:gd name="connsiteY121" fmla="*/ 701399 h 1046957"/>
                  <a:gd name="connsiteX122" fmla="*/ 1500514 w 1576028"/>
                  <a:gd name="connsiteY122" fmla="*/ 701398 h 1046957"/>
                  <a:gd name="connsiteX123" fmla="*/ 1478262 w 1576028"/>
                  <a:gd name="connsiteY123" fmla="*/ 718397 h 1046957"/>
                  <a:gd name="connsiteX124" fmla="*/ 1486762 w 1576028"/>
                  <a:gd name="connsiteY124" fmla="*/ 745902 h 1046957"/>
                  <a:gd name="connsiteX125" fmla="*/ 1464510 w 1576028"/>
                  <a:gd name="connsiteY125" fmla="*/ 728903 h 1046957"/>
                  <a:gd name="connsiteX126" fmla="*/ 1442258 w 1576028"/>
                  <a:gd name="connsiteY126" fmla="*/ 745902 h 1046957"/>
                  <a:gd name="connsiteX127" fmla="*/ 1450758 w 1576028"/>
                  <a:gd name="connsiteY127" fmla="*/ 718397 h 1046957"/>
                  <a:gd name="connsiteX128" fmla="*/ 1428506 w 1576028"/>
                  <a:gd name="connsiteY128" fmla="*/ 701398 h 1046957"/>
                  <a:gd name="connsiteX129" fmla="*/ 1456011 w 1576028"/>
                  <a:gd name="connsiteY129" fmla="*/ 701399 h 1046957"/>
                  <a:gd name="connsiteX130" fmla="*/ 1548701 w 1576028"/>
                  <a:gd name="connsiteY130" fmla="*/ 614362 h 1046957"/>
                  <a:gd name="connsiteX131" fmla="*/ 1555152 w 1576028"/>
                  <a:gd name="connsiteY131" fmla="*/ 635238 h 1046957"/>
                  <a:gd name="connsiteX132" fmla="*/ 1576028 w 1576028"/>
                  <a:gd name="connsiteY132" fmla="*/ 635238 h 1046957"/>
                  <a:gd name="connsiteX133" fmla="*/ 1559139 w 1576028"/>
                  <a:gd name="connsiteY133" fmla="*/ 648140 h 1046957"/>
                  <a:gd name="connsiteX134" fmla="*/ 1565590 w 1576028"/>
                  <a:gd name="connsiteY134" fmla="*/ 669017 h 1046957"/>
                  <a:gd name="connsiteX135" fmla="*/ 1548701 w 1576028"/>
                  <a:gd name="connsiteY135" fmla="*/ 656114 h 1046957"/>
                  <a:gd name="connsiteX136" fmla="*/ 1531811 w 1576028"/>
                  <a:gd name="connsiteY136" fmla="*/ 669017 h 1046957"/>
                  <a:gd name="connsiteX137" fmla="*/ 1538263 w 1576028"/>
                  <a:gd name="connsiteY137" fmla="*/ 648140 h 1046957"/>
                  <a:gd name="connsiteX138" fmla="*/ 1521373 w 1576028"/>
                  <a:gd name="connsiteY138" fmla="*/ 635238 h 1046957"/>
                  <a:gd name="connsiteX139" fmla="*/ 1542250 w 1576028"/>
                  <a:gd name="connsiteY139" fmla="*/ 635238 h 1046957"/>
                  <a:gd name="connsiteX140" fmla="*/ 1424029 w 1576028"/>
                  <a:gd name="connsiteY140" fmla="*/ 595313 h 1046957"/>
                  <a:gd name="connsiteX141" fmla="*/ 1432529 w 1576028"/>
                  <a:gd name="connsiteY141" fmla="*/ 622818 h 1046957"/>
                  <a:gd name="connsiteX142" fmla="*/ 1460033 w 1576028"/>
                  <a:gd name="connsiteY142" fmla="*/ 622817 h 1046957"/>
                  <a:gd name="connsiteX143" fmla="*/ 1437781 w 1576028"/>
                  <a:gd name="connsiteY143" fmla="*/ 639816 h 1046957"/>
                  <a:gd name="connsiteX144" fmla="*/ 1446281 w 1576028"/>
                  <a:gd name="connsiteY144" fmla="*/ 667321 h 1046957"/>
                  <a:gd name="connsiteX145" fmla="*/ 1424029 w 1576028"/>
                  <a:gd name="connsiteY145" fmla="*/ 650322 h 1046957"/>
                  <a:gd name="connsiteX146" fmla="*/ 1401777 w 1576028"/>
                  <a:gd name="connsiteY146" fmla="*/ 667321 h 1046957"/>
                  <a:gd name="connsiteX147" fmla="*/ 1410277 w 1576028"/>
                  <a:gd name="connsiteY147" fmla="*/ 639816 h 1046957"/>
                  <a:gd name="connsiteX148" fmla="*/ 1388025 w 1576028"/>
                  <a:gd name="connsiteY148" fmla="*/ 622817 h 1046957"/>
                  <a:gd name="connsiteX149" fmla="*/ 1415530 w 1576028"/>
                  <a:gd name="connsiteY149" fmla="*/ 622818 h 1046957"/>
                  <a:gd name="connsiteX150" fmla="*/ 330278 w 1576028"/>
                  <a:gd name="connsiteY150" fmla="*/ 591418 h 1046957"/>
                  <a:gd name="connsiteX151" fmla="*/ 337831 w 1576028"/>
                  <a:gd name="connsiteY151" fmla="*/ 615862 h 1046957"/>
                  <a:gd name="connsiteX152" fmla="*/ 362276 w 1576028"/>
                  <a:gd name="connsiteY152" fmla="*/ 615862 h 1046957"/>
                  <a:gd name="connsiteX153" fmla="*/ 342500 w 1576028"/>
                  <a:gd name="connsiteY153" fmla="*/ 630969 h 1046957"/>
                  <a:gd name="connsiteX154" fmla="*/ 350054 w 1576028"/>
                  <a:gd name="connsiteY154" fmla="*/ 655414 h 1046957"/>
                  <a:gd name="connsiteX155" fmla="*/ 330278 w 1576028"/>
                  <a:gd name="connsiteY155" fmla="*/ 640306 h 1046957"/>
                  <a:gd name="connsiteX156" fmla="*/ 310502 w 1576028"/>
                  <a:gd name="connsiteY156" fmla="*/ 655414 h 1046957"/>
                  <a:gd name="connsiteX157" fmla="*/ 318056 w 1576028"/>
                  <a:gd name="connsiteY157" fmla="*/ 630969 h 1046957"/>
                  <a:gd name="connsiteX158" fmla="*/ 298280 w 1576028"/>
                  <a:gd name="connsiteY158" fmla="*/ 615862 h 1046957"/>
                  <a:gd name="connsiteX159" fmla="*/ 322724 w 1576028"/>
                  <a:gd name="connsiteY159" fmla="*/ 615862 h 1046957"/>
                  <a:gd name="connsiteX160" fmla="*/ 748855 w 1576028"/>
                  <a:gd name="connsiteY160" fmla="*/ 584519 h 1046957"/>
                  <a:gd name="connsiteX161" fmla="*/ 754252 w 1576028"/>
                  <a:gd name="connsiteY161" fmla="*/ 601982 h 1046957"/>
                  <a:gd name="connsiteX162" fmla="*/ 771715 w 1576028"/>
                  <a:gd name="connsiteY162" fmla="*/ 601982 h 1046957"/>
                  <a:gd name="connsiteX163" fmla="*/ 757587 w 1576028"/>
                  <a:gd name="connsiteY163" fmla="*/ 612775 h 1046957"/>
                  <a:gd name="connsiteX164" fmla="*/ 762983 w 1576028"/>
                  <a:gd name="connsiteY164" fmla="*/ 630238 h 1046957"/>
                  <a:gd name="connsiteX165" fmla="*/ 748855 w 1576028"/>
                  <a:gd name="connsiteY165" fmla="*/ 619445 h 1046957"/>
                  <a:gd name="connsiteX166" fmla="*/ 734727 w 1576028"/>
                  <a:gd name="connsiteY166" fmla="*/ 630238 h 1046957"/>
                  <a:gd name="connsiteX167" fmla="*/ 740124 w 1576028"/>
                  <a:gd name="connsiteY167" fmla="*/ 612775 h 1046957"/>
                  <a:gd name="connsiteX168" fmla="*/ 725996 w 1576028"/>
                  <a:gd name="connsiteY168" fmla="*/ 601982 h 1046957"/>
                  <a:gd name="connsiteX169" fmla="*/ 743459 w 1576028"/>
                  <a:gd name="connsiteY169" fmla="*/ 601982 h 1046957"/>
                  <a:gd name="connsiteX170" fmla="*/ 33281 w 1576028"/>
                  <a:gd name="connsiteY170" fmla="*/ 581333 h 1046957"/>
                  <a:gd name="connsiteX171" fmla="*/ 41138 w 1576028"/>
                  <a:gd name="connsiteY171" fmla="*/ 606758 h 1046957"/>
                  <a:gd name="connsiteX172" fmla="*/ 66563 w 1576028"/>
                  <a:gd name="connsiteY172" fmla="*/ 606758 h 1046957"/>
                  <a:gd name="connsiteX173" fmla="*/ 45993 w 1576028"/>
                  <a:gd name="connsiteY173" fmla="*/ 622471 h 1046957"/>
                  <a:gd name="connsiteX174" fmla="*/ 53850 w 1576028"/>
                  <a:gd name="connsiteY174" fmla="*/ 647896 h 1046957"/>
                  <a:gd name="connsiteX175" fmla="*/ 33281 w 1576028"/>
                  <a:gd name="connsiteY175" fmla="*/ 632182 h 1046957"/>
                  <a:gd name="connsiteX176" fmla="*/ 12712 w 1576028"/>
                  <a:gd name="connsiteY176" fmla="*/ 647896 h 1046957"/>
                  <a:gd name="connsiteX177" fmla="*/ 20569 w 1576028"/>
                  <a:gd name="connsiteY177" fmla="*/ 622471 h 1046957"/>
                  <a:gd name="connsiteX178" fmla="*/ 0 w 1576028"/>
                  <a:gd name="connsiteY178" fmla="*/ 606758 h 1046957"/>
                  <a:gd name="connsiteX179" fmla="*/ 25425 w 1576028"/>
                  <a:gd name="connsiteY179" fmla="*/ 606758 h 1046957"/>
                  <a:gd name="connsiteX180" fmla="*/ 705737 w 1576028"/>
                  <a:gd name="connsiteY180" fmla="*/ 514349 h 1046957"/>
                  <a:gd name="connsiteX181" fmla="*/ 712188 w 1576028"/>
                  <a:gd name="connsiteY181" fmla="*/ 535225 h 1046957"/>
                  <a:gd name="connsiteX182" fmla="*/ 733065 w 1576028"/>
                  <a:gd name="connsiteY182" fmla="*/ 535225 h 1046957"/>
                  <a:gd name="connsiteX183" fmla="*/ 716175 w 1576028"/>
                  <a:gd name="connsiteY183" fmla="*/ 548127 h 1046957"/>
                  <a:gd name="connsiteX184" fmla="*/ 722627 w 1576028"/>
                  <a:gd name="connsiteY184" fmla="*/ 569004 h 1046957"/>
                  <a:gd name="connsiteX185" fmla="*/ 705737 w 1576028"/>
                  <a:gd name="connsiteY185" fmla="*/ 556101 h 1046957"/>
                  <a:gd name="connsiteX186" fmla="*/ 688848 w 1576028"/>
                  <a:gd name="connsiteY186" fmla="*/ 569004 h 1046957"/>
                  <a:gd name="connsiteX187" fmla="*/ 695299 w 1576028"/>
                  <a:gd name="connsiteY187" fmla="*/ 548127 h 1046957"/>
                  <a:gd name="connsiteX188" fmla="*/ 678410 w 1576028"/>
                  <a:gd name="connsiteY188" fmla="*/ 535225 h 1046957"/>
                  <a:gd name="connsiteX189" fmla="*/ 699286 w 1576028"/>
                  <a:gd name="connsiteY189" fmla="*/ 535225 h 1046957"/>
                  <a:gd name="connsiteX190" fmla="*/ 899113 w 1576028"/>
                  <a:gd name="connsiteY190" fmla="*/ 509588 h 1046957"/>
                  <a:gd name="connsiteX191" fmla="*/ 906805 w 1576028"/>
                  <a:gd name="connsiteY191" fmla="*/ 534478 h 1046957"/>
                  <a:gd name="connsiteX192" fmla="*/ 931694 w 1576028"/>
                  <a:gd name="connsiteY192" fmla="*/ 534477 h 1046957"/>
                  <a:gd name="connsiteX193" fmla="*/ 911558 w 1576028"/>
                  <a:gd name="connsiteY193" fmla="*/ 549860 h 1046957"/>
                  <a:gd name="connsiteX194" fmla="*/ 919250 w 1576028"/>
                  <a:gd name="connsiteY194" fmla="*/ 574750 h 1046957"/>
                  <a:gd name="connsiteX195" fmla="*/ 899113 w 1576028"/>
                  <a:gd name="connsiteY195" fmla="*/ 559367 h 1046957"/>
                  <a:gd name="connsiteX196" fmla="*/ 878977 w 1576028"/>
                  <a:gd name="connsiteY196" fmla="*/ 574750 h 1046957"/>
                  <a:gd name="connsiteX197" fmla="*/ 886669 w 1576028"/>
                  <a:gd name="connsiteY197" fmla="*/ 549860 h 1046957"/>
                  <a:gd name="connsiteX198" fmla="*/ 866532 w 1576028"/>
                  <a:gd name="connsiteY198" fmla="*/ 534477 h 1046957"/>
                  <a:gd name="connsiteX199" fmla="*/ 891422 w 1576028"/>
                  <a:gd name="connsiteY199" fmla="*/ 534478 h 1046957"/>
                  <a:gd name="connsiteX200" fmla="*/ 140535 w 1576028"/>
                  <a:gd name="connsiteY200" fmla="*/ 495300 h 1046957"/>
                  <a:gd name="connsiteX201" fmla="*/ 149034 w 1576028"/>
                  <a:gd name="connsiteY201" fmla="*/ 522805 h 1046957"/>
                  <a:gd name="connsiteX202" fmla="*/ 176539 w 1576028"/>
                  <a:gd name="connsiteY202" fmla="*/ 522804 h 1046957"/>
                  <a:gd name="connsiteX203" fmla="*/ 154287 w 1576028"/>
                  <a:gd name="connsiteY203" fmla="*/ 539803 h 1046957"/>
                  <a:gd name="connsiteX204" fmla="*/ 162787 w 1576028"/>
                  <a:gd name="connsiteY204" fmla="*/ 567308 h 1046957"/>
                  <a:gd name="connsiteX205" fmla="*/ 140535 w 1576028"/>
                  <a:gd name="connsiteY205" fmla="*/ 550309 h 1046957"/>
                  <a:gd name="connsiteX206" fmla="*/ 118283 w 1576028"/>
                  <a:gd name="connsiteY206" fmla="*/ 567308 h 1046957"/>
                  <a:gd name="connsiteX207" fmla="*/ 126783 w 1576028"/>
                  <a:gd name="connsiteY207" fmla="*/ 539803 h 1046957"/>
                  <a:gd name="connsiteX208" fmla="*/ 104531 w 1576028"/>
                  <a:gd name="connsiteY208" fmla="*/ 522804 h 1046957"/>
                  <a:gd name="connsiteX209" fmla="*/ 132035 w 1576028"/>
                  <a:gd name="connsiteY209" fmla="*/ 522805 h 1046957"/>
                  <a:gd name="connsiteX210" fmla="*/ 224980 w 1576028"/>
                  <a:gd name="connsiteY210" fmla="*/ 458313 h 1046957"/>
                  <a:gd name="connsiteX211" fmla="*/ 230377 w 1576028"/>
                  <a:gd name="connsiteY211" fmla="*/ 475776 h 1046957"/>
                  <a:gd name="connsiteX212" fmla="*/ 247840 w 1576028"/>
                  <a:gd name="connsiteY212" fmla="*/ 475776 h 1046957"/>
                  <a:gd name="connsiteX213" fmla="*/ 233712 w 1576028"/>
                  <a:gd name="connsiteY213" fmla="*/ 486569 h 1046957"/>
                  <a:gd name="connsiteX214" fmla="*/ 239108 w 1576028"/>
                  <a:gd name="connsiteY214" fmla="*/ 504032 h 1046957"/>
                  <a:gd name="connsiteX215" fmla="*/ 224980 w 1576028"/>
                  <a:gd name="connsiteY215" fmla="*/ 493239 h 1046957"/>
                  <a:gd name="connsiteX216" fmla="*/ 210852 w 1576028"/>
                  <a:gd name="connsiteY216" fmla="*/ 504032 h 1046957"/>
                  <a:gd name="connsiteX217" fmla="*/ 216249 w 1576028"/>
                  <a:gd name="connsiteY217" fmla="*/ 486569 h 1046957"/>
                  <a:gd name="connsiteX218" fmla="*/ 202121 w 1576028"/>
                  <a:gd name="connsiteY218" fmla="*/ 475776 h 1046957"/>
                  <a:gd name="connsiteX219" fmla="*/ 219584 w 1576028"/>
                  <a:gd name="connsiteY219" fmla="*/ 475776 h 1046957"/>
                  <a:gd name="connsiteX220" fmla="*/ 794338 w 1576028"/>
                  <a:gd name="connsiteY220" fmla="*/ 426244 h 1046957"/>
                  <a:gd name="connsiteX221" fmla="*/ 802030 w 1576028"/>
                  <a:gd name="connsiteY221" fmla="*/ 451134 h 1046957"/>
                  <a:gd name="connsiteX222" fmla="*/ 826919 w 1576028"/>
                  <a:gd name="connsiteY222" fmla="*/ 451133 h 1046957"/>
                  <a:gd name="connsiteX223" fmla="*/ 806783 w 1576028"/>
                  <a:gd name="connsiteY223" fmla="*/ 466516 h 1046957"/>
                  <a:gd name="connsiteX224" fmla="*/ 814475 w 1576028"/>
                  <a:gd name="connsiteY224" fmla="*/ 491406 h 1046957"/>
                  <a:gd name="connsiteX225" fmla="*/ 794338 w 1576028"/>
                  <a:gd name="connsiteY225" fmla="*/ 476023 h 1046957"/>
                  <a:gd name="connsiteX226" fmla="*/ 774202 w 1576028"/>
                  <a:gd name="connsiteY226" fmla="*/ 491406 h 1046957"/>
                  <a:gd name="connsiteX227" fmla="*/ 781894 w 1576028"/>
                  <a:gd name="connsiteY227" fmla="*/ 466516 h 1046957"/>
                  <a:gd name="connsiteX228" fmla="*/ 761757 w 1576028"/>
                  <a:gd name="connsiteY228" fmla="*/ 451133 h 1046957"/>
                  <a:gd name="connsiteX229" fmla="*/ 786647 w 1576028"/>
                  <a:gd name="connsiteY229" fmla="*/ 451134 h 1046957"/>
                  <a:gd name="connsiteX230" fmla="*/ 451438 w 1576028"/>
                  <a:gd name="connsiteY230" fmla="*/ 319088 h 1046957"/>
                  <a:gd name="connsiteX231" fmla="*/ 459129 w 1576028"/>
                  <a:gd name="connsiteY231" fmla="*/ 343978 h 1046957"/>
                  <a:gd name="connsiteX232" fmla="*/ 484019 w 1576028"/>
                  <a:gd name="connsiteY232" fmla="*/ 343977 h 1046957"/>
                  <a:gd name="connsiteX233" fmla="*/ 463882 w 1576028"/>
                  <a:gd name="connsiteY233" fmla="*/ 359360 h 1046957"/>
                  <a:gd name="connsiteX234" fmla="*/ 471574 w 1576028"/>
                  <a:gd name="connsiteY234" fmla="*/ 384250 h 1046957"/>
                  <a:gd name="connsiteX235" fmla="*/ 451438 w 1576028"/>
                  <a:gd name="connsiteY235" fmla="*/ 368867 h 1046957"/>
                  <a:gd name="connsiteX236" fmla="*/ 431301 w 1576028"/>
                  <a:gd name="connsiteY236" fmla="*/ 384250 h 1046957"/>
                  <a:gd name="connsiteX237" fmla="*/ 438993 w 1576028"/>
                  <a:gd name="connsiteY237" fmla="*/ 359360 h 1046957"/>
                  <a:gd name="connsiteX238" fmla="*/ 418857 w 1576028"/>
                  <a:gd name="connsiteY238" fmla="*/ 343977 h 1046957"/>
                  <a:gd name="connsiteX239" fmla="*/ 443746 w 1576028"/>
                  <a:gd name="connsiteY239" fmla="*/ 343978 h 1046957"/>
                  <a:gd name="connsiteX240" fmla="*/ 1039113 w 1576028"/>
                  <a:gd name="connsiteY240" fmla="*/ 242887 h 1046957"/>
                  <a:gd name="connsiteX241" fmla="*/ 1045564 w 1576028"/>
                  <a:gd name="connsiteY241" fmla="*/ 263763 h 1046957"/>
                  <a:gd name="connsiteX242" fmla="*/ 1066440 w 1576028"/>
                  <a:gd name="connsiteY242" fmla="*/ 263763 h 1046957"/>
                  <a:gd name="connsiteX243" fmla="*/ 1049551 w 1576028"/>
                  <a:gd name="connsiteY243" fmla="*/ 276665 h 1046957"/>
                  <a:gd name="connsiteX244" fmla="*/ 1056002 w 1576028"/>
                  <a:gd name="connsiteY244" fmla="*/ 297542 h 1046957"/>
                  <a:gd name="connsiteX245" fmla="*/ 1039113 w 1576028"/>
                  <a:gd name="connsiteY245" fmla="*/ 284639 h 1046957"/>
                  <a:gd name="connsiteX246" fmla="*/ 1022223 w 1576028"/>
                  <a:gd name="connsiteY246" fmla="*/ 297542 h 1046957"/>
                  <a:gd name="connsiteX247" fmla="*/ 1028675 w 1576028"/>
                  <a:gd name="connsiteY247" fmla="*/ 276665 h 1046957"/>
                  <a:gd name="connsiteX248" fmla="*/ 1011785 w 1576028"/>
                  <a:gd name="connsiteY248" fmla="*/ 263763 h 1046957"/>
                  <a:gd name="connsiteX249" fmla="*/ 1032662 w 1576028"/>
                  <a:gd name="connsiteY249" fmla="*/ 263763 h 1046957"/>
                  <a:gd name="connsiteX250" fmla="*/ 59572 w 1576028"/>
                  <a:gd name="connsiteY250" fmla="*/ 116681 h 1046957"/>
                  <a:gd name="connsiteX251" fmla="*/ 68071 w 1576028"/>
                  <a:gd name="connsiteY251" fmla="*/ 144186 h 1046957"/>
                  <a:gd name="connsiteX252" fmla="*/ 95576 w 1576028"/>
                  <a:gd name="connsiteY252" fmla="*/ 144185 h 1046957"/>
                  <a:gd name="connsiteX253" fmla="*/ 73324 w 1576028"/>
                  <a:gd name="connsiteY253" fmla="*/ 161184 h 1046957"/>
                  <a:gd name="connsiteX254" fmla="*/ 81824 w 1576028"/>
                  <a:gd name="connsiteY254" fmla="*/ 188689 h 1046957"/>
                  <a:gd name="connsiteX255" fmla="*/ 59572 w 1576028"/>
                  <a:gd name="connsiteY255" fmla="*/ 171690 h 1046957"/>
                  <a:gd name="connsiteX256" fmla="*/ 37320 w 1576028"/>
                  <a:gd name="connsiteY256" fmla="*/ 188689 h 1046957"/>
                  <a:gd name="connsiteX257" fmla="*/ 45820 w 1576028"/>
                  <a:gd name="connsiteY257" fmla="*/ 161184 h 1046957"/>
                  <a:gd name="connsiteX258" fmla="*/ 23568 w 1576028"/>
                  <a:gd name="connsiteY258" fmla="*/ 144185 h 1046957"/>
                  <a:gd name="connsiteX259" fmla="*/ 51072 w 1576028"/>
                  <a:gd name="connsiteY259" fmla="*/ 144186 h 1046957"/>
                  <a:gd name="connsiteX260" fmla="*/ 1073985 w 1576028"/>
                  <a:gd name="connsiteY260" fmla="*/ 0 h 1046957"/>
                  <a:gd name="connsiteX261" fmla="*/ 1082485 w 1576028"/>
                  <a:gd name="connsiteY261" fmla="*/ 27505 h 1046957"/>
                  <a:gd name="connsiteX262" fmla="*/ 1109989 w 1576028"/>
                  <a:gd name="connsiteY262" fmla="*/ 27504 h 1046957"/>
                  <a:gd name="connsiteX263" fmla="*/ 1087737 w 1576028"/>
                  <a:gd name="connsiteY263" fmla="*/ 44503 h 1046957"/>
                  <a:gd name="connsiteX264" fmla="*/ 1096237 w 1576028"/>
                  <a:gd name="connsiteY264" fmla="*/ 72008 h 1046957"/>
                  <a:gd name="connsiteX265" fmla="*/ 1073985 w 1576028"/>
                  <a:gd name="connsiteY265" fmla="*/ 55009 h 1046957"/>
                  <a:gd name="connsiteX266" fmla="*/ 1051733 w 1576028"/>
                  <a:gd name="connsiteY266" fmla="*/ 72008 h 1046957"/>
                  <a:gd name="connsiteX267" fmla="*/ 1060233 w 1576028"/>
                  <a:gd name="connsiteY267" fmla="*/ 44503 h 1046957"/>
                  <a:gd name="connsiteX268" fmla="*/ 1037981 w 1576028"/>
                  <a:gd name="connsiteY268" fmla="*/ 27504 h 1046957"/>
                  <a:gd name="connsiteX269" fmla="*/ 1065486 w 1576028"/>
                  <a:gd name="connsiteY269" fmla="*/ 27505 h 104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</a:cxnLst>
                <a:rect l="l" t="t" r="r" b="b"/>
                <a:pathLst>
                  <a:path w="1576028" h="1046957">
                    <a:moveTo>
                      <a:pt x="796481" y="1001238"/>
                    </a:moveTo>
                    <a:lnTo>
                      <a:pt x="801877" y="1018701"/>
                    </a:lnTo>
                    <a:lnTo>
                      <a:pt x="819340" y="1018701"/>
                    </a:lnTo>
                    <a:lnTo>
                      <a:pt x="805212" y="1029494"/>
                    </a:lnTo>
                    <a:lnTo>
                      <a:pt x="810609" y="1046957"/>
                    </a:lnTo>
                    <a:lnTo>
                      <a:pt x="796481" y="1036164"/>
                    </a:lnTo>
                    <a:lnTo>
                      <a:pt x="782353" y="1046957"/>
                    </a:lnTo>
                    <a:lnTo>
                      <a:pt x="787749" y="1029494"/>
                    </a:lnTo>
                    <a:lnTo>
                      <a:pt x="773621" y="1018701"/>
                    </a:lnTo>
                    <a:lnTo>
                      <a:pt x="791084" y="1018701"/>
                    </a:lnTo>
                    <a:close/>
                    <a:moveTo>
                      <a:pt x="1243902" y="964406"/>
                    </a:moveTo>
                    <a:lnTo>
                      <a:pt x="1250353" y="985282"/>
                    </a:lnTo>
                    <a:lnTo>
                      <a:pt x="1271229" y="985282"/>
                    </a:lnTo>
                    <a:lnTo>
                      <a:pt x="1254340" y="998184"/>
                    </a:lnTo>
                    <a:lnTo>
                      <a:pt x="1260791" y="1019061"/>
                    </a:lnTo>
                    <a:lnTo>
                      <a:pt x="1243902" y="1006159"/>
                    </a:lnTo>
                    <a:lnTo>
                      <a:pt x="1227012" y="1019061"/>
                    </a:lnTo>
                    <a:lnTo>
                      <a:pt x="1233464" y="998184"/>
                    </a:lnTo>
                    <a:lnTo>
                      <a:pt x="1216574" y="985282"/>
                    </a:lnTo>
                    <a:lnTo>
                      <a:pt x="1237451" y="985282"/>
                    </a:lnTo>
                    <a:close/>
                    <a:moveTo>
                      <a:pt x="1064460" y="888206"/>
                    </a:moveTo>
                    <a:lnTo>
                      <a:pt x="1072960" y="915711"/>
                    </a:lnTo>
                    <a:lnTo>
                      <a:pt x="1100464" y="915710"/>
                    </a:lnTo>
                    <a:lnTo>
                      <a:pt x="1078212" y="932709"/>
                    </a:lnTo>
                    <a:lnTo>
                      <a:pt x="1086712" y="960214"/>
                    </a:lnTo>
                    <a:lnTo>
                      <a:pt x="1064460" y="943215"/>
                    </a:lnTo>
                    <a:lnTo>
                      <a:pt x="1042208" y="960214"/>
                    </a:lnTo>
                    <a:lnTo>
                      <a:pt x="1050708" y="932709"/>
                    </a:lnTo>
                    <a:lnTo>
                      <a:pt x="1028456" y="915710"/>
                    </a:lnTo>
                    <a:lnTo>
                      <a:pt x="1055961" y="915711"/>
                    </a:lnTo>
                    <a:close/>
                    <a:moveTo>
                      <a:pt x="1246774" y="866775"/>
                    </a:moveTo>
                    <a:lnTo>
                      <a:pt x="1254466" y="891665"/>
                    </a:lnTo>
                    <a:lnTo>
                      <a:pt x="1279355" y="891664"/>
                    </a:lnTo>
                    <a:lnTo>
                      <a:pt x="1259219" y="907047"/>
                    </a:lnTo>
                    <a:lnTo>
                      <a:pt x="1266911" y="931937"/>
                    </a:lnTo>
                    <a:lnTo>
                      <a:pt x="1246774" y="916554"/>
                    </a:lnTo>
                    <a:lnTo>
                      <a:pt x="1226638" y="931937"/>
                    </a:lnTo>
                    <a:lnTo>
                      <a:pt x="1234330" y="907047"/>
                    </a:lnTo>
                    <a:lnTo>
                      <a:pt x="1214193" y="891664"/>
                    </a:lnTo>
                    <a:lnTo>
                      <a:pt x="1239083" y="891665"/>
                    </a:lnTo>
                    <a:close/>
                    <a:moveTo>
                      <a:pt x="1143888" y="814387"/>
                    </a:moveTo>
                    <a:lnTo>
                      <a:pt x="1150339" y="835263"/>
                    </a:lnTo>
                    <a:lnTo>
                      <a:pt x="1171215" y="835263"/>
                    </a:lnTo>
                    <a:lnTo>
                      <a:pt x="1154326" y="848165"/>
                    </a:lnTo>
                    <a:lnTo>
                      <a:pt x="1160777" y="869042"/>
                    </a:lnTo>
                    <a:lnTo>
                      <a:pt x="1143888" y="856139"/>
                    </a:lnTo>
                    <a:lnTo>
                      <a:pt x="1126998" y="869042"/>
                    </a:lnTo>
                    <a:lnTo>
                      <a:pt x="1133450" y="848165"/>
                    </a:lnTo>
                    <a:lnTo>
                      <a:pt x="1116560" y="835263"/>
                    </a:lnTo>
                    <a:lnTo>
                      <a:pt x="1137437" y="835263"/>
                    </a:lnTo>
                    <a:close/>
                    <a:moveTo>
                      <a:pt x="1334389" y="802481"/>
                    </a:moveTo>
                    <a:lnTo>
                      <a:pt x="1340840" y="823357"/>
                    </a:lnTo>
                    <a:lnTo>
                      <a:pt x="1361716" y="823357"/>
                    </a:lnTo>
                    <a:lnTo>
                      <a:pt x="1344827" y="836259"/>
                    </a:lnTo>
                    <a:lnTo>
                      <a:pt x="1351278" y="857136"/>
                    </a:lnTo>
                    <a:lnTo>
                      <a:pt x="1334389" y="844233"/>
                    </a:lnTo>
                    <a:lnTo>
                      <a:pt x="1317499" y="857136"/>
                    </a:lnTo>
                    <a:lnTo>
                      <a:pt x="1323951" y="836259"/>
                    </a:lnTo>
                    <a:lnTo>
                      <a:pt x="1307061" y="823357"/>
                    </a:lnTo>
                    <a:lnTo>
                      <a:pt x="1327938" y="823357"/>
                    </a:lnTo>
                    <a:close/>
                    <a:moveTo>
                      <a:pt x="996251" y="795337"/>
                    </a:moveTo>
                    <a:lnTo>
                      <a:pt x="1002702" y="816213"/>
                    </a:lnTo>
                    <a:lnTo>
                      <a:pt x="1023578" y="816213"/>
                    </a:lnTo>
                    <a:lnTo>
                      <a:pt x="1006689" y="829115"/>
                    </a:lnTo>
                    <a:lnTo>
                      <a:pt x="1013140" y="849992"/>
                    </a:lnTo>
                    <a:lnTo>
                      <a:pt x="996251" y="837089"/>
                    </a:lnTo>
                    <a:lnTo>
                      <a:pt x="979361" y="849992"/>
                    </a:lnTo>
                    <a:lnTo>
                      <a:pt x="985813" y="829115"/>
                    </a:lnTo>
                    <a:lnTo>
                      <a:pt x="968923" y="816213"/>
                    </a:lnTo>
                    <a:lnTo>
                      <a:pt x="989800" y="816213"/>
                    </a:lnTo>
                    <a:close/>
                    <a:moveTo>
                      <a:pt x="1241520" y="783431"/>
                    </a:moveTo>
                    <a:lnTo>
                      <a:pt x="1247971" y="804307"/>
                    </a:lnTo>
                    <a:lnTo>
                      <a:pt x="1268847" y="804307"/>
                    </a:lnTo>
                    <a:lnTo>
                      <a:pt x="1251958" y="817209"/>
                    </a:lnTo>
                    <a:lnTo>
                      <a:pt x="1258409" y="838086"/>
                    </a:lnTo>
                    <a:lnTo>
                      <a:pt x="1241520" y="825183"/>
                    </a:lnTo>
                    <a:lnTo>
                      <a:pt x="1224630" y="838086"/>
                    </a:lnTo>
                    <a:lnTo>
                      <a:pt x="1231082" y="817209"/>
                    </a:lnTo>
                    <a:lnTo>
                      <a:pt x="1214192" y="804307"/>
                    </a:lnTo>
                    <a:lnTo>
                      <a:pt x="1235069" y="804307"/>
                    </a:lnTo>
                    <a:close/>
                    <a:moveTo>
                      <a:pt x="435810" y="757237"/>
                    </a:moveTo>
                    <a:lnTo>
                      <a:pt x="444309" y="784742"/>
                    </a:lnTo>
                    <a:lnTo>
                      <a:pt x="471814" y="784741"/>
                    </a:lnTo>
                    <a:lnTo>
                      <a:pt x="449562" y="801740"/>
                    </a:lnTo>
                    <a:lnTo>
                      <a:pt x="458062" y="829245"/>
                    </a:lnTo>
                    <a:lnTo>
                      <a:pt x="435810" y="812246"/>
                    </a:lnTo>
                    <a:lnTo>
                      <a:pt x="413558" y="829245"/>
                    </a:lnTo>
                    <a:lnTo>
                      <a:pt x="422058" y="801740"/>
                    </a:lnTo>
                    <a:lnTo>
                      <a:pt x="399806" y="784741"/>
                    </a:lnTo>
                    <a:lnTo>
                      <a:pt x="427310" y="784742"/>
                    </a:lnTo>
                    <a:close/>
                    <a:moveTo>
                      <a:pt x="1406318" y="750094"/>
                    </a:moveTo>
                    <a:lnTo>
                      <a:pt x="1414010" y="774984"/>
                    </a:lnTo>
                    <a:lnTo>
                      <a:pt x="1438899" y="774983"/>
                    </a:lnTo>
                    <a:lnTo>
                      <a:pt x="1418763" y="790366"/>
                    </a:lnTo>
                    <a:lnTo>
                      <a:pt x="1426455" y="815256"/>
                    </a:lnTo>
                    <a:lnTo>
                      <a:pt x="1406318" y="799873"/>
                    </a:lnTo>
                    <a:lnTo>
                      <a:pt x="1386182" y="815256"/>
                    </a:lnTo>
                    <a:lnTo>
                      <a:pt x="1393874" y="790366"/>
                    </a:lnTo>
                    <a:lnTo>
                      <a:pt x="1373737" y="774983"/>
                    </a:lnTo>
                    <a:lnTo>
                      <a:pt x="1398627" y="774984"/>
                    </a:lnTo>
                    <a:close/>
                    <a:moveTo>
                      <a:pt x="300925" y="685799"/>
                    </a:moveTo>
                    <a:lnTo>
                      <a:pt x="307376" y="706675"/>
                    </a:lnTo>
                    <a:lnTo>
                      <a:pt x="328253" y="706675"/>
                    </a:lnTo>
                    <a:lnTo>
                      <a:pt x="311363" y="719577"/>
                    </a:lnTo>
                    <a:lnTo>
                      <a:pt x="317815" y="740454"/>
                    </a:lnTo>
                    <a:lnTo>
                      <a:pt x="300925" y="727551"/>
                    </a:lnTo>
                    <a:lnTo>
                      <a:pt x="284036" y="740454"/>
                    </a:lnTo>
                    <a:lnTo>
                      <a:pt x="290487" y="719577"/>
                    </a:lnTo>
                    <a:lnTo>
                      <a:pt x="273598" y="706675"/>
                    </a:lnTo>
                    <a:lnTo>
                      <a:pt x="294474" y="706675"/>
                    </a:lnTo>
                    <a:close/>
                    <a:moveTo>
                      <a:pt x="795379" y="683419"/>
                    </a:moveTo>
                    <a:lnTo>
                      <a:pt x="803879" y="710924"/>
                    </a:lnTo>
                    <a:lnTo>
                      <a:pt x="831383" y="710923"/>
                    </a:lnTo>
                    <a:lnTo>
                      <a:pt x="809131" y="727922"/>
                    </a:lnTo>
                    <a:lnTo>
                      <a:pt x="817631" y="755427"/>
                    </a:lnTo>
                    <a:lnTo>
                      <a:pt x="795379" y="738428"/>
                    </a:lnTo>
                    <a:lnTo>
                      <a:pt x="773127" y="755427"/>
                    </a:lnTo>
                    <a:lnTo>
                      <a:pt x="781627" y="727922"/>
                    </a:lnTo>
                    <a:lnTo>
                      <a:pt x="759375" y="710923"/>
                    </a:lnTo>
                    <a:lnTo>
                      <a:pt x="786880" y="710924"/>
                    </a:lnTo>
                    <a:close/>
                    <a:moveTo>
                      <a:pt x="1464510" y="673894"/>
                    </a:moveTo>
                    <a:lnTo>
                      <a:pt x="1473010" y="701399"/>
                    </a:lnTo>
                    <a:lnTo>
                      <a:pt x="1500514" y="701398"/>
                    </a:lnTo>
                    <a:lnTo>
                      <a:pt x="1478262" y="718397"/>
                    </a:lnTo>
                    <a:lnTo>
                      <a:pt x="1486762" y="745902"/>
                    </a:lnTo>
                    <a:lnTo>
                      <a:pt x="1464510" y="728903"/>
                    </a:lnTo>
                    <a:lnTo>
                      <a:pt x="1442258" y="745902"/>
                    </a:lnTo>
                    <a:lnTo>
                      <a:pt x="1450758" y="718397"/>
                    </a:lnTo>
                    <a:lnTo>
                      <a:pt x="1428506" y="701398"/>
                    </a:lnTo>
                    <a:lnTo>
                      <a:pt x="1456011" y="701399"/>
                    </a:lnTo>
                    <a:close/>
                    <a:moveTo>
                      <a:pt x="1548701" y="614362"/>
                    </a:moveTo>
                    <a:lnTo>
                      <a:pt x="1555152" y="635238"/>
                    </a:lnTo>
                    <a:lnTo>
                      <a:pt x="1576028" y="635238"/>
                    </a:lnTo>
                    <a:lnTo>
                      <a:pt x="1559139" y="648140"/>
                    </a:lnTo>
                    <a:lnTo>
                      <a:pt x="1565590" y="669017"/>
                    </a:lnTo>
                    <a:lnTo>
                      <a:pt x="1548701" y="656114"/>
                    </a:lnTo>
                    <a:lnTo>
                      <a:pt x="1531811" y="669017"/>
                    </a:lnTo>
                    <a:lnTo>
                      <a:pt x="1538263" y="648140"/>
                    </a:lnTo>
                    <a:lnTo>
                      <a:pt x="1521373" y="635238"/>
                    </a:lnTo>
                    <a:lnTo>
                      <a:pt x="1542250" y="635238"/>
                    </a:lnTo>
                    <a:close/>
                    <a:moveTo>
                      <a:pt x="1424029" y="595313"/>
                    </a:moveTo>
                    <a:lnTo>
                      <a:pt x="1432529" y="622818"/>
                    </a:lnTo>
                    <a:lnTo>
                      <a:pt x="1460033" y="622817"/>
                    </a:lnTo>
                    <a:lnTo>
                      <a:pt x="1437781" y="639816"/>
                    </a:lnTo>
                    <a:lnTo>
                      <a:pt x="1446281" y="667321"/>
                    </a:lnTo>
                    <a:lnTo>
                      <a:pt x="1424029" y="650322"/>
                    </a:lnTo>
                    <a:lnTo>
                      <a:pt x="1401777" y="667321"/>
                    </a:lnTo>
                    <a:lnTo>
                      <a:pt x="1410277" y="639816"/>
                    </a:lnTo>
                    <a:lnTo>
                      <a:pt x="1388025" y="622817"/>
                    </a:lnTo>
                    <a:lnTo>
                      <a:pt x="1415530" y="622818"/>
                    </a:lnTo>
                    <a:close/>
                    <a:moveTo>
                      <a:pt x="330278" y="591418"/>
                    </a:moveTo>
                    <a:lnTo>
                      <a:pt x="337831" y="615862"/>
                    </a:lnTo>
                    <a:lnTo>
                      <a:pt x="362276" y="615862"/>
                    </a:lnTo>
                    <a:lnTo>
                      <a:pt x="342500" y="630969"/>
                    </a:lnTo>
                    <a:lnTo>
                      <a:pt x="350054" y="655414"/>
                    </a:lnTo>
                    <a:lnTo>
                      <a:pt x="330278" y="640306"/>
                    </a:lnTo>
                    <a:lnTo>
                      <a:pt x="310502" y="655414"/>
                    </a:lnTo>
                    <a:lnTo>
                      <a:pt x="318056" y="630969"/>
                    </a:lnTo>
                    <a:lnTo>
                      <a:pt x="298280" y="615862"/>
                    </a:lnTo>
                    <a:lnTo>
                      <a:pt x="322724" y="615862"/>
                    </a:lnTo>
                    <a:close/>
                    <a:moveTo>
                      <a:pt x="748855" y="584519"/>
                    </a:moveTo>
                    <a:lnTo>
                      <a:pt x="754252" y="601982"/>
                    </a:lnTo>
                    <a:lnTo>
                      <a:pt x="771715" y="601982"/>
                    </a:lnTo>
                    <a:lnTo>
                      <a:pt x="757587" y="612775"/>
                    </a:lnTo>
                    <a:lnTo>
                      <a:pt x="762983" y="630238"/>
                    </a:lnTo>
                    <a:lnTo>
                      <a:pt x="748855" y="619445"/>
                    </a:lnTo>
                    <a:lnTo>
                      <a:pt x="734727" y="630238"/>
                    </a:lnTo>
                    <a:lnTo>
                      <a:pt x="740124" y="612775"/>
                    </a:lnTo>
                    <a:lnTo>
                      <a:pt x="725996" y="601982"/>
                    </a:lnTo>
                    <a:lnTo>
                      <a:pt x="743459" y="601982"/>
                    </a:lnTo>
                    <a:close/>
                    <a:moveTo>
                      <a:pt x="33281" y="581333"/>
                    </a:moveTo>
                    <a:lnTo>
                      <a:pt x="41138" y="606758"/>
                    </a:lnTo>
                    <a:lnTo>
                      <a:pt x="66563" y="606758"/>
                    </a:lnTo>
                    <a:lnTo>
                      <a:pt x="45993" y="622471"/>
                    </a:lnTo>
                    <a:lnTo>
                      <a:pt x="53850" y="647896"/>
                    </a:lnTo>
                    <a:lnTo>
                      <a:pt x="33281" y="632182"/>
                    </a:lnTo>
                    <a:lnTo>
                      <a:pt x="12712" y="647896"/>
                    </a:lnTo>
                    <a:lnTo>
                      <a:pt x="20569" y="622471"/>
                    </a:lnTo>
                    <a:lnTo>
                      <a:pt x="0" y="606758"/>
                    </a:lnTo>
                    <a:lnTo>
                      <a:pt x="25425" y="606758"/>
                    </a:lnTo>
                    <a:close/>
                    <a:moveTo>
                      <a:pt x="705737" y="514349"/>
                    </a:moveTo>
                    <a:lnTo>
                      <a:pt x="712188" y="535225"/>
                    </a:lnTo>
                    <a:lnTo>
                      <a:pt x="733065" y="535225"/>
                    </a:lnTo>
                    <a:lnTo>
                      <a:pt x="716175" y="548127"/>
                    </a:lnTo>
                    <a:lnTo>
                      <a:pt x="722627" y="569004"/>
                    </a:lnTo>
                    <a:lnTo>
                      <a:pt x="705737" y="556101"/>
                    </a:lnTo>
                    <a:lnTo>
                      <a:pt x="688848" y="569004"/>
                    </a:lnTo>
                    <a:lnTo>
                      <a:pt x="695299" y="548127"/>
                    </a:lnTo>
                    <a:lnTo>
                      <a:pt x="678410" y="535225"/>
                    </a:lnTo>
                    <a:lnTo>
                      <a:pt x="699286" y="535225"/>
                    </a:lnTo>
                    <a:close/>
                    <a:moveTo>
                      <a:pt x="899113" y="509588"/>
                    </a:moveTo>
                    <a:lnTo>
                      <a:pt x="906805" y="534478"/>
                    </a:lnTo>
                    <a:lnTo>
                      <a:pt x="931694" y="534477"/>
                    </a:lnTo>
                    <a:lnTo>
                      <a:pt x="911558" y="549860"/>
                    </a:lnTo>
                    <a:lnTo>
                      <a:pt x="919250" y="574750"/>
                    </a:lnTo>
                    <a:lnTo>
                      <a:pt x="899113" y="559367"/>
                    </a:lnTo>
                    <a:lnTo>
                      <a:pt x="878977" y="574750"/>
                    </a:lnTo>
                    <a:lnTo>
                      <a:pt x="886669" y="549860"/>
                    </a:lnTo>
                    <a:lnTo>
                      <a:pt x="866532" y="534477"/>
                    </a:lnTo>
                    <a:lnTo>
                      <a:pt x="891422" y="534478"/>
                    </a:lnTo>
                    <a:close/>
                    <a:moveTo>
                      <a:pt x="140535" y="495300"/>
                    </a:moveTo>
                    <a:lnTo>
                      <a:pt x="149034" y="522805"/>
                    </a:lnTo>
                    <a:lnTo>
                      <a:pt x="176539" y="522804"/>
                    </a:lnTo>
                    <a:lnTo>
                      <a:pt x="154287" y="539803"/>
                    </a:lnTo>
                    <a:lnTo>
                      <a:pt x="162787" y="567308"/>
                    </a:lnTo>
                    <a:lnTo>
                      <a:pt x="140535" y="550309"/>
                    </a:lnTo>
                    <a:lnTo>
                      <a:pt x="118283" y="567308"/>
                    </a:lnTo>
                    <a:lnTo>
                      <a:pt x="126783" y="539803"/>
                    </a:lnTo>
                    <a:lnTo>
                      <a:pt x="104531" y="522804"/>
                    </a:lnTo>
                    <a:lnTo>
                      <a:pt x="132035" y="522805"/>
                    </a:lnTo>
                    <a:close/>
                    <a:moveTo>
                      <a:pt x="224980" y="458313"/>
                    </a:moveTo>
                    <a:lnTo>
                      <a:pt x="230377" y="475776"/>
                    </a:lnTo>
                    <a:lnTo>
                      <a:pt x="247840" y="475776"/>
                    </a:lnTo>
                    <a:lnTo>
                      <a:pt x="233712" y="486569"/>
                    </a:lnTo>
                    <a:lnTo>
                      <a:pt x="239108" y="504032"/>
                    </a:lnTo>
                    <a:lnTo>
                      <a:pt x="224980" y="493239"/>
                    </a:lnTo>
                    <a:lnTo>
                      <a:pt x="210852" y="504032"/>
                    </a:lnTo>
                    <a:lnTo>
                      <a:pt x="216249" y="486569"/>
                    </a:lnTo>
                    <a:lnTo>
                      <a:pt x="202121" y="475776"/>
                    </a:lnTo>
                    <a:lnTo>
                      <a:pt x="219584" y="475776"/>
                    </a:lnTo>
                    <a:close/>
                    <a:moveTo>
                      <a:pt x="794338" y="426244"/>
                    </a:moveTo>
                    <a:lnTo>
                      <a:pt x="802030" y="451134"/>
                    </a:lnTo>
                    <a:lnTo>
                      <a:pt x="826919" y="451133"/>
                    </a:lnTo>
                    <a:lnTo>
                      <a:pt x="806783" y="466516"/>
                    </a:lnTo>
                    <a:lnTo>
                      <a:pt x="814475" y="491406"/>
                    </a:lnTo>
                    <a:lnTo>
                      <a:pt x="794338" y="476023"/>
                    </a:lnTo>
                    <a:lnTo>
                      <a:pt x="774202" y="491406"/>
                    </a:lnTo>
                    <a:lnTo>
                      <a:pt x="781894" y="466516"/>
                    </a:lnTo>
                    <a:lnTo>
                      <a:pt x="761757" y="451133"/>
                    </a:lnTo>
                    <a:lnTo>
                      <a:pt x="786647" y="451134"/>
                    </a:lnTo>
                    <a:close/>
                    <a:moveTo>
                      <a:pt x="451438" y="319088"/>
                    </a:moveTo>
                    <a:lnTo>
                      <a:pt x="459129" y="343978"/>
                    </a:lnTo>
                    <a:lnTo>
                      <a:pt x="484019" y="343977"/>
                    </a:lnTo>
                    <a:lnTo>
                      <a:pt x="463882" y="359360"/>
                    </a:lnTo>
                    <a:lnTo>
                      <a:pt x="471574" y="384250"/>
                    </a:lnTo>
                    <a:lnTo>
                      <a:pt x="451438" y="368867"/>
                    </a:lnTo>
                    <a:lnTo>
                      <a:pt x="431301" y="384250"/>
                    </a:lnTo>
                    <a:lnTo>
                      <a:pt x="438993" y="359360"/>
                    </a:lnTo>
                    <a:lnTo>
                      <a:pt x="418857" y="343977"/>
                    </a:lnTo>
                    <a:lnTo>
                      <a:pt x="443746" y="343978"/>
                    </a:lnTo>
                    <a:close/>
                    <a:moveTo>
                      <a:pt x="1039113" y="242887"/>
                    </a:moveTo>
                    <a:lnTo>
                      <a:pt x="1045564" y="263763"/>
                    </a:lnTo>
                    <a:lnTo>
                      <a:pt x="1066440" y="263763"/>
                    </a:lnTo>
                    <a:lnTo>
                      <a:pt x="1049551" y="276665"/>
                    </a:lnTo>
                    <a:lnTo>
                      <a:pt x="1056002" y="297542"/>
                    </a:lnTo>
                    <a:lnTo>
                      <a:pt x="1039113" y="284639"/>
                    </a:lnTo>
                    <a:lnTo>
                      <a:pt x="1022223" y="297542"/>
                    </a:lnTo>
                    <a:lnTo>
                      <a:pt x="1028675" y="276665"/>
                    </a:lnTo>
                    <a:lnTo>
                      <a:pt x="1011785" y="263763"/>
                    </a:lnTo>
                    <a:lnTo>
                      <a:pt x="1032662" y="263763"/>
                    </a:lnTo>
                    <a:close/>
                    <a:moveTo>
                      <a:pt x="59572" y="116681"/>
                    </a:moveTo>
                    <a:lnTo>
                      <a:pt x="68071" y="144186"/>
                    </a:lnTo>
                    <a:lnTo>
                      <a:pt x="95576" y="144185"/>
                    </a:lnTo>
                    <a:lnTo>
                      <a:pt x="73324" y="161184"/>
                    </a:lnTo>
                    <a:lnTo>
                      <a:pt x="81824" y="188689"/>
                    </a:lnTo>
                    <a:lnTo>
                      <a:pt x="59572" y="171690"/>
                    </a:lnTo>
                    <a:lnTo>
                      <a:pt x="37320" y="188689"/>
                    </a:lnTo>
                    <a:lnTo>
                      <a:pt x="45820" y="161184"/>
                    </a:lnTo>
                    <a:lnTo>
                      <a:pt x="23568" y="144185"/>
                    </a:lnTo>
                    <a:lnTo>
                      <a:pt x="51072" y="144186"/>
                    </a:lnTo>
                    <a:close/>
                    <a:moveTo>
                      <a:pt x="1073985" y="0"/>
                    </a:moveTo>
                    <a:lnTo>
                      <a:pt x="1082485" y="27505"/>
                    </a:lnTo>
                    <a:lnTo>
                      <a:pt x="1109989" y="27504"/>
                    </a:lnTo>
                    <a:lnTo>
                      <a:pt x="1087737" y="44503"/>
                    </a:lnTo>
                    <a:lnTo>
                      <a:pt x="1096237" y="72008"/>
                    </a:lnTo>
                    <a:lnTo>
                      <a:pt x="1073985" y="55009"/>
                    </a:lnTo>
                    <a:lnTo>
                      <a:pt x="1051733" y="72008"/>
                    </a:lnTo>
                    <a:lnTo>
                      <a:pt x="1060233" y="44503"/>
                    </a:lnTo>
                    <a:lnTo>
                      <a:pt x="1037981" y="27504"/>
                    </a:lnTo>
                    <a:lnTo>
                      <a:pt x="1065486" y="2750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F0238F7-A384-4D9B-BC63-9DE7E6890E01}"/>
                  </a:ext>
                </a:extLst>
              </p:cNvPr>
              <p:cNvSpPr/>
              <p:nvPr/>
            </p:nvSpPr>
            <p:spPr bwMode="auto">
              <a:xfrm>
                <a:off x="5572632" y="4143352"/>
                <a:ext cx="1765781" cy="659913"/>
              </a:xfrm>
              <a:custGeom>
                <a:avLst/>
                <a:gdLst>
                  <a:gd name="connsiteX0" fmla="*/ 370798 w 1765781"/>
                  <a:gd name="connsiteY0" fmla="*/ 65 h 659913"/>
                  <a:gd name="connsiteX1" fmla="*/ 991275 w 1765781"/>
                  <a:gd name="connsiteY1" fmla="*/ 93722 h 659913"/>
                  <a:gd name="connsiteX2" fmla="*/ 1734518 w 1765781"/>
                  <a:gd name="connsiteY2" fmla="*/ 498140 h 659913"/>
                  <a:gd name="connsiteX3" fmla="*/ 1765781 w 1765781"/>
                  <a:gd name="connsiteY3" fmla="*/ 528855 h 659913"/>
                  <a:gd name="connsiteX4" fmla="*/ 1758805 w 1765781"/>
                  <a:gd name="connsiteY4" fmla="*/ 574563 h 659913"/>
                  <a:gd name="connsiteX5" fmla="*/ 1732311 w 1765781"/>
                  <a:gd name="connsiteY5" fmla="*/ 659913 h 659913"/>
                  <a:gd name="connsiteX6" fmla="*/ 1722364 w 1765781"/>
                  <a:gd name="connsiteY6" fmla="*/ 649908 h 659913"/>
                  <a:gd name="connsiteX7" fmla="*/ 957612 w 1765781"/>
                  <a:gd name="connsiteY7" fmla="*/ 237619 h 659913"/>
                  <a:gd name="connsiteX8" fmla="*/ 284119 w 1765781"/>
                  <a:gd name="connsiteY8" fmla="*/ 138423 h 659913"/>
                  <a:gd name="connsiteX9" fmla="*/ 48599 w 1765781"/>
                  <a:gd name="connsiteY9" fmla="*/ 163512 h 659913"/>
                  <a:gd name="connsiteX10" fmla="*/ 0 w 1765781"/>
                  <a:gd name="connsiteY10" fmla="*/ 175988 h 659913"/>
                  <a:gd name="connsiteX11" fmla="*/ 41896 w 1765781"/>
                  <a:gd name="connsiteY11" fmla="*/ 41021 h 659913"/>
                  <a:gd name="connsiteX12" fmla="*/ 43277 w 1765781"/>
                  <a:gd name="connsiteY12" fmla="*/ 38478 h 659913"/>
                  <a:gd name="connsiteX13" fmla="*/ 71085 w 1765781"/>
                  <a:gd name="connsiteY13" fmla="*/ 30942 h 659913"/>
                  <a:gd name="connsiteX14" fmla="*/ 370798 w 1765781"/>
                  <a:gd name="connsiteY14" fmla="*/ 65 h 659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65781" h="659913">
                    <a:moveTo>
                      <a:pt x="370798" y="65"/>
                    </a:moveTo>
                    <a:cubicBezTo>
                      <a:pt x="564189" y="-1582"/>
                      <a:pt x="776126" y="28452"/>
                      <a:pt x="991275" y="93722"/>
                    </a:cubicBezTo>
                    <a:cubicBezTo>
                      <a:pt x="1292484" y="185101"/>
                      <a:pt x="1550087" y="330402"/>
                      <a:pt x="1734518" y="498140"/>
                    </a:cubicBezTo>
                    <a:lnTo>
                      <a:pt x="1765781" y="528855"/>
                    </a:lnTo>
                    <a:lnTo>
                      <a:pt x="1758805" y="574563"/>
                    </a:lnTo>
                    <a:lnTo>
                      <a:pt x="1732311" y="659913"/>
                    </a:lnTo>
                    <a:lnTo>
                      <a:pt x="1722364" y="649908"/>
                    </a:lnTo>
                    <a:cubicBezTo>
                      <a:pt x="1544774" y="484643"/>
                      <a:pt x="1275825" y="334156"/>
                      <a:pt x="957612" y="237619"/>
                    </a:cubicBezTo>
                    <a:cubicBezTo>
                      <a:pt x="718953" y="165216"/>
                      <a:pt x="486472" y="133442"/>
                      <a:pt x="284119" y="138423"/>
                    </a:cubicBezTo>
                    <a:cubicBezTo>
                      <a:pt x="199804" y="140499"/>
                      <a:pt x="120720" y="148955"/>
                      <a:pt x="48599" y="163512"/>
                    </a:cubicBezTo>
                    <a:lnTo>
                      <a:pt x="0" y="175988"/>
                    </a:lnTo>
                    <a:lnTo>
                      <a:pt x="41896" y="41021"/>
                    </a:lnTo>
                    <a:lnTo>
                      <a:pt x="43277" y="38478"/>
                    </a:lnTo>
                    <a:lnTo>
                      <a:pt x="71085" y="30942"/>
                    </a:lnTo>
                    <a:cubicBezTo>
                      <a:pt x="163678" y="11460"/>
                      <a:pt x="264433" y="971"/>
                      <a:pt x="370798" y="6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9" name="Group 215">
                <a:extLst>
                  <a:ext uri="{FF2B5EF4-FFF2-40B4-BE49-F238E27FC236}">
                    <a16:creationId xmlns:a16="http://schemas.microsoft.com/office/drawing/2014/main" id="{FC710C26-3D9B-430E-875A-A78D6696E26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645298" y="4176999"/>
                <a:ext cx="1634507" cy="537876"/>
                <a:chOff x="1476" y="1619"/>
                <a:chExt cx="3288" cy="1082"/>
              </a:xfrm>
            </p:grpSpPr>
            <p:sp>
              <p:nvSpPr>
                <p:cNvPr id="70" name="Freeform 216">
                  <a:extLst>
                    <a:ext uri="{FF2B5EF4-FFF2-40B4-BE49-F238E27FC236}">
                      <a16:creationId xmlns:a16="http://schemas.microsoft.com/office/drawing/2014/main" id="{FD19FFAD-16B9-4C8B-B873-95B3AD32BE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76" y="1651"/>
                  <a:ext cx="146" cy="160"/>
                </a:xfrm>
                <a:custGeom>
                  <a:avLst/>
                  <a:gdLst>
                    <a:gd name="T0" fmla="*/ 102 w 146"/>
                    <a:gd name="T1" fmla="*/ 40 h 160"/>
                    <a:gd name="T2" fmla="*/ 110 w 146"/>
                    <a:gd name="T3" fmla="*/ 58 h 160"/>
                    <a:gd name="T4" fmla="*/ 112 w 146"/>
                    <a:gd name="T5" fmla="*/ 80 h 160"/>
                    <a:gd name="T6" fmla="*/ 112 w 146"/>
                    <a:gd name="T7" fmla="*/ 92 h 160"/>
                    <a:gd name="T8" fmla="*/ 106 w 146"/>
                    <a:gd name="T9" fmla="*/ 112 h 160"/>
                    <a:gd name="T10" fmla="*/ 102 w 146"/>
                    <a:gd name="T11" fmla="*/ 120 h 160"/>
                    <a:gd name="T12" fmla="*/ 90 w 146"/>
                    <a:gd name="T13" fmla="*/ 130 h 160"/>
                    <a:gd name="T14" fmla="*/ 74 w 146"/>
                    <a:gd name="T15" fmla="*/ 134 h 160"/>
                    <a:gd name="T16" fmla="*/ 64 w 146"/>
                    <a:gd name="T17" fmla="*/ 132 h 160"/>
                    <a:gd name="T18" fmla="*/ 50 w 146"/>
                    <a:gd name="T19" fmla="*/ 126 h 160"/>
                    <a:gd name="T20" fmla="*/ 46 w 146"/>
                    <a:gd name="T21" fmla="*/ 120 h 160"/>
                    <a:gd name="T22" fmla="*/ 38 w 146"/>
                    <a:gd name="T23" fmla="*/ 102 h 160"/>
                    <a:gd name="T24" fmla="*/ 34 w 146"/>
                    <a:gd name="T25" fmla="*/ 80 h 160"/>
                    <a:gd name="T26" fmla="*/ 36 w 146"/>
                    <a:gd name="T27" fmla="*/ 68 h 160"/>
                    <a:gd name="T28" fmla="*/ 40 w 146"/>
                    <a:gd name="T29" fmla="*/ 48 h 160"/>
                    <a:gd name="T30" fmla="*/ 46 w 146"/>
                    <a:gd name="T31" fmla="*/ 40 h 160"/>
                    <a:gd name="T32" fmla="*/ 58 w 146"/>
                    <a:gd name="T33" fmla="*/ 30 h 160"/>
                    <a:gd name="T34" fmla="*/ 74 w 146"/>
                    <a:gd name="T35" fmla="*/ 26 h 160"/>
                    <a:gd name="T36" fmla="*/ 82 w 146"/>
                    <a:gd name="T37" fmla="*/ 28 h 160"/>
                    <a:gd name="T38" fmla="*/ 96 w 146"/>
                    <a:gd name="T39" fmla="*/ 34 h 160"/>
                    <a:gd name="T40" fmla="*/ 102 w 146"/>
                    <a:gd name="T41" fmla="*/ 40 h 160"/>
                    <a:gd name="T42" fmla="*/ 128 w 146"/>
                    <a:gd name="T43" fmla="*/ 138 h 160"/>
                    <a:gd name="T44" fmla="*/ 142 w 146"/>
                    <a:gd name="T45" fmla="*/ 114 h 160"/>
                    <a:gd name="T46" fmla="*/ 146 w 146"/>
                    <a:gd name="T47" fmla="*/ 80 h 160"/>
                    <a:gd name="T48" fmla="*/ 146 w 146"/>
                    <a:gd name="T49" fmla="*/ 62 h 160"/>
                    <a:gd name="T50" fmla="*/ 136 w 146"/>
                    <a:gd name="T51" fmla="*/ 34 h 160"/>
                    <a:gd name="T52" fmla="*/ 128 w 146"/>
                    <a:gd name="T53" fmla="*/ 22 h 160"/>
                    <a:gd name="T54" fmla="*/ 104 w 146"/>
                    <a:gd name="T55" fmla="*/ 6 h 160"/>
                    <a:gd name="T56" fmla="*/ 74 w 146"/>
                    <a:gd name="T57" fmla="*/ 0 h 160"/>
                    <a:gd name="T58" fmla="*/ 58 w 146"/>
                    <a:gd name="T59" fmla="*/ 2 h 160"/>
                    <a:gd name="T60" fmla="*/ 30 w 146"/>
                    <a:gd name="T61" fmla="*/ 12 h 160"/>
                    <a:gd name="T62" fmla="*/ 20 w 146"/>
                    <a:gd name="T63" fmla="*/ 22 h 160"/>
                    <a:gd name="T64" fmla="*/ 4 w 146"/>
                    <a:gd name="T65" fmla="*/ 46 h 160"/>
                    <a:gd name="T66" fmla="*/ 0 w 146"/>
                    <a:gd name="T67" fmla="*/ 80 h 160"/>
                    <a:gd name="T68" fmla="*/ 2 w 146"/>
                    <a:gd name="T69" fmla="*/ 98 h 160"/>
                    <a:gd name="T70" fmla="*/ 10 w 146"/>
                    <a:gd name="T71" fmla="*/ 128 h 160"/>
                    <a:gd name="T72" fmla="*/ 20 w 146"/>
                    <a:gd name="T73" fmla="*/ 138 h 160"/>
                    <a:gd name="T74" fmla="*/ 42 w 146"/>
                    <a:gd name="T75" fmla="*/ 154 h 160"/>
                    <a:gd name="T76" fmla="*/ 74 w 146"/>
                    <a:gd name="T77" fmla="*/ 160 h 160"/>
                    <a:gd name="T78" fmla="*/ 90 w 146"/>
                    <a:gd name="T79" fmla="*/ 158 h 160"/>
                    <a:gd name="T80" fmla="*/ 116 w 146"/>
                    <a:gd name="T81" fmla="*/ 148 h 160"/>
                    <a:gd name="T82" fmla="*/ 128 w 146"/>
                    <a:gd name="T83" fmla="*/ 138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6" h="160">
                      <a:moveTo>
                        <a:pt x="102" y="40"/>
                      </a:moveTo>
                      <a:lnTo>
                        <a:pt x="102" y="40"/>
                      </a:lnTo>
                      <a:lnTo>
                        <a:pt x="106" y="48"/>
                      </a:lnTo>
                      <a:lnTo>
                        <a:pt x="110" y="58"/>
                      </a:lnTo>
                      <a:lnTo>
                        <a:pt x="112" y="68"/>
                      </a:lnTo>
                      <a:lnTo>
                        <a:pt x="112" y="80"/>
                      </a:lnTo>
                      <a:lnTo>
                        <a:pt x="112" y="80"/>
                      </a:lnTo>
                      <a:lnTo>
                        <a:pt x="112" y="92"/>
                      </a:lnTo>
                      <a:lnTo>
                        <a:pt x="110" y="102"/>
                      </a:lnTo>
                      <a:lnTo>
                        <a:pt x="106" y="112"/>
                      </a:lnTo>
                      <a:lnTo>
                        <a:pt x="102" y="120"/>
                      </a:lnTo>
                      <a:lnTo>
                        <a:pt x="102" y="120"/>
                      </a:lnTo>
                      <a:lnTo>
                        <a:pt x="96" y="126"/>
                      </a:lnTo>
                      <a:lnTo>
                        <a:pt x="90" y="130"/>
                      </a:lnTo>
                      <a:lnTo>
                        <a:pt x="82" y="132"/>
                      </a:lnTo>
                      <a:lnTo>
                        <a:pt x="74" y="134"/>
                      </a:lnTo>
                      <a:lnTo>
                        <a:pt x="74" y="134"/>
                      </a:lnTo>
                      <a:lnTo>
                        <a:pt x="64" y="132"/>
                      </a:lnTo>
                      <a:lnTo>
                        <a:pt x="58" y="130"/>
                      </a:lnTo>
                      <a:lnTo>
                        <a:pt x="50" y="126"/>
                      </a:lnTo>
                      <a:lnTo>
                        <a:pt x="46" y="120"/>
                      </a:lnTo>
                      <a:lnTo>
                        <a:pt x="46" y="120"/>
                      </a:lnTo>
                      <a:lnTo>
                        <a:pt x="40" y="112"/>
                      </a:lnTo>
                      <a:lnTo>
                        <a:pt x="38" y="102"/>
                      </a:lnTo>
                      <a:lnTo>
                        <a:pt x="36" y="92"/>
                      </a:lnTo>
                      <a:lnTo>
                        <a:pt x="34" y="80"/>
                      </a:lnTo>
                      <a:lnTo>
                        <a:pt x="34" y="80"/>
                      </a:lnTo>
                      <a:lnTo>
                        <a:pt x="36" y="68"/>
                      </a:lnTo>
                      <a:lnTo>
                        <a:pt x="38" y="58"/>
                      </a:lnTo>
                      <a:lnTo>
                        <a:pt x="40" y="48"/>
                      </a:lnTo>
                      <a:lnTo>
                        <a:pt x="46" y="40"/>
                      </a:lnTo>
                      <a:lnTo>
                        <a:pt x="46" y="40"/>
                      </a:lnTo>
                      <a:lnTo>
                        <a:pt x="50" y="34"/>
                      </a:lnTo>
                      <a:lnTo>
                        <a:pt x="58" y="30"/>
                      </a:lnTo>
                      <a:lnTo>
                        <a:pt x="64" y="28"/>
                      </a:lnTo>
                      <a:lnTo>
                        <a:pt x="74" y="26"/>
                      </a:lnTo>
                      <a:lnTo>
                        <a:pt x="74" y="26"/>
                      </a:lnTo>
                      <a:lnTo>
                        <a:pt x="82" y="28"/>
                      </a:lnTo>
                      <a:lnTo>
                        <a:pt x="90" y="30"/>
                      </a:lnTo>
                      <a:lnTo>
                        <a:pt x="96" y="34"/>
                      </a:lnTo>
                      <a:lnTo>
                        <a:pt x="102" y="40"/>
                      </a:lnTo>
                      <a:lnTo>
                        <a:pt x="102" y="40"/>
                      </a:lnTo>
                      <a:close/>
                      <a:moveTo>
                        <a:pt x="128" y="138"/>
                      </a:moveTo>
                      <a:lnTo>
                        <a:pt x="128" y="138"/>
                      </a:lnTo>
                      <a:lnTo>
                        <a:pt x="136" y="126"/>
                      </a:lnTo>
                      <a:lnTo>
                        <a:pt x="142" y="114"/>
                      </a:lnTo>
                      <a:lnTo>
                        <a:pt x="146" y="98"/>
                      </a:lnTo>
                      <a:lnTo>
                        <a:pt x="146" y="80"/>
                      </a:lnTo>
                      <a:lnTo>
                        <a:pt x="146" y="80"/>
                      </a:lnTo>
                      <a:lnTo>
                        <a:pt x="146" y="62"/>
                      </a:lnTo>
                      <a:lnTo>
                        <a:pt x="142" y="46"/>
                      </a:lnTo>
                      <a:lnTo>
                        <a:pt x="136" y="34"/>
                      </a:lnTo>
                      <a:lnTo>
                        <a:pt x="128" y="22"/>
                      </a:lnTo>
                      <a:lnTo>
                        <a:pt x="128" y="22"/>
                      </a:lnTo>
                      <a:lnTo>
                        <a:pt x="116" y="12"/>
                      </a:lnTo>
                      <a:lnTo>
                        <a:pt x="104" y="6"/>
                      </a:lnTo>
                      <a:lnTo>
                        <a:pt x="90" y="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2" y="6"/>
                      </a:lnTo>
                      <a:lnTo>
                        <a:pt x="30" y="12"/>
                      </a:lnTo>
                      <a:lnTo>
                        <a:pt x="20" y="22"/>
                      </a:lnTo>
                      <a:lnTo>
                        <a:pt x="20" y="22"/>
                      </a:lnTo>
                      <a:lnTo>
                        <a:pt x="10" y="32"/>
                      </a:lnTo>
                      <a:lnTo>
                        <a:pt x="4" y="46"/>
                      </a:lnTo>
                      <a:lnTo>
                        <a:pt x="2" y="62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2" y="98"/>
                      </a:lnTo>
                      <a:lnTo>
                        <a:pt x="4" y="114"/>
                      </a:lnTo>
                      <a:lnTo>
                        <a:pt x="10" y="128"/>
                      </a:lnTo>
                      <a:lnTo>
                        <a:pt x="20" y="138"/>
                      </a:lnTo>
                      <a:lnTo>
                        <a:pt x="20" y="138"/>
                      </a:lnTo>
                      <a:lnTo>
                        <a:pt x="30" y="148"/>
                      </a:lnTo>
                      <a:lnTo>
                        <a:pt x="42" y="154"/>
                      </a:lnTo>
                      <a:lnTo>
                        <a:pt x="58" y="158"/>
                      </a:lnTo>
                      <a:lnTo>
                        <a:pt x="74" y="160"/>
                      </a:lnTo>
                      <a:lnTo>
                        <a:pt x="74" y="160"/>
                      </a:lnTo>
                      <a:lnTo>
                        <a:pt x="90" y="158"/>
                      </a:lnTo>
                      <a:lnTo>
                        <a:pt x="104" y="154"/>
                      </a:lnTo>
                      <a:lnTo>
                        <a:pt x="116" y="148"/>
                      </a:lnTo>
                      <a:lnTo>
                        <a:pt x="128" y="138"/>
                      </a:lnTo>
                      <a:lnTo>
                        <a:pt x="128" y="13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Freeform 217">
                  <a:extLst>
                    <a:ext uri="{FF2B5EF4-FFF2-40B4-BE49-F238E27FC236}">
                      <a16:creationId xmlns:a16="http://schemas.microsoft.com/office/drawing/2014/main" id="{8CBE5021-2F1C-49A2-AA5F-D139405CDF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98" y="1635"/>
                  <a:ext cx="144" cy="160"/>
                </a:xfrm>
                <a:custGeom>
                  <a:avLst/>
                  <a:gdLst>
                    <a:gd name="T0" fmla="*/ 52 w 144"/>
                    <a:gd name="T1" fmla="*/ 26 h 160"/>
                    <a:gd name="T2" fmla="*/ 52 w 144"/>
                    <a:gd name="T3" fmla="*/ 26 h 160"/>
                    <a:gd name="T4" fmla="*/ 68 w 144"/>
                    <a:gd name="T5" fmla="*/ 28 h 160"/>
                    <a:gd name="T6" fmla="*/ 74 w 144"/>
                    <a:gd name="T7" fmla="*/ 30 h 160"/>
                    <a:gd name="T8" fmla="*/ 78 w 144"/>
                    <a:gd name="T9" fmla="*/ 32 h 160"/>
                    <a:gd name="T10" fmla="*/ 78 w 144"/>
                    <a:gd name="T11" fmla="*/ 32 h 160"/>
                    <a:gd name="T12" fmla="*/ 84 w 144"/>
                    <a:gd name="T13" fmla="*/ 40 h 160"/>
                    <a:gd name="T14" fmla="*/ 86 w 144"/>
                    <a:gd name="T15" fmla="*/ 50 h 160"/>
                    <a:gd name="T16" fmla="*/ 86 w 144"/>
                    <a:gd name="T17" fmla="*/ 50 h 160"/>
                    <a:gd name="T18" fmla="*/ 84 w 144"/>
                    <a:gd name="T19" fmla="*/ 62 h 160"/>
                    <a:gd name="T20" fmla="*/ 78 w 144"/>
                    <a:gd name="T21" fmla="*/ 72 h 160"/>
                    <a:gd name="T22" fmla="*/ 78 w 144"/>
                    <a:gd name="T23" fmla="*/ 72 h 160"/>
                    <a:gd name="T24" fmla="*/ 74 w 144"/>
                    <a:gd name="T25" fmla="*/ 76 h 160"/>
                    <a:gd name="T26" fmla="*/ 68 w 144"/>
                    <a:gd name="T27" fmla="*/ 78 h 160"/>
                    <a:gd name="T28" fmla="*/ 60 w 144"/>
                    <a:gd name="T29" fmla="*/ 80 h 160"/>
                    <a:gd name="T30" fmla="*/ 50 w 144"/>
                    <a:gd name="T31" fmla="*/ 80 h 160"/>
                    <a:gd name="T32" fmla="*/ 34 w 144"/>
                    <a:gd name="T33" fmla="*/ 80 h 160"/>
                    <a:gd name="T34" fmla="*/ 34 w 144"/>
                    <a:gd name="T35" fmla="*/ 26 h 160"/>
                    <a:gd name="T36" fmla="*/ 52 w 144"/>
                    <a:gd name="T37" fmla="*/ 26 h 160"/>
                    <a:gd name="T38" fmla="*/ 90 w 144"/>
                    <a:gd name="T39" fmla="*/ 98 h 160"/>
                    <a:gd name="T40" fmla="*/ 90 w 144"/>
                    <a:gd name="T41" fmla="*/ 98 h 160"/>
                    <a:gd name="T42" fmla="*/ 102 w 144"/>
                    <a:gd name="T43" fmla="*/ 88 h 160"/>
                    <a:gd name="T44" fmla="*/ 112 w 144"/>
                    <a:gd name="T45" fmla="*/ 76 h 160"/>
                    <a:gd name="T46" fmla="*/ 118 w 144"/>
                    <a:gd name="T47" fmla="*/ 64 h 160"/>
                    <a:gd name="T48" fmla="*/ 120 w 144"/>
                    <a:gd name="T49" fmla="*/ 48 h 160"/>
                    <a:gd name="T50" fmla="*/ 120 w 144"/>
                    <a:gd name="T51" fmla="*/ 48 h 160"/>
                    <a:gd name="T52" fmla="*/ 120 w 144"/>
                    <a:gd name="T53" fmla="*/ 36 h 160"/>
                    <a:gd name="T54" fmla="*/ 116 w 144"/>
                    <a:gd name="T55" fmla="*/ 28 h 160"/>
                    <a:gd name="T56" fmla="*/ 112 w 144"/>
                    <a:gd name="T57" fmla="*/ 20 h 160"/>
                    <a:gd name="T58" fmla="*/ 106 w 144"/>
                    <a:gd name="T59" fmla="*/ 12 h 160"/>
                    <a:gd name="T60" fmla="*/ 106 w 144"/>
                    <a:gd name="T61" fmla="*/ 12 h 160"/>
                    <a:gd name="T62" fmla="*/ 98 w 144"/>
                    <a:gd name="T63" fmla="*/ 8 h 160"/>
                    <a:gd name="T64" fmla="*/ 86 w 144"/>
                    <a:gd name="T65" fmla="*/ 4 h 160"/>
                    <a:gd name="T66" fmla="*/ 74 w 144"/>
                    <a:gd name="T67" fmla="*/ 0 h 160"/>
                    <a:gd name="T68" fmla="*/ 60 w 144"/>
                    <a:gd name="T69" fmla="*/ 0 h 160"/>
                    <a:gd name="T70" fmla="*/ 0 w 144"/>
                    <a:gd name="T71" fmla="*/ 0 h 160"/>
                    <a:gd name="T72" fmla="*/ 0 w 144"/>
                    <a:gd name="T73" fmla="*/ 160 h 160"/>
                    <a:gd name="T74" fmla="*/ 34 w 144"/>
                    <a:gd name="T75" fmla="*/ 160 h 160"/>
                    <a:gd name="T76" fmla="*/ 34 w 144"/>
                    <a:gd name="T77" fmla="*/ 106 h 160"/>
                    <a:gd name="T78" fmla="*/ 56 w 144"/>
                    <a:gd name="T79" fmla="*/ 106 h 160"/>
                    <a:gd name="T80" fmla="*/ 102 w 144"/>
                    <a:gd name="T81" fmla="*/ 160 h 160"/>
                    <a:gd name="T82" fmla="*/ 144 w 144"/>
                    <a:gd name="T83" fmla="*/ 160 h 160"/>
                    <a:gd name="T84" fmla="*/ 90 w 144"/>
                    <a:gd name="T85" fmla="*/ 98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44" h="160">
                      <a:moveTo>
                        <a:pt x="52" y="26"/>
                      </a:moveTo>
                      <a:lnTo>
                        <a:pt x="52" y="26"/>
                      </a:lnTo>
                      <a:lnTo>
                        <a:pt x="68" y="28"/>
                      </a:lnTo>
                      <a:lnTo>
                        <a:pt x="74" y="30"/>
                      </a:lnTo>
                      <a:lnTo>
                        <a:pt x="78" y="32"/>
                      </a:lnTo>
                      <a:lnTo>
                        <a:pt x="78" y="32"/>
                      </a:lnTo>
                      <a:lnTo>
                        <a:pt x="84" y="40"/>
                      </a:lnTo>
                      <a:lnTo>
                        <a:pt x="86" y="50"/>
                      </a:lnTo>
                      <a:lnTo>
                        <a:pt x="86" y="50"/>
                      </a:lnTo>
                      <a:lnTo>
                        <a:pt x="84" y="62"/>
                      </a:lnTo>
                      <a:lnTo>
                        <a:pt x="78" y="72"/>
                      </a:lnTo>
                      <a:lnTo>
                        <a:pt x="78" y="72"/>
                      </a:lnTo>
                      <a:lnTo>
                        <a:pt x="74" y="76"/>
                      </a:lnTo>
                      <a:lnTo>
                        <a:pt x="68" y="78"/>
                      </a:lnTo>
                      <a:lnTo>
                        <a:pt x="60" y="80"/>
                      </a:lnTo>
                      <a:lnTo>
                        <a:pt x="50" y="80"/>
                      </a:lnTo>
                      <a:lnTo>
                        <a:pt x="34" y="80"/>
                      </a:lnTo>
                      <a:lnTo>
                        <a:pt x="34" y="26"/>
                      </a:lnTo>
                      <a:lnTo>
                        <a:pt x="52" y="26"/>
                      </a:lnTo>
                      <a:close/>
                      <a:moveTo>
                        <a:pt x="90" y="98"/>
                      </a:moveTo>
                      <a:lnTo>
                        <a:pt x="90" y="98"/>
                      </a:lnTo>
                      <a:lnTo>
                        <a:pt x="102" y="88"/>
                      </a:lnTo>
                      <a:lnTo>
                        <a:pt x="112" y="76"/>
                      </a:lnTo>
                      <a:lnTo>
                        <a:pt x="118" y="64"/>
                      </a:lnTo>
                      <a:lnTo>
                        <a:pt x="120" y="48"/>
                      </a:lnTo>
                      <a:lnTo>
                        <a:pt x="120" y="48"/>
                      </a:lnTo>
                      <a:lnTo>
                        <a:pt x="120" y="36"/>
                      </a:lnTo>
                      <a:lnTo>
                        <a:pt x="116" y="28"/>
                      </a:lnTo>
                      <a:lnTo>
                        <a:pt x="112" y="20"/>
                      </a:lnTo>
                      <a:lnTo>
                        <a:pt x="106" y="12"/>
                      </a:lnTo>
                      <a:lnTo>
                        <a:pt x="106" y="12"/>
                      </a:lnTo>
                      <a:lnTo>
                        <a:pt x="98" y="8"/>
                      </a:lnTo>
                      <a:lnTo>
                        <a:pt x="86" y="4"/>
                      </a:lnTo>
                      <a:lnTo>
                        <a:pt x="74" y="0"/>
                      </a:lnTo>
                      <a:lnTo>
                        <a:pt x="60" y="0"/>
                      </a:lnTo>
                      <a:lnTo>
                        <a:pt x="0" y="0"/>
                      </a:lnTo>
                      <a:lnTo>
                        <a:pt x="0" y="160"/>
                      </a:lnTo>
                      <a:lnTo>
                        <a:pt x="34" y="160"/>
                      </a:lnTo>
                      <a:lnTo>
                        <a:pt x="34" y="106"/>
                      </a:lnTo>
                      <a:lnTo>
                        <a:pt x="56" y="106"/>
                      </a:lnTo>
                      <a:lnTo>
                        <a:pt x="102" y="160"/>
                      </a:lnTo>
                      <a:lnTo>
                        <a:pt x="144" y="160"/>
                      </a:lnTo>
                      <a:lnTo>
                        <a:pt x="90" y="9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Freeform 218">
                  <a:extLst>
                    <a:ext uri="{FF2B5EF4-FFF2-40B4-BE49-F238E27FC236}">
                      <a16:creationId xmlns:a16="http://schemas.microsoft.com/office/drawing/2014/main" id="{10159B5E-5A62-4161-ACD3-D57E87CF11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18" y="1619"/>
                  <a:ext cx="138" cy="160"/>
                </a:xfrm>
                <a:custGeom>
                  <a:avLst/>
                  <a:gdLst>
                    <a:gd name="T0" fmla="*/ 50 w 138"/>
                    <a:gd name="T1" fmla="*/ 26 h 160"/>
                    <a:gd name="T2" fmla="*/ 50 w 138"/>
                    <a:gd name="T3" fmla="*/ 26 h 160"/>
                    <a:gd name="T4" fmla="*/ 62 w 138"/>
                    <a:gd name="T5" fmla="*/ 28 h 160"/>
                    <a:gd name="T6" fmla="*/ 74 w 138"/>
                    <a:gd name="T7" fmla="*/ 30 h 160"/>
                    <a:gd name="T8" fmla="*/ 82 w 138"/>
                    <a:gd name="T9" fmla="*/ 34 h 160"/>
                    <a:gd name="T10" fmla="*/ 90 w 138"/>
                    <a:gd name="T11" fmla="*/ 40 h 160"/>
                    <a:gd name="T12" fmla="*/ 96 w 138"/>
                    <a:gd name="T13" fmla="*/ 48 h 160"/>
                    <a:gd name="T14" fmla="*/ 100 w 138"/>
                    <a:gd name="T15" fmla="*/ 56 h 160"/>
                    <a:gd name="T16" fmla="*/ 102 w 138"/>
                    <a:gd name="T17" fmla="*/ 68 h 160"/>
                    <a:gd name="T18" fmla="*/ 102 w 138"/>
                    <a:gd name="T19" fmla="*/ 80 h 160"/>
                    <a:gd name="T20" fmla="*/ 102 w 138"/>
                    <a:gd name="T21" fmla="*/ 80 h 160"/>
                    <a:gd name="T22" fmla="*/ 102 w 138"/>
                    <a:gd name="T23" fmla="*/ 92 h 160"/>
                    <a:gd name="T24" fmla="*/ 100 w 138"/>
                    <a:gd name="T25" fmla="*/ 104 h 160"/>
                    <a:gd name="T26" fmla="*/ 96 w 138"/>
                    <a:gd name="T27" fmla="*/ 112 h 160"/>
                    <a:gd name="T28" fmla="*/ 90 w 138"/>
                    <a:gd name="T29" fmla="*/ 120 h 160"/>
                    <a:gd name="T30" fmla="*/ 82 w 138"/>
                    <a:gd name="T31" fmla="*/ 126 h 160"/>
                    <a:gd name="T32" fmla="*/ 74 w 138"/>
                    <a:gd name="T33" fmla="*/ 130 h 160"/>
                    <a:gd name="T34" fmla="*/ 62 w 138"/>
                    <a:gd name="T35" fmla="*/ 132 h 160"/>
                    <a:gd name="T36" fmla="*/ 50 w 138"/>
                    <a:gd name="T37" fmla="*/ 134 h 160"/>
                    <a:gd name="T38" fmla="*/ 34 w 138"/>
                    <a:gd name="T39" fmla="*/ 134 h 160"/>
                    <a:gd name="T40" fmla="*/ 34 w 138"/>
                    <a:gd name="T41" fmla="*/ 26 h 160"/>
                    <a:gd name="T42" fmla="*/ 50 w 138"/>
                    <a:gd name="T43" fmla="*/ 26 h 160"/>
                    <a:gd name="T44" fmla="*/ 48 w 138"/>
                    <a:gd name="T45" fmla="*/ 160 h 160"/>
                    <a:gd name="T46" fmla="*/ 48 w 138"/>
                    <a:gd name="T47" fmla="*/ 160 h 160"/>
                    <a:gd name="T48" fmla="*/ 76 w 138"/>
                    <a:gd name="T49" fmla="*/ 158 h 160"/>
                    <a:gd name="T50" fmla="*/ 88 w 138"/>
                    <a:gd name="T51" fmla="*/ 156 h 160"/>
                    <a:gd name="T52" fmla="*/ 98 w 138"/>
                    <a:gd name="T53" fmla="*/ 152 h 160"/>
                    <a:gd name="T54" fmla="*/ 98 w 138"/>
                    <a:gd name="T55" fmla="*/ 152 h 160"/>
                    <a:gd name="T56" fmla="*/ 106 w 138"/>
                    <a:gd name="T57" fmla="*/ 146 h 160"/>
                    <a:gd name="T58" fmla="*/ 114 w 138"/>
                    <a:gd name="T59" fmla="*/ 140 h 160"/>
                    <a:gd name="T60" fmla="*/ 120 w 138"/>
                    <a:gd name="T61" fmla="*/ 132 h 160"/>
                    <a:gd name="T62" fmla="*/ 126 w 138"/>
                    <a:gd name="T63" fmla="*/ 124 h 160"/>
                    <a:gd name="T64" fmla="*/ 126 w 138"/>
                    <a:gd name="T65" fmla="*/ 124 h 160"/>
                    <a:gd name="T66" fmla="*/ 132 w 138"/>
                    <a:gd name="T67" fmla="*/ 114 h 160"/>
                    <a:gd name="T68" fmla="*/ 134 w 138"/>
                    <a:gd name="T69" fmla="*/ 104 h 160"/>
                    <a:gd name="T70" fmla="*/ 136 w 138"/>
                    <a:gd name="T71" fmla="*/ 92 h 160"/>
                    <a:gd name="T72" fmla="*/ 138 w 138"/>
                    <a:gd name="T73" fmla="*/ 80 h 160"/>
                    <a:gd name="T74" fmla="*/ 138 w 138"/>
                    <a:gd name="T75" fmla="*/ 80 h 160"/>
                    <a:gd name="T76" fmla="*/ 136 w 138"/>
                    <a:gd name="T77" fmla="*/ 68 h 160"/>
                    <a:gd name="T78" fmla="*/ 134 w 138"/>
                    <a:gd name="T79" fmla="*/ 56 h 160"/>
                    <a:gd name="T80" fmla="*/ 132 w 138"/>
                    <a:gd name="T81" fmla="*/ 46 h 160"/>
                    <a:gd name="T82" fmla="*/ 126 w 138"/>
                    <a:gd name="T83" fmla="*/ 36 h 160"/>
                    <a:gd name="T84" fmla="*/ 126 w 138"/>
                    <a:gd name="T85" fmla="*/ 36 h 160"/>
                    <a:gd name="T86" fmla="*/ 122 w 138"/>
                    <a:gd name="T87" fmla="*/ 28 h 160"/>
                    <a:gd name="T88" fmla="*/ 114 w 138"/>
                    <a:gd name="T89" fmla="*/ 20 h 160"/>
                    <a:gd name="T90" fmla="*/ 106 w 138"/>
                    <a:gd name="T91" fmla="*/ 14 h 160"/>
                    <a:gd name="T92" fmla="*/ 98 w 138"/>
                    <a:gd name="T93" fmla="*/ 8 h 160"/>
                    <a:gd name="T94" fmla="*/ 98 w 138"/>
                    <a:gd name="T95" fmla="*/ 8 h 160"/>
                    <a:gd name="T96" fmla="*/ 88 w 138"/>
                    <a:gd name="T97" fmla="*/ 4 h 160"/>
                    <a:gd name="T98" fmla="*/ 76 w 138"/>
                    <a:gd name="T99" fmla="*/ 2 h 160"/>
                    <a:gd name="T100" fmla="*/ 62 w 138"/>
                    <a:gd name="T101" fmla="*/ 0 h 160"/>
                    <a:gd name="T102" fmla="*/ 48 w 138"/>
                    <a:gd name="T103" fmla="*/ 0 h 160"/>
                    <a:gd name="T104" fmla="*/ 0 w 138"/>
                    <a:gd name="T105" fmla="*/ 0 h 160"/>
                    <a:gd name="T106" fmla="*/ 0 w 138"/>
                    <a:gd name="T107" fmla="*/ 160 h 160"/>
                    <a:gd name="T108" fmla="*/ 48 w 138"/>
                    <a:gd name="T109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8" h="160">
                      <a:moveTo>
                        <a:pt x="50" y="26"/>
                      </a:moveTo>
                      <a:lnTo>
                        <a:pt x="50" y="26"/>
                      </a:lnTo>
                      <a:lnTo>
                        <a:pt x="62" y="28"/>
                      </a:lnTo>
                      <a:lnTo>
                        <a:pt x="74" y="30"/>
                      </a:lnTo>
                      <a:lnTo>
                        <a:pt x="82" y="34"/>
                      </a:lnTo>
                      <a:lnTo>
                        <a:pt x="90" y="40"/>
                      </a:lnTo>
                      <a:lnTo>
                        <a:pt x="96" y="48"/>
                      </a:lnTo>
                      <a:lnTo>
                        <a:pt x="100" y="56"/>
                      </a:lnTo>
                      <a:lnTo>
                        <a:pt x="102" y="68"/>
                      </a:lnTo>
                      <a:lnTo>
                        <a:pt x="102" y="80"/>
                      </a:lnTo>
                      <a:lnTo>
                        <a:pt x="102" y="80"/>
                      </a:lnTo>
                      <a:lnTo>
                        <a:pt x="102" y="92"/>
                      </a:lnTo>
                      <a:lnTo>
                        <a:pt x="100" y="104"/>
                      </a:lnTo>
                      <a:lnTo>
                        <a:pt x="96" y="112"/>
                      </a:lnTo>
                      <a:lnTo>
                        <a:pt x="90" y="120"/>
                      </a:lnTo>
                      <a:lnTo>
                        <a:pt x="82" y="126"/>
                      </a:lnTo>
                      <a:lnTo>
                        <a:pt x="74" y="130"/>
                      </a:lnTo>
                      <a:lnTo>
                        <a:pt x="62" y="132"/>
                      </a:lnTo>
                      <a:lnTo>
                        <a:pt x="50" y="134"/>
                      </a:lnTo>
                      <a:lnTo>
                        <a:pt x="34" y="134"/>
                      </a:lnTo>
                      <a:lnTo>
                        <a:pt x="34" y="26"/>
                      </a:lnTo>
                      <a:lnTo>
                        <a:pt x="50" y="26"/>
                      </a:lnTo>
                      <a:close/>
                      <a:moveTo>
                        <a:pt x="48" y="160"/>
                      </a:moveTo>
                      <a:lnTo>
                        <a:pt x="48" y="160"/>
                      </a:lnTo>
                      <a:lnTo>
                        <a:pt x="76" y="158"/>
                      </a:lnTo>
                      <a:lnTo>
                        <a:pt x="88" y="156"/>
                      </a:lnTo>
                      <a:lnTo>
                        <a:pt x="98" y="152"/>
                      </a:lnTo>
                      <a:lnTo>
                        <a:pt x="98" y="152"/>
                      </a:lnTo>
                      <a:lnTo>
                        <a:pt x="106" y="146"/>
                      </a:lnTo>
                      <a:lnTo>
                        <a:pt x="114" y="140"/>
                      </a:lnTo>
                      <a:lnTo>
                        <a:pt x="120" y="132"/>
                      </a:lnTo>
                      <a:lnTo>
                        <a:pt x="126" y="124"/>
                      </a:lnTo>
                      <a:lnTo>
                        <a:pt x="126" y="124"/>
                      </a:lnTo>
                      <a:lnTo>
                        <a:pt x="132" y="114"/>
                      </a:lnTo>
                      <a:lnTo>
                        <a:pt x="134" y="104"/>
                      </a:lnTo>
                      <a:lnTo>
                        <a:pt x="136" y="92"/>
                      </a:lnTo>
                      <a:lnTo>
                        <a:pt x="138" y="80"/>
                      </a:lnTo>
                      <a:lnTo>
                        <a:pt x="138" y="80"/>
                      </a:lnTo>
                      <a:lnTo>
                        <a:pt x="136" y="68"/>
                      </a:lnTo>
                      <a:lnTo>
                        <a:pt x="134" y="56"/>
                      </a:lnTo>
                      <a:lnTo>
                        <a:pt x="132" y="46"/>
                      </a:lnTo>
                      <a:lnTo>
                        <a:pt x="126" y="36"/>
                      </a:lnTo>
                      <a:lnTo>
                        <a:pt x="126" y="36"/>
                      </a:lnTo>
                      <a:lnTo>
                        <a:pt x="122" y="28"/>
                      </a:lnTo>
                      <a:lnTo>
                        <a:pt x="114" y="20"/>
                      </a:lnTo>
                      <a:lnTo>
                        <a:pt x="106" y="14"/>
                      </a:lnTo>
                      <a:lnTo>
                        <a:pt x="98" y="8"/>
                      </a:lnTo>
                      <a:lnTo>
                        <a:pt x="98" y="8"/>
                      </a:lnTo>
                      <a:lnTo>
                        <a:pt x="88" y="4"/>
                      </a:lnTo>
                      <a:lnTo>
                        <a:pt x="76" y="2"/>
                      </a:lnTo>
                      <a:lnTo>
                        <a:pt x="62" y="0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0" y="160"/>
                      </a:lnTo>
                      <a:lnTo>
                        <a:pt x="48" y="16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Freeform 219">
                  <a:extLst>
                    <a:ext uri="{FF2B5EF4-FFF2-40B4-BE49-F238E27FC236}">
                      <a16:creationId xmlns:a16="http://schemas.microsoft.com/office/drawing/2014/main" id="{842F0D64-34C8-45EA-8B4E-4846A7478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0" y="1619"/>
                  <a:ext cx="136" cy="160"/>
                </a:xfrm>
                <a:custGeom>
                  <a:avLst/>
                  <a:gdLst>
                    <a:gd name="T0" fmla="*/ 136 w 136"/>
                    <a:gd name="T1" fmla="*/ 134 h 160"/>
                    <a:gd name="T2" fmla="*/ 42 w 136"/>
                    <a:gd name="T3" fmla="*/ 134 h 160"/>
                    <a:gd name="T4" fmla="*/ 42 w 136"/>
                    <a:gd name="T5" fmla="*/ 88 h 160"/>
                    <a:gd name="T6" fmla="*/ 130 w 136"/>
                    <a:gd name="T7" fmla="*/ 88 h 160"/>
                    <a:gd name="T8" fmla="*/ 130 w 136"/>
                    <a:gd name="T9" fmla="*/ 62 h 160"/>
                    <a:gd name="T10" fmla="*/ 42 w 136"/>
                    <a:gd name="T11" fmla="*/ 62 h 160"/>
                    <a:gd name="T12" fmla="*/ 42 w 136"/>
                    <a:gd name="T13" fmla="*/ 26 h 160"/>
                    <a:gd name="T14" fmla="*/ 136 w 136"/>
                    <a:gd name="T15" fmla="*/ 26 h 160"/>
                    <a:gd name="T16" fmla="*/ 136 w 136"/>
                    <a:gd name="T17" fmla="*/ 0 h 160"/>
                    <a:gd name="T18" fmla="*/ 0 w 136"/>
                    <a:gd name="T19" fmla="*/ 0 h 160"/>
                    <a:gd name="T20" fmla="*/ 0 w 136"/>
                    <a:gd name="T21" fmla="*/ 160 h 160"/>
                    <a:gd name="T22" fmla="*/ 136 w 136"/>
                    <a:gd name="T23" fmla="*/ 160 h 160"/>
                    <a:gd name="T24" fmla="*/ 136 w 136"/>
                    <a:gd name="T25" fmla="*/ 134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6" h="160">
                      <a:moveTo>
                        <a:pt x="136" y="134"/>
                      </a:moveTo>
                      <a:lnTo>
                        <a:pt x="42" y="134"/>
                      </a:lnTo>
                      <a:lnTo>
                        <a:pt x="42" y="88"/>
                      </a:lnTo>
                      <a:lnTo>
                        <a:pt x="130" y="88"/>
                      </a:lnTo>
                      <a:lnTo>
                        <a:pt x="130" y="62"/>
                      </a:lnTo>
                      <a:lnTo>
                        <a:pt x="42" y="62"/>
                      </a:lnTo>
                      <a:lnTo>
                        <a:pt x="42" y="26"/>
                      </a:lnTo>
                      <a:lnTo>
                        <a:pt x="136" y="26"/>
                      </a:lnTo>
                      <a:lnTo>
                        <a:pt x="136" y="0"/>
                      </a:lnTo>
                      <a:lnTo>
                        <a:pt x="0" y="0"/>
                      </a:lnTo>
                      <a:lnTo>
                        <a:pt x="0" y="160"/>
                      </a:lnTo>
                      <a:lnTo>
                        <a:pt x="136" y="160"/>
                      </a:lnTo>
                      <a:lnTo>
                        <a:pt x="136" y="13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Freeform 220">
                  <a:extLst>
                    <a:ext uri="{FF2B5EF4-FFF2-40B4-BE49-F238E27FC236}">
                      <a16:creationId xmlns:a16="http://schemas.microsoft.com/office/drawing/2014/main" id="{CFCF5FE0-CDC6-4B9C-A37B-8ADD11675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" y="1627"/>
                  <a:ext cx="160" cy="176"/>
                </a:xfrm>
                <a:custGeom>
                  <a:avLst/>
                  <a:gdLst>
                    <a:gd name="T0" fmla="*/ 160 w 160"/>
                    <a:gd name="T1" fmla="*/ 16 h 176"/>
                    <a:gd name="T2" fmla="*/ 124 w 160"/>
                    <a:gd name="T3" fmla="*/ 12 h 176"/>
                    <a:gd name="T4" fmla="*/ 80 w 160"/>
                    <a:gd name="T5" fmla="*/ 94 h 176"/>
                    <a:gd name="T6" fmla="*/ 54 w 160"/>
                    <a:gd name="T7" fmla="*/ 4 h 176"/>
                    <a:gd name="T8" fmla="*/ 16 w 160"/>
                    <a:gd name="T9" fmla="*/ 0 h 176"/>
                    <a:gd name="T10" fmla="*/ 0 w 160"/>
                    <a:gd name="T11" fmla="*/ 160 h 176"/>
                    <a:gd name="T12" fmla="*/ 32 w 160"/>
                    <a:gd name="T13" fmla="*/ 164 h 176"/>
                    <a:gd name="T14" fmla="*/ 44 w 160"/>
                    <a:gd name="T15" fmla="*/ 52 h 176"/>
                    <a:gd name="T16" fmla="*/ 66 w 160"/>
                    <a:gd name="T17" fmla="*/ 132 h 176"/>
                    <a:gd name="T18" fmla="*/ 86 w 160"/>
                    <a:gd name="T19" fmla="*/ 134 h 176"/>
                    <a:gd name="T20" fmla="*/ 124 w 160"/>
                    <a:gd name="T21" fmla="*/ 60 h 176"/>
                    <a:gd name="T22" fmla="*/ 112 w 160"/>
                    <a:gd name="T23" fmla="*/ 172 h 176"/>
                    <a:gd name="T24" fmla="*/ 144 w 160"/>
                    <a:gd name="T25" fmla="*/ 176 h 176"/>
                    <a:gd name="T26" fmla="*/ 160 w 160"/>
                    <a:gd name="T27" fmla="*/ 1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0" h="176">
                      <a:moveTo>
                        <a:pt x="160" y="16"/>
                      </a:moveTo>
                      <a:lnTo>
                        <a:pt x="124" y="12"/>
                      </a:lnTo>
                      <a:lnTo>
                        <a:pt x="80" y="94"/>
                      </a:lnTo>
                      <a:lnTo>
                        <a:pt x="54" y="4"/>
                      </a:lnTo>
                      <a:lnTo>
                        <a:pt x="16" y="0"/>
                      </a:lnTo>
                      <a:lnTo>
                        <a:pt x="0" y="160"/>
                      </a:lnTo>
                      <a:lnTo>
                        <a:pt x="32" y="164"/>
                      </a:lnTo>
                      <a:lnTo>
                        <a:pt x="44" y="52"/>
                      </a:lnTo>
                      <a:lnTo>
                        <a:pt x="66" y="132"/>
                      </a:lnTo>
                      <a:lnTo>
                        <a:pt x="86" y="134"/>
                      </a:lnTo>
                      <a:lnTo>
                        <a:pt x="124" y="60"/>
                      </a:lnTo>
                      <a:lnTo>
                        <a:pt x="112" y="172"/>
                      </a:lnTo>
                      <a:lnTo>
                        <a:pt x="144" y="176"/>
                      </a:lnTo>
                      <a:lnTo>
                        <a:pt x="160" y="1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Freeform 221">
                  <a:extLst>
                    <a:ext uri="{FF2B5EF4-FFF2-40B4-BE49-F238E27FC236}">
                      <a16:creationId xmlns:a16="http://schemas.microsoft.com/office/drawing/2014/main" id="{3B78B8FC-0ADB-475F-93CF-65BF28F276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75"/>
                  <a:ext cx="144" cy="176"/>
                </a:xfrm>
                <a:custGeom>
                  <a:avLst/>
                  <a:gdLst>
                    <a:gd name="T0" fmla="*/ 124 w 144"/>
                    <a:gd name="T1" fmla="*/ 150 h 176"/>
                    <a:gd name="T2" fmla="*/ 40 w 144"/>
                    <a:gd name="T3" fmla="*/ 138 h 176"/>
                    <a:gd name="T4" fmla="*/ 48 w 144"/>
                    <a:gd name="T5" fmla="*/ 94 h 176"/>
                    <a:gd name="T6" fmla="*/ 126 w 144"/>
                    <a:gd name="T7" fmla="*/ 104 h 176"/>
                    <a:gd name="T8" fmla="*/ 130 w 144"/>
                    <a:gd name="T9" fmla="*/ 78 h 176"/>
                    <a:gd name="T10" fmla="*/ 52 w 144"/>
                    <a:gd name="T11" fmla="*/ 68 h 176"/>
                    <a:gd name="T12" fmla="*/ 56 w 144"/>
                    <a:gd name="T13" fmla="*/ 32 h 176"/>
                    <a:gd name="T14" fmla="*/ 140 w 144"/>
                    <a:gd name="T15" fmla="*/ 42 h 176"/>
                    <a:gd name="T16" fmla="*/ 144 w 144"/>
                    <a:gd name="T17" fmla="*/ 16 h 176"/>
                    <a:gd name="T18" fmla="*/ 24 w 144"/>
                    <a:gd name="T19" fmla="*/ 0 h 176"/>
                    <a:gd name="T20" fmla="*/ 0 w 144"/>
                    <a:gd name="T21" fmla="*/ 160 h 176"/>
                    <a:gd name="T22" fmla="*/ 120 w 144"/>
                    <a:gd name="T23" fmla="*/ 176 h 176"/>
                    <a:gd name="T24" fmla="*/ 124 w 144"/>
                    <a:gd name="T25" fmla="*/ 15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4" h="176">
                      <a:moveTo>
                        <a:pt x="124" y="150"/>
                      </a:moveTo>
                      <a:lnTo>
                        <a:pt x="40" y="138"/>
                      </a:lnTo>
                      <a:lnTo>
                        <a:pt x="48" y="94"/>
                      </a:lnTo>
                      <a:lnTo>
                        <a:pt x="126" y="104"/>
                      </a:lnTo>
                      <a:lnTo>
                        <a:pt x="130" y="78"/>
                      </a:lnTo>
                      <a:lnTo>
                        <a:pt x="52" y="68"/>
                      </a:lnTo>
                      <a:lnTo>
                        <a:pt x="56" y="32"/>
                      </a:lnTo>
                      <a:lnTo>
                        <a:pt x="140" y="42"/>
                      </a:lnTo>
                      <a:lnTo>
                        <a:pt x="144" y="16"/>
                      </a:lnTo>
                      <a:lnTo>
                        <a:pt x="24" y="0"/>
                      </a:lnTo>
                      <a:lnTo>
                        <a:pt x="0" y="160"/>
                      </a:lnTo>
                      <a:lnTo>
                        <a:pt x="120" y="176"/>
                      </a:lnTo>
                      <a:lnTo>
                        <a:pt x="124" y="15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Freeform 222">
                  <a:extLst>
                    <a:ext uri="{FF2B5EF4-FFF2-40B4-BE49-F238E27FC236}">
                      <a16:creationId xmlns:a16="http://schemas.microsoft.com/office/drawing/2014/main" id="{2170F928-BC8D-45A1-A14D-6E8357447A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27" y="1731"/>
                  <a:ext cx="164" cy="165"/>
                </a:xfrm>
                <a:custGeom>
                  <a:avLst/>
                  <a:gdLst>
                    <a:gd name="T0" fmla="*/ 90 w 164"/>
                    <a:gd name="T1" fmla="*/ 42 h 165"/>
                    <a:gd name="T2" fmla="*/ 90 w 164"/>
                    <a:gd name="T3" fmla="*/ 42 h 165"/>
                    <a:gd name="T4" fmla="*/ 108 w 164"/>
                    <a:gd name="T5" fmla="*/ 48 h 165"/>
                    <a:gd name="T6" fmla="*/ 116 w 164"/>
                    <a:gd name="T7" fmla="*/ 52 h 165"/>
                    <a:gd name="T8" fmla="*/ 120 w 164"/>
                    <a:gd name="T9" fmla="*/ 56 h 165"/>
                    <a:gd name="T10" fmla="*/ 120 w 164"/>
                    <a:gd name="T11" fmla="*/ 56 h 165"/>
                    <a:gd name="T12" fmla="*/ 122 w 164"/>
                    <a:gd name="T13" fmla="*/ 60 h 165"/>
                    <a:gd name="T14" fmla="*/ 122 w 164"/>
                    <a:gd name="T15" fmla="*/ 66 h 165"/>
                    <a:gd name="T16" fmla="*/ 122 w 164"/>
                    <a:gd name="T17" fmla="*/ 76 h 165"/>
                    <a:gd name="T18" fmla="*/ 122 w 164"/>
                    <a:gd name="T19" fmla="*/ 76 h 165"/>
                    <a:gd name="T20" fmla="*/ 116 w 164"/>
                    <a:gd name="T21" fmla="*/ 88 h 165"/>
                    <a:gd name="T22" fmla="*/ 112 w 164"/>
                    <a:gd name="T23" fmla="*/ 92 h 165"/>
                    <a:gd name="T24" fmla="*/ 106 w 164"/>
                    <a:gd name="T25" fmla="*/ 94 h 165"/>
                    <a:gd name="T26" fmla="*/ 106 w 164"/>
                    <a:gd name="T27" fmla="*/ 94 h 165"/>
                    <a:gd name="T28" fmla="*/ 100 w 164"/>
                    <a:gd name="T29" fmla="*/ 96 h 165"/>
                    <a:gd name="T30" fmla="*/ 92 w 164"/>
                    <a:gd name="T31" fmla="*/ 96 h 165"/>
                    <a:gd name="T32" fmla="*/ 72 w 164"/>
                    <a:gd name="T33" fmla="*/ 90 h 165"/>
                    <a:gd name="T34" fmla="*/ 64 w 164"/>
                    <a:gd name="T35" fmla="*/ 88 h 165"/>
                    <a:gd name="T36" fmla="*/ 80 w 164"/>
                    <a:gd name="T37" fmla="*/ 38 h 165"/>
                    <a:gd name="T38" fmla="*/ 90 w 164"/>
                    <a:gd name="T39" fmla="*/ 42 h 165"/>
                    <a:gd name="T40" fmla="*/ 80 w 164"/>
                    <a:gd name="T41" fmla="*/ 122 h 165"/>
                    <a:gd name="T42" fmla="*/ 80 w 164"/>
                    <a:gd name="T43" fmla="*/ 122 h 165"/>
                    <a:gd name="T44" fmla="*/ 94 w 164"/>
                    <a:gd name="T45" fmla="*/ 124 h 165"/>
                    <a:gd name="T46" fmla="*/ 106 w 164"/>
                    <a:gd name="T47" fmla="*/ 126 h 165"/>
                    <a:gd name="T48" fmla="*/ 120 w 164"/>
                    <a:gd name="T49" fmla="*/ 124 h 165"/>
                    <a:gd name="T50" fmla="*/ 130 w 164"/>
                    <a:gd name="T51" fmla="*/ 122 h 165"/>
                    <a:gd name="T52" fmla="*/ 130 w 164"/>
                    <a:gd name="T53" fmla="*/ 122 h 165"/>
                    <a:gd name="T54" fmla="*/ 140 w 164"/>
                    <a:gd name="T55" fmla="*/ 116 h 165"/>
                    <a:gd name="T56" fmla="*/ 150 w 164"/>
                    <a:gd name="T57" fmla="*/ 108 h 165"/>
                    <a:gd name="T58" fmla="*/ 156 w 164"/>
                    <a:gd name="T59" fmla="*/ 100 h 165"/>
                    <a:gd name="T60" fmla="*/ 160 w 164"/>
                    <a:gd name="T61" fmla="*/ 88 h 165"/>
                    <a:gd name="T62" fmla="*/ 160 w 164"/>
                    <a:gd name="T63" fmla="*/ 88 h 165"/>
                    <a:gd name="T64" fmla="*/ 164 w 164"/>
                    <a:gd name="T65" fmla="*/ 76 h 165"/>
                    <a:gd name="T66" fmla="*/ 164 w 164"/>
                    <a:gd name="T67" fmla="*/ 66 h 165"/>
                    <a:gd name="T68" fmla="*/ 160 w 164"/>
                    <a:gd name="T69" fmla="*/ 56 h 165"/>
                    <a:gd name="T70" fmla="*/ 156 w 164"/>
                    <a:gd name="T71" fmla="*/ 48 h 165"/>
                    <a:gd name="T72" fmla="*/ 156 w 164"/>
                    <a:gd name="T73" fmla="*/ 48 h 165"/>
                    <a:gd name="T74" fmla="*/ 148 w 164"/>
                    <a:gd name="T75" fmla="*/ 38 h 165"/>
                    <a:gd name="T76" fmla="*/ 138 w 164"/>
                    <a:gd name="T77" fmla="*/ 32 h 165"/>
                    <a:gd name="T78" fmla="*/ 126 w 164"/>
                    <a:gd name="T79" fmla="*/ 26 h 165"/>
                    <a:gd name="T80" fmla="*/ 110 w 164"/>
                    <a:gd name="T81" fmla="*/ 20 h 165"/>
                    <a:gd name="T82" fmla="*/ 48 w 164"/>
                    <a:gd name="T83" fmla="*/ 0 h 165"/>
                    <a:gd name="T84" fmla="*/ 0 w 164"/>
                    <a:gd name="T85" fmla="*/ 152 h 165"/>
                    <a:gd name="T86" fmla="*/ 40 w 164"/>
                    <a:gd name="T87" fmla="*/ 165 h 165"/>
                    <a:gd name="T88" fmla="*/ 56 w 164"/>
                    <a:gd name="T89" fmla="*/ 114 h 165"/>
                    <a:gd name="T90" fmla="*/ 80 w 164"/>
                    <a:gd name="T91" fmla="*/ 122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64" h="165">
                      <a:moveTo>
                        <a:pt x="90" y="42"/>
                      </a:moveTo>
                      <a:lnTo>
                        <a:pt x="90" y="42"/>
                      </a:lnTo>
                      <a:lnTo>
                        <a:pt x="108" y="48"/>
                      </a:lnTo>
                      <a:lnTo>
                        <a:pt x="116" y="52"/>
                      </a:lnTo>
                      <a:lnTo>
                        <a:pt x="120" y="56"/>
                      </a:lnTo>
                      <a:lnTo>
                        <a:pt x="120" y="56"/>
                      </a:lnTo>
                      <a:lnTo>
                        <a:pt x="122" y="60"/>
                      </a:lnTo>
                      <a:lnTo>
                        <a:pt x="122" y="66"/>
                      </a:lnTo>
                      <a:lnTo>
                        <a:pt x="122" y="76"/>
                      </a:lnTo>
                      <a:lnTo>
                        <a:pt x="122" y="76"/>
                      </a:lnTo>
                      <a:lnTo>
                        <a:pt x="116" y="88"/>
                      </a:lnTo>
                      <a:lnTo>
                        <a:pt x="112" y="92"/>
                      </a:lnTo>
                      <a:lnTo>
                        <a:pt x="106" y="94"/>
                      </a:lnTo>
                      <a:lnTo>
                        <a:pt x="106" y="94"/>
                      </a:lnTo>
                      <a:lnTo>
                        <a:pt x="100" y="96"/>
                      </a:lnTo>
                      <a:lnTo>
                        <a:pt x="92" y="96"/>
                      </a:lnTo>
                      <a:lnTo>
                        <a:pt x="72" y="90"/>
                      </a:lnTo>
                      <a:lnTo>
                        <a:pt x="64" y="88"/>
                      </a:lnTo>
                      <a:lnTo>
                        <a:pt x="80" y="38"/>
                      </a:lnTo>
                      <a:lnTo>
                        <a:pt x="90" y="42"/>
                      </a:lnTo>
                      <a:close/>
                      <a:moveTo>
                        <a:pt x="80" y="122"/>
                      </a:moveTo>
                      <a:lnTo>
                        <a:pt x="80" y="122"/>
                      </a:lnTo>
                      <a:lnTo>
                        <a:pt x="94" y="124"/>
                      </a:lnTo>
                      <a:lnTo>
                        <a:pt x="106" y="126"/>
                      </a:lnTo>
                      <a:lnTo>
                        <a:pt x="120" y="124"/>
                      </a:lnTo>
                      <a:lnTo>
                        <a:pt x="130" y="122"/>
                      </a:lnTo>
                      <a:lnTo>
                        <a:pt x="130" y="122"/>
                      </a:lnTo>
                      <a:lnTo>
                        <a:pt x="140" y="116"/>
                      </a:lnTo>
                      <a:lnTo>
                        <a:pt x="150" y="108"/>
                      </a:lnTo>
                      <a:lnTo>
                        <a:pt x="156" y="100"/>
                      </a:lnTo>
                      <a:lnTo>
                        <a:pt x="160" y="88"/>
                      </a:lnTo>
                      <a:lnTo>
                        <a:pt x="160" y="88"/>
                      </a:lnTo>
                      <a:lnTo>
                        <a:pt x="164" y="76"/>
                      </a:lnTo>
                      <a:lnTo>
                        <a:pt x="164" y="66"/>
                      </a:lnTo>
                      <a:lnTo>
                        <a:pt x="160" y="56"/>
                      </a:lnTo>
                      <a:lnTo>
                        <a:pt x="156" y="48"/>
                      </a:lnTo>
                      <a:lnTo>
                        <a:pt x="156" y="48"/>
                      </a:lnTo>
                      <a:lnTo>
                        <a:pt x="148" y="38"/>
                      </a:lnTo>
                      <a:lnTo>
                        <a:pt x="138" y="32"/>
                      </a:lnTo>
                      <a:lnTo>
                        <a:pt x="126" y="26"/>
                      </a:lnTo>
                      <a:lnTo>
                        <a:pt x="110" y="20"/>
                      </a:lnTo>
                      <a:lnTo>
                        <a:pt x="48" y="0"/>
                      </a:lnTo>
                      <a:lnTo>
                        <a:pt x="0" y="152"/>
                      </a:lnTo>
                      <a:lnTo>
                        <a:pt x="40" y="165"/>
                      </a:lnTo>
                      <a:lnTo>
                        <a:pt x="56" y="114"/>
                      </a:lnTo>
                      <a:lnTo>
                        <a:pt x="80" y="12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223">
                  <a:extLst>
                    <a:ext uri="{FF2B5EF4-FFF2-40B4-BE49-F238E27FC236}">
                      <a16:creationId xmlns:a16="http://schemas.microsoft.com/office/drawing/2014/main" id="{716CA66F-BF24-4AC8-8907-C80FDA706B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1" y="1974"/>
                  <a:ext cx="176" cy="170"/>
                </a:xfrm>
                <a:custGeom>
                  <a:avLst/>
                  <a:gdLst>
                    <a:gd name="T0" fmla="*/ 86 w 176"/>
                    <a:gd name="T1" fmla="*/ 72 h 170"/>
                    <a:gd name="T2" fmla="*/ 106 w 176"/>
                    <a:gd name="T3" fmla="*/ 110 h 170"/>
                    <a:gd name="T4" fmla="*/ 92 w 176"/>
                    <a:gd name="T5" fmla="*/ 140 h 170"/>
                    <a:gd name="T6" fmla="*/ 72 w 176"/>
                    <a:gd name="T7" fmla="*/ 134 h 170"/>
                    <a:gd name="T8" fmla="*/ 60 w 176"/>
                    <a:gd name="T9" fmla="*/ 128 h 170"/>
                    <a:gd name="T10" fmla="*/ 42 w 176"/>
                    <a:gd name="T11" fmla="*/ 112 h 170"/>
                    <a:gd name="T12" fmla="*/ 38 w 176"/>
                    <a:gd name="T13" fmla="*/ 102 h 170"/>
                    <a:gd name="T14" fmla="*/ 36 w 176"/>
                    <a:gd name="T15" fmla="*/ 82 h 170"/>
                    <a:gd name="T16" fmla="*/ 42 w 176"/>
                    <a:gd name="T17" fmla="*/ 60 h 170"/>
                    <a:gd name="T18" fmla="*/ 48 w 176"/>
                    <a:gd name="T19" fmla="*/ 50 h 170"/>
                    <a:gd name="T20" fmla="*/ 64 w 176"/>
                    <a:gd name="T21" fmla="*/ 36 h 170"/>
                    <a:gd name="T22" fmla="*/ 72 w 176"/>
                    <a:gd name="T23" fmla="*/ 32 h 170"/>
                    <a:gd name="T24" fmla="*/ 94 w 176"/>
                    <a:gd name="T25" fmla="*/ 30 h 170"/>
                    <a:gd name="T26" fmla="*/ 114 w 176"/>
                    <a:gd name="T27" fmla="*/ 36 h 170"/>
                    <a:gd name="T28" fmla="*/ 126 w 176"/>
                    <a:gd name="T29" fmla="*/ 42 h 170"/>
                    <a:gd name="T30" fmla="*/ 136 w 176"/>
                    <a:gd name="T31" fmla="*/ 50 h 170"/>
                    <a:gd name="T32" fmla="*/ 158 w 176"/>
                    <a:gd name="T33" fmla="*/ 76 h 170"/>
                    <a:gd name="T34" fmla="*/ 176 w 176"/>
                    <a:gd name="T35" fmla="*/ 50 h 170"/>
                    <a:gd name="T36" fmla="*/ 164 w 176"/>
                    <a:gd name="T37" fmla="*/ 38 h 170"/>
                    <a:gd name="T38" fmla="*/ 140 w 176"/>
                    <a:gd name="T39" fmla="*/ 18 h 170"/>
                    <a:gd name="T40" fmla="*/ 126 w 176"/>
                    <a:gd name="T41" fmla="*/ 12 h 170"/>
                    <a:gd name="T42" fmla="*/ 90 w 176"/>
                    <a:gd name="T43" fmla="*/ 0 h 170"/>
                    <a:gd name="T44" fmla="*/ 58 w 176"/>
                    <a:gd name="T45" fmla="*/ 4 h 170"/>
                    <a:gd name="T46" fmla="*/ 44 w 176"/>
                    <a:gd name="T47" fmla="*/ 10 h 170"/>
                    <a:gd name="T48" fmla="*/ 20 w 176"/>
                    <a:gd name="T49" fmla="*/ 30 h 170"/>
                    <a:gd name="T50" fmla="*/ 10 w 176"/>
                    <a:gd name="T51" fmla="*/ 46 h 170"/>
                    <a:gd name="T52" fmla="*/ 0 w 176"/>
                    <a:gd name="T53" fmla="*/ 78 h 170"/>
                    <a:gd name="T54" fmla="*/ 4 w 176"/>
                    <a:gd name="T55" fmla="*/ 108 h 170"/>
                    <a:gd name="T56" fmla="*/ 12 w 176"/>
                    <a:gd name="T57" fmla="*/ 122 h 170"/>
                    <a:gd name="T58" fmla="*/ 36 w 176"/>
                    <a:gd name="T59" fmla="*/ 146 h 170"/>
                    <a:gd name="T60" fmla="*/ 54 w 176"/>
                    <a:gd name="T61" fmla="*/ 156 h 170"/>
                    <a:gd name="T62" fmla="*/ 82 w 176"/>
                    <a:gd name="T63" fmla="*/ 166 h 170"/>
                    <a:gd name="T64" fmla="*/ 116 w 176"/>
                    <a:gd name="T6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6" h="170">
                      <a:moveTo>
                        <a:pt x="150" y="102"/>
                      </a:moveTo>
                      <a:lnTo>
                        <a:pt x="86" y="72"/>
                      </a:lnTo>
                      <a:lnTo>
                        <a:pt x="74" y="96"/>
                      </a:lnTo>
                      <a:lnTo>
                        <a:pt x="106" y="110"/>
                      </a:lnTo>
                      <a:lnTo>
                        <a:pt x="92" y="140"/>
                      </a:lnTo>
                      <a:lnTo>
                        <a:pt x="92" y="140"/>
                      </a:lnTo>
                      <a:lnTo>
                        <a:pt x="82" y="138"/>
                      </a:lnTo>
                      <a:lnTo>
                        <a:pt x="72" y="134"/>
                      </a:lnTo>
                      <a:lnTo>
                        <a:pt x="72" y="134"/>
                      </a:lnTo>
                      <a:lnTo>
                        <a:pt x="60" y="128"/>
                      </a:lnTo>
                      <a:lnTo>
                        <a:pt x="50" y="120"/>
                      </a:lnTo>
                      <a:lnTo>
                        <a:pt x="42" y="112"/>
                      </a:lnTo>
                      <a:lnTo>
                        <a:pt x="38" y="102"/>
                      </a:lnTo>
                      <a:lnTo>
                        <a:pt x="38" y="102"/>
                      </a:lnTo>
                      <a:lnTo>
                        <a:pt x="36" y="94"/>
                      </a:lnTo>
                      <a:lnTo>
                        <a:pt x="36" y="82"/>
                      </a:lnTo>
                      <a:lnTo>
                        <a:pt x="38" y="72"/>
                      </a:lnTo>
                      <a:lnTo>
                        <a:pt x="42" y="60"/>
                      </a:lnTo>
                      <a:lnTo>
                        <a:pt x="42" y="60"/>
                      </a:lnTo>
                      <a:lnTo>
                        <a:pt x="48" y="50"/>
                      </a:lnTo>
                      <a:lnTo>
                        <a:pt x="56" y="42"/>
                      </a:lnTo>
                      <a:lnTo>
                        <a:pt x="64" y="36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82" y="30"/>
                      </a:lnTo>
                      <a:lnTo>
                        <a:pt x="94" y="30"/>
                      </a:lnTo>
                      <a:lnTo>
                        <a:pt x="104" y="32"/>
                      </a:lnTo>
                      <a:lnTo>
                        <a:pt x="114" y="36"/>
                      </a:lnTo>
                      <a:lnTo>
                        <a:pt x="114" y="36"/>
                      </a:lnTo>
                      <a:lnTo>
                        <a:pt x="126" y="42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46" y="60"/>
                      </a:lnTo>
                      <a:lnTo>
                        <a:pt x="158" y="76"/>
                      </a:lnTo>
                      <a:lnTo>
                        <a:pt x="162" y="78"/>
                      </a:lnTo>
                      <a:lnTo>
                        <a:pt x="176" y="50"/>
                      </a:lnTo>
                      <a:lnTo>
                        <a:pt x="176" y="50"/>
                      </a:lnTo>
                      <a:lnTo>
                        <a:pt x="164" y="38"/>
                      </a:lnTo>
                      <a:lnTo>
                        <a:pt x="152" y="28"/>
                      </a:lnTo>
                      <a:lnTo>
                        <a:pt x="140" y="18"/>
                      </a:lnTo>
                      <a:lnTo>
                        <a:pt x="126" y="12"/>
                      </a:lnTo>
                      <a:lnTo>
                        <a:pt x="126" y="12"/>
                      </a:lnTo>
                      <a:lnTo>
                        <a:pt x="108" y="4"/>
                      </a:lnTo>
                      <a:lnTo>
                        <a:pt x="90" y="0"/>
                      </a:lnTo>
                      <a:lnTo>
                        <a:pt x="74" y="0"/>
                      </a:lnTo>
                      <a:lnTo>
                        <a:pt x="58" y="4"/>
                      </a:lnTo>
                      <a:lnTo>
                        <a:pt x="58" y="4"/>
                      </a:lnTo>
                      <a:lnTo>
                        <a:pt x="44" y="10"/>
                      </a:lnTo>
                      <a:lnTo>
                        <a:pt x="30" y="18"/>
                      </a:lnTo>
                      <a:lnTo>
                        <a:pt x="20" y="30"/>
                      </a:lnTo>
                      <a:lnTo>
                        <a:pt x="10" y="46"/>
                      </a:lnTo>
                      <a:lnTo>
                        <a:pt x="10" y="46"/>
                      </a:lnTo>
                      <a:lnTo>
                        <a:pt x="4" y="62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4" y="108"/>
                      </a:lnTo>
                      <a:lnTo>
                        <a:pt x="4" y="108"/>
                      </a:lnTo>
                      <a:lnTo>
                        <a:pt x="12" y="122"/>
                      </a:lnTo>
                      <a:lnTo>
                        <a:pt x="22" y="134"/>
                      </a:lnTo>
                      <a:lnTo>
                        <a:pt x="36" y="146"/>
                      </a:lnTo>
                      <a:lnTo>
                        <a:pt x="54" y="156"/>
                      </a:lnTo>
                      <a:lnTo>
                        <a:pt x="54" y="156"/>
                      </a:lnTo>
                      <a:lnTo>
                        <a:pt x="66" y="160"/>
                      </a:lnTo>
                      <a:lnTo>
                        <a:pt x="82" y="166"/>
                      </a:lnTo>
                      <a:lnTo>
                        <a:pt x="98" y="168"/>
                      </a:lnTo>
                      <a:lnTo>
                        <a:pt x="116" y="170"/>
                      </a:lnTo>
                      <a:lnTo>
                        <a:pt x="150" y="10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224">
                  <a:extLst>
                    <a:ext uri="{FF2B5EF4-FFF2-40B4-BE49-F238E27FC236}">
                      <a16:creationId xmlns:a16="http://schemas.microsoft.com/office/drawing/2014/main" id="{02E6318E-95D3-4A92-A01D-BF4DF9F027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47" y="2042"/>
                  <a:ext cx="181" cy="224"/>
                </a:xfrm>
                <a:custGeom>
                  <a:avLst/>
                  <a:gdLst>
                    <a:gd name="T0" fmla="*/ 117 w 181"/>
                    <a:gd name="T1" fmla="*/ 56 h 224"/>
                    <a:gd name="T2" fmla="*/ 117 w 181"/>
                    <a:gd name="T3" fmla="*/ 56 h 224"/>
                    <a:gd name="T4" fmla="*/ 133 w 181"/>
                    <a:gd name="T5" fmla="*/ 68 h 224"/>
                    <a:gd name="T6" fmla="*/ 137 w 181"/>
                    <a:gd name="T7" fmla="*/ 72 h 224"/>
                    <a:gd name="T8" fmla="*/ 141 w 181"/>
                    <a:gd name="T9" fmla="*/ 78 h 224"/>
                    <a:gd name="T10" fmla="*/ 141 w 181"/>
                    <a:gd name="T11" fmla="*/ 78 h 224"/>
                    <a:gd name="T12" fmla="*/ 143 w 181"/>
                    <a:gd name="T13" fmla="*/ 88 h 224"/>
                    <a:gd name="T14" fmla="*/ 139 w 181"/>
                    <a:gd name="T15" fmla="*/ 98 h 224"/>
                    <a:gd name="T16" fmla="*/ 139 w 181"/>
                    <a:gd name="T17" fmla="*/ 98 h 224"/>
                    <a:gd name="T18" fmla="*/ 131 w 181"/>
                    <a:gd name="T19" fmla="*/ 106 h 224"/>
                    <a:gd name="T20" fmla="*/ 127 w 181"/>
                    <a:gd name="T21" fmla="*/ 110 h 224"/>
                    <a:gd name="T22" fmla="*/ 123 w 181"/>
                    <a:gd name="T23" fmla="*/ 112 h 224"/>
                    <a:gd name="T24" fmla="*/ 123 w 181"/>
                    <a:gd name="T25" fmla="*/ 112 h 224"/>
                    <a:gd name="T26" fmla="*/ 115 w 181"/>
                    <a:gd name="T27" fmla="*/ 112 h 224"/>
                    <a:gd name="T28" fmla="*/ 109 w 181"/>
                    <a:gd name="T29" fmla="*/ 112 h 224"/>
                    <a:gd name="T30" fmla="*/ 99 w 181"/>
                    <a:gd name="T31" fmla="*/ 108 h 224"/>
                    <a:gd name="T32" fmla="*/ 90 w 181"/>
                    <a:gd name="T33" fmla="*/ 102 h 224"/>
                    <a:gd name="T34" fmla="*/ 74 w 181"/>
                    <a:gd name="T35" fmla="*/ 94 h 224"/>
                    <a:gd name="T36" fmla="*/ 99 w 181"/>
                    <a:gd name="T37" fmla="*/ 46 h 224"/>
                    <a:gd name="T38" fmla="*/ 117 w 181"/>
                    <a:gd name="T39" fmla="*/ 56 h 224"/>
                    <a:gd name="T40" fmla="*/ 121 w 181"/>
                    <a:gd name="T41" fmla="*/ 140 h 224"/>
                    <a:gd name="T42" fmla="*/ 121 w 181"/>
                    <a:gd name="T43" fmla="*/ 140 h 224"/>
                    <a:gd name="T44" fmla="*/ 139 w 181"/>
                    <a:gd name="T45" fmla="*/ 140 h 224"/>
                    <a:gd name="T46" fmla="*/ 153 w 181"/>
                    <a:gd name="T47" fmla="*/ 136 h 224"/>
                    <a:gd name="T48" fmla="*/ 161 w 181"/>
                    <a:gd name="T49" fmla="*/ 132 h 224"/>
                    <a:gd name="T50" fmla="*/ 165 w 181"/>
                    <a:gd name="T51" fmla="*/ 126 h 224"/>
                    <a:gd name="T52" fmla="*/ 175 w 181"/>
                    <a:gd name="T53" fmla="*/ 114 h 224"/>
                    <a:gd name="T54" fmla="*/ 175 w 181"/>
                    <a:gd name="T55" fmla="*/ 114 h 224"/>
                    <a:gd name="T56" fmla="*/ 179 w 181"/>
                    <a:gd name="T57" fmla="*/ 104 h 224"/>
                    <a:gd name="T58" fmla="*/ 181 w 181"/>
                    <a:gd name="T59" fmla="*/ 94 h 224"/>
                    <a:gd name="T60" fmla="*/ 181 w 181"/>
                    <a:gd name="T61" fmla="*/ 84 h 224"/>
                    <a:gd name="T62" fmla="*/ 177 w 181"/>
                    <a:gd name="T63" fmla="*/ 76 h 224"/>
                    <a:gd name="T64" fmla="*/ 177 w 181"/>
                    <a:gd name="T65" fmla="*/ 76 h 224"/>
                    <a:gd name="T66" fmla="*/ 171 w 181"/>
                    <a:gd name="T67" fmla="*/ 66 h 224"/>
                    <a:gd name="T68" fmla="*/ 163 w 181"/>
                    <a:gd name="T69" fmla="*/ 56 h 224"/>
                    <a:gd name="T70" fmla="*/ 151 w 181"/>
                    <a:gd name="T71" fmla="*/ 46 h 224"/>
                    <a:gd name="T72" fmla="*/ 137 w 181"/>
                    <a:gd name="T73" fmla="*/ 36 h 224"/>
                    <a:gd name="T74" fmla="*/ 76 w 181"/>
                    <a:gd name="T75" fmla="*/ 0 h 224"/>
                    <a:gd name="T76" fmla="*/ 0 w 181"/>
                    <a:gd name="T77" fmla="*/ 146 h 224"/>
                    <a:gd name="T78" fmla="*/ 36 w 181"/>
                    <a:gd name="T79" fmla="*/ 166 h 224"/>
                    <a:gd name="T80" fmla="*/ 62 w 181"/>
                    <a:gd name="T81" fmla="*/ 118 h 224"/>
                    <a:gd name="T82" fmla="*/ 84 w 181"/>
                    <a:gd name="T83" fmla="*/ 130 h 224"/>
                    <a:gd name="T84" fmla="*/ 105 w 181"/>
                    <a:gd name="T85" fmla="*/ 202 h 224"/>
                    <a:gd name="T86" fmla="*/ 147 w 181"/>
                    <a:gd name="T87" fmla="*/ 224 h 224"/>
                    <a:gd name="T88" fmla="*/ 121 w 181"/>
                    <a:gd name="T89" fmla="*/ 14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81" h="224">
                      <a:moveTo>
                        <a:pt x="117" y="56"/>
                      </a:moveTo>
                      <a:lnTo>
                        <a:pt x="117" y="56"/>
                      </a:lnTo>
                      <a:lnTo>
                        <a:pt x="133" y="68"/>
                      </a:lnTo>
                      <a:lnTo>
                        <a:pt x="137" y="72"/>
                      </a:lnTo>
                      <a:lnTo>
                        <a:pt x="141" y="78"/>
                      </a:lnTo>
                      <a:lnTo>
                        <a:pt x="141" y="78"/>
                      </a:lnTo>
                      <a:lnTo>
                        <a:pt x="143" y="88"/>
                      </a:lnTo>
                      <a:lnTo>
                        <a:pt x="139" y="98"/>
                      </a:lnTo>
                      <a:lnTo>
                        <a:pt x="139" y="98"/>
                      </a:lnTo>
                      <a:lnTo>
                        <a:pt x="131" y="106"/>
                      </a:lnTo>
                      <a:lnTo>
                        <a:pt x="127" y="110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15" y="112"/>
                      </a:lnTo>
                      <a:lnTo>
                        <a:pt x="109" y="112"/>
                      </a:lnTo>
                      <a:lnTo>
                        <a:pt x="99" y="108"/>
                      </a:lnTo>
                      <a:lnTo>
                        <a:pt x="90" y="102"/>
                      </a:lnTo>
                      <a:lnTo>
                        <a:pt x="74" y="94"/>
                      </a:lnTo>
                      <a:lnTo>
                        <a:pt x="99" y="46"/>
                      </a:lnTo>
                      <a:lnTo>
                        <a:pt x="117" y="56"/>
                      </a:lnTo>
                      <a:close/>
                      <a:moveTo>
                        <a:pt x="121" y="140"/>
                      </a:moveTo>
                      <a:lnTo>
                        <a:pt x="121" y="140"/>
                      </a:lnTo>
                      <a:lnTo>
                        <a:pt x="139" y="140"/>
                      </a:lnTo>
                      <a:lnTo>
                        <a:pt x="153" y="136"/>
                      </a:lnTo>
                      <a:lnTo>
                        <a:pt x="161" y="132"/>
                      </a:lnTo>
                      <a:lnTo>
                        <a:pt x="165" y="126"/>
                      </a:lnTo>
                      <a:lnTo>
                        <a:pt x="175" y="114"/>
                      </a:lnTo>
                      <a:lnTo>
                        <a:pt x="175" y="114"/>
                      </a:lnTo>
                      <a:lnTo>
                        <a:pt x="179" y="104"/>
                      </a:lnTo>
                      <a:lnTo>
                        <a:pt x="181" y="94"/>
                      </a:lnTo>
                      <a:lnTo>
                        <a:pt x="181" y="84"/>
                      </a:lnTo>
                      <a:lnTo>
                        <a:pt x="177" y="76"/>
                      </a:lnTo>
                      <a:lnTo>
                        <a:pt x="177" y="76"/>
                      </a:lnTo>
                      <a:lnTo>
                        <a:pt x="171" y="66"/>
                      </a:lnTo>
                      <a:lnTo>
                        <a:pt x="163" y="56"/>
                      </a:lnTo>
                      <a:lnTo>
                        <a:pt x="151" y="46"/>
                      </a:lnTo>
                      <a:lnTo>
                        <a:pt x="137" y="36"/>
                      </a:lnTo>
                      <a:lnTo>
                        <a:pt x="76" y="0"/>
                      </a:lnTo>
                      <a:lnTo>
                        <a:pt x="0" y="146"/>
                      </a:lnTo>
                      <a:lnTo>
                        <a:pt x="36" y="166"/>
                      </a:lnTo>
                      <a:lnTo>
                        <a:pt x="62" y="118"/>
                      </a:lnTo>
                      <a:lnTo>
                        <a:pt x="84" y="130"/>
                      </a:lnTo>
                      <a:lnTo>
                        <a:pt x="105" y="202"/>
                      </a:lnTo>
                      <a:lnTo>
                        <a:pt x="147" y="224"/>
                      </a:lnTo>
                      <a:lnTo>
                        <a:pt x="121" y="14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Freeform 225">
                  <a:extLst>
                    <a:ext uri="{FF2B5EF4-FFF2-40B4-BE49-F238E27FC236}">
                      <a16:creationId xmlns:a16="http://schemas.microsoft.com/office/drawing/2014/main" id="{8BAA3E00-5B71-4FB6-A42B-1DF909B071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5" y="1795"/>
                  <a:ext cx="164" cy="201"/>
                </a:xfrm>
                <a:custGeom>
                  <a:avLst/>
                  <a:gdLst>
                    <a:gd name="T0" fmla="*/ 94 w 164"/>
                    <a:gd name="T1" fmla="*/ 44 h 201"/>
                    <a:gd name="T2" fmla="*/ 94 w 164"/>
                    <a:gd name="T3" fmla="*/ 44 h 201"/>
                    <a:gd name="T4" fmla="*/ 112 w 164"/>
                    <a:gd name="T5" fmla="*/ 52 h 201"/>
                    <a:gd name="T6" fmla="*/ 118 w 164"/>
                    <a:gd name="T7" fmla="*/ 56 h 201"/>
                    <a:gd name="T8" fmla="*/ 122 w 164"/>
                    <a:gd name="T9" fmla="*/ 60 h 201"/>
                    <a:gd name="T10" fmla="*/ 122 w 164"/>
                    <a:gd name="T11" fmla="*/ 60 h 201"/>
                    <a:gd name="T12" fmla="*/ 126 w 164"/>
                    <a:gd name="T13" fmla="*/ 68 h 201"/>
                    <a:gd name="T14" fmla="*/ 124 w 164"/>
                    <a:gd name="T15" fmla="*/ 80 h 201"/>
                    <a:gd name="T16" fmla="*/ 124 w 164"/>
                    <a:gd name="T17" fmla="*/ 80 h 201"/>
                    <a:gd name="T18" fmla="*/ 120 w 164"/>
                    <a:gd name="T19" fmla="*/ 90 h 201"/>
                    <a:gd name="T20" fmla="*/ 116 w 164"/>
                    <a:gd name="T21" fmla="*/ 95 h 201"/>
                    <a:gd name="T22" fmla="*/ 112 w 164"/>
                    <a:gd name="T23" fmla="*/ 99 h 201"/>
                    <a:gd name="T24" fmla="*/ 112 w 164"/>
                    <a:gd name="T25" fmla="*/ 99 h 201"/>
                    <a:gd name="T26" fmla="*/ 106 w 164"/>
                    <a:gd name="T27" fmla="*/ 101 h 201"/>
                    <a:gd name="T28" fmla="*/ 98 w 164"/>
                    <a:gd name="T29" fmla="*/ 101 h 201"/>
                    <a:gd name="T30" fmla="*/ 76 w 164"/>
                    <a:gd name="T31" fmla="*/ 97 h 201"/>
                    <a:gd name="T32" fmla="*/ 60 w 164"/>
                    <a:gd name="T33" fmla="*/ 90 h 201"/>
                    <a:gd name="T34" fmla="*/ 74 w 164"/>
                    <a:gd name="T35" fmla="*/ 38 h 201"/>
                    <a:gd name="T36" fmla="*/ 94 w 164"/>
                    <a:gd name="T37" fmla="*/ 44 h 201"/>
                    <a:gd name="T38" fmla="*/ 116 w 164"/>
                    <a:gd name="T39" fmla="*/ 127 h 201"/>
                    <a:gd name="T40" fmla="*/ 116 w 164"/>
                    <a:gd name="T41" fmla="*/ 127 h 201"/>
                    <a:gd name="T42" fmla="*/ 134 w 164"/>
                    <a:gd name="T43" fmla="*/ 121 h 201"/>
                    <a:gd name="T44" fmla="*/ 146 w 164"/>
                    <a:gd name="T45" fmla="*/ 113 h 201"/>
                    <a:gd name="T46" fmla="*/ 152 w 164"/>
                    <a:gd name="T47" fmla="*/ 109 h 201"/>
                    <a:gd name="T48" fmla="*/ 156 w 164"/>
                    <a:gd name="T49" fmla="*/ 103 h 201"/>
                    <a:gd name="T50" fmla="*/ 162 w 164"/>
                    <a:gd name="T51" fmla="*/ 86 h 201"/>
                    <a:gd name="T52" fmla="*/ 162 w 164"/>
                    <a:gd name="T53" fmla="*/ 86 h 201"/>
                    <a:gd name="T54" fmla="*/ 164 w 164"/>
                    <a:gd name="T55" fmla="*/ 76 h 201"/>
                    <a:gd name="T56" fmla="*/ 164 w 164"/>
                    <a:gd name="T57" fmla="*/ 68 h 201"/>
                    <a:gd name="T58" fmla="*/ 162 w 164"/>
                    <a:gd name="T59" fmla="*/ 58 h 201"/>
                    <a:gd name="T60" fmla="*/ 156 w 164"/>
                    <a:gd name="T61" fmla="*/ 50 h 201"/>
                    <a:gd name="T62" fmla="*/ 156 w 164"/>
                    <a:gd name="T63" fmla="*/ 50 h 201"/>
                    <a:gd name="T64" fmla="*/ 150 w 164"/>
                    <a:gd name="T65" fmla="*/ 42 h 201"/>
                    <a:gd name="T66" fmla="*/ 138 w 164"/>
                    <a:gd name="T67" fmla="*/ 34 h 201"/>
                    <a:gd name="T68" fmla="*/ 126 w 164"/>
                    <a:gd name="T69" fmla="*/ 26 h 201"/>
                    <a:gd name="T70" fmla="*/ 108 w 164"/>
                    <a:gd name="T71" fmla="*/ 20 h 201"/>
                    <a:gd name="T72" fmla="*/ 40 w 164"/>
                    <a:gd name="T73" fmla="*/ 0 h 201"/>
                    <a:gd name="T74" fmla="*/ 0 w 164"/>
                    <a:gd name="T75" fmla="*/ 159 h 201"/>
                    <a:gd name="T76" fmla="*/ 38 w 164"/>
                    <a:gd name="T77" fmla="*/ 169 h 201"/>
                    <a:gd name="T78" fmla="*/ 52 w 164"/>
                    <a:gd name="T79" fmla="*/ 117 h 201"/>
                    <a:gd name="T80" fmla="*/ 78 w 164"/>
                    <a:gd name="T81" fmla="*/ 125 h 201"/>
                    <a:gd name="T82" fmla="*/ 114 w 164"/>
                    <a:gd name="T83" fmla="*/ 189 h 201"/>
                    <a:gd name="T84" fmla="*/ 158 w 164"/>
                    <a:gd name="T85" fmla="*/ 201 h 201"/>
                    <a:gd name="T86" fmla="*/ 116 w 164"/>
                    <a:gd name="T87" fmla="*/ 127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64" h="201">
                      <a:moveTo>
                        <a:pt x="94" y="44"/>
                      </a:moveTo>
                      <a:lnTo>
                        <a:pt x="94" y="44"/>
                      </a:lnTo>
                      <a:lnTo>
                        <a:pt x="112" y="52"/>
                      </a:lnTo>
                      <a:lnTo>
                        <a:pt x="118" y="56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6" y="68"/>
                      </a:lnTo>
                      <a:lnTo>
                        <a:pt x="124" y="80"/>
                      </a:lnTo>
                      <a:lnTo>
                        <a:pt x="124" y="80"/>
                      </a:lnTo>
                      <a:lnTo>
                        <a:pt x="120" y="90"/>
                      </a:lnTo>
                      <a:lnTo>
                        <a:pt x="116" y="95"/>
                      </a:lnTo>
                      <a:lnTo>
                        <a:pt x="112" y="99"/>
                      </a:lnTo>
                      <a:lnTo>
                        <a:pt x="112" y="99"/>
                      </a:lnTo>
                      <a:lnTo>
                        <a:pt x="106" y="101"/>
                      </a:lnTo>
                      <a:lnTo>
                        <a:pt x="98" y="101"/>
                      </a:lnTo>
                      <a:lnTo>
                        <a:pt x="76" y="97"/>
                      </a:lnTo>
                      <a:lnTo>
                        <a:pt x="60" y="90"/>
                      </a:lnTo>
                      <a:lnTo>
                        <a:pt x="74" y="38"/>
                      </a:lnTo>
                      <a:lnTo>
                        <a:pt x="94" y="44"/>
                      </a:lnTo>
                      <a:close/>
                      <a:moveTo>
                        <a:pt x="116" y="127"/>
                      </a:moveTo>
                      <a:lnTo>
                        <a:pt x="116" y="127"/>
                      </a:lnTo>
                      <a:lnTo>
                        <a:pt x="134" y="121"/>
                      </a:lnTo>
                      <a:lnTo>
                        <a:pt x="146" y="113"/>
                      </a:lnTo>
                      <a:lnTo>
                        <a:pt x="152" y="109"/>
                      </a:lnTo>
                      <a:lnTo>
                        <a:pt x="156" y="103"/>
                      </a:lnTo>
                      <a:lnTo>
                        <a:pt x="162" y="86"/>
                      </a:lnTo>
                      <a:lnTo>
                        <a:pt x="162" y="86"/>
                      </a:lnTo>
                      <a:lnTo>
                        <a:pt x="164" y="76"/>
                      </a:lnTo>
                      <a:lnTo>
                        <a:pt x="164" y="68"/>
                      </a:lnTo>
                      <a:lnTo>
                        <a:pt x="162" y="58"/>
                      </a:lnTo>
                      <a:lnTo>
                        <a:pt x="156" y="50"/>
                      </a:lnTo>
                      <a:lnTo>
                        <a:pt x="156" y="50"/>
                      </a:lnTo>
                      <a:lnTo>
                        <a:pt x="150" y="42"/>
                      </a:lnTo>
                      <a:lnTo>
                        <a:pt x="138" y="34"/>
                      </a:lnTo>
                      <a:lnTo>
                        <a:pt x="126" y="26"/>
                      </a:lnTo>
                      <a:lnTo>
                        <a:pt x="108" y="20"/>
                      </a:lnTo>
                      <a:lnTo>
                        <a:pt x="40" y="0"/>
                      </a:lnTo>
                      <a:lnTo>
                        <a:pt x="0" y="159"/>
                      </a:lnTo>
                      <a:lnTo>
                        <a:pt x="38" y="169"/>
                      </a:lnTo>
                      <a:lnTo>
                        <a:pt x="52" y="117"/>
                      </a:lnTo>
                      <a:lnTo>
                        <a:pt x="78" y="125"/>
                      </a:lnTo>
                      <a:lnTo>
                        <a:pt x="114" y="189"/>
                      </a:lnTo>
                      <a:lnTo>
                        <a:pt x="158" y="201"/>
                      </a:lnTo>
                      <a:lnTo>
                        <a:pt x="116" y="12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226">
                  <a:extLst>
                    <a:ext uri="{FF2B5EF4-FFF2-40B4-BE49-F238E27FC236}">
                      <a16:creationId xmlns:a16="http://schemas.microsoft.com/office/drawing/2014/main" id="{F4BC38C4-FB26-4025-BF4A-F40617641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4" y="2148"/>
                  <a:ext cx="192" cy="200"/>
                </a:xfrm>
                <a:custGeom>
                  <a:avLst/>
                  <a:gdLst>
                    <a:gd name="T0" fmla="*/ 118 w 192"/>
                    <a:gd name="T1" fmla="*/ 180 h 200"/>
                    <a:gd name="T2" fmla="*/ 44 w 192"/>
                    <a:gd name="T3" fmla="*/ 130 h 200"/>
                    <a:gd name="T4" fmla="*/ 66 w 192"/>
                    <a:gd name="T5" fmla="*/ 94 h 200"/>
                    <a:gd name="T6" fmla="*/ 136 w 192"/>
                    <a:gd name="T7" fmla="*/ 142 h 200"/>
                    <a:gd name="T8" fmla="*/ 152 w 192"/>
                    <a:gd name="T9" fmla="*/ 120 h 200"/>
                    <a:gd name="T10" fmla="*/ 80 w 192"/>
                    <a:gd name="T11" fmla="*/ 74 h 200"/>
                    <a:gd name="T12" fmla="*/ 100 w 192"/>
                    <a:gd name="T13" fmla="*/ 44 h 200"/>
                    <a:gd name="T14" fmla="*/ 176 w 192"/>
                    <a:gd name="T15" fmla="*/ 94 h 200"/>
                    <a:gd name="T16" fmla="*/ 192 w 192"/>
                    <a:gd name="T17" fmla="*/ 72 h 200"/>
                    <a:gd name="T18" fmla="*/ 80 w 192"/>
                    <a:gd name="T19" fmla="*/ 0 h 200"/>
                    <a:gd name="T20" fmla="*/ 0 w 192"/>
                    <a:gd name="T21" fmla="*/ 128 h 200"/>
                    <a:gd name="T22" fmla="*/ 104 w 192"/>
                    <a:gd name="T23" fmla="*/ 200 h 200"/>
                    <a:gd name="T24" fmla="*/ 118 w 192"/>
                    <a:gd name="T25" fmla="*/ 18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2" h="200">
                      <a:moveTo>
                        <a:pt x="118" y="180"/>
                      </a:moveTo>
                      <a:lnTo>
                        <a:pt x="44" y="130"/>
                      </a:lnTo>
                      <a:lnTo>
                        <a:pt x="66" y="94"/>
                      </a:lnTo>
                      <a:lnTo>
                        <a:pt x="136" y="142"/>
                      </a:lnTo>
                      <a:lnTo>
                        <a:pt x="152" y="120"/>
                      </a:lnTo>
                      <a:lnTo>
                        <a:pt x="80" y="74"/>
                      </a:lnTo>
                      <a:lnTo>
                        <a:pt x="100" y="44"/>
                      </a:lnTo>
                      <a:lnTo>
                        <a:pt x="176" y="94"/>
                      </a:lnTo>
                      <a:lnTo>
                        <a:pt x="192" y="72"/>
                      </a:lnTo>
                      <a:lnTo>
                        <a:pt x="80" y="0"/>
                      </a:lnTo>
                      <a:lnTo>
                        <a:pt x="0" y="128"/>
                      </a:lnTo>
                      <a:lnTo>
                        <a:pt x="104" y="200"/>
                      </a:lnTo>
                      <a:lnTo>
                        <a:pt x="118" y="18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227">
                  <a:extLst>
                    <a:ext uri="{FF2B5EF4-FFF2-40B4-BE49-F238E27FC236}">
                      <a16:creationId xmlns:a16="http://schemas.microsoft.com/office/drawing/2014/main" id="{E21911F8-C3A7-40BA-AE84-05C4ADF315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16" y="2402"/>
                  <a:ext cx="180" cy="167"/>
                </a:xfrm>
                <a:custGeom>
                  <a:avLst/>
                  <a:gdLst>
                    <a:gd name="T0" fmla="*/ 50 w 180"/>
                    <a:gd name="T1" fmla="*/ 153 h 167"/>
                    <a:gd name="T2" fmla="*/ 78 w 180"/>
                    <a:gd name="T3" fmla="*/ 165 h 167"/>
                    <a:gd name="T4" fmla="*/ 104 w 180"/>
                    <a:gd name="T5" fmla="*/ 167 h 167"/>
                    <a:gd name="T6" fmla="*/ 114 w 180"/>
                    <a:gd name="T7" fmla="*/ 165 h 167"/>
                    <a:gd name="T8" fmla="*/ 132 w 180"/>
                    <a:gd name="T9" fmla="*/ 153 h 167"/>
                    <a:gd name="T10" fmla="*/ 138 w 180"/>
                    <a:gd name="T11" fmla="*/ 145 h 167"/>
                    <a:gd name="T12" fmla="*/ 144 w 180"/>
                    <a:gd name="T13" fmla="*/ 133 h 167"/>
                    <a:gd name="T14" fmla="*/ 144 w 180"/>
                    <a:gd name="T15" fmla="*/ 125 h 167"/>
                    <a:gd name="T16" fmla="*/ 144 w 180"/>
                    <a:gd name="T17" fmla="*/ 119 h 167"/>
                    <a:gd name="T18" fmla="*/ 138 w 180"/>
                    <a:gd name="T19" fmla="*/ 105 h 167"/>
                    <a:gd name="T20" fmla="*/ 122 w 180"/>
                    <a:gd name="T21" fmla="*/ 87 h 167"/>
                    <a:gd name="T22" fmla="*/ 100 w 180"/>
                    <a:gd name="T23" fmla="*/ 67 h 167"/>
                    <a:gd name="T24" fmla="*/ 90 w 180"/>
                    <a:gd name="T25" fmla="*/ 59 h 167"/>
                    <a:gd name="T26" fmla="*/ 86 w 180"/>
                    <a:gd name="T27" fmla="*/ 51 h 167"/>
                    <a:gd name="T28" fmla="*/ 88 w 180"/>
                    <a:gd name="T29" fmla="*/ 39 h 167"/>
                    <a:gd name="T30" fmla="*/ 90 w 180"/>
                    <a:gd name="T31" fmla="*/ 35 h 167"/>
                    <a:gd name="T32" fmla="*/ 102 w 180"/>
                    <a:gd name="T33" fmla="*/ 33 h 167"/>
                    <a:gd name="T34" fmla="*/ 112 w 180"/>
                    <a:gd name="T35" fmla="*/ 35 h 167"/>
                    <a:gd name="T36" fmla="*/ 124 w 180"/>
                    <a:gd name="T37" fmla="*/ 41 h 167"/>
                    <a:gd name="T38" fmla="*/ 146 w 180"/>
                    <a:gd name="T39" fmla="*/ 59 h 167"/>
                    <a:gd name="T40" fmla="*/ 160 w 180"/>
                    <a:gd name="T41" fmla="*/ 83 h 167"/>
                    <a:gd name="T42" fmla="*/ 180 w 180"/>
                    <a:gd name="T43" fmla="*/ 55 h 167"/>
                    <a:gd name="T44" fmla="*/ 170 w 180"/>
                    <a:gd name="T45" fmla="*/ 45 h 167"/>
                    <a:gd name="T46" fmla="*/ 148 w 180"/>
                    <a:gd name="T47" fmla="*/ 24 h 167"/>
                    <a:gd name="T48" fmla="*/ 136 w 180"/>
                    <a:gd name="T49" fmla="*/ 16 h 167"/>
                    <a:gd name="T50" fmla="*/ 110 w 180"/>
                    <a:gd name="T51" fmla="*/ 4 h 167"/>
                    <a:gd name="T52" fmla="*/ 84 w 180"/>
                    <a:gd name="T53" fmla="*/ 0 h 167"/>
                    <a:gd name="T54" fmla="*/ 74 w 180"/>
                    <a:gd name="T55" fmla="*/ 2 h 167"/>
                    <a:gd name="T56" fmla="*/ 56 w 180"/>
                    <a:gd name="T57" fmla="*/ 14 h 167"/>
                    <a:gd name="T58" fmla="*/ 50 w 180"/>
                    <a:gd name="T59" fmla="*/ 22 h 167"/>
                    <a:gd name="T60" fmla="*/ 44 w 180"/>
                    <a:gd name="T61" fmla="*/ 39 h 167"/>
                    <a:gd name="T62" fmla="*/ 46 w 180"/>
                    <a:gd name="T63" fmla="*/ 55 h 167"/>
                    <a:gd name="T64" fmla="*/ 48 w 180"/>
                    <a:gd name="T65" fmla="*/ 63 h 167"/>
                    <a:gd name="T66" fmla="*/ 60 w 180"/>
                    <a:gd name="T67" fmla="*/ 79 h 167"/>
                    <a:gd name="T68" fmla="*/ 68 w 180"/>
                    <a:gd name="T69" fmla="*/ 85 h 167"/>
                    <a:gd name="T70" fmla="*/ 92 w 180"/>
                    <a:gd name="T71" fmla="*/ 107 h 167"/>
                    <a:gd name="T72" fmla="*/ 104 w 180"/>
                    <a:gd name="T73" fmla="*/ 121 h 167"/>
                    <a:gd name="T74" fmla="*/ 104 w 180"/>
                    <a:gd name="T75" fmla="*/ 127 h 167"/>
                    <a:gd name="T76" fmla="*/ 102 w 180"/>
                    <a:gd name="T77" fmla="*/ 133 h 167"/>
                    <a:gd name="T78" fmla="*/ 96 w 180"/>
                    <a:gd name="T79" fmla="*/ 137 h 167"/>
                    <a:gd name="T80" fmla="*/ 88 w 180"/>
                    <a:gd name="T81" fmla="*/ 139 h 167"/>
                    <a:gd name="T82" fmla="*/ 64 w 180"/>
                    <a:gd name="T83" fmla="*/ 131 h 167"/>
                    <a:gd name="T84" fmla="*/ 50 w 180"/>
                    <a:gd name="T85" fmla="*/ 123 h 167"/>
                    <a:gd name="T86" fmla="*/ 38 w 180"/>
                    <a:gd name="T87" fmla="*/ 111 h 167"/>
                    <a:gd name="T88" fmla="*/ 20 w 180"/>
                    <a:gd name="T89" fmla="*/ 85 h 167"/>
                    <a:gd name="T90" fmla="*/ 0 w 180"/>
                    <a:gd name="T91" fmla="*/ 113 h 167"/>
                    <a:gd name="T92" fmla="*/ 12 w 180"/>
                    <a:gd name="T93" fmla="*/ 125 h 167"/>
                    <a:gd name="T94" fmla="*/ 36 w 180"/>
                    <a:gd name="T95" fmla="*/ 145 h 167"/>
                    <a:gd name="T96" fmla="*/ 50 w 180"/>
                    <a:gd name="T97" fmla="*/ 153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80" h="167">
                      <a:moveTo>
                        <a:pt x="50" y="153"/>
                      </a:moveTo>
                      <a:lnTo>
                        <a:pt x="50" y="153"/>
                      </a:lnTo>
                      <a:lnTo>
                        <a:pt x="64" y="159"/>
                      </a:lnTo>
                      <a:lnTo>
                        <a:pt x="78" y="165"/>
                      </a:lnTo>
                      <a:lnTo>
                        <a:pt x="92" y="167"/>
                      </a:lnTo>
                      <a:lnTo>
                        <a:pt x="104" y="167"/>
                      </a:lnTo>
                      <a:lnTo>
                        <a:pt x="104" y="167"/>
                      </a:lnTo>
                      <a:lnTo>
                        <a:pt x="114" y="165"/>
                      </a:lnTo>
                      <a:lnTo>
                        <a:pt x="124" y="161"/>
                      </a:lnTo>
                      <a:lnTo>
                        <a:pt x="132" y="153"/>
                      </a:lnTo>
                      <a:lnTo>
                        <a:pt x="138" y="145"/>
                      </a:lnTo>
                      <a:lnTo>
                        <a:pt x="138" y="145"/>
                      </a:lnTo>
                      <a:lnTo>
                        <a:pt x="142" y="139"/>
                      </a:lnTo>
                      <a:lnTo>
                        <a:pt x="144" y="133"/>
                      </a:lnTo>
                      <a:lnTo>
                        <a:pt x="144" y="133"/>
                      </a:lnTo>
                      <a:lnTo>
                        <a:pt x="144" y="125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38" y="105"/>
                      </a:lnTo>
                      <a:lnTo>
                        <a:pt x="138" y="105"/>
                      </a:lnTo>
                      <a:lnTo>
                        <a:pt x="132" y="97"/>
                      </a:lnTo>
                      <a:lnTo>
                        <a:pt x="122" y="87"/>
                      </a:lnTo>
                      <a:lnTo>
                        <a:pt x="122" y="87"/>
                      </a:lnTo>
                      <a:lnTo>
                        <a:pt x="100" y="67"/>
                      </a:lnTo>
                      <a:lnTo>
                        <a:pt x="100" y="67"/>
                      </a:lnTo>
                      <a:lnTo>
                        <a:pt x="90" y="59"/>
                      </a:lnTo>
                      <a:lnTo>
                        <a:pt x="86" y="51"/>
                      </a:lnTo>
                      <a:lnTo>
                        <a:pt x="86" y="51"/>
                      </a:lnTo>
                      <a:lnTo>
                        <a:pt x="86" y="45"/>
                      </a:lnTo>
                      <a:lnTo>
                        <a:pt x="88" y="39"/>
                      </a:lnTo>
                      <a:lnTo>
                        <a:pt x="88" y="39"/>
                      </a:lnTo>
                      <a:lnTo>
                        <a:pt x="90" y="35"/>
                      </a:lnTo>
                      <a:lnTo>
                        <a:pt x="92" y="35"/>
                      </a:lnTo>
                      <a:lnTo>
                        <a:pt x="102" y="33"/>
                      </a:lnTo>
                      <a:lnTo>
                        <a:pt x="102" y="33"/>
                      </a:lnTo>
                      <a:lnTo>
                        <a:pt x="112" y="35"/>
                      </a:lnTo>
                      <a:lnTo>
                        <a:pt x="124" y="41"/>
                      </a:lnTo>
                      <a:lnTo>
                        <a:pt x="124" y="41"/>
                      </a:lnTo>
                      <a:lnTo>
                        <a:pt x="136" y="49"/>
                      </a:lnTo>
                      <a:lnTo>
                        <a:pt x="146" y="59"/>
                      </a:lnTo>
                      <a:lnTo>
                        <a:pt x="154" y="71"/>
                      </a:lnTo>
                      <a:lnTo>
                        <a:pt x="160" y="83"/>
                      </a:lnTo>
                      <a:lnTo>
                        <a:pt x="164" y="85"/>
                      </a:lnTo>
                      <a:lnTo>
                        <a:pt x="180" y="55"/>
                      </a:lnTo>
                      <a:lnTo>
                        <a:pt x="180" y="55"/>
                      </a:lnTo>
                      <a:lnTo>
                        <a:pt x="170" y="45"/>
                      </a:lnTo>
                      <a:lnTo>
                        <a:pt x="160" y="35"/>
                      </a:lnTo>
                      <a:lnTo>
                        <a:pt x="148" y="24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22" y="8"/>
                      </a:lnTo>
                      <a:lnTo>
                        <a:pt x="110" y="4"/>
                      </a:lnTo>
                      <a:lnTo>
                        <a:pt x="96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4" y="2"/>
                      </a:lnTo>
                      <a:lnTo>
                        <a:pt x="64" y="6"/>
                      </a:lnTo>
                      <a:lnTo>
                        <a:pt x="56" y="1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6" y="31"/>
                      </a:lnTo>
                      <a:lnTo>
                        <a:pt x="44" y="39"/>
                      </a:lnTo>
                      <a:lnTo>
                        <a:pt x="44" y="47"/>
                      </a:lnTo>
                      <a:lnTo>
                        <a:pt x="46" y="55"/>
                      </a:lnTo>
                      <a:lnTo>
                        <a:pt x="46" y="55"/>
                      </a:lnTo>
                      <a:lnTo>
                        <a:pt x="48" y="63"/>
                      </a:lnTo>
                      <a:lnTo>
                        <a:pt x="54" y="71"/>
                      </a:lnTo>
                      <a:lnTo>
                        <a:pt x="60" y="79"/>
                      </a:lnTo>
                      <a:lnTo>
                        <a:pt x="68" y="85"/>
                      </a:lnTo>
                      <a:lnTo>
                        <a:pt x="68" y="85"/>
                      </a:lnTo>
                      <a:lnTo>
                        <a:pt x="92" y="107"/>
                      </a:lnTo>
                      <a:lnTo>
                        <a:pt x="92" y="107"/>
                      </a:lnTo>
                      <a:lnTo>
                        <a:pt x="100" y="115"/>
                      </a:lnTo>
                      <a:lnTo>
                        <a:pt x="104" y="121"/>
                      </a:lnTo>
                      <a:lnTo>
                        <a:pt x="104" y="121"/>
                      </a:lnTo>
                      <a:lnTo>
                        <a:pt x="104" y="127"/>
                      </a:lnTo>
                      <a:lnTo>
                        <a:pt x="102" y="133"/>
                      </a:lnTo>
                      <a:lnTo>
                        <a:pt x="102" y="133"/>
                      </a:lnTo>
                      <a:lnTo>
                        <a:pt x="100" y="135"/>
                      </a:lnTo>
                      <a:lnTo>
                        <a:pt x="96" y="137"/>
                      </a:lnTo>
                      <a:lnTo>
                        <a:pt x="88" y="139"/>
                      </a:lnTo>
                      <a:lnTo>
                        <a:pt x="88" y="139"/>
                      </a:lnTo>
                      <a:lnTo>
                        <a:pt x="76" y="137"/>
                      </a:lnTo>
                      <a:lnTo>
                        <a:pt x="64" y="131"/>
                      </a:lnTo>
                      <a:lnTo>
                        <a:pt x="64" y="131"/>
                      </a:lnTo>
                      <a:lnTo>
                        <a:pt x="50" y="123"/>
                      </a:lnTo>
                      <a:lnTo>
                        <a:pt x="38" y="111"/>
                      </a:lnTo>
                      <a:lnTo>
                        <a:pt x="38" y="111"/>
                      </a:lnTo>
                      <a:lnTo>
                        <a:pt x="28" y="99"/>
                      </a:lnTo>
                      <a:lnTo>
                        <a:pt x="20" y="85"/>
                      </a:lnTo>
                      <a:lnTo>
                        <a:pt x="16" y="83"/>
                      </a:lnTo>
                      <a:lnTo>
                        <a:pt x="0" y="113"/>
                      </a:lnTo>
                      <a:lnTo>
                        <a:pt x="0" y="113"/>
                      </a:lnTo>
                      <a:lnTo>
                        <a:pt x="12" y="125"/>
                      </a:lnTo>
                      <a:lnTo>
                        <a:pt x="24" y="135"/>
                      </a:lnTo>
                      <a:lnTo>
                        <a:pt x="36" y="145"/>
                      </a:lnTo>
                      <a:lnTo>
                        <a:pt x="50" y="153"/>
                      </a:lnTo>
                      <a:lnTo>
                        <a:pt x="50" y="15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Freeform 228">
                  <a:extLst>
                    <a:ext uri="{FF2B5EF4-FFF2-40B4-BE49-F238E27FC236}">
                      <a16:creationId xmlns:a16="http://schemas.microsoft.com/office/drawing/2014/main" id="{DF7C0180-B990-41F4-8D25-EE99DE51EE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2" y="2282"/>
                  <a:ext cx="180" cy="167"/>
                </a:xfrm>
                <a:custGeom>
                  <a:avLst/>
                  <a:gdLst>
                    <a:gd name="T0" fmla="*/ 50 w 180"/>
                    <a:gd name="T1" fmla="*/ 153 h 167"/>
                    <a:gd name="T2" fmla="*/ 78 w 180"/>
                    <a:gd name="T3" fmla="*/ 165 h 167"/>
                    <a:gd name="T4" fmla="*/ 104 w 180"/>
                    <a:gd name="T5" fmla="*/ 167 h 167"/>
                    <a:gd name="T6" fmla="*/ 114 w 180"/>
                    <a:gd name="T7" fmla="*/ 165 h 167"/>
                    <a:gd name="T8" fmla="*/ 132 w 180"/>
                    <a:gd name="T9" fmla="*/ 153 h 167"/>
                    <a:gd name="T10" fmla="*/ 138 w 180"/>
                    <a:gd name="T11" fmla="*/ 144 h 167"/>
                    <a:gd name="T12" fmla="*/ 144 w 180"/>
                    <a:gd name="T13" fmla="*/ 132 h 167"/>
                    <a:gd name="T14" fmla="*/ 144 w 180"/>
                    <a:gd name="T15" fmla="*/ 124 h 167"/>
                    <a:gd name="T16" fmla="*/ 144 w 180"/>
                    <a:gd name="T17" fmla="*/ 118 h 167"/>
                    <a:gd name="T18" fmla="*/ 138 w 180"/>
                    <a:gd name="T19" fmla="*/ 104 h 167"/>
                    <a:gd name="T20" fmla="*/ 122 w 180"/>
                    <a:gd name="T21" fmla="*/ 86 h 167"/>
                    <a:gd name="T22" fmla="*/ 100 w 180"/>
                    <a:gd name="T23" fmla="*/ 66 h 167"/>
                    <a:gd name="T24" fmla="*/ 90 w 180"/>
                    <a:gd name="T25" fmla="*/ 58 h 167"/>
                    <a:gd name="T26" fmla="*/ 86 w 180"/>
                    <a:gd name="T27" fmla="*/ 50 h 167"/>
                    <a:gd name="T28" fmla="*/ 88 w 180"/>
                    <a:gd name="T29" fmla="*/ 38 h 167"/>
                    <a:gd name="T30" fmla="*/ 90 w 180"/>
                    <a:gd name="T31" fmla="*/ 34 h 167"/>
                    <a:gd name="T32" fmla="*/ 102 w 180"/>
                    <a:gd name="T33" fmla="*/ 32 h 167"/>
                    <a:gd name="T34" fmla="*/ 112 w 180"/>
                    <a:gd name="T35" fmla="*/ 34 h 167"/>
                    <a:gd name="T36" fmla="*/ 124 w 180"/>
                    <a:gd name="T37" fmla="*/ 40 h 167"/>
                    <a:gd name="T38" fmla="*/ 146 w 180"/>
                    <a:gd name="T39" fmla="*/ 58 h 167"/>
                    <a:gd name="T40" fmla="*/ 160 w 180"/>
                    <a:gd name="T41" fmla="*/ 82 h 167"/>
                    <a:gd name="T42" fmla="*/ 180 w 180"/>
                    <a:gd name="T43" fmla="*/ 54 h 167"/>
                    <a:gd name="T44" fmla="*/ 170 w 180"/>
                    <a:gd name="T45" fmla="*/ 44 h 167"/>
                    <a:gd name="T46" fmla="*/ 148 w 180"/>
                    <a:gd name="T47" fmla="*/ 24 h 167"/>
                    <a:gd name="T48" fmla="*/ 136 w 180"/>
                    <a:gd name="T49" fmla="*/ 16 h 167"/>
                    <a:gd name="T50" fmla="*/ 110 w 180"/>
                    <a:gd name="T51" fmla="*/ 4 h 167"/>
                    <a:gd name="T52" fmla="*/ 84 w 180"/>
                    <a:gd name="T53" fmla="*/ 0 h 167"/>
                    <a:gd name="T54" fmla="*/ 74 w 180"/>
                    <a:gd name="T55" fmla="*/ 2 h 167"/>
                    <a:gd name="T56" fmla="*/ 56 w 180"/>
                    <a:gd name="T57" fmla="*/ 14 h 167"/>
                    <a:gd name="T58" fmla="*/ 50 w 180"/>
                    <a:gd name="T59" fmla="*/ 22 h 167"/>
                    <a:gd name="T60" fmla="*/ 44 w 180"/>
                    <a:gd name="T61" fmla="*/ 38 h 167"/>
                    <a:gd name="T62" fmla="*/ 46 w 180"/>
                    <a:gd name="T63" fmla="*/ 54 h 167"/>
                    <a:gd name="T64" fmla="*/ 48 w 180"/>
                    <a:gd name="T65" fmla="*/ 62 h 167"/>
                    <a:gd name="T66" fmla="*/ 60 w 180"/>
                    <a:gd name="T67" fmla="*/ 78 h 167"/>
                    <a:gd name="T68" fmla="*/ 68 w 180"/>
                    <a:gd name="T69" fmla="*/ 84 h 167"/>
                    <a:gd name="T70" fmla="*/ 92 w 180"/>
                    <a:gd name="T71" fmla="*/ 106 h 167"/>
                    <a:gd name="T72" fmla="*/ 104 w 180"/>
                    <a:gd name="T73" fmla="*/ 120 h 167"/>
                    <a:gd name="T74" fmla="*/ 104 w 180"/>
                    <a:gd name="T75" fmla="*/ 126 h 167"/>
                    <a:gd name="T76" fmla="*/ 102 w 180"/>
                    <a:gd name="T77" fmla="*/ 132 h 167"/>
                    <a:gd name="T78" fmla="*/ 96 w 180"/>
                    <a:gd name="T79" fmla="*/ 136 h 167"/>
                    <a:gd name="T80" fmla="*/ 88 w 180"/>
                    <a:gd name="T81" fmla="*/ 138 h 167"/>
                    <a:gd name="T82" fmla="*/ 64 w 180"/>
                    <a:gd name="T83" fmla="*/ 130 h 167"/>
                    <a:gd name="T84" fmla="*/ 50 w 180"/>
                    <a:gd name="T85" fmla="*/ 122 h 167"/>
                    <a:gd name="T86" fmla="*/ 38 w 180"/>
                    <a:gd name="T87" fmla="*/ 110 h 167"/>
                    <a:gd name="T88" fmla="*/ 20 w 180"/>
                    <a:gd name="T89" fmla="*/ 84 h 167"/>
                    <a:gd name="T90" fmla="*/ 0 w 180"/>
                    <a:gd name="T91" fmla="*/ 112 h 167"/>
                    <a:gd name="T92" fmla="*/ 12 w 180"/>
                    <a:gd name="T93" fmla="*/ 124 h 167"/>
                    <a:gd name="T94" fmla="*/ 36 w 180"/>
                    <a:gd name="T95" fmla="*/ 144 h 167"/>
                    <a:gd name="T96" fmla="*/ 50 w 180"/>
                    <a:gd name="T97" fmla="*/ 153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80" h="167">
                      <a:moveTo>
                        <a:pt x="50" y="153"/>
                      </a:moveTo>
                      <a:lnTo>
                        <a:pt x="50" y="153"/>
                      </a:lnTo>
                      <a:lnTo>
                        <a:pt x="64" y="159"/>
                      </a:lnTo>
                      <a:lnTo>
                        <a:pt x="78" y="165"/>
                      </a:lnTo>
                      <a:lnTo>
                        <a:pt x="92" y="167"/>
                      </a:lnTo>
                      <a:lnTo>
                        <a:pt x="104" y="167"/>
                      </a:lnTo>
                      <a:lnTo>
                        <a:pt x="104" y="167"/>
                      </a:lnTo>
                      <a:lnTo>
                        <a:pt x="114" y="165"/>
                      </a:lnTo>
                      <a:lnTo>
                        <a:pt x="124" y="161"/>
                      </a:lnTo>
                      <a:lnTo>
                        <a:pt x="132" y="153"/>
                      </a:lnTo>
                      <a:lnTo>
                        <a:pt x="138" y="144"/>
                      </a:lnTo>
                      <a:lnTo>
                        <a:pt x="138" y="144"/>
                      </a:lnTo>
                      <a:lnTo>
                        <a:pt x="142" y="138"/>
                      </a:lnTo>
                      <a:lnTo>
                        <a:pt x="144" y="132"/>
                      </a:lnTo>
                      <a:lnTo>
                        <a:pt x="144" y="132"/>
                      </a:lnTo>
                      <a:lnTo>
                        <a:pt x="144" y="124"/>
                      </a:lnTo>
                      <a:lnTo>
                        <a:pt x="144" y="118"/>
                      </a:lnTo>
                      <a:lnTo>
                        <a:pt x="144" y="118"/>
                      </a:lnTo>
                      <a:lnTo>
                        <a:pt x="138" y="104"/>
                      </a:lnTo>
                      <a:lnTo>
                        <a:pt x="138" y="104"/>
                      </a:lnTo>
                      <a:lnTo>
                        <a:pt x="132" y="96"/>
                      </a:lnTo>
                      <a:lnTo>
                        <a:pt x="122" y="86"/>
                      </a:lnTo>
                      <a:lnTo>
                        <a:pt x="122" y="86"/>
                      </a:lnTo>
                      <a:lnTo>
                        <a:pt x="100" y="66"/>
                      </a:lnTo>
                      <a:lnTo>
                        <a:pt x="100" y="66"/>
                      </a:lnTo>
                      <a:lnTo>
                        <a:pt x="90" y="58"/>
                      </a:lnTo>
                      <a:lnTo>
                        <a:pt x="86" y="50"/>
                      </a:lnTo>
                      <a:lnTo>
                        <a:pt x="86" y="50"/>
                      </a:lnTo>
                      <a:lnTo>
                        <a:pt x="86" y="44"/>
                      </a:lnTo>
                      <a:lnTo>
                        <a:pt x="88" y="38"/>
                      </a:lnTo>
                      <a:lnTo>
                        <a:pt x="88" y="38"/>
                      </a:lnTo>
                      <a:lnTo>
                        <a:pt x="90" y="34"/>
                      </a:lnTo>
                      <a:lnTo>
                        <a:pt x="92" y="34"/>
                      </a:lnTo>
                      <a:lnTo>
                        <a:pt x="102" y="32"/>
                      </a:lnTo>
                      <a:lnTo>
                        <a:pt x="102" y="32"/>
                      </a:lnTo>
                      <a:lnTo>
                        <a:pt x="112" y="34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36" y="48"/>
                      </a:lnTo>
                      <a:lnTo>
                        <a:pt x="146" y="58"/>
                      </a:lnTo>
                      <a:lnTo>
                        <a:pt x="154" y="70"/>
                      </a:lnTo>
                      <a:lnTo>
                        <a:pt x="160" y="82"/>
                      </a:lnTo>
                      <a:lnTo>
                        <a:pt x="164" y="84"/>
                      </a:lnTo>
                      <a:lnTo>
                        <a:pt x="180" y="54"/>
                      </a:lnTo>
                      <a:lnTo>
                        <a:pt x="180" y="54"/>
                      </a:lnTo>
                      <a:lnTo>
                        <a:pt x="170" y="44"/>
                      </a:lnTo>
                      <a:lnTo>
                        <a:pt x="160" y="34"/>
                      </a:lnTo>
                      <a:lnTo>
                        <a:pt x="148" y="24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22" y="8"/>
                      </a:lnTo>
                      <a:lnTo>
                        <a:pt x="110" y="4"/>
                      </a:lnTo>
                      <a:lnTo>
                        <a:pt x="96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4" y="2"/>
                      </a:lnTo>
                      <a:lnTo>
                        <a:pt x="64" y="6"/>
                      </a:lnTo>
                      <a:lnTo>
                        <a:pt x="56" y="1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6" y="30"/>
                      </a:lnTo>
                      <a:lnTo>
                        <a:pt x="44" y="38"/>
                      </a:lnTo>
                      <a:lnTo>
                        <a:pt x="44" y="46"/>
                      </a:lnTo>
                      <a:lnTo>
                        <a:pt x="46" y="54"/>
                      </a:lnTo>
                      <a:lnTo>
                        <a:pt x="46" y="54"/>
                      </a:lnTo>
                      <a:lnTo>
                        <a:pt x="48" y="62"/>
                      </a:lnTo>
                      <a:lnTo>
                        <a:pt x="54" y="70"/>
                      </a:lnTo>
                      <a:lnTo>
                        <a:pt x="60" y="78"/>
                      </a:lnTo>
                      <a:lnTo>
                        <a:pt x="68" y="84"/>
                      </a:lnTo>
                      <a:lnTo>
                        <a:pt x="68" y="84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100" y="114"/>
                      </a:lnTo>
                      <a:lnTo>
                        <a:pt x="104" y="120"/>
                      </a:lnTo>
                      <a:lnTo>
                        <a:pt x="104" y="120"/>
                      </a:lnTo>
                      <a:lnTo>
                        <a:pt x="104" y="126"/>
                      </a:lnTo>
                      <a:lnTo>
                        <a:pt x="102" y="132"/>
                      </a:lnTo>
                      <a:lnTo>
                        <a:pt x="102" y="132"/>
                      </a:lnTo>
                      <a:lnTo>
                        <a:pt x="100" y="134"/>
                      </a:lnTo>
                      <a:lnTo>
                        <a:pt x="96" y="136"/>
                      </a:lnTo>
                      <a:lnTo>
                        <a:pt x="88" y="138"/>
                      </a:lnTo>
                      <a:lnTo>
                        <a:pt x="88" y="138"/>
                      </a:lnTo>
                      <a:lnTo>
                        <a:pt x="76" y="136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0" y="122"/>
                      </a:lnTo>
                      <a:lnTo>
                        <a:pt x="38" y="110"/>
                      </a:lnTo>
                      <a:lnTo>
                        <a:pt x="38" y="110"/>
                      </a:lnTo>
                      <a:lnTo>
                        <a:pt x="28" y="98"/>
                      </a:lnTo>
                      <a:lnTo>
                        <a:pt x="20" y="84"/>
                      </a:lnTo>
                      <a:lnTo>
                        <a:pt x="16" y="82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12" y="124"/>
                      </a:lnTo>
                      <a:lnTo>
                        <a:pt x="24" y="134"/>
                      </a:lnTo>
                      <a:lnTo>
                        <a:pt x="36" y="144"/>
                      </a:lnTo>
                      <a:lnTo>
                        <a:pt x="50" y="153"/>
                      </a:lnTo>
                      <a:lnTo>
                        <a:pt x="50" y="15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229">
                  <a:extLst>
                    <a:ext uri="{FF2B5EF4-FFF2-40B4-BE49-F238E27FC236}">
                      <a16:creationId xmlns:a16="http://schemas.microsoft.com/office/drawing/2014/main" id="{C1F36CC6-DAFF-4D94-94FD-E507FBAE39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12" y="2541"/>
                  <a:ext cx="152" cy="160"/>
                </a:xfrm>
                <a:custGeom>
                  <a:avLst/>
                  <a:gdLst>
                    <a:gd name="T0" fmla="*/ 120 w 152"/>
                    <a:gd name="T1" fmla="*/ 56 h 160"/>
                    <a:gd name="T2" fmla="*/ 120 w 152"/>
                    <a:gd name="T3" fmla="*/ 74 h 160"/>
                    <a:gd name="T4" fmla="*/ 112 w 152"/>
                    <a:gd name="T5" fmla="*/ 96 h 160"/>
                    <a:gd name="T6" fmla="*/ 106 w 152"/>
                    <a:gd name="T7" fmla="*/ 106 h 160"/>
                    <a:gd name="T8" fmla="*/ 94 w 152"/>
                    <a:gd name="T9" fmla="*/ 122 h 160"/>
                    <a:gd name="T10" fmla="*/ 86 w 152"/>
                    <a:gd name="T11" fmla="*/ 126 h 160"/>
                    <a:gd name="T12" fmla="*/ 70 w 152"/>
                    <a:gd name="T13" fmla="*/ 132 h 160"/>
                    <a:gd name="T14" fmla="*/ 54 w 152"/>
                    <a:gd name="T15" fmla="*/ 128 h 160"/>
                    <a:gd name="T16" fmla="*/ 48 w 152"/>
                    <a:gd name="T17" fmla="*/ 122 h 160"/>
                    <a:gd name="T18" fmla="*/ 38 w 152"/>
                    <a:gd name="T19" fmla="*/ 110 h 160"/>
                    <a:gd name="T20" fmla="*/ 34 w 152"/>
                    <a:gd name="T21" fmla="*/ 102 h 160"/>
                    <a:gd name="T22" fmla="*/ 34 w 152"/>
                    <a:gd name="T23" fmla="*/ 84 h 160"/>
                    <a:gd name="T24" fmla="*/ 42 w 152"/>
                    <a:gd name="T25" fmla="*/ 62 h 160"/>
                    <a:gd name="T26" fmla="*/ 48 w 152"/>
                    <a:gd name="T27" fmla="*/ 52 h 160"/>
                    <a:gd name="T28" fmla="*/ 62 w 152"/>
                    <a:gd name="T29" fmla="*/ 36 h 160"/>
                    <a:gd name="T30" fmla="*/ 68 w 152"/>
                    <a:gd name="T31" fmla="*/ 32 h 160"/>
                    <a:gd name="T32" fmla="*/ 84 w 152"/>
                    <a:gd name="T33" fmla="*/ 28 h 160"/>
                    <a:gd name="T34" fmla="*/ 100 w 152"/>
                    <a:gd name="T35" fmla="*/ 32 h 160"/>
                    <a:gd name="T36" fmla="*/ 106 w 152"/>
                    <a:gd name="T37" fmla="*/ 36 h 160"/>
                    <a:gd name="T38" fmla="*/ 116 w 152"/>
                    <a:gd name="T39" fmla="*/ 48 h 160"/>
                    <a:gd name="T40" fmla="*/ 120 w 152"/>
                    <a:gd name="T41" fmla="*/ 56 h 160"/>
                    <a:gd name="T42" fmla="*/ 102 w 152"/>
                    <a:gd name="T43" fmla="*/ 156 h 160"/>
                    <a:gd name="T44" fmla="*/ 124 w 152"/>
                    <a:gd name="T45" fmla="*/ 138 h 160"/>
                    <a:gd name="T46" fmla="*/ 142 w 152"/>
                    <a:gd name="T47" fmla="*/ 110 h 160"/>
                    <a:gd name="T48" fmla="*/ 148 w 152"/>
                    <a:gd name="T49" fmla="*/ 94 h 160"/>
                    <a:gd name="T50" fmla="*/ 152 w 152"/>
                    <a:gd name="T51" fmla="*/ 64 h 160"/>
                    <a:gd name="T52" fmla="*/ 148 w 152"/>
                    <a:gd name="T53" fmla="*/ 50 h 160"/>
                    <a:gd name="T54" fmla="*/ 136 w 152"/>
                    <a:gd name="T55" fmla="*/ 26 h 160"/>
                    <a:gd name="T56" fmla="*/ 110 w 152"/>
                    <a:gd name="T57" fmla="*/ 8 h 160"/>
                    <a:gd name="T58" fmla="*/ 96 w 152"/>
                    <a:gd name="T59" fmla="*/ 2 h 160"/>
                    <a:gd name="T60" fmla="*/ 68 w 152"/>
                    <a:gd name="T61" fmla="*/ 0 h 160"/>
                    <a:gd name="T62" fmla="*/ 54 w 152"/>
                    <a:gd name="T63" fmla="*/ 4 h 160"/>
                    <a:gd name="T64" fmla="*/ 30 w 152"/>
                    <a:gd name="T65" fmla="*/ 18 h 160"/>
                    <a:gd name="T66" fmla="*/ 10 w 152"/>
                    <a:gd name="T67" fmla="*/ 46 h 160"/>
                    <a:gd name="T68" fmla="*/ 4 w 152"/>
                    <a:gd name="T69" fmla="*/ 62 h 160"/>
                    <a:gd name="T70" fmla="*/ 0 w 152"/>
                    <a:gd name="T71" fmla="*/ 94 h 160"/>
                    <a:gd name="T72" fmla="*/ 2 w 152"/>
                    <a:gd name="T73" fmla="*/ 108 h 160"/>
                    <a:gd name="T74" fmla="*/ 16 w 152"/>
                    <a:gd name="T75" fmla="*/ 134 h 160"/>
                    <a:gd name="T76" fmla="*/ 42 w 152"/>
                    <a:gd name="T77" fmla="*/ 152 h 160"/>
                    <a:gd name="T78" fmla="*/ 58 w 152"/>
                    <a:gd name="T79" fmla="*/ 158 h 160"/>
                    <a:gd name="T80" fmla="*/ 88 w 152"/>
                    <a:gd name="T81" fmla="*/ 160 h 160"/>
                    <a:gd name="T82" fmla="*/ 102 w 152"/>
                    <a:gd name="T83" fmla="*/ 156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2" h="160">
                      <a:moveTo>
                        <a:pt x="120" y="56"/>
                      </a:moveTo>
                      <a:lnTo>
                        <a:pt x="120" y="56"/>
                      </a:lnTo>
                      <a:lnTo>
                        <a:pt x="120" y="64"/>
                      </a:lnTo>
                      <a:lnTo>
                        <a:pt x="120" y="74"/>
                      </a:lnTo>
                      <a:lnTo>
                        <a:pt x="116" y="84"/>
                      </a:lnTo>
                      <a:lnTo>
                        <a:pt x="112" y="96"/>
                      </a:lnTo>
                      <a:lnTo>
                        <a:pt x="112" y="96"/>
                      </a:lnTo>
                      <a:lnTo>
                        <a:pt x="106" y="106"/>
                      </a:lnTo>
                      <a:lnTo>
                        <a:pt x="100" y="114"/>
                      </a:lnTo>
                      <a:lnTo>
                        <a:pt x="94" y="122"/>
                      </a:lnTo>
                      <a:lnTo>
                        <a:pt x="86" y="126"/>
                      </a:lnTo>
                      <a:lnTo>
                        <a:pt x="86" y="126"/>
                      </a:lnTo>
                      <a:lnTo>
                        <a:pt x="78" y="130"/>
                      </a:lnTo>
                      <a:lnTo>
                        <a:pt x="70" y="132"/>
                      </a:lnTo>
                      <a:lnTo>
                        <a:pt x="62" y="130"/>
                      </a:lnTo>
                      <a:lnTo>
                        <a:pt x="54" y="128"/>
                      </a:lnTo>
                      <a:lnTo>
                        <a:pt x="54" y="128"/>
                      </a:lnTo>
                      <a:lnTo>
                        <a:pt x="48" y="122"/>
                      </a:lnTo>
                      <a:lnTo>
                        <a:pt x="42" y="118"/>
                      </a:lnTo>
                      <a:lnTo>
                        <a:pt x="38" y="110"/>
                      </a:lnTo>
                      <a:lnTo>
                        <a:pt x="34" y="102"/>
                      </a:lnTo>
                      <a:lnTo>
                        <a:pt x="34" y="102"/>
                      </a:lnTo>
                      <a:lnTo>
                        <a:pt x="34" y="94"/>
                      </a:lnTo>
                      <a:lnTo>
                        <a:pt x="34" y="84"/>
                      </a:lnTo>
                      <a:lnTo>
                        <a:pt x="38" y="72"/>
                      </a:lnTo>
                      <a:lnTo>
                        <a:pt x="42" y="62"/>
                      </a:lnTo>
                      <a:lnTo>
                        <a:pt x="42" y="62"/>
                      </a:lnTo>
                      <a:lnTo>
                        <a:pt x="48" y="52"/>
                      </a:lnTo>
                      <a:lnTo>
                        <a:pt x="54" y="42"/>
                      </a:lnTo>
                      <a:lnTo>
                        <a:pt x="62" y="36"/>
                      </a:lnTo>
                      <a:lnTo>
                        <a:pt x="68" y="32"/>
                      </a:lnTo>
                      <a:lnTo>
                        <a:pt x="68" y="32"/>
                      </a:lnTo>
                      <a:lnTo>
                        <a:pt x="76" y="28"/>
                      </a:lnTo>
                      <a:lnTo>
                        <a:pt x="84" y="28"/>
                      </a:lnTo>
                      <a:lnTo>
                        <a:pt x="92" y="28"/>
                      </a:lnTo>
                      <a:lnTo>
                        <a:pt x="100" y="32"/>
                      </a:lnTo>
                      <a:lnTo>
                        <a:pt x="100" y="32"/>
                      </a:lnTo>
                      <a:lnTo>
                        <a:pt x="106" y="36"/>
                      </a:lnTo>
                      <a:lnTo>
                        <a:pt x="112" y="42"/>
                      </a:lnTo>
                      <a:lnTo>
                        <a:pt x="116" y="48"/>
                      </a:lnTo>
                      <a:lnTo>
                        <a:pt x="120" y="56"/>
                      </a:lnTo>
                      <a:lnTo>
                        <a:pt x="120" y="56"/>
                      </a:lnTo>
                      <a:close/>
                      <a:moveTo>
                        <a:pt x="102" y="156"/>
                      </a:moveTo>
                      <a:lnTo>
                        <a:pt x="102" y="156"/>
                      </a:lnTo>
                      <a:lnTo>
                        <a:pt x="114" y="148"/>
                      </a:lnTo>
                      <a:lnTo>
                        <a:pt x="124" y="138"/>
                      </a:lnTo>
                      <a:lnTo>
                        <a:pt x="134" y="126"/>
                      </a:lnTo>
                      <a:lnTo>
                        <a:pt x="142" y="110"/>
                      </a:lnTo>
                      <a:lnTo>
                        <a:pt x="142" y="110"/>
                      </a:lnTo>
                      <a:lnTo>
                        <a:pt x="148" y="94"/>
                      </a:lnTo>
                      <a:lnTo>
                        <a:pt x="152" y="78"/>
                      </a:lnTo>
                      <a:lnTo>
                        <a:pt x="152" y="64"/>
                      </a:lnTo>
                      <a:lnTo>
                        <a:pt x="148" y="50"/>
                      </a:lnTo>
                      <a:lnTo>
                        <a:pt x="148" y="50"/>
                      </a:lnTo>
                      <a:lnTo>
                        <a:pt x="144" y="38"/>
                      </a:lnTo>
                      <a:lnTo>
                        <a:pt x="136" y="26"/>
                      </a:lnTo>
                      <a:lnTo>
                        <a:pt x="124" y="16"/>
                      </a:lnTo>
                      <a:lnTo>
                        <a:pt x="110" y="8"/>
                      </a:lnTo>
                      <a:lnTo>
                        <a:pt x="110" y="8"/>
                      </a:lnTo>
                      <a:lnTo>
                        <a:pt x="96" y="2"/>
                      </a:lnTo>
                      <a:lnTo>
                        <a:pt x="82" y="0"/>
                      </a:lnTo>
                      <a:lnTo>
                        <a:pt x="68" y="0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42" y="10"/>
                      </a:lnTo>
                      <a:lnTo>
                        <a:pt x="30" y="18"/>
                      </a:lnTo>
                      <a:lnTo>
                        <a:pt x="20" y="32"/>
                      </a:lnTo>
                      <a:lnTo>
                        <a:pt x="10" y="46"/>
                      </a:lnTo>
                      <a:lnTo>
                        <a:pt x="10" y="46"/>
                      </a:lnTo>
                      <a:lnTo>
                        <a:pt x="4" y="62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2" y="108"/>
                      </a:lnTo>
                      <a:lnTo>
                        <a:pt x="2" y="108"/>
                      </a:lnTo>
                      <a:lnTo>
                        <a:pt x="8" y="122"/>
                      </a:lnTo>
                      <a:lnTo>
                        <a:pt x="16" y="134"/>
                      </a:lnTo>
                      <a:lnTo>
                        <a:pt x="28" y="144"/>
                      </a:lnTo>
                      <a:lnTo>
                        <a:pt x="42" y="152"/>
                      </a:lnTo>
                      <a:lnTo>
                        <a:pt x="42" y="152"/>
                      </a:lnTo>
                      <a:lnTo>
                        <a:pt x="58" y="158"/>
                      </a:lnTo>
                      <a:lnTo>
                        <a:pt x="74" y="160"/>
                      </a:lnTo>
                      <a:lnTo>
                        <a:pt x="88" y="160"/>
                      </a:lnTo>
                      <a:lnTo>
                        <a:pt x="102" y="156"/>
                      </a:lnTo>
                      <a:lnTo>
                        <a:pt x="102" y="15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230">
                  <a:extLst>
                    <a:ext uri="{FF2B5EF4-FFF2-40B4-BE49-F238E27FC236}">
                      <a16:creationId xmlns:a16="http://schemas.microsoft.com/office/drawing/2014/main" id="{4F9897BD-89A1-4B9B-9542-425E649C5A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69" y="1892"/>
                  <a:ext cx="152" cy="160"/>
                </a:xfrm>
                <a:custGeom>
                  <a:avLst/>
                  <a:gdLst>
                    <a:gd name="T0" fmla="*/ 120 w 152"/>
                    <a:gd name="T1" fmla="*/ 56 h 160"/>
                    <a:gd name="T2" fmla="*/ 120 w 152"/>
                    <a:gd name="T3" fmla="*/ 74 h 160"/>
                    <a:gd name="T4" fmla="*/ 112 w 152"/>
                    <a:gd name="T5" fmla="*/ 96 h 160"/>
                    <a:gd name="T6" fmla="*/ 106 w 152"/>
                    <a:gd name="T7" fmla="*/ 106 h 160"/>
                    <a:gd name="T8" fmla="*/ 94 w 152"/>
                    <a:gd name="T9" fmla="*/ 122 h 160"/>
                    <a:gd name="T10" fmla="*/ 86 w 152"/>
                    <a:gd name="T11" fmla="*/ 126 h 160"/>
                    <a:gd name="T12" fmla="*/ 70 w 152"/>
                    <a:gd name="T13" fmla="*/ 132 h 160"/>
                    <a:gd name="T14" fmla="*/ 54 w 152"/>
                    <a:gd name="T15" fmla="*/ 128 h 160"/>
                    <a:gd name="T16" fmla="*/ 48 w 152"/>
                    <a:gd name="T17" fmla="*/ 122 h 160"/>
                    <a:gd name="T18" fmla="*/ 38 w 152"/>
                    <a:gd name="T19" fmla="*/ 110 h 160"/>
                    <a:gd name="T20" fmla="*/ 34 w 152"/>
                    <a:gd name="T21" fmla="*/ 102 h 160"/>
                    <a:gd name="T22" fmla="*/ 34 w 152"/>
                    <a:gd name="T23" fmla="*/ 84 h 160"/>
                    <a:gd name="T24" fmla="*/ 42 w 152"/>
                    <a:gd name="T25" fmla="*/ 62 h 160"/>
                    <a:gd name="T26" fmla="*/ 48 w 152"/>
                    <a:gd name="T27" fmla="*/ 52 h 160"/>
                    <a:gd name="T28" fmla="*/ 62 w 152"/>
                    <a:gd name="T29" fmla="*/ 36 h 160"/>
                    <a:gd name="T30" fmla="*/ 68 w 152"/>
                    <a:gd name="T31" fmla="*/ 32 h 160"/>
                    <a:gd name="T32" fmla="*/ 84 w 152"/>
                    <a:gd name="T33" fmla="*/ 28 h 160"/>
                    <a:gd name="T34" fmla="*/ 100 w 152"/>
                    <a:gd name="T35" fmla="*/ 32 h 160"/>
                    <a:gd name="T36" fmla="*/ 106 w 152"/>
                    <a:gd name="T37" fmla="*/ 36 h 160"/>
                    <a:gd name="T38" fmla="*/ 116 w 152"/>
                    <a:gd name="T39" fmla="*/ 48 h 160"/>
                    <a:gd name="T40" fmla="*/ 120 w 152"/>
                    <a:gd name="T41" fmla="*/ 56 h 160"/>
                    <a:gd name="T42" fmla="*/ 102 w 152"/>
                    <a:gd name="T43" fmla="*/ 156 h 160"/>
                    <a:gd name="T44" fmla="*/ 124 w 152"/>
                    <a:gd name="T45" fmla="*/ 138 h 160"/>
                    <a:gd name="T46" fmla="*/ 142 w 152"/>
                    <a:gd name="T47" fmla="*/ 110 h 160"/>
                    <a:gd name="T48" fmla="*/ 148 w 152"/>
                    <a:gd name="T49" fmla="*/ 94 h 160"/>
                    <a:gd name="T50" fmla="*/ 152 w 152"/>
                    <a:gd name="T51" fmla="*/ 64 h 160"/>
                    <a:gd name="T52" fmla="*/ 148 w 152"/>
                    <a:gd name="T53" fmla="*/ 50 h 160"/>
                    <a:gd name="T54" fmla="*/ 136 w 152"/>
                    <a:gd name="T55" fmla="*/ 26 h 160"/>
                    <a:gd name="T56" fmla="*/ 110 w 152"/>
                    <a:gd name="T57" fmla="*/ 8 h 160"/>
                    <a:gd name="T58" fmla="*/ 96 w 152"/>
                    <a:gd name="T59" fmla="*/ 2 h 160"/>
                    <a:gd name="T60" fmla="*/ 68 w 152"/>
                    <a:gd name="T61" fmla="*/ 0 h 160"/>
                    <a:gd name="T62" fmla="*/ 54 w 152"/>
                    <a:gd name="T63" fmla="*/ 4 h 160"/>
                    <a:gd name="T64" fmla="*/ 30 w 152"/>
                    <a:gd name="T65" fmla="*/ 18 h 160"/>
                    <a:gd name="T66" fmla="*/ 10 w 152"/>
                    <a:gd name="T67" fmla="*/ 46 h 160"/>
                    <a:gd name="T68" fmla="*/ 4 w 152"/>
                    <a:gd name="T69" fmla="*/ 62 h 160"/>
                    <a:gd name="T70" fmla="*/ 0 w 152"/>
                    <a:gd name="T71" fmla="*/ 94 h 160"/>
                    <a:gd name="T72" fmla="*/ 2 w 152"/>
                    <a:gd name="T73" fmla="*/ 108 h 160"/>
                    <a:gd name="T74" fmla="*/ 16 w 152"/>
                    <a:gd name="T75" fmla="*/ 134 h 160"/>
                    <a:gd name="T76" fmla="*/ 42 w 152"/>
                    <a:gd name="T77" fmla="*/ 152 h 160"/>
                    <a:gd name="T78" fmla="*/ 58 w 152"/>
                    <a:gd name="T79" fmla="*/ 158 h 160"/>
                    <a:gd name="T80" fmla="*/ 88 w 152"/>
                    <a:gd name="T81" fmla="*/ 160 h 160"/>
                    <a:gd name="T82" fmla="*/ 102 w 152"/>
                    <a:gd name="T83" fmla="*/ 156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2" h="160">
                      <a:moveTo>
                        <a:pt x="120" y="56"/>
                      </a:moveTo>
                      <a:lnTo>
                        <a:pt x="120" y="56"/>
                      </a:lnTo>
                      <a:lnTo>
                        <a:pt x="120" y="64"/>
                      </a:lnTo>
                      <a:lnTo>
                        <a:pt x="120" y="74"/>
                      </a:lnTo>
                      <a:lnTo>
                        <a:pt x="116" y="84"/>
                      </a:lnTo>
                      <a:lnTo>
                        <a:pt x="112" y="96"/>
                      </a:lnTo>
                      <a:lnTo>
                        <a:pt x="112" y="96"/>
                      </a:lnTo>
                      <a:lnTo>
                        <a:pt x="106" y="106"/>
                      </a:lnTo>
                      <a:lnTo>
                        <a:pt x="100" y="114"/>
                      </a:lnTo>
                      <a:lnTo>
                        <a:pt x="94" y="122"/>
                      </a:lnTo>
                      <a:lnTo>
                        <a:pt x="86" y="126"/>
                      </a:lnTo>
                      <a:lnTo>
                        <a:pt x="86" y="126"/>
                      </a:lnTo>
                      <a:lnTo>
                        <a:pt x="78" y="130"/>
                      </a:lnTo>
                      <a:lnTo>
                        <a:pt x="70" y="132"/>
                      </a:lnTo>
                      <a:lnTo>
                        <a:pt x="62" y="130"/>
                      </a:lnTo>
                      <a:lnTo>
                        <a:pt x="54" y="128"/>
                      </a:lnTo>
                      <a:lnTo>
                        <a:pt x="54" y="128"/>
                      </a:lnTo>
                      <a:lnTo>
                        <a:pt x="48" y="122"/>
                      </a:lnTo>
                      <a:lnTo>
                        <a:pt x="42" y="118"/>
                      </a:lnTo>
                      <a:lnTo>
                        <a:pt x="38" y="110"/>
                      </a:lnTo>
                      <a:lnTo>
                        <a:pt x="34" y="102"/>
                      </a:lnTo>
                      <a:lnTo>
                        <a:pt x="34" y="102"/>
                      </a:lnTo>
                      <a:lnTo>
                        <a:pt x="34" y="94"/>
                      </a:lnTo>
                      <a:lnTo>
                        <a:pt x="34" y="84"/>
                      </a:lnTo>
                      <a:lnTo>
                        <a:pt x="38" y="72"/>
                      </a:lnTo>
                      <a:lnTo>
                        <a:pt x="42" y="62"/>
                      </a:lnTo>
                      <a:lnTo>
                        <a:pt x="42" y="62"/>
                      </a:lnTo>
                      <a:lnTo>
                        <a:pt x="48" y="52"/>
                      </a:lnTo>
                      <a:lnTo>
                        <a:pt x="54" y="42"/>
                      </a:lnTo>
                      <a:lnTo>
                        <a:pt x="62" y="36"/>
                      </a:lnTo>
                      <a:lnTo>
                        <a:pt x="68" y="32"/>
                      </a:lnTo>
                      <a:lnTo>
                        <a:pt x="68" y="32"/>
                      </a:lnTo>
                      <a:lnTo>
                        <a:pt x="76" y="28"/>
                      </a:lnTo>
                      <a:lnTo>
                        <a:pt x="84" y="28"/>
                      </a:lnTo>
                      <a:lnTo>
                        <a:pt x="92" y="28"/>
                      </a:lnTo>
                      <a:lnTo>
                        <a:pt x="100" y="32"/>
                      </a:lnTo>
                      <a:lnTo>
                        <a:pt x="100" y="32"/>
                      </a:lnTo>
                      <a:lnTo>
                        <a:pt x="106" y="36"/>
                      </a:lnTo>
                      <a:lnTo>
                        <a:pt x="112" y="42"/>
                      </a:lnTo>
                      <a:lnTo>
                        <a:pt x="116" y="48"/>
                      </a:lnTo>
                      <a:lnTo>
                        <a:pt x="120" y="56"/>
                      </a:lnTo>
                      <a:lnTo>
                        <a:pt x="120" y="56"/>
                      </a:lnTo>
                      <a:close/>
                      <a:moveTo>
                        <a:pt x="102" y="156"/>
                      </a:moveTo>
                      <a:lnTo>
                        <a:pt x="102" y="156"/>
                      </a:lnTo>
                      <a:lnTo>
                        <a:pt x="114" y="148"/>
                      </a:lnTo>
                      <a:lnTo>
                        <a:pt x="124" y="138"/>
                      </a:lnTo>
                      <a:lnTo>
                        <a:pt x="134" y="126"/>
                      </a:lnTo>
                      <a:lnTo>
                        <a:pt x="142" y="110"/>
                      </a:lnTo>
                      <a:lnTo>
                        <a:pt x="142" y="110"/>
                      </a:lnTo>
                      <a:lnTo>
                        <a:pt x="148" y="94"/>
                      </a:lnTo>
                      <a:lnTo>
                        <a:pt x="152" y="78"/>
                      </a:lnTo>
                      <a:lnTo>
                        <a:pt x="152" y="64"/>
                      </a:lnTo>
                      <a:lnTo>
                        <a:pt x="148" y="50"/>
                      </a:lnTo>
                      <a:lnTo>
                        <a:pt x="148" y="50"/>
                      </a:lnTo>
                      <a:lnTo>
                        <a:pt x="144" y="38"/>
                      </a:lnTo>
                      <a:lnTo>
                        <a:pt x="136" y="26"/>
                      </a:lnTo>
                      <a:lnTo>
                        <a:pt x="124" y="16"/>
                      </a:lnTo>
                      <a:lnTo>
                        <a:pt x="110" y="8"/>
                      </a:lnTo>
                      <a:lnTo>
                        <a:pt x="110" y="8"/>
                      </a:lnTo>
                      <a:lnTo>
                        <a:pt x="96" y="2"/>
                      </a:lnTo>
                      <a:lnTo>
                        <a:pt x="82" y="0"/>
                      </a:lnTo>
                      <a:lnTo>
                        <a:pt x="68" y="0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42" y="10"/>
                      </a:lnTo>
                      <a:lnTo>
                        <a:pt x="30" y="18"/>
                      </a:lnTo>
                      <a:lnTo>
                        <a:pt x="20" y="32"/>
                      </a:lnTo>
                      <a:lnTo>
                        <a:pt x="10" y="46"/>
                      </a:lnTo>
                      <a:lnTo>
                        <a:pt x="10" y="46"/>
                      </a:lnTo>
                      <a:lnTo>
                        <a:pt x="4" y="62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2" y="108"/>
                      </a:lnTo>
                      <a:lnTo>
                        <a:pt x="2" y="108"/>
                      </a:lnTo>
                      <a:lnTo>
                        <a:pt x="8" y="122"/>
                      </a:lnTo>
                      <a:lnTo>
                        <a:pt x="16" y="134"/>
                      </a:lnTo>
                      <a:lnTo>
                        <a:pt x="28" y="144"/>
                      </a:lnTo>
                      <a:lnTo>
                        <a:pt x="42" y="152"/>
                      </a:lnTo>
                      <a:lnTo>
                        <a:pt x="42" y="152"/>
                      </a:lnTo>
                      <a:lnTo>
                        <a:pt x="58" y="158"/>
                      </a:lnTo>
                      <a:lnTo>
                        <a:pt x="74" y="160"/>
                      </a:lnTo>
                      <a:lnTo>
                        <a:pt x="88" y="160"/>
                      </a:lnTo>
                      <a:lnTo>
                        <a:pt x="102" y="156"/>
                      </a:lnTo>
                      <a:lnTo>
                        <a:pt x="102" y="15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92A72C8-FE28-4F7C-9DEF-4BF2786B2BD1}"/>
              </a:ext>
            </a:extLst>
          </p:cNvPr>
          <p:cNvGrpSpPr/>
          <p:nvPr/>
        </p:nvGrpSpPr>
        <p:grpSpPr>
          <a:xfrm>
            <a:off x="7311326" y="2636466"/>
            <a:ext cx="1980434" cy="1319629"/>
            <a:chOff x="7311326" y="2636466"/>
            <a:chExt cx="1980434" cy="1319629"/>
          </a:xfrm>
        </p:grpSpPr>
        <p:grpSp>
          <p:nvGrpSpPr>
            <p:cNvPr id="53" name="Group 217">
              <a:extLst>
                <a:ext uri="{FF2B5EF4-FFF2-40B4-BE49-F238E27FC236}">
                  <a16:creationId xmlns:a16="http://schemas.microsoft.com/office/drawing/2014/main" id="{71CE16BF-09E6-4B2E-B29B-2A530B0829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326" y="2638646"/>
              <a:ext cx="1975904" cy="1316610"/>
              <a:chOff x="4889" y="527"/>
              <a:chExt cx="998" cy="665"/>
            </a:xfrm>
          </p:grpSpPr>
          <p:grpSp>
            <p:nvGrpSpPr>
              <p:cNvPr id="54" name="Group 206">
                <a:extLst>
                  <a:ext uri="{FF2B5EF4-FFF2-40B4-BE49-F238E27FC236}">
                    <a16:creationId xmlns:a16="http://schemas.microsoft.com/office/drawing/2014/main" id="{1BC4439C-9730-44C5-BFF0-67AD993B3A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527"/>
                <a:ext cx="998" cy="665"/>
                <a:chOff x="353" y="2341"/>
                <a:chExt cx="182" cy="545"/>
              </a:xfrm>
            </p:grpSpPr>
            <p:sp>
              <p:nvSpPr>
                <p:cNvPr id="60" name="Rectangle 207">
                  <a:extLst>
                    <a:ext uri="{FF2B5EF4-FFF2-40B4-BE49-F238E27FC236}">
                      <a16:creationId xmlns:a16="http://schemas.microsoft.com/office/drawing/2014/main" id="{1E369B24-90DB-4A03-97CE-84F2F5BFDB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Rectangle 208">
                  <a:extLst>
                    <a:ext uri="{FF2B5EF4-FFF2-40B4-BE49-F238E27FC236}">
                      <a16:creationId xmlns:a16="http://schemas.microsoft.com/office/drawing/2014/main" id="{DF957FB5-7C12-4F87-A5A4-CB79F47EBD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Rectangle 209">
                  <a:extLst>
                    <a:ext uri="{FF2B5EF4-FFF2-40B4-BE49-F238E27FC236}">
                      <a16:creationId xmlns:a16="http://schemas.microsoft.com/office/drawing/2014/main" id="{9DE9EFC5-6FA8-4ADA-BADE-BC2364D5A8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" name="AutoShape 212">
                <a:extLst>
                  <a:ext uri="{FF2B5EF4-FFF2-40B4-BE49-F238E27FC236}">
                    <a16:creationId xmlns:a16="http://schemas.microsoft.com/office/drawing/2014/main" id="{A15DEABB-F5B7-4494-9BE7-E15E154B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2" y="814"/>
                <a:ext cx="86" cy="82"/>
              </a:xfrm>
              <a:prstGeom prst="star5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213">
                <a:extLst>
                  <a:ext uri="{FF2B5EF4-FFF2-40B4-BE49-F238E27FC236}">
                    <a16:creationId xmlns:a16="http://schemas.microsoft.com/office/drawing/2014/main" id="{EBA9670E-E18B-46D1-8E88-64A9A910A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" y="762"/>
                <a:ext cx="86" cy="82"/>
              </a:xfrm>
              <a:prstGeom prst="star5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214">
                <a:extLst>
                  <a:ext uri="{FF2B5EF4-FFF2-40B4-BE49-F238E27FC236}">
                    <a16:creationId xmlns:a16="http://schemas.microsoft.com/office/drawing/2014/main" id="{5ED939A8-8CCD-46A5-BCBD-96A6C7FBF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762"/>
                <a:ext cx="86" cy="82"/>
              </a:xfrm>
              <a:prstGeom prst="star5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215">
                <a:extLst>
                  <a:ext uri="{FF2B5EF4-FFF2-40B4-BE49-F238E27FC236}">
                    <a16:creationId xmlns:a16="http://schemas.microsoft.com/office/drawing/2014/main" id="{7B19271A-0973-432C-B6DD-E4CF4E8B5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" y="878"/>
                <a:ext cx="86" cy="82"/>
              </a:xfrm>
              <a:prstGeom prst="star5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216">
                <a:extLst>
                  <a:ext uri="{FF2B5EF4-FFF2-40B4-BE49-F238E27FC236}">
                    <a16:creationId xmlns:a16="http://schemas.microsoft.com/office/drawing/2014/main" id="{C371C897-FF10-4ACA-9481-A246940A7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878"/>
                <a:ext cx="86" cy="82"/>
              </a:xfrm>
              <a:prstGeom prst="star5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71401B3-95E5-40FF-B10A-38D153BD4A74}"/>
              </a:ext>
            </a:extLst>
          </p:cNvPr>
          <p:cNvGrpSpPr/>
          <p:nvPr/>
        </p:nvGrpSpPr>
        <p:grpSpPr>
          <a:xfrm>
            <a:off x="7310484" y="836613"/>
            <a:ext cx="1982741" cy="1322697"/>
            <a:chOff x="7310484" y="836613"/>
            <a:chExt cx="1982741" cy="1322697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78F1EE90-815D-402C-9140-EFCF757C0B17}"/>
                </a:ext>
              </a:extLst>
            </p:cNvPr>
            <p:cNvGrpSpPr/>
            <p:nvPr/>
          </p:nvGrpSpPr>
          <p:grpSpPr>
            <a:xfrm>
              <a:off x="7310484" y="838144"/>
              <a:ext cx="1982741" cy="1321166"/>
              <a:chOff x="5220777" y="4146084"/>
              <a:chExt cx="2467888" cy="1644435"/>
            </a:xfrm>
          </p:grpSpPr>
          <p:grpSp>
            <p:nvGrpSpPr>
              <p:cNvPr id="151" name="Group 206">
                <a:extLst>
                  <a:ext uri="{FF2B5EF4-FFF2-40B4-BE49-F238E27FC236}">
                    <a16:creationId xmlns:a16="http://schemas.microsoft.com/office/drawing/2014/main" id="{1AE29617-7FFA-422C-8F15-B0B9CE16E2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20777" y="4146084"/>
                <a:ext cx="2467888" cy="1644435"/>
                <a:chOff x="353" y="2341"/>
                <a:chExt cx="182" cy="545"/>
              </a:xfrm>
            </p:grpSpPr>
            <p:sp>
              <p:nvSpPr>
                <p:cNvPr id="219" name="Rectangle 207">
                  <a:extLst>
                    <a:ext uri="{FF2B5EF4-FFF2-40B4-BE49-F238E27FC236}">
                      <a16:creationId xmlns:a16="http://schemas.microsoft.com/office/drawing/2014/main" id="{4A69FC02-8341-4A9F-B78A-B88F590B7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" name="Rectangle 208">
                  <a:extLst>
                    <a:ext uri="{FF2B5EF4-FFF2-40B4-BE49-F238E27FC236}">
                      <a16:creationId xmlns:a16="http://schemas.microsoft.com/office/drawing/2014/main" id="{BF94E359-6055-4C09-91CC-8876C6F732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Rectangle 209">
                  <a:extLst>
                    <a:ext uri="{FF2B5EF4-FFF2-40B4-BE49-F238E27FC236}">
                      <a16:creationId xmlns:a16="http://schemas.microsoft.com/office/drawing/2014/main" id="{AB1E23CE-CE10-45A7-992F-52A9FDECC4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40C6916-FC08-4EC2-BAA5-3B34E1B7D054}"/>
                  </a:ext>
                </a:extLst>
              </p:cNvPr>
              <p:cNvSpPr/>
              <p:nvPr/>
            </p:nvSpPr>
            <p:spPr bwMode="auto">
              <a:xfrm flipH="1">
                <a:off x="5920417" y="4739592"/>
                <a:ext cx="1068608" cy="454439"/>
              </a:xfrm>
              <a:custGeom>
                <a:avLst/>
                <a:gdLst>
                  <a:gd name="connsiteX0" fmla="*/ 69596 w 1068608"/>
                  <a:gd name="connsiteY0" fmla="*/ 315249 h 454439"/>
                  <a:gd name="connsiteX1" fmla="*/ 53167 w 1068608"/>
                  <a:gd name="connsiteY1" fmla="*/ 368415 h 454439"/>
                  <a:gd name="connsiteX2" fmla="*/ 0 w 1068608"/>
                  <a:gd name="connsiteY2" fmla="*/ 368415 h 454439"/>
                  <a:gd name="connsiteX3" fmla="*/ 43013 w 1068608"/>
                  <a:gd name="connsiteY3" fmla="*/ 401273 h 454439"/>
                  <a:gd name="connsiteX4" fmla="*/ 26583 w 1068608"/>
                  <a:gd name="connsiteY4" fmla="*/ 454439 h 454439"/>
                  <a:gd name="connsiteX5" fmla="*/ 69596 w 1068608"/>
                  <a:gd name="connsiteY5" fmla="*/ 421580 h 454439"/>
                  <a:gd name="connsiteX6" fmla="*/ 112609 w 1068608"/>
                  <a:gd name="connsiteY6" fmla="*/ 454439 h 454439"/>
                  <a:gd name="connsiteX7" fmla="*/ 96179 w 1068608"/>
                  <a:gd name="connsiteY7" fmla="*/ 401273 h 454439"/>
                  <a:gd name="connsiteX8" fmla="*/ 139192 w 1068608"/>
                  <a:gd name="connsiteY8" fmla="*/ 368415 h 454439"/>
                  <a:gd name="connsiteX9" fmla="*/ 86025 w 1068608"/>
                  <a:gd name="connsiteY9" fmla="*/ 368415 h 454439"/>
                  <a:gd name="connsiteX10" fmla="*/ 999012 w 1068608"/>
                  <a:gd name="connsiteY10" fmla="*/ 315249 h 454439"/>
                  <a:gd name="connsiteX11" fmla="*/ 982583 w 1068608"/>
                  <a:gd name="connsiteY11" fmla="*/ 368415 h 454439"/>
                  <a:gd name="connsiteX12" fmla="*/ 929416 w 1068608"/>
                  <a:gd name="connsiteY12" fmla="*/ 368415 h 454439"/>
                  <a:gd name="connsiteX13" fmla="*/ 972429 w 1068608"/>
                  <a:gd name="connsiteY13" fmla="*/ 401273 h 454439"/>
                  <a:gd name="connsiteX14" fmla="*/ 955999 w 1068608"/>
                  <a:gd name="connsiteY14" fmla="*/ 454439 h 454439"/>
                  <a:gd name="connsiteX15" fmla="*/ 999012 w 1068608"/>
                  <a:gd name="connsiteY15" fmla="*/ 421580 h 454439"/>
                  <a:gd name="connsiteX16" fmla="*/ 1042025 w 1068608"/>
                  <a:gd name="connsiteY16" fmla="*/ 454439 h 454439"/>
                  <a:gd name="connsiteX17" fmla="*/ 1025595 w 1068608"/>
                  <a:gd name="connsiteY17" fmla="*/ 401273 h 454439"/>
                  <a:gd name="connsiteX18" fmla="*/ 1068608 w 1068608"/>
                  <a:gd name="connsiteY18" fmla="*/ 368415 h 454439"/>
                  <a:gd name="connsiteX19" fmla="*/ 1015441 w 1068608"/>
                  <a:gd name="connsiteY19" fmla="*/ 368415 h 454439"/>
                  <a:gd name="connsiteX20" fmla="*/ 184130 w 1068608"/>
                  <a:gd name="connsiteY20" fmla="*/ 177345 h 454439"/>
                  <a:gd name="connsiteX21" fmla="*/ 151239 w 1068608"/>
                  <a:gd name="connsiteY21" fmla="*/ 219117 h 454439"/>
                  <a:gd name="connsiteX22" fmla="*/ 99304 w 1068608"/>
                  <a:gd name="connsiteY22" fmla="*/ 199134 h 454439"/>
                  <a:gd name="connsiteX23" fmla="*/ 130912 w 1068608"/>
                  <a:gd name="connsiteY23" fmla="*/ 244933 h 454439"/>
                  <a:gd name="connsiteX24" fmla="*/ 98020 w 1068608"/>
                  <a:gd name="connsiteY24" fmla="*/ 286705 h 454439"/>
                  <a:gd name="connsiteX25" fmla="*/ 150446 w 1068608"/>
                  <a:gd name="connsiteY25" fmla="*/ 273238 h 454439"/>
                  <a:gd name="connsiteX26" fmla="*/ 182052 w 1068608"/>
                  <a:gd name="connsiteY26" fmla="*/ 319038 h 454439"/>
                  <a:gd name="connsiteX27" fmla="*/ 182846 w 1068608"/>
                  <a:gd name="connsiteY27" fmla="*/ 264915 h 454439"/>
                  <a:gd name="connsiteX28" fmla="*/ 235272 w 1068608"/>
                  <a:gd name="connsiteY28" fmla="*/ 251449 h 454439"/>
                  <a:gd name="connsiteX29" fmla="*/ 183336 w 1068608"/>
                  <a:gd name="connsiteY29" fmla="*/ 231467 h 454439"/>
                  <a:gd name="connsiteX30" fmla="*/ 884478 w 1068608"/>
                  <a:gd name="connsiteY30" fmla="*/ 177345 h 454439"/>
                  <a:gd name="connsiteX31" fmla="*/ 885272 w 1068608"/>
                  <a:gd name="connsiteY31" fmla="*/ 231467 h 454439"/>
                  <a:gd name="connsiteX32" fmla="*/ 833336 w 1068608"/>
                  <a:gd name="connsiteY32" fmla="*/ 251449 h 454439"/>
                  <a:gd name="connsiteX33" fmla="*/ 885762 w 1068608"/>
                  <a:gd name="connsiteY33" fmla="*/ 264915 h 454439"/>
                  <a:gd name="connsiteX34" fmla="*/ 886556 w 1068608"/>
                  <a:gd name="connsiteY34" fmla="*/ 319038 h 454439"/>
                  <a:gd name="connsiteX35" fmla="*/ 918162 w 1068608"/>
                  <a:gd name="connsiteY35" fmla="*/ 273238 h 454439"/>
                  <a:gd name="connsiteX36" fmla="*/ 970588 w 1068608"/>
                  <a:gd name="connsiteY36" fmla="*/ 286705 h 454439"/>
                  <a:gd name="connsiteX37" fmla="*/ 937696 w 1068608"/>
                  <a:gd name="connsiteY37" fmla="*/ 244933 h 454439"/>
                  <a:gd name="connsiteX38" fmla="*/ 969304 w 1068608"/>
                  <a:gd name="connsiteY38" fmla="*/ 199134 h 454439"/>
                  <a:gd name="connsiteX39" fmla="*/ 917369 w 1068608"/>
                  <a:gd name="connsiteY39" fmla="*/ 219117 h 454439"/>
                  <a:gd name="connsiteX40" fmla="*/ 247546 w 1068608"/>
                  <a:gd name="connsiteY40" fmla="*/ 69887 h 454439"/>
                  <a:gd name="connsiteX41" fmla="*/ 258494 w 1068608"/>
                  <a:gd name="connsiteY41" fmla="*/ 124446 h 454439"/>
                  <a:gd name="connsiteX42" fmla="*/ 211778 w 1068608"/>
                  <a:gd name="connsiteY42" fmla="*/ 149829 h 454439"/>
                  <a:gd name="connsiteX43" fmla="*/ 265259 w 1068608"/>
                  <a:gd name="connsiteY43" fmla="*/ 158165 h 454439"/>
                  <a:gd name="connsiteX44" fmla="*/ 276206 w 1068608"/>
                  <a:gd name="connsiteY44" fmla="*/ 212724 h 454439"/>
                  <a:gd name="connsiteX45" fmla="*/ 298312 w 1068608"/>
                  <a:gd name="connsiteY45" fmla="*/ 163317 h 454439"/>
                  <a:gd name="connsiteX46" fmla="*/ 351794 w 1068608"/>
                  <a:gd name="connsiteY46" fmla="*/ 171653 h 454439"/>
                  <a:gd name="connsiteX47" fmla="*/ 311975 w 1068608"/>
                  <a:gd name="connsiteY47" fmla="*/ 132782 h 454439"/>
                  <a:gd name="connsiteX48" fmla="*/ 334081 w 1068608"/>
                  <a:gd name="connsiteY48" fmla="*/ 83375 h 454439"/>
                  <a:gd name="connsiteX49" fmla="*/ 287365 w 1068608"/>
                  <a:gd name="connsiteY49" fmla="*/ 108758 h 454439"/>
                  <a:gd name="connsiteX50" fmla="*/ 821062 w 1068608"/>
                  <a:gd name="connsiteY50" fmla="*/ 69887 h 454439"/>
                  <a:gd name="connsiteX51" fmla="*/ 781243 w 1068608"/>
                  <a:gd name="connsiteY51" fmla="*/ 108758 h 454439"/>
                  <a:gd name="connsiteX52" fmla="*/ 734527 w 1068608"/>
                  <a:gd name="connsiteY52" fmla="*/ 83375 h 454439"/>
                  <a:gd name="connsiteX53" fmla="*/ 756633 w 1068608"/>
                  <a:gd name="connsiteY53" fmla="*/ 132782 h 454439"/>
                  <a:gd name="connsiteX54" fmla="*/ 716814 w 1068608"/>
                  <a:gd name="connsiteY54" fmla="*/ 171653 h 454439"/>
                  <a:gd name="connsiteX55" fmla="*/ 770296 w 1068608"/>
                  <a:gd name="connsiteY55" fmla="*/ 163317 h 454439"/>
                  <a:gd name="connsiteX56" fmla="*/ 792402 w 1068608"/>
                  <a:gd name="connsiteY56" fmla="*/ 212724 h 454439"/>
                  <a:gd name="connsiteX57" fmla="*/ 803349 w 1068608"/>
                  <a:gd name="connsiteY57" fmla="*/ 158165 h 454439"/>
                  <a:gd name="connsiteX58" fmla="*/ 856830 w 1068608"/>
                  <a:gd name="connsiteY58" fmla="*/ 149829 h 454439"/>
                  <a:gd name="connsiteX59" fmla="*/ 810114 w 1068608"/>
                  <a:gd name="connsiteY59" fmla="*/ 124446 h 454439"/>
                  <a:gd name="connsiteX60" fmla="*/ 440319 w 1068608"/>
                  <a:gd name="connsiteY60" fmla="*/ 0 h 454439"/>
                  <a:gd name="connsiteX61" fmla="*/ 431343 w 1068608"/>
                  <a:gd name="connsiteY61" fmla="*/ 54918 h 454439"/>
                  <a:gd name="connsiteX62" fmla="*/ 378679 w 1068608"/>
                  <a:gd name="connsiteY62" fmla="*/ 62216 h 454439"/>
                  <a:gd name="connsiteX63" fmla="*/ 425795 w 1068608"/>
                  <a:gd name="connsiteY63" fmla="*/ 88859 h 454439"/>
                  <a:gd name="connsiteX64" fmla="*/ 416818 w 1068608"/>
                  <a:gd name="connsiteY64" fmla="*/ 143777 h 454439"/>
                  <a:gd name="connsiteX65" fmla="*/ 454913 w 1068608"/>
                  <a:gd name="connsiteY65" fmla="*/ 105325 h 454439"/>
                  <a:gd name="connsiteX66" fmla="*/ 502030 w 1068608"/>
                  <a:gd name="connsiteY66" fmla="*/ 131969 h 454439"/>
                  <a:gd name="connsiteX67" fmla="*/ 478458 w 1068608"/>
                  <a:gd name="connsiteY67" fmla="*/ 81561 h 454439"/>
                  <a:gd name="connsiteX68" fmla="*/ 516553 w 1068608"/>
                  <a:gd name="connsiteY68" fmla="*/ 43111 h 454439"/>
                  <a:gd name="connsiteX69" fmla="*/ 463890 w 1068608"/>
                  <a:gd name="connsiteY69" fmla="*/ 50408 h 454439"/>
                  <a:gd name="connsiteX70" fmla="*/ 628289 w 1068608"/>
                  <a:gd name="connsiteY70" fmla="*/ 0 h 454439"/>
                  <a:gd name="connsiteX71" fmla="*/ 604718 w 1068608"/>
                  <a:gd name="connsiteY71" fmla="*/ 50408 h 454439"/>
                  <a:gd name="connsiteX72" fmla="*/ 552055 w 1068608"/>
                  <a:gd name="connsiteY72" fmla="*/ 43111 h 454439"/>
                  <a:gd name="connsiteX73" fmla="*/ 590150 w 1068608"/>
                  <a:gd name="connsiteY73" fmla="*/ 81561 h 454439"/>
                  <a:gd name="connsiteX74" fmla="*/ 566578 w 1068608"/>
                  <a:gd name="connsiteY74" fmla="*/ 131969 h 454439"/>
                  <a:gd name="connsiteX75" fmla="*/ 613695 w 1068608"/>
                  <a:gd name="connsiteY75" fmla="*/ 105325 h 454439"/>
                  <a:gd name="connsiteX76" fmla="*/ 651790 w 1068608"/>
                  <a:gd name="connsiteY76" fmla="*/ 143777 h 454439"/>
                  <a:gd name="connsiteX77" fmla="*/ 642813 w 1068608"/>
                  <a:gd name="connsiteY77" fmla="*/ 88859 h 454439"/>
                  <a:gd name="connsiteX78" fmla="*/ 689929 w 1068608"/>
                  <a:gd name="connsiteY78" fmla="*/ 62216 h 454439"/>
                  <a:gd name="connsiteX79" fmla="*/ 637265 w 1068608"/>
                  <a:gd name="connsiteY79" fmla="*/ 54918 h 454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068608" h="454439">
                    <a:moveTo>
                      <a:pt x="69596" y="315249"/>
                    </a:moveTo>
                    <a:lnTo>
                      <a:pt x="53167" y="368415"/>
                    </a:lnTo>
                    <a:lnTo>
                      <a:pt x="0" y="368415"/>
                    </a:lnTo>
                    <a:lnTo>
                      <a:pt x="43013" y="401273"/>
                    </a:lnTo>
                    <a:lnTo>
                      <a:pt x="26583" y="454439"/>
                    </a:lnTo>
                    <a:lnTo>
                      <a:pt x="69596" y="421580"/>
                    </a:lnTo>
                    <a:lnTo>
                      <a:pt x="112609" y="454439"/>
                    </a:lnTo>
                    <a:lnTo>
                      <a:pt x="96179" y="401273"/>
                    </a:lnTo>
                    <a:lnTo>
                      <a:pt x="139192" y="368415"/>
                    </a:lnTo>
                    <a:lnTo>
                      <a:pt x="86025" y="368415"/>
                    </a:lnTo>
                    <a:close/>
                    <a:moveTo>
                      <a:pt x="999012" y="315249"/>
                    </a:moveTo>
                    <a:lnTo>
                      <a:pt x="982583" y="368415"/>
                    </a:lnTo>
                    <a:lnTo>
                      <a:pt x="929416" y="368415"/>
                    </a:lnTo>
                    <a:lnTo>
                      <a:pt x="972429" y="401273"/>
                    </a:lnTo>
                    <a:lnTo>
                      <a:pt x="955999" y="454439"/>
                    </a:lnTo>
                    <a:lnTo>
                      <a:pt x="999012" y="421580"/>
                    </a:lnTo>
                    <a:lnTo>
                      <a:pt x="1042025" y="454439"/>
                    </a:lnTo>
                    <a:lnTo>
                      <a:pt x="1025595" y="401273"/>
                    </a:lnTo>
                    <a:lnTo>
                      <a:pt x="1068608" y="368415"/>
                    </a:lnTo>
                    <a:lnTo>
                      <a:pt x="1015441" y="368415"/>
                    </a:lnTo>
                    <a:close/>
                    <a:moveTo>
                      <a:pt x="184130" y="177345"/>
                    </a:moveTo>
                    <a:lnTo>
                      <a:pt x="151239" y="219117"/>
                    </a:lnTo>
                    <a:lnTo>
                      <a:pt x="99304" y="199134"/>
                    </a:lnTo>
                    <a:lnTo>
                      <a:pt x="130912" y="244933"/>
                    </a:lnTo>
                    <a:lnTo>
                      <a:pt x="98020" y="286705"/>
                    </a:lnTo>
                    <a:lnTo>
                      <a:pt x="150446" y="273238"/>
                    </a:lnTo>
                    <a:lnTo>
                      <a:pt x="182052" y="319038"/>
                    </a:lnTo>
                    <a:lnTo>
                      <a:pt x="182846" y="264915"/>
                    </a:lnTo>
                    <a:lnTo>
                      <a:pt x="235272" y="251449"/>
                    </a:lnTo>
                    <a:lnTo>
                      <a:pt x="183336" y="231467"/>
                    </a:lnTo>
                    <a:close/>
                    <a:moveTo>
                      <a:pt x="884478" y="177345"/>
                    </a:moveTo>
                    <a:lnTo>
                      <a:pt x="885272" y="231467"/>
                    </a:lnTo>
                    <a:lnTo>
                      <a:pt x="833336" y="251449"/>
                    </a:lnTo>
                    <a:lnTo>
                      <a:pt x="885762" y="264915"/>
                    </a:lnTo>
                    <a:lnTo>
                      <a:pt x="886556" y="319038"/>
                    </a:lnTo>
                    <a:lnTo>
                      <a:pt x="918162" y="273238"/>
                    </a:lnTo>
                    <a:lnTo>
                      <a:pt x="970588" y="286705"/>
                    </a:lnTo>
                    <a:lnTo>
                      <a:pt x="937696" y="244933"/>
                    </a:lnTo>
                    <a:lnTo>
                      <a:pt x="969304" y="199134"/>
                    </a:lnTo>
                    <a:lnTo>
                      <a:pt x="917369" y="219117"/>
                    </a:lnTo>
                    <a:close/>
                    <a:moveTo>
                      <a:pt x="247546" y="69887"/>
                    </a:moveTo>
                    <a:lnTo>
                      <a:pt x="258494" y="124446"/>
                    </a:lnTo>
                    <a:lnTo>
                      <a:pt x="211778" y="149829"/>
                    </a:lnTo>
                    <a:lnTo>
                      <a:pt x="265259" y="158165"/>
                    </a:lnTo>
                    <a:lnTo>
                      <a:pt x="276206" y="212724"/>
                    </a:lnTo>
                    <a:lnTo>
                      <a:pt x="298312" y="163317"/>
                    </a:lnTo>
                    <a:lnTo>
                      <a:pt x="351794" y="171653"/>
                    </a:lnTo>
                    <a:lnTo>
                      <a:pt x="311975" y="132782"/>
                    </a:lnTo>
                    <a:lnTo>
                      <a:pt x="334081" y="83375"/>
                    </a:lnTo>
                    <a:lnTo>
                      <a:pt x="287365" y="108758"/>
                    </a:lnTo>
                    <a:close/>
                    <a:moveTo>
                      <a:pt x="821062" y="69887"/>
                    </a:moveTo>
                    <a:lnTo>
                      <a:pt x="781243" y="108758"/>
                    </a:lnTo>
                    <a:lnTo>
                      <a:pt x="734527" y="83375"/>
                    </a:lnTo>
                    <a:lnTo>
                      <a:pt x="756633" y="132782"/>
                    </a:lnTo>
                    <a:lnTo>
                      <a:pt x="716814" y="171653"/>
                    </a:lnTo>
                    <a:lnTo>
                      <a:pt x="770296" y="163317"/>
                    </a:lnTo>
                    <a:lnTo>
                      <a:pt x="792402" y="212724"/>
                    </a:lnTo>
                    <a:lnTo>
                      <a:pt x="803349" y="158165"/>
                    </a:lnTo>
                    <a:lnTo>
                      <a:pt x="856830" y="149829"/>
                    </a:lnTo>
                    <a:lnTo>
                      <a:pt x="810114" y="124446"/>
                    </a:lnTo>
                    <a:close/>
                    <a:moveTo>
                      <a:pt x="440319" y="0"/>
                    </a:moveTo>
                    <a:lnTo>
                      <a:pt x="431343" y="54918"/>
                    </a:lnTo>
                    <a:lnTo>
                      <a:pt x="378679" y="62216"/>
                    </a:lnTo>
                    <a:lnTo>
                      <a:pt x="425795" y="88859"/>
                    </a:lnTo>
                    <a:lnTo>
                      <a:pt x="416818" y="143777"/>
                    </a:lnTo>
                    <a:lnTo>
                      <a:pt x="454913" y="105325"/>
                    </a:lnTo>
                    <a:lnTo>
                      <a:pt x="502030" y="131969"/>
                    </a:lnTo>
                    <a:lnTo>
                      <a:pt x="478458" y="81561"/>
                    </a:lnTo>
                    <a:lnTo>
                      <a:pt x="516553" y="43111"/>
                    </a:lnTo>
                    <a:lnTo>
                      <a:pt x="463890" y="50408"/>
                    </a:lnTo>
                    <a:close/>
                    <a:moveTo>
                      <a:pt x="628289" y="0"/>
                    </a:moveTo>
                    <a:lnTo>
                      <a:pt x="604718" y="50408"/>
                    </a:lnTo>
                    <a:lnTo>
                      <a:pt x="552055" y="43111"/>
                    </a:lnTo>
                    <a:lnTo>
                      <a:pt x="590150" y="81561"/>
                    </a:lnTo>
                    <a:lnTo>
                      <a:pt x="566578" y="131969"/>
                    </a:lnTo>
                    <a:lnTo>
                      <a:pt x="613695" y="105325"/>
                    </a:lnTo>
                    <a:lnTo>
                      <a:pt x="651790" y="143777"/>
                    </a:lnTo>
                    <a:lnTo>
                      <a:pt x="642813" y="88859"/>
                    </a:lnTo>
                    <a:lnTo>
                      <a:pt x="689929" y="62216"/>
                    </a:lnTo>
                    <a:lnTo>
                      <a:pt x="637265" y="5491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53" name="Group 235">
                <a:extLst>
                  <a:ext uri="{FF2B5EF4-FFF2-40B4-BE49-F238E27FC236}">
                    <a16:creationId xmlns:a16="http://schemas.microsoft.com/office/drawing/2014/main" id="{6348BF5A-CDCE-46E5-8DC2-7760EF1ED01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313399" y="4193626"/>
                <a:ext cx="372381" cy="449893"/>
                <a:chOff x="490" y="1137"/>
                <a:chExt cx="1840" cy="2223"/>
              </a:xfrm>
            </p:grpSpPr>
            <p:sp>
              <p:nvSpPr>
                <p:cNvPr id="154" name="Freeform 236">
                  <a:extLst>
                    <a:ext uri="{FF2B5EF4-FFF2-40B4-BE49-F238E27FC236}">
                      <a16:creationId xmlns:a16="http://schemas.microsoft.com/office/drawing/2014/main" id="{60EDF8BB-D726-41D8-AAA5-063BE01CE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0" y="1137"/>
                  <a:ext cx="504" cy="500"/>
                </a:xfrm>
                <a:custGeom>
                  <a:avLst/>
                  <a:gdLst>
                    <a:gd name="T0" fmla="*/ 416 w 504"/>
                    <a:gd name="T1" fmla="*/ 332 h 500"/>
                    <a:gd name="T2" fmla="*/ 376 w 504"/>
                    <a:gd name="T3" fmla="*/ 286 h 500"/>
                    <a:gd name="T4" fmla="*/ 340 w 504"/>
                    <a:gd name="T5" fmla="*/ 252 h 500"/>
                    <a:gd name="T6" fmla="*/ 304 w 504"/>
                    <a:gd name="T7" fmla="*/ 228 h 500"/>
                    <a:gd name="T8" fmla="*/ 220 w 504"/>
                    <a:gd name="T9" fmla="*/ 194 h 500"/>
                    <a:gd name="T10" fmla="*/ 136 w 504"/>
                    <a:gd name="T11" fmla="*/ 164 h 500"/>
                    <a:gd name="T12" fmla="*/ 98 w 504"/>
                    <a:gd name="T13" fmla="*/ 150 h 500"/>
                    <a:gd name="T14" fmla="*/ 78 w 504"/>
                    <a:gd name="T15" fmla="*/ 136 h 500"/>
                    <a:gd name="T16" fmla="*/ 70 w 504"/>
                    <a:gd name="T17" fmla="*/ 114 h 500"/>
                    <a:gd name="T18" fmla="*/ 72 w 504"/>
                    <a:gd name="T19" fmla="*/ 100 h 500"/>
                    <a:gd name="T20" fmla="*/ 86 w 504"/>
                    <a:gd name="T21" fmla="*/ 74 h 500"/>
                    <a:gd name="T22" fmla="*/ 104 w 504"/>
                    <a:gd name="T23" fmla="*/ 56 h 500"/>
                    <a:gd name="T24" fmla="*/ 128 w 504"/>
                    <a:gd name="T25" fmla="*/ 44 h 500"/>
                    <a:gd name="T26" fmla="*/ 136 w 504"/>
                    <a:gd name="T27" fmla="*/ 44 h 500"/>
                    <a:gd name="T28" fmla="*/ 154 w 504"/>
                    <a:gd name="T29" fmla="*/ 44 h 500"/>
                    <a:gd name="T30" fmla="*/ 160 w 504"/>
                    <a:gd name="T31" fmla="*/ 40 h 500"/>
                    <a:gd name="T32" fmla="*/ 160 w 504"/>
                    <a:gd name="T33" fmla="*/ 36 h 500"/>
                    <a:gd name="T34" fmla="*/ 150 w 504"/>
                    <a:gd name="T35" fmla="*/ 12 h 500"/>
                    <a:gd name="T36" fmla="*/ 132 w 504"/>
                    <a:gd name="T37" fmla="*/ 2 h 500"/>
                    <a:gd name="T38" fmla="*/ 102 w 504"/>
                    <a:gd name="T39" fmla="*/ 4 h 500"/>
                    <a:gd name="T40" fmla="*/ 80 w 504"/>
                    <a:gd name="T41" fmla="*/ 12 h 500"/>
                    <a:gd name="T42" fmla="*/ 42 w 504"/>
                    <a:gd name="T43" fmla="*/ 34 h 500"/>
                    <a:gd name="T44" fmla="*/ 16 w 504"/>
                    <a:gd name="T45" fmla="*/ 58 h 500"/>
                    <a:gd name="T46" fmla="*/ 2 w 504"/>
                    <a:gd name="T47" fmla="*/ 82 h 500"/>
                    <a:gd name="T48" fmla="*/ 0 w 504"/>
                    <a:gd name="T49" fmla="*/ 116 h 500"/>
                    <a:gd name="T50" fmla="*/ 6 w 504"/>
                    <a:gd name="T51" fmla="*/ 154 h 500"/>
                    <a:gd name="T52" fmla="*/ 16 w 504"/>
                    <a:gd name="T53" fmla="*/ 190 h 500"/>
                    <a:gd name="T54" fmla="*/ 34 w 504"/>
                    <a:gd name="T55" fmla="*/ 222 h 500"/>
                    <a:gd name="T56" fmla="*/ 64 w 504"/>
                    <a:gd name="T57" fmla="*/ 252 h 500"/>
                    <a:gd name="T58" fmla="*/ 104 w 504"/>
                    <a:gd name="T59" fmla="*/ 276 h 500"/>
                    <a:gd name="T60" fmla="*/ 156 w 504"/>
                    <a:gd name="T61" fmla="*/ 308 h 500"/>
                    <a:gd name="T62" fmla="*/ 184 w 504"/>
                    <a:gd name="T63" fmla="*/ 328 h 500"/>
                    <a:gd name="T64" fmla="*/ 192 w 504"/>
                    <a:gd name="T65" fmla="*/ 340 h 500"/>
                    <a:gd name="T66" fmla="*/ 296 w 504"/>
                    <a:gd name="T67" fmla="*/ 500 h 500"/>
                    <a:gd name="T68" fmla="*/ 416 w 504"/>
                    <a:gd name="T69" fmla="*/ 332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4" h="500">
                      <a:moveTo>
                        <a:pt x="416" y="332"/>
                      </a:moveTo>
                      <a:lnTo>
                        <a:pt x="416" y="332"/>
                      </a:lnTo>
                      <a:lnTo>
                        <a:pt x="404" y="318"/>
                      </a:lnTo>
                      <a:lnTo>
                        <a:pt x="376" y="286"/>
                      </a:lnTo>
                      <a:lnTo>
                        <a:pt x="358" y="268"/>
                      </a:lnTo>
                      <a:lnTo>
                        <a:pt x="340" y="252"/>
                      </a:lnTo>
                      <a:lnTo>
                        <a:pt x="322" y="238"/>
                      </a:lnTo>
                      <a:lnTo>
                        <a:pt x="304" y="228"/>
                      </a:lnTo>
                      <a:lnTo>
                        <a:pt x="304" y="228"/>
                      </a:lnTo>
                      <a:lnTo>
                        <a:pt x="220" y="194"/>
                      </a:lnTo>
                      <a:lnTo>
                        <a:pt x="136" y="164"/>
                      </a:lnTo>
                      <a:lnTo>
                        <a:pt x="136" y="164"/>
                      </a:lnTo>
                      <a:lnTo>
                        <a:pt x="110" y="154"/>
                      </a:lnTo>
                      <a:lnTo>
                        <a:pt x="98" y="150"/>
                      </a:lnTo>
                      <a:lnTo>
                        <a:pt x="88" y="142"/>
                      </a:lnTo>
                      <a:lnTo>
                        <a:pt x="78" y="136"/>
                      </a:lnTo>
                      <a:lnTo>
                        <a:pt x="74" y="126"/>
                      </a:lnTo>
                      <a:lnTo>
                        <a:pt x="70" y="114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8" y="86"/>
                      </a:lnTo>
                      <a:lnTo>
                        <a:pt x="86" y="74"/>
                      </a:lnTo>
                      <a:lnTo>
                        <a:pt x="94" y="64"/>
                      </a:lnTo>
                      <a:lnTo>
                        <a:pt x="104" y="56"/>
                      </a:lnTo>
                      <a:lnTo>
                        <a:pt x="120" y="48"/>
                      </a:lnTo>
                      <a:lnTo>
                        <a:pt x="128" y="44"/>
                      </a:lnTo>
                      <a:lnTo>
                        <a:pt x="128" y="44"/>
                      </a:lnTo>
                      <a:lnTo>
                        <a:pt x="136" y="44"/>
                      </a:lnTo>
                      <a:lnTo>
                        <a:pt x="148" y="46"/>
                      </a:lnTo>
                      <a:lnTo>
                        <a:pt x="154" y="44"/>
                      </a:lnTo>
                      <a:lnTo>
                        <a:pt x="158" y="44"/>
                      </a:lnTo>
                      <a:lnTo>
                        <a:pt x="160" y="4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54" y="20"/>
                      </a:lnTo>
                      <a:lnTo>
                        <a:pt x="150" y="12"/>
                      </a:lnTo>
                      <a:lnTo>
                        <a:pt x="142" y="6"/>
                      </a:lnTo>
                      <a:lnTo>
                        <a:pt x="132" y="2"/>
                      </a:lnTo>
                      <a:lnTo>
                        <a:pt x="118" y="0"/>
                      </a:lnTo>
                      <a:lnTo>
                        <a:pt x="102" y="4"/>
                      </a:lnTo>
                      <a:lnTo>
                        <a:pt x="80" y="12"/>
                      </a:lnTo>
                      <a:lnTo>
                        <a:pt x="80" y="12"/>
                      </a:lnTo>
                      <a:lnTo>
                        <a:pt x="60" y="24"/>
                      </a:lnTo>
                      <a:lnTo>
                        <a:pt x="42" y="34"/>
                      </a:lnTo>
                      <a:lnTo>
                        <a:pt x="28" y="46"/>
                      </a:lnTo>
                      <a:lnTo>
                        <a:pt x="16" y="58"/>
                      </a:lnTo>
                      <a:lnTo>
                        <a:pt x="8" y="70"/>
                      </a:lnTo>
                      <a:lnTo>
                        <a:pt x="2" y="82"/>
                      </a:lnTo>
                      <a:lnTo>
                        <a:pt x="0" y="98"/>
                      </a:lnTo>
                      <a:lnTo>
                        <a:pt x="0" y="116"/>
                      </a:lnTo>
                      <a:lnTo>
                        <a:pt x="0" y="116"/>
                      </a:lnTo>
                      <a:lnTo>
                        <a:pt x="6" y="154"/>
                      </a:lnTo>
                      <a:lnTo>
                        <a:pt x="10" y="172"/>
                      </a:lnTo>
                      <a:lnTo>
                        <a:pt x="16" y="190"/>
                      </a:lnTo>
                      <a:lnTo>
                        <a:pt x="24" y="206"/>
                      </a:lnTo>
                      <a:lnTo>
                        <a:pt x="34" y="222"/>
                      </a:lnTo>
                      <a:lnTo>
                        <a:pt x="48" y="238"/>
                      </a:lnTo>
                      <a:lnTo>
                        <a:pt x="64" y="252"/>
                      </a:lnTo>
                      <a:lnTo>
                        <a:pt x="64" y="252"/>
                      </a:lnTo>
                      <a:lnTo>
                        <a:pt x="104" y="276"/>
                      </a:lnTo>
                      <a:lnTo>
                        <a:pt x="140" y="298"/>
                      </a:lnTo>
                      <a:lnTo>
                        <a:pt x="156" y="308"/>
                      </a:lnTo>
                      <a:lnTo>
                        <a:pt x="172" y="318"/>
                      </a:lnTo>
                      <a:lnTo>
                        <a:pt x="184" y="328"/>
                      </a:lnTo>
                      <a:lnTo>
                        <a:pt x="192" y="340"/>
                      </a:lnTo>
                      <a:lnTo>
                        <a:pt x="192" y="340"/>
                      </a:lnTo>
                      <a:lnTo>
                        <a:pt x="252" y="432"/>
                      </a:lnTo>
                      <a:lnTo>
                        <a:pt x="296" y="500"/>
                      </a:lnTo>
                      <a:lnTo>
                        <a:pt x="504" y="500"/>
                      </a:lnTo>
                      <a:lnTo>
                        <a:pt x="416" y="3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237">
                  <a:extLst>
                    <a:ext uri="{FF2B5EF4-FFF2-40B4-BE49-F238E27FC236}">
                      <a16:creationId xmlns:a16="http://schemas.microsoft.com/office/drawing/2014/main" id="{7DE48C2A-EB39-4C92-8381-EBF26B734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8" y="1137"/>
                  <a:ext cx="504" cy="500"/>
                </a:xfrm>
                <a:custGeom>
                  <a:avLst/>
                  <a:gdLst>
                    <a:gd name="T0" fmla="*/ 88 w 504"/>
                    <a:gd name="T1" fmla="*/ 332 h 500"/>
                    <a:gd name="T2" fmla="*/ 130 w 504"/>
                    <a:gd name="T3" fmla="*/ 286 h 500"/>
                    <a:gd name="T4" fmla="*/ 166 w 504"/>
                    <a:gd name="T5" fmla="*/ 252 h 500"/>
                    <a:gd name="T6" fmla="*/ 200 w 504"/>
                    <a:gd name="T7" fmla="*/ 228 h 500"/>
                    <a:gd name="T8" fmla="*/ 286 w 504"/>
                    <a:gd name="T9" fmla="*/ 194 h 500"/>
                    <a:gd name="T10" fmla="*/ 368 w 504"/>
                    <a:gd name="T11" fmla="*/ 164 h 500"/>
                    <a:gd name="T12" fmla="*/ 406 w 504"/>
                    <a:gd name="T13" fmla="*/ 150 h 500"/>
                    <a:gd name="T14" fmla="*/ 426 w 504"/>
                    <a:gd name="T15" fmla="*/ 136 h 500"/>
                    <a:gd name="T16" fmla="*/ 434 w 504"/>
                    <a:gd name="T17" fmla="*/ 114 h 500"/>
                    <a:gd name="T18" fmla="*/ 432 w 504"/>
                    <a:gd name="T19" fmla="*/ 100 h 500"/>
                    <a:gd name="T20" fmla="*/ 420 w 504"/>
                    <a:gd name="T21" fmla="*/ 74 h 500"/>
                    <a:gd name="T22" fmla="*/ 402 w 504"/>
                    <a:gd name="T23" fmla="*/ 56 h 500"/>
                    <a:gd name="T24" fmla="*/ 376 w 504"/>
                    <a:gd name="T25" fmla="*/ 44 h 500"/>
                    <a:gd name="T26" fmla="*/ 370 w 504"/>
                    <a:gd name="T27" fmla="*/ 44 h 500"/>
                    <a:gd name="T28" fmla="*/ 352 w 504"/>
                    <a:gd name="T29" fmla="*/ 44 h 500"/>
                    <a:gd name="T30" fmla="*/ 344 w 504"/>
                    <a:gd name="T31" fmla="*/ 40 h 500"/>
                    <a:gd name="T32" fmla="*/ 344 w 504"/>
                    <a:gd name="T33" fmla="*/ 36 h 500"/>
                    <a:gd name="T34" fmla="*/ 356 w 504"/>
                    <a:gd name="T35" fmla="*/ 12 h 500"/>
                    <a:gd name="T36" fmla="*/ 374 w 504"/>
                    <a:gd name="T37" fmla="*/ 2 h 500"/>
                    <a:gd name="T38" fmla="*/ 404 w 504"/>
                    <a:gd name="T39" fmla="*/ 4 h 500"/>
                    <a:gd name="T40" fmla="*/ 424 w 504"/>
                    <a:gd name="T41" fmla="*/ 12 h 500"/>
                    <a:gd name="T42" fmla="*/ 464 w 504"/>
                    <a:gd name="T43" fmla="*/ 34 h 500"/>
                    <a:gd name="T44" fmla="*/ 490 w 504"/>
                    <a:gd name="T45" fmla="*/ 58 h 500"/>
                    <a:gd name="T46" fmla="*/ 502 w 504"/>
                    <a:gd name="T47" fmla="*/ 82 h 500"/>
                    <a:gd name="T48" fmla="*/ 504 w 504"/>
                    <a:gd name="T49" fmla="*/ 116 h 500"/>
                    <a:gd name="T50" fmla="*/ 500 w 504"/>
                    <a:gd name="T51" fmla="*/ 154 h 500"/>
                    <a:gd name="T52" fmla="*/ 490 w 504"/>
                    <a:gd name="T53" fmla="*/ 190 h 500"/>
                    <a:gd name="T54" fmla="*/ 472 w 504"/>
                    <a:gd name="T55" fmla="*/ 222 h 500"/>
                    <a:gd name="T56" fmla="*/ 440 w 504"/>
                    <a:gd name="T57" fmla="*/ 252 h 500"/>
                    <a:gd name="T58" fmla="*/ 402 w 504"/>
                    <a:gd name="T59" fmla="*/ 276 h 500"/>
                    <a:gd name="T60" fmla="*/ 348 w 504"/>
                    <a:gd name="T61" fmla="*/ 308 h 500"/>
                    <a:gd name="T62" fmla="*/ 322 w 504"/>
                    <a:gd name="T63" fmla="*/ 328 h 500"/>
                    <a:gd name="T64" fmla="*/ 312 w 504"/>
                    <a:gd name="T65" fmla="*/ 340 h 500"/>
                    <a:gd name="T66" fmla="*/ 208 w 504"/>
                    <a:gd name="T67" fmla="*/ 500 h 500"/>
                    <a:gd name="T68" fmla="*/ 88 w 504"/>
                    <a:gd name="T69" fmla="*/ 332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4" h="500">
                      <a:moveTo>
                        <a:pt x="88" y="332"/>
                      </a:moveTo>
                      <a:lnTo>
                        <a:pt x="88" y="332"/>
                      </a:lnTo>
                      <a:lnTo>
                        <a:pt x="100" y="318"/>
                      </a:lnTo>
                      <a:lnTo>
                        <a:pt x="130" y="286"/>
                      </a:lnTo>
                      <a:lnTo>
                        <a:pt x="146" y="268"/>
                      </a:lnTo>
                      <a:lnTo>
                        <a:pt x="166" y="252"/>
                      </a:lnTo>
                      <a:lnTo>
                        <a:pt x="184" y="238"/>
                      </a:lnTo>
                      <a:lnTo>
                        <a:pt x="200" y="228"/>
                      </a:lnTo>
                      <a:lnTo>
                        <a:pt x="200" y="228"/>
                      </a:lnTo>
                      <a:lnTo>
                        <a:pt x="286" y="194"/>
                      </a:lnTo>
                      <a:lnTo>
                        <a:pt x="368" y="164"/>
                      </a:lnTo>
                      <a:lnTo>
                        <a:pt x="368" y="164"/>
                      </a:lnTo>
                      <a:lnTo>
                        <a:pt x="394" y="154"/>
                      </a:lnTo>
                      <a:lnTo>
                        <a:pt x="406" y="150"/>
                      </a:lnTo>
                      <a:lnTo>
                        <a:pt x="418" y="142"/>
                      </a:lnTo>
                      <a:lnTo>
                        <a:pt x="426" y="136"/>
                      </a:lnTo>
                      <a:lnTo>
                        <a:pt x="432" y="126"/>
                      </a:lnTo>
                      <a:lnTo>
                        <a:pt x="434" y="114"/>
                      </a:lnTo>
                      <a:lnTo>
                        <a:pt x="432" y="100"/>
                      </a:lnTo>
                      <a:lnTo>
                        <a:pt x="432" y="100"/>
                      </a:lnTo>
                      <a:lnTo>
                        <a:pt x="426" y="86"/>
                      </a:lnTo>
                      <a:lnTo>
                        <a:pt x="420" y="74"/>
                      </a:lnTo>
                      <a:lnTo>
                        <a:pt x="410" y="64"/>
                      </a:lnTo>
                      <a:lnTo>
                        <a:pt x="402" y="56"/>
                      </a:lnTo>
                      <a:lnTo>
                        <a:pt x="384" y="48"/>
                      </a:lnTo>
                      <a:lnTo>
                        <a:pt x="376" y="44"/>
                      </a:lnTo>
                      <a:lnTo>
                        <a:pt x="376" y="44"/>
                      </a:lnTo>
                      <a:lnTo>
                        <a:pt x="370" y="44"/>
                      </a:lnTo>
                      <a:lnTo>
                        <a:pt x="358" y="46"/>
                      </a:lnTo>
                      <a:lnTo>
                        <a:pt x="352" y="44"/>
                      </a:lnTo>
                      <a:lnTo>
                        <a:pt x="346" y="44"/>
                      </a:lnTo>
                      <a:lnTo>
                        <a:pt x="344" y="40"/>
                      </a:lnTo>
                      <a:lnTo>
                        <a:pt x="344" y="36"/>
                      </a:lnTo>
                      <a:lnTo>
                        <a:pt x="344" y="36"/>
                      </a:lnTo>
                      <a:lnTo>
                        <a:pt x="350" y="20"/>
                      </a:lnTo>
                      <a:lnTo>
                        <a:pt x="356" y="12"/>
                      </a:lnTo>
                      <a:lnTo>
                        <a:pt x="364" y="6"/>
                      </a:lnTo>
                      <a:lnTo>
                        <a:pt x="374" y="2"/>
                      </a:lnTo>
                      <a:lnTo>
                        <a:pt x="386" y="0"/>
                      </a:lnTo>
                      <a:lnTo>
                        <a:pt x="404" y="4"/>
                      </a:lnTo>
                      <a:lnTo>
                        <a:pt x="424" y="12"/>
                      </a:lnTo>
                      <a:lnTo>
                        <a:pt x="424" y="12"/>
                      </a:lnTo>
                      <a:lnTo>
                        <a:pt x="446" y="24"/>
                      </a:lnTo>
                      <a:lnTo>
                        <a:pt x="464" y="34"/>
                      </a:lnTo>
                      <a:lnTo>
                        <a:pt x="478" y="46"/>
                      </a:lnTo>
                      <a:lnTo>
                        <a:pt x="490" y="58"/>
                      </a:lnTo>
                      <a:lnTo>
                        <a:pt x="498" y="70"/>
                      </a:lnTo>
                      <a:lnTo>
                        <a:pt x="502" y="82"/>
                      </a:lnTo>
                      <a:lnTo>
                        <a:pt x="504" y="98"/>
                      </a:lnTo>
                      <a:lnTo>
                        <a:pt x="504" y="116"/>
                      </a:lnTo>
                      <a:lnTo>
                        <a:pt x="504" y="116"/>
                      </a:lnTo>
                      <a:lnTo>
                        <a:pt x="500" y="154"/>
                      </a:lnTo>
                      <a:lnTo>
                        <a:pt x="496" y="172"/>
                      </a:lnTo>
                      <a:lnTo>
                        <a:pt x="490" y="190"/>
                      </a:lnTo>
                      <a:lnTo>
                        <a:pt x="482" y="206"/>
                      </a:lnTo>
                      <a:lnTo>
                        <a:pt x="472" y="222"/>
                      </a:lnTo>
                      <a:lnTo>
                        <a:pt x="458" y="238"/>
                      </a:lnTo>
                      <a:lnTo>
                        <a:pt x="440" y="252"/>
                      </a:lnTo>
                      <a:lnTo>
                        <a:pt x="440" y="252"/>
                      </a:lnTo>
                      <a:lnTo>
                        <a:pt x="402" y="276"/>
                      </a:lnTo>
                      <a:lnTo>
                        <a:pt x="364" y="298"/>
                      </a:lnTo>
                      <a:lnTo>
                        <a:pt x="348" y="308"/>
                      </a:lnTo>
                      <a:lnTo>
                        <a:pt x="334" y="318"/>
                      </a:lnTo>
                      <a:lnTo>
                        <a:pt x="322" y="328"/>
                      </a:lnTo>
                      <a:lnTo>
                        <a:pt x="312" y="340"/>
                      </a:lnTo>
                      <a:lnTo>
                        <a:pt x="312" y="340"/>
                      </a:lnTo>
                      <a:lnTo>
                        <a:pt x="252" y="432"/>
                      </a:lnTo>
                      <a:lnTo>
                        <a:pt x="208" y="500"/>
                      </a:lnTo>
                      <a:lnTo>
                        <a:pt x="0" y="500"/>
                      </a:lnTo>
                      <a:lnTo>
                        <a:pt x="88" y="3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238">
                  <a:extLst>
                    <a:ext uri="{FF2B5EF4-FFF2-40B4-BE49-F238E27FC236}">
                      <a16:creationId xmlns:a16="http://schemas.microsoft.com/office/drawing/2014/main" id="{DAB6F6B4-1076-4506-AEA5-96BB18153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4" y="1405"/>
                  <a:ext cx="1100" cy="426"/>
                </a:xfrm>
                <a:custGeom>
                  <a:avLst/>
                  <a:gdLst>
                    <a:gd name="T0" fmla="*/ 100 w 1100"/>
                    <a:gd name="T1" fmla="*/ 296 h 426"/>
                    <a:gd name="T2" fmla="*/ 76 w 1100"/>
                    <a:gd name="T3" fmla="*/ 288 h 426"/>
                    <a:gd name="T4" fmla="*/ 64 w 1100"/>
                    <a:gd name="T5" fmla="*/ 290 h 426"/>
                    <a:gd name="T6" fmla="*/ 58 w 1100"/>
                    <a:gd name="T7" fmla="*/ 348 h 426"/>
                    <a:gd name="T8" fmla="*/ 70 w 1100"/>
                    <a:gd name="T9" fmla="*/ 392 h 426"/>
                    <a:gd name="T10" fmla="*/ 60 w 1100"/>
                    <a:gd name="T11" fmla="*/ 424 h 426"/>
                    <a:gd name="T12" fmla="*/ 48 w 1100"/>
                    <a:gd name="T13" fmla="*/ 408 h 426"/>
                    <a:gd name="T14" fmla="*/ 44 w 1100"/>
                    <a:gd name="T15" fmla="*/ 336 h 426"/>
                    <a:gd name="T16" fmla="*/ 44 w 1100"/>
                    <a:gd name="T17" fmla="*/ 256 h 426"/>
                    <a:gd name="T18" fmla="*/ 26 w 1100"/>
                    <a:gd name="T19" fmla="*/ 244 h 426"/>
                    <a:gd name="T20" fmla="*/ 14 w 1100"/>
                    <a:gd name="T21" fmla="*/ 234 h 426"/>
                    <a:gd name="T22" fmla="*/ 4 w 1100"/>
                    <a:gd name="T23" fmla="*/ 216 h 426"/>
                    <a:gd name="T24" fmla="*/ 76 w 1100"/>
                    <a:gd name="T25" fmla="*/ 188 h 426"/>
                    <a:gd name="T26" fmla="*/ 100 w 1100"/>
                    <a:gd name="T27" fmla="*/ 160 h 426"/>
                    <a:gd name="T28" fmla="*/ 76 w 1100"/>
                    <a:gd name="T29" fmla="*/ 122 h 426"/>
                    <a:gd name="T30" fmla="*/ 76 w 1100"/>
                    <a:gd name="T31" fmla="*/ 104 h 426"/>
                    <a:gd name="T32" fmla="*/ 106 w 1100"/>
                    <a:gd name="T33" fmla="*/ 74 h 426"/>
                    <a:gd name="T34" fmla="*/ 176 w 1100"/>
                    <a:gd name="T35" fmla="*/ 76 h 426"/>
                    <a:gd name="T36" fmla="*/ 226 w 1100"/>
                    <a:gd name="T37" fmla="*/ 60 h 426"/>
                    <a:gd name="T38" fmla="*/ 272 w 1100"/>
                    <a:gd name="T39" fmla="*/ 18 h 426"/>
                    <a:gd name="T40" fmla="*/ 296 w 1100"/>
                    <a:gd name="T41" fmla="*/ 34 h 426"/>
                    <a:gd name="T42" fmla="*/ 322 w 1100"/>
                    <a:gd name="T43" fmla="*/ 70 h 426"/>
                    <a:gd name="T44" fmla="*/ 360 w 1100"/>
                    <a:gd name="T45" fmla="*/ 88 h 426"/>
                    <a:gd name="T46" fmla="*/ 440 w 1100"/>
                    <a:gd name="T47" fmla="*/ 80 h 426"/>
                    <a:gd name="T48" fmla="*/ 452 w 1100"/>
                    <a:gd name="T49" fmla="*/ 88 h 426"/>
                    <a:gd name="T50" fmla="*/ 440 w 1100"/>
                    <a:gd name="T51" fmla="*/ 126 h 426"/>
                    <a:gd name="T52" fmla="*/ 486 w 1100"/>
                    <a:gd name="T53" fmla="*/ 132 h 426"/>
                    <a:gd name="T54" fmla="*/ 524 w 1100"/>
                    <a:gd name="T55" fmla="*/ 160 h 426"/>
                    <a:gd name="T56" fmla="*/ 542 w 1100"/>
                    <a:gd name="T57" fmla="*/ 184 h 426"/>
                    <a:gd name="T58" fmla="*/ 586 w 1100"/>
                    <a:gd name="T59" fmla="*/ 172 h 426"/>
                    <a:gd name="T60" fmla="*/ 608 w 1100"/>
                    <a:gd name="T61" fmla="*/ 136 h 426"/>
                    <a:gd name="T62" fmla="*/ 652 w 1100"/>
                    <a:gd name="T63" fmla="*/ 112 h 426"/>
                    <a:gd name="T64" fmla="*/ 706 w 1100"/>
                    <a:gd name="T65" fmla="*/ 112 h 426"/>
                    <a:gd name="T66" fmla="*/ 762 w 1100"/>
                    <a:gd name="T67" fmla="*/ 66 h 426"/>
                    <a:gd name="T68" fmla="*/ 810 w 1100"/>
                    <a:gd name="T69" fmla="*/ 30 h 426"/>
                    <a:gd name="T70" fmla="*/ 852 w 1100"/>
                    <a:gd name="T71" fmla="*/ 6 h 426"/>
                    <a:gd name="T72" fmla="*/ 874 w 1100"/>
                    <a:gd name="T73" fmla="*/ 46 h 426"/>
                    <a:gd name="T74" fmla="*/ 884 w 1100"/>
                    <a:gd name="T75" fmla="*/ 64 h 426"/>
                    <a:gd name="T76" fmla="*/ 948 w 1100"/>
                    <a:gd name="T77" fmla="*/ 64 h 426"/>
                    <a:gd name="T78" fmla="*/ 988 w 1100"/>
                    <a:gd name="T79" fmla="*/ 54 h 426"/>
                    <a:gd name="T80" fmla="*/ 1042 w 1100"/>
                    <a:gd name="T81" fmla="*/ 80 h 426"/>
                    <a:gd name="T82" fmla="*/ 1068 w 1100"/>
                    <a:gd name="T83" fmla="*/ 112 h 426"/>
                    <a:gd name="T84" fmla="*/ 1034 w 1100"/>
                    <a:gd name="T85" fmla="*/ 118 h 426"/>
                    <a:gd name="T86" fmla="*/ 1028 w 1100"/>
                    <a:gd name="T87" fmla="*/ 136 h 426"/>
                    <a:gd name="T88" fmla="*/ 968 w 1100"/>
                    <a:gd name="T89" fmla="*/ 138 h 426"/>
                    <a:gd name="T90" fmla="*/ 958 w 1100"/>
                    <a:gd name="T91" fmla="*/ 154 h 426"/>
                    <a:gd name="T92" fmla="*/ 1000 w 1100"/>
                    <a:gd name="T93" fmla="*/ 176 h 426"/>
                    <a:gd name="T94" fmla="*/ 1100 w 1100"/>
                    <a:gd name="T95" fmla="*/ 176 h 426"/>
                    <a:gd name="T96" fmla="*/ 1052 w 1100"/>
                    <a:gd name="T97" fmla="*/ 200 h 426"/>
                    <a:gd name="T98" fmla="*/ 1048 w 1100"/>
                    <a:gd name="T99" fmla="*/ 212 h 426"/>
                    <a:gd name="T100" fmla="*/ 1028 w 1100"/>
                    <a:gd name="T101" fmla="*/ 214 h 426"/>
                    <a:gd name="T102" fmla="*/ 996 w 1100"/>
                    <a:gd name="T103" fmla="*/ 208 h 426"/>
                    <a:gd name="T104" fmla="*/ 1012 w 1100"/>
                    <a:gd name="T105" fmla="*/ 216 h 426"/>
                    <a:gd name="T106" fmla="*/ 1024 w 1100"/>
                    <a:gd name="T107" fmla="*/ 270 h 426"/>
                    <a:gd name="T108" fmla="*/ 1020 w 1100"/>
                    <a:gd name="T109" fmla="*/ 336 h 426"/>
                    <a:gd name="T110" fmla="*/ 998 w 1100"/>
                    <a:gd name="T111" fmla="*/ 356 h 426"/>
                    <a:gd name="T112" fmla="*/ 986 w 1100"/>
                    <a:gd name="T113" fmla="*/ 300 h 426"/>
                    <a:gd name="T114" fmla="*/ 980 w 1100"/>
                    <a:gd name="T115" fmla="*/ 242 h 426"/>
                    <a:gd name="T116" fmla="*/ 908 w 1100"/>
                    <a:gd name="T117" fmla="*/ 232 h 426"/>
                    <a:gd name="T118" fmla="*/ 892 w 1100"/>
                    <a:gd name="T119" fmla="*/ 240 h 426"/>
                    <a:gd name="T120" fmla="*/ 860 w 1100"/>
                    <a:gd name="T121" fmla="*/ 262 h 426"/>
                    <a:gd name="T122" fmla="*/ 714 w 1100"/>
                    <a:gd name="T123" fmla="*/ 262 h 426"/>
                    <a:gd name="T124" fmla="*/ 158 w 1100"/>
                    <a:gd name="T125" fmla="*/ 268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00" h="426">
                      <a:moveTo>
                        <a:pt x="124" y="280"/>
                      </a:moveTo>
                      <a:lnTo>
                        <a:pt x="124" y="280"/>
                      </a:lnTo>
                      <a:lnTo>
                        <a:pt x="112" y="286"/>
                      </a:lnTo>
                      <a:lnTo>
                        <a:pt x="104" y="292"/>
                      </a:lnTo>
                      <a:lnTo>
                        <a:pt x="100" y="296"/>
                      </a:lnTo>
                      <a:lnTo>
                        <a:pt x="100" y="296"/>
                      </a:lnTo>
                      <a:lnTo>
                        <a:pt x="98" y="298"/>
                      </a:lnTo>
                      <a:lnTo>
                        <a:pt x="96" y="298"/>
                      </a:lnTo>
                      <a:lnTo>
                        <a:pt x="88" y="296"/>
                      </a:lnTo>
                      <a:lnTo>
                        <a:pt x="76" y="288"/>
                      </a:lnTo>
                      <a:lnTo>
                        <a:pt x="76" y="288"/>
                      </a:lnTo>
                      <a:lnTo>
                        <a:pt x="72" y="286"/>
                      </a:lnTo>
                      <a:lnTo>
                        <a:pt x="70" y="286"/>
                      </a:lnTo>
                      <a:lnTo>
                        <a:pt x="68" y="286"/>
                      </a:lnTo>
                      <a:lnTo>
                        <a:pt x="64" y="290"/>
                      </a:lnTo>
                      <a:lnTo>
                        <a:pt x="62" y="294"/>
                      </a:lnTo>
                      <a:lnTo>
                        <a:pt x="60" y="302"/>
                      </a:lnTo>
                      <a:lnTo>
                        <a:pt x="60" y="312"/>
                      </a:lnTo>
                      <a:lnTo>
                        <a:pt x="60" y="312"/>
                      </a:lnTo>
                      <a:lnTo>
                        <a:pt x="58" y="348"/>
                      </a:lnTo>
                      <a:lnTo>
                        <a:pt x="58" y="360"/>
                      </a:lnTo>
                      <a:lnTo>
                        <a:pt x="60" y="368"/>
                      </a:lnTo>
                      <a:lnTo>
                        <a:pt x="60" y="368"/>
                      </a:lnTo>
                      <a:lnTo>
                        <a:pt x="68" y="384"/>
                      </a:lnTo>
                      <a:lnTo>
                        <a:pt x="70" y="392"/>
                      </a:lnTo>
                      <a:lnTo>
                        <a:pt x="68" y="400"/>
                      </a:lnTo>
                      <a:lnTo>
                        <a:pt x="68" y="400"/>
                      </a:lnTo>
                      <a:lnTo>
                        <a:pt x="60" y="412"/>
                      </a:lnTo>
                      <a:lnTo>
                        <a:pt x="58" y="418"/>
                      </a:lnTo>
                      <a:lnTo>
                        <a:pt x="60" y="424"/>
                      </a:lnTo>
                      <a:lnTo>
                        <a:pt x="60" y="424"/>
                      </a:lnTo>
                      <a:lnTo>
                        <a:pt x="62" y="426"/>
                      </a:lnTo>
                      <a:lnTo>
                        <a:pt x="60" y="426"/>
                      </a:lnTo>
                      <a:lnTo>
                        <a:pt x="56" y="420"/>
                      </a:lnTo>
                      <a:lnTo>
                        <a:pt x="48" y="408"/>
                      </a:lnTo>
                      <a:lnTo>
                        <a:pt x="44" y="392"/>
                      </a:lnTo>
                      <a:lnTo>
                        <a:pt x="44" y="392"/>
                      </a:lnTo>
                      <a:lnTo>
                        <a:pt x="42" y="380"/>
                      </a:lnTo>
                      <a:lnTo>
                        <a:pt x="42" y="370"/>
                      </a:lnTo>
                      <a:lnTo>
                        <a:pt x="44" y="336"/>
                      </a:lnTo>
                      <a:lnTo>
                        <a:pt x="44" y="336"/>
                      </a:lnTo>
                      <a:lnTo>
                        <a:pt x="44" y="310"/>
                      </a:lnTo>
                      <a:lnTo>
                        <a:pt x="44" y="286"/>
                      </a:lnTo>
                      <a:lnTo>
                        <a:pt x="42" y="266"/>
                      </a:lnTo>
                      <a:lnTo>
                        <a:pt x="44" y="256"/>
                      </a:lnTo>
                      <a:lnTo>
                        <a:pt x="44" y="256"/>
                      </a:lnTo>
                      <a:lnTo>
                        <a:pt x="44" y="254"/>
                      </a:lnTo>
                      <a:lnTo>
                        <a:pt x="42" y="252"/>
                      </a:lnTo>
                      <a:lnTo>
                        <a:pt x="34" y="248"/>
                      </a:lnTo>
                      <a:lnTo>
                        <a:pt x="26" y="244"/>
                      </a:lnTo>
                      <a:lnTo>
                        <a:pt x="22" y="242"/>
                      </a:lnTo>
                      <a:lnTo>
                        <a:pt x="20" y="240"/>
                      </a:lnTo>
                      <a:lnTo>
                        <a:pt x="20" y="240"/>
                      </a:lnTo>
                      <a:lnTo>
                        <a:pt x="18" y="238"/>
                      </a:lnTo>
                      <a:lnTo>
                        <a:pt x="14" y="234"/>
                      </a:lnTo>
                      <a:lnTo>
                        <a:pt x="6" y="230"/>
                      </a:lnTo>
                      <a:lnTo>
                        <a:pt x="2" y="226"/>
                      </a:lnTo>
                      <a:lnTo>
                        <a:pt x="0" y="224"/>
                      </a:lnTo>
                      <a:lnTo>
                        <a:pt x="0" y="220"/>
                      </a:lnTo>
                      <a:lnTo>
                        <a:pt x="4" y="216"/>
                      </a:lnTo>
                      <a:lnTo>
                        <a:pt x="4" y="216"/>
                      </a:lnTo>
                      <a:lnTo>
                        <a:pt x="12" y="212"/>
                      </a:lnTo>
                      <a:lnTo>
                        <a:pt x="22" y="208"/>
                      </a:lnTo>
                      <a:lnTo>
                        <a:pt x="50" y="198"/>
                      </a:lnTo>
                      <a:lnTo>
                        <a:pt x="76" y="188"/>
                      </a:lnTo>
                      <a:lnTo>
                        <a:pt x="86" y="182"/>
                      </a:lnTo>
                      <a:lnTo>
                        <a:pt x="92" y="176"/>
                      </a:lnTo>
                      <a:lnTo>
                        <a:pt x="92" y="176"/>
                      </a:lnTo>
                      <a:lnTo>
                        <a:pt x="98" y="166"/>
                      </a:lnTo>
                      <a:lnTo>
                        <a:pt x="100" y="160"/>
                      </a:lnTo>
                      <a:lnTo>
                        <a:pt x="98" y="154"/>
                      </a:lnTo>
                      <a:lnTo>
                        <a:pt x="92" y="144"/>
                      </a:lnTo>
                      <a:lnTo>
                        <a:pt x="92" y="144"/>
                      </a:lnTo>
                      <a:lnTo>
                        <a:pt x="84" y="132"/>
                      </a:lnTo>
                      <a:lnTo>
                        <a:pt x="76" y="122"/>
                      </a:lnTo>
                      <a:lnTo>
                        <a:pt x="74" y="118"/>
                      </a:lnTo>
                      <a:lnTo>
                        <a:pt x="74" y="114"/>
                      </a:lnTo>
                      <a:lnTo>
                        <a:pt x="74" y="110"/>
                      </a:lnTo>
                      <a:lnTo>
                        <a:pt x="76" y="104"/>
                      </a:lnTo>
                      <a:lnTo>
                        <a:pt x="76" y="104"/>
                      </a:lnTo>
                      <a:lnTo>
                        <a:pt x="82" y="92"/>
                      </a:lnTo>
                      <a:lnTo>
                        <a:pt x="88" y="82"/>
                      </a:lnTo>
                      <a:lnTo>
                        <a:pt x="92" y="80"/>
                      </a:lnTo>
                      <a:lnTo>
                        <a:pt x="96" y="76"/>
                      </a:lnTo>
                      <a:lnTo>
                        <a:pt x="106" y="74"/>
                      </a:lnTo>
                      <a:lnTo>
                        <a:pt x="116" y="72"/>
                      </a:lnTo>
                      <a:lnTo>
                        <a:pt x="116" y="72"/>
                      </a:lnTo>
                      <a:lnTo>
                        <a:pt x="138" y="72"/>
                      </a:lnTo>
                      <a:lnTo>
                        <a:pt x="158" y="74"/>
                      </a:lnTo>
                      <a:lnTo>
                        <a:pt x="176" y="76"/>
                      </a:lnTo>
                      <a:lnTo>
                        <a:pt x="186" y="74"/>
                      </a:lnTo>
                      <a:lnTo>
                        <a:pt x="196" y="72"/>
                      </a:lnTo>
                      <a:lnTo>
                        <a:pt x="196" y="72"/>
                      </a:lnTo>
                      <a:lnTo>
                        <a:pt x="214" y="66"/>
                      </a:lnTo>
                      <a:lnTo>
                        <a:pt x="226" y="60"/>
                      </a:lnTo>
                      <a:lnTo>
                        <a:pt x="252" y="40"/>
                      </a:lnTo>
                      <a:lnTo>
                        <a:pt x="252" y="40"/>
                      </a:lnTo>
                      <a:lnTo>
                        <a:pt x="260" y="32"/>
                      </a:lnTo>
                      <a:lnTo>
                        <a:pt x="266" y="26"/>
                      </a:lnTo>
                      <a:lnTo>
                        <a:pt x="272" y="18"/>
                      </a:lnTo>
                      <a:lnTo>
                        <a:pt x="272" y="16"/>
                      </a:lnTo>
                      <a:lnTo>
                        <a:pt x="274" y="16"/>
                      </a:lnTo>
                      <a:lnTo>
                        <a:pt x="284" y="24"/>
                      </a:lnTo>
                      <a:lnTo>
                        <a:pt x="284" y="24"/>
                      </a:lnTo>
                      <a:lnTo>
                        <a:pt x="296" y="34"/>
                      </a:lnTo>
                      <a:lnTo>
                        <a:pt x="304" y="40"/>
                      </a:lnTo>
                      <a:lnTo>
                        <a:pt x="310" y="46"/>
                      </a:lnTo>
                      <a:lnTo>
                        <a:pt x="316" y="56"/>
                      </a:lnTo>
                      <a:lnTo>
                        <a:pt x="316" y="56"/>
                      </a:lnTo>
                      <a:lnTo>
                        <a:pt x="322" y="70"/>
                      </a:lnTo>
                      <a:lnTo>
                        <a:pt x="324" y="76"/>
                      </a:lnTo>
                      <a:lnTo>
                        <a:pt x="328" y="80"/>
                      </a:lnTo>
                      <a:lnTo>
                        <a:pt x="334" y="84"/>
                      </a:lnTo>
                      <a:lnTo>
                        <a:pt x="344" y="86"/>
                      </a:lnTo>
                      <a:lnTo>
                        <a:pt x="360" y="88"/>
                      </a:lnTo>
                      <a:lnTo>
                        <a:pt x="380" y="88"/>
                      </a:lnTo>
                      <a:lnTo>
                        <a:pt x="380" y="88"/>
                      </a:lnTo>
                      <a:lnTo>
                        <a:pt x="402" y="86"/>
                      </a:lnTo>
                      <a:lnTo>
                        <a:pt x="418" y="84"/>
                      </a:lnTo>
                      <a:lnTo>
                        <a:pt x="440" y="80"/>
                      </a:lnTo>
                      <a:lnTo>
                        <a:pt x="446" y="80"/>
                      </a:lnTo>
                      <a:lnTo>
                        <a:pt x="450" y="80"/>
                      </a:lnTo>
                      <a:lnTo>
                        <a:pt x="452" y="82"/>
                      </a:lnTo>
                      <a:lnTo>
                        <a:pt x="452" y="88"/>
                      </a:lnTo>
                      <a:lnTo>
                        <a:pt x="452" y="88"/>
                      </a:lnTo>
                      <a:lnTo>
                        <a:pt x="450" y="94"/>
                      </a:lnTo>
                      <a:lnTo>
                        <a:pt x="448" y="100"/>
                      </a:lnTo>
                      <a:lnTo>
                        <a:pt x="442" y="112"/>
                      </a:lnTo>
                      <a:lnTo>
                        <a:pt x="440" y="122"/>
                      </a:lnTo>
                      <a:lnTo>
                        <a:pt x="440" y="126"/>
                      </a:lnTo>
                      <a:lnTo>
                        <a:pt x="444" y="128"/>
                      </a:lnTo>
                      <a:lnTo>
                        <a:pt x="444" y="128"/>
                      </a:lnTo>
                      <a:lnTo>
                        <a:pt x="456" y="130"/>
                      </a:lnTo>
                      <a:lnTo>
                        <a:pt x="472" y="130"/>
                      </a:lnTo>
                      <a:lnTo>
                        <a:pt x="486" y="132"/>
                      </a:lnTo>
                      <a:lnTo>
                        <a:pt x="494" y="134"/>
                      </a:lnTo>
                      <a:lnTo>
                        <a:pt x="500" y="136"/>
                      </a:lnTo>
                      <a:lnTo>
                        <a:pt x="500" y="136"/>
                      </a:lnTo>
                      <a:lnTo>
                        <a:pt x="512" y="144"/>
                      </a:lnTo>
                      <a:lnTo>
                        <a:pt x="524" y="160"/>
                      </a:lnTo>
                      <a:lnTo>
                        <a:pt x="524" y="160"/>
                      </a:lnTo>
                      <a:lnTo>
                        <a:pt x="532" y="172"/>
                      </a:lnTo>
                      <a:lnTo>
                        <a:pt x="536" y="180"/>
                      </a:lnTo>
                      <a:lnTo>
                        <a:pt x="540" y="182"/>
                      </a:lnTo>
                      <a:lnTo>
                        <a:pt x="542" y="184"/>
                      </a:lnTo>
                      <a:lnTo>
                        <a:pt x="556" y="184"/>
                      </a:lnTo>
                      <a:lnTo>
                        <a:pt x="556" y="184"/>
                      </a:lnTo>
                      <a:lnTo>
                        <a:pt x="564" y="182"/>
                      </a:lnTo>
                      <a:lnTo>
                        <a:pt x="572" y="180"/>
                      </a:lnTo>
                      <a:lnTo>
                        <a:pt x="586" y="172"/>
                      </a:lnTo>
                      <a:lnTo>
                        <a:pt x="598" y="162"/>
                      </a:lnTo>
                      <a:lnTo>
                        <a:pt x="604" y="152"/>
                      </a:lnTo>
                      <a:lnTo>
                        <a:pt x="604" y="152"/>
                      </a:lnTo>
                      <a:lnTo>
                        <a:pt x="606" y="142"/>
                      </a:lnTo>
                      <a:lnTo>
                        <a:pt x="608" y="136"/>
                      </a:lnTo>
                      <a:lnTo>
                        <a:pt x="610" y="132"/>
                      </a:lnTo>
                      <a:lnTo>
                        <a:pt x="616" y="126"/>
                      </a:lnTo>
                      <a:lnTo>
                        <a:pt x="622" y="122"/>
                      </a:lnTo>
                      <a:lnTo>
                        <a:pt x="634" y="116"/>
                      </a:lnTo>
                      <a:lnTo>
                        <a:pt x="652" y="112"/>
                      </a:lnTo>
                      <a:lnTo>
                        <a:pt x="652" y="112"/>
                      </a:lnTo>
                      <a:lnTo>
                        <a:pt x="670" y="110"/>
                      </a:lnTo>
                      <a:lnTo>
                        <a:pt x="682" y="110"/>
                      </a:lnTo>
                      <a:lnTo>
                        <a:pt x="698" y="112"/>
                      </a:lnTo>
                      <a:lnTo>
                        <a:pt x="706" y="112"/>
                      </a:lnTo>
                      <a:lnTo>
                        <a:pt x="714" y="108"/>
                      </a:lnTo>
                      <a:lnTo>
                        <a:pt x="726" y="100"/>
                      </a:lnTo>
                      <a:lnTo>
                        <a:pt x="740" y="88"/>
                      </a:lnTo>
                      <a:lnTo>
                        <a:pt x="740" y="88"/>
                      </a:lnTo>
                      <a:lnTo>
                        <a:pt x="762" y="66"/>
                      </a:lnTo>
                      <a:lnTo>
                        <a:pt x="770" y="56"/>
                      </a:lnTo>
                      <a:lnTo>
                        <a:pt x="776" y="52"/>
                      </a:lnTo>
                      <a:lnTo>
                        <a:pt x="796" y="40"/>
                      </a:lnTo>
                      <a:lnTo>
                        <a:pt x="796" y="40"/>
                      </a:lnTo>
                      <a:lnTo>
                        <a:pt x="810" y="30"/>
                      </a:lnTo>
                      <a:lnTo>
                        <a:pt x="820" y="22"/>
                      </a:lnTo>
                      <a:lnTo>
                        <a:pt x="834" y="6"/>
                      </a:lnTo>
                      <a:lnTo>
                        <a:pt x="840" y="0"/>
                      </a:lnTo>
                      <a:lnTo>
                        <a:pt x="844" y="0"/>
                      </a:lnTo>
                      <a:lnTo>
                        <a:pt x="852" y="6"/>
                      </a:lnTo>
                      <a:lnTo>
                        <a:pt x="860" y="16"/>
                      </a:lnTo>
                      <a:lnTo>
                        <a:pt x="860" y="16"/>
                      </a:lnTo>
                      <a:lnTo>
                        <a:pt x="868" y="28"/>
                      </a:lnTo>
                      <a:lnTo>
                        <a:pt x="872" y="40"/>
                      </a:lnTo>
                      <a:lnTo>
                        <a:pt x="874" y="46"/>
                      </a:lnTo>
                      <a:lnTo>
                        <a:pt x="874" y="52"/>
                      </a:lnTo>
                      <a:lnTo>
                        <a:pt x="874" y="56"/>
                      </a:lnTo>
                      <a:lnTo>
                        <a:pt x="876" y="60"/>
                      </a:lnTo>
                      <a:lnTo>
                        <a:pt x="878" y="62"/>
                      </a:lnTo>
                      <a:lnTo>
                        <a:pt x="884" y="64"/>
                      </a:lnTo>
                      <a:lnTo>
                        <a:pt x="884" y="64"/>
                      </a:lnTo>
                      <a:lnTo>
                        <a:pt x="900" y="66"/>
                      </a:lnTo>
                      <a:lnTo>
                        <a:pt x="916" y="66"/>
                      </a:lnTo>
                      <a:lnTo>
                        <a:pt x="932" y="64"/>
                      </a:lnTo>
                      <a:lnTo>
                        <a:pt x="948" y="64"/>
                      </a:lnTo>
                      <a:lnTo>
                        <a:pt x="948" y="64"/>
                      </a:lnTo>
                      <a:lnTo>
                        <a:pt x="956" y="64"/>
                      </a:lnTo>
                      <a:lnTo>
                        <a:pt x="964" y="62"/>
                      </a:lnTo>
                      <a:lnTo>
                        <a:pt x="980" y="56"/>
                      </a:lnTo>
                      <a:lnTo>
                        <a:pt x="988" y="54"/>
                      </a:lnTo>
                      <a:lnTo>
                        <a:pt x="998" y="54"/>
                      </a:lnTo>
                      <a:lnTo>
                        <a:pt x="1008" y="58"/>
                      </a:lnTo>
                      <a:lnTo>
                        <a:pt x="1020" y="64"/>
                      </a:lnTo>
                      <a:lnTo>
                        <a:pt x="1020" y="64"/>
                      </a:lnTo>
                      <a:lnTo>
                        <a:pt x="1042" y="80"/>
                      </a:lnTo>
                      <a:lnTo>
                        <a:pt x="1058" y="92"/>
                      </a:lnTo>
                      <a:lnTo>
                        <a:pt x="1064" y="98"/>
                      </a:lnTo>
                      <a:lnTo>
                        <a:pt x="1068" y="102"/>
                      </a:lnTo>
                      <a:lnTo>
                        <a:pt x="1068" y="108"/>
                      </a:lnTo>
                      <a:lnTo>
                        <a:pt x="1068" y="112"/>
                      </a:lnTo>
                      <a:lnTo>
                        <a:pt x="1068" y="112"/>
                      </a:lnTo>
                      <a:lnTo>
                        <a:pt x="1064" y="116"/>
                      </a:lnTo>
                      <a:lnTo>
                        <a:pt x="1056" y="118"/>
                      </a:lnTo>
                      <a:lnTo>
                        <a:pt x="1046" y="118"/>
                      </a:lnTo>
                      <a:lnTo>
                        <a:pt x="1034" y="118"/>
                      </a:lnTo>
                      <a:lnTo>
                        <a:pt x="1014" y="114"/>
                      </a:lnTo>
                      <a:lnTo>
                        <a:pt x="1004" y="112"/>
                      </a:lnTo>
                      <a:lnTo>
                        <a:pt x="1004" y="112"/>
                      </a:lnTo>
                      <a:lnTo>
                        <a:pt x="1014" y="122"/>
                      </a:lnTo>
                      <a:lnTo>
                        <a:pt x="1028" y="136"/>
                      </a:lnTo>
                      <a:lnTo>
                        <a:pt x="1028" y="136"/>
                      </a:lnTo>
                      <a:lnTo>
                        <a:pt x="1024" y="136"/>
                      </a:lnTo>
                      <a:lnTo>
                        <a:pt x="1014" y="136"/>
                      </a:lnTo>
                      <a:lnTo>
                        <a:pt x="984" y="136"/>
                      </a:lnTo>
                      <a:lnTo>
                        <a:pt x="968" y="138"/>
                      </a:lnTo>
                      <a:lnTo>
                        <a:pt x="962" y="140"/>
                      </a:lnTo>
                      <a:lnTo>
                        <a:pt x="958" y="142"/>
                      </a:lnTo>
                      <a:lnTo>
                        <a:pt x="956" y="146"/>
                      </a:lnTo>
                      <a:lnTo>
                        <a:pt x="956" y="150"/>
                      </a:lnTo>
                      <a:lnTo>
                        <a:pt x="958" y="154"/>
                      </a:lnTo>
                      <a:lnTo>
                        <a:pt x="964" y="160"/>
                      </a:lnTo>
                      <a:lnTo>
                        <a:pt x="964" y="160"/>
                      </a:lnTo>
                      <a:lnTo>
                        <a:pt x="972" y="166"/>
                      </a:lnTo>
                      <a:lnTo>
                        <a:pt x="980" y="170"/>
                      </a:lnTo>
                      <a:lnTo>
                        <a:pt x="1000" y="176"/>
                      </a:lnTo>
                      <a:lnTo>
                        <a:pt x="1022" y="178"/>
                      </a:lnTo>
                      <a:lnTo>
                        <a:pt x="1044" y="178"/>
                      </a:lnTo>
                      <a:lnTo>
                        <a:pt x="1080" y="176"/>
                      </a:lnTo>
                      <a:lnTo>
                        <a:pt x="1094" y="174"/>
                      </a:lnTo>
                      <a:lnTo>
                        <a:pt x="1100" y="176"/>
                      </a:lnTo>
                      <a:lnTo>
                        <a:pt x="1100" y="176"/>
                      </a:lnTo>
                      <a:lnTo>
                        <a:pt x="1100" y="178"/>
                      </a:lnTo>
                      <a:lnTo>
                        <a:pt x="1098" y="182"/>
                      </a:lnTo>
                      <a:lnTo>
                        <a:pt x="1084" y="188"/>
                      </a:lnTo>
                      <a:lnTo>
                        <a:pt x="1052" y="200"/>
                      </a:lnTo>
                      <a:lnTo>
                        <a:pt x="1052" y="200"/>
                      </a:lnTo>
                      <a:lnTo>
                        <a:pt x="1048" y="202"/>
                      </a:lnTo>
                      <a:lnTo>
                        <a:pt x="1048" y="204"/>
                      </a:lnTo>
                      <a:lnTo>
                        <a:pt x="1048" y="210"/>
                      </a:lnTo>
                      <a:lnTo>
                        <a:pt x="1048" y="212"/>
                      </a:lnTo>
                      <a:lnTo>
                        <a:pt x="1046" y="214"/>
                      </a:lnTo>
                      <a:lnTo>
                        <a:pt x="1042" y="216"/>
                      </a:lnTo>
                      <a:lnTo>
                        <a:pt x="1036" y="216"/>
                      </a:lnTo>
                      <a:lnTo>
                        <a:pt x="1036" y="216"/>
                      </a:lnTo>
                      <a:lnTo>
                        <a:pt x="1028" y="214"/>
                      </a:lnTo>
                      <a:lnTo>
                        <a:pt x="1020" y="212"/>
                      </a:lnTo>
                      <a:lnTo>
                        <a:pt x="1006" y="206"/>
                      </a:lnTo>
                      <a:lnTo>
                        <a:pt x="996" y="202"/>
                      </a:lnTo>
                      <a:lnTo>
                        <a:pt x="996" y="204"/>
                      </a:lnTo>
                      <a:lnTo>
                        <a:pt x="996" y="208"/>
                      </a:lnTo>
                      <a:lnTo>
                        <a:pt x="996" y="208"/>
                      </a:lnTo>
                      <a:lnTo>
                        <a:pt x="998" y="212"/>
                      </a:lnTo>
                      <a:lnTo>
                        <a:pt x="1002" y="214"/>
                      </a:lnTo>
                      <a:lnTo>
                        <a:pt x="1010" y="214"/>
                      </a:lnTo>
                      <a:lnTo>
                        <a:pt x="1012" y="216"/>
                      </a:lnTo>
                      <a:lnTo>
                        <a:pt x="1016" y="220"/>
                      </a:lnTo>
                      <a:lnTo>
                        <a:pt x="1018" y="228"/>
                      </a:lnTo>
                      <a:lnTo>
                        <a:pt x="1020" y="240"/>
                      </a:lnTo>
                      <a:lnTo>
                        <a:pt x="1020" y="240"/>
                      </a:lnTo>
                      <a:lnTo>
                        <a:pt x="1024" y="270"/>
                      </a:lnTo>
                      <a:lnTo>
                        <a:pt x="1026" y="296"/>
                      </a:lnTo>
                      <a:lnTo>
                        <a:pt x="1028" y="308"/>
                      </a:lnTo>
                      <a:lnTo>
                        <a:pt x="1026" y="318"/>
                      </a:lnTo>
                      <a:lnTo>
                        <a:pt x="1024" y="328"/>
                      </a:lnTo>
                      <a:lnTo>
                        <a:pt x="1020" y="336"/>
                      </a:lnTo>
                      <a:lnTo>
                        <a:pt x="1020" y="336"/>
                      </a:lnTo>
                      <a:lnTo>
                        <a:pt x="1010" y="350"/>
                      </a:lnTo>
                      <a:lnTo>
                        <a:pt x="1006" y="354"/>
                      </a:lnTo>
                      <a:lnTo>
                        <a:pt x="1002" y="358"/>
                      </a:lnTo>
                      <a:lnTo>
                        <a:pt x="998" y="356"/>
                      </a:lnTo>
                      <a:lnTo>
                        <a:pt x="994" y="350"/>
                      </a:lnTo>
                      <a:lnTo>
                        <a:pt x="992" y="338"/>
                      </a:lnTo>
                      <a:lnTo>
                        <a:pt x="988" y="320"/>
                      </a:lnTo>
                      <a:lnTo>
                        <a:pt x="988" y="320"/>
                      </a:lnTo>
                      <a:lnTo>
                        <a:pt x="986" y="300"/>
                      </a:lnTo>
                      <a:lnTo>
                        <a:pt x="986" y="284"/>
                      </a:lnTo>
                      <a:lnTo>
                        <a:pt x="986" y="260"/>
                      </a:lnTo>
                      <a:lnTo>
                        <a:pt x="986" y="252"/>
                      </a:lnTo>
                      <a:lnTo>
                        <a:pt x="984" y="246"/>
                      </a:lnTo>
                      <a:lnTo>
                        <a:pt x="980" y="242"/>
                      </a:lnTo>
                      <a:lnTo>
                        <a:pt x="972" y="240"/>
                      </a:lnTo>
                      <a:lnTo>
                        <a:pt x="972" y="240"/>
                      </a:lnTo>
                      <a:lnTo>
                        <a:pt x="930" y="234"/>
                      </a:lnTo>
                      <a:lnTo>
                        <a:pt x="914" y="232"/>
                      </a:lnTo>
                      <a:lnTo>
                        <a:pt x="908" y="232"/>
                      </a:lnTo>
                      <a:lnTo>
                        <a:pt x="908" y="232"/>
                      </a:lnTo>
                      <a:lnTo>
                        <a:pt x="908" y="234"/>
                      </a:lnTo>
                      <a:lnTo>
                        <a:pt x="904" y="236"/>
                      </a:lnTo>
                      <a:lnTo>
                        <a:pt x="892" y="240"/>
                      </a:lnTo>
                      <a:lnTo>
                        <a:pt x="892" y="240"/>
                      </a:lnTo>
                      <a:lnTo>
                        <a:pt x="888" y="242"/>
                      </a:lnTo>
                      <a:lnTo>
                        <a:pt x="884" y="244"/>
                      </a:lnTo>
                      <a:lnTo>
                        <a:pt x="874" y="254"/>
                      </a:lnTo>
                      <a:lnTo>
                        <a:pt x="868" y="258"/>
                      </a:lnTo>
                      <a:lnTo>
                        <a:pt x="860" y="262"/>
                      </a:lnTo>
                      <a:lnTo>
                        <a:pt x="850" y="264"/>
                      </a:lnTo>
                      <a:lnTo>
                        <a:pt x="836" y="264"/>
                      </a:lnTo>
                      <a:lnTo>
                        <a:pt x="836" y="264"/>
                      </a:lnTo>
                      <a:lnTo>
                        <a:pt x="796" y="262"/>
                      </a:lnTo>
                      <a:lnTo>
                        <a:pt x="714" y="262"/>
                      </a:lnTo>
                      <a:lnTo>
                        <a:pt x="486" y="262"/>
                      </a:lnTo>
                      <a:lnTo>
                        <a:pt x="262" y="262"/>
                      </a:lnTo>
                      <a:lnTo>
                        <a:pt x="164" y="264"/>
                      </a:lnTo>
                      <a:lnTo>
                        <a:pt x="164" y="264"/>
                      </a:lnTo>
                      <a:lnTo>
                        <a:pt x="158" y="268"/>
                      </a:lnTo>
                      <a:lnTo>
                        <a:pt x="146" y="272"/>
                      </a:lnTo>
                      <a:lnTo>
                        <a:pt x="124" y="280"/>
                      </a:lnTo>
                      <a:lnTo>
                        <a:pt x="124" y="280"/>
                      </a:lnTo>
                      <a:close/>
                    </a:path>
                  </a:pathLst>
                </a:custGeom>
                <a:solidFill>
                  <a:srgbClr val="00BF56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239">
                  <a:extLst>
                    <a:ext uri="{FF2B5EF4-FFF2-40B4-BE49-F238E27FC236}">
                      <a16:creationId xmlns:a16="http://schemas.microsoft.com/office/drawing/2014/main" id="{04660F0D-73E8-4E90-BD9A-3CACD825D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2" y="2838"/>
                  <a:ext cx="408" cy="130"/>
                </a:xfrm>
                <a:custGeom>
                  <a:avLst/>
                  <a:gdLst>
                    <a:gd name="T0" fmla="*/ 8 w 408"/>
                    <a:gd name="T1" fmla="*/ 128 h 130"/>
                    <a:gd name="T2" fmla="*/ 8 w 408"/>
                    <a:gd name="T3" fmla="*/ 128 h 130"/>
                    <a:gd name="T4" fmla="*/ 2 w 408"/>
                    <a:gd name="T5" fmla="*/ 126 h 130"/>
                    <a:gd name="T6" fmla="*/ 0 w 408"/>
                    <a:gd name="T7" fmla="*/ 122 h 130"/>
                    <a:gd name="T8" fmla="*/ 0 w 408"/>
                    <a:gd name="T9" fmla="*/ 120 h 130"/>
                    <a:gd name="T10" fmla="*/ 0 w 408"/>
                    <a:gd name="T11" fmla="*/ 116 h 130"/>
                    <a:gd name="T12" fmla="*/ 8 w 408"/>
                    <a:gd name="T13" fmla="*/ 110 h 130"/>
                    <a:gd name="T14" fmla="*/ 22 w 408"/>
                    <a:gd name="T15" fmla="*/ 100 h 130"/>
                    <a:gd name="T16" fmla="*/ 48 w 408"/>
                    <a:gd name="T17" fmla="*/ 88 h 130"/>
                    <a:gd name="T18" fmla="*/ 88 w 408"/>
                    <a:gd name="T19" fmla="*/ 72 h 130"/>
                    <a:gd name="T20" fmla="*/ 88 w 408"/>
                    <a:gd name="T21" fmla="*/ 72 h 130"/>
                    <a:gd name="T22" fmla="*/ 138 w 408"/>
                    <a:gd name="T23" fmla="*/ 56 h 130"/>
                    <a:gd name="T24" fmla="*/ 192 w 408"/>
                    <a:gd name="T25" fmla="*/ 42 h 130"/>
                    <a:gd name="T26" fmla="*/ 244 w 408"/>
                    <a:gd name="T27" fmla="*/ 30 h 130"/>
                    <a:gd name="T28" fmla="*/ 296 w 408"/>
                    <a:gd name="T29" fmla="*/ 20 h 130"/>
                    <a:gd name="T30" fmla="*/ 376 w 408"/>
                    <a:gd name="T31" fmla="*/ 6 h 130"/>
                    <a:gd name="T32" fmla="*/ 408 w 408"/>
                    <a:gd name="T33" fmla="*/ 0 h 130"/>
                    <a:gd name="T34" fmla="*/ 408 w 408"/>
                    <a:gd name="T35" fmla="*/ 0 h 130"/>
                    <a:gd name="T36" fmla="*/ 400 w 408"/>
                    <a:gd name="T37" fmla="*/ 6 h 130"/>
                    <a:gd name="T38" fmla="*/ 394 w 408"/>
                    <a:gd name="T39" fmla="*/ 12 h 130"/>
                    <a:gd name="T40" fmla="*/ 392 w 408"/>
                    <a:gd name="T41" fmla="*/ 16 h 130"/>
                    <a:gd name="T42" fmla="*/ 392 w 408"/>
                    <a:gd name="T43" fmla="*/ 16 h 130"/>
                    <a:gd name="T44" fmla="*/ 382 w 408"/>
                    <a:gd name="T45" fmla="*/ 20 h 130"/>
                    <a:gd name="T46" fmla="*/ 358 w 408"/>
                    <a:gd name="T47" fmla="*/ 28 h 130"/>
                    <a:gd name="T48" fmla="*/ 276 w 408"/>
                    <a:gd name="T49" fmla="*/ 50 h 130"/>
                    <a:gd name="T50" fmla="*/ 186 w 408"/>
                    <a:gd name="T51" fmla="*/ 76 h 130"/>
                    <a:gd name="T52" fmla="*/ 120 w 408"/>
                    <a:gd name="T53" fmla="*/ 96 h 130"/>
                    <a:gd name="T54" fmla="*/ 120 w 408"/>
                    <a:gd name="T55" fmla="*/ 96 h 130"/>
                    <a:gd name="T56" fmla="*/ 64 w 408"/>
                    <a:gd name="T57" fmla="*/ 118 h 130"/>
                    <a:gd name="T58" fmla="*/ 52 w 408"/>
                    <a:gd name="T59" fmla="*/ 124 h 130"/>
                    <a:gd name="T60" fmla="*/ 48 w 408"/>
                    <a:gd name="T61" fmla="*/ 128 h 130"/>
                    <a:gd name="T62" fmla="*/ 48 w 408"/>
                    <a:gd name="T63" fmla="*/ 128 h 130"/>
                    <a:gd name="T64" fmla="*/ 42 w 408"/>
                    <a:gd name="T65" fmla="*/ 130 h 130"/>
                    <a:gd name="T66" fmla="*/ 28 w 408"/>
                    <a:gd name="T67" fmla="*/ 128 h 130"/>
                    <a:gd name="T68" fmla="*/ 8 w 408"/>
                    <a:gd name="T69" fmla="*/ 128 h 130"/>
                    <a:gd name="T70" fmla="*/ 8 w 408"/>
                    <a:gd name="T71" fmla="*/ 128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08" h="130">
                      <a:moveTo>
                        <a:pt x="8" y="128"/>
                      </a:moveTo>
                      <a:lnTo>
                        <a:pt x="8" y="128"/>
                      </a:lnTo>
                      <a:lnTo>
                        <a:pt x="2" y="126"/>
                      </a:lnTo>
                      <a:lnTo>
                        <a:pt x="0" y="122"/>
                      </a:lnTo>
                      <a:lnTo>
                        <a:pt x="0" y="120"/>
                      </a:lnTo>
                      <a:lnTo>
                        <a:pt x="0" y="116"/>
                      </a:lnTo>
                      <a:lnTo>
                        <a:pt x="8" y="110"/>
                      </a:lnTo>
                      <a:lnTo>
                        <a:pt x="22" y="100"/>
                      </a:lnTo>
                      <a:lnTo>
                        <a:pt x="48" y="88"/>
                      </a:lnTo>
                      <a:lnTo>
                        <a:pt x="88" y="72"/>
                      </a:lnTo>
                      <a:lnTo>
                        <a:pt x="88" y="72"/>
                      </a:lnTo>
                      <a:lnTo>
                        <a:pt x="138" y="56"/>
                      </a:lnTo>
                      <a:lnTo>
                        <a:pt x="192" y="42"/>
                      </a:lnTo>
                      <a:lnTo>
                        <a:pt x="244" y="30"/>
                      </a:lnTo>
                      <a:lnTo>
                        <a:pt x="296" y="20"/>
                      </a:lnTo>
                      <a:lnTo>
                        <a:pt x="376" y="6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400" y="6"/>
                      </a:lnTo>
                      <a:lnTo>
                        <a:pt x="394" y="12"/>
                      </a:lnTo>
                      <a:lnTo>
                        <a:pt x="392" y="16"/>
                      </a:lnTo>
                      <a:lnTo>
                        <a:pt x="392" y="16"/>
                      </a:lnTo>
                      <a:lnTo>
                        <a:pt x="382" y="20"/>
                      </a:lnTo>
                      <a:lnTo>
                        <a:pt x="358" y="28"/>
                      </a:lnTo>
                      <a:lnTo>
                        <a:pt x="276" y="50"/>
                      </a:lnTo>
                      <a:lnTo>
                        <a:pt x="186" y="7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64" y="118"/>
                      </a:lnTo>
                      <a:lnTo>
                        <a:pt x="52" y="124"/>
                      </a:lnTo>
                      <a:lnTo>
                        <a:pt x="48" y="128"/>
                      </a:lnTo>
                      <a:lnTo>
                        <a:pt x="48" y="128"/>
                      </a:lnTo>
                      <a:lnTo>
                        <a:pt x="42" y="130"/>
                      </a:lnTo>
                      <a:lnTo>
                        <a:pt x="28" y="128"/>
                      </a:lnTo>
                      <a:lnTo>
                        <a:pt x="8" y="128"/>
                      </a:lnTo>
                      <a:lnTo>
                        <a:pt x="8" y="128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240">
                  <a:extLst>
                    <a:ext uri="{FF2B5EF4-FFF2-40B4-BE49-F238E27FC236}">
                      <a16:creationId xmlns:a16="http://schemas.microsoft.com/office/drawing/2014/main" id="{75E9F614-BA5A-4714-B8AF-6053894099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" y="2838"/>
                  <a:ext cx="416" cy="152"/>
                </a:xfrm>
                <a:custGeom>
                  <a:avLst/>
                  <a:gdLst>
                    <a:gd name="T0" fmla="*/ 8 w 416"/>
                    <a:gd name="T1" fmla="*/ 152 h 152"/>
                    <a:gd name="T2" fmla="*/ 8 w 416"/>
                    <a:gd name="T3" fmla="*/ 152 h 152"/>
                    <a:gd name="T4" fmla="*/ 96 w 416"/>
                    <a:gd name="T5" fmla="*/ 124 h 152"/>
                    <a:gd name="T6" fmla="*/ 168 w 416"/>
                    <a:gd name="T7" fmla="*/ 100 h 152"/>
                    <a:gd name="T8" fmla="*/ 224 w 416"/>
                    <a:gd name="T9" fmla="*/ 80 h 152"/>
                    <a:gd name="T10" fmla="*/ 224 w 416"/>
                    <a:gd name="T11" fmla="*/ 80 h 152"/>
                    <a:gd name="T12" fmla="*/ 276 w 416"/>
                    <a:gd name="T13" fmla="*/ 62 h 152"/>
                    <a:gd name="T14" fmla="*/ 340 w 416"/>
                    <a:gd name="T15" fmla="*/ 40 h 152"/>
                    <a:gd name="T16" fmla="*/ 416 w 416"/>
                    <a:gd name="T17" fmla="*/ 16 h 152"/>
                    <a:gd name="T18" fmla="*/ 416 w 416"/>
                    <a:gd name="T19" fmla="*/ 16 h 152"/>
                    <a:gd name="T20" fmla="*/ 376 w 416"/>
                    <a:gd name="T21" fmla="*/ 0 h 152"/>
                    <a:gd name="T22" fmla="*/ 376 w 416"/>
                    <a:gd name="T23" fmla="*/ 0 h 152"/>
                    <a:gd name="T24" fmla="*/ 356 w 416"/>
                    <a:gd name="T25" fmla="*/ 6 h 152"/>
                    <a:gd name="T26" fmla="*/ 316 w 416"/>
                    <a:gd name="T27" fmla="*/ 18 h 152"/>
                    <a:gd name="T28" fmla="*/ 256 w 416"/>
                    <a:gd name="T29" fmla="*/ 40 h 152"/>
                    <a:gd name="T30" fmla="*/ 256 w 416"/>
                    <a:gd name="T31" fmla="*/ 40 h 152"/>
                    <a:gd name="T32" fmla="*/ 0 w 416"/>
                    <a:gd name="T33" fmla="*/ 120 h 152"/>
                    <a:gd name="T34" fmla="*/ 8 w 416"/>
                    <a:gd name="T35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16" h="152">
                      <a:moveTo>
                        <a:pt x="8" y="152"/>
                      </a:moveTo>
                      <a:lnTo>
                        <a:pt x="8" y="152"/>
                      </a:lnTo>
                      <a:lnTo>
                        <a:pt x="96" y="124"/>
                      </a:lnTo>
                      <a:lnTo>
                        <a:pt x="168" y="100"/>
                      </a:lnTo>
                      <a:lnTo>
                        <a:pt x="224" y="80"/>
                      </a:lnTo>
                      <a:lnTo>
                        <a:pt x="224" y="80"/>
                      </a:lnTo>
                      <a:lnTo>
                        <a:pt x="276" y="62"/>
                      </a:lnTo>
                      <a:lnTo>
                        <a:pt x="340" y="40"/>
                      </a:lnTo>
                      <a:lnTo>
                        <a:pt x="416" y="16"/>
                      </a:lnTo>
                      <a:lnTo>
                        <a:pt x="416" y="16"/>
                      </a:lnTo>
                      <a:lnTo>
                        <a:pt x="376" y="0"/>
                      </a:lnTo>
                      <a:lnTo>
                        <a:pt x="376" y="0"/>
                      </a:lnTo>
                      <a:lnTo>
                        <a:pt x="356" y="6"/>
                      </a:lnTo>
                      <a:lnTo>
                        <a:pt x="316" y="18"/>
                      </a:lnTo>
                      <a:lnTo>
                        <a:pt x="256" y="40"/>
                      </a:lnTo>
                      <a:lnTo>
                        <a:pt x="256" y="40"/>
                      </a:lnTo>
                      <a:lnTo>
                        <a:pt x="0" y="120"/>
                      </a:lnTo>
                      <a:lnTo>
                        <a:pt x="8" y="152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241">
                  <a:extLst>
                    <a:ext uri="{FF2B5EF4-FFF2-40B4-BE49-F238E27FC236}">
                      <a16:creationId xmlns:a16="http://schemas.microsoft.com/office/drawing/2014/main" id="{FC2F28CD-CF90-428B-B796-CF80B9E783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" y="2846"/>
                  <a:ext cx="144" cy="64"/>
                </a:xfrm>
                <a:custGeom>
                  <a:avLst/>
                  <a:gdLst>
                    <a:gd name="T0" fmla="*/ 48 w 144"/>
                    <a:gd name="T1" fmla="*/ 64 h 64"/>
                    <a:gd name="T2" fmla="*/ 48 w 144"/>
                    <a:gd name="T3" fmla="*/ 64 h 64"/>
                    <a:gd name="T4" fmla="*/ 96 w 144"/>
                    <a:gd name="T5" fmla="*/ 56 h 64"/>
                    <a:gd name="T6" fmla="*/ 144 w 144"/>
                    <a:gd name="T7" fmla="*/ 24 h 64"/>
                    <a:gd name="T8" fmla="*/ 104 w 144"/>
                    <a:gd name="T9" fmla="*/ 0 h 64"/>
                    <a:gd name="T10" fmla="*/ 0 w 144"/>
                    <a:gd name="T11" fmla="*/ 48 h 64"/>
                    <a:gd name="T12" fmla="*/ 0 w 144"/>
                    <a:gd name="T13" fmla="*/ 48 h 64"/>
                    <a:gd name="T14" fmla="*/ 48 w 144"/>
                    <a:gd name="T15" fmla="*/ 64 h 64"/>
                    <a:gd name="T16" fmla="*/ 48 w 144"/>
                    <a:gd name="T17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64">
                      <a:moveTo>
                        <a:pt x="48" y="64"/>
                      </a:moveTo>
                      <a:lnTo>
                        <a:pt x="48" y="64"/>
                      </a:lnTo>
                      <a:lnTo>
                        <a:pt x="96" y="56"/>
                      </a:lnTo>
                      <a:lnTo>
                        <a:pt x="144" y="24"/>
                      </a:lnTo>
                      <a:lnTo>
                        <a:pt x="104" y="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48" y="64"/>
                      </a:lnTo>
                      <a:lnTo>
                        <a:pt x="48" y="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242">
                  <a:extLst>
                    <a:ext uri="{FF2B5EF4-FFF2-40B4-BE49-F238E27FC236}">
                      <a16:creationId xmlns:a16="http://schemas.microsoft.com/office/drawing/2014/main" id="{ECB4D2A8-7A6E-4BCC-A6C5-CDFCF49AF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38"/>
                  <a:ext cx="160" cy="64"/>
                </a:xfrm>
                <a:custGeom>
                  <a:avLst/>
                  <a:gdLst>
                    <a:gd name="T0" fmla="*/ 0 w 160"/>
                    <a:gd name="T1" fmla="*/ 40 h 64"/>
                    <a:gd name="T2" fmla="*/ 0 w 160"/>
                    <a:gd name="T3" fmla="*/ 40 h 64"/>
                    <a:gd name="T4" fmla="*/ 16 w 160"/>
                    <a:gd name="T5" fmla="*/ 52 h 64"/>
                    <a:gd name="T6" fmla="*/ 28 w 160"/>
                    <a:gd name="T7" fmla="*/ 60 h 64"/>
                    <a:gd name="T8" fmla="*/ 32 w 160"/>
                    <a:gd name="T9" fmla="*/ 64 h 64"/>
                    <a:gd name="T10" fmla="*/ 32 w 160"/>
                    <a:gd name="T11" fmla="*/ 64 h 64"/>
                    <a:gd name="T12" fmla="*/ 44 w 160"/>
                    <a:gd name="T13" fmla="*/ 64 h 64"/>
                    <a:gd name="T14" fmla="*/ 72 w 160"/>
                    <a:gd name="T15" fmla="*/ 60 h 64"/>
                    <a:gd name="T16" fmla="*/ 112 w 160"/>
                    <a:gd name="T17" fmla="*/ 56 h 64"/>
                    <a:gd name="T18" fmla="*/ 112 w 160"/>
                    <a:gd name="T19" fmla="*/ 56 h 64"/>
                    <a:gd name="T20" fmla="*/ 136 w 160"/>
                    <a:gd name="T21" fmla="*/ 28 h 64"/>
                    <a:gd name="T22" fmla="*/ 160 w 160"/>
                    <a:gd name="T23" fmla="*/ 0 h 64"/>
                    <a:gd name="T24" fmla="*/ 160 w 160"/>
                    <a:gd name="T25" fmla="*/ 0 h 64"/>
                    <a:gd name="T26" fmla="*/ 80 w 160"/>
                    <a:gd name="T27" fmla="*/ 8 h 64"/>
                    <a:gd name="T28" fmla="*/ 80 w 160"/>
                    <a:gd name="T29" fmla="*/ 8 h 64"/>
                    <a:gd name="T30" fmla="*/ 68 w 160"/>
                    <a:gd name="T31" fmla="*/ 10 h 64"/>
                    <a:gd name="T32" fmla="*/ 54 w 160"/>
                    <a:gd name="T33" fmla="*/ 14 h 64"/>
                    <a:gd name="T34" fmla="*/ 28 w 160"/>
                    <a:gd name="T35" fmla="*/ 24 h 64"/>
                    <a:gd name="T36" fmla="*/ 0 w 160"/>
                    <a:gd name="T37" fmla="*/ 40 h 64"/>
                    <a:gd name="T38" fmla="*/ 0 w 160"/>
                    <a:gd name="T3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0" h="64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16" y="52"/>
                      </a:lnTo>
                      <a:lnTo>
                        <a:pt x="28" y="60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44" y="64"/>
                      </a:lnTo>
                      <a:lnTo>
                        <a:pt x="72" y="60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36" y="28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80" y="8"/>
                      </a:lnTo>
                      <a:lnTo>
                        <a:pt x="80" y="8"/>
                      </a:lnTo>
                      <a:lnTo>
                        <a:pt x="68" y="10"/>
                      </a:lnTo>
                      <a:lnTo>
                        <a:pt x="54" y="14"/>
                      </a:lnTo>
                      <a:lnTo>
                        <a:pt x="28" y="2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243">
                  <a:extLst>
                    <a:ext uri="{FF2B5EF4-FFF2-40B4-BE49-F238E27FC236}">
                      <a16:creationId xmlns:a16="http://schemas.microsoft.com/office/drawing/2014/main" id="{0573FAD3-19C7-4986-BBF6-7D0C74724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4" y="2886"/>
                  <a:ext cx="216" cy="104"/>
                </a:xfrm>
                <a:custGeom>
                  <a:avLst/>
                  <a:gdLst>
                    <a:gd name="T0" fmla="*/ 0 w 216"/>
                    <a:gd name="T1" fmla="*/ 24 h 104"/>
                    <a:gd name="T2" fmla="*/ 0 w 216"/>
                    <a:gd name="T3" fmla="*/ 24 h 104"/>
                    <a:gd name="T4" fmla="*/ 46 w 216"/>
                    <a:gd name="T5" fmla="*/ 40 h 104"/>
                    <a:gd name="T6" fmla="*/ 128 w 216"/>
                    <a:gd name="T7" fmla="*/ 72 h 104"/>
                    <a:gd name="T8" fmla="*/ 128 w 216"/>
                    <a:gd name="T9" fmla="*/ 72 h 104"/>
                    <a:gd name="T10" fmla="*/ 166 w 216"/>
                    <a:gd name="T11" fmla="*/ 88 h 104"/>
                    <a:gd name="T12" fmla="*/ 194 w 216"/>
                    <a:gd name="T13" fmla="*/ 100 h 104"/>
                    <a:gd name="T14" fmla="*/ 204 w 216"/>
                    <a:gd name="T15" fmla="*/ 104 h 104"/>
                    <a:gd name="T16" fmla="*/ 212 w 216"/>
                    <a:gd name="T17" fmla="*/ 104 h 104"/>
                    <a:gd name="T18" fmla="*/ 216 w 216"/>
                    <a:gd name="T19" fmla="*/ 102 h 104"/>
                    <a:gd name="T20" fmla="*/ 216 w 216"/>
                    <a:gd name="T21" fmla="*/ 96 h 104"/>
                    <a:gd name="T22" fmla="*/ 216 w 216"/>
                    <a:gd name="T23" fmla="*/ 96 h 104"/>
                    <a:gd name="T24" fmla="*/ 214 w 216"/>
                    <a:gd name="T25" fmla="*/ 88 h 104"/>
                    <a:gd name="T26" fmla="*/ 210 w 216"/>
                    <a:gd name="T27" fmla="*/ 82 h 104"/>
                    <a:gd name="T28" fmla="*/ 198 w 216"/>
                    <a:gd name="T29" fmla="*/ 70 h 104"/>
                    <a:gd name="T30" fmla="*/ 184 w 216"/>
                    <a:gd name="T31" fmla="*/ 58 h 104"/>
                    <a:gd name="T32" fmla="*/ 168 w 216"/>
                    <a:gd name="T33" fmla="*/ 48 h 104"/>
                    <a:gd name="T34" fmla="*/ 168 w 216"/>
                    <a:gd name="T35" fmla="*/ 48 h 104"/>
                    <a:gd name="T36" fmla="*/ 156 w 216"/>
                    <a:gd name="T37" fmla="*/ 42 h 104"/>
                    <a:gd name="T38" fmla="*/ 138 w 216"/>
                    <a:gd name="T39" fmla="*/ 34 h 104"/>
                    <a:gd name="T40" fmla="*/ 88 w 216"/>
                    <a:gd name="T41" fmla="*/ 18 h 104"/>
                    <a:gd name="T42" fmla="*/ 24 w 216"/>
                    <a:gd name="T43" fmla="*/ 0 h 104"/>
                    <a:gd name="T44" fmla="*/ 24 w 216"/>
                    <a:gd name="T45" fmla="*/ 0 h 104"/>
                    <a:gd name="T46" fmla="*/ 10 w 216"/>
                    <a:gd name="T47" fmla="*/ 12 h 104"/>
                    <a:gd name="T48" fmla="*/ 2 w 216"/>
                    <a:gd name="T49" fmla="*/ 20 h 104"/>
                    <a:gd name="T50" fmla="*/ 0 w 216"/>
                    <a:gd name="T51" fmla="*/ 22 h 104"/>
                    <a:gd name="T52" fmla="*/ 0 w 216"/>
                    <a:gd name="T53" fmla="*/ 24 h 104"/>
                    <a:gd name="T54" fmla="*/ 0 w 216"/>
                    <a:gd name="T55" fmla="*/ 2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6" h="104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46" y="40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66" y="88"/>
                      </a:lnTo>
                      <a:lnTo>
                        <a:pt x="194" y="100"/>
                      </a:lnTo>
                      <a:lnTo>
                        <a:pt x="204" y="104"/>
                      </a:lnTo>
                      <a:lnTo>
                        <a:pt x="212" y="104"/>
                      </a:lnTo>
                      <a:lnTo>
                        <a:pt x="216" y="102"/>
                      </a:lnTo>
                      <a:lnTo>
                        <a:pt x="216" y="96"/>
                      </a:lnTo>
                      <a:lnTo>
                        <a:pt x="216" y="96"/>
                      </a:lnTo>
                      <a:lnTo>
                        <a:pt x="214" y="88"/>
                      </a:lnTo>
                      <a:lnTo>
                        <a:pt x="210" y="82"/>
                      </a:lnTo>
                      <a:lnTo>
                        <a:pt x="198" y="70"/>
                      </a:lnTo>
                      <a:lnTo>
                        <a:pt x="184" y="58"/>
                      </a:lnTo>
                      <a:lnTo>
                        <a:pt x="168" y="48"/>
                      </a:lnTo>
                      <a:lnTo>
                        <a:pt x="168" y="48"/>
                      </a:lnTo>
                      <a:lnTo>
                        <a:pt x="156" y="42"/>
                      </a:lnTo>
                      <a:lnTo>
                        <a:pt x="138" y="34"/>
                      </a:lnTo>
                      <a:lnTo>
                        <a:pt x="88" y="18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10" y="12"/>
                      </a:lnTo>
                      <a:lnTo>
                        <a:pt x="2" y="20"/>
                      </a:lnTo>
                      <a:lnTo>
                        <a:pt x="0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244">
                  <a:extLst>
                    <a:ext uri="{FF2B5EF4-FFF2-40B4-BE49-F238E27FC236}">
                      <a16:creationId xmlns:a16="http://schemas.microsoft.com/office/drawing/2014/main" id="{E3EC18ED-A0BC-4B02-B896-B23E61605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3014"/>
                  <a:ext cx="456" cy="104"/>
                </a:xfrm>
                <a:custGeom>
                  <a:avLst/>
                  <a:gdLst>
                    <a:gd name="T0" fmla="*/ 456 w 456"/>
                    <a:gd name="T1" fmla="*/ 80 h 104"/>
                    <a:gd name="T2" fmla="*/ 424 w 456"/>
                    <a:gd name="T3" fmla="*/ 104 h 104"/>
                    <a:gd name="T4" fmla="*/ 424 w 456"/>
                    <a:gd name="T5" fmla="*/ 104 h 104"/>
                    <a:gd name="T6" fmla="*/ 408 w 456"/>
                    <a:gd name="T7" fmla="*/ 96 h 104"/>
                    <a:gd name="T8" fmla="*/ 366 w 456"/>
                    <a:gd name="T9" fmla="*/ 76 h 104"/>
                    <a:gd name="T10" fmla="*/ 340 w 456"/>
                    <a:gd name="T11" fmla="*/ 66 h 104"/>
                    <a:gd name="T12" fmla="*/ 314 w 456"/>
                    <a:gd name="T13" fmla="*/ 58 h 104"/>
                    <a:gd name="T14" fmla="*/ 288 w 456"/>
                    <a:gd name="T15" fmla="*/ 52 h 104"/>
                    <a:gd name="T16" fmla="*/ 264 w 456"/>
                    <a:gd name="T17" fmla="*/ 48 h 104"/>
                    <a:gd name="T18" fmla="*/ 264 w 456"/>
                    <a:gd name="T19" fmla="*/ 48 h 104"/>
                    <a:gd name="T20" fmla="*/ 16 w 456"/>
                    <a:gd name="T21" fmla="*/ 40 h 104"/>
                    <a:gd name="T22" fmla="*/ 16 w 456"/>
                    <a:gd name="T23" fmla="*/ 40 h 104"/>
                    <a:gd name="T24" fmla="*/ 8 w 456"/>
                    <a:gd name="T25" fmla="*/ 34 h 104"/>
                    <a:gd name="T26" fmla="*/ 2 w 456"/>
                    <a:gd name="T27" fmla="*/ 28 h 104"/>
                    <a:gd name="T28" fmla="*/ 0 w 456"/>
                    <a:gd name="T29" fmla="*/ 26 h 104"/>
                    <a:gd name="T30" fmla="*/ 0 w 456"/>
                    <a:gd name="T31" fmla="*/ 24 h 104"/>
                    <a:gd name="T32" fmla="*/ 0 w 456"/>
                    <a:gd name="T33" fmla="*/ 24 h 104"/>
                    <a:gd name="T34" fmla="*/ 4 w 456"/>
                    <a:gd name="T35" fmla="*/ 18 h 104"/>
                    <a:gd name="T36" fmla="*/ 14 w 456"/>
                    <a:gd name="T37" fmla="*/ 10 h 104"/>
                    <a:gd name="T38" fmla="*/ 24 w 456"/>
                    <a:gd name="T39" fmla="*/ 4 h 104"/>
                    <a:gd name="T40" fmla="*/ 32 w 456"/>
                    <a:gd name="T41" fmla="*/ 0 h 104"/>
                    <a:gd name="T42" fmla="*/ 32 w 456"/>
                    <a:gd name="T43" fmla="*/ 0 h 104"/>
                    <a:gd name="T44" fmla="*/ 72 w 456"/>
                    <a:gd name="T45" fmla="*/ 2 h 104"/>
                    <a:gd name="T46" fmla="*/ 156 w 456"/>
                    <a:gd name="T47" fmla="*/ 8 h 104"/>
                    <a:gd name="T48" fmla="*/ 252 w 456"/>
                    <a:gd name="T49" fmla="*/ 18 h 104"/>
                    <a:gd name="T50" fmla="*/ 294 w 456"/>
                    <a:gd name="T51" fmla="*/ 26 h 104"/>
                    <a:gd name="T52" fmla="*/ 328 w 456"/>
                    <a:gd name="T53" fmla="*/ 32 h 104"/>
                    <a:gd name="T54" fmla="*/ 328 w 456"/>
                    <a:gd name="T55" fmla="*/ 32 h 104"/>
                    <a:gd name="T56" fmla="*/ 354 w 456"/>
                    <a:gd name="T57" fmla="*/ 40 h 104"/>
                    <a:gd name="T58" fmla="*/ 380 w 456"/>
                    <a:gd name="T59" fmla="*/ 48 h 104"/>
                    <a:gd name="T60" fmla="*/ 420 w 456"/>
                    <a:gd name="T61" fmla="*/ 62 h 104"/>
                    <a:gd name="T62" fmla="*/ 446 w 456"/>
                    <a:gd name="T63" fmla="*/ 76 h 104"/>
                    <a:gd name="T64" fmla="*/ 456 w 456"/>
                    <a:gd name="T65" fmla="*/ 80 h 104"/>
                    <a:gd name="T66" fmla="*/ 456 w 456"/>
                    <a:gd name="T67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6" h="104">
                      <a:moveTo>
                        <a:pt x="456" y="80"/>
                      </a:moveTo>
                      <a:lnTo>
                        <a:pt x="424" y="104"/>
                      </a:lnTo>
                      <a:lnTo>
                        <a:pt x="424" y="104"/>
                      </a:lnTo>
                      <a:lnTo>
                        <a:pt x="408" y="96"/>
                      </a:lnTo>
                      <a:lnTo>
                        <a:pt x="366" y="76"/>
                      </a:lnTo>
                      <a:lnTo>
                        <a:pt x="340" y="66"/>
                      </a:lnTo>
                      <a:lnTo>
                        <a:pt x="314" y="58"/>
                      </a:lnTo>
                      <a:lnTo>
                        <a:pt x="288" y="52"/>
                      </a:lnTo>
                      <a:lnTo>
                        <a:pt x="264" y="48"/>
                      </a:lnTo>
                      <a:lnTo>
                        <a:pt x="264" y="48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8" y="34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4" y="18"/>
                      </a:lnTo>
                      <a:lnTo>
                        <a:pt x="14" y="10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72" y="2"/>
                      </a:lnTo>
                      <a:lnTo>
                        <a:pt x="156" y="8"/>
                      </a:lnTo>
                      <a:lnTo>
                        <a:pt x="252" y="18"/>
                      </a:lnTo>
                      <a:lnTo>
                        <a:pt x="294" y="26"/>
                      </a:lnTo>
                      <a:lnTo>
                        <a:pt x="328" y="32"/>
                      </a:lnTo>
                      <a:lnTo>
                        <a:pt x="328" y="32"/>
                      </a:lnTo>
                      <a:lnTo>
                        <a:pt x="354" y="40"/>
                      </a:lnTo>
                      <a:lnTo>
                        <a:pt x="380" y="48"/>
                      </a:lnTo>
                      <a:lnTo>
                        <a:pt x="420" y="62"/>
                      </a:lnTo>
                      <a:lnTo>
                        <a:pt x="446" y="76"/>
                      </a:lnTo>
                      <a:lnTo>
                        <a:pt x="456" y="80"/>
                      </a:lnTo>
                      <a:lnTo>
                        <a:pt x="456" y="80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245">
                  <a:extLst>
                    <a:ext uri="{FF2B5EF4-FFF2-40B4-BE49-F238E27FC236}">
                      <a16:creationId xmlns:a16="http://schemas.microsoft.com/office/drawing/2014/main" id="{6873F41C-3E43-4CF3-B465-B84532467E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8" y="3062"/>
                  <a:ext cx="360" cy="80"/>
                </a:xfrm>
                <a:custGeom>
                  <a:avLst/>
                  <a:gdLst>
                    <a:gd name="T0" fmla="*/ 320 w 360"/>
                    <a:gd name="T1" fmla="*/ 80 h 80"/>
                    <a:gd name="T2" fmla="*/ 360 w 360"/>
                    <a:gd name="T3" fmla="*/ 56 h 80"/>
                    <a:gd name="T4" fmla="*/ 360 w 360"/>
                    <a:gd name="T5" fmla="*/ 56 h 80"/>
                    <a:gd name="T6" fmla="*/ 350 w 360"/>
                    <a:gd name="T7" fmla="*/ 50 h 80"/>
                    <a:gd name="T8" fmla="*/ 326 w 360"/>
                    <a:gd name="T9" fmla="*/ 36 h 80"/>
                    <a:gd name="T10" fmla="*/ 308 w 360"/>
                    <a:gd name="T11" fmla="*/ 28 h 80"/>
                    <a:gd name="T12" fmla="*/ 288 w 360"/>
                    <a:gd name="T13" fmla="*/ 20 h 80"/>
                    <a:gd name="T14" fmla="*/ 264 w 360"/>
                    <a:gd name="T15" fmla="*/ 12 h 80"/>
                    <a:gd name="T16" fmla="*/ 240 w 360"/>
                    <a:gd name="T17" fmla="*/ 8 h 80"/>
                    <a:gd name="T18" fmla="*/ 240 w 360"/>
                    <a:gd name="T19" fmla="*/ 8 h 80"/>
                    <a:gd name="T20" fmla="*/ 210 w 360"/>
                    <a:gd name="T21" fmla="*/ 4 h 80"/>
                    <a:gd name="T22" fmla="*/ 174 w 360"/>
                    <a:gd name="T23" fmla="*/ 2 h 80"/>
                    <a:gd name="T24" fmla="*/ 94 w 360"/>
                    <a:gd name="T25" fmla="*/ 0 h 80"/>
                    <a:gd name="T26" fmla="*/ 0 w 360"/>
                    <a:gd name="T27" fmla="*/ 0 h 80"/>
                    <a:gd name="T28" fmla="*/ 40 w 360"/>
                    <a:gd name="T29" fmla="*/ 24 h 80"/>
                    <a:gd name="T30" fmla="*/ 40 w 360"/>
                    <a:gd name="T31" fmla="*/ 24 h 80"/>
                    <a:gd name="T32" fmla="*/ 136 w 360"/>
                    <a:gd name="T33" fmla="*/ 32 h 80"/>
                    <a:gd name="T34" fmla="*/ 136 w 360"/>
                    <a:gd name="T35" fmla="*/ 32 h 80"/>
                    <a:gd name="T36" fmla="*/ 182 w 360"/>
                    <a:gd name="T37" fmla="*/ 36 h 80"/>
                    <a:gd name="T38" fmla="*/ 226 w 360"/>
                    <a:gd name="T39" fmla="*/ 42 h 80"/>
                    <a:gd name="T40" fmla="*/ 260 w 360"/>
                    <a:gd name="T41" fmla="*/ 48 h 80"/>
                    <a:gd name="T42" fmla="*/ 272 w 360"/>
                    <a:gd name="T43" fmla="*/ 52 h 80"/>
                    <a:gd name="T44" fmla="*/ 280 w 360"/>
                    <a:gd name="T45" fmla="*/ 56 h 80"/>
                    <a:gd name="T46" fmla="*/ 280 w 360"/>
                    <a:gd name="T47" fmla="*/ 56 h 80"/>
                    <a:gd name="T48" fmla="*/ 306 w 360"/>
                    <a:gd name="T49" fmla="*/ 72 h 80"/>
                    <a:gd name="T50" fmla="*/ 320 w 360"/>
                    <a:gd name="T51" fmla="*/ 80 h 80"/>
                    <a:gd name="T52" fmla="*/ 320 w 360"/>
                    <a:gd name="T5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60" h="80">
                      <a:moveTo>
                        <a:pt x="320" y="80"/>
                      </a:moveTo>
                      <a:lnTo>
                        <a:pt x="360" y="56"/>
                      </a:lnTo>
                      <a:lnTo>
                        <a:pt x="360" y="56"/>
                      </a:lnTo>
                      <a:lnTo>
                        <a:pt x="350" y="50"/>
                      </a:lnTo>
                      <a:lnTo>
                        <a:pt x="326" y="36"/>
                      </a:lnTo>
                      <a:lnTo>
                        <a:pt x="308" y="28"/>
                      </a:lnTo>
                      <a:lnTo>
                        <a:pt x="288" y="20"/>
                      </a:lnTo>
                      <a:lnTo>
                        <a:pt x="264" y="12"/>
                      </a:lnTo>
                      <a:lnTo>
                        <a:pt x="240" y="8"/>
                      </a:lnTo>
                      <a:lnTo>
                        <a:pt x="240" y="8"/>
                      </a:lnTo>
                      <a:lnTo>
                        <a:pt x="210" y="4"/>
                      </a:lnTo>
                      <a:lnTo>
                        <a:pt x="174" y="2"/>
                      </a:lnTo>
                      <a:lnTo>
                        <a:pt x="94" y="0"/>
                      </a:lnTo>
                      <a:lnTo>
                        <a:pt x="0" y="0"/>
                      </a:lnTo>
                      <a:lnTo>
                        <a:pt x="40" y="24"/>
                      </a:lnTo>
                      <a:lnTo>
                        <a:pt x="40" y="24"/>
                      </a:lnTo>
                      <a:lnTo>
                        <a:pt x="136" y="32"/>
                      </a:lnTo>
                      <a:lnTo>
                        <a:pt x="136" y="32"/>
                      </a:lnTo>
                      <a:lnTo>
                        <a:pt x="182" y="36"/>
                      </a:lnTo>
                      <a:lnTo>
                        <a:pt x="226" y="42"/>
                      </a:lnTo>
                      <a:lnTo>
                        <a:pt x="260" y="48"/>
                      </a:lnTo>
                      <a:lnTo>
                        <a:pt x="272" y="52"/>
                      </a:lnTo>
                      <a:lnTo>
                        <a:pt x="280" y="56"/>
                      </a:lnTo>
                      <a:lnTo>
                        <a:pt x="280" y="56"/>
                      </a:lnTo>
                      <a:lnTo>
                        <a:pt x="306" y="72"/>
                      </a:lnTo>
                      <a:lnTo>
                        <a:pt x="320" y="80"/>
                      </a:lnTo>
                      <a:lnTo>
                        <a:pt x="320" y="8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246">
                  <a:extLst>
                    <a:ext uri="{FF2B5EF4-FFF2-40B4-BE49-F238E27FC236}">
                      <a16:creationId xmlns:a16="http://schemas.microsoft.com/office/drawing/2014/main" id="{30813C0A-9A1C-4D32-8895-9D9B13E0C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0" y="3094"/>
                  <a:ext cx="248" cy="72"/>
                </a:xfrm>
                <a:custGeom>
                  <a:avLst/>
                  <a:gdLst>
                    <a:gd name="T0" fmla="*/ 200 w 248"/>
                    <a:gd name="T1" fmla="*/ 72 h 72"/>
                    <a:gd name="T2" fmla="*/ 248 w 248"/>
                    <a:gd name="T3" fmla="*/ 40 h 72"/>
                    <a:gd name="T4" fmla="*/ 248 w 248"/>
                    <a:gd name="T5" fmla="*/ 40 h 72"/>
                    <a:gd name="T6" fmla="*/ 232 w 248"/>
                    <a:gd name="T7" fmla="*/ 34 h 72"/>
                    <a:gd name="T8" fmla="*/ 210 w 248"/>
                    <a:gd name="T9" fmla="*/ 26 h 72"/>
                    <a:gd name="T10" fmla="*/ 176 w 248"/>
                    <a:gd name="T11" fmla="*/ 16 h 72"/>
                    <a:gd name="T12" fmla="*/ 176 w 248"/>
                    <a:gd name="T13" fmla="*/ 16 h 72"/>
                    <a:gd name="T14" fmla="*/ 154 w 248"/>
                    <a:gd name="T15" fmla="*/ 12 h 72"/>
                    <a:gd name="T16" fmla="*/ 126 w 248"/>
                    <a:gd name="T17" fmla="*/ 8 h 72"/>
                    <a:gd name="T18" fmla="*/ 68 w 248"/>
                    <a:gd name="T19" fmla="*/ 2 h 72"/>
                    <a:gd name="T20" fmla="*/ 0 w 248"/>
                    <a:gd name="T21" fmla="*/ 0 h 72"/>
                    <a:gd name="T22" fmla="*/ 0 w 248"/>
                    <a:gd name="T23" fmla="*/ 0 h 72"/>
                    <a:gd name="T24" fmla="*/ 22 w 248"/>
                    <a:gd name="T25" fmla="*/ 16 h 72"/>
                    <a:gd name="T26" fmla="*/ 38 w 248"/>
                    <a:gd name="T27" fmla="*/ 26 h 72"/>
                    <a:gd name="T28" fmla="*/ 48 w 248"/>
                    <a:gd name="T29" fmla="*/ 32 h 72"/>
                    <a:gd name="T30" fmla="*/ 48 w 248"/>
                    <a:gd name="T31" fmla="*/ 32 h 72"/>
                    <a:gd name="T32" fmla="*/ 94 w 248"/>
                    <a:gd name="T33" fmla="*/ 36 h 72"/>
                    <a:gd name="T34" fmla="*/ 126 w 248"/>
                    <a:gd name="T35" fmla="*/ 40 h 72"/>
                    <a:gd name="T36" fmla="*/ 144 w 248"/>
                    <a:gd name="T37" fmla="*/ 40 h 72"/>
                    <a:gd name="T38" fmla="*/ 144 w 248"/>
                    <a:gd name="T39" fmla="*/ 40 h 72"/>
                    <a:gd name="T40" fmla="*/ 150 w 248"/>
                    <a:gd name="T41" fmla="*/ 40 h 72"/>
                    <a:gd name="T42" fmla="*/ 156 w 248"/>
                    <a:gd name="T43" fmla="*/ 44 h 72"/>
                    <a:gd name="T44" fmla="*/ 176 w 248"/>
                    <a:gd name="T45" fmla="*/ 56 h 72"/>
                    <a:gd name="T46" fmla="*/ 200 w 248"/>
                    <a:gd name="T47" fmla="*/ 72 h 72"/>
                    <a:gd name="T48" fmla="*/ 200 w 248"/>
                    <a:gd name="T4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48" h="72">
                      <a:moveTo>
                        <a:pt x="200" y="72"/>
                      </a:moveTo>
                      <a:lnTo>
                        <a:pt x="248" y="40"/>
                      </a:lnTo>
                      <a:lnTo>
                        <a:pt x="248" y="40"/>
                      </a:lnTo>
                      <a:lnTo>
                        <a:pt x="232" y="34"/>
                      </a:lnTo>
                      <a:lnTo>
                        <a:pt x="210" y="26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54" y="12"/>
                      </a:lnTo>
                      <a:lnTo>
                        <a:pt x="126" y="8"/>
                      </a:lnTo>
                      <a:lnTo>
                        <a:pt x="68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16"/>
                      </a:lnTo>
                      <a:lnTo>
                        <a:pt x="38" y="26"/>
                      </a:lnTo>
                      <a:lnTo>
                        <a:pt x="48" y="32"/>
                      </a:lnTo>
                      <a:lnTo>
                        <a:pt x="48" y="32"/>
                      </a:lnTo>
                      <a:lnTo>
                        <a:pt x="94" y="36"/>
                      </a:lnTo>
                      <a:lnTo>
                        <a:pt x="126" y="40"/>
                      </a:lnTo>
                      <a:lnTo>
                        <a:pt x="144" y="40"/>
                      </a:lnTo>
                      <a:lnTo>
                        <a:pt x="144" y="40"/>
                      </a:lnTo>
                      <a:lnTo>
                        <a:pt x="150" y="40"/>
                      </a:lnTo>
                      <a:lnTo>
                        <a:pt x="156" y="44"/>
                      </a:lnTo>
                      <a:lnTo>
                        <a:pt x="176" y="56"/>
                      </a:lnTo>
                      <a:lnTo>
                        <a:pt x="200" y="72"/>
                      </a:lnTo>
                      <a:lnTo>
                        <a:pt x="200" y="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247">
                  <a:extLst>
                    <a:ext uri="{FF2B5EF4-FFF2-40B4-BE49-F238E27FC236}">
                      <a16:creationId xmlns:a16="http://schemas.microsoft.com/office/drawing/2014/main" id="{F668CB20-CF32-4B87-9CBA-91791B9B2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2" y="3022"/>
                  <a:ext cx="386" cy="144"/>
                </a:xfrm>
                <a:custGeom>
                  <a:avLst/>
                  <a:gdLst>
                    <a:gd name="T0" fmla="*/ 344 w 386"/>
                    <a:gd name="T1" fmla="*/ 48 h 144"/>
                    <a:gd name="T2" fmla="*/ 344 w 386"/>
                    <a:gd name="T3" fmla="*/ 48 h 144"/>
                    <a:gd name="T4" fmla="*/ 294 w 386"/>
                    <a:gd name="T5" fmla="*/ 62 h 144"/>
                    <a:gd name="T6" fmla="*/ 190 w 386"/>
                    <a:gd name="T7" fmla="*/ 96 h 144"/>
                    <a:gd name="T8" fmla="*/ 40 w 386"/>
                    <a:gd name="T9" fmla="*/ 144 h 144"/>
                    <a:gd name="T10" fmla="*/ 40 w 386"/>
                    <a:gd name="T11" fmla="*/ 144 h 144"/>
                    <a:gd name="T12" fmla="*/ 20 w 386"/>
                    <a:gd name="T13" fmla="*/ 134 h 144"/>
                    <a:gd name="T14" fmla="*/ 6 w 386"/>
                    <a:gd name="T15" fmla="*/ 126 h 144"/>
                    <a:gd name="T16" fmla="*/ 2 w 386"/>
                    <a:gd name="T17" fmla="*/ 122 h 144"/>
                    <a:gd name="T18" fmla="*/ 0 w 386"/>
                    <a:gd name="T19" fmla="*/ 120 h 144"/>
                    <a:gd name="T20" fmla="*/ 0 w 386"/>
                    <a:gd name="T21" fmla="*/ 120 h 144"/>
                    <a:gd name="T22" fmla="*/ 4 w 386"/>
                    <a:gd name="T23" fmla="*/ 118 h 144"/>
                    <a:gd name="T24" fmla="*/ 14 w 386"/>
                    <a:gd name="T25" fmla="*/ 114 h 144"/>
                    <a:gd name="T26" fmla="*/ 50 w 386"/>
                    <a:gd name="T27" fmla="*/ 100 h 144"/>
                    <a:gd name="T28" fmla="*/ 158 w 386"/>
                    <a:gd name="T29" fmla="*/ 62 h 144"/>
                    <a:gd name="T30" fmla="*/ 320 w 386"/>
                    <a:gd name="T31" fmla="*/ 8 h 144"/>
                    <a:gd name="T32" fmla="*/ 320 w 386"/>
                    <a:gd name="T33" fmla="*/ 8 h 144"/>
                    <a:gd name="T34" fmla="*/ 344 w 386"/>
                    <a:gd name="T35" fmla="*/ 4 h 144"/>
                    <a:gd name="T36" fmla="*/ 360 w 386"/>
                    <a:gd name="T37" fmla="*/ 2 h 144"/>
                    <a:gd name="T38" fmla="*/ 368 w 386"/>
                    <a:gd name="T39" fmla="*/ 0 h 144"/>
                    <a:gd name="T40" fmla="*/ 368 w 386"/>
                    <a:gd name="T41" fmla="*/ 0 h 144"/>
                    <a:gd name="T42" fmla="*/ 372 w 386"/>
                    <a:gd name="T43" fmla="*/ 0 h 144"/>
                    <a:gd name="T44" fmla="*/ 376 w 386"/>
                    <a:gd name="T45" fmla="*/ 2 h 144"/>
                    <a:gd name="T46" fmla="*/ 382 w 386"/>
                    <a:gd name="T47" fmla="*/ 8 h 144"/>
                    <a:gd name="T48" fmla="*/ 384 w 386"/>
                    <a:gd name="T49" fmla="*/ 12 h 144"/>
                    <a:gd name="T50" fmla="*/ 384 w 386"/>
                    <a:gd name="T51" fmla="*/ 16 h 144"/>
                    <a:gd name="T52" fmla="*/ 384 w 386"/>
                    <a:gd name="T53" fmla="*/ 16 h 144"/>
                    <a:gd name="T54" fmla="*/ 384 w 386"/>
                    <a:gd name="T55" fmla="*/ 26 h 144"/>
                    <a:gd name="T56" fmla="*/ 386 w 386"/>
                    <a:gd name="T57" fmla="*/ 32 h 144"/>
                    <a:gd name="T58" fmla="*/ 386 w 386"/>
                    <a:gd name="T59" fmla="*/ 38 h 144"/>
                    <a:gd name="T60" fmla="*/ 386 w 386"/>
                    <a:gd name="T61" fmla="*/ 40 h 144"/>
                    <a:gd name="T62" fmla="*/ 384 w 386"/>
                    <a:gd name="T63" fmla="*/ 40 h 144"/>
                    <a:gd name="T64" fmla="*/ 384 w 386"/>
                    <a:gd name="T65" fmla="*/ 40 h 144"/>
                    <a:gd name="T66" fmla="*/ 364 w 386"/>
                    <a:gd name="T67" fmla="*/ 44 h 144"/>
                    <a:gd name="T68" fmla="*/ 344 w 386"/>
                    <a:gd name="T69" fmla="*/ 48 h 144"/>
                    <a:gd name="T70" fmla="*/ 344 w 386"/>
                    <a:gd name="T71" fmla="*/ 4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86" h="144">
                      <a:moveTo>
                        <a:pt x="344" y="48"/>
                      </a:moveTo>
                      <a:lnTo>
                        <a:pt x="344" y="48"/>
                      </a:lnTo>
                      <a:lnTo>
                        <a:pt x="294" y="62"/>
                      </a:lnTo>
                      <a:lnTo>
                        <a:pt x="190" y="96"/>
                      </a:lnTo>
                      <a:lnTo>
                        <a:pt x="40" y="144"/>
                      </a:lnTo>
                      <a:lnTo>
                        <a:pt x="40" y="144"/>
                      </a:lnTo>
                      <a:lnTo>
                        <a:pt x="20" y="134"/>
                      </a:lnTo>
                      <a:lnTo>
                        <a:pt x="6" y="126"/>
                      </a:lnTo>
                      <a:lnTo>
                        <a:pt x="2" y="12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4" y="118"/>
                      </a:lnTo>
                      <a:lnTo>
                        <a:pt x="14" y="114"/>
                      </a:lnTo>
                      <a:lnTo>
                        <a:pt x="50" y="100"/>
                      </a:lnTo>
                      <a:lnTo>
                        <a:pt x="158" y="62"/>
                      </a:lnTo>
                      <a:lnTo>
                        <a:pt x="320" y="8"/>
                      </a:lnTo>
                      <a:lnTo>
                        <a:pt x="320" y="8"/>
                      </a:lnTo>
                      <a:lnTo>
                        <a:pt x="344" y="4"/>
                      </a:lnTo>
                      <a:lnTo>
                        <a:pt x="360" y="2"/>
                      </a:lnTo>
                      <a:lnTo>
                        <a:pt x="368" y="0"/>
                      </a:lnTo>
                      <a:lnTo>
                        <a:pt x="368" y="0"/>
                      </a:lnTo>
                      <a:lnTo>
                        <a:pt x="372" y="0"/>
                      </a:lnTo>
                      <a:lnTo>
                        <a:pt x="376" y="2"/>
                      </a:lnTo>
                      <a:lnTo>
                        <a:pt x="382" y="8"/>
                      </a:lnTo>
                      <a:lnTo>
                        <a:pt x="384" y="12"/>
                      </a:lnTo>
                      <a:lnTo>
                        <a:pt x="384" y="16"/>
                      </a:lnTo>
                      <a:lnTo>
                        <a:pt x="384" y="16"/>
                      </a:lnTo>
                      <a:lnTo>
                        <a:pt x="384" y="26"/>
                      </a:lnTo>
                      <a:lnTo>
                        <a:pt x="386" y="32"/>
                      </a:lnTo>
                      <a:lnTo>
                        <a:pt x="386" y="38"/>
                      </a:lnTo>
                      <a:lnTo>
                        <a:pt x="386" y="40"/>
                      </a:lnTo>
                      <a:lnTo>
                        <a:pt x="384" y="40"/>
                      </a:lnTo>
                      <a:lnTo>
                        <a:pt x="384" y="40"/>
                      </a:lnTo>
                      <a:lnTo>
                        <a:pt x="364" y="44"/>
                      </a:lnTo>
                      <a:lnTo>
                        <a:pt x="344" y="48"/>
                      </a:lnTo>
                      <a:lnTo>
                        <a:pt x="344" y="4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248">
                  <a:extLst>
                    <a:ext uri="{FF2B5EF4-FFF2-40B4-BE49-F238E27FC236}">
                      <a16:creationId xmlns:a16="http://schemas.microsoft.com/office/drawing/2014/main" id="{4D09A95C-65F9-4E43-BDD1-E50CA8C35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8" y="3022"/>
                  <a:ext cx="328" cy="120"/>
                </a:xfrm>
                <a:custGeom>
                  <a:avLst/>
                  <a:gdLst>
                    <a:gd name="T0" fmla="*/ 328 w 328"/>
                    <a:gd name="T1" fmla="*/ 0 h 120"/>
                    <a:gd name="T2" fmla="*/ 0 w 328"/>
                    <a:gd name="T3" fmla="*/ 88 h 120"/>
                    <a:gd name="T4" fmla="*/ 56 w 328"/>
                    <a:gd name="T5" fmla="*/ 120 h 120"/>
                    <a:gd name="T6" fmla="*/ 56 w 328"/>
                    <a:gd name="T7" fmla="*/ 120 h 120"/>
                    <a:gd name="T8" fmla="*/ 90 w 328"/>
                    <a:gd name="T9" fmla="*/ 108 h 120"/>
                    <a:gd name="T10" fmla="*/ 128 w 328"/>
                    <a:gd name="T11" fmla="*/ 96 h 120"/>
                    <a:gd name="T12" fmla="*/ 128 w 328"/>
                    <a:gd name="T13" fmla="*/ 96 h 120"/>
                    <a:gd name="T14" fmla="*/ 328 w 328"/>
                    <a:gd name="T15" fmla="*/ 24 h 120"/>
                    <a:gd name="T16" fmla="*/ 328 w 328"/>
                    <a:gd name="T1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8" h="120">
                      <a:moveTo>
                        <a:pt x="328" y="0"/>
                      </a:moveTo>
                      <a:lnTo>
                        <a:pt x="0" y="88"/>
                      </a:lnTo>
                      <a:lnTo>
                        <a:pt x="56" y="120"/>
                      </a:lnTo>
                      <a:lnTo>
                        <a:pt x="56" y="120"/>
                      </a:lnTo>
                      <a:lnTo>
                        <a:pt x="90" y="108"/>
                      </a:lnTo>
                      <a:lnTo>
                        <a:pt x="128" y="96"/>
                      </a:lnTo>
                      <a:lnTo>
                        <a:pt x="128" y="96"/>
                      </a:lnTo>
                      <a:lnTo>
                        <a:pt x="328" y="24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249">
                  <a:extLst>
                    <a:ext uri="{FF2B5EF4-FFF2-40B4-BE49-F238E27FC236}">
                      <a16:creationId xmlns:a16="http://schemas.microsoft.com/office/drawing/2014/main" id="{D57CF113-9782-4AB0-9056-61B89A315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2" y="3030"/>
                  <a:ext cx="208" cy="80"/>
                </a:xfrm>
                <a:custGeom>
                  <a:avLst/>
                  <a:gdLst>
                    <a:gd name="T0" fmla="*/ 192 w 208"/>
                    <a:gd name="T1" fmla="*/ 0 h 80"/>
                    <a:gd name="T2" fmla="*/ 192 w 208"/>
                    <a:gd name="T3" fmla="*/ 0 h 80"/>
                    <a:gd name="T4" fmla="*/ 194 w 208"/>
                    <a:gd name="T5" fmla="*/ 0 h 80"/>
                    <a:gd name="T6" fmla="*/ 192 w 208"/>
                    <a:gd name="T7" fmla="*/ 2 h 80"/>
                    <a:gd name="T8" fmla="*/ 178 w 208"/>
                    <a:gd name="T9" fmla="*/ 4 h 80"/>
                    <a:gd name="T10" fmla="*/ 144 w 208"/>
                    <a:gd name="T11" fmla="*/ 8 h 80"/>
                    <a:gd name="T12" fmla="*/ 144 w 208"/>
                    <a:gd name="T13" fmla="*/ 8 h 80"/>
                    <a:gd name="T14" fmla="*/ 120 w 208"/>
                    <a:gd name="T15" fmla="*/ 12 h 80"/>
                    <a:gd name="T16" fmla="*/ 96 w 208"/>
                    <a:gd name="T17" fmla="*/ 16 h 80"/>
                    <a:gd name="T18" fmla="*/ 48 w 208"/>
                    <a:gd name="T19" fmla="*/ 30 h 80"/>
                    <a:gd name="T20" fmla="*/ 14 w 208"/>
                    <a:gd name="T21" fmla="*/ 42 h 80"/>
                    <a:gd name="T22" fmla="*/ 0 w 208"/>
                    <a:gd name="T23" fmla="*/ 48 h 80"/>
                    <a:gd name="T24" fmla="*/ 0 w 208"/>
                    <a:gd name="T25" fmla="*/ 48 h 80"/>
                    <a:gd name="T26" fmla="*/ 8 w 208"/>
                    <a:gd name="T27" fmla="*/ 64 h 80"/>
                    <a:gd name="T28" fmla="*/ 16 w 208"/>
                    <a:gd name="T29" fmla="*/ 80 h 80"/>
                    <a:gd name="T30" fmla="*/ 16 w 208"/>
                    <a:gd name="T31" fmla="*/ 80 h 80"/>
                    <a:gd name="T32" fmla="*/ 56 w 208"/>
                    <a:gd name="T33" fmla="*/ 72 h 80"/>
                    <a:gd name="T34" fmla="*/ 208 w 208"/>
                    <a:gd name="T35" fmla="*/ 24 h 80"/>
                    <a:gd name="T36" fmla="*/ 192 w 208"/>
                    <a:gd name="T37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8" h="80">
                      <a:moveTo>
                        <a:pt x="192" y="0"/>
                      </a:moveTo>
                      <a:lnTo>
                        <a:pt x="192" y="0"/>
                      </a:lnTo>
                      <a:lnTo>
                        <a:pt x="194" y="0"/>
                      </a:lnTo>
                      <a:lnTo>
                        <a:pt x="192" y="2"/>
                      </a:lnTo>
                      <a:lnTo>
                        <a:pt x="178" y="4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20" y="12"/>
                      </a:lnTo>
                      <a:lnTo>
                        <a:pt x="96" y="16"/>
                      </a:lnTo>
                      <a:lnTo>
                        <a:pt x="48" y="30"/>
                      </a:lnTo>
                      <a:lnTo>
                        <a:pt x="14" y="42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8" y="64"/>
                      </a:lnTo>
                      <a:lnTo>
                        <a:pt x="16" y="80"/>
                      </a:lnTo>
                      <a:lnTo>
                        <a:pt x="16" y="80"/>
                      </a:lnTo>
                      <a:lnTo>
                        <a:pt x="56" y="72"/>
                      </a:lnTo>
                      <a:lnTo>
                        <a:pt x="208" y="24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250">
                  <a:extLst>
                    <a:ext uri="{FF2B5EF4-FFF2-40B4-BE49-F238E27FC236}">
                      <a16:creationId xmlns:a16="http://schemas.microsoft.com/office/drawing/2014/main" id="{06E3E7F4-9A4E-45F0-AE75-6FF38B9B40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" y="2718"/>
                  <a:ext cx="84" cy="64"/>
                </a:xfrm>
                <a:custGeom>
                  <a:avLst/>
                  <a:gdLst>
                    <a:gd name="T0" fmla="*/ 80 w 84"/>
                    <a:gd name="T1" fmla="*/ 64 h 64"/>
                    <a:gd name="T2" fmla="*/ 80 w 84"/>
                    <a:gd name="T3" fmla="*/ 64 h 64"/>
                    <a:gd name="T4" fmla="*/ 84 w 84"/>
                    <a:gd name="T5" fmla="*/ 48 h 64"/>
                    <a:gd name="T6" fmla="*/ 84 w 84"/>
                    <a:gd name="T7" fmla="*/ 34 h 64"/>
                    <a:gd name="T8" fmla="*/ 84 w 84"/>
                    <a:gd name="T9" fmla="*/ 28 h 64"/>
                    <a:gd name="T10" fmla="*/ 80 w 84"/>
                    <a:gd name="T11" fmla="*/ 24 h 64"/>
                    <a:gd name="T12" fmla="*/ 80 w 84"/>
                    <a:gd name="T13" fmla="*/ 24 h 64"/>
                    <a:gd name="T14" fmla="*/ 78 w 84"/>
                    <a:gd name="T15" fmla="*/ 20 h 64"/>
                    <a:gd name="T16" fmla="*/ 76 w 84"/>
                    <a:gd name="T17" fmla="*/ 16 h 64"/>
                    <a:gd name="T18" fmla="*/ 78 w 84"/>
                    <a:gd name="T19" fmla="*/ 8 h 64"/>
                    <a:gd name="T20" fmla="*/ 76 w 84"/>
                    <a:gd name="T21" fmla="*/ 4 h 64"/>
                    <a:gd name="T22" fmla="*/ 72 w 84"/>
                    <a:gd name="T23" fmla="*/ 2 h 64"/>
                    <a:gd name="T24" fmla="*/ 66 w 84"/>
                    <a:gd name="T25" fmla="*/ 0 h 64"/>
                    <a:gd name="T26" fmla="*/ 56 w 84"/>
                    <a:gd name="T27" fmla="*/ 0 h 64"/>
                    <a:gd name="T28" fmla="*/ 56 w 84"/>
                    <a:gd name="T29" fmla="*/ 0 h 64"/>
                    <a:gd name="T30" fmla="*/ 32 w 84"/>
                    <a:gd name="T31" fmla="*/ 0 h 64"/>
                    <a:gd name="T32" fmla="*/ 16 w 84"/>
                    <a:gd name="T33" fmla="*/ 2 h 64"/>
                    <a:gd name="T34" fmla="*/ 8 w 84"/>
                    <a:gd name="T35" fmla="*/ 4 h 64"/>
                    <a:gd name="T36" fmla="*/ 4 w 84"/>
                    <a:gd name="T37" fmla="*/ 6 h 64"/>
                    <a:gd name="T38" fmla="*/ 0 w 84"/>
                    <a:gd name="T39" fmla="*/ 10 h 64"/>
                    <a:gd name="T40" fmla="*/ 0 w 84"/>
                    <a:gd name="T41" fmla="*/ 16 h 64"/>
                    <a:gd name="T42" fmla="*/ 0 w 84"/>
                    <a:gd name="T43" fmla="*/ 16 h 64"/>
                    <a:gd name="T44" fmla="*/ 0 w 84"/>
                    <a:gd name="T45" fmla="*/ 26 h 64"/>
                    <a:gd name="T46" fmla="*/ 0 w 84"/>
                    <a:gd name="T47" fmla="*/ 30 h 64"/>
                    <a:gd name="T48" fmla="*/ 4 w 84"/>
                    <a:gd name="T49" fmla="*/ 34 h 64"/>
                    <a:gd name="T50" fmla="*/ 16 w 84"/>
                    <a:gd name="T51" fmla="*/ 40 h 64"/>
                    <a:gd name="T52" fmla="*/ 16 w 84"/>
                    <a:gd name="T53" fmla="*/ 40 h 64"/>
                    <a:gd name="T54" fmla="*/ 36 w 84"/>
                    <a:gd name="T55" fmla="*/ 48 h 64"/>
                    <a:gd name="T56" fmla="*/ 56 w 84"/>
                    <a:gd name="T57" fmla="*/ 56 h 64"/>
                    <a:gd name="T58" fmla="*/ 80 w 84"/>
                    <a:gd name="T59" fmla="*/ 64 h 64"/>
                    <a:gd name="T60" fmla="*/ 80 w 84"/>
                    <a:gd name="T6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4" h="64">
                      <a:moveTo>
                        <a:pt x="80" y="64"/>
                      </a:moveTo>
                      <a:lnTo>
                        <a:pt x="80" y="64"/>
                      </a:lnTo>
                      <a:lnTo>
                        <a:pt x="84" y="48"/>
                      </a:lnTo>
                      <a:lnTo>
                        <a:pt x="84" y="34"/>
                      </a:lnTo>
                      <a:lnTo>
                        <a:pt x="84" y="28"/>
                      </a:lnTo>
                      <a:lnTo>
                        <a:pt x="80" y="24"/>
                      </a:lnTo>
                      <a:lnTo>
                        <a:pt x="80" y="24"/>
                      </a:lnTo>
                      <a:lnTo>
                        <a:pt x="78" y="20"/>
                      </a:lnTo>
                      <a:lnTo>
                        <a:pt x="76" y="16"/>
                      </a:lnTo>
                      <a:lnTo>
                        <a:pt x="78" y="8"/>
                      </a:lnTo>
                      <a:lnTo>
                        <a:pt x="76" y="4"/>
                      </a:lnTo>
                      <a:lnTo>
                        <a:pt x="72" y="2"/>
                      </a:lnTo>
                      <a:lnTo>
                        <a:pt x="6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32" y="0"/>
                      </a:lnTo>
                      <a:lnTo>
                        <a:pt x="16" y="2"/>
                      </a:lnTo>
                      <a:lnTo>
                        <a:pt x="8" y="4"/>
                      </a:lnTo>
                      <a:lnTo>
                        <a:pt x="4" y="6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4" y="34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36" y="48"/>
                      </a:lnTo>
                      <a:lnTo>
                        <a:pt x="56" y="56"/>
                      </a:lnTo>
                      <a:lnTo>
                        <a:pt x="80" y="64"/>
                      </a:lnTo>
                      <a:lnTo>
                        <a:pt x="80" y="6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251">
                  <a:extLst>
                    <a:ext uri="{FF2B5EF4-FFF2-40B4-BE49-F238E27FC236}">
                      <a16:creationId xmlns:a16="http://schemas.microsoft.com/office/drawing/2014/main" id="{1681A8E7-256D-4245-97D1-AC94DB52B9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2732"/>
                  <a:ext cx="90" cy="70"/>
                </a:xfrm>
                <a:custGeom>
                  <a:avLst/>
                  <a:gdLst>
                    <a:gd name="T0" fmla="*/ 0 w 90"/>
                    <a:gd name="T1" fmla="*/ 66 h 70"/>
                    <a:gd name="T2" fmla="*/ 8 w 90"/>
                    <a:gd name="T3" fmla="*/ 26 h 70"/>
                    <a:gd name="T4" fmla="*/ 8 w 90"/>
                    <a:gd name="T5" fmla="*/ 26 h 70"/>
                    <a:gd name="T6" fmla="*/ 8 w 90"/>
                    <a:gd name="T7" fmla="*/ 22 h 70"/>
                    <a:gd name="T8" fmla="*/ 12 w 90"/>
                    <a:gd name="T9" fmla="*/ 16 h 70"/>
                    <a:gd name="T10" fmla="*/ 14 w 90"/>
                    <a:gd name="T11" fmla="*/ 12 h 70"/>
                    <a:gd name="T12" fmla="*/ 18 w 90"/>
                    <a:gd name="T13" fmla="*/ 8 h 70"/>
                    <a:gd name="T14" fmla="*/ 24 w 90"/>
                    <a:gd name="T15" fmla="*/ 4 h 70"/>
                    <a:gd name="T16" fmla="*/ 32 w 90"/>
                    <a:gd name="T17" fmla="*/ 2 h 70"/>
                    <a:gd name="T18" fmla="*/ 32 w 90"/>
                    <a:gd name="T19" fmla="*/ 2 h 70"/>
                    <a:gd name="T20" fmla="*/ 52 w 90"/>
                    <a:gd name="T21" fmla="*/ 0 h 70"/>
                    <a:gd name="T22" fmla="*/ 62 w 90"/>
                    <a:gd name="T23" fmla="*/ 2 h 70"/>
                    <a:gd name="T24" fmla="*/ 72 w 90"/>
                    <a:gd name="T25" fmla="*/ 4 h 70"/>
                    <a:gd name="T26" fmla="*/ 80 w 90"/>
                    <a:gd name="T27" fmla="*/ 8 h 70"/>
                    <a:gd name="T28" fmla="*/ 86 w 90"/>
                    <a:gd name="T29" fmla="*/ 12 h 70"/>
                    <a:gd name="T30" fmla="*/ 90 w 90"/>
                    <a:gd name="T31" fmla="*/ 18 h 70"/>
                    <a:gd name="T32" fmla="*/ 88 w 90"/>
                    <a:gd name="T33" fmla="*/ 26 h 70"/>
                    <a:gd name="T34" fmla="*/ 88 w 90"/>
                    <a:gd name="T35" fmla="*/ 26 h 70"/>
                    <a:gd name="T36" fmla="*/ 80 w 90"/>
                    <a:gd name="T37" fmla="*/ 40 h 70"/>
                    <a:gd name="T38" fmla="*/ 72 w 90"/>
                    <a:gd name="T39" fmla="*/ 50 h 70"/>
                    <a:gd name="T40" fmla="*/ 60 w 90"/>
                    <a:gd name="T41" fmla="*/ 58 h 70"/>
                    <a:gd name="T42" fmla="*/ 48 w 90"/>
                    <a:gd name="T43" fmla="*/ 66 h 70"/>
                    <a:gd name="T44" fmla="*/ 48 w 90"/>
                    <a:gd name="T45" fmla="*/ 66 h 70"/>
                    <a:gd name="T46" fmla="*/ 40 w 90"/>
                    <a:gd name="T47" fmla="*/ 68 h 70"/>
                    <a:gd name="T48" fmla="*/ 34 w 90"/>
                    <a:gd name="T49" fmla="*/ 70 h 70"/>
                    <a:gd name="T50" fmla="*/ 18 w 90"/>
                    <a:gd name="T51" fmla="*/ 70 h 70"/>
                    <a:gd name="T52" fmla="*/ 0 w 90"/>
                    <a:gd name="T53" fmla="*/ 66 h 70"/>
                    <a:gd name="T54" fmla="*/ 0 w 90"/>
                    <a:gd name="T55" fmla="*/ 6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0" h="70">
                      <a:moveTo>
                        <a:pt x="0" y="66"/>
                      </a:move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8" y="22"/>
                      </a:lnTo>
                      <a:lnTo>
                        <a:pt x="12" y="16"/>
                      </a:lnTo>
                      <a:lnTo>
                        <a:pt x="14" y="12"/>
                      </a:lnTo>
                      <a:lnTo>
                        <a:pt x="18" y="8"/>
                      </a:lnTo>
                      <a:lnTo>
                        <a:pt x="24" y="4"/>
                      </a:lnTo>
                      <a:lnTo>
                        <a:pt x="32" y="2"/>
                      </a:lnTo>
                      <a:lnTo>
                        <a:pt x="32" y="2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72" y="4"/>
                      </a:lnTo>
                      <a:lnTo>
                        <a:pt x="80" y="8"/>
                      </a:lnTo>
                      <a:lnTo>
                        <a:pt x="86" y="12"/>
                      </a:lnTo>
                      <a:lnTo>
                        <a:pt x="90" y="18"/>
                      </a:lnTo>
                      <a:lnTo>
                        <a:pt x="88" y="26"/>
                      </a:lnTo>
                      <a:lnTo>
                        <a:pt x="88" y="26"/>
                      </a:lnTo>
                      <a:lnTo>
                        <a:pt x="80" y="40"/>
                      </a:lnTo>
                      <a:lnTo>
                        <a:pt x="72" y="50"/>
                      </a:lnTo>
                      <a:lnTo>
                        <a:pt x="60" y="58"/>
                      </a:lnTo>
                      <a:lnTo>
                        <a:pt x="48" y="66"/>
                      </a:lnTo>
                      <a:lnTo>
                        <a:pt x="48" y="66"/>
                      </a:lnTo>
                      <a:lnTo>
                        <a:pt x="40" y="68"/>
                      </a:lnTo>
                      <a:lnTo>
                        <a:pt x="34" y="70"/>
                      </a:lnTo>
                      <a:lnTo>
                        <a:pt x="18" y="70"/>
                      </a:lnTo>
                      <a:lnTo>
                        <a:pt x="0" y="66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252">
                  <a:extLst>
                    <a:ext uri="{FF2B5EF4-FFF2-40B4-BE49-F238E27FC236}">
                      <a16:creationId xmlns:a16="http://schemas.microsoft.com/office/drawing/2014/main" id="{AADD5B85-59CA-4B76-B502-0549AD520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0" y="1637"/>
                  <a:ext cx="432" cy="1121"/>
                </a:xfrm>
                <a:custGeom>
                  <a:avLst/>
                  <a:gdLst>
                    <a:gd name="T0" fmla="*/ 0 w 432"/>
                    <a:gd name="T1" fmla="*/ 0 h 1121"/>
                    <a:gd name="T2" fmla="*/ 40 w 432"/>
                    <a:gd name="T3" fmla="*/ 80 h 1121"/>
                    <a:gd name="T4" fmla="*/ 40 w 432"/>
                    <a:gd name="T5" fmla="*/ 937 h 1121"/>
                    <a:gd name="T6" fmla="*/ 40 w 432"/>
                    <a:gd name="T7" fmla="*/ 937 h 1121"/>
                    <a:gd name="T8" fmla="*/ 42 w 432"/>
                    <a:gd name="T9" fmla="*/ 947 h 1121"/>
                    <a:gd name="T10" fmla="*/ 48 w 432"/>
                    <a:gd name="T11" fmla="*/ 975 h 1121"/>
                    <a:gd name="T12" fmla="*/ 54 w 432"/>
                    <a:gd name="T13" fmla="*/ 991 h 1121"/>
                    <a:gd name="T14" fmla="*/ 62 w 432"/>
                    <a:gd name="T15" fmla="*/ 1009 h 1121"/>
                    <a:gd name="T16" fmla="*/ 70 w 432"/>
                    <a:gd name="T17" fmla="*/ 1025 h 1121"/>
                    <a:gd name="T18" fmla="*/ 80 w 432"/>
                    <a:gd name="T19" fmla="*/ 1041 h 1121"/>
                    <a:gd name="T20" fmla="*/ 80 w 432"/>
                    <a:gd name="T21" fmla="*/ 1041 h 1121"/>
                    <a:gd name="T22" fmla="*/ 92 w 432"/>
                    <a:gd name="T23" fmla="*/ 1053 h 1121"/>
                    <a:gd name="T24" fmla="*/ 102 w 432"/>
                    <a:gd name="T25" fmla="*/ 1063 h 1121"/>
                    <a:gd name="T26" fmla="*/ 114 w 432"/>
                    <a:gd name="T27" fmla="*/ 1071 h 1121"/>
                    <a:gd name="T28" fmla="*/ 124 w 432"/>
                    <a:gd name="T29" fmla="*/ 1075 h 1121"/>
                    <a:gd name="T30" fmla="*/ 138 w 432"/>
                    <a:gd name="T31" fmla="*/ 1081 h 1121"/>
                    <a:gd name="T32" fmla="*/ 144 w 432"/>
                    <a:gd name="T33" fmla="*/ 1081 h 1121"/>
                    <a:gd name="T34" fmla="*/ 280 w 432"/>
                    <a:gd name="T35" fmla="*/ 1089 h 1121"/>
                    <a:gd name="T36" fmla="*/ 280 w 432"/>
                    <a:gd name="T37" fmla="*/ 1089 h 1121"/>
                    <a:gd name="T38" fmla="*/ 320 w 432"/>
                    <a:gd name="T39" fmla="*/ 1089 h 1121"/>
                    <a:gd name="T40" fmla="*/ 356 w 432"/>
                    <a:gd name="T41" fmla="*/ 1091 h 1121"/>
                    <a:gd name="T42" fmla="*/ 376 w 432"/>
                    <a:gd name="T43" fmla="*/ 1093 h 1121"/>
                    <a:gd name="T44" fmla="*/ 392 w 432"/>
                    <a:gd name="T45" fmla="*/ 1097 h 1121"/>
                    <a:gd name="T46" fmla="*/ 392 w 432"/>
                    <a:gd name="T47" fmla="*/ 1097 h 1121"/>
                    <a:gd name="T48" fmla="*/ 406 w 432"/>
                    <a:gd name="T49" fmla="*/ 1103 h 1121"/>
                    <a:gd name="T50" fmla="*/ 418 w 432"/>
                    <a:gd name="T51" fmla="*/ 1109 h 1121"/>
                    <a:gd name="T52" fmla="*/ 426 w 432"/>
                    <a:gd name="T53" fmla="*/ 1115 h 1121"/>
                    <a:gd name="T54" fmla="*/ 432 w 432"/>
                    <a:gd name="T55" fmla="*/ 1121 h 1121"/>
                    <a:gd name="T56" fmla="*/ 432 w 432"/>
                    <a:gd name="T57" fmla="*/ 0 h 1121"/>
                    <a:gd name="T58" fmla="*/ 0 w 432"/>
                    <a:gd name="T59" fmla="*/ 0 h 1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1121">
                      <a:moveTo>
                        <a:pt x="0" y="0"/>
                      </a:moveTo>
                      <a:lnTo>
                        <a:pt x="40" y="80"/>
                      </a:lnTo>
                      <a:lnTo>
                        <a:pt x="40" y="937"/>
                      </a:lnTo>
                      <a:lnTo>
                        <a:pt x="40" y="937"/>
                      </a:lnTo>
                      <a:lnTo>
                        <a:pt x="42" y="947"/>
                      </a:lnTo>
                      <a:lnTo>
                        <a:pt x="48" y="975"/>
                      </a:lnTo>
                      <a:lnTo>
                        <a:pt x="54" y="991"/>
                      </a:lnTo>
                      <a:lnTo>
                        <a:pt x="62" y="1009"/>
                      </a:lnTo>
                      <a:lnTo>
                        <a:pt x="70" y="1025"/>
                      </a:lnTo>
                      <a:lnTo>
                        <a:pt x="80" y="1041"/>
                      </a:lnTo>
                      <a:lnTo>
                        <a:pt x="80" y="1041"/>
                      </a:lnTo>
                      <a:lnTo>
                        <a:pt x="92" y="1053"/>
                      </a:lnTo>
                      <a:lnTo>
                        <a:pt x="102" y="1063"/>
                      </a:lnTo>
                      <a:lnTo>
                        <a:pt x="114" y="1071"/>
                      </a:lnTo>
                      <a:lnTo>
                        <a:pt x="124" y="1075"/>
                      </a:lnTo>
                      <a:lnTo>
                        <a:pt x="138" y="1081"/>
                      </a:lnTo>
                      <a:lnTo>
                        <a:pt x="144" y="1081"/>
                      </a:lnTo>
                      <a:lnTo>
                        <a:pt x="280" y="1089"/>
                      </a:lnTo>
                      <a:lnTo>
                        <a:pt x="280" y="1089"/>
                      </a:lnTo>
                      <a:lnTo>
                        <a:pt x="320" y="1089"/>
                      </a:lnTo>
                      <a:lnTo>
                        <a:pt x="356" y="1091"/>
                      </a:lnTo>
                      <a:lnTo>
                        <a:pt x="376" y="1093"/>
                      </a:lnTo>
                      <a:lnTo>
                        <a:pt x="392" y="1097"/>
                      </a:lnTo>
                      <a:lnTo>
                        <a:pt x="392" y="1097"/>
                      </a:lnTo>
                      <a:lnTo>
                        <a:pt x="406" y="1103"/>
                      </a:lnTo>
                      <a:lnTo>
                        <a:pt x="418" y="1109"/>
                      </a:lnTo>
                      <a:lnTo>
                        <a:pt x="426" y="1115"/>
                      </a:lnTo>
                      <a:lnTo>
                        <a:pt x="432" y="1121"/>
                      </a:lnTo>
                      <a:lnTo>
                        <a:pt x="43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002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253">
                  <a:extLst>
                    <a:ext uri="{FF2B5EF4-FFF2-40B4-BE49-F238E27FC236}">
                      <a16:creationId xmlns:a16="http://schemas.microsoft.com/office/drawing/2014/main" id="{15D1EACE-314C-4798-A722-E69C47448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2" y="1637"/>
                  <a:ext cx="440" cy="1137"/>
                </a:xfrm>
                <a:custGeom>
                  <a:avLst/>
                  <a:gdLst>
                    <a:gd name="T0" fmla="*/ 0 w 440"/>
                    <a:gd name="T1" fmla="*/ 1121 h 1137"/>
                    <a:gd name="T2" fmla="*/ 0 w 440"/>
                    <a:gd name="T3" fmla="*/ 1121 h 1137"/>
                    <a:gd name="T4" fmla="*/ 6 w 440"/>
                    <a:gd name="T5" fmla="*/ 1133 h 1137"/>
                    <a:gd name="T6" fmla="*/ 8 w 440"/>
                    <a:gd name="T7" fmla="*/ 1137 h 1137"/>
                    <a:gd name="T8" fmla="*/ 8 w 440"/>
                    <a:gd name="T9" fmla="*/ 1137 h 1137"/>
                    <a:gd name="T10" fmla="*/ 18 w 440"/>
                    <a:gd name="T11" fmla="*/ 1127 h 1137"/>
                    <a:gd name="T12" fmla="*/ 26 w 440"/>
                    <a:gd name="T13" fmla="*/ 1117 h 1137"/>
                    <a:gd name="T14" fmla="*/ 30 w 440"/>
                    <a:gd name="T15" fmla="*/ 1111 h 1137"/>
                    <a:gd name="T16" fmla="*/ 32 w 440"/>
                    <a:gd name="T17" fmla="*/ 1105 h 1137"/>
                    <a:gd name="T18" fmla="*/ 32 w 440"/>
                    <a:gd name="T19" fmla="*/ 1105 h 1137"/>
                    <a:gd name="T20" fmla="*/ 34 w 440"/>
                    <a:gd name="T21" fmla="*/ 1099 h 1137"/>
                    <a:gd name="T22" fmla="*/ 40 w 440"/>
                    <a:gd name="T23" fmla="*/ 1095 h 1137"/>
                    <a:gd name="T24" fmla="*/ 46 w 440"/>
                    <a:gd name="T25" fmla="*/ 1093 h 1137"/>
                    <a:gd name="T26" fmla="*/ 54 w 440"/>
                    <a:gd name="T27" fmla="*/ 1091 h 1137"/>
                    <a:gd name="T28" fmla="*/ 66 w 440"/>
                    <a:gd name="T29" fmla="*/ 1089 h 1137"/>
                    <a:gd name="T30" fmla="*/ 72 w 440"/>
                    <a:gd name="T31" fmla="*/ 1089 h 1137"/>
                    <a:gd name="T32" fmla="*/ 72 w 440"/>
                    <a:gd name="T33" fmla="*/ 1089 h 1137"/>
                    <a:gd name="T34" fmla="*/ 106 w 440"/>
                    <a:gd name="T35" fmla="*/ 1091 h 1137"/>
                    <a:gd name="T36" fmla="*/ 140 w 440"/>
                    <a:gd name="T37" fmla="*/ 1091 h 1137"/>
                    <a:gd name="T38" fmla="*/ 182 w 440"/>
                    <a:gd name="T39" fmla="*/ 1091 h 1137"/>
                    <a:gd name="T40" fmla="*/ 226 w 440"/>
                    <a:gd name="T41" fmla="*/ 1087 h 1137"/>
                    <a:gd name="T42" fmla="*/ 250 w 440"/>
                    <a:gd name="T43" fmla="*/ 1083 h 1137"/>
                    <a:gd name="T44" fmla="*/ 270 w 440"/>
                    <a:gd name="T45" fmla="*/ 1079 h 1137"/>
                    <a:gd name="T46" fmla="*/ 290 w 440"/>
                    <a:gd name="T47" fmla="*/ 1075 h 1137"/>
                    <a:gd name="T48" fmla="*/ 308 w 440"/>
                    <a:gd name="T49" fmla="*/ 1067 h 1137"/>
                    <a:gd name="T50" fmla="*/ 324 w 440"/>
                    <a:gd name="T51" fmla="*/ 1059 h 1137"/>
                    <a:gd name="T52" fmla="*/ 336 w 440"/>
                    <a:gd name="T53" fmla="*/ 1049 h 1137"/>
                    <a:gd name="T54" fmla="*/ 336 w 440"/>
                    <a:gd name="T55" fmla="*/ 1049 h 1137"/>
                    <a:gd name="T56" fmla="*/ 372 w 440"/>
                    <a:gd name="T57" fmla="*/ 1011 h 1137"/>
                    <a:gd name="T58" fmla="*/ 394 w 440"/>
                    <a:gd name="T59" fmla="*/ 983 h 1137"/>
                    <a:gd name="T60" fmla="*/ 404 w 440"/>
                    <a:gd name="T61" fmla="*/ 967 h 1137"/>
                    <a:gd name="T62" fmla="*/ 408 w 440"/>
                    <a:gd name="T63" fmla="*/ 961 h 1137"/>
                    <a:gd name="T64" fmla="*/ 408 w 440"/>
                    <a:gd name="T65" fmla="*/ 48 h 1137"/>
                    <a:gd name="T66" fmla="*/ 440 w 440"/>
                    <a:gd name="T67" fmla="*/ 0 h 1137"/>
                    <a:gd name="T68" fmla="*/ 0 w 440"/>
                    <a:gd name="T69" fmla="*/ 0 h 1137"/>
                    <a:gd name="T70" fmla="*/ 0 w 440"/>
                    <a:gd name="T71" fmla="*/ 1121 h 1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40" h="1137">
                      <a:moveTo>
                        <a:pt x="0" y="1121"/>
                      </a:moveTo>
                      <a:lnTo>
                        <a:pt x="0" y="1121"/>
                      </a:lnTo>
                      <a:lnTo>
                        <a:pt x="6" y="1133"/>
                      </a:lnTo>
                      <a:lnTo>
                        <a:pt x="8" y="1137"/>
                      </a:lnTo>
                      <a:lnTo>
                        <a:pt x="8" y="1137"/>
                      </a:lnTo>
                      <a:lnTo>
                        <a:pt x="18" y="1127"/>
                      </a:lnTo>
                      <a:lnTo>
                        <a:pt x="26" y="1117"/>
                      </a:lnTo>
                      <a:lnTo>
                        <a:pt x="30" y="1111"/>
                      </a:lnTo>
                      <a:lnTo>
                        <a:pt x="32" y="1105"/>
                      </a:lnTo>
                      <a:lnTo>
                        <a:pt x="32" y="1105"/>
                      </a:lnTo>
                      <a:lnTo>
                        <a:pt x="34" y="1099"/>
                      </a:lnTo>
                      <a:lnTo>
                        <a:pt x="40" y="1095"/>
                      </a:lnTo>
                      <a:lnTo>
                        <a:pt x="46" y="1093"/>
                      </a:lnTo>
                      <a:lnTo>
                        <a:pt x="54" y="1091"/>
                      </a:lnTo>
                      <a:lnTo>
                        <a:pt x="66" y="1089"/>
                      </a:lnTo>
                      <a:lnTo>
                        <a:pt x="72" y="1089"/>
                      </a:lnTo>
                      <a:lnTo>
                        <a:pt x="72" y="1089"/>
                      </a:lnTo>
                      <a:lnTo>
                        <a:pt x="106" y="1091"/>
                      </a:lnTo>
                      <a:lnTo>
                        <a:pt x="140" y="1091"/>
                      </a:lnTo>
                      <a:lnTo>
                        <a:pt x="182" y="1091"/>
                      </a:lnTo>
                      <a:lnTo>
                        <a:pt x="226" y="1087"/>
                      </a:lnTo>
                      <a:lnTo>
                        <a:pt x="250" y="1083"/>
                      </a:lnTo>
                      <a:lnTo>
                        <a:pt x="270" y="1079"/>
                      </a:lnTo>
                      <a:lnTo>
                        <a:pt x="290" y="1075"/>
                      </a:lnTo>
                      <a:lnTo>
                        <a:pt x="308" y="1067"/>
                      </a:lnTo>
                      <a:lnTo>
                        <a:pt x="324" y="1059"/>
                      </a:lnTo>
                      <a:lnTo>
                        <a:pt x="336" y="1049"/>
                      </a:lnTo>
                      <a:lnTo>
                        <a:pt x="336" y="1049"/>
                      </a:lnTo>
                      <a:lnTo>
                        <a:pt x="372" y="1011"/>
                      </a:lnTo>
                      <a:lnTo>
                        <a:pt x="394" y="983"/>
                      </a:lnTo>
                      <a:lnTo>
                        <a:pt x="404" y="967"/>
                      </a:lnTo>
                      <a:lnTo>
                        <a:pt x="408" y="961"/>
                      </a:lnTo>
                      <a:lnTo>
                        <a:pt x="408" y="48"/>
                      </a:lnTo>
                      <a:lnTo>
                        <a:pt x="440" y="0"/>
                      </a:lnTo>
                      <a:lnTo>
                        <a:pt x="0" y="0"/>
                      </a:lnTo>
                      <a:lnTo>
                        <a:pt x="0" y="1121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254">
                  <a:extLst>
                    <a:ext uri="{FF2B5EF4-FFF2-40B4-BE49-F238E27FC236}">
                      <a16:creationId xmlns:a16="http://schemas.microsoft.com/office/drawing/2014/main" id="{20DF2921-7DB1-4B47-911C-FFDD0A9AA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0" y="2109"/>
                  <a:ext cx="800" cy="665"/>
                </a:xfrm>
                <a:custGeom>
                  <a:avLst/>
                  <a:gdLst>
                    <a:gd name="T0" fmla="*/ 800 w 800"/>
                    <a:gd name="T1" fmla="*/ 90 h 665"/>
                    <a:gd name="T2" fmla="*/ 740 w 800"/>
                    <a:gd name="T3" fmla="*/ 58 h 665"/>
                    <a:gd name="T4" fmla="*/ 656 w 800"/>
                    <a:gd name="T5" fmla="*/ 30 h 665"/>
                    <a:gd name="T6" fmla="*/ 544 w 800"/>
                    <a:gd name="T7" fmla="*/ 8 h 665"/>
                    <a:gd name="T8" fmla="*/ 400 w 800"/>
                    <a:gd name="T9" fmla="*/ 0 h 665"/>
                    <a:gd name="T10" fmla="*/ 334 w 800"/>
                    <a:gd name="T11" fmla="*/ 2 h 665"/>
                    <a:gd name="T12" fmla="*/ 214 w 800"/>
                    <a:gd name="T13" fmla="*/ 18 h 665"/>
                    <a:gd name="T14" fmla="*/ 114 w 800"/>
                    <a:gd name="T15" fmla="*/ 46 h 665"/>
                    <a:gd name="T16" fmla="*/ 34 w 800"/>
                    <a:gd name="T17" fmla="*/ 80 h 665"/>
                    <a:gd name="T18" fmla="*/ 0 w 800"/>
                    <a:gd name="T19" fmla="*/ 465 h 665"/>
                    <a:gd name="T20" fmla="*/ 2 w 800"/>
                    <a:gd name="T21" fmla="*/ 475 h 665"/>
                    <a:gd name="T22" fmla="*/ 14 w 800"/>
                    <a:gd name="T23" fmla="*/ 519 h 665"/>
                    <a:gd name="T24" fmla="*/ 30 w 800"/>
                    <a:gd name="T25" fmla="*/ 553 h 665"/>
                    <a:gd name="T26" fmla="*/ 40 w 800"/>
                    <a:gd name="T27" fmla="*/ 569 h 665"/>
                    <a:gd name="T28" fmla="*/ 62 w 800"/>
                    <a:gd name="T29" fmla="*/ 591 h 665"/>
                    <a:gd name="T30" fmla="*/ 84 w 800"/>
                    <a:gd name="T31" fmla="*/ 603 h 665"/>
                    <a:gd name="T32" fmla="*/ 104 w 800"/>
                    <a:gd name="T33" fmla="*/ 609 h 665"/>
                    <a:gd name="T34" fmla="*/ 240 w 800"/>
                    <a:gd name="T35" fmla="*/ 617 h 665"/>
                    <a:gd name="T36" fmla="*/ 316 w 800"/>
                    <a:gd name="T37" fmla="*/ 619 h 665"/>
                    <a:gd name="T38" fmla="*/ 352 w 800"/>
                    <a:gd name="T39" fmla="*/ 625 h 665"/>
                    <a:gd name="T40" fmla="*/ 366 w 800"/>
                    <a:gd name="T41" fmla="*/ 631 h 665"/>
                    <a:gd name="T42" fmla="*/ 386 w 800"/>
                    <a:gd name="T43" fmla="*/ 643 h 665"/>
                    <a:gd name="T44" fmla="*/ 398 w 800"/>
                    <a:gd name="T45" fmla="*/ 661 h 665"/>
                    <a:gd name="T46" fmla="*/ 400 w 800"/>
                    <a:gd name="T47" fmla="*/ 665 h 665"/>
                    <a:gd name="T48" fmla="*/ 418 w 800"/>
                    <a:gd name="T49" fmla="*/ 645 h 665"/>
                    <a:gd name="T50" fmla="*/ 424 w 800"/>
                    <a:gd name="T51" fmla="*/ 633 h 665"/>
                    <a:gd name="T52" fmla="*/ 426 w 800"/>
                    <a:gd name="T53" fmla="*/ 627 h 665"/>
                    <a:gd name="T54" fmla="*/ 438 w 800"/>
                    <a:gd name="T55" fmla="*/ 621 h 665"/>
                    <a:gd name="T56" fmla="*/ 458 w 800"/>
                    <a:gd name="T57" fmla="*/ 617 h 665"/>
                    <a:gd name="T58" fmla="*/ 464 w 800"/>
                    <a:gd name="T59" fmla="*/ 617 h 665"/>
                    <a:gd name="T60" fmla="*/ 532 w 800"/>
                    <a:gd name="T61" fmla="*/ 619 h 665"/>
                    <a:gd name="T62" fmla="*/ 618 w 800"/>
                    <a:gd name="T63" fmla="*/ 615 h 665"/>
                    <a:gd name="T64" fmla="*/ 662 w 800"/>
                    <a:gd name="T65" fmla="*/ 607 h 665"/>
                    <a:gd name="T66" fmla="*/ 700 w 800"/>
                    <a:gd name="T67" fmla="*/ 595 h 665"/>
                    <a:gd name="T68" fmla="*/ 728 w 800"/>
                    <a:gd name="T69" fmla="*/ 577 h 665"/>
                    <a:gd name="T70" fmla="*/ 764 w 800"/>
                    <a:gd name="T71" fmla="*/ 539 h 665"/>
                    <a:gd name="T72" fmla="*/ 796 w 800"/>
                    <a:gd name="T73" fmla="*/ 495 h 665"/>
                    <a:gd name="T74" fmla="*/ 800 w 800"/>
                    <a:gd name="T75" fmla="*/ 90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0" h="665">
                      <a:moveTo>
                        <a:pt x="800" y="90"/>
                      </a:moveTo>
                      <a:lnTo>
                        <a:pt x="800" y="90"/>
                      </a:lnTo>
                      <a:lnTo>
                        <a:pt x="772" y="74"/>
                      </a:lnTo>
                      <a:lnTo>
                        <a:pt x="740" y="58"/>
                      </a:lnTo>
                      <a:lnTo>
                        <a:pt x="702" y="44"/>
                      </a:lnTo>
                      <a:lnTo>
                        <a:pt x="656" y="30"/>
                      </a:lnTo>
                      <a:lnTo>
                        <a:pt x="604" y="18"/>
                      </a:lnTo>
                      <a:lnTo>
                        <a:pt x="544" y="8"/>
                      </a:lnTo>
                      <a:lnTo>
                        <a:pt x="476" y="2"/>
                      </a:lnTo>
                      <a:lnTo>
                        <a:pt x="400" y="0"/>
                      </a:lnTo>
                      <a:lnTo>
                        <a:pt x="400" y="0"/>
                      </a:lnTo>
                      <a:lnTo>
                        <a:pt x="334" y="2"/>
                      </a:lnTo>
                      <a:lnTo>
                        <a:pt x="272" y="8"/>
                      </a:lnTo>
                      <a:lnTo>
                        <a:pt x="214" y="18"/>
                      </a:lnTo>
                      <a:lnTo>
                        <a:pt x="162" y="30"/>
                      </a:lnTo>
                      <a:lnTo>
                        <a:pt x="114" y="46"/>
                      </a:lnTo>
                      <a:lnTo>
                        <a:pt x="72" y="62"/>
                      </a:lnTo>
                      <a:lnTo>
                        <a:pt x="34" y="80"/>
                      </a:lnTo>
                      <a:lnTo>
                        <a:pt x="0" y="98"/>
                      </a:lnTo>
                      <a:lnTo>
                        <a:pt x="0" y="465"/>
                      </a:lnTo>
                      <a:lnTo>
                        <a:pt x="0" y="465"/>
                      </a:lnTo>
                      <a:lnTo>
                        <a:pt x="2" y="475"/>
                      </a:lnTo>
                      <a:lnTo>
                        <a:pt x="8" y="503"/>
                      </a:lnTo>
                      <a:lnTo>
                        <a:pt x="14" y="519"/>
                      </a:lnTo>
                      <a:lnTo>
                        <a:pt x="22" y="537"/>
                      </a:lnTo>
                      <a:lnTo>
                        <a:pt x="30" y="553"/>
                      </a:lnTo>
                      <a:lnTo>
                        <a:pt x="40" y="569"/>
                      </a:lnTo>
                      <a:lnTo>
                        <a:pt x="40" y="569"/>
                      </a:lnTo>
                      <a:lnTo>
                        <a:pt x="52" y="581"/>
                      </a:lnTo>
                      <a:lnTo>
                        <a:pt x="62" y="591"/>
                      </a:lnTo>
                      <a:lnTo>
                        <a:pt x="74" y="599"/>
                      </a:lnTo>
                      <a:lnTo>
                        <a:pt x="84" y="603"/>
                      </a:lnTo>
                      <a:lnTo>
                        <a:pt x="98" y="609"/>
                      </a:lnTo>
                      <a:lnTo>
                        <a:pt x="104" y="609"/>
                      </a:lnTo>
                      <a:lnTo>
                        <a:pt x="240" y="617"/>
                      </a:lnTo>
                      <a:lnTo>
                        <a:pt x="240" y="617"/>
                      </a:lnTo>
                      <a:lnTo>
                        <a:pt x="280" y="617"/>
                      </a:lnTo>
                      <a:lnTo>
                        <a:pt x="316" y="619"/>
                      </a:lnTo>
                      <a:lnTo>
                        <a:pt x="336" y="621"/>
                      </a:lnTo>
                      <a:lnTo>
                        <a:pt x="352" y="625"/>
                      </a:lnTo>
                      <a:lnTo>
                        <a:pt x="352" y="625"/>
                      </a:lnTo>
                      <a:lnTo>
                        <a:pt x="366" y="631"/>
                      </a:lnTo>
                      <a:lnTo>
                        <a:pt x="378" y="637"/>
                      </a:lnTo>
                      <a:lnTo>
                        <a:pt x="386" y="643"/>
                      </a:lnTo>
                      <a:lnTo>
                        <a:pt x="392" y="649"/>
                      </a:lnTo>
                      <a:lnTo>
                        <a:pt x="398" y="661"/>
                      </a:lnTo>
                      <a:lnTo>
                        <a:pt x="400" y="665"/>
                      </a:lnTo>
                      <a:lnTo>
                        <a:pt x="400" y="665"/>
                      </a:lnTo>
                      <a:lnTo>
                        <a:pt x="410" y="655"/>
                      </a:lnTo>
                      <a:lnTo>
                        <a:pt x="418" y="645"/>
                      </a:lnTo>
                      <a:lnTo>
                        <a:pt x="422" y="639"/>
                      </a:lnTo>
                      <a:lnTo>
                        <a:pt x="424" y="633"/>
                      </a:lnTo>
                      <a:lnTo>
                        <a:pt x="424" y="633"/>
                      </a:lnTo>
                      <a:lnTo>
                        <a:pt x="426" y="627"/>
                      </a:lnTo>
                      <a:lnTo>
                        <a:pt x="432" y="623"/>
                      </a:lnTo>
                      <a:lnTo>
                        <a:pt x="438" y="621"/>
                      </a:lnTo>
                      <a:lnTo>
                        <a:pt x="446" y="619"/>
                      </a:lnTo>
                      <a:lnTo>
                        <a:pt x="458" y="617"/>
                      </a:lnTo>
                      <a:lnTo>
                        <a:pt x="464" y="617"/>
                      </a:lnTo>
                      <a:lnTo>
                        <a:pt x="464" y="617"/>
                      </a:lnTo>
                      <a:lnTo>
                        <a:pt x="498" y="619"/>
                      </a:lnTo>
                      <a:lnTo>
                        <a:pt x="532" y="619"/>
                      </a:lnTo>
                      <a:lnTo>
                        <a:pt x="574" y="619"/>
                      </a:lnTo>
                      <a:lnTo>
                        <a:pt x="618" y="615"/>
                      </a:lnTo>
                      <a:lnTo>
                        <a:pt x="642" y="611"/>
                      </a:lnTo>
                      <a:lnTo>
                        <a:pt x="662" y="607"/>
                      </a:lnTo>
                      <a:lnTo>
                        <a:pt x="682" y="603"/>
                      </a:lnTo>
                      <a:lnTo>
                        <a:pt x="700" y="595"/>
                      </a:lnTo>
                      <a:lnTo>
                        <a:pt x="716" y="587"/>
                      </a:lnTo>
                      <a:lnTo>
                        <a:pt x="728" y="577"/>
                      </a:lnTo>
                      <a:lnTo>
                        <a:pt x="728" y="577"/>
                      </a:lnTo>
                      <a:lnTo>
                        <a:pt x="764" y="539"/>
                      </a:lnTo>
                      <a:lnTo>
                        <a:pt x="786" y="511"/>
                      </a:lnTo>
                      <a:lnTo>
                        <a:pt x="796" y="495"/>
                      </a:lnTo>
                      <a:lnTo>
                        <a:pt x="800" y="489"/>
                      </a:lnTo>
                      <a:lnTo>
                        <a:pt x="800" y="9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255">
                  <a:extLst>
                    <a:ext uri="{FF2B5EF4-FFF2-40B4-BE49-F238E27FC236}">
                      <a16:creationId xmlns:a16="http://schemas.microsoft.com/office/drawing/2014/main" id="{AD1390D6-9BB9-422B-B245-FC02C266D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2" y="2758"/>
                  <a:ext cx="346" cy="344"/>
                </a:xfrm>
                <a:custGeom>
                  <a:avLst/>
                  <a:gdLst>
                    <a:gd name="T0" fmla="*/ 328 w 346"/>
                    <a:gd name="T1" fmla="*/ 224 h 344"/>
                    <a:gd name="T2" fmla="*/ 328 w 346"/>
                    <a:gd name="T3" fmla="*/ 224 h 344"/>
                    <a:gd name="T4" fmla="*/ 332 w 346"/>
                    <a:gd name="T5" fmla="*/ 216 h 344"/>
                    <a:gd name="T6" fmla="*/ 338 w 346"/>
                    <a:gd name="T7" fmla="*/ 204 h 344"/>
                    <a:gd name="T8" fmla="*/ 342 w 346"/>
                    <a:gd name="T9" fmla="*/ 192 h 344"/>
                    <a:gd name="T10" fmla="*/ 344 w 346"/>
                    <a:gd name="T11" fmla="*/ 174 h 344"/>
                    <a:gd name="T12" fmla="*/ 346 w 346"/>
                    <a:gd name="T13" fmla="*/ 156 h 344"/>
                    <a:gd name="T14" fmla="*/ 344 w 346"/>
                    <a:gd name="T15" fmla="*/ 134 h 344"/>
                    <a:gd name="T16" fmla="*/ 336 w 346"/>
                    <a:gd name="T17" fmla="*/ 112 h 344"/>
                    <a:gd name="T18" fmla="*/ 336 w 346"/>
                    <a:gd name="T19" fmla="*/ 112 h 344"/>
                    <a:gd name="T20" fmla="*/ 320 w 346"/>
                    <a:gd name="T21" fmla="*/ 70 h 344"/>
                    <a:gd name="T22" fmla="*/ 310 w 346"/>
                    <a:gd name="T23" fmla="*/ 36 h 344"/>
                    <a:gd name="T24" fmla="*/ 304 w 346"/>
                    <a:gd name="T25" fmla="*/ 8 h 344"/>
                    <a:gd name="T26" fmla="*/ 280 w 346"/>
                    <a:gd name="T27" fmla="*/ 72 h 344"/>
                    <a:gd name="T28" fmla="*/ 240 w 346"/>
                    <a:gd name="T29" fmla="*/ 0 h 344"/>
                    <a:gd name="T30" fmla="*/ 240 w 346"/>
                    <a:gd name="T31" fmla="*/ 0 h 344"/>
                    <a:gd name="T32" fmla="*/ 236 w 346"/>
                    <a:gd name="T33" fmla="*/ 10 h 344"/>
                    <a:gd name="T34" fmla="*/ 230 w 346"/>
                    <a:gd name="T35" fmla="*/ 34 h 344"/>
                    <a:gd name="T36" fmla="*/ 228 w 346"/>
                    <a:gd name="T37" fmla="*/ 50 h 344"/>
                    <a:gd name="T38" fmla="*/ 226 w 346"/>
                    <a:gd name="T39" fmla="*/ 68 h 344"/>
                    <a:gd name="T40" fmla="*/ 228 w 346"/>
                    <a:gd name="T41" fmla="*/ 86 h 344"/>
                    <a:gd name="T42" fmla="*/ 232 w 346"/>
                    <a:gd name="T43" fmla="*/ 104 h 344"/>
                    <a:gd name="T44" fmla="*/ 232 w 346"/>
                    <a:gd name="T45" fmla="*/ 104 h 344"/>
                    <a:gd name="T46" fmla="*/ 246 w 346"/>
                    <a:gd name="T47" fmla="*/ 138 h 344"/>
                    <a:gd name="T48" fmla="*/ 258 w 346"/>
                    <a:gd name="T49" fmla="*/ 166 h 344"/>
                    <a:gd name="T50" fmla="*/ 272 w 346"/>
                    <a:gd name="T51" fmla="*/ 192 h 344"/>
                    <a:gd name="T52" fmla="*/ 272 w 346"/>
                    <a:gd name="T53" fmla="*/ 192 h 344"/>
                    <a:gd name="T54" fmla="*/ 260 w 346"/>
                    <a:gd name="T55" fmla="*/ 194 h 344"/>
                    <a:gd name="T56" fmla="*/ 232 w 346"/>
                    <a:gd name="T57" fmla="*/ 200 h 344"/>
                    <a:gd name="T58" fmla="*/ 188 w 346"/>
                    <a:gd name="T59" fmla="*/ 212 h 344"/>
                    <a:gd name="T60" fmla="*/ 162 w 346"/>
                    <a:gd name="T61" fmla="*/ 220 h 344"/>
                    <a:gd name="T62" fmla="*/ 136 w 346"/>
                    <a:gd name="T63" fmla="*/ 232 h 344"/>
                    <a:gd name="T64" fmla="*/ 136 w 346"/>
                    <a:gd name="T65" fmla="*/ 232 h 344"/>
                    <a:gd name="T66" fmla="*/ 84 w 346"/>
                    <a:gd name="T67" fmla="*/ 258 h 344"/>
                    <a:gd name="T68" fmla="*/ 42 w 346"/>
                    <a:gd name="T69" fmla="*/ 280 h 344"/>
                    <a:gd name="T70" fmla="*/ 0 w 346"/>
                    <a:gd name="T71" fmla="*/ 304 h 344"/>
                    <a:gd name="T72" fmla="*/ 112 w 346"/>
                    <a:gd name="T73" fmla="*/ 312 h 344"/>
                    <a:gd name="T74" fmla="*/ 112 w 346"/>
                    <a:gd name="T75" fmla="*/ 312 h 344"/>
                    <a:gd name="T76" fmla="*/ 112 w 346"/>
                    <a:gd name="T77" fmla="*/ 316 h 344"/>
                    <a:gd name="T78" fmla="*/ 110 w 346"/>
                    <a:gd name="T79" fmla="*/ 328 h 344"/>
                    <a:gd name="T80" fmla="*/ 112 w 346"/>
                    <a:gd name="T81" fmla="*/ 334 h 344"/>
                    <a:gd name="T82" fmla="*/ 112 w 346"/>
                    <a:gd name="T83" fmla="*/ 338 h 344"/>
                    <a:gd name="T84" fmla="*/ 116 w 346"/>
                    <a:gd name="T85" fmla="*/ 342 h 344"/>
                    <a:gd name="T86" fmla="*/ 120 w 346"/>
                    <a:gd name="T87" fmla="*/ 344 h 344"/>
                    <a:gd name="T88" fmla="*/ 120 w 346"/>
                    <a:gd name="T89" fmla="*/ 344 h 344"/>
                    <a:gd name="T90" fmla="*/ 138 w 346"/>
                    <a:gd name="T91" fmla="*/ 344 h 344"/>
                    <a:gd name="T92" fmla="*/ 166 w 346"/>
                    <a:gd name="T93" fmla="*/ 340 h 344"/>
                    <a:gd name="T94" fmla="*/ 180 w 346"/>
                    <a:gd name="T95" fmla="*/ 336 h 344"/>
                    <a:gd name="T96" fmla="*/ 194 w 346"/>
                    <a:gd name="T97" fmla="*/ 330 h 344"/>
                    <a:gd name="T98" fmla="*/ 206 w 346"/>
                    <a:gd name="T99" fmla="*/ 322 h 344"/>
                    <a:gd name="T100" fmla="*/ 216 w 346"/>
                    <a:gd name="T101" fmla="*/ 312 h 344"/>
                    <a:gd name="T102" fmla="*/ 216 w 346"/>
                    <a:gd name="T103" fmla="*/ 312 h 344"/>
                    <a:gd name="T104" fmla="*/ 228 w 346"/>
                    <a:gd name="T105" fmla="*/ 300 h 344"/>
                    <a:gd name="T106" fmla="*/ 242 w 346"/>
                    <a:gd name="T107" fmla="*/ 284 h 344"/>
                    <a:gd name="T108" fmla="*/ 280 w 346"/>
                    <a:gd name="T109" fmla="*/ 256 h 344"/>
                    <a:gd name="T110" fmla="*/ 314 w 346"/>
                    <a:gd name="T111" fmla="*/ 234 h 344"/>
                    <a:gd name="T112" fmla="*/ 328 w 346"/>
                    <a:gd name="T113" fmla="*/ 224 h 344"/>
                    <a:gd name="T114" fmla="*/ 328 w 346"/>
                    <a:gd name="T115" fmla="*/ 22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46" h="344">
                      <a:moveTo>
                        <a:pt x="328" y="224"/>
                      </a:moveTo>
                      <a:lnTo>
                        <a:pt x="328" y="224"/>
                      </a:lnTo>
                      <a:lnTo>
                        <a:pt x="332" y="216"/>
                      </a:lnTo>
                      <a:lnTo>
                        <a:pt x="338" y="204"/>
                      </a:lnTo>
                      <a:lnTo>
                        <a:pt x="342" y="192"/>
                      </a:lnTo>
                      <a:lnTo>
                        <a:pt x="344" y="174"/>
                      </a:lnTo>
                      <a:lnTo>
                        <a:pt x="346" y="156"/>
                      </a:lnTo>
                      <a:lnTo>
                        <a:pt x="344" y="134"/>
                      </a:lnTo>
                      <a:lnTo>
                        <a:pt x="336" y="112"/>
                      </a:lnTo>
                      <a:lnTo>
                        <a:pt x="336" y="112"/>
                      </a:lnTo>
                      <a:lnTo>
                        <a:pt x="320" y="70"/>
                      </a:lnTo>
                      <a:lnTo>
                        <a:pt x="310" y="36"/>
                      </a:lnTo>
                      <a:lnTo>
                        <a:pt x="304" y="8"/>
                      </a:lnTo>
                      <a:lnTo>
                        <a:pt x="280" y="72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36" y="10"/>
                      </a:lnTo>
                      <a:lnTo>
                        <a:pt x="230" y="34"/>
                      </a:lnTo>
                      <a:lnTo>
                        <a:pt x="228" y="50"/>
                      </a:lnTo>
                      <a:lnTo>
                        <a:pt x="226" y="68"/>
                      </a:lnTo>
                      <a:lnTo>
                        <a:pt x="228" y="86"/>
                      </a:lnTo>
                      <a:lnTo>
                        <a:pt x="232" y="104"/>
                      </a:lnTo>
                      <a:lnTo>
                        <a:pt x="232" y="104"/>
                      </a:lnTo>
                      <a:lnTo>
                        <a:pt x="246" y="138"/>
                      </a:lnTo>
                      <a:lnTo>
                        <a:pt x="258" y="166"/>
                      </a:lnTo>
                      <a:lnTo>
                        <a:pt x="272" y="192"/>
                      </a:lnTo>
                      <a:lnTo>
                        <a:pt x="272" y="192"/>
                      </a:lnTo>
                      <a:lnTo>
                        <a:pt x="260" y="194"/>
                      </a:lnTo>
                      <a:lnTo>
                        <a:pt x="232" y="200"/>
                      </a:lnTo>
                      <a:lnTo>
                        <a:pt x="188" y="212"/>
                      </a:lnTo>
                      <a:lnTo>
                        <a:pt x="162" y="220"/>
                      </a:lnTo>
                      <a:lnTo>
                        <a:pt x="136" y="232"/>
                      </a:lnTo>
                      <a:lnTo>
                        <a:pt x="136" y="232"/>
                      </a:lnTo>
                      <a:lnTo>
                        <a:pt x="84" y="258"/>
                      </a:lnTo>
                      <a:lnTo>
                        <a:pt x="42" y="280"/>
                      </a:lnTo>
                      <a:lnTo>
                        <a:pt x="0" y="304"/>
                      </a:lnTo>
                      <a:lnTo>
                        <a:pt x="112" y="312"/>
                      </a:lnTo>
                      <a:lnTo>
                        <a:pt x="112" y="312"/>
                      </a:lnTo>
                      <a:lnTo>
                        <a:pt x="112" y="316"/>
                      </a:lnTo>
                      <a:lnTo>
                        <a:pt x="110" y="328"/>
                      </a:lnTo>
                      <a:lnTo>
                        <a:pt x="112" y="334"/>
                      </a:lnTo>
                      <a:lnTo>
                        <a:pt x="112" y="338"/>
                      </a:lnTo>
                      <a:lnTo>
                        <a:pt x="116" y="342"/>
                      </a:lnTo>
                      <a:lnTo>
                        <a:pt x="120" y="344"/>
                      </a:lnTo>
                      <a:lnTo>
                        <a:pt x="120" y="344"/>
                      </a:lnTo>
                      <a:lnTo>
                        <a:pt x="138" y="344"/>
                      </a:lnTo>
                      <a:lnTo>
                        <a:pt x="166" y="340"/>
                      </a:lnTo>
                      <a:lnTo>
                        <a:pt x="180" y="336"/>
                      </a:lnTo>
                      <a:lnTo>
                        <a:pt x="194" y="330"/>
                      </a:lnTo>
                      <a:lnTo>
                        <a:pt x="206" y="322"/>
                      </a:lnTo>
                      <a:lnTo>
                        <a:pt x="216" y="312"/>
                      </a:lnTo>
                      <a:lnTo>
                        <a:pt x="216" y="312"/>
                      </a:lnTo>
                      <a:lnTo>
                        <a:pt x="228" y="300"/>
                      </a:lnTo>
                      <a:lnTo>
                        <a:pt x="242" y="284"/>
                      </a:lnTo>
                      <a:lnTo>
                        <a:pt x="280" y="256"/>
                      </a:lnTo>
                      <a:lnTo>
                        <a:pt x="314" y="234"/>
                      </a:lnTo>
                      <a:lnTo>
                        <a:pt x="328" y="224"/>
                      </a:lnTo>
                      <a:lnTo>
                        <a:pt x="328" y="22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256">
                  <a:extLst>
                    <a:ext uri="{FF2B5EF4-FFF2-40B4-BE49-F238E27FC236}">
                      <a16:creationId xmlns:a16="http://schemas.microsoft.com/office/drawing/2014/main" id="{8FA5A77D-E9B5-41A0-B68F-945F6CD54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" y="2644"/>
                  <a:ext cx="376" cy="284"/>
                </a:xfrm>
                <a:custGeom>
                  <a:avLst/>
                  <a:gdLst>
                    <a:gd name="T0" fmla="*/ 360 w 376"/>
                    <a:gd name="T1" fmla="*/ 282 h 284"/>
                    <a:gd name="T2" fmla="*/ 360 w 376"/>
                    <a:gd name="T3" fmla="*/ 282 h 284"/>
                    <a:gd name="T4" fmla="*/ 320 w 376"/>
                    <a:gd name="T5" fmla="*/ 284 h 284"/>
                    <a:gd name="T6" fmla="*/ 242 w 376"/>
                    <a:gd name="T7" fmla="*/ 284 h 284"/>
                    <a:gd name="T8" fmla="*/ 162 w 376"/>
                    <a:gd name="T9" fmla="*/ 284 h 284"/>
                    <a:gd name="T10" fmla="*/ 134 w 376"/>
                    <a:gd name="T11" fmla="*/ 284 h 284"/>
                    <a:gd name="T12" fmla="*/ 120 w 376"/>
                    <a:gd name="T13" fmla="*/ 282 h 284"/>
                    <a:gd name="T14" fmla="*/ 120 w 376"/>
                    <a:gd name="T15" fmla="*/ 282 h 284"/>
                    <a:gd name="T16" fmla="*/ 118 w 376"/>
                    <a:gd name="T17" fmla="*/ 280 h 284"/>
                    <a:gd name="T18" fmla="*/ 118 w 376"/>
                    <a:gd name="T19" fmla="*/ 274 h 284"/>
                    <a:gd name="T20" fmla="*/ 124 w 376"/>
                    <a:gd name="T21" fmla="*/ 260 h 284"/>
                    <a:gd name="T22" fmla="*/ 136 w 376"/>
                    <a:gd name="T23" fmla="*/ 242 h 284"/>
                    <a:gd name="T24" fmla="*/ 136 w 376"/>
                    <a:gd name="T25" fmla="*/ 242 h 284"/>
                    <a:gd name="T26" fmla="*/ 96 w 376"/>
                    <a:gd name="T27" fmla="*/ 244 h 284"/>
                    <a:gd name="T28" fmla="*/ 68 w 376"/>
                    <a:gd name="T29" fmla="*/ 246 h 284"/>
                    <a:gd name="T30" fmla="*/ 58 w 376"/>
                    <a:gd name="T31" fmla="*/ 244 h 284"/>
                    <a:gd name="T32" fmla="*/ 56 w 376"/>
                    <a:gd name="T33" fmla="*/ 244 h 284"/>
                    <a:gd name="T34" fmla="*/ 56 w 376"/>
                    <a:gd name="T35" fmla="*/ 242 h 284"/>
                    <a:gd name="T36" fmla="*/ 56 w 376"/>
                    <a:gd name="T37" fmla="*/ 242 h 284"/>
                    <a:gd name="T38" fmla="*/ 60 w 376"/>
                    <a:gd name="T39" fmla="*/ 238 h 284"/>
                    <a:gd name="T40" fmla="*/ 68 w 376"/>
                    <a:gd name="T41" fmla="*/ 228 h 284"/>
                    <a:gd name="T42" fmla="*/ 96 w 376"/>
                    <a:gd name="T43" fmla="*/ 208 h 284"/>
                    <a:gd name="T44" fmla="*/ 120 w 376"/>
                    <a:gd name="T45" fmla="*/ 188 h 284"/>
                    <a:gd name="T46" fmla="*/ 126 w 376"/>
                    <a:gd name="T47" fmla="*/ 180 h 284"/>
                    <a:gd name="T48" fmla="*/ 128 w 376"/>
                    <a:gd name="T49" fmla="*/ 178 h 284"/>
                    <a:gd name="T50" fmla="*/ 128 w 376"/>
                    <a:gd name="T51" fmla="*/ 178 h 284"/>
                    <a:gd name="T52" fmla="*/ 62 w 376"/>
                    <a:gd name="T53" fmla="*/ 138 h 284"/>
                    <a:gd name="T54" fmla="*/ 0 w 376"/>
                    <a:gd name="T55" fmla="*/ 98 h 284"/>
                    <a:gd name="T56" fmla="*/ 176 w 376"/>
                    <a:gd name="T57" fmla="*/ 130 h 284"/>
                    <a:gd name="T58" fmla="*/ 176 w 376"/>
                    <a:gd name="T59" fmla="*/ 130 h 284"/>
                    <a:gd name="T60" fmla="*/ 180 w 376"/>
                    <a:gd name="T61" fmla="*/ 60 h 284"/>
                    <a:gd name="T62" fmla="*/ 182 w 376"/>
                    <a:gd name="T63" fmla="*/ 14 h 284"/>
                    <a:gd name="T64" fmla="*/ 184 w 376"/>
                    <a:gd name="T65" fmla="*/ 2 h 284"/>
                    <a:gd name="T66" fmla="*/ 184 w 376"/>
                    <a:gd name="T67" fmla="*/ 0 h 284"/>
                    <a:gd name="T68" fmla="*/ 184 w 376"/>
                    <a:gd name="T69" fmla="*/ 2 h 284"/>
                    <a:gd name="T70" fmla="*/ 184 w 376"/>
                    <a:gd name="T71" fmla="*/ 2 h 284"/>
                    <a:gd name="T72" fmla="*/ 186 w 376"/>
                    <a:gd name="T73" fmla="*/ 10 h 284"/>
                    <a:gd name="T74" fmla="*/ 190 w 376"/>
                    <a:gd name="T75" fmla="*/ 18 h 284"/>
                    <a:gd name="T76" fmla="*/ 196 w 376"/>
                    <a:gd name="T77" fmla="*/ 26 h 284"/>
                    <a:gd name="T78" fmla="*/ 204 w 376"/>
                    <a:gd name="T79" fmla="*/ 36 h 284"/>
                    <a:gd name="T80" fmla="*/ 216 w 376"/>
                    <a:gd name="T81" fmla="*/ 46 h 284"/>
                    <a:gd name="T82" fmla="*/ 232 w 376"/>
                    <a:gd name="T83" fmla="*/ 56 h 284"/>
                    <a:gd name="T84" fmla="*/ 250 w 376"/>
                    <a:gd name="T85" fmla="*/ 68 h 284"/>
                    <a:gd name="T86" fmla="*/ 272 w 376"/>
                    <a:gd name="T87" fmla="*/ 82 h 284"/>
                    <a:gd name="T88" fmla="*/ 272 w 376"/>
                    <a:gd name="T89" fmla="*/ 82 h 284"/>
                    <a:gd name="T90" fmla="*/ 314 w 376"/>
                    <a:gd name="T91" fmla="*/ 104 h 284"/>
                    <a:gd name="T92" fmla="*/ 348 w 376"/>
                    <a:gd name="T93" fmla="*/ 118 h 284"/>
                    <a:gd name="T94" fmla="*/ 360 w 376"/>
                    <a:gd name="T95" fmla="*/ 124 h 284"/>
                    <a:gd name="T96" fmla="*/ 368 w 376"/>
                    <a:gd name="T97" fmla="*/ 130 h 284"/>
                    <a:gd name="T98" fmla="*/ 374 w 376"/>
                    <a:gd name="T99" fmla="*/ 138 h 284"/>
                    <a:gd name="T100" fmla="*/ 376 w 376"/>
                    <a:gd name="T101" fmla="*/ 146 h 284"/>
                    <a:gd name="T102" fmla="*/ 376 w 376"/>
                    <a:gd name="T103" fmla="*/ 146 h 284"/>
                    <a:gd name="T104" fmla="*/ 376 w 376"/>
                    <a:gd name="T105" fmla="*/ 178 h 284"/>
                    <a:gd name="T106" fmla="*/ 372 w 376"/>
                    <a:gd name="T107" fmla="*/ 222 h 284"/>
                    <a:gd name="T108" fmla="*/ 366 w 376"/>
                    <a:gd name="T109" fmla="*/ 264 h 284"/>
                    <a:gd name="T110" fmla="*/ 364 w 376"/>
                    <a:gd name="T111" fmla="*/ 276 h 284"/>
                    <a:gd name="T112" fmla="*/ 360 w 376"/>
                    <a:gd name="T113" fmla="*/ 282 h 284"/>
                    <a:gd name="T114" fmla="*/ 360 w 376"/>
                    <a:gd name="T115" fmla="*/ 282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76" h="284">
                      <a:moveTo>
                        <a:pt x="360" y="282"/>
                      </a:moveTo>
                      <a:lnTo>
                        <a:pt x="360" y="282"/>
                      </a:lnTo>
                      <a:lnTo>
                        <a:pt x="320" y="284"/>
                      </a:lnTo>
                      <a:lnTo>
                        <a:pt x="242" y="284"/>
                      </a:lnTo>
                      <a:lnTo>
                        <a:pt x="162" y="284"/>
                      </a:lnTo>
                      <a:lnTo>
                        <a:pt x="134" y="284"/>
                      </a:lnTo>
                      <a:lnTo>
                        <a:pt x="120" y="282"/>
                      </a:lnTo>
                      <a:lnTo>
                        <a:pt x="120" y="282"/>
                      </a:lnTo>
                      <a:lnTo>
                        <a:pt x="118" y="280"/>
                      </a:lnTo>
                      <a:lnTo>
                        <a:pt x="118" y="274"/>
                      </a:lnTo>
                      <a:lnTo>
                        <a:pt x="124" y="260"/>
                      </a:lnTo>
                      <a:lnTo>
                        <a:pt x="136" y="242"/>
                      </a:lnTo>
                      <a:lnTo>
                        <a:pt x="136" y="242"/>
                      </a:lnTo>
                      <a:lnTo>
                        <a:pt x="96" y="244"/>
                      </a:lnTo>
                      <a:lnTo>
                        <a:pt x="68" y="246"/>
                      </a:lnTo>
                      <a:lnTo>
                        <a:pt x="58" y="244"/>
                      </a:lnTo>
                      <a:lnTo>
                        <a:pt x="56" y="244"/>
                      </a:lnTo>
                      <a:lnTo>
                        <a:pt x="56" y="242"/>
                      </a:lnTo>
                      <a:lnTo>
                        <a:pt x="56" y="242"/>
                      </a:lnTo>
                      <a:lnTo>
                        <a:pt x="60" y="238"/>
                      </a:lnTo>
                      <a:lnTo>
                        <a:pt x="68" y="228"/>
                      </a:lnTo>
                      <a:lnTo>
                        <a:pt x="96" y="208"/>
                      </a:lnTo>
                      <a:lnTo>
                        <a:pt x="120" y="188"/>
                      </a:lnTo>
                      <a:lnTo>
                        <a:pt x="126" y="180"/>
                      </a:lnTo>
                      <a:lnTo>
                        <a:pt x="128" y="178"/>
                      </a:lnTo>
                      <a:lnTo>
                        <a:pt x="128" y="178"/>
                      </a:lnTo>
                      <a:lnTo>
                        <a:pt x="62" y="138"/>
                      </a:lnTo>
                      <a:lnTo>
                        <a:pt x="0" y="98"/>
                      </a:lnTo>
                      <a:lnTo>
                        <a:pt x="176" y="130"/>
                      </a:lnTo>
                      <a:lnTo>
                        <a:pt x="176" y="130"/>
                      </a:lnTo>
                      <a:lnTo>
                        <a:pt x="180" y="60"/>
                      </a:lnTo>
                      <a:lnTo>
                        <a:pt x="182" y="14"/>
                      </a:lnTo>
                      <a:lnTo>
                        <a:pt x="184" y="2"/>
                      </a:lnTo>
                      <a:lnTo>
                        <a:pt x="184" y="0"/>
                      </a:lnTo>
                      <a:lnTo>
                        <a:pt x="184" y="2"/>
                      </a:lnTo>
                      <a:lnTo>
                        <a:pt x="184" y="2"/>
                      </a:lnTo>
                      <a:lnTo>
                        <a:pt x="186" y="10"/>
                      </a:lnTo>
                      <a:lnTo>
                        <a:pt x="190" y="18"/>
                      </a:lnTo>
                      <a:lnTo>
                        <a:pt x="196" y="26"/>
                      </a:lnTo>
                      <a:lnTo>
                        <a:pt x="204" y="36"/>
                      </a:lnTo>
                      <a:lnTo>
                        <a:pt x="216" y="46"/>
                      </a:lnTo>
                      <a:lnTo>
                        <a:pt x="232" y="56"/>
                      </a:lnTo>
                      <a:lnTo>
                        <a:pt x="250" y="68"/>
                      </a:lnTo>
                      <a:lnTo>
                        <a:pt x="272" y="82"/>
                      </a:lnTo>
                      <a:lnTo>
                        <a:pt x="272" y="82"/>
                      </a:lnTo>
                      <a:lnTo>
                        <a:pt x="314" y="104"/>
                      </a:lnTo>
                      <a:lnTo>
                        <a:pt x="348" y="118"/>
                      </a:lnTo>
                      <a:lnTo>
                        <a:pt x="360" y="124"/>
                      </a:lnTo>
                      <a:lnTo>
                        <a:pt x="368" y="130"/>
                      </a:lnTo>
                      <a:lnTo>
                        <a:pt x="374" y="138"/>
                      </a:lnTo>
                      <a:lnTo>
                        <a:pt x="376" y="146"/>
                      </a:lnTo>
                      <a:lnTo>
                        <a:pt x="376" y="146"/>
                      </a:lnTo>
                      <a:lnTo>
                        <a:pt x="376" y="178"/>
                      </a:lnTo>
                      <a:lnTo>
                        <a:pt x="372" y="222"/>
                      </a:lnTo>
                      <a:lnTo>
                        <a:pt x="366" y="264"/>
                      </a:lnTo>
                      <a:lnTo>
                        <a:pt x="364" y="276"/>
                      </a:lnTo>
                      <a:lnTo>
                        <a:pt x="360" y="282"/>
                      </a:lnTo>
                      <a:lnTo>
                        <a:pt x="360" y="2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257">
                  <a:extLst>
                    <a:ext uri="{FF2B5EF4-FFF2-40B4-BE49-F238E27FC236}">
                      <a16:creationId xmlns:a16="http://schemas.microsoft.com/office/drawing/2014/main" id="{F3C5F3F9-478E-43E1-933F-7A92204A3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" y="3046"/>
                  <a:ext cx="224" cy="104"/>
                </a:xfrm>
                <a:custGeom>
                  <a:avLst/>
                  <a:gdLst>
                    <a:gd name="T0" fmla="*/ 208 w 224"/>
                    <a:gd name="T1" fmla="*/ 0 h 104"/>
                    <a:gd name="T2" fmla="*/ 88 w 224"/>
                    <a:gd name="T3" fmla="*/ 64 h 104"/>
                    <a:gd name="T4" fmla="*/ 88 w 224"/>
                    <a:gd name="T5" fmla="*/ 64 h 104"/>
                    <a:gd name="T6" fmla="*/ 42 w 224"/>
                    <a:gd name="T7" fmla="*/ 80 h 104"/>
                    <a:gd name="T8" fmla="*/ 0 w 224"/>
                    <a:gd name="T9" fmla="*/ 96 h 104"/>
                    <a:gd name="T10" fmla="*/ 0 w 224"/>
                    <a:gd name="T11" fmla="*/ 96 h 104"/>
                    <a:gd name="T12" fmla="*/ 104 w 224"/>
                    <a:gd name="T13" fmla="*/ 104 h 104"/>
                    <a:gd name="T14" fmla="*/ 104 w 224"/>
                    <a:gd name="T15" fmla="*/ 104 h 104"/>
                    <a:gd name="T16" fmla="*/ 112 w 224"/>
                    <a:gd name="T17" fmla="*/ 90 h 104"/>
                    <a:gd name="T18" fmla="*/ 120 w 224"/>
                    <a:gd name="T19" fmla="*/ 80 h 104"/>
                    <a:gd name="T20" fmla="*/ 128 w 224"/>
                    <a:gd name="T21" fmla="*/ 72 h 104"/>
                    <a:gd name="T22" fmla="*/ 128 w 224"/>
                    <a:gd name="T23" fmla="*/ 72 h 104"/>
                    <a:gd name="T24" fmla="*/ 180 w 224"/>
                    <a:gd name="T25" fmla="*/ 36 h 104"/>
                    <a:gd name="T26" fmla="*/ 224 w 224"/>
                    <a:gd name="T27" fmla="*/ 8 h 104"/>
                    <a:gd name="T28" fmla="*/ 208 w 224"/>
                    <a:gd name="T2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4" h="104">
                      <a:moveTo>
                        <a:pt x="208" y="0"/>
                      </a:move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42" y="80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104" y="104"/>
                      </a:lnTo>
                      <a:lnTo>
                        <a:pt x="104" y="104"/>
                      </a:lnTo>
                      <a:lnTo>
                        <a:pt x="112" y="90"/>
                      </a:lnTo>
                      <a:lnTo>
                        <a:pt x="120" y="80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80" y="36"/>
                      </a:lnTo>
                      <a:lnTo>
                        <a:pt x="224" y="8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258">
                  <a:extLst>
                    <a:ext uri="{FF2B5EF4-FFF2-40B4-BE49-F238E27FC236}">
                      <a16:creationId xmlns:a16="http://schemas.microsoft.com/office/drawing/2014/main" id="{3C88B498-CCDC-49F4-AEC0-12209831CB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022"/>
                  <a:ext cx="240" cy="136"/>
                </a:xfrm>
                <a:custGeom>
                  <a:avLst/>
                  <a:gdLst>
                    <a:gd name="T0" fmla="*/ 0 w 240"/>
                    <a:gd name="T1" fmla="*/ 16 h 136"/>
                    <a:gd name="T2" fmla="*/ 120 w 240"/>
                    <a:gd name="T3" fmla="*/ 120 h 136"/>
                    <a:gd name="T4" fmla="*/ 120 w 240"/>
                    <a:gd name="T5" fmla="*/ 120 h 136"/>
                    <a:gd name="T6" fmla="*/ 124 w 240"/>
                    <a:gd name="T7" fmla="*/ 122 h 136"/>
                    <a:gd name="T8" fmla="*/ 136 w 240"/>
                    <a:gd name="T9" fmla="*/ 128 h 136"/>
                    <a:gd name="T10" fmla="*/ 150 w 240"/>
                    <a:gd name="T11" fmla="*/ 134 h 136"/>
                    <a:gd name="T12" fmla="*/ 160 w 240"/>
                    <a:gd name="T13" fmla="*/ 136 h 136"/>
                    <a:gd name="T14" fmla="*/ 168 w 240"/>
                    <a:gd name="T15" fmla="*/ 136 h 136"/>
                    <a:gd name="T16" fmla="*/ 168 w 240"/>
                    <a:gd name="T17" fmla="*/ 136 h 136"/>
                    <a:gd name="T18" fmla="*/ 240 w 240"/>
                    <a:gd name="T19" fmla="*/ 128 h 136"/>
                    <a:gd name="T20" fmla="*/ 240 w 240"/>
                    <a:gd name="T21" fmla="*/ 128 h 136"/>
                    <a:gd name="T22" fmla="*/ 210 w 240"/>
                    <a:gd name="T23" fmla="*/ 112 h 136"/>
                    <a:gd name="T24" fmla="*/ 186 w 240"/>
                    <a:gd name="T25" fmla="*/ 100 h 136"/>
                    <a:gd name="T26" fmla="*/ 176 w 240"/>
                    <a:gd name="T27" fmla="*/ 98 h 136"/>
                    <a:gd name="T28" fmla="*/ 168 w 240"/>
                    <a:gd name="T29" fmla="*/ 96 h 136"/>
                    <a:gd name="T30" fmla="*/ 168 w 240"/>
                    <a:gd name="T31" fmla="*/ 96 h 136"/>
                    <a:gd name="T32" fmla="*/ 154 w 240"/>
                    <a:gd name="T33" fmla="*/ 94 h 136"/>
                    <a:gd name="T34" fmla="*/ 136 w 240"/>
                    <a:gd name="T35" fmla="*/ 88 h 136"/>
                    <a:gd name="T36" fmla="*/ 118 w 240"/>
                    <a:gd name="T37" fmla="*/ 80 h 136"/>
                    <a:gd name="T38" fmla="*/ 104 w 240"/>
                    <a:gd name="T39" fmla="*/ 72 h 136"/>
                    <a:gd name="T40" fmla="*/ 8 w 240"/>
                    <a:gd name="T41" fmla="*/ 0 h 136"/>
                    <a:gd name="T42" fmla="*/ 0 w 240"/>
                    <a:gd name="T43" fmla="*/ 1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0" h="136">
                      <a:moveTo>
                        <a:pt x="0" y="16"/>
                      </a:moveTo>
                      <a:lnTo>
                        <a:pt x="120" y="120"/>
                      </a:lnTo>
                      <a:lnTo>
                        <a:pt x="120" y="120"/>
                      </a:lnTo>
                      <a:lnTo>
                        <a:pt x="124" y="122"/>
                      </a:lnTo>
                      <a:lnTo>
                        <a:pt x="136" y="128"/>
                      </a:lnTo>
                      <a:lnTo>
                        <a:pt x="150" y="134"/>
                      </a:lnTo>
                      <a:lnTo>
                        <a:pt x="160" y="136"/>
                      </a:lnTo>
                      <a:lnTo>
                        <a:pt x="168" y="136"/>
                      </a:lnTo>
                      <a:lnTo>
                        <a:pt x="168" y="136"/>
                      </a:lnTo>
                      <a:lnTo>
                        <a:pt x="240" y="128"/>
                      </a:lnTo>
                      <a:lnTo>
                        <a:pt x="240" y="128"/>
                      </a:lnTo>
                      <a:lnTo>
                        <a:pt x="210" y="112"/>
                      </a:lnTo>
                      <a:lnTo>
                        <a:pt x="186" y="100"/>
                      </a:lnTo>
                      <a:lnTo>
                        <a:pt x="176" y="98"/>
                      </a:lnTo>
                      <a:lnTo>
                        <a:pt x="168" y="96"/>
                      </a:lnTo>
                      <a:lnTo>
                        <a:pt x="168" y="96"/>
                      </a:lnTo>
                      <a:lnTo>
                        <a:pt x="154" y="94"/>
                      </a:lnTo>
                      <a:lnTo>
                        <a:pt x="136" y="88"/>
                      </a:lnTo>
                      <a:lnTo>
                        <a:pt x="118" y="80"/>
                      </a:lnTo>
                      <a:lnTo>
                        <a:pt x="104" y="72"/>
                      </a:lnTo>
                      <a:lnTo>
                        <a:pt x="8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259">
                  <a:extLst>
                    <a:ext uri="{FF2B5EF4-FFF2-40B4-BE49-F238E27FC236}">
                      <a16:creationId xmlns:a16="http://schemas.microsoft.com/office/drawing/2014/main" id="{F1489B03-9936-4AFE-87FD-1362959FB4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6" y="2846"/>
                  <a:ext cx="48" cy="144"/>
                </a:xfrm>
                <a:custGeom>
                  <a:avLst/>
                  <a:gdLst>
                    <a:gd name="T0" fmla="*/ 8 w 48"/>
                    <a:gd name="T1" fmla="*/ 144 h 144"/>
                    <a:gd name="T2" fmla="*/ 8 w 48"/>
                    <a:gd name="T3" fmla="*/ 144 h 144"/>
                    <a:gd name="T4" fmla="*/ 12 w 48"/>
                    <a:gd name="T5" fmla="*/ 142 h 144"/>
                    <a:gd name="T6" fmla="*/ 14 w 48"/>
                    <a:gd name="T7" fmla="*/ 140 h 144"/>
                    <a:gd name="T8" fmla="*/ 18 w 48"/>
                    <a:gd name="T9" fmla="*/ 138 h 144"/>
                    <a:gd name="T10" fmla="*/ 20 w 48"/>
                    <a:gd name="T11" fmla="*/ 132 h 144"/>
                    <a:gd name="T12" fmla="*/ 24 w 48"/>
                    <a:gd name="T13" fmla="*/ 122 h 144"/>
                    <a:gd name="T14" fmla="*/ 24 w 48"/>
                    <a:gd name="T15" fmla="*/ 112 h 144"/>
                    <a:gd name="T16" fmla="*/ 24 w 48"/>
                    <a:gd name="T17" fmla="*/ 96 h 144"/>
                    <a:gd name="T18" fmla="*/ 24 w 48"/>
                    <a:gd name="T19" fmla="*/ 96 h 144"/>
                    <a:gd name="T20" fmla="*/ 20 w 48"/>
                    <a:gd name="T21" fmla="*/ 62 h 144"/>
                    <a:gd name="T22" fmla="*/ 12 w 48"/>
                    <a:gd name="T23" fmla="*/ 30 h 144"/>
                    <a:gd name="T24" fmla="*/ 4 w 48"/>
                    <a:gd name="T25" fmla="*/ 8 h 144"/>
                    <a:gd name="T26" fmla="*/ 2 w 48"/>
                    <a:gd name="T27" fmla="*/ 2 h 144"/>
                    <a:gd name="T28" fmla="*/ 0 w 48"/>
                    <a:gd name="T29" fmla="*/ 0 h 144"/>
                    <a:gd name="T30" fmla="*/ 0 w 48"/>
                    <a:gd name="T31" fmla="*/ 0 h 144"/>
                    <a:gd name="T32" fmla="*/ 6 w 48"/>
                    <a:gd name="T33" fmla="*/ 8 h 144"/>
                    <a:gd name="T34" fmla="*/ 22 w 48"/>
                    <a:gd name="T35" fmla="*/ 26 h 144"/>
                    <a:gd name="T36" fmla="*/ 32 w 48"/>
                    <a:gd name="T37" fmla="*/ 38 h 144"/>
                    <a:gd name="T38" fmla="*/ 40 w 48"/>
                    <a:gd name="T39" fmla="*/ 52 h 144"/>
                    <a:gd name="T40" fmla="*/ 46 w 48"/>
                    <a:gd name="T41" fmla="*/ 66 h 144"/>
                    <a:gd name="T42" fmla="*/ 48 w 48"/>
                    <a:gd name="T43" fmla="*/ 80 h 144"/>
                    <a:gd name="T44" fmla="*/ 48 w 48"/>
                    <a:gd name="T45" fmla="*/ 136 h 144"/>
                    <a:gd name="T46" fmla="*/ 8 w 48"/>
                    <a:gd name="T4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8" h="144">
                      <a:moveTo>
                        <a:pt x="8" y="144"/>
                      </a:moveTo>
                      <a:lnTo>
                        <a:pt x="8" y="144"/>
                      </a:lnTo>
                      <a:lnTo>
                        <a:pt x="12" y="142"/>
                      </a:lnTo>
                      <a:lnTo>
                        <a:pt x="14" y="140"/>
                      </a:lnTo>
                      <a:lnTo>
                        <a:pt x="18" y="138"/>
                      </a:lnTo>
                      <a:lnTo>
                        <a:pt x="20" y="132"/>
                      </a:lnTo>
                      <a:lnTo>
                        <a:pt x="24" y="122"/>
                      </a:lnTo>
                      <a:lnTo>
                        <a:pt x="24" y="112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20" y="62"/>
                      </a:lnTo>
                      <a:lnTo>
                        <a:pt x="12" y="30"/>
                      </a:lnTo>
                      <a:lnTo>
                        <a:pt x="4" y="8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22" y="26"/>
                      </a:lnTo>
                      <a:lnTo>
                        <a:pt x="32" y="38"/>
                      </a:lnTo>
                      <a:lnTo>
                        <a:pt x="40" y="52"/>
                      </a:lnTo>
                      <a:lnTo>
                        <a:pt x="46" y="66"/>
                      </a:lnTo>
                      <a:lnTo>
                        <a:pt x="48" y="80"/>
                      </a:lnTo>
                      <a:lnTo>
                        <a:pt x="48" y="136"/>
                      </a:lnTo>
                      <a:lnTo>
                        <a:pt x="8" y="14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260">
                  <a:extLst>
                    <a:ext uri="{FF2B5EF4-FFF2-40B4-BE49-F238E27FC236}">
                      <a16:creationId xmlns:a16="http://schemas.microsoft.com/office/drawing/2014/main" id="{09E244CD-27EA-4ECB-A4AE-E67A2E5251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4" y="2982"/>
                  <a:ext cx="258" cy="64"/>
                </a:xfrm>
                <a:custGeom>
                  <a:avLst/>
                  <a:gdLst>
                    <a:gd name="T0" fmla="*/ 2 w 258"/>
                    <a:gd name="T1" fmla="*/ 40 h 64"/>
                    <a:gd name="T2" fmla="*/ 2 w 258"/>
                    <a:gd name="T3" fmla="*/ 40 h 64"/>
                    <a:gd name="T4" fmla="*/ 50 w 258"/>
                    <a:gd name="T5" fmla="*/ 44 h 64"/>
                    <a:gd name="T6" fmla="*/ 138 w 258"/>
                    <a:gd name="T7" fmla="*/ 52 h 64"/>
                    <a:gd name="T8" fmla="*/ 258 w 258"/>
                    <a:gd name="T9" fmla="*/ 64 h 64"/>
                    <a:gd name="T10" fmla="*/ 258 w 258"/>
                    <a:gd name="T11" fmla="*/ 64 h 64"/>
                    <a:gd name="T12" fmla="*/ 250 w 258"/>
                    <a:gd name="T13" fmla="*/ 56 h 64"/>
                    <a:gd name="T14" fmla="*/ 228 w 258"/>
                    <a:gd name="T15" fmla="*/ 34 h 64"/>
                    <a:gd name="T16" fmla="*/ 212 w 258"/>
                    <a:gd name="T17" fmla="*/ 24 h 64"/>
                    <a:gd name="T18" fmla="*/ 194 w 258"/>
                    <a:gd name="T19" fmla="*/ 14 h 64"/>
                    <a:gd name="T20" fmla="*/ 176 w 258"/>
                    <a:gd name="T21" fmla="*/ 6 h 64"/>
                    <a:gd name="T22" fmla="*/ 154 w 258"/>
                    <a:gd name="T23" fmla="*/ 0 h 64"/>
                    <a:gd name="T24" fmla="*/ 154 w 258"/>
                    <a:gd name="T25" fmla="*/ 0 h 64"/>
                    <a:gd name="T26" fmla="*/ 142 w 258"/>
                    <a:gd name="T27" fmla="*/ 0 h 64"/>
                    <a:gd name="T28" fmla="*/ 130 w 258"/>
                    <a:gd name="T29" fmla="*/ 0 h 64"/>
                    <a:gd name="T30" fmla="*/ 102 w 258"/>
                    <a:gd name="T31" fmla="*/ 2 h 64"/>
                    <a:gd name="T32" fmla="*/ 76 w 258"/>
                    <a:gd name="T33" fmla="*/ 10 h 64"/>
                    <a:gd name="T34" fmla="*/ 48 w 258"/>
                    <a:gd name="T35" fmla="*/ 16 h 64"/>
                    <a:gd name="T36" fmla="*/ 26 w 258"/>
                    <a:gd name="T37" fmla="*/ 26 h 64"/>
                    <a:gd name="T38" fmla="*/ 10 w 258"/>
                    <a:gd name="T39" fmla="*/ 32 h 64"/>
                    <a:gd name="T40" fmla="*/ 0 w 258"/>
                    <a:gd name="T41" fmla="*/ 38 h 64"/>
                    <a:gd name="T42" fmla="*/ 0 w 258"/>
                    <a:gd name="T43" fmla="*/ 40 h 64"/>
                    <a:gd name="T44" fmla="*/ 2 w 258"/>
                    <a:gd name="T45" fmla="*/ 40 h 64"/>
                    <a:gd name="T46" fmla="*/ 2 w 258"/>
                    <a:gd name="T47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8" h="64">
                      <a:moveTo>
                        <a:pt x="2" y="40"/>
                      </a:moveTo>
                      <a:lnTo>
                        <a:pt x="2" y="40"/>
                      </a:lnTo>
                      <a:lnTo>
                        <a:pt x="50" y="44"/>
                      </a:lnTo>
                      <a:lnTo>
                        <a:pt x="138" y="52"/>
                      </a:lnTo>
                      <a:lnTo>
                        <a:pt x="258" y="64"/>
                      </a:lnTo>
                      <a:lnTo>
                        <a:pt x="258" y="64"/>
                      </a:lnTo>
                      <a:lnTo>
                        <a:pt x="250" y="56"/>
                      </a:lnTo>
                      <a:lnTo>
                        <a:pt x="228" y="34"/>
                      </a:lnTo>
                      <a:lnTo>
                        <a:pt x="212" y="24"/>
                      </a:lnTo>
                      <a:lnTo>
                        <a:pt x="194" y="14"/>
                      </a:lnTo>
                      <a:lnTo>
                        <a:pt x="176" y="6"/>
                      </a:lnTo>
                      <a:lnTo>
                        <a:pt x="154" y="0"/>
                      </a:lnTo>
                      <a:lnTo>
                        <a:pt x="154" y="0"/>
                      </a:lnTo>
                      <a:lnTo>
                        <a:pt x="142" y="0"/>
                      </a:lnTo>
                      <a:lnTo>
                        <a:pt x="130" y="0"/>
                      </a:lnTo>
                      <a:lnTo>
                        <a:pt x="102" y="2"/>
                      </a:lnTo>
                      <a:lnTo>
                        <a:pt x="76" y="10"/>
                      </a:lnTo>
                      <a:lnTo>
                        <a:pt x="48" y="16"/>
                      </a:lnTo>
                      <a:lnTo>
                        <a:pt x="26" y="26"/>
                      </a:lnTo>
                      <a:lnTo>
                        <a:pt x="10" y="32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2" y="4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261">
                  <a:extLst>
                    <a:ext uri="{FF2B5EF4-FFF2-40B4-BE49-F238E27FC236}">
                      <a16:creationId xmlns:a16="http://schemas.microsoft.com/office/drawing/2014/main" id="{2CE0904B-07F1-4F93-98BA-A1F249F8B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" y="2790"/>
                  <a:ext cx="56" cy="200"/>
                </a:xfrm>
                <a:custGeom>
                  <a:avLst/>
                  <a:gdLst>
                    <a:gd name="T0" fmla="*/ 40 w 56"/>
                    <a:gd name="T1" fmla="*/ 168 h 200"/>
                    <a:gd name="T2" fmla="*/ 40 w 56"/>
                    <a:gd name="T3" fmla="*/ 168 h 200"/>
                    <a:gd name="T4" fmla="*/ 44 w 56"/>
                    <a:gd name="T5" fmla="*/ 168 h 200"/>
                    <a:gd name="T6" fmla="*/ 48 w 56"/>
                    <a:gd name="T7" fmla="*/ 168 h 200"/>
                    <a:gd name="T8" fmla="*/ 52 w 56"/>
                    <a:gd name="T9" fmla="*/ 166 h 200"/>
                    <a:gd name="T10" fmla="*/ 54 w 56"/>
                    <a:gd name="T11" fmla="*/ 160 h 200"/>
                    <a:gd name="T12" fmla="*/ 56 w 56"/>
                    <a:gd name="T13" fmla="*/ 152 h 200"/>
                    <a:gd name="T14" fmla="*/ 54 w 56"/>
                    <a:gd name="T15" fmla="*/ 138 h 200"/>
                    <a:gd name="T16" fmla="*/ 48 w 56"/>
                    <a:gd name="T17" fmla="*/ 120 h 200"/>
                    <a:gd name="T18" fmla="*/ 48 w 56"/>
                    <a:gd name="T19" fmla="*/ 120 h 200"/>
                    <a:gd name="T20" fmla="*/ 32 w 56"/>
                    <a:gd name="T21" fmla="*/ 76 h 200"/>
                    <a:gd name="T22" fmla="*/ 16 w 56"/>
                    <a:gd name="T23" fmla="*/ 38 h 200"/>
                    <a:gd name="T24" fmla="*/ 0 w 56"/>
                    <a:gd name="T25" fmla="*/ 0 h 200"/>
                    <a:gd name="T26" fmla="*/ 0 w 56"/>
                    <a:gd name="T27" fmla="*/ 0 h 200"/>
                    <a:gd name="T28" fmla="*/ 8 w 56"/>
                    <a:gd name="T29" fmla="*/ 120 h 200"/>
                    <a:gd name="T30" fmla="*/ 8 w 56"/>
                    <a:gd name="T31" fmla="*/ 120 h 200"/>
                    <a:gd name="T32" fmla="*/ 12 w 56"/>
                    <a:gd name="T33" fmla="*/ 172 h 200"/>
                    <a:gd name="T34" fmla="*/ 16 w 56"/>
                    <a:gd name="T35" fmla="*/ 200 h 200"/>
                    <a:gd name="T36" fmla="*/ 40 w 56"/>
                    <a:gd name="T37" fmla="*/ 16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" h="200">
                      <a:moveTo>
                        <a:pt x="40" y="168"/>
                      </a:moveTo>
                      <a:lnTo>
                        <a:pt x="40" y="168"/>
                      </a:lnTo>
                      <a:lnTo>
                        <a:pt x="44" y="168"/>
                      </a:lnTo>
                      <a:lnTo>
                        <a:pt x="48" y="168"/>
                      </a:lnTo>
                      <a:lnTo>
                        <a:pt x="52" y="166"/>
                      </a:lnTo>
                      <a:lnTo>
                        <a:pt x="54" y="160"/>
                      </a:lnTo>
                      <a:lnTo>
                        <a:pt x="56" y="152"/>
                      </a:lnTo>
                      <a:lnTo>
                        <a:pt x="54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32" y="76"/>
                      </a:lnTo>
                      <a:lnTo>
                        <a:pt x="16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120"/>
                      </a:lnTo>
                      <a:lnTo>
                        <a:pt x="8" y="120"/>
                      </a:lnTo>
                      <a:lnTo>
                        <a:pt x="12" y="172"/>
                      </a:lnTo>
                      <a:lnTo>
                        <a:pt x="16" y="200"/>
                      </a:lnTo>
                      <a:lnTo>
                        <a:pt x="40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262">
                  <a:extLst>
                    <a:ext uri="{FF2B5EF4-FFF2-40B4-BE49-F238E27FC236}">
                      <a16:creationId xmlns:a16="http://schemas.microsoft.com/office/drawing/2014/main" id="{BF2A888F-4321-4390-84B4-100E3718BA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1565"/>
                  <a:ext cx="690" cy="1457"/>
                </a:xfrm>
                <a:custGeom>
                  <a:avLst/>
                  <a:gdLst>
                    <a:gd name="T0" fmla="*/ 154 w 690"/>
                    <a:gd name="T1" fmla="*/ 1097 h 1457"/>
                    <a:gd name="T2" fmla="*/ 150 w 690"/>
                    <a:gd name="T3" fmla="*/ 1199 h 1457"/>
                    <a:gd name="T4" fmla="*/ 184 w 690"/>
                    <a:gd name="T5" fmla="*/ 1173 h 1457"/>
                    <a:gd name="T6" fmla="*/ 208 w 690"/>
                    <a:gd name="T7" fmla="*/ 1109 h 1457"/>
                    <a:gd name="T8" fmla="*/ 216 w 690"/>
                    <a:gd name="T9" fmla="*/ 937 h 1457"/>
                    <a:gd name="T10" fmla="*/ 264 w 690"/>
                    <a:gd name="T11" fmla="*/ 973 h 1457"/>
                    <a:gd name="T12" fmla="*/ 274 w 690"/>
                    <a:gd name="T13" fmla="*/ 785 h 1457"/>
                    <a:gd name="T14" fmla="*/ 252 w 690"/>
                    <a:gd name="T15" fmla="*/ 693 h 1457"/>
                    <a:gd name="T16" fmla="*/ 202 w 690"/>
                    <a:gd name="T17" fmla="*/ 608 h 1457"/>
                    <a:gd name="T18" fmla="*/ 256 w 690"/>
                    <a:gd name="T19" fmla="*/ 707 h 1457"/>
                    <a:gd name="T20" fmla="*/ 314 w 690"/>
                    <a:gd name="T21" fmla="*/ 849 h 1457"/>
                    <a:gd name="T22" fmla="*/ 322 w 690"/>
                    <a:gd name="T23" fmla="*/ 1033 h 1457"/>
                    <a:gd name="T24" fmla="*/ 346 w 690"/>
                    <a:gd name="T25" fmla="*/ 763 h 1457"/>
                    <a:gd name="T26" fmla="*/ 330 w 690"/>
                    <a:gd name="T27" fmla="*/ 672 h 1457"/>
                    <a:gd name="T28" fmla="*/ 272 w 690"/>
                    <a:gd name="T29" fmla="*/ 504 h 1457"/>
                    <a:gd name="T30" fmla="*/ 316 w 690"/>
                    <a:gd name="T31" fmla="*/ 580 h 1457"/>
                    <a:gd name="T32" fmla="*/ 324 w 690"/>
                    <a:gd name="T33" fmla="*/ 506 h 1457"/>
                    <a:gd name="T34" fmla="*/ 290 w 690"/>
                    <a:gd name="T35" fmla="*/ 406 h 1457"/>
                    <a:gd name="T36" fmla="*/ 214 w 690"/>
                    <a:gd name="T37" fmla="*/ 274 h 1457"/>
                    <a:gd name="T38" fmla="*/ 286 w 690"/>
                    <a:gd name="T39" fmla="*/ 314 h 1457"/>
                    <a:gd name="T40" fmla="*/ 362 w 690"/>
                    <a:gd name="T41" fmla="*/ 472 h 1457"/>
                    <a:gd name="T42" fmla="*/ 354 w 690"/>
                    <a:gd name="T43" fmla="*/ 286 h 1457"/>
                    <a:gd name="T44" fmla="*/ 282 w 690"/>
                    <a:gd name="T45" fmla="*/ 80 h 1457"/>
                    <a:gd name="T46" fmla="*/ 352 w 690"/>
                    <a:gd name="T47" fmla="*/ 194 h 1457"/>
                    <a:gd name="T48" fmla="*/ 382 w 690"/>
                    <a:gd name="T49" fmla="*/ 336 h 1457"/>
                    <a:gd name="T50" fmla="*/ 458 w 690"/>
                    <a:gd name="T51" fmla="*/ 136 h 1457"/>
                    <a:gd name="T52" fmla="*/ 522 w 690"/>
                    <a:gd name="T53" fmla="*/ 10 h 1457"/>
                    <a:gd name="T54" fmla="*/ 482 w 690"/>
                    <a:gd name="T55" fmla="*/ 124 h 1457"/>
                    <a:gd name="T56" fmla="*/ 458 w 690"/>
                    <a:gd name="T57" fmla="*/ 240 h 1457"/>
                    <a:gd name="T58" fmla="*/ 418 w 690"/>
                    <a:gd name="T59" fmla="*/ 576 h 1457"/>
                    <a:gd name="T60" fmla="*/ 562 w 690"/>
                    <a:gd name="T61" fmla="*/ 334 h 1457"/>
                    <a:gd name="T62" fmla="*/ 500 w 690"/>
                    <a:gd name="T63" fmla="*/ 612 h 1457"/>
                    <a:gd name="T64" fmla="*/ 570 w 690"/>
                    <a:gd name="T65" fmla="*/ 546 h 1457"/>
                    <a:gd name="T66" fmla="*/ 680 w 690"/>
                    <a:gd name="T67" fmla="*/ 486 h 1457"/>
                    <a:gd name="T68" fmla="*/ 528 w 690"/>
                    <a:gd name="T69" fmla="*/ 624 h 1457"/>
                    <a:gd name="T70" fmla="*/ 454 w 690"/>
                    <a:gd name="T71" fmla="*/ 749 h 1457"/>
                    <a:gd name="T72" fmla="*/ 444 w 690"/>
                    <a:gd name="T73" fmla="*/ 821 h 1457"/>
                    <a:gd name="T74" fmla="*/ 522 w 690"/>
                    <a:gd name="T75" fmla="*/ 761 h 1457"/>
                    <a:gd name="T76" fmla="*/ 634 w 690"/>
                    <a:gd name="T77" fmla="*/ 737 h 1457"/>
                    <a:gd name="T78" fmla="*/ 530 w 690"/>
                    <a:gd name="T79" fmla="*/ 777 h 1457"/>
                    <a:gd name="T80" fmla="*/ 450 w 690"/>
                    <a:gd name="T81" fmla="*/ 849 h 1457"/>
                    <a:gd name="T82" fmla="*/ 388 w 690"/>
                    <a:gd name="T83" fmla="*/ 977 h 1457"/>
                    <a:gd name="T84" fmla="*/ 488 w 690"/>
                    <a:gd name="T85" fmla="*/ 929 h 1457"/>
                    <a:gd name="T86" fmla="*/ 546 w 690"/>
                    <a:gd name="T87" fmla="*/ 913 h 1457"/>
                    <a:gd name="T88" fmla="*/ 648 w 690"/>
                    <a:gd name="T89" fmla="*/ 833 h 1457"/>
                    <a:gd name="T90" fmla="*/ 602 w 690"/>
                    <a:gd name="T91" fmla="*/ 913 h 1457"/>
                    <a:gd name="T92" fmla="*/ 498 w 690"/>
                    <a:gd name="T93" fmla="*/ 1097 h 1457"/>
                    <a:gd name="T94" fmla="*/ 434 w 690"/>
                    <a:gd name="T95" fmla="*/ 1121 h 1457"/>
                    <a:gd name="T96" fmla="*/ 474 w 690"/>
                    <a:gd name="T97" fmla="*/ 1169 h 1457"/>
                    <a:gd name="T98" fmla="*/ 394 w 690"/>
                    <a:gd name="T99" fmla="*/ 1217 h 1457"/>
                    <a:gd name="T100" fmla="*/ 244 w 690"/>
                    <a:gd name="T101" fmla="*/ 1377 h 1457"/>
                    <a:gd name="T102" fmla="*/ 202 w 690"/>
                    <a:gd name="T103" fmla="*/ 1425 h 1457"/>
                    <a:gd name="T104" fmla="*/ 170 w 690"/>
                    <a:gd name="T105" fmla="*/ 1455 h 1457"/>
                    <a:gd name="T106" fmla="*/ 90 w 690"/>
                    <a:gd name="T107" fmla="*/ 1453 h 1457"/>
                    <a:gd name="T108" fmla="*/ 6 w 690"/>
                    <a:gd name="T109" fmla="*/ 1423 h 1457"/>
                    <a:gd name="T110" fmla="*/ 2 w 690"/>
                    <a:gd name="T111" fmla="*/ 1361 h 1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90" h="1457">
                      <a:moveTo>
                        <a:pt x="2" y="1361"/>
                      </a:moveTo>
                      <a:lnTo>
                        <a:pt x="2" y="1361"/>
                      </a:lnTo>
                      <a:lnTo>
                        <a:pt x="26" y="1319"/>
                      </a:lnTo>
                      <a:lnTo>
                        <a:pt x="78" y="1227"/>
                      </a:lnTo>
                      <a:lnTo>
                        <a:pt x="154" y="1097"/>
                      </a:lnTo>
                      <a:lnTo>
                        <a:pt x="122" y="1193"/>
                      </a:lnTo>
                      <a:lnTo>
                        <a:pt x="122" y="1193"/>
                      </a:lnTo>
                      <a:lnTo>
                        <a:pt x="130" y="1197"/>
                      </a:lnTo>
                      <a:lnTo>
                        <a:pt x="140" y="1201"/>
                      </a:lnTo>
                      <a:lnTo>
                        <a:pt x="150" y="1199"/>
                      </a:lnTo>
                      <a:lnTo>
                        <a:pt x="158" y="1199"/>
                      </a:lnTo>
                      <a:lnTo>
                        <a:pt x="164" y="1195"/>
                      </a:lnTo>
                      <a:lnTo>
                        <a:pt x="170" y="1189"/>
                      </a:lnTo>
                      <a:lnTo>
                        <a:pt x="176" y="1183"/>
                      </a:lnTo>
                      <a:lnTo>
                        <a:pt x="184" y="1173"/>
                      </a:lnTo>
                      <a:lnTo>
                        <a:pt x="190" y="1161"/>
                      </a:lnTo>
                      <a:lnTo>
                        <a:pt x="196" y="1147"/>
                      </a:lnTo>
                      <a:lnTo>
                        <a:pt x="202" y="1129"/>
                      </a:lnTo>
                      <a:lnTo>
                        <a:pt x="202" y="1129"/>
                      </a:lnTo>
                      <a:lnTo>
                        <a:pt x="208" y="1109"/>
                      </a:lnTo>
                      <a:lnTo>
                        <a:pt x="210" y="1089"/>
                      </a:lnTo>
                      <a:lnTo>
                        <a:pt x="216" y="1047"/>
                      </a:lnTo>
                      <a:lnTo>
                        <a:pt x="218" y="1007"/>
                      </a:lnTo>
                      <a:lnTo>
                        <a:pt x="218" y="969"/>
                      </a:lnTo>
                      <a:lnTo>
                        <a:pt x="216" y="937"/>
                      </a:lnTo>
                      <a:lnTo>
                        <a:pt x="212" y="911"/>
                      </a:lnTo>
                      <a:lnTo>
                        <a:pt x="210" y="889"/>
                      </a:lnTo>
                      <a:lnTo>
                        <a:pt x="210" y="889"/>
                      </a:lnTo>
                      <a:lnTo>
                        <a:pt x="242" y="939"/>
                      </a:lnTo>
                      <a:lnTo>
                        <a:pt x="264" y="973"/>
                      </a:lnTo>
                      <a:lnTo>
                        <a:pt x="274" y="985"/>
                      </a:lnTo>
                      <a:lnTo>
                        <a:pt x="274" y="985"/>
                      </a:lnTo>
                      <a:lnTo>
                        <a:pt x="272" y="963"/>
                      </a:lnTo>
                      <a:lnTo>
                        <a:pt x="272" y="913"/>
                      </a:lnTo>
                      <a:lnTo>
                        <a:pt x="274" y="785"/>
                      </a:lnTo>
                      <a:lnTo>
                        <a:pt x="274" y="785"/>
                      </a:lnTo>
                      <a:lnTo>
                        <a:pt x="274" y="769"/>
                      </a:lnTo>
                      <a:lnTo>
                        <a:pt x="272" y="755"/>
                      </a:lnTo>
                      <a:lnTo>
                        <a:pt x="264" y="723"/>
                      </a:lnTo>
                      <a:lnTo>
                        <a:pt x="252" y="693"/>
                      </a:lnTo>
                      <a:lnTo>
                        <a:pt x="238" y="662"/>
                      </a:lnTo>
                      <a:lnTo>
                        <a:pt x="226" y="640"/>
                      </a:lnTo>
                      <a:lnTo>
                        <a:pt x="214" y="620"/>
                      </a:lnTo>
                      <a:lnTo>
                        <a:pt x="206" y="610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6" y="618"/>
                      </a:lnTo>
                      <a:lnTo>
                        <a:pt x="218" y="640"/>
                      </a:lnTo>
                      <a:lnTo>
                        <a:pt x="256" y="707"/>
                      </a:lnTo>
                      <a:lnTo>
                        <a:pt x="276" y="747"/>
                      </a:lnTo>
                      <a:lnTo>
                        <a:pt x="294" y="785"/>
                      </a:lnTo>
                      <a:lnTo>
                        <a:pt x="308" y="821"/>
                      </a:lnTo>
                      <a:lnTo>
                        <a:pt x="312" y="835"/>
                      </a:lnTo>
                      <a:lnTo>
                        <a:pt x="314" y="849"/>
                      </a:lnTo>
                      <a:lnTo>
                        <a:pt x="314" y="849"/>
                      </a:lnTo>
                      <a:lnTo>
                        <a:pt x="318" y="905"/>
                      </a:lnTo>
                      <a:lnTo>
                        <a:pt x="320" y="965"/>
                      </a:lnTo>
                      <a:lnTo>
                        <a:pt x="322" y="1033"/>
                      </a:lnTo>
                      <a:lnTo>
                        <a:pt x="322" y="1033"/>
                      </a:lnTo>
                      <a:lnTo>
                        <a:pt x="330" y="987"/>
                      </a:lnTo>
                      <a:lnTo>
                        <a:pt x="336" y="939"/>
                      </a:lnTo>
                      <a:lnTo>
                        <a:pt x="342" y="883"/>
                      </a:lnTo>
                      <a:lnTo>
                        <a:pt x="346" y="821"/>
                      </a:lnTo>
                      <a:lnTo>
                        <a:pt x="346" y="763"/>
                      </a:lnTo>
                      <a:lnTo>
                        <a:pt x="344" y="735"/>
                      </a:lnTo>
                      <a:lnTo>
                        <a:pt x="342" y="711"/>
                      </a:lnTo>
                      <a:lnTo>
                        <a:pt x="336" y="689"/>
                      </a:lnTo>
                      <a:lnTo>
                        <a:pt x="330" y="672"/>
                      </a:lnTo>
                      <a:lnTo>
                        <a:pt x="330" y="672"/>
                      </a:lnTo>
                      <a:lnTo>
                        <a:pt x="210" y="448"/>
                      </a:lnTo>
                      <a:lnTo>
                        <a:pt x="210" y="448"/>
                      </a:lnTo>
                      <a:lnTo>
                        <a:pt x="224" y="460"/>
                      </a:lnTo>
                      <a:lnTo>
                        <a:pt x="254" y="488"/>
                      </a:lnTo>
                      <a:lnTo>
                        <a:pt x="272" y="504"/>
                      </a:lnTo>
                      <a:lnTo>
                        <a:pt x="286" y="522"/>
                      </a:lnTo>
                      <a:lnTo>
                        <a:pt x="300" y="538"/>
                      </a:lnTo>
                      <a:lnTo>
                        <a:pt x="306" y="552"/>
                      </a:lnTo>
                      <a:lnTo>
                        <a:pt x="306" y="552"/>
                      </a:lnTo>
                      <a:lnTo>
                        <a:pt x="316" y="580"/>
                      </a:lnTo>
                      <a:lnTo>
                        <a:pt x="326" y="608"/>
                      </a:lnTo>
                      <a:lnTo>
                        <a:pt x="338" y="640"/>
                      </a:lnTo>
                      <a:lnTo>
                        <a:pt x="338" y="640"/>
                      </a:lnTo>
                      <a:lnTo>
                        <a:pt x="332" y="566"/>
                      </a:lnTo>
                      <a:lnTo>
                        <a:pt x="324" y="506"/>
                      </a:lnTo>
                      <a:lnTo>
                        <a:pt x="320" y="478"/>
                      </a:lnTo>
                      <a:lnTo>
                        <a:pt x="314" y="456"/>
                      </a:lnTo>
                      <a:lnTo>
                        <a:pt x="314" y="456"/>
                      </a:lnTo>
                      <a:lnTo>
                        <a:pt x="304" y="434"/>
                      </a:lnTo>
                      <a:lnTo>
                        <a:pt x="290" y="406"/>
                      </a:lnTo>
                      <a:lnTo>
                        <a:pt x="252" y="346"/>
                      </a:lnTo>
                      <a:lnTo>
                        <a:pt x="218" y="294"/>
                      </a:lnTo>
                      <a:lnTo>
                        <a:pt x="202" y="272"/>
                      </a:lnTo>
                      <a:lnTo>
                        <a:pt x="202" y="272"/>
                      </a:lnTo>
                      <a:lnTo>
                        <a:pt x="214" y="274"/>
                      </a:lnTo>
                      <a:lnTo>
                        <a:pt x="228" y="278"/>
                      </a:lnTo>
                      <a:lnTo>
                        <a:pt x="244" y="284"/>
                      </a:lnTo>
                      <a:lnTo>
                        <a:pt x="260" y="294"/>
                      </a:lnTo>
                      <a:lnTo>
                        <a:pt x="278" y="306"/>
                      </a:lnTo>
                      <a:lnTo>
                        <a:pt x="286" y="314"/>
                      </a:lnTo>
                      <a:lnTo>
                        <a:pt x="294" y="322"/>
                      </a:lnTo>
                      <a:lnTo>
                        <a:pt x="300" y="332"/>
                      </a:lnTo>
                      <a:lnTo>
                        <a:pt x="306" y="344"/>
                      </a:lnTo>
                      <a:lnTo>
                        <a:pt x="362" y="472"/>
                      </a:lnTo>
                      <a:lnTo>
                        <a:pt x="362" y="472"/>
                      </a:lnTo>
                      <a:lnTo>
                        <a:pt x="364" y="448"/>
                      </a:lnTo>
                      <a:lnTo>
                        <a:pt x="364" y="392"/>
                      </a:lnTo>
                      <a:lnTo>
                        <a:pt x="364" y="356"/>
                      </a:lnTo>
                      <a:lnTo>
                        <a:pt x="360" y="320"/>
                      </a:lnTo>
                      <a:lnTo>
                        <a:pt x="354" y="286"/>
                      </a:lnTo>
                      <a:lnTo>
                        <a:pt x="350" y="270"/>
                      </a:lnTo>
                      <a:lnTo>
                        <a:pt x="346" y="256"/>
                      </a:lnTo>
                      <a:lnTo>
                        <a:pt x="346" y="256"/>
                      </a:lnTo>
                      <a:lnTo>
                        <a:pt x="304" y="140"/>
                      </a:lnTo>
                      <a:lnTo>
                        <a:pt x="282" y="80"/>
                      </a:lnTo>
                      <a:lnTo>
                        <a:pt x="282" y="80"/>
                      </a:lnTo>
                      <a:lnTo>
                        <a:pt x="294" y="98"/>
                      </a:lnTo>
                      <a:lnTo>
                        <a:pt x="322" y="140"/>
                      </a:lnTo>
                      <a:lnTo>
                        <a:pt x="338" y="166"/>
                      </a:lnTo>
                      <a:lnTo>
                        <a:pt x="352" y="194"/>
                      </a:lnTo>
                      <a:lnTo>
                        <a:pt x="364" y="222"/>
                      </a:lnTo>
                      <a:lnTo>
                        <a:pt x="368" y="236"/>
                      </a:lnTo>
                      <a:lnTo>
                        <a:pt x="370" y="248"/>
                      </a:lnTo>
                      <a:lnTo>
                        <a:pt x="370" y="248"/>
                      </a:lnTo>
                      <a:lnTo>
                        <a:pt x="382" y="336"/>
                      </a:lnTo>
                      <a:lnTo>
                        <a:pt x="386" y="376"/>
                      </a:lnTo>
                      <a:lnTo>
                        <a:pt x="386" y="376"/>
                      </a:lnTo>
                      <a:lnTo>
                        <a:pt x="416" y="280"/>
                      </a:lnTo>
                      <a:lnTo>
                        <a:pt x="458" y="136"/>
                      </a:lnTo>
                      <a:lnTo>
                        <a:pt x="458" y="136"/>
                      </a:lnTo>
                      <a:lnTo>
                        <a:pt x="466" y="112"/>
                      </a:lnTo>
                      <a:lnTo>
                        <a:pt x="476" y="86"/>
                      </a:lnTo>
                      <a:lnTo>
                        <a:pt x="488" y="62"/>
                      </a:lnTo>
                      <a:lnTo>
                        <a:pt x="500" y="42"/>
                      </a:lnTo>
                      <a:lnTo>
                        <a:pt x="522" y="10"/>
                      </a:lnTo>
                      <a:lnTo>
                        <a:pt x="530" y="0"/>
                      </a:lnTo>
                      <a:lnTo>
                        <a:pt x="530" y="0"/>
                      </a:lnTo>
                      <a:lnTo>
                        <a:pt x="520" y="26"/>
                      </a:lnTo>
                      <a:lnTo>
                        <a:pt x="496" y="86"/>
                      </a:lnTo>
                      <a:lnTo>
                        <a:pt x="482" y="124"/>
                      </a:lnTo>
                      <a:lnTo>
                        <a:pt x="470" y="164"/>
                      </a:lnTo>
                      <a:lnTo>
                        <a:pt x="462" y="204"/>
                      </a:lnTo>
                      <a:lnTo>
                        <a:pt x="460" y="222"/>
                      </a:lnTo>
                      <a:lnTo>
                        <a:pt x="458" y="240"/>
                      </a:lnTo>
                      <a:lnTo>
                        <a:pt x="458" y="240"/>
                      </a:lnTo>
                      <a:lnTo>
                        <a:pt x="456" y="280"/>
                      </a:lnTo>
                      <a:lnTo>
                        <a:pt x="450" y="332"/>
                      </a:lnTo>
                      <a:lnTo>
                        <a:pt x="436" y="442"/>
                      </a:lnTo>
                      <a:lnTo>
                        <a:pt x="418" y="576"/>
                      </a:lnTo>
                      <a:lnTo>
                        <a:pt x="418" y="576"/>
                      </a:lnTo>
                      <a:lnTo>
                        <a:pt x="500" y="420"/>
                      </a:lnTo>
                      <a:lnTo>
                        <a:pt x="558" y="31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62" y="334"/>
                      </a:lnTo>
                      <a:lnTo>
                        <a:pt x="508" y="492"/>
                      </a:lnTo>
                      <a:lnTo>
                        <a:pt x="426" y="721"/>
                      </a:lnTo>
                      <a:lnTo>
                        <a:pt x="426" y="721"/>
                      </a:lnTo>
                      <a:lnTo>
                        <a:pt x="466" y="660"/>
                      </a:lnTo>
                      <a:lnTo>
                        <a:pt x="500" y="612"/>
                      </a:lnTo>
                      <a:lnTo>
                        <a:pt x="516" y="592"/>
                      </a:lnTo>
                      <a:lnTo>
                        <a:pt x="530" y="576"/>
                      </a:lnTo>
                      <a:lnTo>
                        <a:pt x="530" y="576"/>
                      </a:lnTo>
                      <a:lnTo>
                        <a:pt x="546" y="562"/>
                      </a:lnTo>
                      <a:lnTo>
                        <a:pt x="570" y="546"/>
                      </a:lnTo>
                      <a:lnTo>
                        <a:pt x="624" y="516"/>
                      </a:lnTo>
                      <a:lnTo>
                        <a:pt x="672" y="490"/>
                      </a:lnTo>
                      <a:lnTo>
                        <a:pt x="690" y="480"/>
                      </a:lnTo>
                      <a:lnTo>
                        <a:pt x="690" y="480"/>
                      </a:lnTo>
                      <a:lnTo>
                        <a:pt x="680" y="486"/>
                      </a:lnTo>
                      <a:lnTo>
                        <a:pt x="660" y="502"/>
                      </a:lnTo>
                      <a:lnTo>
                        <a:pt x="630" y="526"/>
                      </a:lnTo>
                      <a:lnTo>
                        <a:pt x="596" y="556"/>
                      </a:lnTo>
                      <a:lnTo>
                        <a:pt x="560" y="590"/>
                      </a:lnTo>
                      <a:lnTo>
                        <a:pt x="528" y="624"/>
                      </a:lnTo>
                      <a:lnTo>
                        <a:pt x="500" y="658"/>
                      </a:lnTo>
                      <a:lnTo>
                        <a:pt x="490" y="674"/>
                      </a:lnTo>
                      <a:lnTo>
                        <a:pt x="482" y="689"/>
                      </a:lnTo>
                      <a:lnTo>
                        <a:pt x="482" y="689"/>
                      </a:lnTo>
                      <a:lnTo>
                        <a:pt x="454" y="749"/>
                      </a:lnTo>
                      <a:lnTo>
                        <a:pt x="426" y="809"/>
                      </a:lnTo>
                      <a:lnTo>
                        <a:pt x="394" y="873"/>
                      </a:lnTo>
                      <a:lnTo>
                        <a:pt x="394" y="873"/>
                      </a:lnTo>
                      <a:lnTo>
                        <a:pt x="408" y="857"/>
                      </a:lnTo>
                      <a:lnTo>
                        <a:pt x="444" y="821"/>
                      </a:lnTo>
                      <a:lnTo>
                        <a:pt x="466" y="801"/>
                      </a:lnTo>
                      <a:lnTo>
                        <a:pt x="486" y="783"/>
                      </a:lnTo>
                      <a:lnTo>
                        <a:pt x="506" y="769"/>
                      </a:lnTo>
                      <a:lnTo>
                        <a:pt x="522" y="761"/>
                      </a:lnTo>
                      <a:lnTo>
                        <a:pt x="522" y="761"/>
                      </a:lnTo>
                      <a:lnTo>
                        <a:pt x="556" y="753"/>
                      </a:lnTo>
                      <a:lnTo>
                        <a:pt x="594" y="745"/>
                      </a:lnTo>
                      <a:lnTo>
                        <a:pt x="624" y="739"/>
                      </a:lnTo>
                      <a:lnTo>
                        <a:pt x="634" y="737"/>
                      </a:lnTo>
                      <a:lnTo>
                        <a:pt x="634" y="737"/>
                      </a:lnTo>
                      <a:lnTo>
                        <a:pt x="628" y="737"/>
                      </a:lnTo>
                      <a:lnTo>
                        <a:pt x="612" y="743"/>
                      </a:lnTo>
                      <a:lnTo>
                        <a:pt x="588" y="751"/>
                      </a:lnTo>
                      <a:lnTo>
                        <a:pt x="560" y="763"/>
                      </a:lnTo>
                      <a:lnTo>
                        <a:pt x="530" y="777"/>
                      </a:lnTo>
                      <a:lnTo>
                        <a:pt x="500" y="797"/>
                      </a:lnTo>
                      <a:lnTo>
                        <a:pt x="486" y="809"/>
                      </a:lnTo>
                      <a:lnTo>
                        <a:pt x="474" y="821"/>
                      </a:lnTo>
                      <a:lnTo>
                        <a:pt x="460" y="835"/>
                      </a:lnTo>
                      <a:lnTo>
                        <a:pt x="450" y="849"/>
                      </a:lnTo>
                      <a:lnTo>
                        <a:pt x="450" y="849"/>
                      </a:lnTo>
                      <a:lnTo>
                        <a:pt x="378" y="959"/>
                      </a:lnTo>
                      <a:lnTo>
                        <a:pt x="346" y="1009"/>
                      </a:lnTo>
                      <a:lnTo>
                        <a:pt x="346" y="1009"/>
                      </a:lnTo>
                      <a:lnTo>
                        <a:pt x="388" y="977"/>
                      </a:lnTo>
                      <a:lnTo>
                        <a:pt x="426" y="953"/>
                      </a:lnTo>
                      <a:lnTo>
                        <a:pt x="442" y="943"/>
                      </a:lnTo>
                      <a:lnTo>
                        <a:pt x="458" y="937"/>
                      </a:lnTo>
                      <a:lnTo>
                        <a:pt x="458" y="937"/>
                      </a:lnTo>
                      <a:lnTo>
                        <a:pt x="488" y="929"/>
                      </a:lnTo>
                      <a:lnTo>
                        <a:pt x="516" y="921"/>
                      </a:lnTo>
                      <a:lnTo>
                        <a:pt x="538" y="917"/>
                      </a:lnTo>
                      <a:lnTo>
                        <a:pt x="544" y="915"/>
                      </a:lnTo>
                      <a:lnTo>
                        <a:pt x="546" y="913"/>
                      </a:lnTo>
                      <a:lnTo>
                        <a:pt x="546" y="913"/>
                      </a:lnTo>
                      <a:lnTo>
                        <a:pt x="550" y="907"/>
                      </a:lnTo>
                      <a:lnTo>
                        <a:pt x="562" y="897"/>
                      </a:lnTo>
                      <a:lnTo>
                        <a:pt x="602" y="867"/>
                      </a:lnTo>
                      <a:lnTo>
                        <a:pt x="638" y="839"/>
                      </a:lnTo>
                      <a:lnTo>
                        <a:pt x="648" y="833"/>
                      </a:lnTo>
                      <a:lnTo>
                        <a:pt x="650" y="831"/>
                      </a:lnTo>
                      <a:lnTo>
                        <a:pt x="650" y="833"/>
                      </a:lnTo>
                      <a:lnTo>
                        <a:pt x="650" y="833"/>
                      </a:lnTo>
                      <a:lnTo>
                        <a:pt x="586" y="905"/>
                      </a:lnTo>
                      <a:lnTo>
                        <a:pt x="602" y="913"/>
                      </a:lnTo>
                      <a:lnTo>
                        <a:pt x="538" y="945"/>
                      </a:lnTo>
                      <a:lnTo>
                        <a:pt x="474" y="1017"/>
                      </a:lnTo>
                      <a:lnTo>
                        <a:pt x="586" y="1001"/>
                      </a:lnTo>
                      <a:lnTo>
                        <a:pt x="394" y="1089"/>
                      </a:lnTo>
                      <a:lnTo>
                        <a:pt x="498" y="1097"/>
                      </a:lnTo>
                      <a:lnTo>
                        <a:pt x="498" y="1097"/>
                      </a:lnTo>
                      <a:lnTo>
                        <a:pt x="468" y="1109"/>
                      </a:lnTo>
                      <a:lnTo>
                        <a:pt x="446" y="1117"/>
                      </a:lnTo>
                      <a:lnTo>
                        <a:pt x="434" y="1121"/>
                      </a:lnTo>
                      <a:lnTo>
                        <a:pt x="434" y="1121"/>
                      </a:lnTo>
                      <a:lnTo>
                        <a:pt x="424" y="1127"/>
                      </a:lnTo>
                      <a:lnTo>
                        <a:pt x="408" y="1141"/>
                      </a:lnTo>
                      <a:lnTo>
                        <a:pt x="386" y="1161"/>
                      </a:lnTo>
                      <a:lnTo>
                        <a:pt x="442" y="1161"/>
                      </a:lnTo>
                      <a:lnTo>
                        <a:pt x="474" y="1169"/>
                      </a:lnTo>
                      <a:lnTo>
                        <a:pt x="474" y="1169"/>
                      </a:lnTo>
                      <a:lnTo>
                        <a:pt x="440" y="1187"/>
                      </a:lnTo>
                      <a:lnTo>
                        <a:pt x="414" y="1201"/>
                      </a:lnTo>
                      <a:lnTo>
                        <a:pt x="402" y="1209"/>
                      </a:lnTo>
                      <a:lnTo>
                        <a:pt x="394" y="1217"/>
                      </a:lnTo>
                      <a:lnTo>
                        <a:pt x="394" y="1217"/>
                      </a:lnTo>
                      <a:lnTo>
                        <a:pt x="258" y="1345"/>
                      </a:lnTo>
                      <a:lnTo>
                        <a:pt x="258" y="1345"/>
                      </a:lnTo>
                      <a:lnTo>
                        <a:pt x="254" y="1355"/>
                      </a:lnTo>
                      <a:lnTo>
                        <a:pt x="244" y="1377"/>
                      </a:lnTo>
                      <a:lnTo>
                        <a:pt x="236" y="1391"/>
                      </a:lnTo>
                      <a:lnTo>
                        <a:pt x="226" y="1403"/>
                      </a:lnTo>
                      <a:lnTo>
                        <a:pt x="214" y="1415"/>
                      </a:lnTo>
                      <a:lnTo>
                        <a:pt x="202" y="1425"/>
                      </a:lnTo>
                      <a:lnTo>
                        <a:pt x="202" y="1425"/>
                      </a:lnTo>
                      <a:lnTo>
                        <a:pt x="192" y="1433"/>
                      </a:lnTo>
                      <a:lnTo>
                        <a:pt x="186" y="1439"/>
                      </a:lnTo>
                      <a:lnTo>
                        <a:pt x="182" y="1449"/>
                      </a:lnTo>
                      <a:lnTo>
                        <a:pt x="178" y="1451"/>
                      </a:lnTo>
                      <a:lnTo>
                        <a:pt x="170" y="1455"/>
                      </a:lnTo>
                      <a:lnTo>
                        <a:pt x="158" y="1455"/>
                      </a:lnTo>
                      <a:lnTo>
                        <a:pt x="138" y="1457"/>
                      </a:lnTo>
                      <a:lnTo>
                        <a:pt x="138" y="1457"/>
                      </a:lnTo>
                      <a:lnTo>
                        <a:pt x="114" y="1457"/>
                      </a:lnTo>
                      <a:lnTo>
                        <a:pt x="90" y="1453"/>
                      </a:lnTo>
                      <a:lnTo>
                        <a:pt x="68" y="1449"/>
                      </a:lnTo>
                      <a:lnTo>
                        <a:pt x="46" y="1443"/>
                      </a:lnTo>
                      <a:lnTo>
                        <a:pt x="30" y="1435"/>
                      </a:lnTo>
                      <a:lnTo>
                        <a:pt x="16" y="1429"/>
                      </a:lnTo>
                      <a:lnTo>
                        <a:pt x="6" y="1423"/>
                      </a:lnTo>
                      <a:lnTo>
                        <a:pt x="2" y="1417"/>
                      </a:lnTo>
                      <a:lnTo>
                        <a:pt x="2" y="1417"/>
                      </a:lnTo>
                      <a:lnTo>
                        <a:pt x="0" y="1403"/>
                      </a:lnTo>
                      <a:lnTo>
                        <a:pt x="0" y="1385"/>
                      </a:lnTo>
                      <a:lnTo>
                        <a:pt x="2" y="1361"/>
                      </a:lnTo>
                      <a:lnTo>
                        <a:pt x="2" y="1361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263">
                  <a:extLst>
                    <a:ext uri="{FF2B5EF4-FFF2-40B4-BE49-F238E27FC236}">
                      <a16:creationId xmlns:a16="http://schemas.microsoft.com/office/drawing/2014/main" id="{E88FFBA3-926E-4FC0-A5BB-B6F954ED8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1813"/>
                  <a:ext cx="254" cy="985"/>
                </a:xfrm>
                <a:custGeom>
                  <a:avLst/>
                  <a:gdLst>
                    <a:gd name="T0" fmla="*/ 230 w 254"/>
                    <a:gd name="T1" fmla="*/ 977 h 985"/>
                    <a:gd name="T2" fmla="*/ 230 w 254"/>
                    <a:gd name="T3" fmla="*/ 977 h 985"/>
                    <a:gd name="T4" fmla="*/ 220 w 254"/>
                    <a:gd name="T5" fmla="*/ 969 h 985"/>
                    <a:gd name="T6" fmla="*/ 208 w 254"/>
                    <a:gd name="T7" fmla="*/ 955 h 985"/>
                    <a:gd name="T8" fmla="*/ 172 w 254"/>
                    <a:gd name="T9" fmla="*/ 909 h 985"/>
                    <a:gd name="T10" fmla="*/ 132 w 254"/>
                    <a:gd name="T11" fmla="*/ 849 h 985"/>
                    <a:gd name="T12" fmla="*/ 88 w 254"/>
                    <a:gd name="T13" fmla="*/ 785 h 985"/>
                    <a:gd name="T14" fmla="*/ 88 w 254"/>
                    <a:gd name="T15" fmla="*/ 785 h 985"/>
                    <a:gd name="T16" fmla="*/ 48 w 254"/>
                    <a:gd name="T17" fmla="*/ 717 h 985"/>
                    <a:gd name="T18" fmla="*/ 32 w 254"/>
                    <a:gd name="T19" fmla="*/ 687 h 985"/>
                    <a:gd name="T20" fmla="*/ 22 w 254"/>
                    <a:gd name="T21" fmla="*/ 665 h 985"/>
                    <a:gd name="T22" fmla="*/ 22 w 254"/>
                    <a:gd name="T23" fmla="*/ 665 h 985"/>
                    <a:gd name="T24" fmla="*/ 18 w 254"/>
                    <a:gd name="T25" fmla="*/ 645 h 985"/>
                    <a:gd name="T26" fmla="*/ 12 w 254"/>
                    <a:gd name="T27" fmla="*/ 615 h 985"/>
                    <a:gd name="T28" fmla="*/ 10 w 254"/>
                    <a:gd name="T29" fmla="*/ 577 h 985"/>
                    <a:gd name="T30" fmla="*/ 6 w 254"/>
                    <a:gd name="T31" fmla="*/ 531 h 985"/>
                    <a:gd name="T32" fmla="*/ 2 w 254"/>
                    <a:gd name="T33" fmla="*/ 422 h 985"/>
                    <a:gd name="T34" fmla="*/ 0 w 254"/>
                    <a:gd name="T35" fmla="*/ 304 h 985"/>
                    <a:gd name="T36" fmla="*/ 0 w 254"/>
                    <a:gd name="T37" fmla="*/ 190 h 985"/>
                    <a:gd name="T38" fmla="*/ 0 w 254"/>
                    <a:gd name="T39" fmla="*/ 92 h 985"/>
                    <a:gd name="T40" fmla="*/ 2 w 254"/>
                    <a:gd name="T41" fmla="*/ 24 h 985"/>
                    <a:gd name="T42" fmla="*/ 4 w 254"/>
                    <a:gd name="T43" fmla="*/ 6 h 985"/>
                    <a:gd name="T44" fmla="*/ 6 w 254"/>
                    <a:gd name="T45" fmla="*/ 0 h 985"/>
                    <a:gd name="T46" fmla="*/ 6 w 254"/>
                    <a:gd name="T47" fmla="*/ 0 h 985"/>
                    <a:gd name="T48" fmla="*/ 14 w 254"/>
                    <a:gd name="T49" fmla="*/ 2 h 985"/>
                    <a:gd name="T50" fmla="*/ 18 w 254"/>
                    <a:gd name="T51" fmla="*/ 0 h 985"/>
                    <a:gd name="T52" fmla="*/ 22 w 254"/>
                    <a:gd name="T53" fmla="*/ 2 h 985"/>
                    <a:gd name="T54" fmla="*/ 22 w 254"/>
                    <a:gd name="T55" fmla="*/ 8 h 985"/>
                    <a:gd name="T56" fmla="*/ 22 w 254"/>
                    <a:gd name="T57" fmla="*/ 8 h 985"/>
                    <a:gd name="T58" fmla="*/ 22 w 254"/>
                    <a:gd name="T59" fmla="*/ 100 h 985"/>
                    <a:gd name="T60" fmla="*/ 26 w 254"/>
                    <a:gd name="T61" fmla="*/ 294 h 985"/>
                    <a:gd name="T62" fmla="*/ 30 w 254"/>
                    <a:gd name="T63" fmla="*/ 601 h 985"/>
                    <a:gd name="T64" fmla="*/ 30 w 254"/>
                    <a:gd name="T65" fmla="*/ 601 h 985"/>
                    <a:gd name="T66" fmla="*/ 32 w 254"/>
                    <a:gd name="T67" fmla="*/ 617 h 985"/>
                    <a:gd name="T68" fmla="*/ 40 w 254"/>
                    <a:gd name="T69" fmla="*/ 639 h 985"/>
                    <a:gd name="T70" fmla="*/ 50 w 254"/>
                    <a:gd name="T71" fmla="*/ 663 h 985"/>
                    <a:gd name="T72" fmla="*/ 64 w 254"/>
                    <a:gd name="T73" fmla="*/ 689 h 985"/>
                    <a:gd name="T74" fmla="*/ 94 w 254"/>
                    <a:gd name="T75" fmla="*/ 743 h 985"/>
                    <a:gd name="T76" fmla="*/ 118 w 254"/>
                    <a:gd name="T77" fmla="*/ 785 h 985"/>
                    <a:gd name="T78" fmla="*/ 118 w 254"/>
                    <a:gd name="T79" fmla="*/ 785 h 985"/>
                    <a:gd name="T80" fmla="*/ 150 w 254"/>
                    <a:gd name="T81" fmla="*/ 833 h 985"/>
                    <a:gd name="T82" fmla="*/ 196 w 254"/>
                    <a:gd name="T83" fmla="*/ 897 h 985"/>
                    <a:gd name="T84" fmla="*/ 254 w 254"/>
                    <a:gd name="T85" fmla="*/ 977 h 985"/>
                    <a:gd name="T86" fmla="*/ 254 w 254"/>
                    <a:gd name="T87" fmla="*/ 977 h 985"/>
                    <a:gd name="T88" fmla="*/ 254 w 254"/>
                    <a:gd name="T89" fmla="*/ 979 h 985"/>
                    <a:gd name="T90" fmla="*/ 252 w 254"/>
                    <a:gd name="T91" fmla="*/ 983 h 985"/>
                    <a:gd name="T92" fmla="*/ 250 w 254"/>
                    <a:gd name="T93" fmla="*/ 985 h 985"/>
                    <a:gd name="T94" fmla="*/ 246 w 254"/>
                    <a:gd name="T95" fmla="*/ 983 h 985"/>
                    <a:gd name="T96" fmla="*/ 240 w 254"/>
                    <a:gd name="T97" fmla="*/ 981 h 985"/>
                    <a:gd name="T98" fmla="*/ 230 w 254"/>
                    <a:gd name="T99" fmla="*/ 977 h 985"/>
                    <a:gd name="T100" fmla="*/ 230 w 254"/>
                    <a:gd name="T101" fmla="*/ 977 h 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54" h="985">
                      <a:moveTo>
                        <a:pt x="230" y="977"/>
                      </a:moveTo>
                      <a:lnTo>
                        <a:pt x="230" y="977"/>
                      </a:lnTo>
                      <a:lnTo>
                        <a:pt x="220" y="969"/>
                      </a:lnTo>
                      <a:lnTo>
                        <a:pt x="208" y="955"/>
                      </a:lnTo>
                      <a:lnTo>
                        <a:pt x="172" y="909"/>
                      </a:lnTo>
                      <a:lnTo>
                        <a:pt x="132" y="849"/>
                      </a:lnTo>
                      <a:lnTo>
                        <a:pt x="88" y="785"/>
                      </a:lnTo>
                      <a:lnTo>
                        <a:pt x="88" y="785"/>
                      </a:lnTo>
                      <a:lnTo>
                        <a:pt x="48" y="717"/>
                      </a:lnTo>
                      <a:lnTo>
                        <a:pt x="32" y="687"/>
                      </a:lnTo>
                      <a:lnTo>
                        <a:pt x="22" y="665"/>
                      </a:lnTo>
                      <a:lnTo>
                        <a:pt x="22" y="665"/>
                      </a:lnTo>
                      <a:lnTo>
                        <a:pt x="18" y="645"/>
                      </a:lnTo>
                      <a:lnTo>
                        <a:pt x="12" y="615"/>
                      </a:lnTo>
                      <a:lnTo>
                        <a:pt x="10" y="577"/>
                      </a:lnTo>
                      <a:lnTo>
                        <a:pt x="6" y="531"/>
                      </a:lnTo>
                      <a:lnTo>
                        <a:pt x="2" y="422"/>
                      </a:lnTo>
                      <a:lnTo>
                        <a:pt x="0" y="304"/>
                      </a:lnTo>
                      <a:lnTo>
                        <a:pt x="0" y="190"/>
                      </a:lnTo>
                      <a:lnTo>
                        <a:pt x="0" y="92"/>
                      </a:lnTo>
                      <a:lnTo>
                        <a:pt x="2" y="24"/>
                      </a:lnTo>
                      <a:lnTo>
                        <a:pt x="4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22" y="100"/>
                      </a:lnTo>
                      <a:lnTo>
                        <a:pt x="26" y="294"/>
                      </a:lnTo>
                      <a:lnTo>
                        <a:pt x="30" y="601"/>
                      </a:lnTo>
                      <a:lnTo>
                        <a:pt x="30" y="601"/>
                      </a:lnTo>
                      <a:lnTo>
                        <a:pt x="32" y="617"/>
                      </a:lnTo>
                      <a:lnTo>
                        <a:pt x="40" y="639"/>
                      </a:lnTo>
                      <a:lnTo>
                        <a:pt x="50" y="663"/>
                      </a:lnTo>
                      <a:lnTo>
                        <a:pt x="64" y="689"/>
                      </a:lnTo>
                      <a:lnTo>
                        <a:pt x="94" y="743"/>
                      </a:lnTo>
                      <a:lnTo>
                        <a:pt x="118" y="785"/>
                      </a:lnTo>
                      <a:lnTo>
                        <a:pt x="118" y="785"/>
                      </a:lnTo>
                      <a:lnTo>
                        <a:pt x="150" y="833"/>
                      </a:lnTo>
                      <a:lnTo>
                        <a:pt x="196" y="897"/>
                      </a:lnTo>
                      <a:lnTo>
                        <a:pt x="254" y="977"/>
                      </a:lnTo>
                      <a:lnTo>
                        <a:pt x="254" y="977"/>
                      </a:lnTo>
                      <a:lnTo>
                        <a:pt x="254" y="979"/>
                      </a:lnTo>
                      <a:lnTo>
                        <a:pt x="252" y="983"/>
                      </a:lnTo>
                      <a:lnTo>
                        <a:pt x="250" y="985"/>
                      </a:lnTo>
                      <a:lnTo>
                        <a:pt x="246" y="983"/>
                      </a:lnTo>
                      <a:lnTo>
                        <a:pt x="240" y="981"/>
                      </a:lnTo>
                      <a:lnTo>
                        <a:pt x="230" y="977"/>
                      </a:lnTo>
                      <a:lnTo>
                        <a:pt x="230" y="97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64">
                  <a:extLst>
                    <a:ext uri="{FF2B5EF4-FFF2-40B4-BE49-F238E27FC236}">
                      <a16:creationId xmlns:a16="http://schemas.microsoft.com/office/drawing/2014/main" id="{1DE7C9FA-15F1-474E-BC01-00EAD634E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" y="2270"/>
                  <a:ext cx="400" cy="412"/>
                </a:xfrm>
                <a:custGeom>
                  <a:avLst/>
                  <a:gdLst>
                    <a:gd name="T0" fmla="*/ 224 w 400"/>
                    <a:gd name="T1" fmla="*/ 376 h 412"/>
                    <a:gd name="T2" fmla="*/ 180 w 400"/>
                    <a:gd name="T3" fmla="*/ 400 h 412"/>
                    <a:gd name="T4" fmla="*/ 148 w 400"/>
                    <a:gd name="T5" fmla="*/ 410 h 412"/>
                    <a:gd name="T6" fmla="*/ 106 w 400"/>
                    <a:gd name="T7" fmla="*/ 408 h 412"/>
                    <a:gd name="T8" fmla="*/ 80 w 400"/>
                    <a:gd name="T9" fmla="*/ 400 h 412"/>
                    <a:gd name="T10" fmla="*/ 10 w 400"/>
                    <a:gd name="T11" fmla="*/ 374 h 412"/>
                    <a:gd name="T12" fmla="*/ 0 w 400"/>
                    <a:gd name="T13" fmla="*/ 370 h 412"/>
                    <a:gd name="T14" fmla="*/ 0 w 400"/>
                    <a:gd name="T15" fmla="*/ 368 h 412"/>
                    <a:gd name="T16" fmla="*/ 62 w 400"/>
                    <a:gd name="T17" fmla="*/ 340 h 412"/>
                    <a:gd name="T18" fmla="*/ 134 w 400"/>
                    <a:gd name="T19" fmla="*/ 316 h 412"/>
                    <a:gd name="T20" fmla="*/ 152 w 400"/>
                    <a:gd name="T21" fmla="*/ 312 h 412"/>
                    <a:gd name="T22" fmla="*/ 182 w 400"/>
                    <a:gd name="T23" fmla="*/ 314 h 412"/>
                    <a:gd name="T24" fmla="*/ 208 w 400"/>
                    <a:gd name="T25" fmla="*/ 322 h 412"/>
                    <a:gd name="T26" fmla="*/ 232 w 400"/>
                    <a:gd name="T27" fmla="*/ 336 h 412"/>
                    <a:gd name="T28" fmla="*/ 230 w 400"/>
                    <a:gd name="T29" fmla="*/ 330 h 412"/>
                    <a:gd name="T30" fmla="*/ 226 w 400"/>
                    <a:gd name="T31" fmla="*/ 294 h 412"/>
                    <a:gd name="T32" fmla="*/ 228 w 400"/>
                    <a:gd name="T33" fmla="*/ 248 h 412"/>
                    <a:gd name="T34" fmla="*/ 232 w 400"/>
                    <a:gd name="T35" fmla="*/ 216 h 412"/>
                    <a:gd name="T36" fmla="*/ 250 w 400"/>
                    <a:gd name="T37" fmla="*/ 144 h 412"/>
                    <a:gd name="T38" fmla="*/ 280 w 400"/>
                    <a:gd name="T39" fmla="*/ 74 h 412"/>
                    <a:gd name="T40" fmla="*/ 306 w 400"/>
                    <a:gd name="T41" fmla="*/ 22 h 412"/>
                    <a:gd name="T42" fmla="*/ 320 w 400"/>
                    <a:gd name="T43" fmla="*/ 0 h 412"/>
                    <a:gd name="T44" fmla="*/ 322 w 400"/>
                    <a:gd name="T45" fmla="*/ 0 h 412"/>
                    <a:gd name="T46" fmla="*/ 324 w 400"/>
                    <a:gd name="T47" fmla="*/ 20 h 412"/>
                    <a:gd name="T48" fmla="*/ 328 w 400"/>
                    <a:gd name="T49" fmla="*/ 144 h 412"/>
                    <a:gd name="T50" fmla="*/ 400 w 400"/>
                    <a:gd name="T51" fmla="*/ 96 h 412"/>
                    <a:gd name="T52" fmla="*/ 394 w 400"/>
                    <a:gd name="T53" fmla="*/ 134 h 412"/>
                    <a:gd name="T54" fmla="*/ 384 w 400"/>
                    <a:gd name="T55" fmla="*/ 168 h 412"/>
                    <a:gd name="T56" fmla="*/ 368 w 400"/>
                    <a:gd name="T57" fmla="*/ 200 h 412"/>
                    <a:gd name="T58" fmla="*/ 340 w 400"/>
                    <a:gd name="T59" fmla="*/ 242 h 412"/>
                    <a:gd name="T60" fmla="*/ 320 w 400"/>
                    <a:gd name="T61" fmla="*/ 260 h 412"/>
                    <a:gd name="T62" fmla="*/ 312 w 400"/>
                    <a:gd name="T63" fmla="*/ 264 h 412"/>
                    <a:gd name="T64" fmla="*/ 280 w 400"/>
                    <a:gd name="T65" fmla="*/ 284 h 412"/>
                    <a:gd name="T66" fmla="*/ 264 w 400"/>
                    <a:gd name="T67" fmla="*/ 304 h 412"/>
                    <a:gd name="T68" fmla="*/ 262 w 400"/>
                    <a:gd name="T69" fmla="*/ 316 h 412"/>
                    <a:gd name="T70" fmla="*/ 254 w 400"/>
                    <a:gd name="T71" fmla="*/ 348 h 412"/>
                    <a:gd name="T72" fmla="*/ 238 w 400"/>
                    <a:gd name="T73" fmla="*/ 368 h 412"/>
                    <a:gd name="T74" fmla="*/ 224 w 400"/>
                    <a:gd name="T75" fmla="*/ 376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00" h="412">
                      <a:moveTo>
                        <a:pt x="224" y="376"/>
                      </a:moveTo>
                      <a:lnTo>
                        <a:pt x="224" y="376"/>
                      </a:lnTo>
                      <a:lnTo>
                        <a:pt x="196" y="392"/>
                      </a:lnTo>
                      <a:lnTo>
                        <a:pt x="180" y="400"/>
                      </a:lnTo>
                      <a:lnTo>
                        <a:pt x="166" y="406"/>
                      </a:lnTo>
                      <a:lnTo>
                        <a:pt x="148" y="410"/>
                      </a:lnTo>
                      <a:lnTo>
                        <a:pt x="128" y="412"/>
                      </a:lnTo>
                      <a:lnTo>
                        <a:pt x="106" y="408"/>
                      </a:lnTo>
                      <a:lnTo>
                        <a:pt x="80" y="400"/>
                      </a:lnTo>
                      <a:lnTo>
                        <a:pt x="80" y="400"/>
                      </a:lnTo>
                      <a:lnTo>
                        <a:pt x="34" y="382"/>
                      </a:lnTo>
                      <a:lnTo>
                        <a:pt x="10" y="374"/>
                      </a:lnTo>
                      <a:lnTo>
                        <a:pt x="0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20" y="358"/>
                      </a:lnTo>
                      <a:lnTo>
                        <a:pt x="62" y="340"/>
                      </a:lnTo>
                      <a:lnTo>
                        <a:pt x="112" y="322"/>
                      </a:lnTo>
                      <a:lnTo>
                        <a:pt x="134" y="316"/>
                      </a:lnTo>
                      <a:lnTo>
                        <a:pt x="152" y="312"/>
                      </a:lnTo>
                      <a:lnTo>
                        <a:pt x="152" y="312"/>
                      </a:lnTo>
                      <a:lnTo>
                        <a:pt x="168" y="312"/>
                      </a:lnTo>
                      <a:lnTo>
                        <a:pt x="182" y="314"/>
                      </a:lnTo>
                      <a:lnTo>
                        <a:pt x="196" y="316"/>
                      </a:lnTo>
                      <a:lnTo>
                        <a:pt x="208" y="322"/>
                      </a:lnTo>
                      <a:lnTo>
                        <a:pt x="226" y="332"/>
                      </a:lnTo>
                      <a:lnTo>
                        <a:pt x="232" y="336"/>
                      </a:lnTo>
                      <a:lnTo>
                        <a:pt x="232" y="336"/>
                      </a:lnTo>
                      <a:lnTo>
                        <a:pt x="230" y="330"/>
                      </a:lnTo>
                      <a:lnTo>
                        <a:pt x="226" y="310"/>
                      </a:lnTo>
                      <a:lnTo>
                        <a:pt x="226" y="294"/>
                      </a:lnTo>
                      <a:lnTo>
                        <a:pt x="226" y="274"/>
                      </a:lnTo>
                      <a:lnTo>
                        <a:pt x="228" y="248"/>
                      </a:lnTo>
                      <a:lnTo>
                        <a:pt x="232" y="216"/>
                      </a:lnTo>
                      <a:lnTo>
                        <a:pt x="232" y="216"/>
                      </a:lnTo>
                      <a:lnTo>
                        <a:pt x="240" y="180"/>
                      </a:lnTo>
                      <a:lnTo>
                        <a:pt x="250" y="144"/>
                      </a:lnTo>
                      <a:lnTo>
                        <a:pt x="264" y="108"/>
                      </a:lnTo>
                      <a:lnTo>
                        <a:pt x="280" y="74"/>
                      </a:lnTo>
                      <a:lnTo>
                        <a:pt x="294" y="46"/>
                      </a:lnTo>
                      <a:lnTo>
                        <a:pt x="306" y="22"/>
                      </a:lnTo>
                      <a:lnTo>
                        <a:pt x="316" y="6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322" y="0"/>
                      </a:lnTo>
                      <a:lnTo>
                        <a:pt x="322" y="6"/>
                      </a:lnTo>
                      <a:lnTo>
                        <a:pt x="324" y="20"/>
                      </a:lnTo>
                      <a:lnTo>
                        <a:pt x="326" y="70"/>
                      </a:lnTo>
                      <a:lnTo>
                        <a:pt x="328" y="144"/>
                      </a:lnTo>
                      <a:lnTo>
                        <a:pt x="400" y="96"/>
                      </a:lnTo>
                      <a:lnTo>
                        <a:pt x="400" y="96"/>
                      </a:lnTo>
                      <a:lnTo>
                        <a:pt x="398" y="106"/>
                      </a:lnTo>
                      <a:lnTo>
                        <a:pt x="394" y="134"/>
                      </a:lnTo>
                      <a:lnTo>
                        <a:pt x="390" y="150"/>
                      </a:lnTo>
                      <a:lnTo>
                        <a:pt x="384" y="168"/>
                      </a:lnTo>
                      <a:lnTo>
                        <a:pt x="378" y="184"/>
                      </a:lnTo>
                      <a:lnTo>
                        <a:pt x="368" y="200"/>
                      </a:lnTo>
                      <a:lnTo>
                        <a:pt x="368" y="200"/>
                      </a:lnTo>
                      <a:lnTo>
                        <a:pt x="340" y="242"/>
                      </a:lnTo>
                      <a:lnTo>
                        <a:pt x="328" y="254"/>
                      </a:lnTo>
                      <a:lnTo>
                        <a:pt x="320" y="260"/>
                      </a:lnTo>
                      <a:lnTo>
                        <a:pt x="312" y="264"/>
                      </a:lnTo>
                      <a:lnTo>
                        <a:pt x="312" y="264"/>
                      </a:lnTo>
                      <a:lnTo>
                        <a:pt x="294" y="274"/>
                      </a:lnTo>
                      <a:lnTo>
                        <a:pt x="280" y="284"/>
                      </a:lnTo>
                      <a:lnTo>
                        <a:pt x="270" y="296"/>
                      </a:lnTo>
                      <a:lnTo>
                        <a:pt x="264" y="304"/>
                      </a:lnTo>
                      <a:lnTo>
                        <a:pt x="264" y="304"/>
                      </a:lnTo>
                      <a:lnTo>
                        <a:pt x="262" y="316"/>
                      </a:lnTo>
                      <a:lnTo>
                        <a:pt x="258" y="336"/>
                      </a:lnTo>
                      <a:lnTo>
                        <a:pt x="254" y="348"/>
                      </a:lnTo>
                      <a:lnTo>
                        <a:pt x="246" y="358"/>
                      </a:lnTo>
                      <a:lnTo>
                        <a:pt x="238" y="368"/>
                      </a:lnTo>
                      <a:lnTo>
                        <a:pt x="224" y="376"/>
                      </a:lnTo>
                      <a:lnTo>
                        <a:pt x="224" y="37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265">
                  <a:extLst>
                    <a:ext uri="{FF2B5EF4-FFF2-40B4-BE49-F238E27FC236}">
                      <a16:creationId xmlns:a16="http://schemas.microsoft.com/office/drawing/2014/main" id="{3E237A08-C8B9-49E1-B443-3EC440F28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" y="2334"/>
                  <a:ext cx="280" cy="244"/>
                </a:xfrm>
                <a:custGeom>
                  <a:avLst/>
                  <a:gdLst>
                    <a:gd name="T0" fmla="*/ 280 w 280"/>
                    <a:gd name="T1" fmla="*/ 168 h 244"/>
                    <a:gd name="T2" fmla="*/ 280 w 280"/>
                    <a:gd name="T3" fmla="*/ 168 h 244"/>
                    <a:gd name="T4" fmla="*/ 272 w 280"/>
                    <a:gd name="T5" fmla="*/ 162 h 244"/>
                    <a:gd name="T6" fmla="*/ 258 w 280"/>
                    <a:gd name="T7" fmla="*/ 152 h 244"/>
                    <a:gd name="T8" fmla="*/ 240 w 280"/>
                    <a:gd name="T9" fmla="*/ 136 h 244"/>
                    <a:gd name="T10" fmla="*/ 240 w 280"/>
                    <a:gd name="T11" fmla="*/ 136 h 244"/>
                    <a:gd name="T12" fmla="*/ 220 w 280"/>
                    <a:gd name="T13" fmla="*/ 116 h 244"/>
                    <a:gd name="T14" fmla="*/ 202 w 280"/>
                    <a:gd name="T15" fmla="*/ 96 h 244"/>
                    <a:gd name="T16" fmla="*/ 180 w 280"/>
                    <a:gd name="T17" fmla="*/ 74 h 244"/>
                    <a:gd name="T18" fmla="*/ 152 w 280"/>
                    <a:gd name="T19" fmla="*/ 48 h 244"/>
                    <a:gd name="T20" fmla="*/ 152 w 280"/>
                    <a:gd name="T21" fmla="*/ 48 h 244"/>
                    <a:gd name="T22" fmla="*/ 142 w 280"/>
                    <a:gd name="T23" fmla="*/ 40 h 244"/>
                    <a:gd name="T24" fmla="*/ 132 w 280"/>
                    <a:gd name="T25" fmla="*/ 34 h 244"/>
                    <a:gd name="T26" fmla="*/ 108 w 280"/>
                    <a:gd name="T27" fmla="*/ 24 h 244"/>
                    <a:gd name="T28" fmla="*/ 84 w 280"/>
                    <a:gd name="T29" fmla="*/ 16 h 244"/>
                    <a:gd name="T30" fmla="*/ 58 w 280"/>
                    <a:gd name="T31" fmla="*/ 8 h 244"/>
                    <a:gd name="T32" fmla="*/ 18 w 280"/>
                    <a:gd name="T33" fmla="*/ 2 h 244"/>
                    <a:gd name="T34" fmla="*/ 0 w 280"/>
                    <a:gd name="T35" fmla="*/ 0 h 244"/>
                    <a:gd name="T36" fmla="*/ 0 w 280"/>
                    <a:gd name="T37" fmla="*/ 0 h 244"/>
                    <a:gd name="T38" fmla="*/ 48 w 280"/>
                    <a:gd name="T39" fmla="*/ 58 h 244"/>
                    <a:gd name="T40" fmla="*/ 82 w 280"/>
                    <a:gd name="T41" fmla="*/ 100 h 244"/>
                    <a:gd name="T42" fmla="*/ 92 w 280"/>
                    <a:gd name="T43" fmla="*/ 114 h 244"/>
                    <a:gd name="T44" fmla="*/ 96 w 280"/>
                    <a:gd name="T45" fmla="*/ 120 h 244"/>
                    <a:gd name="T46" fmla="*/ 96 w 280"/>
                    <a:gd name="T47" fmla="*/ 120 h 244"/>
                    <a:gd name="T48" fmla="*/ 72 w 280"/>
                    <a:gd name="T49" fmla="*/ 158 h 244"/>
                    <a:gd name="T50" fmla="*/ 40 w 280"/>
                    <a:gd name="T51" fmla="*/ 208 h 244"/>
                    <a:gd name="T52" fmla="*/ 40 w 280"/>
                    <a:gd name="T53" fmla="*/ 208 h 244"/>
                    <a:gd name="T54" fmla="*/ 32 w 280"/>
                    <a:gd name="T55" fmla="*/ 224 h 244"/>
                    <a:gd name="T56" fmla="*/ 30 w 280"/>
                    <a:gd name="T57" fmla="*/ 232 h 244"/>
                    <a:gd name="T58" fmla="*/ 30 w 280"/>
                    <a:gd name="T59" fmla="*/ 238 h 244"/>
                    <a:gd name="T60" fmla="*/ 30 w 280"/>
                    <a:gd name="T61" fmla="*/ 242 h 244"/>
                    <a:gd name="T62" fmla="*/ 34 w 280"/>
                    <a:gd name="T63" fmla="*/ 244 h 244"/>
                    <a:gd name="T64" fmla="*/ 40 w 280"/>
                    <a:gd name="T65" fmla="*/ 244 h 244"/>
                    <a:gd name="T66" fmla="*/ 48 w 280"/>
                    <a:gd name="T67" fmla="*/ 240 h 244"/>
                    <a:gd name="T68" fmla="*/ 48 w 280"/>
                    <a:gd name="T69" fmla="*/ 240 h 244"/>
                    <a:gd name="T70" fmla="*/ 60 w 280"/>
                    <a:gd name="T71" fmla="*/ 236 h 244"/>
                    <a:gd name="T72" fmla="*/ 72 w 280"/>
                    <a:gd name="T73" fmla="*/ 230 h 244"/>
                    <a:gd name="T74" fmla="*/ 102 w 280"/>
                    <a:gd name="T75" fmla="*/ 224 h 244"/>
                    <a:gd name="T76" fmla="*/ 130 w 280"/>
                    <a:gd name="T77" fmla="*/ 218 h 244"/>
                    <a:gd name="T78" fmla="*/ 152 w 280"/>
                    <a:gd name="T79" fmla="*/ 216 h 244"/>
                    <a:gd name="T80" fmla="*/ 152 w 280"/>
                    <a:gd name="T81" fmla="*/ 216 h 244"/>
                    <a:gd name="T82" fmla="*/ 178 w 280"/>
                    <a:gd name="T83" fmla="*/ 212 h 244"/>
                    <a:gd name="T84" fmla="*/ 216 w 280"/>
                    <a:gd name="T85" fmla="*/ 204 h 244"/>
                    <a:gd name="T86" fmla="*/ 264 w 280"/>
                    <a:gd name="T87" fmla="*/ 192 h 244"/>
                    <a:gd name="T88" fmla="*/ 280 w 280"/>
                    <a:gd name="T89" fmla="*/ 168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0" h="244">
                      <a:moveTo>
                        <a:pt x="280" y="168"/>
                      </a:moveTo>
                      <a:lnTo>
                        <a:pt x="280" y="168"/>
                      </a:lnTo>
                      <a:lnTo>
                        <a:pt x="272" y="162"/>
                      </a:lnTo>
                      <a:lnTo>
                        <a:pt x="258" y="152"/>
                      </a:lnTo>
                      <a:lnTo>
                        <a:pt x="240" y="136"/>
                      </a:lnTo>
                      <a:lnTo>
                        <a:pt x="240" y="136"/>
                      </a:lnTo>
                      <a:lnTo>
                        <a:pt x="220" y="116"/>
                      </a:lnTo>
                      <a:lnTo>
                        <a:pt x="202" y="96"/>
                      </a:lnTo>
                      <a:lnTo>
                        <a:pt x="180" y="74"/>
                      </a:lnTo>
                      <a:lnTo>
                        <a:pt x="152" y="48"/>
                      </a:lnTo>
                      <a:lnTo>
                        <a:pt x="152" y="48"/>
                      </a:lnTo>
                      <a:lnTo>
                        <a:pt x="142" y="40"/>
                      </a:lnTo>
                      <a:lnTo>
                        <a:pt x="132" y="34"/>
                      </a:lnTo>
                      <a:lnTo>
                        <a:pt x="108" y="24"/>
                      </a:lnTo>
                      <a:lnTo>
                        <a:pt x="84" y="16"/>
                      </a:lnTo>
                      <a:lnTo>
                        <a:pt x="58" y="8"/>
                      </a:lnTo>
                      <a:lnTo>
                        <a:pt x="18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8" y="58"/>
                      </a:lnTo>
                      <a:lnTo>
                        <a:pt x="82" y="100"/>
                      </a:lnTo>
                      <a:lnTo>
                        <a:pt x="92" y="114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72" y="158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32" y="224"/>
                      </a:lnTo>
                      <a:lnTo>
                        <a:pt x="30" y="232"/>
                      </a:lnTo>
                      <a:lnTo>
                        <a:pt x="30" y="238"/>
                      </a:lnTo>
                      <a:lnTo>
                        <a:pt x="30" y="242"/>
                      </a:lnTo>
                      <a:lnTo>
                        <a:pt x="34" y="244"/>
                      </a:lnTo>
                      <a:lnTo>
                        <a:pt x="40" y="244"/>
                      </a:lnTo>
                      <a:lnTo>
                        <a:pt x="48" y="240"/>
                      </a:lnTo>
                      <a:lnTo>
                        <a:pt x="48" y="240"/>
                      </a:lnTo>
                      <a:lnTo>
                        <a:pt x="60" y="236"/>
                      </a:lnTo>
                      <a:lnTo>
                        <a:pt x="72" y="230"/>
                      </a:lnTo>
                      <a:lnTo>
                        <a:pt x="102" y="224"/>
                      </a:lnTo>
                      <a:lnTo>
                        <a:pt x="130" y="218"/>
                      </a:lnTo>
                      <a:lnTo>
                        <a:pt x="152" y="216"/>
                      </a:lnTo>
                      <a:lnTo>
                        <a:pt x="152" y="216"/>
                      </a:lnTo>
                      <a:lnTo>
                        <a:pt x="178" y="212"/>
                      </a:lnTo>
                      <a:lnTo>
                        <a:pt x="216" y="204"/>
                      </a:lnTo>
                      <a:lnTo>
                        <a:pt x="264" y="192"/>
                      </a:lnTo>
                      <a:lnTo>
                        <a:pt x="280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266">
                  <a:extLst>
                    <a:ext uri="{FF2B5EF4-FFF2-40B4-BE49-F238E27FC236}">
                      <a16:creationId xmlns:a16="http://schemas.microsoft.com/office/drawing/2014/main" id="{784D4E84-BB94-4C5A-BD74-797E5A76E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" y="2069"/>
                  <a:ext cx="450" cy="213"/>
                </a:xfrm>
                <a:custGeom>
                  <a:avLst/>
                  <a:gdLst>
                    <a:gd name="T0" fmla="*/ 208 w 450"/>
                    <a:gd name="T1" fmla="*/ 209 h 213"/>
                    <a:gd name="T2" fmla="*/ 196 w 450"/>
                    <a:gd name="T3" fmla="*/ 211 h 213"/>
                    <a:gd name="T4" fmla="*/ 160 w 450"/>
                    <a:gd name="T5" fmla="*/ 209 h 213"/>
                    <a:gd name="T6" fmla="*/ 138 w 450"/>
                    <a:gd name="T7" fmla="*/ 201 h 213"/>
                    <a:gd name="T8" fmla="*/ 98 w 450"/>
                    <a:gd name="T9" fmla="*/ 179 h 213"/>
                    <a:gd name="T10" fmla="*/ 80 w 450"/>
                    <a:gd name="T11" fmla="*/ 160 h 213"/>
                    <a:gd name="T12" fmla="*/ 58 w 450"/>
                    <a:gd name="T13" fmla="*/ 142 h 213"/>
                    <a:gd name="T14" fmla="*/ 32 w 450"/>
                    <a:gd name="T15" fmla="*/ 130 h 213"/>
                    <a:gd name="T16" fmla="*/ 0 w 450"/>
                    <a:gd name="T17" fmla="*/ 120 h 213"/>
                    <a:gd name="T18" fmla="*/ 8 w 450"/>
                    <a:gd name="T19" fmla="*/ 56 h 213"/>
                    <a:gd name="T20" fmla="*/ 20 w 450"/>
                    <a:gd name="T21" fmla="*/ 56 h 213"/>
                    <a:gd name="T22" fmla="*/ 90 w 450"/>
                    <a:gd name="T23" fmla="*/ 62 h 213"/>
                    <a:gd name="T24" fmla="*/ 128 w 450"/>
                    <a:gd name="T25" fmla="*/ 72 h 213"/>
                    <a:gd name="T26" fmla="*/ 136 w 450"/>
                    <a:gd name="T27" fmla="*/ 76 h 213"/>
                    <a:gd name="T28" fmla="*/ 162 w 450"/>
                    <a:gd name="T29" fmla="*/ 96 h 213"/>
                    <a:gd name="T30" fmla="*/ 190 w 450"/>
                    <a:gd name="T31" fmla="*/ 130 h 213"/>
                    <a:gd name="T32" fmla="*/ 216 w 450"/>
                    <a:gd name="T33" fmla="*/ 176 h 213"/>
                    <a:gd name="T34" fmla="*/ 216 w 450"/>
                    <a:gd name="T35" fmla="*/ 162 h 213"/>
                    <a:gd name="T36" fmla="*/ 220 w 450"/>
                    <a:gd name="T37" fmla="*/ 112 h 213"/>
                    <a:gd name="T38" fmla="*/ 226 w 450"/>
                    <a:gd name="T39" fmla="*/ 78 h 213"/>
                    <a:gd name="T40" fmla="*/ 232 w 450"/>
                    <a:gd name="T41" fmla="*/ 64 h 213"/>
                    <a:gd name="T42" fmla="*/ 242 w 450"/>
                    <a:gd name="T43" fmla="*/ 52 h 213"/>
                    <a:gd name="T44" fmla="*/ 276 w 450"/>
                    <a:gd name="T45" fmla="*/ 32 h 213"/>
                    <a:gd name="T46" fmla="*/ 330 w 450"/>
                    <a:gd name="T47" fmla="*/ 8 h 213"/>
                    <a:gd name="T48" fmla="*/ 344 w 450"/>
                    <a:gd name="T49" fmla="*/ 0 h 213"/>
                    <a:gd name="T50" fmla="*/ 342 w 450"/>
                    <a:gd name="T51" fmla="*/ 4 h 213"/>
                    <a:gd name="T52" fmla="*/ 324 w 450"/>
                    <a:gd name="T53" fmla="*/ 52 h 213"/>
                    <a:gd name="T54" fmla="*/ 304 w 450"/>
                    <a:gd name="T55" fmla="*/ 104 h 213"/>
                    <a:gd name="T56" fmla="*/ 312 w 450"/>
                    <a:gd name="T57" fmla="*/ 94 h 213"/>
                    <a:gd name="T58" fmla="*/ 334 w 450"/>
                    <a:gd name="T59" fmla="*/ 80 h 213"/>
                    <a:gd name="T60" fmla="*/ 364 w 450"/>
                    <a:gd name="T61" fmla="*/ 66 h 213"/>
                    <a:gd name="T62" fmla="*/ 400 w 450"/>
                    <a:gd name="T63" fmla="*/ 64 h 213"/>
                    <a:gd name="T64" fmla="*/ 430 w 450"/>
                    <a:gd name="T65" fmla="*/ 70 h 213"/>
                    <a:gd name="T66" fmla="*/ 450 w 450"/>
                    <a:gd name="T67" fmla="*/ 76 h 213"/>
                    <a:gd name="T68" fmla="*/ 450 w 450"/>
                    <a:gd name="T69" fmla="*/ 78 h 213"/>
                    <a:gd name="T70" fmla="*/ 448 w 450"/>
                    <a:gd name="T71" fmla="*/ 80 h 213"/>
                    <a:gd name="T72" fmla="*/ 442 w 450"/>
                    <a:gd name="T73" fmla="*/ 90 h 213"/>
                    <a:gd name="T74" fmla="*/ 432 w 450"/>
                    <a:gd name="T75" fmla="*/ 108 h 213"/>
                    <a:gd name="T76" fmla="*/ 408 w 450"/>
                    <a:gd name="T77" fmla="*/ 130 h 213"/>
                    <a:gd name="T78" fmla="*/ 360 w 450"/>
                    <a:gd name="T79" fmla="*/ 152 h 213"/>
                    <a:gd name="T80" fmla="*/ 302 w 450"/>
                    <a:gd name="T81" fmla="*/ 172 h 213"/>
                    <a:gd name="T82" fmla="*/ 208 w 450"/>
                    <a:gd name="T83" fmla="*/ 209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50" h="213">
                      <a:moveTo>
                        <a:pt x="208" y="209"/>
                      </a:moveTo>
                      <a:lnTo>
                        <a:pt x="208" y="209"/>
                      </a:lnTo>
                      <a:lnTo>
                        <a:pt x="204" y="211"/>
                      </a:lnTo>
                      <a:lnTo>
                        <a:pt x="196" y="211"/>
                      </a:lnTo>
                      <a:lnTo>
                        <a:pt x="180" y="213"/>
                      </a:lnTo>
                      <a:lnTo>
                        <a:pt x="160" y="209"/>
                      </a:lnTo>
                      <a:lnTo>
                        <a:pt x="160" y="209"/>
                      </a:lnTo>
                      <a:lnTo>
                        <a:pt x="138" y="201"/>
                      </a:lnTo>
                      <a:lnTo>
                        <a:pt x="118" y="191"/>
                      </a:lnTo>
                      <a:lnTo>
                        <a:pt x="98" y="179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70" y="150"/>
                      </a:lnTo>
                      <a:lnTo>
                        <a:pt x="58" y="142"/>
                      </a:lnTo>
                      <a:lnTo>
                        <a:pt x="46" y="136"/>
                      </a:lnTo>
                      <a:lnTo>
                        <a:pt x="32" y="130"/>
                      </a:lnTo>
                      <a:lnTo>
                        <a:pt x="10" y="122"/>
                      </a:lnTo>
                      <a:lnTo>
                        <a:pt x="0" y="120"/>
                      </a:lnTo>
                      <a:lnTo>
                        <a:pt x="32" y="112"/>
                      </a:lnTo>
                      <a:lnTo>
                        <a:pt x="8" y="56"/>
                      </a:lnTo>
                      <a:lnTo>
                        <a:pt x="8" y="56"/>
                      </a:lnTo>
                      <a:lnTo>
                        <a:pt x="20" y="56"/>
                      </a:lnTo>
                      <a:lnTo>
                        <a:pt x="50" y="58"/>
                      </a:lnTo>
                      <a:lnTo>
                        <a:pt x="90" y="62"/>
                      </a:lnTo>
                      <a:lnTo>
                        <a:pt x="110" y="66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36" y="76"/>
                      </a:lnTo>
                      <a:lnTo>
                        <a:pt x="146" y="82"/>
                      </a:lnTo>
                      <a:lnTo>
                        <a:pt x="162" y="96"/>
                      </a:lnTo>
                      <a:lnTo>
                        <a:pt x="176" y="112"/>
                      </a:lnTo>
                      <a:lnTo>
                        <a:pt x="190" y="130"/>
                      </a:lnTo>
                      <a:lnTo>
                        <a:pt x="210" y="162"/>
                      </a:lnTo>
                      <a:lnTo>
                        <a:pt x="216" y="176"/>
                      </a:lnTo>
                      <a:lnTo>
                        <a:pt x="216" y="176"/>
                      </a:lnTo>
                      <a:lnTo>
                        <a:pt x="216" y="162"/>
                      </a:lnTo>
                      <a:lnTo>
                        <a:pt x="218" y="132"/>
                      </a:lnTo>
                      <a:lnTo>
                        <a:pt x="220" y="112"/>
                      </a:lnTo>
                      <a:lnTo>
                        <a:pt x="222" y="94"/>
                      </a:lnTo>
                      <a:lnTo>
                        <a:pt x="226" y="78"/>
                      </a:lnTo>
                      <a:lnTo>
                        <a:pt x="232" y="64"/>
                      </a:lnTo>
                      <a:lnTo>
                        <a:pt x="232" y="64"/>
                      </a:lnTo>
                      <a:lnTo>
                        <a:pt x="236" y="58"/>
                      </a:lnTo>
                      <a:lnTo>
                        <a:pt x="242" y="52"/>
                      </a:lnTo>
                      <a:lnTo>
                        <a:pt x="258" y="42"/>
                      </a:lnTo>
                      <a:lnTo>
                        <a:pt x="276" y="32"/>
                      </a:lnTo>
                      <a:lnTo>
                        <a:pt x="296" y="22"/>
                      </a:lnTo>
                      <a:lnTo>
                        <a:pt x="330" y="8"/>
                      </a:lnTo>
                      <a:lnTo>
                        <a:pt x="340" y="2"/>
                      </a:lnTo>
                      <a:lnTo>
                        <a:pt x="344" y="0"/>
                      </a:lnTo>
                      <a:lnTo>
                        <a:pt x="344" y="0"/>
                      </a:lnTo>
                      <a:lnTo>
                        <a:pt x="342" y="4"/>
                      </a:lnTo>
                      <a:lnTo>
                        <a:pt x="336" y="16"/>
                      </a:lnTo>
                      <a:lnTo>
                        <a:pt x="324" y="52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6" y="100"/>
                      </a:lnTo>
                      <a:lnTo>
                        <a:pt x="312" y="94"/>
                      </a:lnTo>
                      <a:lnTo>
                        <a:pt x="322" y="88"/>
                      </a:lnTo>
                      <a:lnTo>
                        <a:pt x="334" y="80"/>
                      </a:lnTo>
                      <a:lnTo>
                        <a:pt x="348" y="72"/>
                      </a:lnTo>
                      <a:lnTo>
                        <a:pt x="364" y="66"/>
                      </a:lnTo>
                      <a:lnTo>
                        <a:pt x="382" y="64"/>
                      </a:lnTo>
                      <a:lnTo>
                        <a:pt x="400" y="64"/>
                      </a:lnTo>
                      <a:lnTo>
                        <a:pt x="400" y="64"/>
                      </a:lnTo>
                      <a:lnTo>
                        <a:pt x="430" y="70"/>
                      </a:lnTo>
                      <a:lnTo>
                        <a:pt x="446" y="74"/>
                      </a:lnTo>
                      <a:lnTo>
                        <a:pt x="450" y="76"/>
                      </a:lnTo>
                      <a:lnTo>
                        <a:pt x="450" y="76"/>
                      </a:lnTo>
                      <a:lnTo>
                        <a:pt x="450" y="78"/>
                      </a:lnTo>
                      <a:lnTo>
                        <a:pt x="448" y="80"/>
                      </a:lnTo>
                      <a:lnTo>
                        <a:pt x="448" y="80"/>
                      </a:lnTo>
                      <a:lnTo>
                        <a:pt x="446" y="84"/>
                      </a:lnTo>
                      <a:lnTo>
                        <a:pt x="442" y="90"/>
                      </a:lnTo>
                      <a:lnTo>
                        <a:pt x="438" y="98"/>
                      </a:lnTo>
                      <a:lnTo>
                        <a:pt x="432" y="108"/>
                      </a:lnTo>
                      <a:lnTo>
                        <a:pt x="422" y="118"/>
                      </a:lnTo>
                      <a:lnTo>
                        <a:pt x="408" y="130"/>
                      </a:lnTo>
                      <a:lnTo>
                        <a:pt x="386" y="142"/>
                      </a:lnTo>
                      <a:lnTo>
                        <a:pt x="360" y="152"/>
                      </a:lnTo>
                      <a:lnTo>
                        <a:pt x="360" y="152"/>
                      </a:lnTo>
                      <a:lnTo>
                        <a:pt x="302" y="172"/>
                      </a:lnTo>
                      <a:lnTo>
                        <a:pt x="254" y="191"/>
                      </a:lnTo>
                      <a:lnTo>
                        <a:pt x="208" y="209"/>
                      </a:lnTo>
                      <a:lnTo>
                        <a:pt x="208" y="20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67">
                  <a:extLst>
                    <a:ext uri="{FF2B5EF4-FFF2-40B4-BE49-F238E27FC236}">
                      <a16:creationId xmlns:a16="http://schemas.microsoft.com/office/drawing/2014/main" id="{52156D85-79F0-4064-A95E-D996AF5B09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" y="1853"/>
                  <a:ext cx="440" cy="198"/>
                </a:xfrm>
                <a:custGeom>
                  <a:avLst/>
                  <a:gdLst>
                    <a:gd name="T0" fmla="*/ 208 w 440"/>
                    <a:gd name="T1" fmla="*/ 168 h 198"/>
                    <a:gd name="T2" fmla="*/ 212 w 440"/>
                    <a:gd name="T3" fmla="*/ 154 h 198"/>
                    <a:gd name="T4" fmla="*/ 224 w 440"/>
                    <a:gd name="T5" fmla="*/ 134 h 198"/>
                    <a:gd name="T6" fmla="*/ 232 w 440"/>
                    <a:gd name="T7" fmla="*/ 128 h 198"/>
                    <a:gd name="T8" fmla="*/ 262 w 440"/>
                    <a:gd name="T9" fmla="*/ 116 h 198"/>
                    <a:gd name="T10" fmla="*/ 368 w 440"/>
                    <a:gd name="T11" fmla="*/ 96 h 198"/>
                    <a:gd name="T12" fmla="*/ 440 w 440"/>
                    <a:gd name="T13" fmla="*/ 120 h 198"/>
                    <a:gd name="T14" fmla="*/ 440 w 440"/>
                    <a:gd name="T15" fmla="*/ 126 h 198"/>
                    <a:gd name="T16" fmla="*/ 434 w 440"/>
                    <a:gd name="T17" fmla="*/ 140 h 198"/>
                    <a:gd name="T18" fmla="*/ 414 w 440"/>
                    <a:gd name="T19" fmla="*/ 158 h 198"/>
                    <a:gd name="T20" fmla="*/ 368 w 440"/>
                    <a:gd name="T21" fmla="*/ 176 h 198"/>
                    <a:gd name="T22" fmla="*/ 338 w 440"/>
                    <a:gd name="T23" fmla="*/ 182 h 198"/>
                    <a:gd name="T24" fmla="*/ 258 w 440"/>
                    <a:gd name="T25" fmla="*/ 192 h 198"/>
                    <a:gd name="T26" fmla="*/ 208 w 440"/>
                    <a:gd name="T27" fmla="*/ 192 h 198"/>
                    <a:gd name="T28" fmla="*/ 206 w 440"/>
                    <a:gd name="T29" fmla="*/ 194 h 198"/>
                    <a:gd name="T30" fmla="*/ 192 w 440"/>
                    <a:gd name="T31" fmla="*/ 198 h 198"/>
                    <a:gd name="T32" fmla="*/ 170 w 440"/>
                    <a:gd name="T33" fmla="*/ 196 h 198"/>
                    <a:gd name="T34" fmla="*/ 152 w 440"/>
                    <a:gd name="T35" fmla="*/ 192 h 198"/>
                    <a:gd name="T36" fmla="*/ 124 w 440"/>
                    <a:gd name="T37" fmla="*/ 186 h 198"/>
                    <a:gd name="T38" fmla="*/ 106 w 440"/>
                    <a:gd name="T39" fmla="*/ 188 h 198"/>
                    <a:gd name="T40" fmla="*/ 88 w 440"/>
                    <a:gd name="T41" fmla="*/ 176 h 198"/>
                    <a:gd name="T42" fmla="*/ 78 w 440"/>
                    <a:gd name="T43" fmla="*/ 166 h 198"/>
                    <a:gd name="T44" fmla="*/ 56 w 440"/>
                    <a:gd name="T45" fmla="*/ 134 h 198"/>
                    <a:gd name="T46" fmla="*/ 32 w 440"/>
                    <a:gd name="T47" fmla="*/ 96 h 198"/>
                    <a:gd name="T48" fmla="*/ 20 w 440"/>
                    <a:gd name="T49" fmla="*/ 80 h 198"/>
                    <a:gd name="T50" fmla="*/ 0 w 440"/>
                    <a:gd name="T51" fmla="*/ 48 h 198"/>
                    <a:gd name="T52" fmla="*/ 56 w 440"/>
                    <a:gd name="T53" fmla="*/ 0 h 198"/>
                    <a:gd name="T54" fmla="*/ 62 w 440"/>
                    <a:gd name="T55" fmla="*/ 2 h 198"/>
                    <a:gd name="T56" fmla="*/ 92 w 440"/>
                    <a:gd name="T57" fmla="*/ 16 h 198"/>
                    <a:gd name="T58" fmla="*/ 112 w 440"/>
                    <a:gd name="T59" fmla="*/ 32 h 198"/>
                    <a:gd name="T60" fmla="*/ 122 w 440"/>
                    <a:gd name="T61" fmla="*/ 42 h 198"/>
                    <a:gd name="T62" fmla="*/ 156 w 440"/>
                    <a:gd name="T63" fmla="*/ 90 h 198"/>
                    <a:gd name="T64" fmla="*/ 184 w 440"/>
                    <a:gd name="T65" fmla="*/ 136 h 198"/>
                    <a:gd name="T66" fmla="*/ 190 w 440"/>
                    <a:gd name="T67" fmla="*/ 146 h 198"/>
                    <a:gd name="T68" fmla="*/ 208 w 440"/>
                    <a:gd name="T69" fmla="*/ 16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40" h="198">
                      <a:moveTo>
                        <a:pt x="208" y="168"/>
                      </a:moveTo>
                      <a:lnTo>
                        <a:pt x="208" y="168"/>
                      </a:lnTo>
                      <a:lnTo>
                        <a:pt x="208" y="164"/>
                      </a:lnTo>
                      <a:lnTo>
                        <a:pt x="212" y="154"/>
                      </a:lnTo>
                      <a:lnTo>
                        <a:pt x="218" y="140"/>
                      </a:lnTo>
                      <a:lnTo>
                        <a:pt x="224" y="134"/>
                      </a:lnTo>
                      <a:lnTo>
                        <a:pt x="232" y="128"/>
                      </a:lnTo>
                      <a:lnTo>
                        <a:pt x="232" y="128"/>
                      </a:lnTo>
                      <a:lnTo>
                        <a:pt x="244" y="122"/>
                      </a:lnTo>
                      <a:lnTo>
                        <a:pt x="262" y="116"/>
                      </a:lnTo>
                      <a:lnTo>
                        <a:pt x="308" y="106"/>
                      </a:lnTo>
                      <a:lnTo>
                        <a:pt x="368" y="96"/>
                      </a:lnTo>
                      <a:lnTo>
                        <a:pt x="360" y="120"/>
                      </a:lnTo>
                      <a:lnTo>
                        <a:pt x="440" y="120"/>
                      </a:lnTo>
                      <a:lnTo>
                        <a:pt x="440" y="120"/>
                      </a:lnTo>
                      <a:lnTo>
                        <a:pt x="440" y="126"/>
                      </a:lnTo>
                      <a:lnTo>
                        <a:pt x="438" y="132"/>
                      </a:lnTo>
                      <a:lnTo>
                        <a:pt x="434" y="140"/>
                      </a:lnTo>
                      <a:lnTo>
                        <a:pt x="426" y="150"/>
                      </a:lnTo>
                      <a:lnTo>
                        <a:pt x="414" y="158"/>
                      </a:lnTo>
                      <a:lnTo>
                        <a:pt x="394" y="168"/>
                      </a:lnTo>
                      <a:lnTo>
                        <a:pt x="368" y="176"/>
                      </a:lnTo>
                      <a:lnTo>
                        <a:pt x="368" y="176"/>
                      </a:lnTo>
                      <a:lnTo>
                        <a:pt x="338" y="182"/>
                      </a:lnTo>
                      <a:lnTo>
                        <a:pt x="308" y="186"/>
                      </a:lnTo>
                      <a:lnTo>
                        <a:pt x="258" y="192"/>
                      </a:lnTo>
                      <a:lnTo>
                        <a:pt x="222" y="192"/>
                      </a:lnTo>
                      <a:lnTo>
                        <a:pt x="208" y="192"/>
                      </a:lnTo>
                      <a:lnTo>
                        <a:pt x="208" y="192"/>
                      </a:lnTo>
                      <a:lnTo>
                        <a:pt x="206" y="194"/>
                      </a:lnTo>
                      <a:lnTo>
                        <a:pt x="200" y="198"/>
                      </a:lnTo>
                      <a:lnTo>
                        <a:pt x="192" y="198"/>
                      </a:lnTo>
                      <a:lnTo>
                        <a:pt x="182" y="198"/>
                      </a:lnTo>
                      <a:lnTo>
                        <a:pt x="170" y="196"/>
                      </a:lnTo>
                      <a:lnTo>
                        <a:pt x="152" y="192"/>
                      </a:lnTo>
                      <a:lnTo>
                        <a:pt x="152" y="192"/>
                      </a:lnTo>
                      <a:lnTo>
                        <a:pt x="136" y="188"/>
                      </a:lnTo>
                      <a:lnTo>
                        <a:pt x="124" y="186"/>
                      </a:lnTo>
                      <a:lnTo>
                        <a:pt x="110" y="188"/>
                      </a:lnTo>
                      <a:lnTo>
                        <a:pt x="106" y="188"/>
                      </a:lnTo>
                      <a:lnTo>
                        <a:pt x="102" y="186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78" y="166"/>
                      </a:lnTo>
                      <a:lnTo>
                        <a:pt x="70" y="156"/>
                      </a:lnTo>
                      <a:lnTo>
                        <a:pt x="56" y="134"/>
                      </a:lnTo>
                      <a:lnTo>
                        <a:pt x="44" y="114"/>
                      </a:lnTo>
                      <a:lnTo>
                        <a:pt x="32" y="96"/>
                      </a:lnTo>
                      <a:lnTo>
                        <a:pt x="32" y="96"/>
                      </a:lnTo>
                      <a:lnTo>
                        <a:pt x="20" y="80"/>
                      </a:lnTo>
                      <a:lnTo>
                        <a:pt x="10" y="64"/>
                      </a:lnTo>
                      <a:lnTo>
                        <a:pt x="0" y="48"/>
                      </a:lnTo>
                      <a:lnTo>
                        <a:pt x="64" y="56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2" y="2"/>
                      </a:lnTo>
                      <a:lnTo>
                        <a:pt x="74" y="6"/>
                      </a:lnTo>
                      <a:lnTo>
                        <a:pt x="92" y="16"/>
                      </a:lnTo>
                      <a:lnTo>
                        <a:pt x="102" y="24"/>
                      </a:lnTo>
                      <a:lnTo>
                        <a:pt x="112" y="32"/>
                      </a:lnTo>
                      <a:lnTo>
                        <a:pt x="112" y="32"/>
                      </a:lnTo>
                      <a:lnTo>
                        <a:pt x="122" y="42"/>
                      </a:lnTo>
                      <a:lnTo>
                        <a:pt x="134" y="56"/>
                      </a:lnTo>
                      <a:lnTo>
                        <a:pt x="156" y="90"/>
                      </a:lnTo>
                      <a:lnTo>
                        <a:pt x="174" y="118"/>
                      </a:lnTo>
                      <a:lnTo>
                        <a:pt x="184" y="136"/>
                      </a:lnTo>
                      <a:lnTo>
                        <a:pt x="184" y="136"/>
                      </a:lnTo>
                      <a:lnTo>
                        <a:pt x="190" y="146"/>
                      </a:lnTo>
                      <a:lnTo>
                        <a:pt x="198" y="156"/>
                      </a:lnTo>
                      <a:lnTo>
                        <a:pt x="208" y="168"/>
                      </a:lnTo>
                      <a:lnTo>
                        <a:pt x="208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68">
                  <a:extLst>
                    <a:ext uri="{FF2B5EF4-FFF2-40B4-BE49-F238E27FC236}">
                      <a16:creationId xmlns:a16="http://schemas.microsoft.com/office/drawing/2014/main" id="{17B5485F-E58A-4781-8014-3791F30C4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" y="1565"/>
                  <a:ext cx="328" cy="328"/>
                </a:xfrm>
                <a:custGeom>
                  <a:avLst/>
                  <a:gdLst>
                    <a:gd name="T0" fmla="*/ 152 w 328"/>
                    <a:gd name="T1" fmla="*/ 328 h 328"/>
                    <a:gd name="T2" fmla="*/ 140 w 328"/>
                    <a:gd name="T3" fmla="*/ 304 h 328"/>
                    <a:gd name="T4" fmla="*/ 124 w 328"/>
                    <a:gd name="T5" fmla="*/ 284 h 328"/>
                    <a:gd name="T6" fmla="*/ 96 w 328"/>
                    <a:gd name="T7" fmla="*/ 264 h 328"/>
                    <a:gd name="T8" fmla="*/ 66 w 328"/>
                    <a:gd name="T9" fmla="*/ 244 h 328"/>
                    <a:gd name="T10" fmla="*/ 24 w 328"/>
                    <a:gd name="T11" fmla="*/ 210 h 328"/>
                    <a:gd name="T12" fmla="*/ 16 w 328"/>
                    <a:gd name="T13" fmla="*/ 200 h 328"/>
                    <a:gd name="T14" fmla="*/ 0 w 328"/>
                    <a:gd name="T15" fmla="*/ 168 h 328"/>
                    <a:gd name="T16" fmla="*/ 104 w 328"/>
                    <a:gd name="T17" fmla="*/ 176 h 328"/>
                    <a:gd name="T18" fmla="*/ 128 w 328"/>
                    <a:gd name="T19" fmla="*/ 222 h 328"/>
                    <a:gd name="T20" fmla="*/ 152 w 328"/>
                    <a:gd name="T21" fmla="*/ 264 h 328"/>
                    <a:gd name="T22" fmla="*/ 160 w 328"/>
                    <a:gd name="T23" fmla="*/ 244 h 328"/>
                    <a:gd name="T24" fmla="*/ 168 w 328"/>
                    <a:gd name="T25" fmla="*/ 224 h 328"/>
                    <a:gd name="T26" fmla="*/ 162 w 328"/>
                    <a:gd name="T27" fmla="*/ 212 h 328"/>
                    <a:gd name="T28" fmla="*/ 136 w 328"/>
                    <a:gd name="T29" fmla="*/ 170 h 328"/>
                    <a:gd name="T30" fmla="*/ 128 w 328"/>
                    <a:gd name="T31" fmla="*/ 152 h 328"/>
                    <a:gd name="T32" fmla="*/ 128 w 328"/>
                    <a:gd name="T33" fmla="*/ 144 h 328"/>
                    <a:gd name="T34" fmla="*/ 150 w 328"/>
                    <a:gd name="T35" fmla="*/ 100 h 328"/>
                    <a:gd name="T36" fmla="*/ 174 w 328"/>
                    <a:gd name="T37" fmla="*/ 58 h 328"/>
                    <a:gd name="T38" fmla="*/ 176 w 328"/>
                    <a:gd name="T39" fmla="*/ 48 h 328"/>
                    <a:gd name="T40" fmla="*/ 184 w 328"/>
                    <a:gd name="T41" fmla="*/ 0 h 328"/>
                    <a:gd name="T42" fmla="*/ 186 w 328"/>
                    <a:gd name="T43" fmla="*/ 4 h 328"/>
                    <a:gd name="T44" fmla="*/ 192 w 328"/>
                    <a:gd name="T45" fmla="*/ 80 h 328"/>
                    <a:gd name="T46" fmla="*/ 200 w 328"/>
                    <a:gd name="T47" fmla="*/ 146 h 328"/>
                    <a:gd name="T48" fmla="*/ 202 w 328"/>
                    <a:gd name="T49" fmla="*/ 184 h 328"/>
                    <a:gd name="T50" fmla="*/ 200 w 328"/>
                    <a:gd name="T51" fmla="*/ 192 h 328"/>
                    <a:gd name="T52" fmla="*/ 190 w 328"/>
                    <a:gd name="T53" fmla="*/ 214 h 328"/>
                    <a:gd name="T54" fmla="*/ 192 w 328"/>
                    <a:gd name="T55" fmla="*/ 216 h 328"/>
                    <a:gd name="T56" fmla="*/ 196 w 328"/>
                    <a:gd name="T57" fmla="*/ 214 h 328"/>
                    <a:gd name="T58" fmla="*/ 222 w 328"/>
                    <a:gd name="T59" fmla="*/ 194 h 328"/>
                    <a:gd name="T60" fmla="*/ 254 w 328"/>
                    <a:gd name="T61" fmla="*/ 172 h 328"/>
                    <a:gd name="T62" fmla="*/ 264 w 328"/>
                    <a:gd name="T63" fmla="*/ 168 h 328"/>
                    <a:gd name="T64" fmla="*/ 282 w 328"/>
                    <a:gd name="T65" fmla="*/ 168 h 328"/>
                    <a:gd name="T66" fmla="*/ 312 w 328"/>
                    <a:gd name="T67" fmla="*/ 176 h 328"/>
                    <a:gd name="T68" fmla="*/ 328 w 328"/>
                    <a:gd name="T69" fmla="*/ 208 h 328"/>
                    <a:gd name="T70" fmla="*/ 312 w 328"/>
                    <a:gd name="T71" fmla="*/ 224 h 328"/>
                    <a:gd name="T72" fmla="*/ 272 w 328"/>
                    <a:gd name="T73" fmla="*/ 256 h 328"/>
                    <a:gd name="T74" fmla="*/ 224 w 328"/>
                    <a:gd name="T75" fmla="*/ 290 h 328"/>
                    <a:gd name="T76" fmla="*/ 192 w 328"/>
                    <a:gd name="T77" fmla="*/ 312 h 328"/>
                    <a:gd name="T78" fmla="*/ 152 w 328"/>
                    <a:gd name="T79" fmla="*/ 328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8" h="328">
                      <a:moveTo>
                        <a:pt x="152" y="328"/>
                      </a:moveTo>
                      <a:lnTo>
                        <a:pt x="152" y="328"/>
                      </a:lnTo>
                      <a:lnTo>
                        <a:pt x="150" y="322"/>
                      </a:lnTo>
                      <a:lnTo>
                        <a:pt x="140" y="304"/>
                      </a:lnTo>
                      <a:lnTo>
                        <a:pt x="134" y="294"/>
                      </a:lnTo>
                      <a:lnTo>
                        <a:pt x="124" y="284"/>
                      </a:lnTo>
                      <a:lnTo>
                        <a:pt x="112" y="274"/>
                      </a:lnTo>
                      <a:lnTo>
                        <a:pt x="96" y="264"/>
                      </a:lnTo>
                      <a:lnTo>
                        <a:pt x="96" y="264"/>
                      </a:lnTo>
                      <a:lnTo>
                        <a:pt x="66" y="244"/>
                      </a:lnTo>
                      <a:lnTo>
                        <a:pt x="40" y="226"/>
                      </a:lnTo>
                      <a:lnTo>
                        <a:pt x="24" y="210"/>
                      </a:lnTo>
                      <a:lnTo>
                        <a:pt x="16" y="200"/>
                      </a:lnTo>
                      <a:lnTo>
                        <a:pt x="16" y="200"/>
                      </a:lnTo>
                      <a:lnTo>
                        <a:pt x="8" y="182"/>
                      </a:lnTo>
                      <a:lnTo>
                        <a:pt x="0" y="168"/>
                      </a:lnTo>
                      <a:lnTo>
                        <a:pt x="80" y="200"/>
                      </a:lnTo>
                      <a:lnTo>
                        <a:pt x="104" y="176"/>
                      </a:lnTo>
                      <a:lnTo>
                        <a:pt x="104" y="176"/>
                      </a:lnTo>
                      <a:lnTo>
                        <a:pt x="128" y="222"/>
                      </a:lnTo>
                      <a:lnTo>
                        <a:pt x="144" y="252"/>
                      </a:lnTo>
                      <a:lnTo>
                        <a:pt x="152" y="264"/>
                      </a:lnTo>
                      <a:lnTo>
                        <a:pt x="152" y="264"/>
                      </a:lnTo>
                      <a:lnTo>
                        <a:pt x="160" y="244"/>
                      </a:lnTo>
                      <a:lnTo>
                        <a:pt x="166" y="232"/>
                      </a:lnTo>
                      <a:lnTo>
                        <a:pt x="168" y="224"/>
                      </a:lnTo>
                      <a:lnTo>
                        <a:pt x="168" y="224"/>
                      </a:lnTo>
                      <a:lnTo>
                        <a:pt x="162" y="212"/>
                      </a:lnTo>
                      <a:lnTo>
                        <a:pt x="150" y="192"/>
                      </a:lnTo>
                      <a:lnTo>
                        <a:pt x="136" y="170"/>
                      </a:lnTo>
                      <a:lnTo>
                        <a:pt x="128" y="152"/>
                      </a:lnTo>
                      <a:lnTo>
                        <a:pt x="128" y="152"/>
                      </a:lnTo>
                      <a:lnTo>
                        <a:pt x="128" y="148"/>
                      </a:lnTo>
                      <a:lnTo>
                        <a:pt x="128" y="144"/>
                      </a:lnTo>
                      <a:lnTo>
                        <a:pt x="132" y="130"/>
                      </a:lnTo>
                      <a:lnTo>
                        <a:pt x="150" y="100"/>
                      </a:lnTo>
                      <a:lnTo>
                        <a:pt x="166" y="70"/>
                      </a:lnTo>
                      <a:lnTo>
                        <a:pt x="174" y="58"/>
                      </a:lnTo>
                      <a:lnTo>
                        <a:pt x="176" y="48"/>
                      </a:lnTo>
                      <a:lnTo>
                        <a:pt x="176" y="48"/>
                      </a:lnTo>
                      <a:lnTo>
                        <a:pt x="180" y="18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186" y="4"/>
                      </a:lnTo>
                      <a:lnTo>
                        <a:pt x="188" y="22"/>
                      </a:lnTo>
                      <a:lnTo>
                        <a:pt x="192" y="80"/>
                      </a:lnTo>
                      <a:lnTo>
                        <a:pt x="192" y="80"/>
                      </a:lnTo>
                      <a:lnTo>
                        <a:pt x="200" y="146"/>
                      </a:lnTo>
                      <a:lnTo>
                        <a:pt x="202" y="174"/>
                      </a:lnTo>
                      <a:lnTo>
                        <a:pt x="202" y="184"/>
                      </a:lnTo>
                      <a:lnTo>
                        <a:pt x="200" y="192"/>
                      </a:lnTo>
                      <a:lnTo>
                        <a:pt x="200" y="192"/>
                      </a:lnTo>
                      <a:lnTo>
                        <a:pt x="192" y="208"/>
                      </a:lnTo>
                      <a:lnTo>
                        <a:pt x="190" y="214"/>
                      </a:lnTo>
                      <a:lnTo>
                        <a:pt x="190" y="214"/>
                      </a:lnTo>
                      <a:lnTo>
                        <a:pt x="192" y="216"/>
                      </a:lnTo>
                      <a:lnTo>
                        <a:pt x="192" y="216"/>
                      </a:lnTo>
                      <a:lnTo>
                        <a:pt x="196" y="214"/>
                      </a:lnTo>
                      <a:lnTo>
                        <a:pt x="202" y="210"/>
                      </a:lnTo>
                      <a:lnTo>
                        <a:pt x="222" y="194"/>
                      </a:lnTo>
                      <a:lnTo>
                        <a:pt x="244" y="178"/>
                      </a:lnTo>
                      <a:lnTo>
                        <a:pt x="254" y="172"/>
                      </a:lnTo>
                      <a:lnTo>
                        <a:pt x="264" y="168"/>
                      </a:lnTo>
                      <a:lnTo>
                        <a:pt x="264" y="168"/>
                      </a:lnTo>
                      <a:lnTo>
                        <a:pt x="272" y="168"/>
                      </a:lnTo>
                      <a:lnTo>
                        <a:pt x="282" y="168"/>
                      </a:lnTo>
                      <a:lnTo>
                        <a:pt x="298" y="170"/>
                      </a:lnTo>
                      <a:lnTo>
                        <a:pt x="312" y="176"/>
                      </a:lnTo>
                      <a:lnTo>
                        <a:pt x="296" y="208"/>
                      </a:lnTo>
                      <a:lnTo>
                        <a:pt x="328" y="208"/>
                      </a:lnTo>
                      <a:lnTo>
                        <a:pt x="328" y="208"/>
                      </a:lnTo>
                      <a:lnTo>
                        <a:pt x="312" y="224"/>
                      </a:lnTo>
                      <a:lnTo>
                        <a:pt x="294" y="240"/>
                      </a:lnTo>
                      <a:lnTo>
                        <a:pt x="272" y="256"/>
                      </a:lnTo>
                      <a:lnTo>
                        <a:pt x="272" y="256"/>
                      </a:lnTo>
                      <a:lnTo>
                        <a:pt x="224" y="290"/>
                      </a:lnTo>
                      <a:lnTo>
                        <a:pt x="202" y="306"/>
                      </a:lnTo>
                      <a:lnTo>
                        <a:pt x="192" y="312"/>
                      </a:lnTo>
                      <a:lnTo>
                        <a:pt x="192" y="312"/>
                      </a:lnTo>
                      <a:lnTo>
                        <a:pt x="152" y="328"/>
                      </a:lnTo>
                      <a:lnTo>
                        <a:pt x="152" y="32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269">
                  <a:extLst>
                    <a:ext uri="{FF2B5EF4-FFF2-40B4-BE49-F238E27FC236}">
                      <a16:creationId xmlns:a16="http://schemas.microsoft.com/office/drawing/2014/main" id="{25BB930B-875B-4AFD-92FA-8F9AA3358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" y="2734"/>
                  <a:ext cx="656" cy="154"/>
                </a:xfrm>
                <a:custGeom>
                  <a:avLst/>
                  <a:gdLst>
                    <a:gd name="T0" fmla="*/ 0 w 656"/>
                    <a:gd name="T1" fmla="*/ 24 h 154"/>
                    <a:gd name="T2" fmla="*/ 0 w 656"/>
                    <a:gd name="T3" fmla="*/ 24 h 154"/>
                    <a:gd name="T4" fmla="*/ 2 w 656"/>
                    <a:gd name="T5" fmla="*/ 38 h 154"/>
                    <a:gd name="T6" fmla="*/ 12 w 656"/>
                    <a:gd name="T7" fmla="*/ 70 h 154"/>
                    <a:gd name="T8" fmla="*/ 16 w 656"/>
                    <a:gd name="T9" fmla="*/ 88 h 154"/>
                    <a:gd name="T10" fmla="*/ 24 w 656"/>
                    <a:gd name="T11" fmla="*/ 104 h 154"/>
                    <a:gd name="T12" fmla="*/ 32 w 656"/>
                    <a:gd name="T13" fmla="*/ 118 h 154"/>
                    <a:gd name="T14" fmla="*/ 40 w 656"/>
                    <a:gd name="T15" fmla="*/ 128 h 154"/>
                    <a:gd name="T16" fmla="*/ 40 w 656"/>
                    <a:gd name="T17" fmla="*/ 128 h 154"/>
                    <a:gd name="T18" fmla="*/ 58 w 656"/>
                    <a:gd name="T19" fmla="*/ 140 h 154"/>
                    <a:gd name="T20" fmla="*/ 70 w 656"/>
                    <a:gd name="T21" fmla="*/ 146 h 154"/>
                    <a:gd name="T22" fmla="*/ 82 w 656"/>
                    <a:gd name="T23" fmla="*/ 148 h 154"/>
                    <a:gd name="T24" fmla="*/ 94 w 656"/>
                    <a:gd name="T25" fmla="*/ 152 h 154"/>
                    <a:gd name="T26" fmla="*/ 110 w 656"/>
                    <a:gd name="T27" fmla="*/ 154 h 154"/>
                    <a:gd name="T28" fmla="*/ 130 w 656"/>
                    <a:gd name="T29" fmla="*/ 154 h 154"/>
                    <a:gd name="T30" fmla="*/ 152 w 656"/>
                    <a:gd name="T31" fmla="*/ 152 h 154"/>
                    <a:gd name="T32" fmla="*/ 152 w 656"/>
                    <a:gd name="T33" fmla="*/ 152 h 154"/>
                    <a:gd name="T34" fmla="*/ 186 w 656"/>
                    <a:gd name="T35" fmla="*/ 148 h 154"/>
                    <a:gd name="T36" fmla="*/ 236 w 656"/>
                    <a:gd name="T37" fmla="*/ 140 h 154"/>
                    <a:gd name="T38" fmla="*/ 358 w 656"/>
                    <a:gd name="T39" fmla="*/ 118 h 154"/>
                    <a:gd name="T40" fmla="*/ 422 w 656"/>
                    <a:gd name="T41" fmla="*/ 108 h 154"/>
                    <a:gd name="T42" fmla="*/ 480 w 656"/>
                    <a:gd name="T43" fmla="*/ 100 h 154"/>
                    <a:gd name="T44" fmla="*/ 524 w 656"/>
                    <a:gd name="T45" fmla="*/ 96 h 154"/>
                    <a:gd name="T46" fmla="*/ 540 w 656"/>
                    <a:gd name="T47" fmla="*/ 94 h 154"/>
                    <a:gd name="T48" fmla="*/ 552 w 656"/>
                    <a:gd name="T49" fmla="*/ 96 h 154"/>
                    <a:gd name="T50" fmla="*/ 552 w 656"/>
                    <a:gd name="T51" fmla="*/ 96 h 154"/>
                    <a:gd name="T52" fmla="*/ 570 w 656"/>
                    <a:gd name="T53" fmla="*/ 100 h 154"/>
                    <a:gd name="T54" fmla="*/ 588 w 656"/>
                    <a:gd name="T55" fmla="*/ 106 h 154"/>
                    <a:gd name="T56" fmla="*/ 622 w 656"/>
                    <a:gd name="T57" fmla="*/ 120 h 154"/>
                    <a:gd name="T58" fmla="*/ 656 w 656"/>
                    <a:gd name="T59" fmla="*/ 136 h 154"/>
                    <a:gd name="T60" fmla="*/ 624 w 656"/>
                    <a:gd name="T61" fmla="*/ 32 h 154"/>
                    <a:gd name="T62" fmla="*/ 624 w 656"/>
                    <a:gd name="T63" fmla="*/ 32 h 154"/>
                    <a:gd name="T64" fmla="*/ 612 w 656"/>
                    <a:gd name="T65" fmla="*/ 26 h 154"/>
                    <a:gd name="T66" fmla="*/ 580 w 656"/>
                    <a:gd name="T67" fmla="*/ 16 h 154"/>
                    <a:gd name="T68" fmla="*/ 558 w 656"/>
                    <a:gd name="T69" fmla="*/ 10 h 154"/>
                    <a:gd name="T70" fmla="*/ 532 w 656"/>
                    <a:gd name="T71" fmla="*/ 4 h 154"/>
                    <a:gd name="T72" fmla="*/ 504 w 656"/>
                    <a:gd name="T73" fmla="*/ 0 h 154"/>
                    <a:gd name="T74" fmla="*/ 472 w 656"/>
                    <a:gd name="T75" fmla="*/ 0 h 154"/>
                    <a:gd name="T76" fmla="*/ 472 w 656"/>
                    <a:gd name="T77" fmla="*/ 0 h 154"/>
                    <a:gd name="T78" fmla="*/ 436 w 656"/>
                    <a:gd name="T79" fmla="*/ 2 h 154"/>
                    <a:gd name="T80" fmla="*/ 398 w 656"/>
                    <a:gd name="T81" fmla="*/ 8 h 154"/>
                    <a:gd name="T82" fmla="*/ 312 w 656"/>
                    <a:gd name="T83" fmla="*/ 24 h 154"/>
                    <a:gd name="T84" fmla="*/ 230 w 656"/>
                    <a:gd name="T85" fmla="*/ 40 h 154"/>
                    <a:gd name="T86" fmla="*/ 196 w 656"/>
                    <a:gd name="T87" fmla="*/ 46 h 154"/>
                    <a:gd name="T88" fmla="*/ 168 w 656"/>
                    <a:gd name="T89" fmla="*/ 48 h 154"/>
                    <a:gd name="T90" fmla="*/ 168 w 656"/>
                    <a:gd name="T91" fmla="*/ 48 h 154"/>
                    <a:gd name="T92" fmla="*/ 148 w 656"/>
                    <a:gd name="T93" fmla="*/ 50 h 154"/>
                    <a:gd name="T94" fmla="*/ 134 w 656"/>
                    <a:gd name="T95" fmla="*/ 50 h 154"/>
                    <a:gd name="T96" fmla="*/ 118 w 656"/>
                    <a:gd name="T97" fmla="*/ 54 h 154"/>
                    <a:gd name="T98" fmla="*/ 110 w 656"/>
                    <a:gd name="T99" fmla="*/ 54 h 154"/>
                    <a:gd name="T100" fmla="*/ 102 w 656"/>
                    <a:gd name="T101" fmla="*/ 54 h 154"/>
                    <a:gd name="T102" fmla="*/ 72 w 656"/>
                    <a:gd name="T103" fmla="*/ 48 h 154"/>
                    <a:gd name="T104" fmla="*/ 72 w 656"/>
                    <a:gd name="T105" fmla="*/ 48 h 154"/>
                    <a:gd name="T106" fmla="*/ 38 w 656"/>
                    <a:gd name="T107" fmla="*/ 38 h 154"/>
                    <a:gd name="T108" fmla="*/ 16 w 656"/>
                    <a:gd name="T109" fmla="*/ 30 h 154"/>
                    <a:gd name="T110" fmla="*/ 0 w 656"/>
                    <a:gd name="T111" fmla="*/ 24 h 154"/>
                    <a:gd name="T112" fmla="*/ 0 w 656"/>
                    <a:gd name="T113" fmla="*/ 2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6" h="154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" y="38"/>
                      </a:lnTo>
                      <a:lnTo>
                        <a:pt x="12" y="70"/>
                      </a:lnTo>
                      <a:lnTo>
                        <a:pt x="16" y="88"/>
                      </a:lnTo>
                      <a:lnTo>
                        <a:pt x="24" y="104"/>
                      </a:lnTo>
                      <a:lnTo>
                        <a:pt x="32" y="118"/>
                      </a:lnTo>
                      <a:lnTo>
                        <a:pt x="40" y="128"/>
                      </a:lnTo>
                      <a:lnTo>
                        <a:pt x="40" y="128"/>
                      </a:lnTo>
                      <a:lnTo>
                        <a:pt x="58" y="140"/>
                      </a:lnTo>
                      <a:lnTo>
                        <a:pt x="70" y="146"/>
                      </a:lnTo>
                      <a:lnTo>
                        <a:pt x="82" y="148"/>
                      </a:lnTo>
                      <a:lnTo>
                        <a:pt x="94" y="152"/>
                      </a:lnTo>
                      <a:lnTo>
                        <a:pt x="110" y="154"/>
                      </a:lnTo>
                      <a:lnTo>
                        <a:pt x="130" y="154"/>
                      </a:lnTo>
                      <a:lnTo>
                        <a:pt x="152" y="152"/>
                      </a:lnTo>
                      <a:lnTo>
                        <a:pt x="152" y="152"/>
                      </a:lnTo>
                      <a:lnTo>
                        <a:pt x="186" y="148"/>
                      </a:lnTo>
                      <a:lnTo>
                        <a:pt x="236" y="140"/>
                      </a:lnTo>
                      <a:lnTo>
                        <a:pt x="358" y="118"/>
                      </a:lnTo>
                      <a:lnTo>
                        <a:pt x="422" y="108"/>
                      </a:lnTo>
                      <a:lnTo>
                        <a:pt x="480" y="100"/>
                      </a:lnTo>
                      <a:lnTo>
                        <a:pt x="524" y="96"/>
                      </a:lnTo>
                      <a:lnTo>
                        <a:pt x="540" y="94"/>
                      </a:lnTo>
                      <a:lnTo>
                        <a:pt x="552" y="96"/>
                      </a:lnTo>
                      <a:lnTo>
                        <a:pt x="552" y="96"/>
                      </a:lnTo>
                      <a:lnTo>
                        <a:pt x="570" y="100"/>
                      </a:lnTo>
                      <a:lnTo>
                        <a:pt x="588" y="106"/>
                      </a:lnTo>
                      <a:lnTo>
                        <a:pt x="622" y="120"/>
                      </a:lnTo>
                      <a:lnTo>
                        <a:pt x="656" y="136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612" y="26"/>
                      </a:lnTo>
                      <a:lnTo>
                        <a:pt x="580" y="16"/>
                      </a:lnTo>
                      <a:lnTo>
                        <a:pt x="558" y="10"/>
                      </a:lnTo>
                      <a:lnTo>
                        <a:pt x="532" y="4"/>
                      </a:lnTo>
                      <a:lnTo>
                        <a:pt x="504" y="0"/>
                      </a:lnTo>
                      <a:lnTo>
                        <a:pt x="472" y="0"/>
                      </a:lnTo>
                      <a:lnTo>
                        <a:pt x="472" y="0"/>
                      </a:lnTo>
                      <a:lnTo>
                        <a:pt x="436" y="2"/>
                      </a:lnTo>
                      <a:lnTo>
                        <a:pt x="398" y="8"/>
                      </a:lnTo>
                      <a:lnTo>
                        <a:pt x="312" y="24"/>
                      </a:lnTo>
                      <a:lnTo>
                        <a:pt x="230" y="40"/>
                      </a:lnTo>
                      <a:lnTo>
                        <a:pt x="196" y="46"/>
                      </a:lnTo>
                      <a:lnTo>
                        <a:pt x="168" y="48"/>
                      </a:lnTo>
                      <a:lnTo>
                        <a:pt x="168" y="48"/>
                      </a:lnTo>
                      <a:lnTo>
                        <a:pt x="148" y="50"/>
                      </a:lnTo>
                      <a:lnTo>
                        <a:pt x="134" y="50"/>
                      </a:lnTo>
                      <a:lnTo>
                        <a:pt x="118" y="54"/>
                      </a:lnTo>
                      <a:lnTo>
                        <a:pt x="110" y="54"/>
                      </a:lnTo>
                      <a:lnTo>
                        <a:pt x="102" y="54"/>
                      </a:lnTo>
                      <a:lnTo>
                        <a:pt x="72" y="48"/>
                      </a:lnTo>
                      <a:lnTo>
                        <a:pt x="72" y="48"/>
                      </a:lnTo>
                      <a:lnTo>
                        <a:pt x="38" y="38"/>
                      </a:lnTo>
                      <a:lnTo>
                        <a:pt x="16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270">
                  <a:extLst>
                    <a:ext uri="{FF2B5EF4-FFF2-40B4-BE49-F238E27FC236}">
                      <a16:creationId xmlns:a16="http://schemas.microsoft.com/office/drawing/2014/main" id="{540AF8A8-41CE-446B-ACE1-57DBB3F642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2" y="2746"/>
                  <a:ext cx="678" cy="158"/>
                </a:xfrm>
                <a:custGeom>
                  <a:avLst/>
                  <a:gdLst>
                    <a:gd name="T0" fmla="*/ 6 w 678"/>
                    <a:gd name="T1" fmla="*/ 124 h 158"/>
                    <a:gd name="T2" fmla="*/ 26 w 678"/>
                    <a:gd name="T3" fmla="*/ 114 h 158"/>
                    <a:gd name="T4" fmla="*/ 56 w 678"/>
                    <a:gd name="T5" fmla="*/ 96 h 158"/>
                    <a:gd name="T6" fmla="*/ 106 w 678"/>
                    <a:gd name="T7" fmla="*/ 84 h 158"/>
                    <a:gd name="T8" fmla="*/ 160 w 678"/>
                    <a:gd name="T9" fmla="*/ 82 h 158"/>
                    <a:gd name="T10" fmla="*/ 182 w 678"/>
                    <a:gd name="T11" fmla="*/ 84 h 158"/>
                    <a:gd name="T12" fmla="*/ 254 w 678"/>
                    <a:gd name="T13" fmla="*/ 96 h 158"/>
                    <a:gd name="T14" fmla="*/ 296 w 678"/>
                    <a:gd name="T15" fmla="*/ 110 h 158"/>
                    <a:gd name="T16" fmla="*/ 334 w 678"/>
                    <a:gd name="T17" fmla="*/ 124 h 158"/>
                    <a:gd name="T18" fmla="*/ 398 w 678"/>
                    <a:gd name="T19" fmla="*/ 140 h 158"/>
                    <a:gd name="T20" fmla="*/ 478 w 678"/>
                    <a:gd name="T21" fmla="*/ 152 h 158"/>
                    <a:gd name="T22" fmla="*/ 544 w 678"/>
                    <a:gd name="T23" fmla="*/ 158 h 158"/>
                    <a:gd name="T24" fmla="*/ 594 w 678"/>
                    <a:gd name="T25" fmla="*/ 158 h 158"/>
                    <a:gd name="T26" fmla="*/ 622 w 678"/>
                    <a:gd name="T27" fmla="*/ 148 h 158"/>
                    <a:gd name="T28" fmla="*/ 630 w 678"/>
                    <a:gd name="T29" fmla="*/ 138 h 158"/>
                    <a:gd name="T30" fmla="*/ 658 w 678"/>
                    <a:gd name="T31" fmla="*/ 78 h 158"/>
                    <a:gd name="T32" fmla="*/ 678 w 678"/>
                    <a:gd name="T33" fmla="*/ 20 h 158"/>
                    <a:gd name="T34" fmla="*/ 674 w 678"/>
                    <a:gd name="T35" fmla="*/ 24 h 158"/>
                    <a:gd name="T36" fmla="*/ 656 w 678"/>
                    <a:gd name="T37" fmla="*/ 36 h 158"/>
                    <a:gd name="T38" fmla="*/ 618 w 678"/>
                    <a:gd name="T39" fmla="*/ 46 h 158"/>
                    <a:gd name="T40" fmla="*/ 550 w 678"/>
                    <a:gd name="T41" fmla="*/ 52 h 158"/>
                    <a:gd name="T42" fmla="*/ 508 w 678"/>
                    <a:gd name="T43" fmla="*/ 50 h 158"/>
                    <a:gd name="T44" fmla="*/ 432 w 678"/>
                    <a:gd name="T45" fmla="*/ 42 h 158"/>
                    <a:gd name="T46" fmla="*/ 322 w 678"/>
                    <a:gd name="T47" fmla="*/ 18 h 158"/>
                    <a:gd name="T48" fmla="*/ 246 w 678"/>
                    <a:gd name="T49" fmla="*/ 4 h 158"/>
                    <a:gd name="T50" fmla="*/ 206 w 678"/>
                    <a:gd name="T51" fmla="*/ 0 h 158"/>
                    <a:gd name="T52" fmla="*/ 136 w 678"/>
                    <a:gd name="T53" fmla="*/ 2 h 158"/>
                    <a:gd name="T54" fmla="*/ 82 w 678"/>
                    <a:gd name="T55" fmla="*/ 10 h 158"/>
                    <a:gd name="T56" fmla="*/ 46 w 678"/>
                    <a:gd name="T57" fmla="*/ 20 h 158"/>
                    <a:gd name="T58" fmla="*/ 36 w 678"/>
                    <a:gd name="T59" fmla="*/ 38 h 158"/>
                    <a:gd name="T60" fmla="*/ 8 w 678"/>
                    <a:gd name="T61" fmla="*/ 94 h 158"/>
                    <a:gd name="T62" fmla="*/ 0 w 678"/>
                    <a:gd name="T63" fmla="*/ 116 h 158"/>
                    <a:gd name="T64" fmla="*/ 2 w 678"/>
                    <a:gd name="T65" fmla="*/ 124 h 158"/>
                    <a:gd name="T66" fmla="*/ 6 w 678"/>
                    <a:gd name="T67" fmla="*/ 12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78" h="158">
                      <a:moveTo>
                        <a:pt x="6" y="124"/>
                      </a:moveTo>
                      <a:lnTo>
                        <a:pt x="6" y="124"/>
                      </a:lnTo>
                      <a:lnTo>
                        <a:pt x="16" y="120"/>
                      </a:lnTo>
                      <a:lnTo>
                        <a:pt x="26" y="114"/>
                      </a:lnTo>
                      <a:lnTo>
                        <a:pt x="40" y="106"/>
                      </a:lnTo>
                      <a:lnTo>
                        <a:pt x="56" y="96"/>
                      </a:lnTo>
                      <a:lnTo>
                        <a:pt x="78" y="88"/>
                      </a:lnTo>
                      <a:lnTo>
                        <a:pt x="106" y="84"/>
                      </a:lnTo>
                      <a:lnTo>
                        <a:pt x="140" y="82"/>
                      </a:lnTo>
                      <a:lnTo>
                        <a:pt x="160" y="82"/>
                      </a:lnTo>
                      <a:lnTo>
                        <a:pt x="182" y="84"/>
                      </a:lnTo>
                      <a:lnTo>
                        <a:pt x="182" y="84"/>
                      </a:lnTo>
                      <a:lnTo>
                        <a:pt x="222" y="90"/>
                      </a:lnTo>
                      <a:lnTo>
                        <a:pt x="254" y="96"/>
                      </a:lnTo>
                      <a:lnTo>
                        <a:pt x="276" y="102"/>
                      </a:lnTo>
                      <a:lnTo>
                        <a:pt x="296" y="110"/>
                      </a:lnTo>
                      <a:lnTo>
                        <a:pt x="314" y="118"/>
                      </a:lnTo>
                      <a:lnTo>
                        <a:pt x="334" y="124"/>
                      </a:lnTo>
                      <a:lnTo>
                        <a:pt x="362" y="132"/>
                      </a:lnTo>
                      <a:lnTo>
                        <a:pt x="398" y="140"/>
                      </a:lnTo>
                      <a:lnTo>
                        <a:pt x="398" y="140"/>
                      </a:lnTo>
                      <a:lnTo>
                        <a:pt x="478" y="152"/>
                      </a:lnTo>
                      <a:lnTo>
                        <a:pt x="512" y="156"/>
                      </a:lnTo>
                      <a:lnTo>
                        <a:pt x="544" y="158"/>
                      </a:lnTo>
                      <a:lnTo>
                        <a:pt x="570" y="158"/>
                      </a:lnTo>
                      <a:lnTo>
                        <a:pt x="594" y="158"/>
                      </a:lnTo>
                      <a:lnTo>
                        <a:pt x="610" y="154"/>
                      </a:lnTo>
                      <a:lnTo>
                        <a:pt x="622" y="148"/>
                      </a:lnTo>
                      <a:lnTo>
                        <a:pt x="622" y="148"/>
                      </a:lnTo>
                      <a:lnTo>
                        <a:pt x="630" y="138"/>
                      </a:lnTo>
                      <a:lnTo>
                        <a:pt x="640" y="120"/>
                      </a:lnTo>
                      <a:lnTo>
                        <a:pt x="658" y="78"/>
                      </a:lnTo>
                      <a:lnTo>
                        <a:pt x="672" y="38"/>
                      </a:lnTo>
                      <a:lnTo>
                        <a:pt x="678" y="20"/>
                      </a:lnTo>
                      <a:lnTo>
                        <a:pt x="678" y="20"/>
                      </a:lnTo>
                      <a:lnTo>
                        <a:pt x="674" y="24"/>
                      </a:lnTo>
                      <a:lnTo>
                        <a:pt x="668" y="30"/>
                      </a:lnTo>
                      <a:lnTo>
                        <a:pt x="656" y="36"/>
                      </a:lnTo>
                      <a:lnTo>
                        <a:pt x="640" y="42"/>
                      </a:lnTo>
                      <a:lnTo>
                        <a:pt x="618" y="46"/>
                      </a:lnTo>
                      <a:lnTo>
                        <a:pt x="588" y="50"/>
                      </a:lnTo>
                      <a:lnTo>
                        <a:pt x="550" y="52"/>
                      </a:lnTo>
                      <a:lnTo>
                        <a:pt x="550" y="52"/>
                      </a:lnTo>
                      <a:lnTo>
                        <a:pt x="508" y="50"/>
                      </a:lnTo>
                      <a:lnTo>
                        <a:pt x="470" y="46"/>
                      </a:lnTo>
                      <a:lnTo>
                        <a:pt x="432" y="42"/>
                      </a:lnTo>
                      <a:lnTo>
                        <a:pt x="396" y="34"/>
                      </a:lnTo>
                      <a:lnTo>
                        <a:pt x="322" y="18"/>
                      </a:lnTo>
                      <a:lnTo>
                        <a:pt x="284" y="10"/>
                      </a:lnTo>
                      <a:lnTo>
                        <a:pt x="246" y="4"/>
                      </a:lnTo>
                      <a:lnTo>
                        <a:pt x="246" y="4"/>
                      </a:lnTo>
                      <a:lnTo>
                        <a:pt x="206" y="0"/>
                      </a:lnTo>
                      <a:lnTo>
                        <a:pt x="170" y="0"/>
                      </a:lnTo>
                      <a:lnTo>
                        <a:pt x="136" y="2"/>
                      </a:lnTo>
                      <a:lnTo>
                        <a:pt x="106" y="6"/>
                      </a:lnTo>
                      <a:lnTo>
                        <a:pt x="82" y="10"/>
                      </a:lnTo>
                      <a:lnTo>
                        <a:pt x="62" y="16"/>
                      </a:lnTo>
                      <a:lnTo>
                        <a:pt x="46" y="20"/>
                      </a:lnTo>
                      <a:lnTo>
                        <a:pt x="46" y="20"/>
                      </a:lnTo>
                      <a:lnTo>
                        <a:pt x="36" y="38"/>
                      </a:lnTo>
                      <a:lnTo>
                        <a:pt x="16" y="74"/>
                      </a:lnTo>
                      <a:lnTo>
                        <a:pt x="8" y="94"/>
                      </a:lnTo>
                      <a:lnTo>
                        <a:pt x="2" y="110"/>
                      </a:lnTo>
                      <a:lnTo>
                        <a:pt x="0" y="116"/>
                      </a:lnTo>
                      <a:lnTo>
                        <a:pt x="0" y="122"/>
                      </a:lnTo>
                      <a:lnTo>
                        <a:pt x="2" y="124"/>
                      </a:lnTo>
                      <a:lnTo>
                        <a:pt x="6" y="124"/>
                      </a:lnTo>
                      <a:lnTo>
                        <a:pt x="6" y="1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271">
                  <a:extLst>
                    <a:ext uri="{FF2B5EF4-FFF2-40B4-BE49-F238E27FC236}">
                      <a16:creationId xmlns:a16="http://schemas.microsoft.com/office/drawing/2014/main" id="{C926E616-5E88-4F75-BD8B-6F371B5F2D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2894"/>
                  <a:ext cx="736" cy="190"/>
                </a:xfrm>
                <a:custGeom>
                  <a:avLst/>
                  <a:gdLst>
                    <a:gd name="T0" fmla="*/ 160 w 736"/>
                    <a:gd name="T1" fmla="*/ 112 h 190"/>
                    <a:gd name="T2" fmla="*/ 220 w 736"/>
                    <a:gd name="T3" fmla="*/ 96 h 190"/>
                    <a:gd name="T4" fmla="*/ 290 w 736"/>
                    <a:gd name="T5" fmla="*/ 94 h 190"/>
                    <a:gd name="T6" fmla="*/ 366 w 736"/>
                    <a:gd name="T7" fmla="*/ 102 h 190"/>
                    <a:gd name="T8" fmla="*/ 448 w 736"/>
                    <a:gd name="T9" fmla="*/ 120 h 190"/>
                    <a:gd name="T10" fmla="*/ 488 w 736"/>
                    <a:gd name="T11" fmla="*/ 132 h 190"/>
                    <a:gd name="T12" fmla="*/ 584 w 736"/>
                    <a:gd name="T13" fmla="*/ 172 h 190"/>
                    <a:gd name="T14" fmla="*/ 632 w 736"/>
                    <a:gd name="T15" fmla="*/ 190 h 190"/>
                    <a:gd name="T16" fmla="*/ 650 w 736"/>
                    <a:gd name="T17" fmla="*/ 190 h 190"/>
                    <a:gd name="T18" fmla="*/ 664 w 736"/>
                    <a:gd name="T19" fmla="*/ 184 h 190"/>
                    <a:gd name="T20" fmla="*/ 678 w 736"/>
                    <a:gd name="T21" fmla="*/ 174 h 190"/>
                    <a:gd name="T22" fmla="*/ 716 w 736"/>
                    <a:gd name="T23" fmla="*/ 134 h 190"/>
                    <a:gd name="T24" fmla="*/ 736 w 736"/>
                    <a:gd name="T25" fmla="*/ 102 h 190"/>
                    <a:gd name="T26" fmla="*/ 736 w 736"/>
                    <a:gd name="T27" fmla="*/ 96 h 190"/>
                    <a:gd name="T28" fmla="*/ 726 w 736"/>
                    <a:gd name="T29" fmla="*/ 92 h 190"/>
                    <a:gd name="T30" fmla="*/ 664 w 736"/>
                    <a:gd name="T31" fmla="*/ 72 h 190"/>
                    <a:gd name="T32" fmla="*/ 638 w 736"/>
                    <a:gd name="T33" fmla="*/ 60 h 190"/>
                    <a:gd name="T34" fmla="*/ 592 w 736"/>
                    <a:gd name="T35" fmla="*/ 36 h 190"/>
                    <a:gd name="T36" fmla="*/ 538 w 736"/>
                    <a:gd name="T37" fmla="*/ 14 h 190"/>
                    <a:gd name="T38" fmla="*/ 462 w 736"/>
                    <a:gd name="T39" fmla="*/ 2 h 190"/>
                    <a:gd name="T40" fmla="*/ 408 w 736"/>
                    <a:gd name="T41" fmla="*/ 0 h 190"/>
                    <a:gd name="T42" fmla="*/ 314 w 736"/>
                    <a:gd name="T43" fmla="*/ 4 h 190"/>
                    <a:gd name="T44" fmla="*/ 258 w 736"/>
                    <a:gd name="T45" fmla="*/ 12 h 190"/>
                    <a:gd name="T46" fmla="*/ 218 w 736"/>
                    <a:gd name="T47" fmla="*/ 26 h 190"/>
                    <a:gd name="T48" fmla="*/ 176 w 736"/>
                    <a:gd name="T49" fmla="*/ 48 h 190"/>
                    <a:gd name="T50" fmla="*/ 134 w 736"/>
                    <a:gd name="T51" fmla="*/ 72 h 190"/>
                    <a:gd name="T52" fmla="*/ 98 w 736"/>
                    <a:gd name="T53" fmla="*/ 100 h 190"/>
                    <a:gd name="T54" fmla="*/ 96 w 736"/>
                    <a:gd name="T55" fmla="*/ 104 h 190"/>
                    <a:gd name="T56" fmla="*/ 64 w 736"/>
                    <a:gd name="T57" fmla="*/ 106 h 190"/>
                    <a:gd name="T58" fmla="*/ 48 w 736"/>
                    <a:gd name="T59" fmla="*/ 112 h 190"/>
                    <a:gd name="T60" fmla="*/ 32 w 736"/>
                    <a:gd name="T61" fmla="*/ 124 h 190"/>
                    <a:gd name="T62" fmla="*/ 0 w 736"/>
                    <a:gd name="T63" fmla="*/ 168 h 190"/>
                    <a:gd name="T64" fmla="*/ 96 w 736"/>
                    <a:gd name="T65" fmla="*/ 184 h 190"/>
                    <a:gd name="T66" fmla="*/ 98 w 736"/>
                    <a:gd name="T67" fmla="*/ 162 h 190"/>
                    <a:gd name="T68" fmla="*/ 104 w 736"/>
                    <a:gd name="T69" fmla="*/ 142 h 190"/>
                    <a:gd name="T70" fmla="*/ 120 w 736"/>
                    <a:gd name="T71" fmla="*/ 128 h 190"/>
                    <a:gd name="T72" fmla="*/ 128 w 736"/>
                    <a:gd name="T73" fmla="*/ 124 h 190"/>
                    <a:gd name="T74" fmla="*/ 124 w 736"/>
                    <a:gd name="T75" fmla="*/ 126 h 190"/>
                    <a:gd name="T76" fmla="*/ 160 w 736"/>
                    <a:gd name="T77" fmla="*/ 112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36" h="190">
                      <a:moveTo>
                        <a:pt x="160" y="112"/>
                      </a:moveTo>
                      <a:lnTo>
                        <a:pt x="160" y="112"/>
                      </a:lnTo>
                      <a:lnTo>
                        <a:pt x="188" y="102"/>
                      </a:lnTo>
                      <a:lnTo>
                        <a:pt x="220" y="96"/>
                      </a:lnTo>
                      <a:lnTo>
                        <a:pt x="252" y="94"/>
                      </a:lnTo>
                      <a:lnTo>
                        <a:pt x="290" y="94"/>
                      </a:lnTo>
                      <a:lnTo>
                        <a:pt x="326" y="96"/>
                      </a:lnTo>
                      <a:lnTo>
                        <a:pt x="366" y="102"/>
                      </a:lnTo>
                      <a:lnTo>
                        <a:pt x="406" y="110"/>
                      </a:lnTo>
                      <a:lnTo>
                        <a:pt x="448" y="120"/>
                      </a:lnTo>
                      <a:lnTo>
                        <a:pt x="448" y="120"/>
                      </a:lnTo>
                      <a:lnTo>
                        <a:pt x="488" y="132"/>
                      </a:lnTo>
                      <a:lnTo>
                        <a:pt x="524" y="146"/>
                      </a:lnTo>
                      <a:lnTo>
                        <a:pt x="584" y="172"/>
                      </a:lnTo>
                      <a:lnTo>
                        <a:pt x="610" y="184"/>
                      </a:lnTo>
                      <a:lnTo>
                        <a:pt x="632" y="190"/>
                      </a:lnTo>
                      <a:lnTo>
                        <a:pt x="640" y="190"/>
                      </a:lnTo>
                      <a:lnTo>
                        <a:pt x="650" y="190"/>
                      </a:lnTo>
                      <a:lnTo>
                        <a:pt x="658" y="188"/>
                      </a:lnTo>
                      <a:lnTo>
                        <a:pt x="664" y="184"/>
                      </a:lnTo>
                      <a:lnTo>
                        <a:pt x="664" y="184"/>
                      </a:lnTo>
                      <a:lnTo>
                        <a:pt x="678" y="174"/>
                      </a:lnTo>
                      <a:lnTo>
                        <a:pt x="690" y="160"/>
                      </a:lnTo>
                      <a:lnTo>
                        <a:pt x="716" y="134"/>
                      </a:lnTo>
                      <a:lnTo>
                        <a:pt x="732" y="110"/>
                      </a:lnTo>
                      <a:lnTo>
                        <a:pt x="736" y="102"/>
                      </a:lnTo>
                      <a:lnTo>
                        <a:pt x="736" y="96"/>
                      </a:lnTo>
                      <a:lnTo>
                        <a:pt x="736" y="96"/>
                      </a:lnTo>
                      <a:lnTo>
                        <a:pt x="732" y="92"/>
                      </a:lnTo>
                      <a:lnTo>
                        <a:pt x="726" y="92"/>
                      </a:lnTo>
                      <a:lnTo>
                        <a:pt x="706" y="86"/>
                      </a:lnTo>
                      <a:lnTo>
                        <a:pt x="664" y="72"/>
                      </a:lnTo>
                      <a:lnTo>
                        <a:pt x="664" y="72"/>
                      </a:lnTo>
                      <a:lnTo>
                        <a:pt x="638" y="60"/>
                      </a:lnTo>
                      <a:lnTo>
                        <a:pt x="616" y="48"/>
                      </a:lnTo>
                      <a:lnTo>
                        <a:pt x="592" y="36"/>
                      </a:lnTo>
                      <a:lnTo>
                        <a:pt x="568" y="24"/>
                      </a:lnTo>
                      <a:lnTo>
                        <a:pt x="538" y="14"/>
                      </a:lnTo>
                      <a:lnTo>
                        <a:pt x="504" y="6"/>
                      </a:lnTo>
                      <a:lnTo>
                        <a:pt x="462" y="2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356" y="2"/>
                      </a:lnTo>
                      <a:lnTo>
                        <a:pt x="314" y="4"/>
                      </a:lnTo>
                      <a:lnTo>
                        <a:pt x="284" y="8"/>
                      </a:lnTo>
                      <a:lnTo>
                        <a:pt x="258" y="12"/>
                      </a:lnTo>
                      <a:lnTo>
                        <a:pt x="238" y="18"/>
                      </a:lnTo>
                      <a:lnTo>
                        <a:pt x="218" y="26"/>
                      </a:lnTo>
                      <a:lnTo>
                        <a:pt x="176" y="48"/>
                      </a:lnTo>
                      <a:lnTo>
                        <a:pt x="176" y="48"/>
                      </a:lnTo>
                      <a:lnTo>
                        <a:pt x="154" y="60"/>
                      </a:lnTo>
                      <a:lnTo>
                        <a:pt x="134" y="72"/>
                      </a:lnTo>
                      <a:lnTo>
                        <a:pt x="110" y="88"/>
                      </a:lnTo>
                      <a:lnTo>
                        <a:pt x="98" y="100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80" y="104"/>
                      </a:lnTo>
                      <a:lnTo>
                        <a:pt x="64" y="106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0" y="118"/>
                      </a:lnTo>
                      <a:lnTo>
                        <a:pt x="32" y="124"/>
                      </a:lnTo>
                      <a:lnTo>
                        <a:pt x="16" y="144"/>
                      </a:lnTo>
                      <a:lnTo>
                        <a:pt x="0" y="168"/>
                      </a:lnTo>
                      <a:lnTo>
                        <a:pt x="96" y="184"/>
                      </a:lnTo>
                      <a:lnTo>
                        <a:pt x="96" y="184"/>
                      </a:lnTo>
                      <a:lnTo>
                        <a:pt x="96" y="178"/>
                      </a:lnTo>
                      <a:lnTo>
                        <a:pt x="98" y="162"/>
                      </a:lnTo>
                      <a:lnTo>
                        <a:pt x="100" y="152"/>
                      </a:lnTo>
                      <a:lnTo>
                        <a:pt x="104" y="142"/>
                      </a:lnTo>
                      <a:lnTo>
                        <a:pt x="110" y="134"/>
                      </a:lnTo>
                      <a:lnTo>
                        <a:pt x="120" y="128"/>
                      </a:lnTo>
                      <a:lnTo>
                        <a:pt x="120" y="128"/>
                      </a:lnTo>
                      <a:lnTo>
                        <a:pt x="128" y="124"/>
                      </a:lnTo>
                      <a:lnTo>
                        <a:pt x="128" y="124"/>
                      </a:lnTo>
                      <a:lnTo>
                        <a:pt x="124" y="126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272">
                  <a:extLst>
                    <a:ext uri="{FF2B5EF4-FFF2-40B4-BE49-F238E27FC236}">
                      <a16:creationId xmlns:a16="http://schemas.microsoft.com/office/drawing/2014/main" id="{37118049-9994-42BF-877C-D34B189EA3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6" y="3076"/>
                  <a:ext cx="1056" cy="274"/>
                </a:xfrm>
                <a:custGeom>
                  <a:avLst/>
                  <a:gdLst>
                    <a:gd name="T0" fmla="*/ 16 w 1056"/>
                    <a:gd name="T1" fmla="*/ 2 h 274"/>
                    <a:gd name="T2" fmla="*/ 48 w 1056"/>
                    <a:gd name="T3" fmla="*/ 30 h 274"/>
                    <a:gd name="T4" fmla="*/ 108 w 1056"/>
                    <a:gd name="T5" fmla="*/ 68 h 274"/>
                    <a:gd name="T6" fmla="*/ 166 w 1056"/>
                    <a:gd name="T7" fmla="*/ 96 h 274"/>
                    <a:gd name="T8" fmla="*/ 238 w 1056"/>
                    <a:gd name="T9" fmla="*/ 122 h 274"/>
                    <a:gd name="T10" fmla="*/ 326 w 1056"/>
                    <a:gd name="T11" fmla="*/ 142 h 274"/>
                    <a:gd name="T12" fmla="*/ 430 w 1056"/>
                    <a:gd name="T13" fmla="*/ 154 h 274"/>
                    <a:gd name="T14" fmla="*/ 488 w 1056"/>
                    <a:gd name="T15" fmla="*/ 156 h 274"/>
                    <a:gd name="T16" fmla="*/ 662 w 1056"/>
                    <a:gd name="T17" fmla="*/ 154 h 274"/>
                    <a:gd name="T18" fmla="*/ 738 w 1056"/>
                    <a:gd name="T19" fmla="*/ 144 h 274"/>
                    <a:gd name="T20" fmla="*/ 776 w 1056"/>
                    <a:gd name="T21" fmla="*/ 130 h 274"/>
                    <a:gd name="T22" fmla="*/ 832 w 1056"/>
                    <a:gd name="T23" fmla="*/ 114 h 274"/>
                    <a:gd name="T24" fmla="*/ 874 w 1056"/>
                    <a:gd name="T25" fmla="*/ 104 h 274"/>
                    <a:gd name="T26" fmla="*/ 952 w 1056"/>
                    <a:gd name="T27" fmla="*/ 78 h 274"/>
                    <a:gd name="T28" fmla="*/ 1016 w 1056"/>
                    <a:gd name="T29" fmla="*/ 48 h 274"/>
                    <a:gd name="T30" fmla="*/ 1052 w 1056"/>
                    <a:gd name="T31" fmla="*/ 30 h 274"/>
                    <a:gd name="T32" fmla="*/ 1056 w 1056"/>
                    <a:gd name="T33" fmla="*/ 26 h 274"/>
                    <a:gd name="T34" fmla="*/ 1048 w 1056"/>
                    <a:gd name="T35" fmla="*/ 44 h 274"/>
                    <a:gd name="T36" fmla="*/ 1024 w 1056"/>
                    <a:gd name="T37" fmla="*/ 132 h 274"/>
                    <a:gd name="T38" fmla="*/ 1016 w 1056"/>
                    <a:gd name="T39" fmla="*/ 154 h 274"/>
                    <a:gd name="T40" fmla="*/ 968 w 1056"/>
                    <a:gd name="T41" fmla="*/ 174 h 274"/>
                    <a:gd name="T42" fmla="*/ 848 w 1056"/>
                    <a:gd name="T43" fmla="*/ 216 h 274"/>
                    <a:gd name="T44" fmla="*/ 734 w 1056"/>
                    <a:gd name="T45" fmla="*/ 248 h 274"/>
                    <a:gd name="T46" fmla="*/ 654 w 1056"/>
                    <a:gd name="T47" fmla="*/ 264 h 274"/>
                    <a:gd name="T48" fmla="*/ 574 w 1056"/>
                    <a:gd name="T49" fmla="*/ 274 h 274"/>
                    <a:gd name="T50" fmla="*/ 536 w 1056"/>
                    <a:gd name="T51" fmla="*/ 274 h 274"/>
                    <a:gd name="T52" fmla="*/ 408 w 1056"/>
                    <a:gd name="T53" fmla="*/ 268 h 274"/>
                    <a:gd name="T54" fmla="*/ 318 w 1056"/>
                    <a:gd name="T55" fmla="*/ 252 h 274"/>
                    <a:gd name="T56" fmla="*/ 254 w 1056"/>
                    <a:gd name="T57" fmla="*/ 234 h 274"/>
                    <a:gd name="T58" fmla="*/ 208 w 1056"/>
                    <a:gd name="T59" fmla="*/ 218 h 274"/>
                    <a:gd name="T60" fmla="*/ 24 w 1056"/>
                    <a:gd name="T61" fmla="*/ 154 h 274"/>
                    <a:gd name="T62" fmla="*/ 10 w 1056"/>
                    <a:gd name="T63" fmla="*/ 88 h 274"/>
                    <a:gd name="T64" fmla="*/ 0 w 1056"/>
                    <a:gd name="T65" fmla="*/ 26 h 274"/>
                    <a:gd name="T66" fmla="*/ 0 w 1056"/>
                    <a:gd name="T67" fmla="*/ 18 h 274"/>
                    <a:gd name="T68" fmla="*/ 12 w 1056"/>
                    <a:gd name="T69" fmla="*/ 0 h 274"/>
                    <a:gd name="T70" fmla="*/ 16 w 1056"/>
                    <a:gd name="T71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56" h="274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4" y="12"/>
                      </a:lnTo>
                      <a:lnTo>
                        <a:pt x="48" y="30"/>
                      </a:lnTo>
                      <a:lnTo>
                        <a:pt x="84" y="54"/>
                      </a:lnTo>
                      <a:lnTo>
                        <a:pt x="108" y="68"/>
                      </a:lnTo>
                      <a:lnTo>
                        <a:pt x="134" y="82"/>
                      </a:lnTo>
                      <a:lnTo>
                        <a:pt x="166" y="96"/>
                      </a:lnTo>
                      <a:lnTo>
                        <a:pt x="200" y="110"/>
                      </a:lnTo>
                      <a:lnTo>
                        <a:pt x="238" y="122"/>
                      </a:lnTo>
                      <a:lnTo>
                        <a:pt x="280" y="132"/>
                      </a:lnTo>
                      <a:lnTo>
                        <a:pt x="326" y="142"/>
                      </a:lnTo>
                      <a:lnTo>
                        <a:pt x="376" y="150"/>
                      </a:lnTo>
                      <a:lnTo>
                        <a:pt x="430" y="154"/>
                      </a:lnTo>
                      <a:lnTo>
                        <a:pt x="488" y="156"/>
                      </a:lnTo>
                      <a:lnTo>
                        <a:pt x="488" y="156"/>
                      </a:lnTo>
                      <a:lnTo>
                        <a:pt x="590" y="156"/>
                      </a:lnTo>
                      <a:lnTo>
                        <a:pt x="662" y="154"/>
                      </a:lnTo>
                      <a:lnTo>
                        <a:pt x="708" y="150"/>
                      </a:lnTo>
                      <a:lnTo>
                        <a:pt x="738" y="144"/>
                      </a:lnTo>
                      <a:lnTo>
                        <a:pt x="760" y="138"/>
                      </a:lnTo>
                      <a:lnTo>
                        <a:pt x="776" y="130"/>
                      </a:lnTo>
                      <a:lnTo>
                        <a:pt x="798" y="122"/>
                      </a:lnTo>
                      <a:lnTo>
                        <a:pt x="832" y="114"/>
                      </a:lnTo>
                      <a:lnTo>
                        <a:pt x="832" y="114"/>
                      </a:lnTo>
                      <a:lnTo>
                        <a:pt x="874" y="104"/>
                      </a:lnTo>
                      <a:lnTo>
                        <a:pt x="914" y="92"/>
                      </a:lnTo>
                      <a:lnTo>
                        <a:pt x="952" y="78"/>
                      </a:lnTo>
                      <a:lnTo>
                        <a:pt x="988" y="62"/>
                      </a:lnTo>
                      <a:lnTo>
                        <a:pt x="1016" y="48"/>
                      </a:lnTo>
                      <a:lnTo>
                        <a:pt x="1040" y="38"/>
                      </a:lnTo>
                      <a:lnTo>
                        <a:pt x="1052" y="30"/>
                      </a:lnTo>
                      <a:lnTo>
                        <a:pt x="1056" y="26"/>
                      </a:lnTo>
                      <a:lnTo>
                        <a:pt x="1056" y="26"/>
                      </a:lnTo>
                      <a:lnTo>
                        <a:pt x="1052" y="30"/>
                      </a:lnTo>
                      <a:lnTo>
                        <a:pt x="1048" y="44"/>
                      </a:lnTo>
                      <a:lnTo>
                        <a:pt x="1036" y="88"/>
                      </a:lnTo>
                      <a:lnTo>
                        <a:pt x="1024" y="132"/>
                      </a:lnTo>
                      <a:lnTo>
                        <a:pt x="1016" y="154"/>
                      </a:lnTo>
                      <a:lnTo>
                        <a:pt x="1016" y="154"/>
                      </a:lnTo>
                      <a:lnTo>
                        <a:pt x="1002" y="160"/>
                      </a:lnTo>
                      <a:lnTo>
                        <a:pt x="968" y="174"/>
                      </a:lnTo>
                      <a:lnTo>
                        <a:pt x="914" y="194"/>
                      </a:lnTo>
                      <a:lnTo>
                        <a:pt x="848" y="216"/>
                      </a:lnTo>
                      <a:lnTo>
                        <a:pt x="774" y="238"/>
                      </a:lnTo>
                      <a:lnTo>
                        <a:pt x="734" y="248"/>
                      </a:lnTo>
                      <a:lnTo>
                        <a:pt x="694" y="256"/>
                      </a:lnTo>
                      <a:lnTo>
                        <a:pt x="654" y="264"/>
                      </a:lnTo>
                      <a:lnTo>
                        <a:pt x="614" y="270"/>
                      </a:lnTo>
                      <a:lnTo>
                        <a:pt x="574" y="274"/>
                      </a:lnTo>
                      <a:lnTo>
                        <a:pt x="536" y="274"/>
                      </a:lnTo>
                      <a:lnTo>
                        <a:pt x="536" y="274"/>
                      </a:lnTo>
                      <a:lnTo>
                        <a:pt x="468" y="272"/>
                      </a:lnTo>
                      <a:lnTo>
                        <a:pt x="408" y="268"/>
                      </a:lnTo>
                      <a:lnTo>
                        <a:pt x="360" y="260"/>
                      </a:lnTo>
                      <a:lnTo>
                        <a:pt x="318" y="252"/>
                      </a:lnTo>
                      <a:lnTo>
                        <a:pt x="284" y="244"/>
                      </a:lnTo>
                      <a:lnTo>
                        <a:pt x="254" y="234"/>
                      </a:lnTo>
                      <a:lnTo>
                        <a:pt x="208" y="218"/>
                      </a:lnTo>
                      <a:lnTo>
                        <a:pt x="208" y="218"/>
                      </a:lnTo>
                      <a:lnTo>
                        <a:pt x="96" y="178"/>
                      </a:lnTo>
                      <a:lnTo>
                        <a:pt x="24" y="154"/>
                      </a:lnTo>
                      <a:lnTo>
                        <a:pt x="24" y="154"/>
                      </a:lnTo>
                      <a:lnTo>
                        <a:pt x="10" y="88"/>
                      </a:lnTo>
                      <a:lnTo>
                        <a:pt x="2" y="42"/>
                      </a:lnTo>
                      <a:lnTo>
                        <a:pt x="0" y="26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8" y="4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273">
                  <a:extLst>
                    <a:ext uri="{FF2B5EF4-FFF2-40B4-BE49-F238E27FC236}">
                      <a16:creationId xmlns:a16="http://schemas.microsoft.com/office/drawing/2014/main" id="{B47977B9-52E4-4F33-9168-679B4DA5E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0" y="2890"/>
                  <a:ext cx="674" cy="164"/>
                </a:xfrm>
                <a:custGeom>
                  <a:avLst/>
                  <a:gdLst>
                    <a:gd name="T0" fmla="*/ 672 w 674"/>
                    <a:gd name="T1" fmla="*/ 108 h 164"/>
                    <a:gd name="T2" fmla="*/ 672 w 674"/>
                    <a:gd name="T3" fmla="*/ 108 h 164"/>
                    <a:gd name="T4" fmla="*/ 660 w 674"/>
                    <a:gd name="T5" fmla="*/ 100 h 164"/>
                    <a:gd name="T6" fmla="*/ 634 w 674"/>
                    <a:gd name="T7" fmla="*/ 82 h 164"/>
                    <a:gd name="T8" fmla="*/ 614 w 674"/>
                    <a:gd name="T9" fmla="*/ 72 h 164"/>
                    <a:gd name="T10" fmla="*/ 590 w 674"/>
                    <a:gd name="T11" fmla="*/ 60 h 164"/>
                    <a:gd name="T12" fmla="*/ 560 w 674"/>
                    <a:gd name="T13" fmla="*/ 48 h 164"/>
                    <a:gd name="T14" fmla="*/ 528 w 674"/>
                    <a:gd name="T15" fmla="*/ 36 h 164"/>
                    <a:gd name="T16" fmla="*/ 528 w 674"/>
                    <a:gd name="T17" fmla="*/ 36 h 164"/>
                    <a:gd name="T18" fmla="*/ 468 w 674"/>
                    <a:gd name="T19" fmla="*/ 16 h 164"/>
                    <a:gd name="T20" fmla="*/ 442 w 674"/>
                    <a:gd name="T21" fmla="*/ 8 h 164"/>
                    <a:gd name="T22" fmla="*/ 416 w 674"/>
                    <a:gd name="T23" fmla="*/ 2 h 164"/>
                    <a:gd name="T24" fmla="*/ 388 w 674"/>
                    <a:gd name="T25" fmla="*/ 0 h 164"/>
                    <a:gd name="T26" fmla="*/ 358 w 674"/>
                    <a:gd name="T27" fmla="*/ 0 h 164"/>
                    <a:gd name="T28" fmla="*/ 318 w 674"/>
                    <a:gd name="T29" fmla="*/ 4 h 164"/>
                    <a:gd name="T30" fmla="*/ 272 w 674"/>
                    <a:gd name="T31" fmla="*/ 12 h 164"/>
                    <a:gd name="T32" fmla="*/ 272 w 674"/>
                    <a:gd name="T33" fmla="*/ 12 h 164"/>
                    <a:gd name="T34" fmla="*/ 224 w 674"/>
                    <a:gd name="T35" fmla="*/ 22 h 164"/>
                    <a:gd name="T36" fmla="*/ 180 w 674"/>
                    <a:gd name="T37" fmla="*/ 32 h 164"/>
                    <a:gd name="T38" fmla="*/ 144 w 674"/>
                    <a:gd name="T39" fmla="*/ 44 h 164"/>
                    <a:gd name="T40" fmla="*/ 112 w 674"/>
                    <a:gd name="T41" fmla="*/ 54 h 164"/>
                    <a:gd name="T42" fmla="*/ 68 w 674"/>
                    <a:gd name="T43" fmla="*/ 70 h 164"/>
                    <a:gd name="T44" fmla="*/ 56 w 674"/>
                    <a:gd name="T45" fmla="*/ 74 h 164"/>
                    <a:gd name="T46" fmla="*/ 48 w 674"/>
                    <a:gd name="T47" fmla="*/ 76 h 164"/>
                    <a:gd name="T48" fmla="*/ 48 w 674"/>
                    <a:gd name="T49" fmla="*/ 76 h 164"/>
                    <a:gd name="T50" fmla="*/ 36 w 674"/>
                    <a:gd name="T51" fmla="*/ 74 h 164"/>
                    <a:gd name="T52" fmla="*/ 20 w 674"/>
                    <a:gd name="T53" fmla="*/ 72 h 164"/>
                    <a:gd name="T54" fmla="*/ 0 w 674"/>
                    <a:gd name="T55" fmla="*/ 68 h 164"/>
                    <a:gd name="T56" fmla="*/ 0 w 674"/>
                    <a:gd name="T57" fmla="*/ 68 h 164"/>
                    <a:gd name="T58" fmla="*/ 10 w 674"/>
                    <a:gd name="T59" fmla="*/ 82 h 164"/>
                    <a:gd name="T60" fmla="*/ 36 w 674"/>
                    <a:gd name="T61" fmla="*/ 116 h 164"/>
                    <a:gd name="T62" fmla="*/ 52 w 674"/>
                    <a:gd name="T63" fmla="*/ 134 h 164"/>
                    <a:gd name="T64" fmla="*/ 66 w 674"/>
                    <a:gd name="T65" fmla="*/ 148 h 164"/>
                    <a:gd name="T66" fmla="*/ 78 w 674"/>
                    <a:gd name="T67" fmla="*/ 160 h 164"/>
                    <a:gd name="T68" fmla="*/ 84 w 674"/>
                    <a:gd name="T69" fmla="*/ 162 h 164"/>
                    <a:gd name="T70" fmla="*/ 88 w 674"/>
                    <a:gd name="T71" fmla="*/ 164 h 164"/>
                    <a:gd name="T72" fmla="*/ 88 w 674"/>
                    <a:gd name="T73" fmla="*/ 164 h 164"/>
                    <a:gd name="T74" fmla="*/ 100 w 674"/>
                    <a:gd name="T75" fmla="*/ 162 h 164"/>
                    <a:gd name="T76" fmla="*/ 122 w 674"/>
                    <a:gd name="T77" fmla="*/ 154 h 164"/>
                    <a:gd name="T78" fmla="*/ 150 w 674"/>
                    <a:gd name="T79" fmla="*/ 144 h 164"/>
                    <a:gd name="T80" fmla="*/ 186 w 674"/>
                    <a:gd name="T81" fmla="*/ 132 h 164"/>
                    <a:gd name="T82" fmla="*/ 230 w 674"/>
                    <a:gd name="T83" fmla="*/ 120 h 164"/>
                    <a:gd name="T84" fmla="*/ 278 w 674"/>
                    <a:gd name="T85" fmla="*/ 110 h 164"/>
                    <a:gd name="T86" fmla="*/ 334 w 674"/>
                    <a:gd name="T87" fmla="*/ 102 h 164"/>
                    <a:gd name="T88" fmla="*/ 362 w 674"/>
                    <a:gd name="T89" fmla="*/ 100 h 164"/>
                    <a:gd name="T90" fmla="*/ 392 w 674"/>
                    <a:gd name="T91" fmla="*/ 100 h 164"/>
                    <a:gd name="T92" fmla="*/ 392 w 674"/>
                    <a:gd name="T93" fmla="*/ 100 h 164"/>
                    <a:gd name="T94" fmla="*/ 494 w 674"/>
                    <a:gd name="T95" fmla="*/ 100 h 164"/>
                    <a:gd name="T96" fmla="*/ 560 w 674"/>
                    <a:gd name="T97" fmla="*/ 102 h 164"/>
                    <a:gd name="T98" fmla="*/ 598 w 674"/>
                    <a:gd name="T99" fmla="*/ 104 h 164"/>
                    <a:gd name="T100" fmla="*/ 610 w 674"/>
                    <a:gd name="T101" fmla="*/ 106 h 164"/>
                    <a:gd name="T102" fmla="*/ 616 w 674"/>
                    <a:gd name="T103" fmla="*/ 108 h 164"/>
                    <a:gd name="T104" fmla="*/ 616 w 674"/>
                    <a:gd name="T105" fmla="*/ 108 h 164"/>
                    <a:gd name="T106" fmla="*/ 672 w 674"/>
                    <a:gd name="T107" fmla="*/ 132 h 164"/>
                    <a:gd name="T108" fmla="*/ 672 w 674"/>
                    <a:gd name="T109" fmla="*/ 132 h 164"/>
                    <a:gd name="T110" fmla="*/ 674 w 674"/>
                    <a:gd name="T111" fmla="*/ 122 h 164"/>
                    <a:gd name="T112" fmla="*/ 674 w 674"/>
                    <a:gd name="T113" fmla="*/ 114 h 164"/>
                    <a:gd name="T114" fmla="*/ 674 w 674"/>
                    <a:gd name="T115" fmla="*/ 110 h 164"/>
                    <a:gd name="T116" fmla="*/ 672 w 674"/>
                    <a:gd name="T117" fmla="*/ 108 h 164"/>
                    <a:gd name="T118" fmla="*/ 672 w 674"/>
                    <a:gd name="T119" fmla="*/ 108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74" h="164">
                      <a:moveTo>
                        <a:pt x="672" y="108"/>
                      </a:moveTo>
                      <a:lnTo>
                        <a:pt x="672" y="108"/>
                      </a:lnTo>
                      <a:lnTo>
                        <a:pt x="660" y="100"/>
                      </a:lnTo>
                      <a:lnTo>
                        <a:pt x="634" y="82"/>
                      </a:lnTo>
                      <a:lnTo>
                        <a:pt x="614" y="72"/>
                      </a:lnTo>
                      <a:lnTo>
                        <a:pt x="590" y="60"/>
                      </a:lnTo>
                      <a:lnTo>
                        <a:pt x="560" y="48"/>
                      </a:lnTo>
                      <a:lnTo>
                        <a:pt x="528" y="36"/>
                      </a:lnTo>
                      <a:lnTo>
                        <a:pt x="528" y="36"/>
                      </a:lnTo>
                      <a:lnTo>
                        <a:pt x="468" y="16"/>
                      </a:lnTo>
                      <a:lnTo>
                        <a:pt x="442" y="8"/>
                      </a:lnTo>
                      <a:lnTo>
                        <a:pt x="416" y="2"/>
                      </a:lnTo>
                      <a:lnTo>
                        <a:pt x="388" y="0"/>
                      </a:lnTo>
                      <a:lnTo>
                        <a:pt x="358" y="0"/>
                      </a:lnTo>
                      <a:lnTo>
                        <a:pt x="318" y="4"/>
                      </a:lnTo>
                      <a:lnTo>
                        <a:pt x="272" y="12"/>
                      </a:lnTo>
                      <a:lnTo>
                        <a:pt x="272" y="12"/>
                      </a:lnTo>
                      <a:lnTo>
                        <a:pt x="224" y="22"/>
                      </a:lnTo>
                      <a:lnTo>
                        <a:pt x="180" y="32"/>
                      </a:lnTo>
                      <a:lnTo>
                        <a:pt x="144" y="44"/>
                      </a:lnTo>
                      <a:lnTo>
                        <a:pt x="112" y="54"/>
                      </a:lnTo>
                      <a:lnTo>
                        <a:pt x="68" y="70"/>
                      </a:lnTo>
                      <a:lnTo>
                        <a:pt x="56" y="74"/>
                      </a:lnTo>
                      <a:lnTo>
                        <a:pt x="48" y="76"/>
                      </a:lnTo>
                      <a:lnTo>
                        <a:pt x="48" y="76"/>
                      </a:lnTo>
                      <a:lnTo>
                        <a:pt x="36" y="74"/>
                      </a:lnTo>
                      <a:lnTo>
                        <a:pt x="20" y="72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10" y="82"/>
                      </a:lnTo>
                      <a:lnTo>
                        <a:pt x="36" y="116"/>
                      </a:lnTo>
                      <a:lnTo>
                        <a:pt x="52" y="134"/>
                      </a:lnTo>
                      <a:lnTo>
                        <a:pt x="66" y="148"/>
                      </a:lnTo>
                      <a:lnTo>
                        <a:pt x="78" y="160"/>
                      </a:lnTo>
                      <a:lnTo>
                        <a:pt x="84" y="162"/>
                      </a:lnTo>
                      <a:lnTo>
                        <a:pt x="88" y="164"/>
                      </a:lnTo>
                      <a:lnTo>
                        <a:pt x="88" y="164"/>
                      </a:lnTo>
                      <a:lnTo>
                        <a:pt x="100" y="162"/>
                      </a:lnTo>
                      <a:lnTo>
                        <a:pt x="122" y="154"/>
                      </a:lnTo>
                      <a:lnTo>
                        <a:pt x="150" y="144"/>
                      </a:lnTo>
                      <a:lnTo>
                        <a:pt x="186" y="132"/>
                      </a:lnTo>
                      <a:lnTo>
                        <a:pt x="230" y="120"/>
                      </a:lnTo>
                      <a:lnTo>
                        <a:pt x="278" y="110"/>
                      </a:lnTo>
                      <a:lnTo>
                        <a:pt x="334" y="102"/>
                      </a:lnTo>
                      <a:lnTo>
                        <a:pt x="362" y="100"/>
                      </a:lnTo>
                      <a:lnTo>
                        <a:pt x="392" y="100"/>
                      </a:lnTo>
                      <a:lnTo>
                        <a:pt x="392" y="100"/>
                      </a:lnTo>
                      <a:lnTo>
                        <a:pt x="494" y="100"/>
                      </a:lnTo>
                      <a:lnTo>
                        <a:pt x="560" y="102"/>
                      </a:lnTo>
                      <a:lnTo>
                        <a:pt x="598" y="104"/>
                      </a:lnTo>
                      <a:lnTo>
                        <a:pt x="610" y="106"/>
                      </a:lnTo>
                      <a:lnTo>
                        <a:pt x="616" y="108"/>
                      </a:lnTo>
                      <a:lnTo>
                        <a:pt x="616" y="108"/>
                      </a:lnTo>
                      <a:lnTo>
                        <a:pt x="672" y="132"/>
                      </a:lnTo>
                      <a:lnTo>
                        <a:pt x="672" y="132"/>
                      </a:lnTo>
                      <a:lnTo>
                        <a:pt x="674" y="122"/>
                      </a:lnTo>
                      <a:lnTo>
                        <a:pt x="674" y="114"/>
                      </a:lnTo>
                      <a:lnTo>
                        <a:pt x="674" y="110"/>
                      </a:lnTo>
                      <a:lnTo>
                        <a:pt x="672" y="108"/>
                      </a:lnTo>
                      <a:lnTo>
                        <a:pt x="672" y="10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274">
                  <a:extLst>
                    <a:ext uri="{FF2B5EF4-FFF2-40B4-BE49-F238E27FC236}">
                      <a16:creationId xmlns:a16="http://schemas.microsoft.com/office/drawing/2014/main" id="{F3413CCF-8C6F-4E71-AE56-830C7318FE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" y="2774"/>
                  <a:ext cx="632" cy="82"/>
                </a:xfrm>
                <a:custGeom>
                  <a:avLst/>
                  <a:gdLst>
                    <a:gd name="T0" fmla="*/ 0 w 632"/>
                    <a:gd name="T1" fmla="*/ 16 h 82"/>
                    <a:gd name="T2" fmla="*/ 0 w 632"/>
                    <a:gd name="T3" fmla="*/ 16 h 82"/>
                    <a:gd name="T4" fmla="*/ 14 w 632"/>
                    <a:gd name="T5" fmla="*/ 40 h 82"/>
                    <a:gd name="T6" fmla="*/ 26 w 632"/>
                    <a:gd name="T7" fmla="*/ 60 h 82"/>
                    <a:gd name="T8" fmla="*/ 34 w 632"/>
                    <a:gd name="T9" fmla="*/ 66 h 82"/>
                    <a:gd name="T10" fmla="*/ 40 w 632"/>
                    <a:gd name="T11" fmla="*/ 72 h 82"/>
                    <a:gd name="T12" fmla="*/ 40 w 632"/>
                    <a:gd name="T13" fmla="*/ 72 h 82"/>
                    <a:gd name="T14" fmla="*/ 52 w 632"/>
                    <a:gd name="T15" fmla="*/ 78 h 82"/>
                    <a:gd name="T16" fmla="*/ 68 w 632"/>
                    <a:gd name="T17" fmla="*/ 82 h 82"/>
                    <a:gd name="T18" fmla="*/ 90 w 632"/>
                    <a:gd name="T19" fmla="*/ 82 h 82"/>
                    <a:gd name="T20" fmla="*/ 120 w 632"/>
                    <a:gd name="T21" fmla="*/ 80 h 82"/>
                    <a:gd name="T22" fmla="*/ 120 w 632"/>
                    <a:gd name="T23" fmla="*/ 80 h 82"/>
                    <a:gd name="T24" fmla="*/ 144 w 632"/>
                    <a:gd name="T25" fmla="*/ 76 h 82"/>
                    <a:gd name="T26" fmla="*/ 178 w 632"/>
                    <a:gd name="T27" fmla="*/ 70 h 82"/>
                    <a:gd name="T28" fmla="*/ 264 w 632"/>
                    <a:gd name="T29" fmla="*/ 50 h 82"/>
                    <a:gd name="T30" fmla="*/ 310 w 632"/>
                    <a:gd name="T31" fmla="*/ 42 h 82"/>
                    <a:gd name="T32" fmla="*/ 354 w 632"/>
                    <a:gd name="T33" fmla="*/ 34 h 82"/>
                    <a:gd name="T34" fmla="*/ 392 w 632"/>
                    <a:gd name="T35" fmla="*/ 32 h 82"/>
                    <a:gd name="T36" fmla="*/ 410 w 632"/>
                    <a:gd name="T37" fmla="*/ 30 h 82"/>
                    <a:gd name="T38" fmla="*/ 424 w 632"/>
                    <a:gd name="T39" fmla="*/ 32 h 82"/>
                    <a:gd name="T40" fmla="*/ 424 w 632"/>
                    <a:gd name="T41" fmla="*/ 32 h 82"/>
                    <a:gd name="T42" fmla="*/ 552 w 632"/>
                    <a:gd name="T43" fmla="*/ 46 h 82"/>
                    <a:gd name="T44" fmla="*/ 604 w 632"/>
                    <a:gd name="T45" fmla="*/ 52 h 82"/>
                    <a:gd name="T46" fmla="*/ 624 w 632"/>
                    <a:gd name="T47" fmla="*/ 56 h 82"/>
                    <a:gd name="T48" fmla="*/ 624 w 632"/>
                    <a:gd name="T49" fmla="*/ 56 h 82"/>
                    <a:gd name="T50" fmla="*/ 626 w 632"/>
                    <a:gd name="T51" fmla="*/ 56 h 82"/>
                    <a:gd name="T52" fmla="*/ 630 w 632"/>
                    <a:gd name="T53" fmla="*/ 54 h 82"/>
                    <a:gd name="T54" fmla="*/ 632 w 632"/>
                    <a:gd name="T55" fmla="*/ 50 h 82"/>
                    <a:gd name="T56" fmla="*/ 632 w 632"/>
                    <a:gd name="T57" fmla="*/ 44 h 82"/>
                    <a:gd name="T58" fmla="*/ 630 w 632"/>
                    <a:gd name="T59" fmla="*/ 38 h 82"/>
                    <a:gd name="T60" fmla="*/ 626 w 632"/>
                    <a:gd name="T61" fmla="*/ 32 h 82"/>
                    <a:gd name="T62" fmla="*/ 616 w 632"/>
                    <a:gd name="T63" fmla="*/ 24 h 82"/>
                    <a:gd name="T64" fmla="*/ 616 w 632"/>
                    <a:gd name="T65" fmla="*/ 24 h 82"/>
                    <a:gd name="T66" fmla="*/ 594 w 632"/>
                    <a:gd name="T67" fmla="*/ 12 h 82"/>
                    <a:gd name="T68" fmla="*/ 584 w 632"/>
                    <a:gd name="T69" fmla="*/ 8 h 82"/>
                    <a:gd name="T70" fmla="*/ 572 w 632"/>
                    <a:gd name="T71" fmla="*/ 4 h 82"/>
                    <a:gd name="T72" fmla="*/ 538 w 632"/>
                    <a:gd name="T73" fmla="*/ 2 h 82"/>
                    <a:gd name="T74" fmla="*/ 480 w 632"/>
                    <a:gd name="T75" fmla="*/ 0 h 82"/>
                    <a:gd name="T76" fmla="*/ 480 w 632"/>
                    <a:gd name="T77" fmla="*/ 0 h 82"/>
                    <a:gd name="T78" fmla="*/ 444 w 632"/>
                    <a:gd name="T79" fmla="*/ 0 h 82"/>
                    <a:gd name="T80" fmla="*/ 408 w 632"/>
                    <a:gd name="T81" fmla="*/ 2 h 82"/>
                    <a:gd name="T82" fmla="*/ 374 w 632"/>
                    <a:gd name="T83" fmla="*/ 6 h 82"/>
                    <a:gd name="T84" fmla="*/ 342 w 632"/>
                    <a:gd name="T85" fmla="*/ 10 h 82"/>
                    <a:gd name="T86" fmla="*/ 270 w 632"/>
                    <a:gd name="T87" fmla="*/ 20 h 82"/>
                    <a:gd name="T88" fmla="*/ 192 w 632"/>
                    <a:gd name="T89" fmla="*/ 32 h 82"/>
                    <a:gd name="T90" fmla="*/ 192 w 632"/>
                    <a:gd name="T91" fmla="*/ 32 h 82"/>
                    <a:gd name="T92" fmla="*/ 88 w 632"/>
                    <a:gd name="T93" fmla="*/ 46 h 82"/>
                    <a:gd name="T94" fmla="*/ 78 w 632"/>
                    <a:gd name="T95" fmla="*/ 46 h 82"/>
                    <a:gd name="T96" fmla="*/ 68 w 632"/>
                    <a:gd name="T97" fmla="*/ 46 h 82"/>
                    <a:gd name="T98" fmla="*/ 58 w 632"/>
                    <a:gd name="T99" fmla="*/ 44 h 82"/>
                    <a:gd name="T100" fmla="*/ 48 w 632"/>
                    <a:gd name="T101" fmla="*/ 40 h 82"/>
                    <a:gd name="T102" fmla="*/ 48 w 632"/>
                    <a:gd name="T103" fmla="*/ 40 h 82"/>
                    <a:gd name="T104" fmla="*/ 28 w 632"/>
                    <a:gd name="T105" fmla="*/ 32 h 82"/>
                    <a:gd name="T106" fmla="*/ 12 w 632"/>
                    <a:gd name="T107" fmla="*/ 24 h 82"/>
                    <a:gd name="T108" fmla="*/ 0 w 632"/>
                    <a:gd name="T109" fmla="*/ 16 h 82"/>
                    <a:gd name="T110" fmla="*/ 0 w 632"/>
                    <a:gd name="T111" fmla="*/ 1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32" h="82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14" y="40"/>
                      </a:lnTo>
                      <a:lnTo>
                        <a:pt x="26" y="60"/>
                      </a:lnTo>
                      <a:lnTo>
                        <a:pt x="34" y="66"/>
                      </a:lnTo>
                      <a:lnTo>
                        <a:pt x="40" y="72"/>
                      </a:lnTo>
                      <a:lnTo>
                        <a:pt x="40" y="72"/>
                      </a:lnTo>
                      <a:lnTo>
                        <a:pt x="52" y="78"/>
                      </a:lnTo>
                      <a:lnTo>
                        <a:pt x="68" y="82"/>
                      </a:lnTo>
                      <a:lnTo>
                        <a:pt x="90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44" y="76"/>
                      </a:lnTo>
                      <a:lnTo>
                        <a:pt x="178" y="70"/>
                      </a:lnTo>
                      <a:lnTo>
                        <a:pt x="264" y="50"/>
                      </a:lnTo>
                      <a:lnTo>
                        <a:pt x="310" y="42"/>
                      </a:lnTo>
                      <a:lnTo>
                        <a:pt x="354" y="34"/>
                      </a:lnTo>
                      <a:lnTo>
                        <a:pt x="392" y="32"/>
                      </a:lnTo>
                      <a:lnTo>
                        <a:pt x="410" y="30"/>
                      </a:lnTo>
                      <a:lnTo>
                        <a:pt x="424" y="32"/>
                      </a:lnTo>
                      <a:lnTo>
                        <a:pt x="424" y="32"/>
                      </a:lnTo>
                      <a:lnTo>
                        <a:pt x="552" y="46"/>
                      </a:lnTo>
                      <a:lnTo>
                        <a:pt x="604" y="52"/>
                      </a:lnTo>
                      <a:lnTo>
                        <a:pt x="624" y="56"/>
                      </a:lnTo>
                      <a:lnTo>
                        <a:pt x="624" y="56"/>
                      </a:lnTo>
                      <a:lnTo>
                        <a:pt x="626" y="56"/>
                      </a:lnTo>
                      <a:lnTo>
                        <a:pt x="630" y="54"/>
                      </a:lnTo>
                      <a:lnTo>
                        <a:pt x="632" y="50"/>
                      </a:lnTo>
                      <a:lnTo>
                        <a:pt x="632" y="44"/>
                      </a:lnTo>
                      <a:lnTo>
                        <a:pt x="630" y="38"/>
                      </a:lnTo>
                      <a:lnTo>
                        <a:pt x="626" y="32"/>
                      </a:lnTo>
                      <a:lnTo>
                        <a:pt x="616" y="24"/>
                      </a:lnTo>
                      <a:lnTo>
                        <a:pt x="616" y="24"/>
                      </a:lnTo>
                      <a:lnTo>
                        <a:pt x="594" y="12"/>
                      </a:lnTo>
                      <a:lnTo>
                        <a:pt x="584" y="8"/>
                      </a:lnTo>
                      <a:lnTo>
                        <a:pt x="572" y="4"/>
                      </a:lnTo>
                      <a:lnTo>
                        <a:pt x="538" y="2"/>
                      </a:lnTo>
                      <a:lnTo>
                        <a:pt x="480" y="0"/>
                      </a:lnTo>
                      <a:lnTo>
                        <a:pt x="480" y="0"/>
                      </a:lnTo>
                      <a:lnTo>
                        <a:pt x="444" y="0"/>
                      </a:lnTo>
                      <a:lnTo>
                        <a:pt x="408" y="2"/>
                      </a:lnTo>
                      <a:lnTo>
                        <a:pt x="374" y="6"/>
                      </a:lnTo>
                      <a:lnTo>
                        <a:pt x="342" y="10"/>
                      </a:lnTo>
                      <a:lnTo>
                        <a:pt x="270" y="20"/>
                      </a:lnTo>
                      <a:lnTo>
                        <a:pt x="192" y="32"/>
                      </a:lnTo>
                      <a:lnTo>
                        <a:pt x="192" y="32"/>
                      </a:lnTo>
                      <a:lnTo>
                        <a:pt x="88" y="46"/>
                      </a:lnTo>
                      <a:lnTo>
                        <a:pt x="78" y="46"/>
                      </a:lnTo>
                      <a:lnTo>
                        <a:pt x="68" y="46"/>
                      </a:lnTo>
                      <a:lnTo>
                        <a:pt x="58" y="44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28" y="32"/>
                      </a:lnTo>
                      <a:lnTo>
                        <a:pt x="12" y="2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275">
                  <a:extLst>
                    <a:ext uri="{FF2B5EF4-FFF2-40B4-BE49-F238E27FC236}">
                      <a16:creationId xmlns:a16="http://schemas.microsoft.com/office/drawing/2014/main" id="{1883FD69-FD50-4878-ADE0-82CC562745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" y="2924"/>
                  <a:ext cx="608" cy="106"/>
                </a:xfrm>
                <a:custGeom>
                  <a:avLst/>
                  <a:gdLst>
                    <a:gd name="T0" fmla="*/ 0 w 608"/>
                    <a:gd name="T1" fmla="*/ 74 h 106"/>
                    <a:gd name="T2" fmla="*/ 0 w 608"/>
                    <a:gd name="T3" fmla="*/ 74 h 106"/>
                    <a:gd name="T4" fmla="*/ 12 w 608"/>
                    <a:gd name="T5" fmla="*/ 92 h 106"/>
                    <a:gd name="T6" fmla="*/ 20 w 608"/>
                    <a:gd name="T7" fmla="*/ 102 h 106"/>
                    <a:gd name="T8" fmla="*/ 22 w 608"/>
                    <a:gd name="T9" fmla="*/ 106 h 106"/>
                    <a:gd name="T10" fmla="*/ 24 w 608"/>
                    <a:gd name="T11" fmla="*/ 106 h 106"/>
                    <a:gd name="T12" fmla="*/ 24 w 608"/>
                    <a:gd name="T13" fmla="*/ 106 h 106"/>
                    <a:gd name="T14" fmla="*/ 56 w 608"/>
                    <a:gd name="T15" fmla="*/ 92 h 106"/>
                    <a:gd name="T16" fmla="*/ 90 w 608"/>
                    <a:gd name="T17" fmla="*/ 80 h 106"/>
                    <a:gd name="T18" fmla="*/ 136 w 608"/>
                    <a:gd name="T19" fmla="*/ 66 h 106"/>
                    <a:gd name="T20" fmla="*/ 188 w 608"/>
                    <a:gd name="T21" fmla="*/ 54 h 106"/>
                    <a:gd name="T22" fmla="*/ 248 w 608"/>
                    <a:gd name="T23" fmla="*/ 44 h 106"/>
                    <a:gd name="T24" fmla="*/ 280 w 608"/>
                    <a:gd name="T25" fmla="*/ 40 h 106"/>
                    <a:gd name="T26" fmla="*/ 312 w 608"/>
                    <a:gd name="T27" fmla="*/ 36 h 106"/>
                    <a:gd name="T28" fmla="*/ 346 w 608"/>
                    <a:gd name="T29" fmla="*/ 36 h 106"/>
                    <a:gd name="T30" fmla="*/ 378 w 608"/>
                    <a:gd name="T31" fmla="*/ 36 h 106"/>
                    <a:gd name="T32" fmla="*/ 378 w 608"/>
                    <a:gd name="T33" fmla="*/ 36 h 106"/>
                    <a:gd name="T34" fmla="*/ 440 w 608"/>
                    <a:gd name="T35" fmla="*/ 42 h 106"/>
                    <a:gd name="T36" fmla="*/ 490 w 608"/>
                    <a:gd name="T37" fmla="*/ 48 h 106"/>
                    <a:gd name="T38" fmla="*/ 530 w 608"/>
                    <a:gd name="T39" fmla="*/ 56 h 106"/>
                    <a:gd name="T40" fmla="*/ 560 w 608"/>
                    <a:gd name="T41" fmla="*/ 62 h 106"/>
                    <a:gd name="T42" fmla="*/ 582 w 608"/>
                    <a:gd name="T43" fmla="*/ 70 h 106"/>
                    <a:gd name="T44" fmla="*/ 598 w 608"/>
                    <a:gd name="T45" fmla="*/ 76 h 106"/>
                    <a:gd name="T46" fmla="*/ 608 w 608"/>
                    <a:gd name="T47" fmla="*/ 82 h 106"/>
                    <a:gd name="T48" fmla="*/ 608 w 608"/>
                    <a:gd name="T49" fmla="*/ 82 h 106"/>
                    <a:gd name="T50" fmla="*/ 602 w 608"/>
                    <a:gd name="T51" fmla="*/ 68 h 106"/>
                    <a:gd name="T52" fmla="*/ 596 w 608"/>
                    <a:gd name="T53" fmla="*/ 56 h 106"/>
                    <a:gd name="T54" fmla="*/ 592 w 608"/>
                    <a:gd name="T55" fmla="*/ 50 h 106"/>
                    <a:gd name="T56" fmla="*/ 592 w 608"/>
                    <a:gd name="T57" fmla="*/ 50 h 106"/>
                    <a:gd name="T58" fmla="*/ 576 w 608"/>
                    <a:gd name="T59" fmla="*/ 40 h 106"/>
                    <a:gd name="T60" fmla="*/ 562 w 608"/>
                    <a:gd name="T61" fmla="*/ 32 h 106"/>
                    <a:gd name="T62" fmla="*/ 542 w 608"/>
                    <a:gd name="T63" fmla="*/ 22 h 106"/>
                    <a:gd name="T64" fmla="*/ 518 w 608"/>
                    <a:gd name="T65" fmla="*/ 14 h 106"/>
                    <a:gd name="T66" fmla="*/ 490 w 608"/>
                    <a:gd name="T67" fmla="*/ 6 h 106"/>
                    <a:gd name="T68" fmla="*/ 462 w 608"/>
                    <a:gd name="T69" fmla="*/ 2 h 106"/>
                    <a:gd name="T70" fmla="*/ 430 w 608"/>
                    <a:gd name="T71" fmla="*/ 0 h 106"/>
                    <a:gd name="T72" fmla="*/ 430 w 608"/>
                    <a:gd name="T73" fmla="*/ 0 h 106"/>
                    <a:gd name="T74" fmla="*/ 392 w 608"/>
                    <a:gd name="T75" fmla="*/ 4 h 106"/>
                    <a:gd name="T76" fmla="*/ 346 w 608"/>
                    <a:gd name="T77" fmla="*/ 8 h 106"/>
                    <a:gd name="T78" fmla="*/ 244 w 608"/>
                    <a:gd name="T79" fmla="*/ 22 h 106"/>
                    <a:gd name="T80" fmla="*/ 154 w 608"/>
                    <a:gd name="T81" fmla="*/ 38 h 106"/>
                    <a:gd name="T82" fmla="*/ 122 w 608"/>
                    <a:gd name="T83" fmla="*/ 44 h 106"/>
                    <a:gd name="T84" fmla="*/ 104 w 608"/>
                    <a:gd name="T85" fmla="*/ 50 h 106"/>
                    <a:gd name="T86" fmla="*/ 104 w 608"/>
                    <a:gd name="T87" fmla="*/ 50 h 106"/>
                    <a:gd name="T88" fmla="*/ 92 w 608"/>
                    <a:gd name="T89" fmla="*/ 54 h 106"/>
                    <a:gd name="T90" fmla="*/ 76 w 608"/>
                    <a:gd name="T91" fmla="*/ 58 h 106"/>
                    <a:gd name="T92" fmla="*/ 40 w 608"/>
                    <a:gd name="T93" fmla="*/ 64 h 106"/>
                    <a:gd name="T94" fmla="*/ 10 w 608"/>
                    <a:gd name="T95" fmla="*/ 70 h 106"/>
                    <a:gd name="T96" fmla="*/ 2 w 608"/>
                    <a:gd name="T97" fmla="*/ 72 h 106"/>
                    <a:gd name="T98" fmla="*/ 0 w 608"/>
                    <a:gd name="T99" fmla="*/ 72 h 106"/>
                    <a:gd name="T100" fmla="*/ 0 w 608"/>
                    <a:gd name="T101" fmla="*/ 74 h 106"/>
                    <a:gd name="T102" fmla="*/ 0 w 608"/>
                    <a:gd name="T103" fmla="*/ 7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08" h="106">
                      <a:moveTo>
                        <a:pt x="0" y="74"/>
                      </a:moveTo>
                      <a:lnTo>
                        <a:pt x="0" y="74"/>
                      </a:lnTo>
                      <a:lnTo>
                        <a:pt x="12" y="92"/>
                      </a:lnTo>
                      <a:lnTo>
                        <a:pt x="20" y="102"/>
                      </a:lnTo>
                      <a:lnTo>
                        <a:pt x="22" y="106"/>
                      </a:lnTo>
                      <a:lnTo>
                        <a:pt x="24" y="106"/>
                      </a:lnTo>
                      <a:lnTo>
                        <a:pt x="24" y="106"/>
                      </a:lnTo>
                      <a:lnTo>
                        <a:pt x="56" y="92"/>
                      </a:lnTo>
                      <a:lnTo>
                        <a:pt x="90" y="80"/>
                      </a:lnTo>
                      <a:lnTo>
                        <a:pt x="136" y="66"/>
                      </a:lnTo>
                      <a:lnTo>
                        <a:pt x="188" y="54"/>
                      </a:lnTo>
                      <a:lnTo>
                        <a:pt x="248" y="44"/>
                      </a:lnTo>
                      <a:lnTo>
                        <a:pt x="280" y="40"/>
                      </a:lnTo>
                      <a:lnTo>
                        <a:pt x="312" y="36"/>
                      </a:lnTo>
                      <a:lnTo>
                        <a:pt x="346" y="36"/>
                      </a:lnTo>
                      <a:lnTo>
                        <a:pt x="378" y="36"/>
                      </a:lnTo>
                      <a:lnTo>
                        <a:pt x="378" y="36"/>
                      </a:lnTo>
                      <a:lnTo>
                        <a:pt x="440" y="42"/>
                      </a:lnTo>
                      <a:lnTo>
                        <a:pt x="490" y="48"/>
                      </a:lnTo>
                      <a:lnTo>
                        <a:pt x="530" y="56"/>
                      </a:lnTo>
                      <a:lnTo>
                        <a:pt x="560" y="62"/>
                      </a:lnTo>
                      <a:lnTo>
                        <a:pt x="582" y="70"/>
                      </a:lnTo>
                      <a:lnTo>
                        <a:pt x="598" y="76"/>
                      </a:lnTo>
                      <a:lnTo>
                        <a:pt x="608" y="82"/>
                      </a:lnTo>
                      <a:lnTo>
                        <a:pt x="608" y="82"/>
                      </a:lnTo>
                      <a:lnTo>
                        <a:pt x="602" y="68"/>
                      </a:lnTo>
                      <a:lnTo>
                        <a:pt x="596" y="56"/>
                      </a:lnTo>
                      <a:lnTo>
                        <a:pt x="592" y="50"/>
                      </a:lnTo>
                      <a:lnTo>
                        <a:pt x="592" y="50"/>
                      </a:lnTo>
                      <a:lnTo>
                        <a:pt x="576" y="40"/>
                      </a:lnTo>
                      <a:lnTo>
                        <a:pt x="562" y="32"/>
                      </a:lnTo>
                      <a:lnTo>
                        <a:pt x="542" y="22"/>
                      </a:lnTo>
                      <a:lnTo>
                        <a:pt x="518" y="14"/>
                      </a:lnTo>
                      <a:lnTo>
                        <a:pt x="490" y="6"/>
                      </a:lnTo>
                      <a:lnTo>
                        <a:pt x="462" y="2"/>
                      </a:lnTo>
                      <a:lnTo>
                        <a:pt x="430" y="0"/>
                      </a:lnTo>
                      <a:lnTo>
                        <a:pt x="430" y="0"/>
                      </a:lnTo>
                      <a:lnTo>
                        <a:pt x="392" y="4"/>
                      </a:lnTo>
                      <a:lnTo>
                        <a:pt x="346" y="8"/>
                      </a:lnTo>
                      <a:lnTo>
                        <a:pt x="244" y="22"/>
                      </a:lnTo>
                      <a:lnTo>
                        <a:pt x="154" y="38"/>
                      </a:lnTo>
                      <a:lnTo>
                        <a:pt x="122" y="44"/>
                      </a:lnTo>
                      <a:lnTo>
                        <a:pt x="104" y="50"/>
                      </a:lnTo>
                      <a:lnTo>
                        <a:pt x="104" y="50"/>
                      </a:lnTo>
                      <a:lnTo>
                        <a:pt x="92" y="54"/>
                      </a:lnTo>
                      <a:lnTo>
                        <a:pt x="76" y="58"/>
                      </a:lnTo>
                      <a:lnTo>
                        <a:pt x="40" y="64"/>
                      </a:lnTo>
                      <a:lnTo>
                        <a:pt x="10" y="70"/>
                      </a:lnTo>
                      <a:lnTo>
                        <a:pt x="2" y="72"/>
                      </a:lnTo>
                      <a:lnTo>
                        <a:pt x="0" y="72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276">
                  <a:extLst>
                    <a:ext uri="{FF2B5EF4-FFF2-40B4-BE49-F238E27FC236}">
                      <a16:creationId xmlns:a16="http://schemas.microsoft.com/office/drawing/2014/main" id="{DD7CD5BA-E459-43F3-8F07-BA3A1B1AB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8" y="2920"/>
                  <a:ext cx="608" cy="126"/>
                </a:xfrm>
                <a:custGeom>
                  <a:avLst/>
                  <a:gdLst>
                    <a:gd name="T0" fmla="*/ 16 w 608"/>
                    <a:gd name="T1" fmla="*/ 94 h 126"/>
                    <a:gd name="T2" fmla="*/ 16 w 608"/>
                    <a:gd name="T3" fmla="*/ 94 h 126"/>
                    <a:gd name="T4" fmla="*/ 16 w 608"/>
                    <a:gd name="T5" fmla="*/ 94 h 126"/>
                    <a:gd name="T6" fmla="*/ 16 w 608"/>
                    <a:gd name="T7" fmla="*/ 94 h 126"/>
                    <a:gd name="T8" fmla="*/ 24 w 608"/>
                    <a:gd name="T9" fmla="*/ 86 h 126"/>
                    <a:gd name="T10" fmla="*/ 36 w 608"/>
                    <a:gd name="T11" fmla="*/ 78 h 126"/>
                    <a:gd name="T12" fmla="*/ 52 w 608"/>
                    <a:gd name="T13" fmla="*/ 70 h 126"/>
                    <a:gd name="T14" fmla="*/ 72 w 608"/>
                    <a:gd name="T15" fmla="*/ 60 h 126"/>
                    <a:gd name="T16" fmla="*/ 96 w 608"/>
                    <a:gd name="T17" fmla="*/ 50 h 126"/>
                    <a:gd name="T18" fmla="*/ 126 w 608"/>
                    <a:gd name="T19" fmla="*/ 44 h 126"/>
                    <a:gd name="T20" fmla="*/ 160 w 608"/>
                    <a:gd name="T21" fmla="*/ 38 h 126"/>
                    <a:gd name="T22" fmla="*/ 160 w 608"/>
                    <a:gd name="T23" fmla="*/ 38 h 126"/>
                    <a:gd name="T24" fmla="*/ 196 w 608"/>
                    <a:gd name="T25" fmla="*/ 36 h 126"/>
                    <a:gd name="T26" fmla="*/ 232 w 608"/>
                    <a:gd name="T27" fmla="*/ 38 h 126"/>
                    <a:gd name="T28" fmla="*/ 266 w 608"/>
                    <a:gd name="T29" fmla="*/ 40 h 126"/>
                    <a:gd name="T30" fmla="*/ 298 w 608"/>
                    <a:gd name="T31" fmla="*/ 46 h 126"/>
                    <a:gd name="T32" fmla="*/ 356 w 608"/>
                    <a:gd name="T33" fmla="*/ 58 h 126"/>
                    <a:gd name="T34" fmla="*/ 400 w 608"/>
                    <a:gd name="T35" fmla="*/ 70 h 126"/>
                    <a:gd name="T36" fmla="*/ 400 w 608"/>
                    <a:gd name="T37" fmla="*/ 70 h 126"/>
                    <a:gd name="T38" fmla="*/ 450 w 608"/>
                    <a:gd name="T39" fmla="*/ 84 h 126"/>
                    <a:gd name="T40" fmla="*/ 510 w 608"/>
                    <a:gd name="T41" fmla="*/ 102 h 126"/>
                    <a:gd name="T42" fmla="*/ 584 w 608"/>
                    <a:gd name="T43" fmla="*/ 126 h 126"/>
                    <a:gd name="T44" fmla="*/ 608 w 608"/>
                    <a:gd name="T45" fmla="*/ 94 h 126"/>
                    <a:gd name="T46" fmla="*/ 608 w 608"/>
                    <a:gd name="T47" fmla="*/ 94 h 126"/>
                    <a:gd name="T48" fmla="*/ 588 w 608"/>
                    <a:gd name="T49" fmla="*/ 84 h 126"/>
                    <a:gd name="T50" fmla="*/ 538 w 608"/>
                    <a:gd name="T51" fmla="*/ 60 h 126"/>
                    <a:gd name="T52" fmla="*/ 504 w 608"/>
                    <a:gd name="T53" fmla="*/ 48 h 126"/>
                    <a:gd name="T54" fmla="*/ 470 w 608"/>
                    <a:gd name="T55" fmla="*/ 36 h 126"/>
                    <a:gd name="T56" fmla="*/ 434 w 608"/>
                    <a:gd name="T57" fmla="*/ 26 h 126"/>
                    <a:gd name="T58" fmla="*/ 416 w 608"/>
                    <a:gd name="T59" fmla="*/ 24 h 126"/>
                    <a:gd name="T60" fmla="*/ 400 w 608"/>
                    <a:gd name="T61" fmla="*/ 22 h 126"/>
                    <a:gd name="T62" fmla="*/ 400 w 608"/>
                    <a:gd name="T63" fmla="*/ 22 h 126"/>
                    <a:gd name="T64" fmla="*/ 368 w 608"/>
                    <a:gd name="T65" fmla="*/ 20 h 126"/>
                    <a:gd name="T66" fmla="*/ 338 w 608"/>
                    <a:gd name="T67" fmla="*/ 14 h 126"/>
                    <a:gd name="T68" fmla="*/ 282 w 608"/>
                    <a:gd name="T69" fmla="*/ 6 h 126"/>
                    <a:gd name="T70" fmla="*/ 256 w 608"/>
                    <a:gd name="T71" fmla="*/ 2 h 126"/>
                    <a:gd name="T72" fmla="*/ 230 w 608"/>
                    <a:gd name="T73" fmla="*/ 0 h 126"/>
                    <a:gd name="T74" fmla="*/ 202 w 608"/>
                    <a:gd name="T75" fmla="*/ 2 h 126"/>
                    <a:gd name="T76" fmla="*/ 176 w 608"/>
                    <a:gd name="T77" fmla="*/ 6 h 126"/>
                    <a:gd name="T78" fmla="*/ 176 w 608"/>
                    <a:gd name="T79" fmla="*/ 6 h 126"/>
                    <a:gd name="T80" fmla="*/ 128 w 608"/>
                    <a:gd name="T81" fmla="*/ 18 h 126"/>
                    <a:gd name="T82" fmla="*/ 92 w 608"/>
                    <a:gd name="T83" fmla="*/ 28 h 126"/>
                    <a:gd name="T84" fmla="*/ 64 w 608"/>
                    <a:gd name="T85" fmla="*/ 40 h 126"/>
                    <a:gd name="T86" fmla="*/ 52 w 608"/>
                    <a:gd name="T87" fmla="*/ 46 h 126"/>
                    <a:gd name="T88" fmla="*/ 40 w 608"/>
                    <a:gd name="T89" fmla="*/ 54 h 126"/>
                    <a:gd name="T90" fmla="*/ 40 w 608"/>
                    <a:gd name="T91" fmla="*/ 54 h 126"/>
                    <a:gd name="T92" fmla="*/ 20 w 608"/>
                    <a:gd name="T93" fmla="*/ 70 h 126"/>
                    <a:gd name="T94" fmla="*/ 8 w 608"/>
                    <a:gd name="T95" fmla="*/ 82 h 126"/>
                    <a:gd name="T96" fmla="*/ 0 w 608"/>
                    <a:gd name="T97" fmla="*/ 94 h 126"/>
                    <a:gd name="T98" fmla="*/ 0 w 608"/>
                    <a:gd name="T99" fmla="*/ 94 h 126"/>
                    <a:gd name="T100" fmla="*/ 8 w 608"/>
                    <a:gd name="T101" fmla="*/ 94 h 126"/>
                    <a:gd name="T102" fmla="*/ 14 w 608"/>
                    <a:gd name="T103" fmla="*/ 92 h 126"/>
                    <a:gd name="T104" fmla="*/ 16 w 608"/>
                    <a:gd name="T105" fmla="*/ 94 h 126"/>
                    <a:gd name="T106" fmla="*/ 16 w 608"/>
                    <a:gd name="T107" fmla="*/ 94 h 126"/>
                    <a:gd name="T108" fmla="*/ 16 w 608"/>
                    <a:gd name="T109" fmla="*/ 9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08" h="126">
                      <a:moveTo>
                        <a:pt x="16" y="94"/>
                      </a:move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24" y="86"/>
                      </a:lnTo>
                      <a:lnTo>
                        <a:pt x="36" y="78"/>
                      </a:lnTo>
                      <a:lnTo>
                        <a:pt x="52" y="70"/>
                      </a:lnTo>
                      <a:lnTo>
                        <a:pt x="72" y="60"/>
                      </a:lnTo>
                      <a:lnTo>
                        <a:pt x="96" y="50"/>
                      </a:lnTo>
                      <a:lnTo>
                        <a:pt x="126" y="44"/>
                      </a:lnTo>
                      <a:lnTo>
                        <a:pt x="160" y="38"/>
                      </a:lnTo>
                      <a:lnTo>
                        <a:pt x="160" y="38"/>
                      </a:lnTo>
                      <a:lnTo>
                        <a:pt x="196" y="36"/>
                      </a:lnTo>
                      <a:lnTo>
                        <a:pt x="232" y="38"/>
                      </a:lnTo>
                      <a:lnTo>
                        <a:pt x="266" y="40"/>
                      </a:lnTo>
                      <a:lnTo>
                        <a:pt x="298" y="46"/>
                      </a:lnTo>
                      <a:lnTo>
                        <a:pt x="356" y="58"/>
                      </a:lnTo>
                      <a:lnTo>
                        <a:pt x="400" y="70"/>
                      </a:lnTo>
                      <a:lnTo>
                        <a:pt x="400" y="70"/>
                      </a:lnTo>
                      <a:lnTo>
                        <a:pt x="450" y="84"/>
                      </a:lnTo>
                      <a:lnTo>
                        <a:pt x="510" y="102"/>
                      </a:lnTo>
                      <a:lnTo>
                        <a:pt x="584" y="126"/>
                      </a:lnTo>
                      <a:lnTo>
                        <a:pt x="608" y="94"/>
                      </a:lnTo>
                      <a:lnTo>
                        <a:pt x="608" y="94"/>
                      </a:lnTo>
                      <a:lnTo>
                        <a:pt x="588" y="84"/>
                      </a:lnTo>
                      <a:lnTo>
                        <a:pt x="538" y="60"/>
                      </a:lnTo>
                      <a:lnTo>
                        <a:pt x="504" y="48"/>
                      </a:lnTo>
                      <a:lnTo>
                        <a:pt x="470" y="36"/>
                      </a:lnTo>
                      <a:lnTo>
                        <a:pt x="434" y="26"/>
                      </a:lnTo>
                      <a:lnTo>
                        <a:pt x="416" y="24"/>
                      </a:lnTo>
                      <a:lnTo>
                        <a:pt x="400" y="22"/>
                      </a:lnTo>
                      <a:lnTo>
                        <a:pt x="400" y="22"/>
                      </a:lnTo>
                      <a:lnTo>
                        <a:pt x="368" y="20"/>
                      </a:lnTo>
                      <a:lnTo>
                        <a:pt x="338" y="14"/>
                      </a:lnTo>
                      <a:lnTo>
                        <a:pt x="282" y="6"/>
                      </a:lnTo>
                      <a:lnTo>
                        <a:pt x="256" y="2"/>
                      </a:lnTo>
                      <a:lnTo>
                        <a:pt x="230" y="0"/>
                      </a:lnTo>
                      <a:lnTo>
                        <a:pt x="202" y="2"/>
                      </a:lnTo>
                      <a:lnTo>
                        <a:pt x="176" y="6"/>
                      </a:lnTo>
                      <a:lnTo>
                        <a:pt x="176" y="6"/>
                      </a:lnTo>
                      <a:lnTo>
                        <a:pt x="128" y="18"/>
                      </a:lnTo>
                      <a:lnTo>
                        <a:pt x="92" y="28"/>
                      </a:lnTo>
                      <a:lnTo>
                        <a:pt x="64" y="40"/>
                      </a:lnTo>
                      <a:lnTo>
                        <a:pt x="52" y="46"/>
                      </a:lnTo>
                      <a:lnTo>
                        <a:pt x="40" y="54"/>
                      </a:lnTo>
                      <a:lnTo>
                        <a:pt x="40" y="54"/>
                      </a:lnTo>
                      <a:lnTo>
                        <a:pt x="20" y="70"/>
                      </a:lnTo>
                      <a:lnTo>
                        <a:pt x="8" y="82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8" y="94"/>
                      </a:lnTo>
                      <a:lnTo>
                        <a:pt x="14" y="92"/>
                      </a:ln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16" y="94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277">
                  <a:extLst>
                    <a:ext uri="{FF2B5EF4-FFF2-40B4-BE49-F238E27FC236}">
                      <a16:creationId xmlns:a16="http://schemas.microsoft.com/office/drawing/2014/main" id="{A593057F-D17D-4AB3-A1A8-51DC34240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770"/>
                  <a:ext cx="658" cy="100"/>
                </a:xfrm>
                <a:custGeom>
                  <a:avLst/>
                  <a:gdLst>
                    <a:gd name="T0" fmla="*/ 2 w 658"/>
                    <a:gd name="T1" fmla="*/ 68 h 100"/>
                    <a:gd name="T2" fmla="*/ 2 w 658"/>
                    <a:gd name="T3" fmla="*/ 68 h 100"/>
                    <a:gd name="T4" fmla="*/ 22 w 658"/>
                    <a:gd name="T5" fmla="*/ 60 h 100"/>
                    <a:gd name="T6" fmla="*/ 66 w 658"/>
                    <a:gd name="T7" fmla="*/ 48 h 100"/>
                    <a:gd name="T8" fmla="*/ 92 w 658"/>
                    <a:gd name="T9" fmla="*/ 44 h 100"/>
                    <a:gd name="T10" fmla="*/ 120 w 658"/>
                    <a:gd name="T11" fmla="*/ 40 h 100"/>
                    <a:gd name="T12" fmla="*/ 150 w 658"/>
                    <a:gd name="T13" fmla="*/ 36 h 100"/>
                    <a:gd name="T14" fmla="*/ 178 w 658"/>
                    <a:gd name="T15" fmla="*/ 36 h 100"/>
                    <a:gd name="T16" fmla="*/ 178 w 658"/>
                    <a:gd name="T17" fmla="*/ 36 h 100"/>
                    <a:gd name="T18" fmla="*/ 208 w 658"/>
                    <a:gd name="T19" fmla="*/ 38 h 100"/>
                    <a:gd name="T20" fmla="*/ 242 w 658"/>
                    <a:gd name="T21" fmla="*/ 42 h 100"/>
                    <a:gd name="T22" fmla="*/ 312 w 658"/>
                    <a:gd name="T23" fmla="*/ 56 h 100"/>
                    <a:gd name="T24" fmla="*/ 376 w 658"/>
                    <a:gd name="T25" fmla="*/ 72 h 100"/>
                    <a:gd name="T26" fmla="*/ 426 w 658"/>
                    <a:gd name="T27" fmla="*/ 84 h 100"/>
                    <a:gd name="T28" fmla="*/ 426 w 658"/>
                    <a:gd name="T29" fmla="*/ 84 h 100"/>
                    <a:gd name="T30" fmla="*/ 464 w 658"/>
                    <a:gd name="T31" fmla="*/ 92 h 100"/>
                    <a:gd name="T32" fmla="*/ 500 w 658"/>
                    <a:gd name="T33" fmla="*/ 98 h 100"/>
                    <a:gd name="T34" fmla="*/ 534 w 658"/>
                    <a:gd name="T35" fmla="*/ 100 h 100"/>
                    <a:gd name="T36" fmla="*/ 562 w 658"/>
                    <a:gd name="T37" fmla="*/ 100 h 100"/>
                    <a:gd name="T38" fmla="*/ 562 w 658"/>
                    <a:gd name="T39" fmla="*/ 100 h 100"/>
                    <a:gd name="T40" fmla="*/ 586 w 658"/>
                    <a:gd name="T41" fmla="*/ 96 h 100"/>
                    <a:gd name="T42" fmla="*/ 604 w 658"/>
                    <a:gd name="T43" fmla="*/ 90 h 100"/>
                    <a:gd name="T44" fmla="*/ 618 w 658"/>
                    <a:gd name="T45" fmla="*/ 86 h 100"/>
                    <a:gd name="T46" fmla="*/ 626 w 658"/>
                    <a:gd name="T47" fmla="*/ 84 h 100"/>
                    <a:gd name="T48" fmla="*/ 626 w 658"/>
                    <a:gd name="T49" fmla="*/ 84 h 100"/>
                    <a:gd name="T50" fmla="*/ 632 w 658"/>
                    <a:gd name="T51" fmla="*/ 82 h 100"/>
                    <a:gd name="T52" fmla="*/ 642 w 658"/>
                    <a:gd name="T53" fmla="*/ 78 h 100"/>
                    <a:gd name="T54" fmla="*/ 648 w 658"/>
                    <a:gd name="T55" fmla="*/ 72 h 100"/>
                    <a:gd name="T56" fmla="*/ 650 w 658"/>
                    <a:gd name="T57" fmla="*/ 70 h 100"/>
                    <a:gd name="T58" fmla="*/ 650 w 658"/>
                    <a:gd name="T59" fmla="*/ 68 h 100"/>
                    <a:gd name="T60" fmla="*/ 650 w 658"/>
                    <a:gd name="T61" fmla="*/ 68 h 100"/>
                    <a:gd name="T62" fmla="*/ 650 w 658"/>
                    <a:gd name="T63" fmla="*/ 66 h 100"/>
                    <a:gd name="T64" fmla="*/ 650 w 658"/>
                    <a:gd name="T65" fmla="*/ 64 h 100"/>
                    <a:gd name="T66" fmla="*/ 652 w 658"/>
                    <a:gd name="T67" fmla="*/ 56 h 100"/>
                    <a:gd name="T68" fmla="*/ 658 w 658"/>
                    <a:gd name="T69" fmla="*/ 44 h 100"/>
                    <a:gd name="T70" fmla="*/ 658 w 658"/>
                    <a:gd name="T71" fmla="*/ 44 h 100"/>
                    <a:gd name="T72" fmla="*/ 600 w 658"/>
                    <a:gd name="T73" fmla="*/ 48 h 100"/>
                    <a:gd name="T74" fmla="*/ 542 w 658"/>
                    <a:gd name="T75" fmla="*/ 52 h 100"/>
                    <a:gd name="T76" fmla="*/ 482 w 658"/>
                    <a:gd name="T77" fmla="*/ 52 h 100"/>
                    <a:gd name="T78" fmla="*/ 482 w 658"/>
                    <a:gd name="T79" fmla="*/ 52 h 100"/>
                    <a:gd name="T80" fmla="*/ 452 w 658"/>
                    <a:gd name="T81" fmla="*/ 50 h 100"/>
                    <a:gd name="T82" fmla="*/ 418 w 658"/>
                    <a:gd name="T83" fmla="*/ 46 h 100"/>
                    <a:gd name="T84" fmla="*/ 350 w 658"/>
                    <a:gd name="T85" fmla="*/ 34 h 100"/>
                    <a:gd name="T86" fmla="*/ 288 w 658"/>
                    <a:gd name="T87" fmla="*/ 20 h 100"/>
                    <a:gd name="T88" fmla="*/ 242 w 658"/>
                    <a:gd name="T89" fmla="*/ 12 h 100"/>
                    <a:gd name="T90" fmla="*/ 242 w 658"/>
                    <a:gd name="T91" fmla="*/ 12 h 100"/>
                    <a:gd name="T92" fmla="*/ 174 w 658"/>
                    <a:gd name="T93" fmla="*/ 2 h 100"/>
                    <a:gd name="T94" fmla="*/ 142 w 658"/>
                    <a:gd name="T95" fmla="*/ 0 h 100"/>
                    <a:gd name="T96" fmla="*/ 124 w 658"/>
                    <a:gd name="T97" fmla="*/ 2 h 100"/>
                    <a:gd name="T98" fmla="*/ 106 w 658"/>
                    <a:gd name="T99" fmla="*/ 4 h 100"/>
                    <a:gd name="T100" fmla="*/ 106 w 658"/>
                    <a:gd name="T101" fmla="*/ 4 h 100"/>
                    <a:gd name="T102" fmla="*/ 72 w 658"/>
                    <a:gd name="T103" fmla="*/ 12 h 100"/>
                    <a:gd name="T104" fmla="*/ 48 w 658"/>
                    <a:gd name="T105" fmla="*/ 20 h 100"/>
                    <a:gd name="T106" fmla="*/ 26 w 658"/>
                    <a:gd name="T107" fmla="*/ 28 h 100"/>
                    <a:gd name="T108" fmla="*/ 26 w 658"/>
                    <a:gd name="T109" fmla="*/ 28 h 100"/>
                    <a:gd name="T110" fmla="*/ 10 w 658"/>
                    <a:gd name="T111" fmla="*/ 50 h 100"/>
                    <a:gd name="T112" fmla="*/ 2 w 658"/>
                    <a:gd name="T113" fmla="*/ 64 h 100"/>
                    <a:gd name="T114" fmla="*/ 0 w 658"/>
                    <a:gd name="T115" fmla="*/ 68 h 100"/>
                    <a:gd name="T116" fmla="*/ 2 w 658"/>
                    <a:gd name="T117" fmla="*/ 68 h 100"/>
                    <a:gd name="T118" fmla="*/ 2 w 658"/>
                    <a:gd name="T119" fmla="*/ 6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58" h="100">
                      <a:moveTo>
                        <a:pt x="2" y="68"/>
                      </a:moveTo>
                      <a:lnTo>
                        <a:pt x="2" y="68"/>
                      </a:lnTo>
                      <a:lnTo>
                        <a:pt x="22" y="60"/>
                      </a:lnTo>
                      <a:lnTo>
                        <a:pt x="66" y="48"/>
                      </a:lnTo>
                      <a:lnTo>
                        <a:pt x="92" y="44"/>
                      </a:lnTo>
                      <a:lnTo>
                        <a:pt x="120" y="40"/>
                      </a:lnTo>
                      <a:lnTo>
                        <a:pt x="150" y="36"/>
                      </a:lnTo>
                      <a:lnTo>
                        <a:pt x="178" y="36"/>
                      </a:lnTo>
                      <a:lnTo>
                        <a:pt x="178" y="36"/>
                      </a:lnTo>
                      <a:lnTo>
                        <a:pt x="208" y="38"/>
                      </a:lnTo>
                      <a:lnTo>
                        <a:pt x="242" y="42"/>
                      </a:lnTo>
                      <a:lnTo>
                        <a:pt x="312" y="56"/>
                      </a:lnTo>
                      <a:lnTo>
                        <a:pt x="376" y="72"/>
                      </a:lnTo>
                      <a:lnTo>
                        <a:pt x="426" y="84"/>
                      </a:lnTo>
                      <a:lnTo>
                        <a:pt x="426" y="84"/>
                      </a:lnTo>
                      <a:lnTo>
                        <a:pt x="464" y="92"/>
                      </a:lnTo>
                      <a:lnTo>
                        <a:pt x="500" y="98"/>
                      </a:lnTo>
                      <a:lnTo>
                        <a:pt x="534" y="100"/>
                      </a:lnTo>
                      <a:lnTo>
                        <a:pt x="562" y="100"/>
                      </a:lnTo>
                      <a:lnTo>
                        <a:pt x="562" y="100"/>
                      </a:lnTo>
                      <a:lnTo>
                        <a:pt x="586" y="96"/>
                      </a:lnTo>
                      <a:lnTo>
                        <a:pt x="604" y="90"/>
                      </a:lnTo>
                      <a:lnTo>
                        <a:pt x="618" y="86"/>
                      </a:lnTo>
                      <a:lnTo>
                        <a:pt x="626" y="84"/>
                      </a:lnTo>
                      <a:lnTo>
                        <a:pt x="626" y="84"/>
                      </a:lnTo>
                      <a:lnTo>
                        <a:pt x="632" y="82"/>
                      </a:lnTo>
                      <a:lnTo>
                        <a:pt x="642" y="78"/>
                      </a:lnTo>
                      <a:lnTo>
                        <a:pt x="648" y="72"/>
                      </a:lnTo>
                      <a:lnTo>
                        <a:pt x="650" y="70"/>
                      </a:lnTo>
                      <a:lnTo>
                        <a:pt x="650" y="68"/>
                      </a:lnTo>
                      <a:lnTo>
                        <a:pt x="650" y="68"/>
                      </a:lnTo>
                      <a:lnTo>
                        <a:pt x="650" y="66"/>
                      </a:lnTo>
                      <a:lnTo>
                        <a:pt x="650" y="64"/>
                      </a:lnTo>
                      <a:lnTo>
                        <a:pt x="652" y="56"/>
                      </a:lnTo>
                      <a:lnTo>
                        <a:pt x="658" y="44"/>
                      </a:lnTo>
                      <a:lnTo>
                        <a:pt x="658" y="44"/>
                      </a:lnTo>
                      <a:lnTo>
                        <a:pt x="600" y="48"/>
                      </a:lnTo>
                      <a:lnTo>
                        <a:pt x="542" y="52"/>
                      </a:lnTo>
                      <a:lnTo>
                        <a:pt x="482" y="52"/>
                      </a:lnTo>
                      <a:lnTo>
                        <a:pt x="482" y="52"/>
                      </a:lnTo>
                      <a:lnTo>
                        <a:pt x="452" y="50"/>
                      </a:lnTo>
                      <a:lnTo>
                        <a:pt x="418" y="46"/>
                      </a:lnTo>
                      <a:lnTo>
                        <a:pt x="350" y="34"/>
                      </a:lnTo>
                      <a:lnTo>
                        <a:pt x="288" y="20"/>
                      </a:lnTo>
                      <a:lnTo>
                        <a:pt x="242" y="12"/>
                      </a:lnTo>
                      <a:lnTo>
                        <a:pt x="242" y="12"/>
                      </a:lnTo>
                      <a:lnTo>
                        <a:pt x="174" y="2"/>
                      </a:lnTo>
                      <a:lnTo>
                        <a:pt x="142" y="0"/>
                      </a:lnTo>
                      <a:lnTo>
                        <a:pt x="124" y="2"/>
                      </a:lnTo>
                      <a:lnTo>
                        <a:pt x="106" y="4"/>
                      </a:lnTo>
                      <a:lnTo>
                        <a:pt x="106" y="4"/>
                      </a:lnTo>
                      <a:lnTo>
                        <a:pt x="72" y="12"/>
                      </a:lnTo>
                      <a:lnTo>
                        <a:pt x="48" y="20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10" y="50"/>
                      </a:lnTo>
                      <a:lnTo>
                        <a:pt x="2" y="64"/>
                      </a:lnTo>
                      <a:lnTo>
                        <a:pt x="0" y="68"/>
                      </a:lnTo>
                      <a:lnTo>
                        <a:pt x="2" y="68"/>
                      </a:lnTo>
                      <a:lnTo>
                        <a:pt x="2" y="68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278">
                  <a:extLst>
                    <a:ext uri="{FF2B5EF4-FFF2-40B4-BE49-F238E27FC236}">
                      <a16:creationId xmlns:a16="http://schemas.microsoft.com/office/drawing/2014/main" id="{11B95018-5AB9-4A13-88AD-35871A8B12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" y="3134"/>
                  <a:ext cx="1008" cy="168"/>
                </a:xfrm>
                <a:custGeom>
                  <a:avLst/>
                  <a:gdLst>
                    <a:gd name="T0" fmla="*/ 0 w 1008"/>
                    <a:gd name="T1" fmla="*/ 8 h 168"/>
                    <a:gd name="T2" fmla="*/ 0 w 1008"/>
                    <a:gd name="T3" fmla="*/ 8 h 168"/>
                    <a:gd name="T4" fmla="*/ 10 w 1008"/>
                    <a:gd name="T5" fmla="*/ 14 h 168"/>
                    <a:gd name="T6" fmla="*/ 38 w 1008"/>
                    <a:gd name="T7" fmla="*/ 28 h 168"/>
                    <a:gd name="T8" fmla="*/ 82 w 1008"/>
                    <a:gd name="T9" fmla="*/ 48 h 168"/>
                    <a:gd name="T10" fmla="*/ 142 w 1008"/>
                    <a:gd name="T11" fmla="*/ 72 h 168"/>
                    <a:gd name="T12" fmla="*/ 178 w 1008"/>
                    <a:gd name="T13" fmla="*/ 84 h 168"/>
                    <a:gd name="T14" fmla="*/ 216 w 1008"/>
                    <a:gd name="T15" fmla="*/ 96 h 168"/>
                    <a:gd name="T16" fmla="*/ 258 w 1008"/>
                    <a:gd name="T17" fmla="*/ 106 h 168"/>
                    <a:gd name="T18" fmla="*/ 302 w 1008"/>
                    <a:gd name="T19" fmla="*/ 116 h 168"/>
                    <a:gd name="T20" fmla="*/ 348 w 1008"/>
                    <a:gd name="T21" fmla="*/ 124 h 168"/>
                    <a:gd name="T22" fmla="*/ 398 w 1008"/>
                    <a:gd name="T23" fmla="*/ 130 h 168"/>
                    <a:gd name="T24" fmla="*/ 450 w 1008"/>
                    <a:gd name="T25" fmla="*/ 134 h 168"/>
                    <a:gd name="T26" fmla="*/ 504 w 1008"/>
                    <a:gd name="T27" fmla="*/ 136 h 168"/>
                    <a:gd name="T28" fmla="*/ 504 w 1008"/>
                    <a:gd name="T29" fmla="*/ 136 h 168"/>
                    <a:gd name="T30" fmla="*/ 558 w 1008"/>
                    <a:gd name="T31" fmla="*/ 134 h 168"/>
                    <a:gd name="T32" fmla="*/ 610 w 1008"/>
                    <a:gd name="T33" fmla="*/ 130 h 168"/>
                    <a:gd name="T34" fmla="*/ 660 w 1008"/>
                    <a:gd name="T35" fmla="*/ 124 h 168"/>
                    <a:gd name="T36" fmla="*/ 706 w 1008"/>
                    <a:gd name="T37" fmla="*/ 114 h 168"/>
                    <a:gd name="T38" fmla="*/ 750 w 1008"/>
                    <a:gd name="T39" fmla="*/ 104 h 168"/>
                    <a:gd name="T40" fmla="*/ 792 w 1008"/>
                    <a:gd name="T41" fmla="*/ 92 h 168"/>
                    <a:gd name="T42" fmla="*/ 830 w 1008"/>
                    <a:gd name="T43" fmla="*/ 80 h 168"/>
                    <a:gd name="T44" fmla="*/ 866 w 1008"/>
                    <a:gd name="T45" fmla="*/ 68 h 168"/>
                    <a:gd name="T46" fmla="*/ 926 w 1008"/>
                    <a:gd name="T47" fmla="*/ 44 h 168"/>
                    <a:gd name="T48" fmla="*/ 970 w 1008"/>
                    <a:gd name="T49" fmla="*/ 22 h 168"/>
                    <a:gd name="T50" fmla="*/ 998 w 1008"/>
                    <a:gd name="T51" fmla="*/ 6 h 168"/>
                    <a:gd name="T52" fmla="*/ 1008 w 1008"/>
                    <a:gd name="T53" fmla="*/ 0 h 168"/>
                    <a:gd name="T54" fmla="*/ 1008 w 1008"/>
                    <a:gd name="T55" fmla="*/ 0 h 168"/>
                    <a:gd name="T56" fmla="*/ 1004 w 1008"/>
                    <a:gd name="T57" fmla="*/ 28 h 168"/>
                    <a:gd name="T58" fmla="*/ 1002 w 1008"/>
                    <a:gd name="T59" fmla="*/ 48 h 168"/>
                    <a:gd name="T60" fmla="*/ 1000 w 1008"/>
                    <a:gd name="T61" fmla="*/ 56 h 168"/>
                    <a:gd name="T62" fmla="*/ 1000 w 1008"/>
                    <a:gd name="T63" fmla="*/ 56 h 168"/>
                    <a:gd name="T64" fmla="*/ 962 w 1008"/>
                    <a:gd name="T65" fmla="*/ 72 h 168"/>
                    <a:gd name="T66" fmla="*/ 920 w 1008"/>
                    <a:gd name="T67" fmla="*/ 90 h 168"/>
                    <a:gd name="T68" fmla="*/ 862 w 1008"/>
                    <a:gd name="T69" fmla="*/ 112 h 168"/>
                    <a:gd name="T70" fmla="*/ 828 w 1008"/>
                    <a:gd name="T71" fmla="*/ 122 h 168"/>
                    <a:gd name="T72" fmla="*/ 790 w 1008"/>
                    <a:gd name="T73" fmla="*/ 132 h 168"/>
                    <a:gd name="T74" fmla="*/ 750 w 1008"/>
                    <a:gd name="T75" fmla="*/ 142 h 168"/>
                    <a:gd name="T76" fmla="*/ 706 w 1008"/>
                    <a:gd name="T77" fmla="*/ 150 h 168"/>
                    <a:gd name="T78" fmla="*/ 658 w 1008"/>
                    <a:gd name="T79" fmla="*/ 158 h 168"/>
                    <a:gd name="T80" fmla="*/ 610 w 1008"/>
                    <a:gd name="T81" fmla="*/ 164 h 168"/>
                    <a:gd name="T82" fmla="*/ 558 w 1008"/>
                    <a:gd name="T83" fmla="*/ 166 h 168"/>
                    <a:gd name="T84" fmla="*/ 504 w 1008"/>
                    <a:gd name="T85" fmla="*/ 168 h 168"/>
                    <a:gd name="T86" fmla="*/ 504 w 1008"/>
                    <a:gd name="T87" fmla="*/ 168 h 168"/>
                    <a:gd name="T88" fmla="*/ 450 w 1008"/>
                    <a:gd name="T89" fmla="*/ 166 h 168"/>
                    <a:gd name="T90" fmla="*/ 398 w 1008"/>
                    <a:gd name="T91" fmla="*/ 164 h 168"/>
                    <a:gd name="T92" fmla="*/ 348 w 1008"/>
                    <a:gd name="T93" fmla="*/ 158 h 168"/>
                    <a:gd name="T94" fmla="*/ 302 w 1008"/>
                    <a:gd name="T95" fmla="*/ 150 h 168"/>
                    <a:gd name="T96" fmla="*/ 258 w 1008"/>
                    <a:gd name="T97" fmla="*/ 142 h 168"/>
                    <a:gd name="T98" fmla="*/ 218 w 1008"/>
                    <a:gd name="T99" fmla="*/ 132 h 168"/>
                    <a:gd name="T100" fmla="*/ 180 w 1008"/>
                    <a:gd name="T101" fmla="*/ 122 h 168"/>
                    <a:gd name="T102" fmla="*/ 146 w 1008"/>
                    <a:gd name="T103" fmla="*/ 112 h 168"/>
                    <a:gd name="T104" fmla="*/ 88 w 1008"/>
                    <a:gd name="T105" fmla="*/ 92 h 168"/>
                    <a:gd name="T106" fmla="*/ 44 w 1008"/>
                    <a:gd name="T107" fmla="*/ 74 h 168"/>
                    <a:gd name="T108" fmla="*/ 18 w 1008"/>
                    <a:gd name="T109" fmla="*/ 60 h 168"/>
                    <a:gd name="T110" fmla="*/ 8 w 1008"/>
                    <a:gd name="T111" fmla="*/ 56 h 168"/>
                    <a:gd name="T112" fmla="*/ 0 w 1008"/>
                    <a:gd name="T113" fmla="*/ 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8" h="16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0" y="14"/>
                      </a:lnTo>
                      <a:lnTo>
                        <a:pt x="38" y="28"/>
                      </a:lnTo>
                      <a:lnTo>
                        <a:pt x="82" y="48"/>
                      </a:lnTo>
                      <a:lnTo>
                        <a:pt x="142" y="72"/>
                      </a:lnTo>
                      <a:lnTo>
                        <a:pt x="178" y="84"/>
                      </a:lnTo>
                      <a:lnTo>
                        <a:pt x="216" y="96"/>
                      </a:lnTo>
                      <a:lnTo>
                        <a:pt x="258" y="106"/>
                      </a:lnTo>
                      <a:lnTo>
                        <a:pt x="302" y="116"/>
                      </a:lnTo>
                      <a:lnTo>
                        <a:pt x="348" y="124"/>
                      </a:lnTo>
                      <a:lnTo>
                        <a:pt x="398" y="130"/>
                      </a:lnTo>
                      <a:lnTo>
                        <a:pt x="450" y="134"/>
                      </a:lnTo>
                      <a:lnTo>
                        <a:pt x="504" y="136"/>
                      </a:lnTo>
                      <a:lnTo>
                        <a:pt x="504" y="136"/>
                      </a:lnTo>
                      <a:lnTo>
                        <a:pt x="558" y="134"/>
                      </a:lnTo>
                      <a:lnTo>
                        <a:pt x="610" y="130"/>
                      </a:lnTo>
                      <a:lnTo>
                        <a:pt x="660" y="124"/>
                      </a:lnTo>
                      <a:lnTo>
                        <a:pt x="706" y="114"/>
                      </a:lnTo>
                      <a:lnTo>
                        <a:pt x="750" y="104"/>
                      </a:lnTo>
                      <a:lnTo>
                        <a:pt x="792" y="92"/>
                      </a:lnTo>
                      <a:lnTo>
                        <a:pt x="830" y="80"/>
                      </a:lnTo>
                      <a:lnTo>
                        <a:pt x="866" y="68"/>
                      </a:lnTo>
                      <a:lnTo>
                        <a:pt x="926" y="44"/>
                      </a:lnTo>
                      <a:lnTo>
                        <a:pt x="970" y="22"/>
                      </a:lnTo>
                      <a:lnTo>
                        <a:pt x="998" y="6"/>
                      </a:lnTo>
                      <a:lnTo>
                        <a:pt x="1008" y="0"/>
                      </a:lnTo>
                      <a:lnTo>
                        <a:pt x="1008" y="0"/>
                      </a:lnTo>
                      <a:lnTo>
                        <a:pt x="1004" y="28"/>
                      </a:lnTo>
                      <a:lnTo>
                        <a:pt x="1002" y="48"/>
                      </a:lnTo>
                      <a:lnTo>
                        <a:pt x="1000" y="56"/>
                      </a:lnTo>
                      <a:lnTo>
                        <a:pt x="1000" y="56"/>
                      </a:lnTo>
                      <a:lnTo>
                        <a:pt x="962" y="72"/>
                      </a:lnTo>
                      <a:lnTo>
                        <a:pt x="920" y="90"/>
                      </a:lnTo>
                      <a:lnTo>
                        <a:pt x="862" y="112"/>
                      </a:lnTo>
                      <a:lnTo>
                        <a:pt x="828" y="122"/>
                      </a:lnTo>
                      <a:lnTo>
                        <a:pt x="790" y="132"/>
                      </a:lnTo>
                      <a:lnTo>
                        <a:pt x="750" y="142"/>
                      </a:lnTo>
                      <a:lnTo>
                        <a:pt x="706" y="150"/>
                      </a:lnTo>
                      <a:lnTo>
                        <a:pt x="658" y="158"/>
                      </a:lnTo>
                      <a:lnTo>
                        <a:pt x="610" y="164"/>
                      </a:lnTo>
                      <a:lnTo>
                        <a:pt x="558" y="166"/>
                      </a:lnTo>
                      <a:lnTo>
                        <a:pt x="504" y="168"/>
                      </a:lnTo>
                      <a:lnTo>
                        <a:pt x="504" y="168"/>
                      </a:lnTo>
                      <a:lnTo>
                        <a:pt x="450" y="166"/>
                      </a:lnTo>
                      <a:lnTo>
                        <a:pt x="398" y="164"/>
                      </a:lnTo>
                      <a:lnTo>
                        <a:pt x="348" y="158"/>
                      </a:lnTo>
                      <a:lnTo>
                        <a:pt x="302" y="150"/>
                      </a:lnTo>
                      <a:lnTo>
                        <a:pt x="258" y="142"/>
                      </a:lnTo>
                      <a:lnTo>
                        <a:pt x="218" y="132"/>
                      </a:lnTo>
                      <a:lnTo>
                        <a:pt x="180" y="122"/>
                      </a:lnTo>
                      <a:lnTo>
                        <a:pt x="146" y="112"/>
                      </a:lnTo>
                      <a:lnTo>
                        <a:pt x="88" y="92"/>
                      </a:lnTo>
                      <a:lnTo>
                        <a:pt x="44" y="74"/>
                      </a:lnTo>
                      <a:lnTo>
                        <a:pt x="18" y="60"/>
                      </a:lnTo>
                      <a:lnTo>
                        <a:pt x="8" y="5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279">
                  <a:extLst>
                    <a:ext uri="{FF2B5EF4-FFF2-40B4-BE49-F238E27FC236}">
                      <a16:creationId xmlns:a16="http://schemas.microsoft.com/office/drawing/2014/main" id="{0938FF3C-734B-4110-8D41-82FD59F68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" y="2798"/>
                  <a:ext cx="632" cy="90"/>
                </a:xfrm>
                <a:custGeom>
                  <a:avLst/>
                  <a:gdLst>
                    <a:gd name="T0" fmla="*/ 0 w 632"/>
                    <a:gd name="T1" fmla="*/ 32 h 90"/>
                    <a:gd name="T2" fmla="*/ 0 w 632"/>
                    <a:gd name="T3" fmla="*/ 32 h 90"/>
                    <a:gd name="T4" fmla="*/ 4 w 632"/>
                    <a:gd name="T5" fmla="*/ 40 h 90"/>
                    <a:gd name="T6" fmla="*/ 14 w 632"/>
                    <a:gd name="T7" fmla="*/ 56 h 90"/>
                    <a:gd name="T8" fmla="*/ 22 w 632"/>
                    <a:gd name="T9" fmla="*/ 66 h 90"/>
                    <a:gd name="T10" fmla="*/ 30 w 632"/>
                    <a:gd name="T11" fmla="*/ 76 h 90"/>
                    <a:gd name="T12" fmla="*/ 42 w 632"/>
                    <a:gd name="T13" fmla="*/ 82 h 90"/>
                    <a:gd name="T14" fmla="*/ 56 w 632"/>
                    <a:gd name="T15" fmla="*/ 88 h 90"/>
                    <a:gd name="T16" fmla="*/ 56 w 632"/>
                    <a:gd name="T17" fmla="*/ 88 h 90"/>
                    <a:gd name="T18" fmla="*/ 72 w 632"/>
                    <a:gd name="T19" fmla="*/ 90 h 90"/>
                    <a:gd name="T20" fmla="*/ 92 w 632"/>
                    <a:gd name="T21" fmla="*/ 90 h 90"/>
                    <a:gd name="T22" fmla="*/ 116 w 632"/>
                    <a:gd name="T23" fmla="*/ 88 h 90"/>
                    <a:gd name="T24" fmla="*/ 140 w 632"/>
                    <a:gd name="T25" fmla="*/ 84 h 90"/>
                    <a:gd name="T26" fmla="*/ 198 w 632"/>
                    <a:gd name="T27" fmla="*/ 74 h 90"/>
                    <a:gd name="T28" fmla="*/ 264 w 632"/>
                    <a:gd name="T29" fmla="*/ 64 h 90"/>
                    <a:gd name="T30" fmla="*/ 264 w 632"/>
                    <a:gd name="T31" fmla="*/ 64 h 90"/>
                    <a:gd name="T32" fmla="*/ 334 w 632"/>
                    <a:gd name="T33" fmla="*/ 56 h 90"/>
                    <a:gd name="T34" fmla="*/ 402 w 632"/>
                    <a:gd name="T35" fmla="*/ 50 h 90"/>
                    <a:gd name="T36" fmla="*/ 504 w 632"/>
                    <a:gd name="T37" fmla="*/ 40 h 90"/>
                    <a:gd name="T38" fmla="*/ 504 w 632"/>
                    <a:gd name="T39" fmla="*/ 40 h 90"/>
                    <a:gd name="T40" fmla="*/ 522 w 632"/>
                    <a:gd name="T41" fmla="*/ 40 h 90"/>
                    <a:gd name="T42" fmla="*/ 542 w 632"/>
                    <a:gd name="T43" fmla="*/ 42 h 90"/>
                    <a:gd name="T44" fmla="*/ 564 w 632"/>
                    <a:gd name="T45" fmla="*/ 48 h 90"/>
                    <a:gd name="T46" fmla="*/ 586 w 632"/>
                    <a:gd name="T47" fmla="*/ 54 h 90"/>
                    <a:gd name="T48" fmla="*/ 620 w 632"/>
                    <a:gd name="T49" fmla="*/ 64 h 90"/>
                    <a:gd name="T50" fmla="*/ 630 w 632"/>
                    <a:gd name="T51" fmla="*/ 66 h 90"/>
                    <a:gd name="T52" fmla="*/ 632 w 632"/>
                    <a:gd name="T53" fmla="*/ 66 h 90"/>
                    <a:gd name="T54" fmla="*/ 632 w 632"/>
                    <a:gd name="T55" fmla="*/ 64 h 90"/>
                    <a:gd name="T56" fmla="*/ 632 w 632"/>
                    <a:gd name="T57" fmla="*/ 64 h 90"/>
                    <a:gd name="T58" fmla="*/ 630 w 632"/>
                    <a:gd name="T59" fmla="*/ 44 h 90"/>
                    <a:gd name="T60" fmla="*/ 628 w 632"/>
                    <a:gd name="T61" fmla="*/ 36 h 90"/>
                    <a:gd name="T62" fmla="*/ 626 w 632"/>
                    <a:gd name="T63" fmla="*/ 34 h 90"/>
                    <a:gd name="T64" fmla="*/ 624 w 632"/>
                    <a:gd name="T65" fmla="*/ 32 h 90"/>
                    <a:gd name="T66" fmla="*/ 624 w 632"/>
                    <a:gd name="T67" fmla="*/ 32 h 90"/>
                    <a:gd name="T68" fmla="*/ 552 w 632"/>
                    <a:gd name="T69" fmla="*/ 16 h 90"/>
                    <a:gd name="T70" fmla="*/ 492 w 632"/>
                    <a:gd name="T71" fmla="*/ 6 h 90"/>
                    <a:gd name="T72" fmla="*/ 464 w 632"/>
                    <a:gd name="T73" fmla="*/ 2 h 90"/>
                    <a:gd name="T74" fmla="*/ 440 w 632"/>
                    <a:gd name="T75" fmla="*/ 0 h 90"/>
                    <a:gd name="T76" fmla="*/ 440 w 632"/>
                    <a:gd name="T77" fmla="*/ 0 h 90"/>
                    <a:gd name="T78" fmla="*/ 414 w 632"/>
                    <a:gd name="T79" fmla="*/ 0 h 90"/>
                    <a:gd name="T80" fmla="*/ 398 w 632"/>
                    <a:gd name="T81" fmla="*/ 0 h 90"/>
                    <a:gd name="T82" fmla="*/ 398 w 632"/>
                    <a:gd name="T83" fmla="*/ 0 h 90"/>
                    <a:gd name="T84" fmla="*/ 370 w 632"/>
                    <a:gd name="T85" fmla="*/ 4 h 90"/>
                    <a:gd name="T86" fmla="*/ 304 w 632"/>
                    <a:gd name="T87" fmla="*/ 16 h 90"/>
                    <a:gd name="T88" fmla="*/ 304 w 632"/>
                    <a:gd name="T89" fmla="*/ 16 h 90"/>
                    <a:gd name="T90" fmla="*/ 240 w 632"/>
                    <a:gd name="T91" fmla="*/ 28 h 90"/>
                    <a:gd name="T92" fmla="*/ 194 w 632"/>
                    <a:gd name="T93" fmla="*/ 38 h 90"/>
                    <a:gd name="T94" fmla="*/ 160 w 632"/>
                    <a:gd name="T95" fmla="*/ 44 h 90"/>
                    <a:gd name="T96" fmla="*/ 128 w 632"/>
                    <a:gd name="T97" fmla="*/ 48 h 90"/>
                    <a:gd name="T98" fmla="*/ 128 w 632"/>
                    <a:gd name="T99" fmla="*/ 48 h 90"/>
                    <a:gd name="T100" fmla="*/ 112 w 632"/>
                    <a:gd name="T101" fmla="*/ 48 h 90"/>
                    <a:gd name="T102" fmla="*/ 96 w 632"/>
                    <a:gd name="T103" fmla="*/ 48 h 90"/>
                    <a:gd name="T104" fmla="*/ 74 w 632"/>
                    <a:gd name="T105" fmla="*/ 46 h 90"/>
                    <a:gd name="T106" fmla="*/ 58 w 632"/>
                    <a:gd name="T107" fmla="*/ 42 h 90"/>
                    <a:gd name="T108" fmla="*/ 48 w 632"/>
                    <a:gd name="T109" fmla="*/ 40 h 90"/>
                    <a:gd name="T110" fmla="*/ 48 w 632"/>
                    <a:gd name="T111" fmla="*/ 40 h 90"/>
                    <a:gd name="T112" fmla="*/ 20 w 632"/>
                    <a:gd name="T113" fmla="*/ 36 h 90"/>
                    <a:gd name="T114" fmla="*/ 0 w 632"/>
                    <a:gd name="T115" fmla="*/ 32 h 90"/>
                    <a:gd name="T116" fmla="*/ 0 w 632"/>
                    <a:gd name="T117" fmla="*/ 3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32" h="90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4" y="40"/>
                      </a:lnTo>
                      <a:lnTo>
                        <a:pt x="14" y="56"/>
                      </a:lnTo>
                      <a:lnTo>
                        <a:pt x="22" y="66"/>
                      </a:lnTo>
                      <a:lnTo>
                        <a:pt x="30" y="76"/>
                      </a:lnTo>
                      <a:lnTo>
                        <a:pt x="42" y="82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72" y="90"/>
                      </a:lnTo>
                      <a:lnTo>
                        <a:pt x="92" y="90"/>
                      </a:lnTo>
                      <a:lnTo>
                        <a:pt x="116" y="88"/>
                      </a:lnTo>
                      <a:lnTo>
                        <a:pt x="140" y="84"/>
                      </a:lnTo>
                      <a:lnTo>
                        <a:pt x="198" y="74"/>
                      </a:lnTo>
                      <a:lnTo>
                        <a:pt x="264" y="64"/>
                      </a:lnTo>
                      <a:lnTo>
                        <a:pt x="264" y="64"/>
                      </a:lnTo>
                      <a:lnTo>
                        <a:pt x="334" y="56"/>
                      </a:lnTo>
                      <a:lnTo>
                        <a:pt x="402" y="50"/>
                      </a:lnTo>
                      <a:lnTo>
                        <a:pt x="504" y="40"/>
                      </a:lnTo>
                      <a:lnTo>
                        <a:pt x="504" y="40"/>
                      </a:lnTo>
                      <a:lnTo>
                        <a:pt x="522" y="40"/>
                      </a:lnTo>
                      <a:lnTo>
                        <a:pt x="542" y="42"/>
                      </a:lnTo>
                      <a:lnTo>
                        <a:pt x="564" y="48"/>
                      </a:lnTo>
                      <a:lnTo>
                        <a:pt x="586" y="54"/>
                      </a:lnTo>
                      <a:lnTo>
                        <a:pt x="620" y="64"/>
                      </a:lnTo>
                      <a:lnTo>
                        <a:pt x="630" y="66"/>
                      </a:lnTo>
                      <a:lnTo>
                        <a:pt x="632" y="66"/>
                      </a:lnTo>
                      <a:lnTo>
                        <a:pt x="632" y="64"/>
                      </a:lnTo>
                      <a:lnTo>
                        <a:pt x="632" y="64"/>
                      </a:lnTo>
                      <a:lnTo>
                        <a:pt x="630" y="44"/>
                      </a:lnTo>
                      <a:lnTo>
                        <a:pt x="628" y="36"/>
                      </a:lnTo>
                      <a:lnTo>
                        <a:pt x="626" y="34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552" y="16"/>
                      </a:lnTo>
                      <a:lnTo>
                        <a:pt x="492" y="6"/>
                      </a:lnTo>
                      <a:lnTo>
                        <a:pt x="464" y="2"/>
                      </a:lnTo>
                      <a:lnTo>
                        <a:pt x="440" y="0"/>
                      </a:lnTo>
                      <a:lnTo>
                        <a:pt x="440" y="0"/>
                      </a:lnTo>
                      <a:lnTo>
                        <a:pt x="414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370" y="4"/>
                      </a:lnTo>
                      <a:lnTo>
                        <a:pt x="304" y="16"/>
                      </a:lnTo>
                      <a:lnTo>
                        <a:pt x="304" y="16"/>
                      </a:lnTo>
                      <a:lnTo>
                        <a:pt x="240" y="28"/>
                      </a:lnTo>
                      <a:lnTo>
                        <a:pt x="194" y="38"/>
                      </a:lnTo>
                      <a:lnTo>
                        <a:pt x="160" y="44"/>
                      </a:lnTo>
                      <a:lnTo>
                        <a:pt x="128" y="48"/>
                      </a:lnTo>
                      <a:lnTo>
                        <a:pt x="128" y="48"/>
                      </a:lnTo>
                      <a:lnTo>
                        <a:pt x="112" y="48"/>
                      </a:lnTo>
                      <a:lnTo>
                        <a:pt x="96" y="48"/>
                      </a:lnTo>
                      <a:lnTo>
                        <a:pt x="74" y="46"/>
                      </a:lnTo>
                      <a:lnTo>
                        <a:pt x="58" y="42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20" y="36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280">
                  <a:extLst>
                    <a:ext uri="{FF2B5EF4-FFF2-40B4-BE49-F238E27FC236}">
                      <a16:creationId xmlns:a16="http://schemas.microsoft.com/office/drawing/2014/main" id="{526FD504-D508-456F-91B4-596C83C2C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2" y="3174"/>
                  <a:ext cx="1016" cy="186"/>
                </a:xfrm>
                <a:custGeom>
                  <a:avLst/>
                  <a:gdLst>
                    <a:gd name="T0" fmla="*/ 0 w 1016"/>
                    <a:gd name="T1" fmla="*/ 0 h 186"/>
                    <a:gd name="T2" fmla="*/ 2 w 1016"/>
                    <a:gd name="T3" fmla="*/ 8 h 186"/>
                    <a:gd name="T4" fmla="*/ 12 w 1016"/>
                    <a:gd name="T5" fmla="*/ 22 h 186"/>
                    <a:gd name="T6" fmla="*/ 34 w 1016"/>
                    <a:gd name="T7" fmla="*/ 38 h 186"/>
                    <a:gd name="T8" fmla="*/ 72 w 1016"/>
                    <a:gd name="T9" fmla="*/ 56 h 186"/>
                    <a:gd name="T10" fmla="*/ 104 w 1016"/>
                    <a:gd name="T11" fmla="*/ 66 h 186"/>
                    <a:gd name="T12" fmla="*/ 200 w 1016"/>
                    <a:gd name="T13" fmla="*/ 88 h 186"/>
                    <a:gd name="T14" fmla="*/ 320 w 1016"/>
                    <a:gd name="T15" fmla="*/ 112 h 186"/>
                    <a:gd name="T16" fmla="*/ 434 w 1016"/>
                    <a:gd name="T17" fmla="*/ 126 h 186"/>
                    <a:gd name="T18" fmla="*/ 480 w 1016"/>
                    <a:gd name="T19" fmla="*/ 128 h 186"/>
                    <a:gd name="T20" fmla="*/ 558 w 1016"/>
                    <a:gd name="T21" fmla="*/ 124 h 186"/>
                    <a:gd name="T22" fmla="*/ 690 w 1016"/>
                    <a:gd name="T23" fmla="*/ 106 h 186"/>
                    <a:gd name="T24" fmla="*/ 744 w 1016"/>
                    <a:gd name="T25" fmla="*/ 96 h 186"/>
                    <a:gd name="T26" fmla="*/ 814 w 1016"/>
                    <a:gd name="T27" fmla="*/ 76 h 186"/>
                    <a:gd name="T28" fmla="*/ 984 w 1016"/>
                    <a:gd name="T29" fmla="*/ 16 h 186"/>
                    <a:gd name="T30" fmla="*/ 1016 w 1016"/>
                    <a:gd name="T31" fmla="*/ 8 h 186"/>
                    <a:gd name="T32" fmla="*/ 1004 w 1016"/>
                    <a:gd name="T33" fmla="*/ 30 h 186"/>
                    <a:gd name="T34" fmla="*/ 984 w 1016"/>
                    <a:gd name="T35" fmla="*/ 56 h 186"/>
                    <a:gd name="T36" fmla="*/ 970 w 1016"/>
                    <a:gd name="T37" fmla="*/ 64 h 186"/>
                    <a:gd name="T38" fmla="*/ 900 w 1016"/>
                    <a:gd name="T39" fmla="*/ 96 h 186"/>
                    <a:gd name="T40" fmla="*/ 798 w 1016"/>
                    <a:gd name="T41" fmla="*/ 136 h 186"/>
                    <a:gd name="T42" fmla="*/ 712 w 1016"/>
                    <a:gd name="T43" fmla="*/ 158 h 186"/>
                    <a:gd name="T44" fmla="*/ 658 w 1016"/>
                    <a:gd name="T45" fmla="*/ 166 h 186"/>
                    <a:gd name="T46" fmla="*/ 632 w 1016"/>
                    <a:gd name="T47" fmla="*/ 168 h 186"/>
                    <a:gd name="T48" fmla="*/ 556 w 1016"/>
                    <a:gd name="T49" fmla="*/ 174 h 186"/>
                    <a:gd name="T50" fmla="*/ 488 w 1016"/>
                    <a:gd name="T51" fmla="*/ 186 h 186"/>
                    <a:gd name="T52" fmla="*/ 428 w 1016"/>
                    <a:gd name="T53" fmla="*/ 184 h 186"/>
                    <a:gd name="T54" fmla="*/ 384 w 1016"/>
                    <a:gd name="T55" fmla="*/ 176 h 186"/>
                    <a:gd name="T56" fmla="*/ 286 w 1016"/>
                    <a:gd name="T57" fmla="*/ 152 h 186"/>
                    <a:gd name="T58" fmla="*/ 202 w 1016"/>
                    <a:gd name="T59" fmla="*/ 124 h 186"/>
                    <a:gd name="T60" fmla="*/ 104 w 1016"/>
                    <a:gd name="T61" fmla="*/ 88 h 186"/>
                    <a:gd name="T62" fmla="*/ 82 w 1016"/>
                    <a:gd name="T63" fmla="*/ 80 h 186"/>
                    <a:gd name="T64" fmla="*/ 24 w 1016"/>
                    <a:gd name="T65" fmla="*/ 56 h 186"/>
                    <a:gd name="T66" fmla="*/ 18 w 1016"/>
                    <a:gd name="T67" fmla="*/ 52 h 186"/>
                    <a:gd name="T68" fmla="*/ 10 w 1016"/>
                    <a:gd name="T69" fmla="*/ 40 h 186"/>
                    <a:gd name="T70" fmla="*/ 8 w 1016"/>
                    <a:gd name="T71" fmla="*/ 32 h 186"/>
                    <a:gd name="T72" fmla="*/ 2 w 1016"/>
                    <a:gd name="T73" fmla="*/ 2 h 186"/>
                    <a:gd name="T74" fmla="*/ 0 w 1016"/>
                    <a:gd name="T75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6" h="18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8"/>
                      </a:lnTo>
                      <a:lnTo>
                        <a:pt x="6" y="14"/>
                      </a:lnTo>
                      <a:lnTo>
                        <a:pt x="12" y="22"/>
                      </a:lnTo>
                      <a:lnTo>
                        <a:pt x="20" y="30"/>
                      </a:lnTo>
                      <a:lnTo>
                        <a:pt x="34" y="38"/>
                      </a:lnTo>
                      <a:lnTo>
                        <a:pt x="50" y="48"/>
                      </a:ln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104" y="66"/>
                      </a:lnTo>
                      <a:lnTo>
                        <a:pt x="146" y="76"/>
                      </a:lnTo>
                      <a:lnTo>
                        <a:pt x="200" y="88"/>
                      </a:lnTo>
                      <a:lnTo>
                        <a:pt x="258" y="100"/>
                      </a:lnTo>
                      <a:lnTo>
                        <a:pt x="320" y="112"/>
                      </a:lnTo>
                      <a:lnTo>
                        <a:pt x="380" y="120"/>
                      </a:lnTo>
                      <a:lnTo>
                        <a:pt x="434" y="126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520" y="126"/>
                      </a:lnTo>
                      <a:lnTo>
                        <a:pt x="558" y="124"/>
                      </a:lnTo>
                      <a:lnTo>
                        <a:pt x="628" y="116"/>
                      </a:lnTo>
                      <a:lnTo>
                        <a:pt x="690" y="106"/>
                      </a:lnTo>
                      <a:lnTo>
                        <a:pt x="744" y="96"/>
                      </a:lnTo>
                      <a:lnTo>
                        <a:pt x="744" y="96"/>
                      </a:lnTo>
                      <a:lnTo>
                        <a:pt x="774" y="88"/>
                      </a:lnTo>
                      <a:lnTo>
                        <a:pt x="814" y="76"/>
                      </a:lnTo>
                      <a:lnTo>
                        <a:pt x="906" y="44"/>
                      </a:lnTo>
                      <a:lnTo>
                        <a:pt x="984" y="16"/>
                      </a:lnTo>
                      <a:lnTo>
                        <a:pt x="1008" y="10"/>
                      </a:lnTo>
                      <a:lnTo>
                        <a:pt x="1016" y="8"/>
                      </a:lnTo>
                      <a:lnTo>
                        <a:pt x="1016" y="8"/>
                      </a:lnTo>
                      <a:lnTo>
                        <a:pt x="1004" y="30"/>
                      </a:lnTo>
                      <a:lnTo>
                        <a:pt x="994" y="44"/>
                      </a:lnTo>
                      <a:lnTo>
                        <a:pt x="984" y="56"/>
                      </a:lnTo>
                      <a:lnTo>
                        <a:pt x="984" y="56"/>
                      </a:lnTo>
                      <a:lnTo>
                        <a:pt x="970" y="64"/>
                      </a:lnTo>
                      <a:lnTo>
                        <a:pt x="942" y="78"/>
                      </a:lnTo>
                      <a:lnTo>
                        <a:pt x="900" y="96"/>
                      </a:lnTo>
                      <a:lnTo>
                        <a:pt x="852" y="116"/>
                      </a:lnTo>
                      <a:lnTo>
                        <a:pt x="798" y="136"/>
                      </a:lnTo>
                      <a:lnTo>
                        <a:pt x="740" y="152"/>
                      </a:lnTo>
                      <a:lnTo>
                        <a:pt x="712" y="158"/>
                      </a:lnTo>
                      <a:lnTo>
                        <a:pt x="684" y="164"/>
                      </a:lnTo>
                      <a:lnTo>
                        <a:pt x="658" y="166"/>
                      </a:lnTo>
                      <a:lnTo>
                        <a:pt x="632" y="168"/>
                      </a:lnTo>
                      <a:lnTo>
                        <a:pt x="632" y="168"/>
                      </a:lnTo>
                      <a:lnTo>
                        <a:pt x="590" y="170"/>
                      </a:lnTo>
                      <a:lnTo>
                        <a:pt x="556" y="174"/>
                      </a:lnTo>
                      <a:lnTo>
                        <a:pt x="510" y="182"/>
                      </a:lnTo>
                      <a:lnTo>
                        <a:pt x="488" y="186"/>
                      </a:lnTo>
                      <a:lnTo>
                        <a:pt x="462" y="186"/>
                      </a:lnTo>
                      <a:lnTo>
                        <a:pt x="428" y="184"/>
                      </a:lnTo>
                      <a:lnTo>
                        <a:pt x="384" y="176"/>
                      </a:lnTo>
                      <a:lnTo>
                        <a:pt x="384" y="176"/>
                      </a:lnTo>
                      <a:lnTo>
                        <a:pt x="334" y="164"/>
                      </a:lnTo>
                      <a:lnTo>
                        <a:pt x="286" y="152"/>
                      </a:lnTo>
                      <a:lnTo>
                        <a:pt x="242" y="138"/>
                      </a:lnTo>
                      <a:lnTo>
                        <a:pt x="202" y="124"/>
                      </a:lnTo>
                      <a:lnTo>
                        <a:pt x="140" y="102"/>
                      </a:lnTo>
                      <a:lnTo>
                        <a:pt x="104" y="88"/>
                      </a:lnTo>
                      <a:lnTo>
                        <a:pt x="104" y="88"/>
                      </a:lnTo>
                      <a:lnTo>
                        <a:pt x="82" y="80"/>
                      </a:lnTo>
                      <a:lnTo>
                        <a:pt x="58" y="70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18" y="52"/>
                      </a:lnTo>
                      <a:lnTo>
                        <a:pt x="14" y="46"/>
                      </a:lnTo>
                      <a:lnTo>
                        <a:pt x="10" y="40"/>
                      </a:lnTo>
                      <a:lnTo>
                        <a:pt x="8" y="32"/>
                      </a:lnTo>
                      <a:lnTo>
                        <a:pt x="8" y="32"/>
                      </a:lnTo>
                      <a:lnTo>
                        <a:pt x="4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281">
                  <a:extLst>
                    <a:ext uri="{FF2B5EF4-FFF2-40B4-BE49-F238E27FC236}">
                      <a16:creationId xmlns:a16="http://schemas.microsoft.com/office/drawing/2014/main" id="{A946862C-843B-43AF-B6EF-893DF7C18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" y="2958"/>
                  <a:ext cx="528" cy="96"/>
                </a:xfrm>
                <a:custGeom>
                  <a:avLst/>
                  <a:gdLst>
                    <a:gd name="T0" fmla="*/ 0 w 528"/>
                    <a:gd name="T1" fmla="*/ 72 h 96"/>
                    <a:gd name="T2" fmla="*/ 0 w 528"/>
                    <a:gd name="T3" fmla="*/ 72 h 96"/>
                    <a:gd name="T4" fmla="*/ 0 w 528"/>
                    <a:gd name="T5" fmla="*/ 76 h 96"/>
                    <a:gd name="T6" fmla="*/ 4 w 528"/>
                    <a:gd name="T7" fmla="*/ 86 h 96"/>
                    <a:gd name="T8" fmla="*/ 8 w 528"/>
                    <a:gd name="T9" fmla="*/ 90 h 96"/>
                    <a:gd name="T10" fmla="*/ 12 w 528"/>
                    <a:gd name="T11" fmla="*/ 94 h 96"/>
                    <a:gd name="T12" fmla="*/ 18 w 528"/>
                    <a:gd name="T13" fmla="*/ 96 h 96"/>
                    <a:gd name="T14" fmla="*/ 24 w 528"/>
                    <a:gd name="T15" fmla="*/ 96 h 96"/>
                    <a:gd name="T16" fmla="*/ 24 w 528"/>
                    <a:gd name="T17" fmla="*/ 96 h 96"/>
                    <a:gd name="T18" fmla="*/ 52 w 528"/>
                    <a:gd name="T19" fmla="*/ 84 h 96"/>
                    <a:gd name="T20" fmla="*/ 78 w 528"/>
                    <a:gd name="T21" fmla="*/ 74 h 96"/>
                    <a:gd name="T22" fmla="*/ 110 w 528"/>
                    <a:gd name="T23" fmla="*/ 64 h 96"/>
                    <a:gd name="T24" fmla="*/ 150 w 528"/>
                    <a:gd name="T25" fmla="*/ 52 h 96"/>
                    <a:gd name="T26" fmla="*/ 198 w 528"/>
                    <a:gd name="T27" fmla="*/ 42 h 96"/>
                    <a:gd name="T28" fmla="*/ 254 w 528"/>
                    <a:gd name="T29" fmla="*/ 36 h 96"/>
                    <a:gd name="T30" fmla="*/ 284 w 528"/>
                    <a:gd name="T31" fmla="*/ 34 h 96"/>
                    <a:gd name="T32" fmla="*/ 318 w 528"/>
                    <a:gd name="T33" fmla="*/ 34 h 96"/>
                    <a:gd name="T34" fmla="*/ 318 w 528"/>
                    <a:gd name="T35" fmla="*/ 34 h 96"/>
                    <a:gd name="T36" fmla="*/ 494 w 528"/>
                    <a:gd name="T37" fmla="*/ 32 h 96"/>
                    <a:gd name="T38" fmla="*/ 528 w 528"/>
                    <a:gd name="T39" fmla="*/ 32 h 96"/>
                    <a:gd name="T40" fmla="*/ 528 w 528"/>
                    <a:gd name="T41" fmla="*/ 32 h 96"/>
                    <a:gd name="T42" fmla="*/ 514 w 528"/>
                    <a:gd name="T43" fmla="*/ 26 h 96"/>
                    <a:gd name="T44" fmla="*/ 478 w 528"/>
                    <a:gd name="T45" fmla="*/ 16 h 96"/>
                    <a:gd name="T46" fmla="*/ 454 w 528"/>
                    <a:gd name="T47" fmla="*/ 10 h 96"/>
                    <a:gd name="T48" fmla="*/ 424 w 528"/>
                    <a:gd name="T49" fmla="*/ 6 h 96"/>
                    <a:gd name="T50" fmla="*/ 390 w 528"/>
                    <a:gd name="T51" fmla="*/ 2 h 96"/>
                    <a:gd name="T52" fmla="*/ 352 w 528"/>
                    <a:gd name="T53" fmla="*/ 0 h 96"/>
                    <a:gd name="T54" fmla="*/ 352 w 528"/>
                    <a:gd name="T55" fmla="*/ 0 h 96"/>
                    <a:gd name="T56" fmla="*/ 308 w 528"/>
                    <a:gd name="T57" fmla="*/ 2 h 96"/>
                    <a:gd name="T58" fmla="*/ 262 w 528"/>
                    <a:gd name="T59" fmla="*/ 6 h 96"/>
                    <a:gd name="T60" fmla="*/ 214 w 528"/>
                    <a:gd name="T61" fmla="*/ 12 h 96"/>
                    <a:gd name="T62" fmla="*/ 168 w 528"/>
                    <a:gd name="T63" fmla="*/ 18 h 96"/>
                    <a:gd name="T64" fmla="*/ 92 w 528"/>
                    <a:gd name="T65" fmla="*/ 32 h 96"/>
                    <a:gd name="T66" fmla="*/ 56 w 528"/>
                    <a:gd name="T67" fmla="*/ 40 h 96"/>
                    <a:gd name="T68" fmla="*/ 56 w 528"/>
                    <a:gd name="T69" fmla="*/ 40 h 96"/>
                    <a:gd name="T70" fmla="*/ 42 w 528"/>
                    <a:gd name="T71" fmla="*/ 46 h 96"/>
                    <a:gd name="T72" fmla="*/ 24 w 528"/>
                    <a:gd name="T73" fmla="*/ 58 h 96"/>
                    <a:gd name="T74" fmla="*/ 0 w 528"/>
                    <a:gd name="T75" fmla="*/ 72 h 96"/>
                    <a:gd name="T76" fmla="*/ 0 w 528"/>
                    <a:gd name="T77" fmla="*/ 72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28" h="96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0" y="76"/>
                      </a:lnTo>
                      <a:lnTo>
                        <a:pt x="4" y="86"/>
                      </a:lnTo>
                      <a:lnTo>
                        <a:pt x="8" y="90"/>
                      </a:lnTo>
                      <a:lnTo>
                        <a:pt x="12" y="94"/>
                      </a:lnTo>
                      <a:lnTo>
                        <a:pt x="18" y="96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52" y="84"/>
                      </a:lnTo>
                      <a:lnTo>
                        <a:pt x="78" y="74"/>
                      </a:lnTo>
                      <a:lnTo>
                        <a:pt x="110" y="64"/>
                      </a:lnTo>
                      <a:lnTo>
                        <a:pt x="150" y="52"/>
                      </a:lnTo>
                      <a:lnTo>
                        <a:pt x="198" y="42"/>
                      </a:lnTo>
                      <a:lnTo>
                        <a:pt x="254" y="36"/>
                      </a:lnTo>
                      <a:lnTo>
                        <a:pt x="284" y="34"/>
                      </a:lnTo>
                      <a:lnTo>
                        <a:pt x="318" y="34"/>
                      </a:lnTo>
                      <a:lnTo>
                        <a:pt x="318" y="34"/>
                      </a:lnTo>
                      <a:lnTo>
                        <a:pt x="494" y="32"/>
                      </a:lnTo>
                      <a:lnTo>
                        <a:pt x="528" y="32"/>
                      </a:lnTo>
                      <a:lnTo>
                        <a:pt x="528" y="32"/>
                      </a:lnTo>
                      <a:lnTo>
                        <a:pt x="514" y="26"/>
                      </a:lnTo>
                      <a:lnTo>
                        <a:pt x="478" y="16"/>
                      </a:lnTo>
                      <a:lnTo>
                        <a:pt x="454" y="10"/>
                      </a:lnTo>
                      <a:lnTo>
                        <a:pt x="424" y="6"/>
                      </a:lnTo>
                      <a:lnTo>
                        <a:pt x="390" y="2"/>
                      </a:lnTo>
                      <a:lnTo>
                        <a:pt x="352" y="0"/>
                      </a:lnTo>
                      <a:lnTo>
                        <a:pt x="352" y="0"/>
                      </a:lnTo>
                      <a:lnTo>
                        <a:pt x="308" y="2"/>
                      </a:lnTo>
                      <a:lnTo>
                        <a:pt x="262" y="6"/>
                      </a:lnTo>
                      <a:lnTo>
                        <a:pt x="214" y="12"/>
                      </a:lnTo>
                      <a:lnTo>
                        <a:pt x="168" y="18"/>
                      </a:lnTo>
                      <a:lnTo>
                        <a:pt x="92" y="32"/>
                      </a:lnTo>
                      <a:lnTo>
                        <a:pt x="56" y="40"/>
                      </a:lnTo>
                      <a:lnTo>
                        <a:pt x="56" y="40"/>
                      </a:lnTo>
                      <a:lnTo>
                        <a:pt x="42" y="46"/>
                      </a:lnTo>
                      <a:lnTo>
                        <a:pt x="24" y="58"/>
                      </a:lnTo>
                      <a:lnTo>
                        <a:pt x="0" y="72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282">
                  <a:extLst>
                    <a:ext uri="{FF2B5EF4-FFF2-40B4-BE49-F238E27FC236}">
                      <a16:creationId xmlns:a16="http://schemas.microsoft.com/office/drawing/2014/main" id="{34CA01B7-E3A0-471D-929A-451CE4C16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2948"/>
                  <a:ext cx="592" cy="130"/>
                </a:xfrm>
                <a:custGeom>
                  <a:avLst/>
                  <a:gdLst>
                    <a:gd name="T0" fmla="*/ 0 w 592"/>
                    <a:gd name="T1" fmla="*/ 82 h 130"/>
                    <a:gd name="T2" fmla="*/ 0 w 592"/>
                    <a:gd name="T3" fmla="*/ 82 h 130"/>
                    <a:gd name="T4" fmla="*/ 8 w 592"/>
                    <a:gd name="T5" fmla="*/ 80 h 130"/>
                    <a:gd name="T6" fmla="*/ 12 w 592"/>
                    <a:gd name="T7" fmla="*/ 80 h 130"/>
                    <a:gd name="T8" fmla="*/ 12 w 592"/>
                    <a:gd name="T9" fmla="*/ 78 h 130"/>
                    <a:gd name="T10" fmla="*/ 12 w 592"/>
                    <a:gd name="T11" fmla="*/ 76 h 130"/>
                    <a:gd name="T12" fmla="*/ 12 w 592"/>
                    <a:gd name="T13" fmla="*/ 76 h 130"/>
                    <a:gd name="T14" fmla="*/ 12 w 592"/>
                    <a:gd name="T15" fmla="*/ 74 h 130"/>
                    <a:gd name="T16" fmla="*/ 14 w 592"/>
                    <a:gd name="T17" fmla="*/ 72 h 130"/>
                    <a:gd name="T18" fmla="*/ 26 w 592"/>
                    <a:gd name="T19" fmla="*/ 68 h 130"/>
                    <a:gd name="T20" fmla="*/ 56 w 592"/>
                    <a:gd name="T21" fmla="*/ 58 h 130"/>
                    <a:gd name="T22" fmla="*/ 56 w 592"/>
                    <a:gd name="T23" fmla="*/ 58 h 130"/>
                    <a:gd name="T24" fmla="*/ 82 w 592"/>
                    <a:gd name="T25" fmla="*/ 46 h 130"/>
                    <a:gd name="T26" fmla="*/ 100 w 592"/>
                    <a:gd name="T27" fmla="*/ 40 h 130"/>
                    <a:gd name="T28" fmla="*/ 120 w 592"/>
                    <a:gd name="T29" fmla="*/ 32 h 130"/>
                    <a:gd name="T30" fmla="*/ 142 w 592"/>
                    <a:gd name="T31" fmla="*/ 26 h 130"/>
                    <a:gd name="T32" fmla="*/ 168 w 592"/>
                    <a:gd name="T33" fmla="*/ 22 h 130"/>
                    <a:gd name="T34" fmla="*/ 194 w 592"/>
                    <a:gd name="T35" fmla="*/ 22 h 130"/>
                    <a:gd name="T36" fmla="*/ 224 w 592"/>
                    <a:gd name="T37" fmla="*/ 26 h 130"/>
                    <a:gd name="T38" fmla="*/ 224 w 592"/>
                    <a:gd name="T39" fmla="*/ 26 h 130"/>
                    <a:gd name="T40" fmla="*/ 258 w 592"/>
                    <a:gd name="T41" fmla="*/ 34 h 130"/>
                    <a:gd name="T42" fmla="*/ 296 w 592"/>
                    <a:gd name="T43" fmla="*/ 44 h 130"/>
                    <a:gd name="T44" fmla="*/ 378 w 592"/>
                    <a:gd name="T45" fmla="*/ 70 h 130"/>
                    <a:gd name="T46" fmla="*/ 454 w 592"/>
                    <a:gd name="T47" fmla="*/ 96 h 130"/>
                    <a:gd name="T48" fmla="*/ 504 w 592"/>
                    <a:gd name="T49" fmla="*/ 114 h 130"/>
                    <a:gd name="T50" fmla="*/ 504 w 592"/>
                    <a:gd name="T51" fmla="*/ 114 h 130"/>
                    <a:gd name="T52" fmla="*/ 546 w 592"/>
                    <a:gd name="T53" fmla="*/ 130 h 130"/>
                    <a:gd name="T54" fmla="*/ 554 w 592"/>
                    <a:gd name="T55" fmla="*/ 130 h 130"/>
                    <a:gd name="T56" fmla="*/ 560 w 592"/>
                    <a:gd name="T57" fmla="*/ 130 h 130"/>
                    <a:gd name="T58" fmla="*/ 560 w 592"/>
                    <a:gd name="T59" fmla="*/ 130 h 130"/>
                    <a:gd name="T60" fmla="*/ 564 w 592"/>
                    <a:gd name="T61" fmla="*/ 128 h 130"/>
                    <a:gd name="T62" fmla="*/ 568 w 592"/>
                    <a:gd name="T63" fmla="*/ 124 h 130"/>
                    <a:gd name="T64" fmla="*/ 580 w 592"/>
                    <a:gd name="T65" fmla="*/ 114 h 130"/>
                    <a:gd name="T66" fmla="*/ 592 w 592"/>
                    <a:gd name="T67" fmla="*/ 98 h 130"/>
                    <a:gd name="T68" fmla="*/ 592 w 592"/>
                    <a:gd name="T69" fmla="*/ 98 h 130"/>
                    <a:gd name="T70" fmla="*/ 550 w 592"/>
                    <a:gd name="T71" fmla="*/ 88 h 130"/>
                    <a:gd name="T72" fmla="*/ 488 w 592"/>
                    <a:gd name="T73" fmla="*/ 74 h 130"/>
                    <a:gd name="T74" fmla="*/ 488 w 592"/>
                    <a:gd name="T75" fmla="*/ 74 h 130"/>
                    <a:gd name="T76" fmla="*/ 402 w 592"/>
                    <a:gd name="T77" fmla="*/ 46 h 130"/>
                    <a:gd name="T78" fmla="*/ 344 w 592"/>
                    <a:gd name="T79" fmla="*/ 30 h 130"/>
                    <a:gd name="T80" fmla="*/ 296 w 592"/>
                    <a:gd name="T81" fmla="*/ 18 h 130"/>
                    <a:gd name="T82" fmla="*/ 296 w 592"/>
                    <a:gd name="T83" fmla="*/ 18 h 130"/>
                    <a:gd name="T84" fmla="*/ 260 w 592"/>
                    <a:gd name="T85" fmla="*/ 10 h 130"/>
                    <a:gd name="T86" fmla="*/ 228 w 592"/>
                    <a:gd name="T87" fmla="*/ 2 h 130"/>
                    <a:gd name="T88" fmla="*/ 212 w 592"/>
                    <a:gd name="T89" fmla="*/ 0 h 130"/>
                    <a:gd name="T90" fmla="*/ 198 w 592"/>
                    <a:gd name="T91" fmla="*/ 0 h 130"/>
                    <a:gd name="T92" fmla="*/ 182 w 592"/>
                    <a:gd name="T93" fmla="*/ 0 h 130"/>
                    <a:gd name="T94" fmla="*/ 168 w 592"/>
                    <a:gd name="T95" fmla="*/ 2 h 130"/>
                    <a:gd name="T96" fmla="*/ 168 w 592"/>
                    <a:gd name="T97" fmla="*/ 2 h 130"/>
                    <a:gd name="T98" fmla="*/ 150 w 592"/>
                    <a:gd name="T99" fmla="*/ 8 h 130"/>
                    <a:gd name="T100" fmla="*/ 124 w 592"/>
                    <a:gd name="T101" fmla="*/ 18 h 130"/>
                    <a:gd name="T102" fmla="*/ 70 w 592"/>
                    <a:gd name="T103" fmla="*/ 46 h 130"/>
                    <a:gd name="T104" fmla="*/ 0 w 592"/>
                    <a:gd name="T105" fmla="*/ 82 h 130"/>
                    <a:gd name="T106" fmla="*/ 0 w 592"/>
                    <a:gd name="T107" fmla="*/ 8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92" h="130">
                      <a:moveTo>
                        <a:pt x="0" y="82"/>
                      </a:moveTo>
                      <a:lnTo>
                        <a:pt x="0" y="82"/>
                      </a:lnTo>
                      <a:lnTo>
                        <a:pt x="8" y="80"/>
                      </a:lnTo>
                      <a:lnTo>
                        <a:pt x="12" y="80"/>
                      </a:lnTo>
                      <a:lnTo>
                        <a:pt x="12" y="78"/>
                      </a:lnTo>
                      <a:lnTo>
                        <a:pt x="12" y="76"/>
                      </a:lnTo>
                      <a:lnTo>
                        <a:pt x="12" y="76"/>
                      </a:lnTo>
                      <a:lnTo>
                        <a:pt x="12" y="74"/>
                      </a:lnTo>
                      <a:lnTo>
                        <a:pt x="14" y="72"/>
                      </a:lnTo>
                      <a:lnTo>
                        <a:pt x="26" y="68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82" y="46"/>
                      </a:lnTo>
                      <a:lnTo>
                        <a:pt x="100" y="40"/>
                      </a:lnTo>
                      <a:lnTo>
                        <a:pt x="120" y="32"/>
                      </a:lnTo>
                      <a:lnTo>
                        <a:pt x="142" y="26"/>
                      </a:lnTo>
                      <a:lnTo>
                        <a:pt x="168" y="22"/>
                      </a:lnTo>
                      <a:lnTo>
                        <a:pt x="194" y="22"/>
                      </a:lnTo>
                      <a:lnTo>
                        <a:pt x="224" y="26"/>
                      </a:lnTo>
                      <a:lnTo>
                        <a:pt x="224" y="26"/>
                      </a:lnTo>
                      <a:lnTo>
                        <a:pt x="258" y="34"/>
                      </a:lnTo>
                      <a:lnTo>
                        <a:pt x="296" y="44"/>
                      </a:lnTo>
                      <a:lnTo>
                        <a:pt x="378" y="70"/>
                      </a:lnTo>
                      <a:lnTo>
                        <a:pt x="454" y="96"/>
                      </a:lnTo>
                      <a:lnTo>
                        <a:pt x="504" y="114"/>
                      </a:lnTo>
                      <a:lnTo>
                        <a:pt x="504" y="114"/>
                      </a:lnTo>
                      <a:lnTo>
                        <a:pt x="546" y="130"/>
                      </a:lnTo>
                      <a:lnTo>
                        <a:pt x="554" y="130"/>
                      </a:lnTo>
                      <a:lnTo>
                        <a:pt x="560" y="130"/>
                      </a:lnTo>
                      <a:lnTo>
                        <a:pt x="560" y="130"/>
                      </a:lnTo>
                      <a:lnTo>
                        <a:pt x="564" y="128"/>
                      </a:lnTo>
                      <a:lnTo>
                        <a:pt x="568" y="124"/>
                      </a:lnTo>
                      <a:lnTo>
                        <a:pt x="580" y="114"/>
                      </a:lnTo>
                      <a:lnTo>
                        <a:pt x="592" y="98"/>
                      </a:lnTo>
                      <a:lnTo>
                        <a:pt x="592" y="98"/>
                      </a:lnTo>
                      <a:lnTo>
                        <a:pt x="550" y="88"/>
                      </a:lnTo>
                      <a:lnTo>
                        <a:pt x="488" y="74"/>
                      </a:lnTo>
                      <a:lnTo>
                        <a:pt x="488" y="74"/>
                      </a:lnTo>
                      <a:lnTo>
                        <a:pt x="402" y="46"/>
                      </a:lnTo>
                      <a:lnTo>
                        <a:pt x="344" y="30"/>
                      </a:lnTo>
                      <a:lnTo>
                        <a:pt x="296" y="18"/>
                      </a:lnTo>
                      <a:lnTo>
                        <a:pt x="296" y="18"/>
                      </a:lnTo>
                      <a:lnTo>
                        <a:pt x="260" y="10"/>
                      </a:lnTo>
                      <a:lnTo>
                        <a:pt x="228" y="2"/>
                      </a:lnTo>
                      <a:lnTo>
                        <a:pt x="212" y="0"/>
                      </a:lnTo>
                      <a:lnTo>
                        <a:pt x="198" y="0"/>
                      </a:lnTo>
                      <a:lnTo>
                        <a:pt x="182" y="0"/>
                      </a:lnTo>
                      <a:lnTo>
                        <a:pt x="168" y="2"/>
                      </a:lnTo>
                      <a:lnTo>
                        <a:pt x="168" y="2"/>
                      </a:lnTo>
                      <a:lnTo>
                        <a:pt x="150" y="8"/>
                      </a:lnTo>
                      <a:lnTo>
                        <a:pt x="124" y="18"/>
                      </a:lnTo>
                      <a:lnTo>
                        <a:pt x="70" y="46"/>
                      </a:lnTo>
                      <a:lnTo>
                        <a:pt x="0" y="8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283">
                  <a:extLst>
                    <a:ext uri="{FF2B5EF4-FFF2-40B4-BE49-F238E27FC236}">
                      <a16:creationId xmlns:a16="http://schemas.microsoft.com/office/drawing/2014/main" id="{482D80FE-1530-4648-B5AC-457D49B0F3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8" y="3006"/>
                  <a:ext cx="40" cy="64"/>
                </a:xfrm>
                <a:custGeom>
                  <a:avLst/>
                  <a:gdLst>
                    <a:gd name="T0" fmla="*/ 24 w 40"/>
                    <a:gd name="T1" fmla="*/ 0 h 64"/>
                    <a:gd name="T2" fmla="*/ 0 w 40"/>
                    <a:gd name="T3" fmla="*/ 64 h 64"/>
                    <a:gd name="T4" fmla="*/ 24 w 40"/>
                    <a:gd name="T5" fmla="*/ 64 h 64"/>
                    <a:gd name="T6" fmla="*/ 40 w 40"/>
                    <a:gd name="T7" fmla="*/ 0 h 64"/>
                    <a:gd name="T8" fmla="*/ 24 w 40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4">
                      <a:moveTo>
                        <a:pt x="24" y="0"/>
                      </a:moveTo>
                      <a:lnTo>
                        <a:pt x="0" y="64"/>
                      </a:lnTo>
                      <a:lnTo>
                        <a:pt x="24" y="64"/>
                      </a:lnTo>
                      <a:lnTo>
                        <a:pt x="40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284">
                  <a:extLst>
                    <a:ext uri="{FF2B5EF4-FFF2-40B4-BE49-F238E27FC236}">
                      <a16:creationId xmlns:a16="http://schemas.microsoft.com/office/drawing/2014/main" id="{CF1B8C3B-F027-445D-BC74-8F618DD4E7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4" y="1149"/>
                  <a:ext cx="16" cy="24"/>
                </a:xfrm>
                <a:custGeom>
                  <a:avLst/>
                  <a:gdLst>
                    <a:gd name="T0" fmla="*/ 0 w 16"/>
                    <a:gd name="T1" fmla="*/ 0 h 24"/>
                    <a:gd name="T2" fmla="*/ 0 w 16"/>
                    <a:gd name="T3" fmla="*/ 0 h 24"/>
                    <a:gd name="T4" fmla="*/ 0 w 16"/>
                    <a:gd name="T5" fmla="*/ 4 h 24"/>
                    <a:gd name="T6" fmla="*/ 2 w 16"/>
                    <a:gd name="T7" fmla="*/ 8 h 24"/>
                    <a:gd name="T8" fmla="*/ 8 w 16"/>
                    <a:gd name="T9" fmla="*/ 16 h 24"/>
                    <a:gd name="T10" fmla="*/ 8 w 16"/>
                    <a:gd name="T11" fmla="*/ 16 h 24"/>
                    <a:gd name="T12" fmla="*/ 16 w 16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8" y="16"/>
                      </a:lnTo>
                      <a:lnTo>
                        <a:pt x="8" y="16"/>
                      </a:lnTo>
                      <a:lnTo>
                        <a:pt x="16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285">
                  <a:extLst>
                    <a:ext uri="{FF2B5EF4-FFF2-40B4-BE49-F238E27FC236}">
                      <a16:creationId xmlns:a16="http://schemas.microsoft.com/office/drawing/2014/main" id="{A521779F-5F3E-4E4E-BF47-E5F9BDAADF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0" y="1165"/>
                  <a:ext cx="20" cy="32"/>
                </a:xfrm>
                <a:custGeom>
                  <a:avLst/>
                  <a:gdLst>
                    <a:gd name="T0" fmla="*/ 4 w 20"/>
                    <a:gd name="T1" fmla="*/ 0 h 32"/>
                    <a:gd name="T2" fmla="*/ 4 w 20"/>
                    <a:gd name="T3" fmla="*/ 0 h 32"/>
                    <a:gd name="T4" fmla="*/ 0 w 20"/>
                    <a:gd name="T5" fmla="*/ 4 h 32"/>
                    <a:gd name="T6" fmla="*/ 0 w 20"/>
                    <a:gd name="T7" fmla="*/ 10 h 32"/>
                    <a:gd name="T8" fmla="*/ 4 w 20"/>
                    <a:gd name="T9" fmla="*/ 16 h 32"/>
                    <a:gd name="T10" fmla="*/ 4 w 20"/>
                    <a:gd name="T11" fmla="*/ 16 h 32"/>
                    <a:gd name="T12" fmla="*/ 20 w 20"/>
                    <a:gd name="T1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3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4"/>
                      </a:lnTo>
                      <a:lnTo>
                        <a:pt x="0" y="10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20" y="3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286">
                  <a:extLst>
                    <a:ext uri="{FF2B5EF4-FFF2-40B4-BE49-F238E27FC236}">
                      <a16:creationId xmlns:a16="http://schemas.microsoft.com/office/drawing/2014/main" id="{D498BE13-D069-4157-B9FA-56A81EE4B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4" y="1197"/>
                  <a:ext cx="48" cy="32"/>
                </a:xfrm>
                <a:custGeom>
                  <a:avLst/>
                  <a:gdLst>
                    <a:gd name="T0" fmla="*/ 0 w 48"/>
                    <a:gd name="T1" fmla="*/ 0 h 32"/>
                    <a:gd name="T2" fmla="*/ 0 w 48"/>
                    <a:gd name="T3" fmla="*/ 0 h 32"/>
                    <a:gd name="T4" fmla="*/ 0 w 48"/>
                    <a:gd name="T5" fmla="*/ 0 h 32"/>
                    <a:gd name="T6" fmla="*/ 0 w 48"/>
                    <a:gd name="T7" fmla="*/ 4 h 32"/>
                    <a:gd name="T8" fmla="*/ 6 w 48"/>
                    <a:gd name="T9" fmla="*/ 8 h 32"/>
                    <a:gd name="T10" fmla="*/ 16 w 48"/>
                    <a:gd name="T11" fmla="*/ 16 h 32"/>
                    <a:gd name="T12" fmla="*/ 16 w 48"/>
                    <a:gd name="T13" fmla="*/ 16 h 32"/>
                    <a:gd name="T14" fmla="*/ 30 w 48"/>
                    <a:gd name="T15" fmla="*/ 24 h 32"/>
                    <a:gd name="T16" fmla="*/ 40 w 48"/>
                    <a:gd name="T17" fmla="*/ 28 h 32"/>
                    <a:gd name="T18" fmla="*/ 48 w 48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30" y="24"/>
                      </a:lnTo>
                      <a:lnTo>
                        <a:pt x="40" y="28"/>
                      </a:lnTo>
                      <a:lnTo>
                        <a:pt x="48" y="3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287">
                  <a:extLst>
                    <a:ext uri="{FF2B5EF4-FFF2-40B4-BE49-F238E27FC236}">
                      <a16:creationId xmlns:a16="http://schemas.microsoft.com/office/drawing/2014/main" id="{919F36D0-1828-4554-B7FD-ED11F71D9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8" y="1253"/>
                  <a:ext cx="56" cy="10"/>
                </a:xfrm>
                <a:custGeom>
                  <a:avLst/>
                  <a:gdLst>
                    <a:gd name="T0" fmla="*/ 0 w 56"/>
                    <a:gd name="T1" fmla="*/ 0 h 10"/>
                    <a:gd name="T2" fmla="*/ 0 w 56"/>
                    <a:gd name="T3" fmla="*/ 0 h 10"/>
                    <a:gd name="T4" fmla="*/ 6 w 56"/>
                    <a:gd name="T5" fmla="*/ 2 h 10"/>
                    <a:gd name="T6" fmla="*/ 14 w 56"/>
                    <a:gd name="T7" fmla="*/ 6 h 10"/>
                    <a:gd name="T8" fmla="*/ 24 w 56"/>
                    <a:gd name="T9" fmla="*/ 8 h 10"/>
                    <a:gd name="T10" fmla="*/ 24 w 56"/>
                    <a:gd name="T11" fmla="*/ 8 h 10"/>
                    <a:gd name="T12" fmla="*/ 36 w 56"/>
                    <a:gd name="T13" fmla="*/ 10 h 10"/>
                    <a:gd name="T14" fmla="*/ 46 w 56"/>
                    <a:gd name="T15" fmla="*/ 10 h 10"/>
                    <a:gd name="T16" fmla="*/ 56 w 56"/>
                    <a:gd name="T17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4" y="6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36" y="10"/>
                      </a:lnTo>
                      <a:lnTo>
                        <a:pt x="46" y="10"/>
                      </a:lnTo>
                      <a:lnTo>
                        <a:pt x="56" y="8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288">
                  <a:extLst>
                    <a:ext uri="{FF2B5EF4-FFF2-40B4-BE49-F238E27FC236}">
                      <a16:creationId xmlns:a16="http://schemas.microsoft.com/office/drawing/2014/main" id="{9AA2A0BC-F8F6-4222-B2E0-8D43D10E81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4" y="1293"/>
                  <a:ext cx="80" cy="24"/>
                </a:xfrm>
                <a:custGeom>
                  <a:avLst/>
                  <a:gdLst>
                    <a:gd name="T0" fmla="*/ 0 w 80"/>
                    <a:gd name="T1" fmla="*/ 16 h 24"/>
                    <a:gd name="T2" fmla="*/ 0 w 80"/>
                    <a:gd name="T3" fmla="*/ 16 h 24"/>
                    <a:gd name="T4" fmla="*/ 0 w 80"/>
                    <a:gd name="T5" fmla="*/ 16 h 24"/>
                    <a:gd name="T6" fmla="*/ 2 w 80"/>
                    <a:gd name="T7" fmla="*/ 20 h 24"/>
                    <a:gd name="T8" fmla="*/ 4 w 80"/>
                    <a:gd name="T9" fmla="*/ 22 h 24"/>
                    <a:gd name="T10" fmla="*/ 10 w 80"/>
                    <a:gd name="T11" fmla="*/ 24 h 24"/>
                    <a:gd name="T12" fmla="*/ 16 w 80"/>
                    <a:gd name="T13" fmla="*/ 24 h 24"/>
                    <a:gd name="T14" fmla="*/ 24 w 80"/>
                    <a:gd name="T15" fmla="*/ 24 h 24"/>
                    <a:gd name="T16" fmla="*/ 24 w 80"/>
                    <a:gd name="T17" fmla="*/ 24 h 24"/>
                    <a:gd name="T18" fmla="*/ 42 w 80"/>
                    <a:gd name="T19" fmla="*/ 20 h 24"/>
                    <a:gd name="T20" fmla="*/ 58 w 80"/>
                    <a:gd name="T21" fmla="*/ 14 h 24"/>
                    <a:gd name="T22" fmla="*/ 72 w 80"/>
                    <a:gd name="T23" fmla="*/ 8 h 24"/>
                    <a:gd name="T24" fmla="*/ 80 w 80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24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10" y="24"/>
                      </a:lnTo>
                      <a:lnTo>
                        <a:pt x="16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42" y="20"/>
                      </a:lnTo>
                      <a:lnTo>
                        <a:pt x="58" y="14"/>
                      </a:lnTo>
                      <a:lnTo>
                        <a:pt x="72" y="8"/>
                      </a:lnTo>
                      <a:lnTo>
                        <a:pt x="80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289">
                  <a:extLst>
                    <a:ext uri="{FF2B5EF4-FFF2-40B4-BE49-F238E27FC236}">
                      <a16:creationId xmlns:a16="http://schemas.microsoft.com/office/drawing/2014/main" id="{3E1BA6C6-9263-44F5-9AD1-B2CDBDC0C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6" y="1149"/>
                  <a:ext cx="42" cy="32"/>
                </a:xfrm>
                <a:custGeom>
                  <a:avLst/>
                  <a:gdLst>
                    <a:gd name="T0" fmla="*/ 32 w 42"/>
                    <a:gd name="T1" fmla="*/ 0 h 32"/>
                    <a:gd name="T2" fmla="*/ 32 w 42"/>
                    <a:gd name="T3" fmla="*/ 0 h 32"/>
                    <a:gd name="T4" fmla="*/ 38 w 42"/>
                    <a:gd name="T5" fmla="*/ 6 h 32"/>
                    <a:gd name="T6" fmla="*/ 42 w 42"/>
                    <a:gd name="T7" fmla="*/ 12 h 32"/>
                    <a:gd name="T8" fmla="*/ 42 w 42"/>
                    <a:gd name="T9" fmla="*/ 14 h 32"/>
                    <a:gd name="T10" fmla="*/ 40 w 42"/>
                    <a:gd name="T11" fmla="*/ 16 h 32"/>
                    <a:gd name="T12" fmla="*/ 40 w 42"/>
                    <a:gd name="T13" fmla="*/ 16 h 32"/>
                    <a:gd name="T14" fmla="*/ 24 w 42"/>
                    <a:gd name="T15" fmla="*/ 24 h 32"/>
                    <a:gd name="T16" fmla="*/ 12 w 42"/>
                    <a:gd name="T17" fmla="*/ 30 h 32"/>
                    <a:gd name="T18" fmla="*/ 8 w 42"/>
                    <a:gd name="T19" fmla="*/ 32 h 32"/>
                    <a:gd name="T20" fmla="*/ 0 w 42"/>
                    <a:gd name="T21" fmla="*/ 2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32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8" y="6"/>
                      </a:lnTo>
                      <a:lnTo>
                        <a:pt x="42" y="12"/>
                      </a:lnTo>
                      <a:lnTo>
                        <a:pt x="42" y="14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24" y="24"/>
                      </a:lnTo>
                      <a:lnTo>
                        <a:pt x="12" y="30"/>
                      </a:lnTo>
                      <a:lnTo>
                        <a:pt x="8" y="32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290">
                  <a:extLst>
                    <a:ext uri="{FF2B5EF4-FFF2-40B4-BE49-F238E27FC236}">
                      <a16:creationId xmlns:a16="http://schemas.microsoft.com/office/drawing/2014/main" id="{375FEC10-0D2A-400F-94D3-A6C268ADC6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1173"/>
                  <a:ext cx="32" cy="24"/>
                </a:xfrm>
                <a:custGeom>
                  <a:avLst/>
                  <a:gdLst>
                    <a:gd name="T0" fmla="*/ 32 w 32"/>
                    <a:gd name="T1" fmla="*/ 0 h 24"/>
                    <a:gd name="T2" fmla="*/ 24 w 32"/>
                    <a:gd name="T3" fmla="*/ 16 h 24"/>
                    <a:gd name="T4" fmla="*/ 24 w 32"/>
                    <a:gd name="T5" fmla="*/ 16 h 24"/>
                    <a:gd name="T6" fmla="*/ 20 w 32"/>
                    <a:gd name="T7" fmla="*/ 18 h 24"/>
                    <a:gd name="T8" fmla="*/ 16 w 32"/>
                    <a:gd name="T9" fmla="*/ 20 h 24"/>
                    <a:gd name="T10" fmla="*/ 8 w 32"/>
                    <a:gd name="T11" fmla="*/ 24 h 24"/>
                    <a:gd name="T12" fmla="*/ 8 w 32"/>
                    <a:gd name="T13" fmla="*/ 24 h 24"/>
                    <a:gd name="T14" fmla="*/ 6 w 32"/>
                    <a:gd name="T15" fmla="*/ 24 h 24"/>
                    <a:gd name="T16" fmla="*/ 8 w 32"/>
                    <a:gd name="T17" fmla="*/ 24 h 24"/>
                    <a:gd name="T18" fmla="*/ 0 w 32"/>
                    <a:gd name="T1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24">
                      <a:moveTo>
                        <a:pt x="32" y="0"/>
                      </a:moveTo>
                      <a:lnTo>
                        <a:pt x="24" y="16"/>
                      </a:lnTo>
                      <a:lnTo>
                        <a:pt x="24" y="16"/>
                      </a:lnTo>
                      <a:lnTo>
                        <a:pt x="20" y="18"/>
                      </a:lnTo>
                      <a:lnTo>
                        <a:pt x="16" y="20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6" y="24"/>
                      </a:lnTo>
                      <a:lnTo>
                        <a:pt x="8" y="24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291">
                  <a:extLst>
                    <a:ext uri="{FF2B5EF4-FFF2-40B4-BE49-F238E27FC236}">
                      <a16:creationId xmlns:a16="http://schemas.microsoft.com/office/drawing/2014/main" id="{7D6C6D70-1C72-49C8-9A74-44F92EBAA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8" y="1197"/>
                  <a:ext cx="48" cy="40"/>
                </a:xfrm>
                <a:custGeom>
                  <a:avLst/>
                  <a:gdLst>
                    <a:gd name="T0" fmla="*/ 48 w 48"/>
                    <a:gd name="T1" fmla="*/ 0 h 40"/>
                    <a:gd name="T2" fmla="*/ 48 w 48"/>
                    <a:gd name="T3" fmla="*/ 0 h 40"/>
                    <a:gd name="T4" fmla="*/ 48 w 48"/>
                    <a:gd name="T5" fmla="*/ 4 h 40"/>
                    <a:gd name="T6" fmla="*/ 46 w 48"/>
                    <a:gd name="T7" fmla="*/ 14 h 40"/>
                    <a:gd name="T8" fmla="*/ 40 w 48"/>
                    <a:gd name="T9" fmla="*/ 24 h 40"/>
                    <a:gd name="T10" fmla="*/ 38 w 48"/>
                    <a:gd name="T11" fmla="*/ 28 h 40"/>
                    <a:gd name="T12" fmla="*/ 32 w 48"/>
                    <a:gd name="T13" fmla="*/ 32 h 40"/>
                    <a:gd name="T14" fmla="*/ 32 w 48"/>
                    <a:gd name="T15" fmla="*/ 32 h 40"/>
                    <a:gd name="T16" fmla="*/ 20 w 48"/>
                    <a:gd name="T17" fmla="*/ 36 h 40"/>
                    <a:gd name="T18" fmla="*/ 10 w 48"/>
                    <a:gd name="T19" fmla="*/ 38 h 40"/>
                    <a:gd name="T20" fmla="*/ 0 w 48"/>
                    <a:gd name="T21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" h="40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48" y="4"/>
                      </a:lnTo>
                      <a:lnTo>
                        <a:pt x="46" y="14"/>
                      </a:lnTo>
                      <a:lnTo>
                        <a:pt x="40" y="24"/>
                      </a:lnTo>
                      <a:lnTo>
                        <a:pt x="38" y="28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0" y="36"/>
                      </a:lnTo>
                      <a:lnTo>
                        <a:pt x="10" y="38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292">
                  <a:extLst>
                    <a:ext uri="{FF2B5EF4-FFF2-40B4-BE49-F238E27FC236}">
                      <a16:creationId xmlns:a16="http://schemas.microsoft.com/office/drawing/2014/main" id="{BB8F9503-EC6A-4D03-ADCB-F110EF5B1D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1277"/>
                  <a:ext cx="64" cy="10"/>
                </a:xfrm>
                <a:custGeom>
                  <a:avLst/>
                  <a:gdLst>
                    <a:gd name="T0" fmla="*/ 0 w 64"/>
                    <a:gd name="T1" fmla="*/ 0 h 10"/>
                    <a:gd name="T2" fmla="*/ 0 w 64"/>
                    <a:gd name="T3" fmla="*/ 0 h 10"/>
                    <a:gd name="T4" fmla="*/ 12 w 64"/>
                    <a:gd name="T5" fmla="*/ 2 h 10"/>
                    <a:gd name="T6" fmla="*/ 32 w 64"/>
                    <a:gd name="T7" fmla="*/ 8 h 10"/>
                    <a:gd name="T8" fmla="*/ 32 w 64"/>
                    <a:gd name="T9" fmla="*/ 8 h 10"/>
                    <a:gd name="T10" fmla="*/ 44 w 64"/>
                    <a:gd name="T11" fmla="*/ 10 h 10"/>
                    <a:gd name="T12" fmla="*/ 54 w 64"/>
                    <a:gd name="T13" fmla="*/ 10 h 10"/>
                    <a:gd name="T14" fmla="*/ 62 w 64"/>
                    <a:gd name="T15" fmla="*/ 10 h 10"/>
                    <a:gd name="T16" fmla="*/ 64 w 64"/>
                    <a:gd name="T17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44" y="10"/>
                      </a:lnTo>
                      <a:lnTo>
                        <a:pt x="54" y="10"/>
                      </a:lnTo>
                      <a:lnTo>
                        <a:pt x="62" y="10"/>
                      </a:lnTo>
                      <a:lnTo>
                        <a:pt x="64" y="8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293">
                  <a:extLst>
                    <a:ext uri="{FF2B5EF4-FFF2-40B4-BE49-F238E27FC236}">
                      <a16:creationId xmlns:a16="http://schemas.microsoft.com/office/drawing/2014/main" id="{82C617D1-D624-4AD4-9175-E7C324B128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4" y="1309"/>
                  <a:ext cx="112" cy="26"/>
                </a:xfrm>
                <a:custGeom>
                  <a:avLst/>
                  <a:gdLst>
                    <a:gd name="T0" fmla="*/ 0 w 112"/>
                    <a:gd name="T1" fmla="*/ 0 h 26"/>
                    <a:gd name="T2" fmla="*/ 0 w 112"/>
                    <a:gd name="T3" fmla="*/ 0 h 26"/>
                    <a:gd name="T4" fmla="*/ 10 w 112"/>
                    <a:gd name="T5" fmla="*/ 2 h 26"/>
                    <a:gd name="T6" fmla="*/ 48 w 112"/>
                    <a:gd name="T7" fmla="*/ 16 h 26"/>
                    <a:gd name="T8" fmla="*/ 48 w 112"/>
                    <a:gd name="T9" fmla="*/ 16 h 26"/>
                    <a:gd name="T10" fmla="*/ 62 w 112"/>
                    <a:gd name="T11" fmla="*/ 20 h 26"/>
                    <a:gd name="T12" fmla="*/ 74 w 112"/>
                    <a:gd name="T13" fmla="*/ 24 h 26"/>
                    <a:gd name="T14" fmla="*/ 94 w 112"/>
                    <a:gd name="T15" fmla="*/ 26 h 26"/>
                    <a:gd name="T16" fmla="*/ 108 w 112"/>
                    <a:gd name="T17" fmla="*/ 24 h 26"/>
                    <a:gd name="T18" fmla="*/ 112 w 112"/>
                    <a:gd name="T19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62" y="20"/>
                      </a:lnTo>
                      <a:lnTo>
                        <a:pt x="74" y="24"/>
                      </a:lnTo>
                      <a:lnTo>
                        <a:pt x="94" y="26"/>
                      </a:lnTo>
                      <a:lnTo>
                        <a:pt x="108" y="24"/>
                      </a:lnTo>
                      <a:lnTo>
                        <a:pt x="112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294">
                  <a:extLst>
                    <a:ext uri="{FF2B5EF4-FFF2-40B4-BE49-F238E27FC236}">
                      <a16:creationId xmlns:a16="http://schemas.microsoft.com/office/drawing/2014/main" id="{BF12C7A5-D899-418A-98A1-F410C5D3FD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8" y="1325"/>
                  <a:ext cx="104" cy="72"/>
                </a:xfrm>
                <a:custGeom>
                  <a:avLst/>
                  <a:gdLst>
                    <a:gd name="T0" fmla="*/ 0 w 104"/>
                    <a:gd name="T1" fmla="*/ 0 h 72"/>
                    <a:gd name="T2" fmla="*/ 0 w 104"/>
                    <a:gd name="T3" fmla="*/ 0 h 72"/>
                    <a:gd name="T4" fmla="*/ 2 w 104"/>
                    <a:gd name="T5" fmla="*/ 4 h 72"/>
                    <a:gd name="T6" fmla="*/ 4 w 104"/>
                    <a:gd name="T7" fmla="*/ 16 h 72"/>
                    <a:gd name="T8" fmla="*/ 12 w 104"/>
                    <a:gd name="T9" fmla="*/ 28 h 72"/>
                    <a:gd name="T10" fmla="*/ 18 w 104"/>
                    <a:gd name="T11" fmla="*/ 34 h 72"/>
                    <a:gd name="T12" fmla="*/ 24 w 104"/>
                    <a:gd name="T13" fmla="*/ 40 h 72"/>
                    <a:gd name="T14" fmla="*/ 24 w 104"/>
                    <a:gd name="T15" fmla="*/ 40 h 72"/>
                    <a:gd name="T16" fmla="*/ 44 w 104"/>
                    <a:gd name="T17" fmla="*/ 50 h 72"/>
                    <a:gd name="T18" fmla="*/ 72 w 104"/>
                    <a:gd name="T19" fmla="*/ 60 h 72"/>
                    <a:gd name="T20" fmla="*/ 104 w 104"/>
                    <a:gd name="T21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4" y="16"/>
                      </a:lnTo>
                      <a:lnTo>
                        <a:pt x="12" y="28"/>
                      </a:lnTo>
                      <a:lnTo>
                        <a:pt x="18" y="34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44" y="50"/>
                      </a:lnTo>
                      <a:lnTo>
                        <a:pt x="72" y="60"/>
                      </a:lnTo>
                      <a:lnTo>
                        <a:pt x="104" y="7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295">
                  <a:extLst>
                    <a:ext uri="{FF2B5EF4-FFF2-40B4-BE49-F238E27FC236}">
                      <a16:creationId xmlns:a16="http://schemas.microsoft.com/office/drawing/2014/main" id="{F9C84CB5-784A-4487-B913-F6326C0FE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0" y="1357"/>
                  <a:ext cx="88" cy="80"/>
                </a:xfrm>
                <a:custGeom>
                  <a:avLst/>
                  <a:gdLst>
                    <a:gd name="T0" fmla="*/ 0 w 88"/>
                    <a:gd name="T1" fmla="*/ 0 h 80"/>
                    <a:gd name="T2" fmla="*/ 0 w 88"/>
                    <a:gd name="T3" fmla="*/ 0 h 80"/>
                    <a:gd name="T4" fmla="*/ 10 w 88"/>
                    <a:gd name="T5" fmla="*/ 20 h 80"/>
                    <a:gd name="T6" fmla="*/ 22 w 88"/>
                    <a:gd name="T7" fmla="*/ 36 h 80"/>
                    <a:gd name="T8" fmla="*/ 32 w 88"/>
                    <a:gd name="T9" fmla="*/ 48 h 80"/>
                    <a:gd name="T10" fmla="*/ 32 w 88"/>
                    <a:gd name="T11" fmla="*/ 48 h 80"/>
                    <a:gd name="T12" fmla="*/ 46 w 88"/>
                    <a:gd name="T13" fmla="*/ 58 h 80"/>
                    <a:gd name="T14" fmla="*/ 66 w 88"/>
                    <a:gd name="T15" fmla="*/ 68 h 80"/>
                    <a:gd name="T16" fmla="*/ 88 w 88"/>
                    <a:gd name="T17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0"/>
                      </a:lnTo>
                      <a:lnTo>
                        <a:pt x="22" y="36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46" y="58"/>
                      </a:lnTo>
                      <a:lnTo>
                        <a:pt x="66" y="68"/>
                      </a:lnTo>
                      <a:lnTo>
                        <a:pt x="88" y="8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296">
                  <a:extLst>
                    <a:ext uri="{FF2B5EF4-FFF2-40B4-BE49-F238E27FC236}">
                      <a16:creationId xmlns:a16="http://schemas.microsoft.com/office/drawing/2014/main" id="{BA53B467-3ED0-442D-8080-EB587BEF8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6" y="1389"/>
                  <a:ext cx="88" cy="80"/>
                </a:xfrm>
                <a:custGeom>
                  <a:avLst/>
                  <a:gdLst>
                    <a:gd name="T0" fmla="*/ 0 w 88"/>
                    <a:gd name="T1" fmla="*/ 0 h 80"/>
                    <a:gd name="T2" fmla="*/ 0 w 88"/>
                    <a:gd name="T3" fmla="*/ 0 h 80"/>
                    <a:gd name="T4" fmla="*/ 0 w 88"/>
                    <a:gd name="T5" fmla="*/ 4 h 80"/>
                    <a:gd name="T6" fmla="*/ 4 w 88"/>
                    <a:gd name="T7" fmla="*/ 14 h 80"/>
                    <a:gd name="T8" fmla="*/ 10 w 88"/>
                    <a:gd name="T9" fmla="*/ 26 h 80"/>
                    <a:gd name="T10" fmla="*/ 16 w 88"/>
                    <a:gd name="T11" fmla="*/ 34 h 80"/>
                    <a:gd name="T12" fmla="*/ 24 w 88"/>
                    <a:gd name="T13" fmla="*/ 40 h 80"/>
                    <a:gd name="T14" fmla="*/ 24 w 88"/>
                    <a:gd name="T15" fmla="*/ 40 h 80"/>
                    <a:gd name="T16" fmla="*/ 66 w 88"/>
                    <a:gd name="T17" fmla="*/ 66 h 80"/>
                    <a:gd name="T18" fmla="*/ 88 w 88"/>
                    <a:gd name="T19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8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6"/>
                      </a:lnTo>
                      <a:lnTo>
                        <a:pt x="16" y="34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66" y="66"/>
                      </a:lnTo>
                      <a:lnTo>
                        <a:pt x="88" y="8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297">
                  <a:extLst>
                    <a:ext uri="{FF2B5EF4-FFF2-40B4-BE49-F238E27FC236}">
                      <a16:creationId xmlns:a16="http://schemas.microsoft.com/office/drawing/2014/main" id="{6D8FA408-FF8C-41A4-91F4-E3271DD3F4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0" y="1405"/>
                  <a:ext cx="128" cy="96"/>
                </a:xfrm>
                <a:custGeom>
                  <a:avLst/>
                  <a:gdLst>
                    <a:gd name="T0" fmla="*/ 0 w 128"/>
                    <a:gd name="T1" fmla="*/ 0 h 96"/>
                    <a:gd name="T2" fmla="*/ 0 w 128"/>
                    <a:gd name="T3" fmla="*/ 0 h 96"/>
                    <a:gd name="T4" fmla="*/ 14 w 128"/>
                    <a:gd name="T5" fmla="*/ 18 h 96"/>
                    <a:gd name="T6" fmla="*/ 24 w 128"/>
                    <a:gd name="T7" fmla="*/ 34 h 96"/>
                    <a:gd name="T8" fmla="*/ 32 w 128"/>
                    <a:gd name="T9" fmla="*/ 48 h 96"/>
                    <a:gd name="T10" fmla="*/ 32 w 128"/>
                    <a:gd name="T11" fmla="*/ 48 h 96"/>
                    <a:gd name="T12" fmla="*/ 38 w 128"/>
                    <a:gd name="T13" fmla="*/ 54 h 96"/>
                    <a:gd name="T14" fmla="*/ 50 w 128"/>
                    <a:gd name="T15" fmla="*/ 62 h 96"/>
                    <a:gd name="T16" fmla="*/ 84 w 128"/>
                    <a:gd name="T17" fmla="*/ 78 h 96"/>
                    <a:gd name="T18" fmla="*/ 128 w 128"/>
                    <a:gd name="T19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8" h="9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18"/>
                      </a:lnTo>
                      <a:lnTo>
                        <a:pt x="24" y="34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38" y="54"/>
                      </a:lnTo>
                      <a:lnTo>
                        <a:pt x="50" y="62"/>
                      </a:lnTo>
                      <a:lnTo>
                        <a:pt x="84" y="78"/>
                      </a:lnTo>
                      <a:lnTo>
                        <a:pt x="128" y="96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298">
                  <a:extLst>
                    <a:ext uri="{FF2B5EF4-FFF2-40B4-BE49-F238E27FC236}">
                      <a16:creationId xmlns:a16="http://schemas.microsoft.com/office/drawing/2014/main" id="{062DC922-ED5A-4027-B8F0-1484C85652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8" y="1413"/>
                  <a:ext cx="144" cy="72"/>
                </a:xfrm>
                <a:custGeom>
                  <a:avLst/>
                  <a:gdLst>
                    <a:gd name="T0" fmla="*/ 0 w 144"/>
                    <a:gd name="T1" fmla="*/ 72 h 72"/>
                    <a:gd name="T2" fmla="*/ 0 w 144"/>
                    <a:gd name="T3" fmla="*/ 72 h 72"/>
                    <a:gd name="T4" fmla="*/ 36 w 144"/>
                    <a:gd name="T5" fmla="*/ 58 h 72"/>
                    <a:gd name="T6" fmla="*/ 88 w 144"/>
                    <a:gd name="T7" fmla="*/ 40 h 72"/>
                    <a:gd name="T8" fmla="*/ 88 w 144"/>
                    <a:gd name="T9" fmla="*/ 40 h 72"/>
                    <a:gd name="T10" fmla="*/ 96 w 144"/>
                    <a:gd name="T11" fmla="*/ 36 h 72"/>
                    <a:gd name="T12" fmla="*/ 106 w 144"/>
                    <a:gd name="T13" fmla="*/ 30 h 72"/>
                    <a:gd name="T14" fmla="*/ 124 w 144"/>
                    <a:gd name="T15" fmla="*/ 18 h 72"/>
                    <a:gd name="T16" fmla="*/ 144 w 144"/>
                    <a:gd name="T17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72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36" y="58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96" y="36"/>
                      </a:lnTo>
                      <a:lnTo>
                        <a:pt x="106" y="30"/>
                      </a:lnTo>
                      <a:lnTo>
                        <a:pt x="124" y="18"/>
                      </a:lnTo>
                      <a:lnTo>
                        <a:pt x="144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299">
                  <a:extLst>
                    <a:ext uri="{FF2B5EF4-FFF2-40B4-BE49-F238E27FC236}">
                      <a16:creationId xmlns:a16="http://schemas.microsoft.com/office/drawing/2014/main" id="{05187ECB-180F-4077-9438-BB914812D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1461"/>
                  <a:ext cx="144" cy="48"/>
                </a:xfrm>
                <a:custGeom>
                  <a:avLst/>
                  <a:gdLst>
                    <a:gd name="T0" fmla="*/ 0 w 144"/>
                    <a:gd name="T1" fmla="*/ 48 h 48"/>
                    <a:gd name="T2" fmla="*/ 0 w 144"/>
                    <a:gd name="T3" fmla="*/ 48 h 48"/>
                    <a:gd name="T4" fmla="*/ 10 w 144"/>
                    <a:gd name="T5" fmla="*/ 46 h 48"/>
                    <a:gd name="T6" fmla="*/ 34 w 144"/>
                    <a:gd name="T7" fmla="*/ 44 h 48"/>
                    <a:gd name="T8" fmla="*/ 62 w 144"/>
                    <a:gd name="T9" fmla="*/ 40 h 48"/>
                    <a:gd name="T10" fmla="*/ 76 w 144"/>
                    <a:gd name="T11" fmla="*/ 38 h 48"/>
                    <a:gd name="T12" fmla="*/ 88 w 144"/>
                    <a:gd name="T13" fmla="*/ 32 h 48"/>
                    <a:gd name="T14" fmla="*/ 88 w 144"/>
                    <a:gd name="T15" fmla="*/ 32 h 48"/>
                    <a:gd name="T16" fmla="*/ 128 w 144"/>
                    <a:gd name="T17" fmla="*/ 10 h 48"/>
                    <a:gd name="T18" fmla="*/ 144 w 144"/>
                    <a:gd name="T1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4" h="48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10" y="46"/>
                      </a:lnTo>
                      <a:lnTo>
                        <a:pt x="34" y="44"/>
                      </a:lnTo>
                      <a:lnTo>
                        <a:pt x="62" y="40"/>
                      </a:lnTo>
                      <a:lnTo>
                        <a:pt x="76" y="38"/>
                      </a:lnTo>
                      <a:lnTo>
                        <a:pt x="88" y="32"/>
                      </a:lnTo>
                      <a:lnTo>
                        <a:pt x="88" y="32"/>
                      </a:lnTo>
                      <a:lnTo>
                        <a:pt x="128" y="10"/>
                      </a:lnTo>
                      <a:lnTo>
                        <a:pt x="144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300">
                  <a:extLst>
                    <a:ext uri="{FF2B5EF4-FFF2-40B4-BE49-F238E27FC236}">
                      <a16:creationId xmlns:a16="http://schemas.microsoft.com/office/drawing/2014/main" id="{26557C2D-22AC-4B4A-A3DE-29F6EF19FE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" y="2229"/>
                  <a:ext cx="744" cy="411"/>
                </a:xfrm>
                <a:custGeom>
                  <a:avLst/>
                  <a:gdLst>
                    <a:gd name="T0" fmla="*/ 108 w 744"/>
                    <a:gd name="T1" fmla="*/ 33 h 411"/>
                    <a:gd name="T2" fmla="*/ 80 w 744"/>
                    <a:gd name="T3" fmla="*/ 57 h 411"/>
                    <a:gd name="T4" fmla="*/ 56 w 744"/>
                    <a:gd name="T5" fmla="*/ 77 h 411"/>
                    <a:gd name="T6" fmla="*/ 64 w 744"/>
                    <a:gd name="T7" fmla="*/ 103 h 411"/>
                    <a:gd name="T8" fmla="*/ 80 w 744"/>
                    <a:gd name="T9" fmla="*/ 195 h 411"/>
                    <a:gd name="T10" fmla="*/ 90 w 744"/>
                    <a:gd name="T11" fmla="*/ 221 h 411"/>
                    <a:gd name="T12" fmla="*/ 132 w 744"/>
                    <a:gd name="T13" fmla="*/ 181 h 411"/>
                    <a:gd name="T14" fmla="*/ 154 w 744"/>
                    <a:gd name="T15" fmla="*/ 129 h 411"/>
                    <a:gd name="T16" fmla="*/ 172 w 744"/>
                    <a:gd name="T17" fmla="*/ 157 h 411"/>
                    <a:gd name="T18" fmla="*/ 150 w 744"/>
                    <a:gd name="T19" fmla="*/ 201 h 411"/>
                    <a:gd name="T20" fmla="*/ 154 w 744"/>
                    <a:gd name="T21" fmla="*/ 221 h 411"/>
                    <a:gd name="T22" fmla="*/ 92 w 744"/>
                    <a:gd name="T23" fmla="*/ 241 h 411"/>
                    <a:gd name="T24" fmla="*/ 8 w 744"/>
                    <a:gd name="T25" fmla="*/ 323 h 411"/>
                    <a:gd name="T26" fmla="*/ 20 w 744"/>
                    <a:gd name="T27" fmla="*/ 323 h 411"/>
                    <a:gd name="T28" fmla="*/ 92 w 744"/>
                    <a:gd name="T29" fmla="*/ 263 h 411"/>
                    <a:gd name="T30" fmla="*/ 148 w 744"/>
                    <a:gd name="T31" fmla="*/ 265 h 411"/>
                    <a:gd name="T32" fmla="*/ 116 w 744"/>
                    <a:gd name="T33" fmla="*/ 289 h 411"/>
                    <a:gd name="T34" fmla="*/ 64 w 744"/>
                    <a:gd name="T35" fmla="*/ 349 h 411"/>
                    <a:gd name="T36" fmla="*/ 56 w 744"/>
                    <a:gd name="T37" fmla="*/ 379 h 411"/>
                    <a:gd name="T38" fmla="*/ 108 w 744"/>
                    <a:gd name="T39" fmla="*/ 323 h 411"/>
                    <a:gd name="T40" fmla="*/ 156 w 744"/>
                    <a:gd name="T41" fmla="*/ 297 h 411"/>
                    <a:gd name="T42" fmla="*/ 240 w 744"/>
                    <a:gd name="T43" fmla="*/ 283 h 411"/>
                    <a:gd name="T44" fmla="*/ 324 w 744"/>
                    <a:gd name="T45" fmla="*/ 289 h 411"/>
                    <a:gd name="T46" fmla="*/ 392 w 744"/>
                    <a:gd name="T47" fmla="*/ 291 h 411"/>
                    <a:gd name="T48" fmla="*/ 436 w 744"/>
                    <a:gd name="T49" fmla="*/ 327 h 411"/>
                    <a:gd name="T50" fmla="*/ 460 w 744"/>
                    <a:gd name="T51" fmla="*/ 379 h 411"/>
                    <a:gd name="T52" fmla="*/ 484 w 744"/>
                    <a:gd name="T53" fmla="*/ 383 h 411"/>
                    <a:gd name="T54" fmla="*/ 516 w 744"/>
                    <a:gd name="T55" fmla="*/ 393 h 411"/>
                    <a:gd name="T56" fmla="*/ 508 w 744"/>
                    <a:gd name="T57" fmla="*/ 377 h 411"/>
                    <a:gd name="T58" fmla="*/ 474 w 744"/>
                    <a:gd name="T59" fmla="*/ 353 h 411"/>
                    <a:gd name="T60" fmla="*/ 500 w 744"/>
                    <a:gd name="T61" fmla="*/ 329 h 411"/>
                    <a:gd name="T62" fmla="*/ 564 w 744"/>
                    <a:gd name="T63" fmla="*/ 409 h 411"/>
                    <a:gd name="T64" fmla="*/ 596 w 744"/>
                    <a:gd name="T65" fmla="*/ 401 h 411"/>
                    <a:gd name="T66" fmla="*/ 596 w 744"/>
                    <a:gd name="T67" fmla="*/ 377 h 411"/>
                    <a:gd name="T68" fmla="*/ 570 w 744"/>
                    <a:gd name="T69" fmla="*/ 391 h 411"/>
                    <a:gd name="T70" fmla="*/ 524 w 744"/>
                    <a:gd name="T71" fmla="*/ 297 h 411"/>
                    <a:gd name="T72" fmla="*/ 498 w 744"/>
                    <a:gd name="T73" fmla="*/ 275 h 411"/>
                    <a:gd name="T74" fmla="*/ 516 w 744"/>
                    <a:gd name="T75" fmla="*/ 247 h 411"/>
                    <a:gd name="T76" fmla="*/ 520 w 744"/>
                    <a:gd name="T77" fmla="*/ 199 h 411"/>
                    <a:gd name="T78" fmla="*/ 596 w 744"/>
                    <a:gd name="T79" fmla="*/ 269 h 411"/>
                    <a:gd name="T80" fmla="*/ 658 w 744"/>
                    <a:gd name="T81" fmla="*/ 281 h 411"/>
                    <a:gd name="T82" fmla="*/ 708 w 744"/>
                    <a:gd name="T83" fmla="*/ 319 h 411"/>
                    <a:gd name="T84" fmla="*/ 726 w 744"/>
                    <a:gd name="T85" fmla="*/ 279 h 411"/>
                    <a:gd name="T86" fmla="*/ 744 w 744"/>
                    <a:gd name="T87" fmla="*/ 275 h 411"/>
                    <a:gd name="T88" fmla="*/ 710 w 744"/>
                    <a:gd name="T89" fmla="*/ 237 h 411"/>
                    <a:gd name="T90" fmla="*/ 612 w 744"/>
                    <a:gd name="T91" fmla="*/ 193 h 411"/>
                    <a:gd name="T92" fmla="*/ 552 w 744"/>
                    <a:gd name="T93" fmla="*/ 163 h 411"/>
                    <a:gd name="T94" fmla="*/ 508 w 744"/>
                    <a:gd name="T95" fmla="*/ 169 h 411"/>
                    <a:gd name="T96" fmla="*/ 494 w 744"/>
                    <a:gd name="T97" fmla="*/ 155 h 411"/>
                    <a:gd name="T98" fmla="*/ 422 w 744"/>
                    <a:gd name="T99" fmla="*/ 155 h 411"/>
                    <a:gd name="T100" fmla="*/ 316 w 744"/>
                    <a:gd name="T101" fmla="*/ 161 h 411"/>
                    <a:gd name="T102" fmla="*/ 300 w 744"/>
                    <a:gd name="T103" fmla="*/ 153 h 411"/>
                    <a:gd name="T104" fmla="*/ 356 w 744"/>
                    <a:gd name="T105" fmla="*/ 125 h 411"/>
                    <a:gd name="T106" fmla="*/ 356 w 744"/>
                    <a:gd name="T107" fmla="*/ 105 h 411"/>
                    <a:gd name="T108" fmla="*/ 308 w 744"/>
                    <a:gd name="T109" fmla="*/ 57 h 411"/>
                    <a:gd name="T110" fmla="*/ 268 w 744"/>
                    <a:gd name="T111" fmla="*/ 16 h 411"/>
                    <a:gd name="T112" fmla="*/ 228 w 744"/>
                    <a:gd name="T113" fmla="*/ 0 h 411"/>
                    <a:gd name="T114" fmla="*/ 180 w 744"/>
                    <a:gd name="T115" fmla="*/ 1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4" h="411">
                      <a:moveTo>
                        <a:pt x="148" y="33"/>
                      </a:moveTo>
                      <a:lnTo>
                        <a:pt x="148" y="33"/>
                      </a:lnTo>
                      <a:lnTo>
                        <a:pt x="132" y="31"/>
                      </a:lnTo>
                      <a:lnTo>
                        <a:pt x="118" y="31"/>
                      </a:lnTo>
                      <a:lnTo>
                        <a:pt x="112" y="31"/>
                      </a:lnTo>
                      <a:lnTo>
                        <a:pt x="108" y="33"/>
                      </a:lnTo>
                      <a:lnTo>
                        <a:pt x="108" y="33"/>
                      </a:lnTo>
                      <a:lnTo>
                        <a:pt x="96" y="39"/>
                      </a:lnTo>
                      <a:lnTo>
                        <a:pt x="90" y="43"/>
                      </a:lnTo>
                      <a:lnTo>
                        <a:pt x="84" y="49"/>
                      </a:lnTo>
                      <a:lnTo>
                        <a:pt x="84" y="49"/>
                      </a:lnTo>
                      <a:lnTo>
                        <a:pt x="80" y="57"/>
                      </a:lnTo>
                      <a:lnTo>
                        <a:pt x="78" y="61"/>
                      </a:lnTo>
                      <a:lnTo>
                        <a:pt x="76" y="67"/>
                      </a:lnTo>
                      <a:lnTo>
                        <a:pt x="68" y="73"/>
                      </a:lnTo>
                      <a:lnTo>
                        <a:pt x="68" y="73"/>
                      </a:lnTo>
                      <a:lnTo>
                        <a:pt x="62" y="75"/>
                      </a:lnTo>
                      <a:lnTo>
                        <a:pt x="56" y="77"/>
                      </a:lnTo>
                      <a:lnTo>
                        <a:pt x="48" y="75"/>
                      </a:lnTo>
                      <a:lnTo>
                        <a:pt x="46" y="77"/>
                      </a:lnTo>
                      <a:lnTo>
                        <a:pt x="44" y="77"/>
                      </a:lnTo>
                      <a:lnTo>
                        <a:pt x="52" y="89"/>
                      </a:lnTo>
                      <a:lnTo>
                        <a:pt x="52" y="89"/>
                      </a:lnTo>
                      <a:lnTo>
                        <a:pt x="64" y="103"/>
                      </a:lnTo>
                      <a:lnTo>
                        <a:pt x="70" y="109"/>
                      </a:lnTo>
                      <a:lnTo>
                        <a:pt x="74" y="115"/>
                      </a:lnTo>
                      <a:lnTo>
                        <a:pt x="76" y="121"/>
                      </a:lnTo>
                      <a:lnTo>
                        <a:pt x="76" y="121"/>
                      </a:lnTo>
                      <a:lnTo>
                        <a:pt x="78" y="167"/>
                      </a:lnTo>
                      <a:lnTo>
                        <a:pt x="80" y="195"/>
                      </a:lnTo>
                      <a:lnTo>
                        <a:pt x="82" y="205"/>
                      </a:lnTo>
                      <a:lnTo>
                        <a:pt x="84" y="209"/>
                      </a:lnTo>
                      <a:lnTo>
                        <a:pt x="84" y="209"/>
                      </a:lnTo>
                      <a:lnTo>
                        <a:pt x="86" y="215"/>
                      </a:lnTo>
                      <a:lnTo>
                        <a:pt x="88" y="221"/>
                      </a:lnTo>
                      <a:lnTo>
                        <a:pt x="90" y="221"/>
                      </a:lnTo>
                      <a:lnTo>
                        <a:pt x="92" y="223"/>
                      </a:lnTo>
                      <a:lnTo>
                        <a:pt x="96" y="221"/>
                      </a:lnTo>
                      <a:lnTo>
                        <a:pt x="100" y="217"/>
                      </a:lnTo>
                      <a:lnTo>
                        <a:pt x="100" y="217"/>
                      </a:lnTo>
                      <a:lnTo>
                        <a:pt x="122" y="195"/>
                      </a:lnTo>
                      <a:lnTo>
                        <a:pt x="132" y="181"/>
                      </a:lnTo>
                      <a:lnTo>
                        <a:pt x="140" y="169"/>
                      </a:lnTo>
                      <a:lnTo>
                        <a:pt x="140" y="169"/>
                      </a:lnTo>
                      <a:lnTo>
                        <a:pt x="146" y="155"/>
                      </a:lnTo>
                      <a:lnTo>
                        <a:pt x="150" y="139"/>
                      </a:lnTo>
                      <a:lnTo>
                        <a:pt x="154" y="131"/>
                      </a:lnTo>
                      <a:lnTo>
                        <a:pt x="154" y="129"/>
                      </a:lnTo>
                      <a:lnTo>
                        <a:pt x="156" y="129"/>
                      </a:lnTo>
                      <a:lnTo>
                        <a:pt x="156" y="129"/>
                      </a:lnTo>
                      <a:lnTo>
                        <a:pt x="160" y="135"/>
                      </a:lnTo>
                      <a:lnTo>
                        <a:pt x="166" y="143"/>
                      </a:lnTo>
                      <a:lnTo>
                        <a:pt x="172" y="153"/>
                      </a:lnTo>
                      <a:lnTo>
                        <a:pt x="172" y="157"/>
                      </a:lnTo>
                      <a:lnTo>
                        <a:pt x="172" y="161"/>
                      </a:lnTo>
                      <a:lnTo>
                        <a:pt x="172" y="161"/>
                      </a:lnTo>
                      <a:lnTo>
                        <a:pt x="156" y="193"/>
                      </a:lnTo>
                      <a:lnTo>
                        <a:pt x="156" y="193"/>
                      </a:lnTo>
                      <a:lnTo>
                        <a:pt x="152" y="199"/>
                      </a:lnTo>
                      <a:lnTo>
                        <a:pt x="150" y="201"/>
                      </a:lnTo>
                      <a:lnTo>
                        <a:pt x="148" y="205"/>
                      </a:lnTo>
                      <a:lnTo>
                        <a:pt x="148" y="209"/>
                      </a:lnTo>
                      <a:lnTo>
                        <a:pt x="148" y="209"/>
                      </a:lnTo>
                      <a:lnTo>
                        <a:pt x="150" y="215"/>
                      </a:lnTo>
                      <a:lnTo>
                        <a:pt x="154" y="219"/>
                      </a:lnTo>
                      <a:lnTo>
                        <a:pt x="154" y="221"/>
                      </a:lnTo>
                      <a:lnTo>
                        <a:pt x="152" y="223"/>
                      </a:lnTo>
                      <a:lnTo>
                        <a:pt x="140" y="225"/>
                      </a:lnTo>
                      <a:lnTo>
                        <a:pt x="140" y="225"/>
                      </a:lnTo>
                      <a:lnTo>
                        <a:pt x="116" y="229"/>
                      </a:lnTo>
                      <a:lnTo>
                        <a:pt x="92" y="241"/>
                      </a:lnTo>
                      <a:lnTo>
                        <a:pt x="92" y="241"/>
                      </a:lnTo>
                      <a:lnTo>
                        <a:pt x="74" y="249"/>
                      </a:lnTo>
                      <a:lnTo>
                        <a:pt x="60" y="255"/>
                      </a:lnTo>
                      <a:lnTo>
                        <a:pt x="48" y="265"/>
                      </a:lnTo>
                      <a:lnTo>
                        <a:pt x="36" y="281"/>
                      </a:lnTo>
                      <a:lnTo>
                        <a:pt x="36" y="281"/>
                      </a:lnTo>
                      <a:lnTo>
                        <a:pt x="8" y="323"/>
                      </a:lnTo>
                      <a:lnTo>
                        <a:pt x="0" y="335"/>
                      </a:lnTo>
                      <a:lnTo>
                        <a:pt x="0" y="339"/>
                      </a:lnTo>
                      <a:lnTo>
                        <a:pt x="4" y="337"/>
                      </a:lnTo>
                      <a:lnTo>
                        <a:pt x="4" y="337"/>
                      </a:lnTo>
                      <a:lnTo>
                        <a:pt x="10" y="331"/>
                      </a:lnTo>
                      <a:lnTo>
                        <a:pt x="20" y="323"/>
                      </a:lnTo>
                      <a:lnTo>
                        <a:pt x="40" y="299"/>
                      </a:lnTo>
                      <a:lnTo>
                        <a:pt x="60" y="277"/>
                      </a:lnTo>
                      <a:lnTo>
                        <a:pt x="68" y="269"/>
                      </a:lnTo>
                      <a:lnTo>
                        <a:pt x="76" y="265"/>
                      </a:lnTo>
                      <a:lnTo>
                        <a:pt x="76" y="265"/>
                      </a:lnTo>
                      <a:lnTo>
                        <a:pt x="92" y="263"/>
                      </a:lnTo>
                      <a:lnTo>
                        <a:pt x="108" y="263"/>
                      </a:lnTo>
                      <a:lnTo>
                        <a:pt x="122" y="265"/>
                      </a:lnTo>
                      <a:lnTo>
                        <a:pt x="132" y="265"/>
                      </a:lnTo>
                      <a:lnTo>
                        <a:pt x="132" y="265"/>
                      </a:lnTo>
                      <a:lnTo>
                        <a:pt x="140" y="263"/>
                      </a:lnTo>
                      <a:lnTo>
                        <a:pt x="148" y="265"/>
                      </a:lnTo>
                      <a:lnTo>
                        <a:pt x="156" y="265"/>
                      </a:lnTo>
                      <a:lnTo>
                        <a:pt x="156" y="265"/>
                      </a:lnTo>
                      <a:lnTo>
                        <a:pt x="142" y="271"/>
                      </a:lnTo>
                      <a:lnTo>
                        <a:pt x="130" y="279"/>
                      </a:lnTo>
                      <a:lnTo>
                        <a:pt x="116" y="289"/>
                      </a:lnTo>
                      <a:lnTo>
                        <a:pt x="116" y="289"/>
                      </a:lnTo>
                      <a:lnTo>
                        <a:pt x="108" y="297"/>
                      </a:lnTo>
                      <a:lnTo>
                        <a:pt x="104" y="303"/>
                      </a:lnTo>
                      <a:lnTo>
                        <a:pt x="102" y="309"/>
                      </a:lnTo>
                      <a:lnTo>
                        <a:pt x="92" y="321"/>
                      </a:lnTo>
                      <a:lnTo>
                        <a:pt x="92" y="321"/>
                      </a:lnTo>
                      <a:lnTo>
                        <a:pt x="64" y="349"/>
                      </a:lnTo>
                      <a:lnTo>
                        <a:pt x="56" y="361"/>
                      </a:lnTo>
                      <a:lnTo>
                        <a:pt x="52" y="365"/>
                      </a:lnTo>
                      <a:lnTo>
                        <a:pt x="52" y="369"/>
                      </a:lnTo>
                      <a:lnTo>
                        <a:pt x="52" y="369"/>
                      </a:lnTo>
                      <a:lnTo>
                        <a:pt x="54" y="375"/>
                      </a:lnTo>
                      <a:lnTo>
                        <a:pt x="56" y="379"/>
                      </a:lnTo>
                      <a:lnTo>
                        <a:pt x="58" y="379"/>
                      </a:lnTo>
                      <a:lnTo>
                        <a:pt x="60" y="377"/>
                      </a:lnTo>
                      <a:lnTo>
                        <a:pt x="68" y="369"/>
                      </a:lnTo>
                      <a:lnTo>
                        <a:pt x="68" y="369"/>
                      </a:lnTo>
                      <a:lnTo>
                        <a:pt x="94" y="339"/>
                      </a:lnTo>
                      <a:lnTo>
                        <a:pt x="108" y="323"/>
                      </a:lnTo>
                      <a:lnTo>
                        <a:pt x="116" y="313"/>
                      </a:lnTo>
                      <a:lnTo>
                        <a:pt x="116" y="313"/>
                      </a:lnTo>
                      <a:lnTo>
                        <a:pt x="120" y="307"/>
                      </a:lnTo>
                      <a:lnTo>
                        <a:pt x="126" y="301"/>
                      </a:lnTo>
                      <a:lnTo>
                        <a:pt x="138" y="299"/>
                      </a:lnTo>
                      <a:lnTo>
                        <a:pt x="156" y="297"/>
                      </a:lnTo>
                      <a:lnTo>
                        <a:pt x="156" y="297"/>
                      </a:lnTo>
                      <a:lnTo>
                        <a:pt x="200" y="293"/>
                      </a:lnTo>
                      <a:lnTo>
                        <a:pt x="228" y="289"/>
                      </a:lnTo>
                      <a:lnTo>
                        <a:pt x="228" y="289"/>
                      </a:lnTo>
                      <a:lnTo>
                        <a:pt x="234" y="287"/>
                      </a:lnTo>
                      <a:lnTo>
                        <a:pt x="240" y="283"/>
                      </a:lnTo>
                      <a:lnTo>
                        <a:pt x="244" y="279"/>
                      </a:lnTo>
                      <a:lnTo>
                        <a:pt x="252" y="281"/>
                      </a:lnTo>
                      <a:lnTo>
                        <a:pt x="252" y="281"/>
                      </a:lnTo>
                      <a:lnTo>
                        <a:pt x="268" y="285"/>
                      </a:lnTo>
                      <a:lnTo>
                        <a:pt x="288" y="287"/>
                      </a:lnTo>
                      <a:lnTo>
                        <a:pt x="324" y="289"/>
                      </a:lnTo>
                      <a:lnTo>
                        <a:pt x="324" y="289"/>
                      </a:lnTo>
                      <a:lnTo>
                        <a:pt x="362" y="291"/>
                      </a:lnTo>
                      <a:lnTo>
                        <a:pt x="380" y="291"/>
                      </a:lnTo>
                      <a:lnTo>
                        <a:pt x="388" y="289"/>
                      </a:lnTo>
                      <a:lnTo>
                        <a:pt x="388" y="289"/>
                      </a:lnTo>
                      <a:lnTo>
                        <a:pt x="392" y="291"/>
                      </a:lnTo>
                      <a:lnTo>
                        <a:pt x="400" y="301"/>
                      </a:lnTo>
                      <a:lnTo>
                        <a:pt x="410" y="313"/>
                      </a:lnTo>
                      <a:lnTo>
                        <a:pt x="420" y="321"/>
                      </a:lnTo>
                      <a:lnTo>
                        <a:pt x="420" y="321"/>
                      </a:lnTo>
                      <a:lnTo>
                        <a:pt x="428" y="325"/>
                      </a:lnTo>
                      <a:lnTo>
                        <a:pt x="436" y="327"/>
                      </a:lnTo>
                      <a:lnTo>
                        <a:pt x="440" y="329"/>
                      </a:lnTo>
                      <a:lnTo>
                        <a:pt x="444" y="337"/>
                      </a:lnTo>
                      <a:lnTo>
                        <a:pt x="444" y="337"/>
                      </a:lnTo>
                      <a:lnTo>
                        <a:pt x="448" y="351"/>
                      </a:lnTo>
                      <a:lnTo>
                        <a:pt x="454" y="367"/>
                      </a:lnTo>
                      <a:lnTo>
                        <a:pt x="460" y="379"/>
                      </a:lnTo>
                      <a:lnTo>
                        <a:pt x="464" y="383"/>
                      </a:lnTo>
                      <a:lnTo>
                        <a:pt x="468" y="385"/>
                      </a:lnTo>
                      <a:lnTo>
                        <a:pt x="468" y="385"/>
                      </a:lnTo>
                      <a:lnTo>
                        <a:pt x="474" y="385"/>
                      </a:lnTo>
                      <a:lnTo>
                        <a:pt x="478" y="383"/>
                      </a:lnTo>
                      <a:lnTo>
                        <a:pt x="484" y="383"/>
                      </a:lnTo>
                      <a:lnTo>
                        <a:pt x="492" y="385"/>
                      </a:lnTo>
                      <a:lnTo>
                        <a:pt x="492" y="385"/>
                      </a:lnTo>
                      <a:lnTo>
                        <a:pt x="508" y="395"/>
                      </a:lnTo>
                      <a:lnTo>
                        <a:pt x="514" y="397"/>
                      </a:lnTo>
                      <a:lnTo>
                        <a:pt x="516" y="395"/>
                      </a:lnTo>
                      <a:lnTo>
                        <a:pt x="516" y="393"/>
                      </a:lnTo>
                      <a:lnTo>
                        <a:pt x="516" y="393"/>
                      </a:lnTo>
                      <a:lnTo>
                        <a:pt x="516" y="387"/>
                      </a:lnTo>
                      <a:lnTo>
                        <a:pt x="516" y="383"/>
                      </a:lnTo>
                      <a:lnTo>
                        <a:pt x="514" y="379"/>
                      </a:lnTo>
                      <a:lnTo>
                        <a:pt x="508" y="377"/>
                      </a:lnTo>
                      <a:lnTo>
                        <a:pt x="508" y="377"/>
                      </a:lnTo>
                      <a:lnTo>
                        <a:pt x="500" y="375"/>
                      </a:lnTo>
                      <a:lnTo>
                        <a:pt x="490" y="371"/>
                      </a:lnTo>
                      <a:lnTo>
                        <a:pt x="482" y="367"/>
                      </a:lnTo>
                      <a:lnTo>
                        <a:pt x="476" y="361"/>
                      </a:lnTo>
                      <a:lnTo>
                        <a:pt x="476" y="361"/>
                      </a:lnTo>
                      <a:lnTo>
                        <a:pt x="474" y="353"/>
                      </a:lnTo>
                      <a:lnTo>
                        <a:pt x="474" y="341"/>
                      </a:lnTo>
                      <a:lnTo>
                        <a:pt x="476" y="329"/>
                      </a:lnTo>
                      <a:lnTo>
                        <a:pt x="476" y="329"/>
                      </a:lnTo>
                      <a:lnTo>
                        <a:pt x="488" y="329"/>
                      </a:lnTo>
                      <a:lnTo>
                        <a:pt x="500" y="329"/>
                      </a:lnTo>
                      <a:lnTo>
                        <a:pt x="500" y="329"/>
                      </a:lnTo>
                      <a:lnTo>
                        <a:pt x="508" y="341"/>
                      </a:lnTo>
                      <a:lnTo>
                        <a:pt x="526" y="369"/>
                      </a:lnTo>
                      <a:lnTo>
                        <a:pt x="548" y="397"/>
                      </a:lnTo>
                      <a:lnTo>
                        <a:pt x="556" y="405"/>
                      </a:lnTo>
                      <a:lnTo>
                        <a:pt x="564" y="409"/>
                      </a:lnTo>
                      <a:lnTo>
                        <a:pt x="564" y="409"/>
                      </a:lnTo>
                      <a:lnTo>
                        <a:pt x="576" y="411"/>
                      </a:lnTo>
                      <a:lnTo>
                        <a:pt x="588" y="411"/>
                      </a:lnTo>
                      <a:lnTo>
                        <a:pt x="592" y="409"/>
                      </a:lnTo>
                      <a:lnTo>
                        <a:pt x="594" y="407"/>
                      </a:lnTo>
                      <a:lnTo>
                        <a:pt x="596" y="405"/>
                      </a:lnTo>
                      <a:lnTo>
                        <a:pt x="596" y="401"/>
                      </a:lnTo>
                      <a:lnTo>
                        <a:pt x="596" y="401"/>
                      </a:lnTo>
                      <a:lnTo>
                        <a:pt x="596" y="397"/>
                      </a:lnTo>
                      <a:lnTo>
                        <a:pt x="596" y="391"/>
                      </a:lnTo>
                      <a:lnTo>
                        <a:pt x="598" y="383"/>
                      </a:lnTo>
                      <a:lnTo>
                        <a:pt x="598" y="381"/>
                      </a:lnTo>
                      <a:lnTo>
                        <a:pt x="596" y="377"/>
                      </a:lnTo>
                      <a:lnTo>
                        <a:pt x="594" y="377"/>
                      </a:lnTo>
                      <a:lnTo>
                        <a:pt x="588" y="377"/>
                      </a:lnTo>
                      <a:lnTo>
                        <a:pt x="588" y="377"/>
                      </a:lnTo>
                      <a:lnTo>
                        <a:pt x="582" y="379"/>
                      </a:lnTo>
                      <a:lnTo>
                        <a:pt x="578" y="383"/>
                      </a:lnTo>
                      <a:lnTo>
                        <a:pt x="570" y="391"/>
                      </a:lnTo>
                      <a:lnTo>
                        <a:pt x="568" y="393"/>
                      </a:lnTo>
                      <a:lnTo>
                        <a:pt x="564" y="391"/>
                      </a:lnTo>
                      <a:lnTo>
                        <a:pt x="560" y="387"/>
                      </a:lnTo>
                      <a:lnTo>
                        <a:pt x="556" y="377"/>
                      </a:lnTo>
                      <a:lnTo>
                        <a:pt x="524" y="297"/>
                      </a:lnTo>
                      <a:lnTo>
                        <a:pt x="524" y="297"/>
                      </a:lnTo>
                      <a:lnTo>
                        <a:pt x="520" y="297"/>
                      </a:lnTo>
                      <a:lnTo>
                        <a:pt x="514" y="295"/>
                      </a:lnTo>
                      <a:lnTo>
                        <a:pt x="508" y="289"/>
                      </a:lnTo>
                      <a:lnTo>
                        <a:pt x="508" y="289"/>
                      </a:lnTo>
                      <a:lnTo>
                        <a:pt x="502" y="283"/>
                      </a:lnTo>
                      <a:lnTo>
                        <a:pt x="498" y="275"/>
                      </a:lnTo>
                      <a:lnTo>
                        <a:pt x="498" y="269"/>
                      </a:lnTo>
                      <a:lnTo>
                        <a:pt x="500" y="265"/>
                      </a:lnTo>
                      <a:lnTo>
                        <a:pt x="500" y="265"/>
                      </a:lnTo>
                      <a:lnTo>
                        <a:pt x="510" y="257"/>
                      </a:lnTo>
                      <a:lnTo>
                        <a:pt x="514" y="251"/>
                      </a:lnTo>
                      <a:lnTo>
                        <a:pt x="516" y="247"/>
                      </a:lnTo>
                      <a:lnTo>
                        <a:pt x="516" y="241"/>
                      </a:lnTo>
                      <a:lnTo>
                        <a:pt x="516" y="241"/>
                      </a:lnTo>
                      <a:lnTo>
                        <a:pt x="516" y="211"/>
                      </a:lnTo>
                      <a:lnTo>
                        <a:pt x="516" y="193"/>
                      </a:lnTo>
                      <a:lnTo>
                        <a:pt x="516" y="193"/>
                      </a:lnTo>
                      <a:lnTo>
                        <a:pt x="520" y="199"/>
                      </a:lnTo>
                      <a:lnTo>
                        <a:pt x="530" y="215"/>
                      </a:lnTo>
                      <a:lnTo>
                        <a:pt x="544" y="233"/>
                      </a:lnTo>
                      <a:lnTo>
                        <a:pt x="554" y="241"/>
                      </a:lnTo>
                      <a:lnTo>
                        <a:pt x="564" y="249"/>
                      </a:lnTo>
                      <a:lnTo>
                        <a:pt x="564" y="249"/>
                      </a:lnTo>
                      <a:lnTo>
                        <a:pt x="596" y="269"/>
                      </a:lnTo>
                      <a:lnTo>
                        <a:pt x="610" y="275"/>
                      </a:lnTo>
                      <a:lnTo>
                        <a:pt x="628" y="281"/>
                      </a:lnTo>
                      <a:lnTo>
                        <a:pt x="628" y="281"/>
                      </a:lnTo>
                      <a:lnTo>
                        <a:pt x="644" y="283"/>
                      </a:lnTo>
                      <a:lnTo>
                        <a:pt x="652" y="281"/>
                      </a:lnTo>
                      <a:lnTo>
                        <a:pt x="658" y="281"/>
                      </a:lnTo>
                      <a:lnTo>
                        <a:pt x="668" y="289"/>
                      </a:lnTo>
                      <a:lnTo>
                        <a:pt x="668" y="289"/>
                      </a:lnTo>
                      <a:lnTo>
                        <a:pt x="682" y="301"/>
                      </a:lnTo>
                      <a:lnTo>
                        <a:pt x="696" y="313"/>
                      </a:lnTo>
                      <a:lnTo>
                        <a:pt x="702" y="317"/>
                      </a:lnTo>
                      <a:lnTo>
                        <a:pt x="708" y="319"/>
                      </a:lnTo>
                      <a:lnTo>
                        <a:pt x="712" y="317"/>
                      </a:lnTo>
                      <a:lnTo>
                        <a:pt x="716" y="313"/>
                      </a:lnTo>
                      <a:lnTo>
                        <a:pt x="716" y="313"/>
                      </a:lnTo>
                      <a:lnTo>
                        <a:pt x="722" y="299"/>
                      </a:lnTo>
                      <a:lnTo>
                        <a:pt x="724" y="287"/>
                      </a:lnTo>
                      <a:lnTo>
                        <a:pt x="726" y="279"/>
                      </a:lnTo>
                      <a:lnTo>
                        <a:pt x="724" y="273"/>
                      </a:lnTo>
                      <a:lnTo>
                        <a:pt x="724" y="273"/>
                      </a:lnTo>
                      <a:lnTo>
                        <a:pt x="724" y="273"/>
                      </a:lnTo>
                      <a:lnTo>
                        <a:pt x="728" y="273"/>
                      </a:lnTo>
                      <a:lnTo>
                        <a:pt x="740" y="277"/>
                      </a:lnTo>
                      <a:lnTo>
                        <a:pt x="744" y="275"/>
                      </a:lnTo>
                      <a:lnTo>
                        <a:pt x="744" y="275"/>
                      </a:lnTo>
                      <a:lnTo>
                        <a:pt x="744" y="273"/>
                      </a:lnTo>
                      <a:lnTo>
                        <a:pt x="742" y="267"/>
                      </a:lnTo>
                      <a:lnTo>
                        <a:pt x="732" y="257"/>
                      </a:lnTo>
                      <a:lnTo>
                        <a:pt x="732" y="257"/>
                      </a:lnTo>
                      <a:lnTo>
                        <a:pt x="710" y="237"/>
                      </a:lnTo>
                      <a:lnTo>
                        <a:pt x="694" y="227"/>
                      </a:lnTo>
                      <a:lnTo>
                        <a:pt x="680" y="223"/>
                      </a:lnTo>
                      <a:lnTo>
                        <a:pt x="668" y="217"/>
                      </a:lnTo>
                      <a:lnTo>
                        <a:pt x="668" y="217"/>
                      </a:lnTo>
                      <a:lnTo>
                        <a:pt x="640" y="203"/>
                      </a:lnTo>
                      <a:lnTo>
                        <a:pt x="612" y="193"/>
                      </a:lnTo>
                      <a:lnTo>
                        <a:pt x="612" y="193"/>
                      </a:lnTo>
                      <a:lnTo>
                        <a:pt x="598" y="187"/>
                      </a:lnTo>
                      <a:lnTo>
                        <a:pt x="584" y="179"/>
                      </a:lnTo>
                      <a:lnTo>
                        <a:pt x="564" y="169"/>
                      </a:lnTo>
                      <a:lnTo>
                        <a:pt x="564" y="169"/>
                      </a:lnTo>
                      <a:lnTo>
                        <a:pt x="552" y="163"/>
                      </a:lnTo>
                      <a:lnTo>
                        <a:pt x="542" y="161"/>
                      </a:lnTo>
                      <a:lnTo>
                        <a:pt x="532" y="161"/>
                      </a:lnTo>
                      <a:lnTo>
                        <a:pt x="532" y="161"/>
                      </a:lnTo>
                      <a:lnTo>
                        <a:pt x="522" y="163"/>
                      </a:lnTo>
                      <a:lnTo>
                        <a:pt x="514" y="165"/>
                      </a:lnTo>
                      <a:lnTo>
                        <a:pt x="508" y="169"/>
                      </a:lnTo>
                      <a:lnTo>
                        <a:pt x="508" y="169"/>
                      </a:lnTo>
                      <a:lnTo>
                        <a:pt x="508" y="167"/>
                      </a:lnTo>
                      <a:lnTo>
                        <a:pt x="508" y="161"/>
                      </a:lnTo>
                      <a:lnTo>
                        <a:pt x="506" y="159"/>
                      </a:lnTo>
                      <a:lnTo>
                        <a:pt x="500" y="157"/>
                      </a:lnTo>
                      <a:lnTo>
                        <a:pt x="494" y="155"/>
                      </a:lnTo>
                      <a:lnTo>
                        <a:pt x="484" y="153"/>
                      </a:lnTo>
                      <a:lnTo>
                        <a:pt x="484" y="153"/>
                      </a:lnTo>
                      <a:lnTo>
                        <a:pt x="456" y="153"/>
                      </a:lnTo>
                      <a:lnTo>
                        <a:pt x="436" y="153"/>
                      </a:lnTo>
                      <a:lnTo>
                        <a:pt x="436" y="153"/>
                      </a:lnTo>
                      <a:lnTo>
                        <a:pt x="422" y="155"/>
                      </a:lnTo>
                      <a:lnTo>
                        <a:pt x="408" y="157"/>
                      </a:lnTo>
                      <a:lnTo>
                        <a:pt x="394" y="161"/>
                      </a:lnTo>
                      <a:lnTo>
                        <a:pt x="380" y="161"/>
                      </a:lnTo>
                      <a:lnTo>
                        <a:pt x="380" y="161"/>
                      </a:lnTo>
                      <a:lnTo>
                        <a:pt x="340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06" y="159"/>
                      </a:lnTo>
                      <a:lnTo>
                        <a:pt x="300" y="157"/>
                      </a:lnTo>
                      <a:lnTo>
                        <a:pt x="298" y="155"/>
                      </a:lnTo>
                      <a:lnTo>
                        <a:pt x="300" y="153"/>
                      </a:lnTo>
                      <a:lnTo>
                        <a:pt x="300" y="153"/>
                      </a:lnTo>
                      <a:lnTo>
                        <a:pt x="310" y="147"/>
                      </a:lnTo>
                      <a:lnTo>
                        <a:pt x="324" y="143"/>
                      </a:lnTo>
                      <a:lnTo>
                        <a:pt x="338" y="135"/>
                      </a:lnTo>
                      <a:lnTo>
                        <a:pt x="348" y="129"/>
                      </a:lnTo>
                      <a:lnTo>
                        <a:pt x="348" y="129"/>
                      </a:lnTo>
                      <a:lnTo>
                        <a:pt x="356" y="125"/>
                      </a:lnTo>
                      <a:lnTo>
                        <a:pt x="364" y="121"/>
                      </a:lnTo>
                      <a:lnTo>
                        <a:pt x="366" y="119"/>
                      </a:lnTo>
                      <a:lnTo>
                        <a:pt x="366" y="115"/>
                      </a:lnTo>
                      <a:lnTo>
                        <a:pt x="362" y="111"/>
                      </a:lnTo>
                      <a:lnTo>
                        <a:pt x="356" y="105"/>
                      </a:lnTo>
                      <a:lnTo>
                        <a:pt x="356" y="105"/>
                      </a:lnTo>
                      <a:lnTo>
                        <a:pt x="334" y="85"/>
                      </a:lnTo>
                      <a:lnTo>
                        <a:pt x="328" y="79"/>
                      </a:lnTo>
                      <a:lnTo>
                        <a:pt x="324" y="73"/>
                      </a:lnTo>
                      <a:lnTo>
                        <a:pt x="324" y="73"/>
                      </a:lnTo>
                      <a:lnTo>
                        <a:pt x="318" y="65"/>
                      </a:lnTo>
                      <a:lnTo>
                        <a:pt x="308" y="57"/>
                      </a:lnTo>
                      <a:lnTo>
                        <a:pt x="298" y="49"/>
                      </a:lnTo>
                      <a:lnTo>
                        <a:pt x="292" y="41"/>
                      </a:lnTo>
                      <a:lnTo>
                        <a:pt x="292" y="41"/>
                      </a:lnTo>
                      <a:lnTo>
                        <a:pt x="286" y="35"/>
                      </a:lnTo>
                      <a:lnTo>
                        <a:pt x="278" y="27"/>
                      </a:lnTo>
                      <a:lnTo>
                        <a:pt x="268" y="16"/>
                      </a:lnTo>
                      <a:lnTo>
                        <a:pt x="268" y="16"/>
                      </a:lnTo>
                      <a:lnTo>
                        <a:pt x="262" y="12"/>
                      </a:lnTo>
                      <a:lnTo>
                        <a:pt x="250" y="6"/>
                      </a:lnTo>
                      <a:lnTo>
                        <a:pt x="238" y="2"/>
                      </a:lnTo>
                      <a:lnTo>
                        <a:pt x="228" y="0"/>
                      </a:lnTo>
                      <a:lnTo>
                        <a:pt x="228" y="0"/>
                      </a:lnTo>
                      <a:lnTo>
                        <a:pt x="206" y="4"/>
                      </a:lnTo>
                      <a:lnTo>
                        <a:pt x="188" y="8"/>
                      </a:lnTo>
                      <a:lnTo>
                        <a:pt x="188" y="8"/>
                      </a:lnTo>
                      <a:lnTo>
                        <a:pt x="188" y="10"/>
                      </a:lnTo>
                      <a:lnTo>
                        <a:pt x="180" y="16"/>
                      </a:lnTo>
                      <a:lnTo>
                        <a:pt x="180" y="16"/>
                      </a:lnTo>
                      <a:lnTo>
                        <a:pt x="160" y="27"/>
                      </a:lnTo>
                      <a:lnTo>
                        <a:pt x="148" y="33"/>
                      </a:lnTo>
                      <a:lnTo>
                        <a:pt x="148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423" name="Rectangle 271">
            <a:extLst>
              <a:ext uri="{FF2B5EF4-FFF2-40B4-BE49-F238E27FC236}">
                <a16:creationId xmlns:a16="http://schemas.microsoft.com/office/drawing/2014/main" id="{4D343372-9832-41CD-9B38-FFB12859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46" name="Text Box 37">
            <a:extLst>
              <a:ext uri="{FF2B5EF4-FFF2-40B4-BE49-F238E27FC236}">
                <a16:creationId xmlns:a16="http://schemas.microsoft.com/office/drawing/2014/main" id="{7B420EB0-9235-4185-AFFF-9A43D3D78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512" y="2195086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パラグアイ</a:t>
            </a:r>
          </a:p>
        </p:txBody>
      </p:sp>
    </p:spTree>
    <p:extLst>
      <p:ext uri="{BB962C8B-B14F-4D97-AF65-F5344CB8AC3E}">
        <p14:creationId xmlns:p14="http://schemas.microsoft.com/office/powerpoint/2010/main" val="30535222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79</Words>
  <PresentationFormat>A4 210 x 297 mm</PresentationFormat>
  <Paragraphs>43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北米の国々の国旗</vt:lpstr>
      <vt:lpstr>中南米の国々の国旗</vt:lpstr>
      <vt:lpstr>中南米の国々の国旗</vt:lpstr>
      <vt:lpstr>中南米の国々の国旗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pptx964_北米、中南米の国々の国旗のイラスト</dc:title>
  <dc:subject>pptx964_北米、中南米の国々の国旗のイラスト</dc:subject>
  <dc:creator>digipot.net</dc:creator>
  <cp:revision>1</cp:revision>
  <dcterms:created xsi:type="dcterms:W3CDTF">2010-10-12T01:13:58Z</dcterms:created>
  <dcterms:modified xsi:type="dcterms:W3CDTF">2019-02-20T17:08:39Z</dcterms:modified>
  <cp:category>国旗</cp:category>
  <cp:version>1</cp:version>
</cp:coreProperties>
</file>